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2" r:id="rId2"/>
  </p:sldMasterIdLst>
  <p:notesMasterIdLst>
    <p:notesMasterId r:id="rId55"/>
  </p:notesMasterIdLst>
  <p:sldIdLst>
    <p:sldId id="256" r:id="rId3"/>
    <p:sldId id="286" r:id="rId4"/>
    <p:sldId id="334" r:id="rId5"/>
    <p:sldId id="336" r:id="rId6"/>
    <p:sldId id="287" r:id="rId7"/>
    <p:sldId id="289" r:id="rId8"/>
    <p:sldId id="350" r:id="rId9"/>
    <p:sldId id="337" r:id="rId10"/>
    <p:sldId id="290" r:id="rId11"/>
    <p:sldId id="315" r:id="rId12"/>
    <p:sldId id="314" r:id="rId13"/>
    <p:sldId id="326" r:id="rId14"/>
    <p:sldId id="316" r:id="rId15"/>
    <p:sldId id="291" r:id="rId16"/>
    <p:sldId id="338" r:id="rId17"/>
    <p:sldId id="294" r:id="rId18"/>
    <p:sldId id="295" r:id="rId19"/>
    <p:sldId id="318" r:id="rId20"/>
    <p:sldId id="346" r:id="rId21"/>
    <p:sldId id="341" r:id="rId22"/>
    <p:sldId id="342" r:id="rId23"/>
    <p:sldId id="344" r:id="rId24"/>
    <p:sldId id="343" r:id="rId25"/>
    <p:sldId id="349" r:id="rId26"/>
    <p:sldId id="345" r:id="rId27"/>
    <p:sldId id="317" r:id="rId28"/>
    <p:sldId id="292" r:id="rId29"/>
    <p:sldId id="340" r:id="rId30"/>
    <p:sldId id="328" r:id="rId31"/>
    <p:sldId id="329" r:id="rId32"/>
    <p:sldId id="330" r:id="rId33"/>
    <p:sldId id="331" r:id="rId34"/>
    <p:sldId id="333" r:id="rId35"/>
    <p:sldId id="332" r:id="rId36"/>
    <p:sldId id="323" r:id="rId37"/>
    <p:sldId id="299" r:id="rId38"/>
    <p:sldId id="300" r:id="rId39"/>
    <p:sldId id="301" r:id="rId40"/>
    <p:sldId id="302" r:id="rId41"/>
    <p:sldId id="303" r:id="rId42"/>
    <p:sldId id="274" r:id="rId43"/>
    <p:sldId id="304" r:id="rId44"/>
    <p:sldId id="305" r:id="rId45"/>
    <p:sldId id="306" r:id="rId46"/>
    <p:sldId id="276" r:id="rId47"/>
    <p:sldId id="277" r:id="rId48"/>
    <p:sldId id="261" r:id="rId49"/>
    <p:sldId id="307" r:id="rId50"/>
    <p:sldId id="309" r:id="rId51"/>
    <p:sldId id="310" r:id="rId52"/>
    <p:sldId id="311" r:id="rId53"/>
    <p:sldId id="312" r:id="rId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345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157E9F"/>
    <a:srgbClr val="1BA0C9"/>
    <a:srgbClr val="0D5267"/>
    <a:srgbClr val="80AB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63" autoAdjust="0"/>
    <p:restoredTop sz="73522" autoAdjust="0"/>
  </p:normalViewPr>
  <p:slideViewPr>
    <p:cSldViewPr snapToGrid="0">
      <p:cViewPr varScale="1">
        <p:scale>
          <a:sx n="64" d="100"/>
          <a:sy n="64" d="100"/>
        </p:scale>
        <p:origin x="1459" y="67"/>
      </p:cViewPr>
      <p:guideLst>
        <p:guide pos="3840"/>
        <p:guide orient="horz" pos="3453"/>
      </p:guideLst>
    </p:cSldViewPr>
  </p:slideViewPr>
  <p:notesTextViewPr>
    <p:cViewPr>
      <p:scale>
        <a:sx n="1" d="1"/>
        <a:sy n="1" d="1"/>
      </p:scale>
      <p:origin x="0" y="0"/>
    </p:cViewPr>
  </p:notesTextViewPr>
  <p:sorterViewPr>
    <p:cViewPr>
      <p:scale>
        <a:sx n="66" d="100"/>
        <a:sy n="66" d="100"/>
      </p:scale>
      <p:origin x="0" y="-2952"/>
    </p:cViewPr>
  </p:sorterViewPr>
  <p:gridSpacing cx="45000" cy="450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charts/_rels/chart1.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Sheet1!$B$4</c:f>
              <c:strCache>
                <c:ptCount val="1"/>
                <c:pt idx="0">
                  <c:v>ppt</c:v>
                </c:pt>
              </c:strCache>
            </c:strRef>
          </c:tx>
          <c:spPr>
            <a:ln w="28575" cap="sq">
              <a:solidFill>
                <a:schemeClr val="tx1">
                  <a:lumMod val="75000"/>
                  <a:lumOff val="25000"/>
                </a:schemeClr>
              </a:solidFill>
              <a:round/>
            </a:ln>
            <a:effectLst/>
          </c:spPr>
          <c:marker>
            <c:symbol val="circle"/>
            <c:size val="5"/>
            <c:spPr>
              <a:solidFill>
                <a:srgbClr val="540000"/>
              </a:solidFill>
              <a:ln w="50800">
                <a:solidFill>
                  <a:schemeClr val="tx1">
                    <a:lumMod val="75000"/>
                    <a:lumOff val="25000"/>
                  </a:schemeClr>
                </a:solidFill>
              </a:ln>
              <a:effectLst/>
            </c:spPr>
          </c:marker>
          <c:cat>
            <c:strRef>
              <c:f>Sheet1!$A$5:$A$10</c:f>
              <c:strCache>
                <c:ptCount val="6"/>
                <c:pt idx="0">
                  <c:v>A</c:v>
                </c:pt>
                <c:pt idx="1">
                  <c:v>B</c:v>
                </c:pt>
                <c:pt idx="2">
                  <c:v>C</c:v>
                </c:pt>
                <c:pt idx="3">
                  <c:v>D</c:v>
                </c:pt>
                <c:pt idx="4">
                  <c:v>E</c:v>
                </c:pt>
                <c:pt idx="5">
                  <c:v>F</c:v>
                </c:pt>
              </c:strCache>
            </c:strRef>
          </c:cat>
          <c:val>
            <c:numRef>
              <c:f>Sheet1!$B$5:$B$10</c:f>
              <c:numCache>
                <c:formatCode>General</c:formatCode>
                <c:ptCount val="6"/>
                <c:pt idx="0">
                  <c:v>3</c:v>
                </c:pt>
                <c:pt idx="1">
                  <c:v>2.5</c:v>
                </c:pt>
                <c:pt idx="2">
                  <c:v>3.5</c:v>
                </c:pt>
                <c:pt idx="3">
                  <c:v>4.5</c:v>
                </c:pt>
                <c:pt idx="4">
                  <c:v>3</c:v>
                </c:pt>
                <c:pt idx="5">
                  <c:v>4</c:v>
                </c:pt>
              </c:numCache>
            </c:numRef>
          </c:val>
          <c:smooth val="0"/>
          <c:extLst>
            <c:ext xmlns:c16="http://schemas.microsoft.com/office/drawing/2014/chart" uri="{C3380CC4-5D6E-409C-BE32-E72D297353CC}">
              <c16:uniqueId val="{00000000-DA19-4E7E-B329-6997824E3414}"/>
            </c:ext>
          </c:extLst>
        </c:ser>
        <c:ser>
          <c:idx val="1"/>
          <c:order val="1"/>
          <c:tx>
            <c:strRef>
              <c:f>Sheet1!$C$4</c:f>
              <c:strCache>
                <c:ptCount val="1"/>
                <c:pt idx="0">
                  <c:v>列1</c:v>
                </c:pt>
              </c:strCache>
            </c:strRef>
          </c:tx>
          <c:spPr>
            <a:ln w="28575" cap="rnd">
              <a:solidFill>
                <a:srgbClr val="157E9F"/>
              </a:solidFill>
              <a:round/>
            </a:ln>
            <a:effectLst/>
          </c:spPr>
          <c:marker>
            <c:symbol val="circle"/>
            <c:size val="5"/>
            <c:spPr>
              <a:solidFill>
                <a:srgbClr val="AD1C21"/>
              </a:solidFill>
              <a:ln w="50800">
                <a:solidFill>
                  <a:srgbClr val="157E9F"/>
                </a:solidFill>
              </a:ln>
              <a:effectLst/>
            </c:spPr>
          </c:marker>
          <c:cat>
            <c:strRef>
              <c:f>Sheet1!$A$5:$A$10</c:f>
              <c:strCache>
                <c:ptCount val="6"/>
                <c:pt idx="0">
                  <c:v>A</c:v>
                </c:pt>
                <c:pt idx="1">
                  <c:v>B</c:v>
                </c:pt>
                <c:pt idx="2">
                  <c:v>C</c:v>
                </c:pt>
                <c:pt idx="3">
                  <c:v>D</c:v>
                </c:pt>
                <c:pt idx="4">
                  <c:v>E</c:v>
                </c:pt>
                <c:pt idx="5">
                  <c:v>F</c:v>
                </c:pt>
              </c:strCache>
            </c:strRef>
          </c:cat>
          <c:val>
            <c:numRef>
              <c:f>Sheet1!$C$5:$C$10</c:f>
              <c:numCache>
                <c:formatCode>General</c:formatCode>
                <c:ptCount val="6"/>
                <c:pt idx="0">
                  <c:v>1</c:v>
                </c:pt>
                <c:pt idx="1">
                  <c:v>3</c:v>
                </c:pt>
                <c:pt idx="2">
                  <c:v>2</c:v>
                </c:pt>
                <c:pt idx="3">
                  <c:v>1</c:v>
                </c:pt>
                <c:pt idx="4">
                  <c:v>4</c:v>
                </c:pt>
                <c:pt idx="5">
                  <c:v>2</c:v>
                </c:pt>
              </c:numCache>
            </c:numRef>
          </c:val>
          <c:smooth val="0"/>
          <c:extLst>
            <c:ext xmlns:c16="http://schemas.microsoft.com/office/drawing/2014/chart" uri="{C3380CC4-5D6E-409C-BE32-E72D297353CC}">
              <c16:uniqueId val="{00000001-DA19-4E7E-B329-6997824E3414}"/>
            </c:ext>
          </c:extLst>
        </c:ser>
        <c:dLbls>
          <c:showLegendKey val="0"/>
          <c:showVal val="0"/>
          <c:showCatName val="0"/>
          <c:showSerName val="0"/>
          <c:showPercent val="0"/>
          <c:showBubbleSize val="0"/>
        </c:dLbls>
        <c:marker val="1"/>
        <c:smooth val="0"/>
        <c:axId val="793829888"/>
        <c:axId val="793830448"/>
      </c:lineChart>
      <c:catAx>
        <c:axId val="7938298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horzOverflow="overflow" vert="horz" wrap="square" anchor="ctr" anchorCtr="1"/>
          <a:lstStyle/>
          <a:p>
            <a:pPr>
              <a:defRPr lang="zh-CN" sz="1195" b="0" i="0" u="none" strike="noStrike" kern="1200" baseline="0">
                <a:solidFill>
                  <a:srgbClr val="646568"/>
                </a:solidFill>
                <a:latin typeface="+mn-lt"/>
                <a:ea typeface="+mn-ea"/>
                <a:cs typeface="+mn-cs"/>
              </a:defRPr>
            </a:pPr>
            <a:endParaRPr lang="zh-CN"/>
          </a:p>
        </c:txPr>
        <c:crossAx val="793830448"/>
        <c:crosses val="autoZero"/>
        <c:auto val="1"/>
        <c:lblAlgn val="ctr"/>
        <c:lblOffset val="100"/>
        <c:tickMarkSkip val="1"/>
        <c:noMultiLvlLbl val="0"/>
      </c:catAx>
      <c:valAx>
        <c:axId val="793830448"/>
        <c:scaling>
          <c:orientation val="minMax"/>
        </c:scaling>
        <c:delete val="1"/>
        <c:axPos val="l"/>
        <c:majorGridlines>
          <c:spPr>
            <a:ln w="9525" cap="flat" cmpd="sng" algn="ctr">
              <a:solidFill>
                <a:srgbClr val="F6F6F6"/>
              </a:solidFill>
              <a:round/>
            </a:ln>
            <a:effectLst/>
          </c:spPr>
        </c:majorGridlines>
        <c:numFmt formatCode="General" sourceLinked="1"/>
        <c:majorTickMark val="none"/>
        <c:minorTickMark val="none"/>
        <c:tickLblPos val="nextTo"/>
        <c:crossAx val="793829888"/>
        <c:crosses val="autoZero"/>
        <c:crossBetween val="between"/>
      </c:valAx>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E46AAF-12A8-4624-8EDF-DCD94EB31EC8}" type="datetimeFigureOut">
              <a:rPr lang="zh-CN" altLang="en-US" smtClean="0"/>
              <a:t>2022/11/15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101410-6C15-4D5A-8C58-45F0BF97249F}" type="slidenum">
              <a:rPr lang="zh-CN" altLang="en-US" smtClean="0"/>
              <a:t>‹#›</a:t>
            </a:fld>
            <a:endParaRPr lang="zh-CN" altLang="en-US"/>
          </a:p>
        </p:txBody>
      </p:sp>
    </p:spTree>
    <p:extLst>
      <p:ext uri="{BB962C8B-B14F-4D97-AF65-F5344CB8AC3E}">
        <p14:creationId xmlns:p14="http://schemas.microsoft.com/office/powerpoint/2010/main" val="3585133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t>1</a:t>
            </a:fld>
            <a:endParaRPr lang="zh-CN" altLang="en-US"/>
          </a:p>
        </p:txBody>
      </p:sp>
    </p:spTree>
    <p:extLst>
      <p:ext uri="{BB962C8B-B14F-4D97-AF65-F5344CB8AC3E}">
        <p14:creationId xmlns:p14="http://schemas.microsoft.com/office/powerpoint/2010/main" val="39646153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t>24</a:t>
            </a:fld>
            <a:endParaRPr lang="zh-CN" altLang="en-US"/>
          </a:p>
        </p:txBody>
      </p:sp>
    </p:spTree>
    <p:extLst>
      <p:ext uri="{BB962C8B-B14F-4D97-AF65-F5344CB8AC3E}">
        <p14:creationId xmlns:p14="http://schemas.microsoft.com/office/powerpoint/2010/main" val="1081571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t>25</a:t>
            </a:fld>
            <a:endParaRPr lang="zh-CN" altLang="en-US"/>
          </a:p>
        </p:txBody>
      </p:sp>
    </p:spTree>
    <p:extLst>
      <p:ext uri="{BB962C8B-B14F-4D97-AF65-F5344CB8AC3E}">
        <p14:creationId xmlns:p14="http://schemas.microsoft.com/office/powerpoint/2010/main" val="1585927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smtClean="0"/>
              <a:t>模板来自于 </a:t>
            </a:r>
            <a:r>
              <a:rPr lang="en-US" altLang="zh-CN" dirty="0" smtClean="0"/>
              <a:t>http://www.ypppt.com</a:t>
            </a:r>
            <a:endParaRPr lang="zh-CN" altLang="en-US" dirty="0" smtClean="0"/>
          </a:p>
        </p:txBody>
      </p:sp>
      <p:sp>
        <p:nvSpPr>
          <p:cNvPr id="61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pPr>
            <a:fld id="{E5ED1824-6DB2-4029-B0DF-1D3CDCF11CDA}" type="slidenum">
              <a:rPr lang="zh-CN" altLang="en-US" smtClean="0">
                <a:solidFill>
                  <a:prstClr val="black"/>
                </a:solidFill>
                <a:latin typeface="Calibri" panose="020F0502020204030204" pitchFamily="34" charset="0"/>
                <a:ea typeface="宋体" panose="02010600030101010101" pitchFamily="2" charset="-122"/>
              </a:rPr>
              <a:pPr fontAlgn="base">
                <a:spcBef>
                  <a:spcPct val="0"/>
                </a:spcBef>
                <a:spcAft>
                  <a:spcPct val="0"/>
                </a:spcAft>
              </a:pPr>
              <a:t>52</a:t>
            </a:fld>
            <a:endParaRPr lang="zh-CN" altLang="en-US" smtClean="0">
              <a:solidFill>
                <a:prstClr val="black"/>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210788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t>4</a:t>
            </a:fld>
            <a:endParaRPr lang="zh-CN" altLang="en-US"/>
          </a:p>
        </p:txBody>
      </p:sp>
    </p:spTree>
    <p:extLst>
      <p:ext uri="{BB962C8B-B14F-4D97-AF65-F5344CB8AC3E}">
        <p14:creationId xmlns:p14="http://schemas.microsoft.com/office/powerpoint/2010/main" val="821203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chemeClr val="bg1"/>
                </a:solidFill>
                <a:latin typeface="微软雅黑" pitchFamily="34" charset="-122"/>
                <a:ea typeface="微软雅黑" pitchFamily="34" charset="-122"/>
                <a:cs typeface="Levenim MT" pitchFamily="2" charset="-79"/>
              </a:rPr>
              <a:t>半导体芯片的加工和成品检验过程：在半导体芯片加工的扩散区有批加工设备高温扩散炉， 在成品检验的预烧区有批加工设备预烧炉。</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chemeClr val="bg1"/>
                </a:solidFill>
                <a:latin typeface="微软雅黑" pitchFamily="34" charset="-122"/>
                <a:ea typeface="微软雅黑" pitchFamily="34" charset="-122"/>
                <a:cs typeface="Levenim MT" pitchFamily="2" charset="-79"/>
              </a:rPr>
              <a:t>大规模集成电路制造的老化操作：电路板制造中的“老化”操作是在可容纳多项工作的烘箱中进行的，或是发生在罐或窑中进行的化学过程</a:t>
            </a:r>
          </a:p>
          <a:p>
            <a:pPr algn="just">
              <a:lnSpc>
                <a:spcPct val="130000"/>
              </a:lnSpc>
            </a:pPr>
            <a:r>
              <a:rPr lang="zh-CN" altLang="en-US" sz="1200" dirty="0" smtClean="0">
                <a:solidFill>
                  <a:schemeClr val="bg1"/>
                </a:solidFill>
                <a:latin typeface="微软雅黑" pitchFamily="34" charset="-122"/>
                <a:ea typeface="微软雅黑" pitchFamily="34" charset="-122"/>
                <a:cs typeface="Levenim MT" pitchFamily="2" charset="-79"/>
              </a:rPr>
              <a:t>在钢铁和有色金属等的加工过程中，经常会出现预加热炉或者热处理炉，此类设备都属于生产流程中的批处理机器。</a:t>
            </a:r>
            <a:endParaRPr lang="en-US" altLang="zh-CN" sz="1200" dirty="0" smtClean="0">
              <a:solidFill>
                <a:schemeClr val="bg1"/>
              </a:solidFill>
              <a:latin typeface="微软雅黑" pitchFamily="34" charset="-122"/>
              <a:ea typeface="微软雅黑" pitchFamily="34" charset="-122"/>
              <a:cs typeface="Levenim MT" pitchFamily="2" charset="-79"/>
            </a:endParaRPr>
          </a:p>
          <a:p>
            <a:pPr marL="0" marR="0" lvl="0" indent="0" algn="just" defTabSz="914400" rtl="0" eaLnBrk="1" fontAlgn="auto" latinLnBrk="0" hangingPunct="1">
              <a:lnSpc>
                <a:spcPct val="130000"/>
              </a:lnSpc>
              <a:spcBef>
                <a:spcPts val="0"/>
              </a:spcBef>
              <a:spcAft>
                <a:spcPts val="0"/>
              </a:spcAft>
              <a:buClrTx/>
              <a:buSzTx/>
              <a:buFontTx/>
              <a:buNone/>
              <a:tabLst/>
              <a:defRPr/>
            </a:pPr>
            <a:r>
              <a:rPr lang="zh-CN" altLang="en-US" sz="1200" dirty="0" smtClean="0">
                <a:solidFill>
                  <a:schemeClr val="bg1"/>
                </a:solidFill>
                <a:latin typeface="微软雅黑" pitchFamily="34" charset="-122"/>
                <a:ea typeface="微软雅黑" pitchFamily="34" charset="-122"/>
                <a:cs typeface="Levenim MT" pitchFamily="2" charset="-79"/>
              </a:rPr>
              <a:t>金属电镀：电镀一般包括电镀前预处理，电镀及镀后处理，其中电镀过程往往会将多个零件一起浸入电镀池，而镀后处理过程中也会在烘箱中进行热处理</a:t>
            </a:r>
          </a:p>
          <a:p>
            <a:pPr algn="just">
              <a:lnSpc>
                <a:spcPct val="130000"/>
              </a:lnSpc>
            </a:pPr>
            <a:r>
              <a:rPr lang="zh-CN" altLang="en-US" sz="1200" dirty="0" smtClean="0">
                <a:solidFill>
                  <a:schemeClr val="bg1"/>
                </a:solidFill>
                <a:latin typeface="微软雅黑" pitchFamily="34" charset="-122"/>
                <a:ea typeface="微软雅黑" pitchFamily="34" charset="-122"/>
                <a:cs typeface="Levenim MT" pitchFamily="2" charset="-79"/>
              </a:rPr>
              <a:t>并行分批排序来源于半导体芯片的加工和成品检验过程。在半导体芯片加工的扩散区有批加工设备高温扩散炉， 在成品检验的预烧区有批加工设备预烧炉。高温扩散炉和预烧炉除了批加工外， 还有一个共同点就是用时都比较长。与其他工序用时几分钟、最多 </a:t>
            </a:r>
            <a:r>
              <a:rPr lang="en-US" altLang="zh-CN" sz="1200" dirty="0" smtClean="0">
                <a:solidFill>
                  <a:schemeClr val="bg1"/>
                </a:solidFill>
                <a:latin typeface="微软雅黑" pitchFamily="34" charset="-122"/>
                <a:ea typeface="微软雅黑" pitchFamily="34" charset="-122"/>
                <a:cs typeface="Levenim MT" pitchFamily="2" charset="-79"/>
              </a:rPr>
              <a:t>4 </a:t>
            </a:r>
            <a:r>
              <a:rPr lang="zh-CN" altLang="en-US" sz="1200" dirty="0" smtClean="0">
                <a:solidFill>
                  <a:schemeClr val="bg1"/>
                </a:solidFill>
                <a:latin typeface="微软雅黑" pitchFamily="34" charset="-122"/>
                <a:ea typeface="微软雅黑" pitchFamily="34" charset="-122"/>
                <a:cs typeface="Levenim MT" pitchFamily="2" charset="-79"/>
              </a:rPr>
              <a:t>个小时相比， 高温扩散炉一般需要 </a:t>
            </a:r>
            <a:r>
              <a:rPr lang="en-US" altLang="zh-CN" sz="1200" dirty="0" smtClean="0">
                <a:solidFill>
                  <a:schemeClr val="bg1"/>
                </a:solidFill>
                <a:latin typeface="微软雅黑" pitchFamily="34" charset="-122"/>
                <a:ea typeface="微软雅黑" pitchFamily="34" charset="-122"/>
                <a:cs typeface="Levenim MT" pitchFamily="2" charset="-79"/>
              </a:rPr>
              <a:t>6 </a:t>
            </a:r>
            <a:r>
              <a:rPr lang="zh-CN" altLang="en-US" sz="1200" dirty="0" smtClean="0">
                <a:solidFill>
                  <a:schemeClr val="bg1"/>
                </a:solidFill>
                <a:latin typeface="微软雅黑" pitchFamily="34" charset="-122"/>
                <a:ea typeface="微软雅黑" pitchFamily="34" charset="-122"/>
                <a:cs typeface="Levenim MT" pitchFamily="2" charset="-79"/>
              </a:rPr>
              <a:t>～ </a:t>
            </a:r>
            <a:r>
              <a:rPr lang="en-US" altLang="zh-CN" sz="1200" dirty="0" smtClean="0">
                <a:solidFill>
                  <a:schemeClr val="bg1"/>
                </a:solidFill>
                <a:latin typeface="微软雅黑" pitchFamily="34" charset="-122"/>
                <a:ea typeface="微软雅黑" pitchFamily="34" charset="-122"/>
                <a:cs typeface="Levenim MT" pitchFamily="2" charset="-79"/>
              </a:rPr>
              <a:t>24 </a:t>
            </a:r>
            <a:r>
              <a:rPr lang="zh-CN" altLang="en-US" sz="1200" dirty="0" smtClean="0">
                <a:solidFill>
                  <a:schemeClr val="bg1"/>
                </a:solidFill>
                <a:latin typeface="微软雅黑" pitchFamily="34" charset="-122"/>
                <a:ea typeface="微软雅黑" pitchFamily="34" charset="-122"/>
                <a:cs typeface="Levenim MT" pitchFamily="2" charset="-79"/>
              </a:rPr>
              <a:t>小时， 预烧作业一般要 </a:t>
            </a:r>
            <a:r>
              <a:rPr lang="en-US" altLang="zh-CN" sz="1200" dirty="0" smtClean="0">
                <a:solidFill>
                  <a:schemeClr val="bg1"/>
                </a:solidFill>
                <a:latin typeface="微软雅黑" pitchFamily="34" charset="-122"/>
                <a:ea typeface="微软雅黑" pitchFamily="34" charset="-122"/>
                <a:cs typeface="Levenim MT" pitchFamily="2" charset="-79"/>
              </a:rPr>
              <a:t>120 </a:t>
            </a:r>
            <a:r>
              <a:rPr lang="zh-CN" altLang="en-US" sz="1200" dirty="0" smtClean="0">
                <a:solidFill>
                  <a:schemeClr val="bg1"/>
                </a:solidFill>
                <a:latin typeface="微软雅黑" pitchFamily="34" charset="-122"/>
                <a:ea typeface="微软雅黑" pitchFamily="34" charset="-122"/>
                <a:cs typeface="Levenim MT" pitchFamily="2" charset="-79"/>
              </a:rPr>
              <a:t>小时左右。加工耗时长的特点， 使其成为瓶颈机器。另外， 批加工与非批加工方式的共存还会导致半导体生产线上加工流的不平稳。因此， 对批加工设备进行优化调度具有重要的现实意义</a:t>
            </a:r>
            <a:r>
              <a:rPr lang="zh-CN" altLang="en-US" sz="900" dirty="0" smtClean="0">
                <a:solidFill>
                  <a:schemeClr val="bg1"/>
                </a:solidFill>
                <a:latin typeface="微软雅黑" pitchFamily="34" charset="-122"/>
                <a:ea typeface="微软雅黑" pitchFamily="34" charset="-122"/>
                <a:cs typeface="Levenim MT" pitchFamily="2" charset="-79"/>
              </a:rPr>
              <a:t>。</a:t>
            </a:r>
            <a:endParaRPr lang="en-US" altLang="zh-CN" sz="900" dirty="0" smtClean="0">
              <a:solidFill>
                <a:schemeClr val="bg1"/>
              </a:solidFill>
              <a:latin typeface="微软雅黑" pitchFamily="34" charset="-122"/>
              <a:ea typeface="微软雅黑" pitchFamily="34" charset="-122"/>
              <a:cs typeface="Levenim MT" pitchFamily="2" charset="-79"/>
            </a:endParaRPr>
          </a:p>
          <a:p>
            <a:pPr algn="just">
              <a:lnSpc>
                <a:spcPct val="130000"/>
              </a:lnSpc>
            </a:pPr>
            <a:r>
              <a:rPr lang="zh-CN" altLang="en-US" sz="1200" dirty="0" smtClean="0">
                <a:solidFill>
                  <a:schemeClr val="bg1"/>
                </a:solidFill>
                <a:latin typeface="微软雅黑" pitchFamily="34" charset="-122"/>
                <a:ea typeface="微软雅黑" pitchFamily="34" charset="-122"/>
                <a:cs typeface="Levenim MT" pitchFamily="2" charset="-79"/>
              </a:rPr>
              <a:t>大规模集成电路制造的老化操作。电路板制造中的“老化”操作是在可容纳多项工作的烘箱中进行的，或是发生在罐或窑中进行的化学过程。 在这些情况下，批处理机同时处理一批作业，有时批处理大小有上限</a:t>
            </a:r>
          </a:p>
          <a:p>
            <a:pPr marL="0" marR="0" lvl="0" indent="0" algn="just" defTabSz="914400" rtl="0" eaLnBrk="1" fontAlgn="auto" latinLnBrk="0" hangingPunct="1">
              <a:lnSpc>
                <a:spcPct val="130000"/>
              </a:lnSpc>
              <a:spcBef>
                <a:spcPts val="0"/>
              </a:spcBef>
              <a:spcAft>
                <a:spcPts val="0"/>
              </a:spcAft>
              <a:buClrTx/>
              <a:buSzTx/>
              <a:buFontTx/>
              <a:buNone/>
              <a:tabLst/>
              <a:defRPr/>
            </a:pPr>
            <a:r>
              <a:rPr lang="zh-CN" altLang="en-US" sz="1200" dirty="0" smtClean="0">
                <a:solidFill>
                  <a:schemeClr val="bg1"/>
                </a:solidFill>
                <a:latin typeface="微软雅黑" pitchFamily="34" charset="-122"/>
                <a:ea typeface="微软雅黑" pitchFamily="34" charset="-122"/>
                <a:cs typeface="Levenim MT" pitchFamily="2" charset="-79"/>
              </a:rPr>
              <a:t>在钢铁和有色金属等的加工过程中，经常会出现预加热炉或者热处理炉，此类设备都属于生产流程中的批处理机器。例如在宽厚板材的生产中</a:t>
            </a:r>
            <a:r>
              <a:rPr lang="en-US" altLang="zh-CN" sz="1200" dirty="0" smtClean="0">
                <a:solidFill>
                  <a:schemeClr val="bg1"/>
                </a:solidFill>
                <a:latin typeface="微软雅黑" pitchFamily="34" charset="-122"/>
                <a:ea typeface="微软雅黑" pitchFamily="34" charset="-122"/>
                <a:cs typeface="Levenim MT" pitchFamily="2" charset="-79"/>
              </a:rPr>
              <a:t>,</a:t>
            </a:r>
            <a:r>
              <a:rPr lang="zh-CN" altLang="en-US" sz="1200" dirty="0" smtClean="0">
                <a:solidFill>
                  <a:schemeClr val="bg1"/>
                </a:solidFill>
                <a:latin typeface="微软雅黑" pitchFamily="34" charset="-122"/>
                <a:ea typeface="微软雅黑" pitchFamily="34" charset="-122"/>
                <a:cs typeface="Levenim MT" pitchFamily="2" charset="-79"/>
              </a:rPr>
              <a:t>板坯被分为几种不同的类型，同一个加热炉可以处理不同类型的板坯，根据工艺要求只有属于同一类型的板坯才能在同一台机器上一起加工，然而在实际的生产过程中不同类型的板坯对机器的参数配置要求是不一样的，因此当机器的加工类型改变时需要进行人工或者自动的工艺调整，这一个过程往往需要消耗时间、人力或物力等。因此一般的策略是在生产中将同一类型的板坯尽量安排在一起处理，这种加工工艺近似的工作成批加工以减少生产准备时间或损耗的</a:t>
            </a:r>
            <a:r>
              <a:rPr lang="en-US" altLang="zh-CN" sz="1200" dirty="0" smtClean="0">
                <a:solidFill>
                  <a:schemeClr val="bg1"/>
                </a:solidFill>
                <a:latin typeface="微软雅黑" pitchFamily="34" charset="-122"/>
                <a:ea typeface="微软雅黑" pitchFamily="34" charset="-122"/>
                <a:cs typeface="Levenim MT" pitchFamily="2" charset="-79"/>
              </a:rPr>
              <a:t>f</a:t>
            </a:r>
            <a:r>
              <a:rPr lang="zh-CN" altLang="en-US" sz="1200" dirty="0" smtClean="0">
                <a:solidFill>
                  <a:schemeClr val="bg1"/>
                </a:solidFill>
                <a:latin typeface="微软雅黑" pitchFamily="34" charset="-122"/>
                <a:ea typeface="微软雅黑" pitchFamily="34" charset="-122"/>
                <a:cs typeface="Levenim MT" pitchFamily="2" charset="-79"/>
              </a:rPr>
              <a:t>方法称为成组技术</a:t>
            </a:r>
            <a:endParaRPr lang="en-US" altLang="zh-CN" sz="1200" dirty="0" smtClean="0">
              <a:solidFill>
                <a:schemeClr val="bg1"/>
              </a:solidFill>
              <a:latin typeface="微软雅黑" pitchFamily="34" charset="-122"/>
              <a:ea typeface="微软雅黑" pitchFamily="34" charset="-122"/>
              <a:cs typeface="Levenim MT" pitchFamily="2" charset="-79"/>
            </a:endParaRPr>
          </a:p>
          <a:p>
            <a:pPr marL="0" marR="0" lvl="0" indent="0" algn="just" defTabSz="914400" rtl="0" eaLnBrk="1" fontAlgn="auto" latinLnBrk="0" hangingPunct="1">
              <a:lnSpc>
                <a:spcPct val="130000"/>
              </a:lnSpc>
              <a:spcBef>
                <a:spcPts val="0"/>
              </a:spcBef>
              <a:spcAft>
                <a:spcPts val="0"/>
              </a:spcAft>
              <a:buClrTx/>
              <a:buSzTx/>
              <a:buFontTx/>
              <a:buNone/>
              <a:tabLst/>
              <a:defRPr/>
            </a:pPr>
            <a:r>
              <a:rPr lang="zh-CN" altLang="en-US" sz="1200" dirty="0" smtClean="0">
                <a:solidFill>
                  <a:schemeClr val="bg1"/>
                </a:solidFill>
                <a:latin typeface="微软雅黑" pitchFamily="34" charset="-122"/>
                <a:ea typeface="微软雅黑" pitchFamily="34" charset="-122"/>
                <a:cs typeface="Levenim MT" pitchFamily="2" charset="-79"/>
              </a:rPr>
              <a:t>意义：</a:t>
            </a:r>
            <a:endParaRPr lang="en-US" altLang="zh-CN" sz="1200" dirty="0" smtClean="0">
              <a:solidFill>
                <a:schemeClr val="bg1"/>
              </a:solidFill>
              <a:latin typeface="微软雅黑" pitchFamily="34" charset="-122"/>
              <a:ea typeface="微软雅黑" pitchFamily="34" charset="-122"/>
              <a:cs typeface="Levenim MT" pitchFamily="2" charset="-79"/>
            </a:endParaRPr>
          </a:p>
          <a:p>
            <a:pPr marL="0" marR="0" lvl="0" indent="0" algn="just" defTabSz="914400" rtl="0" eaLnBrk="1" fontAlgn="auto" latinLnBrk="0" hangingPunct="1">
              <a:lnSpc>
                <a:spcPct val="130000"/>
              </a:lnSpc>
              <a:spcBef>
                <a:spcPts val="0"/>
              </a:spcBef>
              <a:spcAft>
                <a:spcPts val="0"/>
              </a:spcAft>
              <a:buClrTx/>
              <a:buSzTx/>
              <a:buFontTx/>
              <a:buNone/>
              <a:tabLst/>
              <a:defRPr/>
            </a:pPr>
            <a:r>
              <a:rPr lang="zh-CN" altLang="en-US" sz="1200" dirty="0" smtClean="0">
                <a:latin typeface="楷体" panose="02010609060101010101" pitchFamily="49" charset="-122"/>
                <a:ea typeface="楷体" panose="02010609060101010101" pitchFamily="49" charset="-122"/>
              </a:rPr>
              <a:t>目前加工制造业的发展趋势是设备规模扩大化，生产过程连续化和自动化，生产效率和利益最大化。面对多品种，高质量，低价格的市场环境，企业面临日益严峻的挑战。而计划排产的优化是直接解决的上述问题的有效手段之一，企业结合自身的生产加工特点，选择可靠有效的生产策略，以缩短加工制造周期，提高生产效率，降低成本的同时保证了节能环保。</a:t>
            </a:r>
            <a:endParaRPr lang="en-US" altLang="zh-CN" sz="1200" dirty="0" smtClean="0">
              <a:latin typeface="楷体" panose="02010609060101010101" pitchFamily="49" charset="-122"/>
              <a:ea typeface="楷体" panose="02010609060101010101" pitchFamily="49" charset="-122"/>
            </a:endParaRPr>
          </a:p>
          <a:p>
            <a:pPr marL="0" marR="0" lvl="0" indent="0" algn="just" defTabSz="914400" rtl="0" eaLnBrk="1" fontAlgn="auto" latinLnBrk="0" hangingPunct="1">
              <a:lnSpc>
                <a:spcPct val="130000"/>
              </a:lnSpc>
              <a:spcBef>
                <a:spcPts val="0"/>
              </a:spcBef>
              <a:spcAft>
                <a:spcPts val="0"/>
              </a:spcAft>
              <a:buClrTx/>
              <a:buSzTx/>
              <a:buFontTx/>
              <a:buNone/>
              <a:tabLst/>
              <a:defRPr/>
            </a:pPr>
            <a:endParaRPr lang="zh-CN" altLang="en-US" sz="1200" dirty="0" smtClean="0">
              <a:solidFill>
                <a:schemeClr val="bg1"/>
              </a:solidFill>
              <a:latin typeface="微软雅黑" pitchFamily="34" charset="-122"/>
              <a:ea typeface="微软雅黑" pitchFamily="34" charset="-122"/>
              <a:cs typeface="Levenim MT" pitchFamily="2" charset="-79"/>
            </a:endParaRPr>
          </a:p>
          <a:p>
            <a:pPr algn="just">
              <a:lnSpc>
                <a:spcPct val="130000"/>
              </a:lnSpc>
            </a:pPr>
            <a:endParaRPr lang="zh-CN" altLang="en-US" sz="1200" dirty="0">
              <a:solidFill>
                <a:schemeClr val="bg1"/>
              </a:solidFill>
              <a:latin typeface="微软雅黑" pitchFamily="34" charset="-122"/>
              <a:ea typeface="微软雅黑" pitchFamily="34" charset="-122"/>
              <a:cs typeface="Levenim MT" pitchFamily="2" charset="-79"/>
            </a:endParaRPr>
          </a:p>
        </p:txBody>
      </p:sp>
      <p:sp>
        <p:nvSpPr>
          <p:cNvPr id="4" name="灯片编号占位符 3"/>
          <p:cNvSpPr>
            <a:spLocks noGrp="1"/>
          </p:cNvSpPr>
          <p:nvPr>
            <p:ph type="sldNum" sz="quarter" idx="10"/>
          </p:nvPr>
        </p:nvSpPr>
        <p:spPr/>
        <p:txBody>
          <a:bodyPr/>
          <a:lstStyle/>
          <a:p>
            <a:fld id="{51101410-6C15-4D5A-8C58-45F0BF97249F}" type="slidenum">
              <a:rPr lang="zh-CN" altLang="en-US" smtClean="0"/>
              <a:t>6</a:t>
            </a:fld>
            <a:endParaRPr lang="zh-CN" altLang="en-US"/>
          </a:p>
        </p:txBody>
      </p:sp>
    </p:spTree>
    <p:extLst>
      <p:ext uri="{BB962C8B-B14F-4D97-AF65-F5344CB8AC3E}">
        <p14:creationId xmlns:p14="http://schemas.microsoft.com/office/powerpoint/2010/main" val="638737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t>8</a:t>
            </a:fld>
            <a:endParaRPr lang="zh-CN" altLang="en-US"/>
          </a:p>
        </p:txBody>
      </p:sp>
    </p:spTree>
    <p:extLst>
      <p:ext uri="{BB962C8B-B14F-4D97-AF65-F5344CB8AC3E}">
        <p14:creationId xmlns:p14="http://schemas.microsoft.com/office/powerpoint/2010/main" val="3790354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lang="zh-CN" altLang="en-US" sz="1200" dirty="0" smtClean="0">
                <a:latin typeface="楷体" panose="02010609060101010101" pitchFamily="49" charset="-122"/>
                <a:ea typeface="楷体" panose="02010609060101010101" pitchFamily="49" charset="-122"/>
              </a:rPr>
              <a:t>在实际的加工生产过程中，批处理机器通常会有装炉损耗，产能浪费，工艺切换等发生，然而这些情况或过程往往都需要耗费时间，人力，和物力等，所以如何安排生产计划能够降低装炉损耗、减少产能浪费以及尽早完成加工，是企业首要的考虑目标和需求。</a:t>
            </a:r>
            <a:endParaRPr lang="en-US" altLang="zh-CN" sz="1200" dirty="0" smtClean="0">
              <a:latin typeface="楷体" panose="02010609060101010101" pitchFamily="49" charset="-122"/>
              <a:ea typeface="楷体" panose="02010609060101010101" pitchFamily="49" charset="-122"/>
            </a:endParaRPr>
          </a:p>
          <a:p>
            <a:pPr algn="just">
              <a:lnSpc>
                <a:spcPct val="130000"/>
              </a:lnSpc>
            </a:pPr>
            <a:endParaRPr lang="zh-CN" altLang="en-US" sz="1200" dirty="0">
              <a:solidFill>
                <a:schemeClr val="bg1"/>
              </a:solidFill>
              <a:latin typeface="微软雅黑" pitchFamily="34" charset="-122"/>
              <a:ea typeface="微软雅黑" pitchFamily="34" charset="-122"/>
              <a:cs typeface="Levenim MT" pitchFamily="2" charset="-79"/>
            </a:endParaRPr>
          </a:p>
        </p:txBody>
      </p:sp>
      <p:sp>
        <p:nvSpPr>
          <p:cNvPr id="4" name="灯片编号占位符 3"/>
          <p:cNvSpPr>
            <a:spLocks noGrp="1"/>
          </p:cNvSpPr>
          <p:nvPr>
            <p:ph type="sldNum" sz="quarter" idx="10"/>
          </p:nvPr>
        </p:nvSpPr>
        <p:spPr/>
        <p:txBody>
          <a:bodyPr/>
          <a:lstStyle/>
          <a:p>
            <a:fld id="{51101410-6C15-4D5A-8C58-45F0BF97249F}" type="slidenum">
              <a:rPr lang="zh-CN" altLang="en-US" smtClean="0"/>
              <a:t>15</a:t>
            </a:fld>
            <a:endParaRPr lang="zh-CN" altLang="en-US"/>
          </a:p>
        </p:txBody>
      </p:sp>
    </p:spTree>
    <p:extLst>
      <p:ext uri="{BB962C8B-B14F-4D97-AF65-F5344CB8AC3E}">
        <p14:creationId xmlns:p14="http://schemas.microsoft.com/office/powerpoint/2010/main" val="4068681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t>19</a:t>
            </a:fld>
            <a:endParaRPr lang="zh-CN" altLang="en-US"/>
          </a:p>
        </p:txBody>
      </p:sp>
    </p:spTree>
    <p:extLst>
      <p:ext uri="{BB962C8B-B14F-4D97-AF65-F5344CB8AC3E}">
        <p14:creationId xmlns:p14="http://schemas.microsoft.com/office/powerpoint/2010/main" val="878119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t>21</a:t>
            </a:fld>
            <a:endParaRPr lang="zh-CN" altLang="en-US"/>
          </a:p>
        </p:txBody>
      </p:sp>
    </p:spTree>
    <p:extLst>
      <p:ext uri="{BB962C8B-B14F-4D97-AF65-F5344CB8AC3E}">
        <p14:creationId xmlns:p14="http://schemas.microsoft.com/office/powerpoint/2010/main" val="2143662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t>22</a:t>
            </a:fld>
            <a:endParaRPr lang="zh-CN" altLang="en-US"/>
          </a:p>
        </p:txBody>
      </p:sp>
    </p:spTree>
    <p:extLst>
      <p:ext uri="{BB962C8B-B14F-4D97-AF65-F5344CB8AC3E}">
        <p14:creationId xmlns:p14="http://schemas.microsoft.com/office/powerpoint/2010/main" val="1076163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t>23</a:t>
            </a:fld>
            <a:endParaRPr lang="zh-CN" altLang="en-US"/>
          </a:p>
        </p:txBody>
      </p:sp>
    </p:spTree>
    <p:extLst>
      <p:ext uri="{BB962C8B-B14F-4D97-AF65-F5344CB8AC3E}">
        <p14:creationId xmlns:p14="http://schemas.microsoft.com/office/powerpoint/2010/main" val="2609414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7A4CA56-C766-4643-9C49-0B5937DF92E1}" type="datetimeFigureOut">
              <a:rPr lang="zh-CN" altLang="en-US" smtClean="0"/>
              <a:t>2022/11/15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931A4B-E62A-4F8E-837E-E9B10A41F2CC}"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2022/11/15</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448978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2022/11/15</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210801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2022/11/15</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323976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2022/11/15</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21149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2022/11/15</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249808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2022/11/15</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24655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7A4CA56-C766-4643-9C49-0B5937DF92E1}" type="datetimeFigureOut">
              <a:rPr lang="zh-CN" altLang="en-US" smtClean="0"/>
              <a:t>2022/11/15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931A4B-E62A-4F8E-837E-E9B10A41F2CC}"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垂直排列标题与&#10;文本">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fld id="{C8C90059-7EE0-4040-80B0-5EFAE71FBE47}" type="datetime1">
              <a:rPr lang="zh-CN" altLang="en-US"/>
              <a:pPr>
                <a:defRPr/>
              </a:pPr>
              <a:t>2022/11/15</a:t>
            </a:fld>
            <a:endParaRPr lang="zh-CN" altLang="en-US" sz="1800">
              <a:solidFill>
                <a:schemeClr val="tx1"/>
              </a:solidFill>
            </a:endParaRPr>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a:ln/>
        </p:spPr>
        <p:txBody>
          <a:bodyPr/>
          <a:lstStyle>
            <a:lvl1pPr>
              <a:defRPr/>
            </a:lvl1pPr>
          </a:lstStyle>
          <a:p>
            <a:pPr>
              <a:defRPr/>
            </a:pPr>
            <a:fld id="{396677B6-7DED-4F8A-B66E-2FF17E76ED3D}"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841771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2022/11/15</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04818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2022/11/15</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570370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2022/11/15</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79293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2022/11/15</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88411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2022/11/15</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7803082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A4CA56-C766-4643-9C49-0B5937DF92E1}" type="datetimeFigureOut">
              <a:rPr lang="zh-CN" altLang="en-US" smtClean="0"/>
              <a:t>2022/11/15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931A4B-E62A-4F8E-837E-E9B10A41F2C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4"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E5758D-A3C3-4E88-8AC0-22500507BD7E}" type="datetimeFigureOut">
              <a:rPr lang="zh-CN" altLang="en-US" smtClean="0">
                <a:solidFill>
                  <a:prstClr val="black">
                    <a:tint val="75000"/>
                  </a:prstClr>
                </a:solidFill>
              </a:rPr>
              <a:pPr/>
              <a:t>2022/11/15</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91152143"/>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emf"/><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230.png"/><Relationship Id="rId13" Type="http://schemas.openxmlformats.org/officeDocument/2006/relationships/image" Target="../media/image280.png"/><Relationship Id="rId18" Type="http://schemas.openxmlformats.org/officeDocument/2006/relationships/image" Target="../media/image33.png"/><Relationship Id="rId26" Type="http://schemas.openxmlformats.org/officeDocument/2006/relationships/image" Target="../media/image41.png"/><Relationship Id="rId3" Type="http://schemas.openxmlformats.org/officeDocument/2006/relationships/image" Target="../media/image180.png"/><Relationship Id="rId21" Type="http://schemas.openxmlformats.org/officeDocument/2006/relationships/image" Target="../media/image36.png"/><Relationship Id="rId7" Type="http://schemas.openxmlformats.org/officeDocument/2006/relationships/image" Target="../media/image220.png"/><Relationship Id="rId12" Type="http://schemas.openxmlformats.org/officeDocument/2006/relationships/image" Target="../media/image270.png"/><Relationship Id="rId17" Type="http://schemas.openxmlformats.org/officeDocument/2006/relationships/image" Target="../media/image32.png"/><Relationship Id="rId25" Type="http://schemas.openxmlformats.org/officeDocument/2006/relationships/image" Target="../media/image40.png"/><Relationship Id="rId2" Type="http://schemas.openxmlformats.org/officeDocument/2006/relationships/image" Target="../media/image170.png"/><Relationship Id="rId16" Type="http://schemas.openxmlformats.org/officeDocument/2006/relationships/image" Target="../media/image31.png"/><Relationship Id="rId20" Type="http://schemas.openxmlformats.org/officeDocument/2006/relationships/image" Target="../media/image35.png"/><Relationship Id="rId29" Type="http://schemas.openxmlformats.org/officeDocument/2006/relationships/image" Target="../media/image44.png"/><Relationship Id="rId1" Type="http://schemas.openxmlformats.org/officeDocument/2006/relationships/slideLayout" Target="../slideLayouts/slideLayout1.xml"/><Relationship Id="rId6" Type="http://schemas.openxmlformats.org/officeDocument/2006/relationships/image" Target="../media/image210.png"/><Relationship Id="rId11" Type="http://schemas.openxmlformats.org/officeDocument/2006/relationships/image" Target="../media/image260.png"/><Relationship Id="rId24" Type="http://schemas.openxmlformats.org/officeDocument/2006/relationships/image" Target="../media/image39.png"/><Relationship Id="rId5" Type="http://schemas.openxmlformats.org/officeDocument/2006/relationships/image" Target="../media/image200.png"/><Relationship Id="rId15" Type="http://schemas.openxmlformats.org/officeDocument/2006/relationships/image" Target="../media/image30.png"/><Relationship Id="rId23" Type="http://schemas.openxmlformats.org/officeDocument/2006/relationships/image" Target="../media/image38.png"/><Relationship Id="rId28" Type="http://schemas.openxmlformats.org/officeDocument/2006/relationships/image" Target="../media/image43.png"/><Relationship Id="rId10" Type="http://schemas.openxmlformats.org/officeDocument/2006/relationships/image" Target="../media/image250.png"/><Relationship Id="rId19" Type="http://schemas.openxmlformats.org/officeDocument/2006/relationships/image" Target="../media/image34.png"/><Relationship Id="rId31" Type="http://schemas.openxmlformats.org/officeDocument/2006/relationships/image" Target="../media/image46.png"/><Relationship Id="rId4" Type="http://schemas.openxmlformats.org/officeDocument/2006/relationships/image" Target="../media/image190.png"/><Relationship Id="rId9" Type="http://schemas.openxmlformats.org/officeDocument/2006/relationships/image" Target="../media/image240.png"/><Relationship Id="rId14" Type="http://schemas.openxmlformats.org/officeDocument/2006/relationships/image" Target="../media/image290.png"/><Relationship Id="rId22" Type="http://schemas.openxmlformats.org/officeDocument/2006/relationships/image" Target="../media/image37.png"/><Relationship Id="rId27" Type="http://schemas.openxmlformats.org/officeDocument/2006/relationships/image" Target="../media/image42.png"/><Relationship Id="rId30"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1.xml"/><Relationship Id="rId4" Type="http://schemas.openxmlformats.org/officeDocument/2006/relationships/image" Target="../media/image60.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8" Type="http://schemas.openxmlformats.org/officeDocument/2006/relationships/hyperlink" Target="http://www.ypppt.com/jiaocheng/" TargetMode="External"/><Relationship Id="rId3" Type="http://schemas.openxmlformats.org/officeDocument/2006/relationships/hyperlink" Target="http://www.ypppt.com/moban/" TargetMode="External"/><Relationship Id="rId7" Type="http://schemas.openxmlformats.org/officeDocument/2006/relationships/hyperlink" Target="http://www.ypppt.com/sucai/" TargetMode="External"/><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hyperlink" Target="http://www.ypppt.com/tubiao/" TargetMode="External"/><Relationship Id="rId5" Type="http://schemas.openxmlformats.org/officeDocument/2006/relationships/hyperlink" Target="http://www.ypppt.com/beijing/" TargetMode="External"/><Relationship Id="rId4" Type="http://schemas.openxmlformats.org/officeDocument/2006/relationships/hyperlink" Target="http://www.ypppt.com/jieri/"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3526403" y="1921958"/>
            <a:ext cx="5370286" cy="0"/>
          </a:xfrm>
          <a:prstGeom prst="line">
            <a:avLst/>
          </a:prstGeom>
          <a:ln>
            <a:solidFill>
              <a:srgbClr val="1BA0C9"/>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526403" y="4299444"/>
            <a:ext cx="5370286" cy="0"/>
          </a:xfrm>
          <a:prstGeom prst="line">
            <a:avLst/>
          </a:prstGeom>
          <a:ln>
            <a:solidFill>
              <a:srgbClr val="1BA0C9"/>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620668" y="2499125"/>
            <a:ext cx="11249025" cy="1323439"/>
          </a:xfrm>
          <a:prstGeom prst="rect">
            <a:avLst/>
          </a:prstGeom>
        </p:spPr>
        <p:txBody>
          <a:bodyPr wrap="square">
            <a:spAutoFit/>
          </a:bodyPr>
          <a:lstStyle/>
          <a:p>
            <a:pPr algn="ctr"/>
            <a:r>
              <a:rPr kumimoji="1" lang="zh-CN" altLang="en-US" sz="4000" b="1" dirty="0">
                <a:solidFill>
                  <a:srgbClr val="157E9F"/>
                </a:solidFill>
                <a:latin typeface="华文楷体" panose="02010600040101010101" pitchFamily="2" charset="-122"/>
                <a:ea typeface="华文楷体" panose="02010600040101010101" pitchFamily="2" charset="-122"/>
              </a:rPr>
              <a:t>钢铁生产过程平行机</a:t>
            </a:r>
            <a:r>
              <a:rPr kumimoji="1" lang="zh-CN" altLang="en-US" sz="4000" b="1" dirty="0" smtClean="0">
                <a:solidFill>
                  <a:srgbClr val="157E9F"/>
                </a:solidFill>
                <a:latin typeface="华文楷体" panose="02010600040101010101" pitchFamily="2" charset="-122"/>
                <a:ea typeface="华文楷体" panose="02010600040101010101" pitchFamily="2" charset="-122"/>
              </a:rPr>
              <a:t>批处理</a:t>
            </a:r>
            <a:endParaRPr kumimoji="1" lang="en-US" altLang="zh-CN" sz="4000" b="1" dirty="0" smtClean="0">
              <a:solidFill>
                <a:srgbClr val="157E9F"/>
              </a:solidFill>
              <a:latin typeface="华文楷体" panose="02010600040101010101" pitchFamily="2" charset="-122"/>
              <a:ea typeface="华文楷体" panose="02010600040101010101" pitchFamily="2" charset="-122"/>
            </a:endParaRPr>
          </a:p>
          <a:p>
            <a:pPr algn="ctr"/>
            <a:r>
              <a:rPr kumimoji="1" lang="zh-CN" altLang="en-US" sz="4000" b="1" dirty="0">
                <a:solidFill>
                  <a:srgbClr val="157E9F"/>
                </a:solidFill>
                <a:latin typeface="华文楷体" panose="02010600040101010101" pitchFamily="2" charset="-122"/>
                <a:ea typeface="华文楷体" panose="02010600040101010101" pitchFamily="2" charset="-122"/>
              </a:rPr>
              <a:t>调度问题</a:t>
            </a:r>
            <a:r>
              <a:rPr kumimoji="1" lang="zh-CN" altLang="en-US" sz="4000" b="1" dirty="0" smtClean="0">
                <a:solidFill>
                  <a:srgbClr val="157E9F"/>
                </a:solidFill>
                <a:latin typeface="华文楷体" panose="02010600040101010101" pitchFamily="2" charset="-122"/>
                <a:ea typeface="华文楷体" panose="02010600040101010101" pitchFamily="2" charset="-122"/>
              </a:rPr>
              <a:t>模型</a:t>
            </a:r>
            <a:r>
              <a:rPr kumimoji="1" lang="zh-CN" altLang="en-US" sz="4000" b="1" dirty="0">
                <a:solidFill>
                  <a:srgbClr val="157E9F"/>
                </a:solidFill>
                <a:latin typeface="华文楷体" panose="02010600040101010101" pitchFamily="2" charset="-122"/>
                <a:ea typeface="华文楷体" panose="02010600040101010101" pitchFamily="2" charset="-122"/>
              </a:rPr>
              <a:t>优化</a:t>
            </a:r>
            <a:r>
              <a:rPr kumimoji="1" lang="zh-CN" altLang="en-US" sz="4000" b="1" dirty="0" smtClean="0">
                <a:solidFill>
                  <a:srgbClr val="157E9F"/>
                </a:solidFill>
                <a:latin typeface="华文楷体" panose="02010600040101010101" pitchFamily="2" charset="-122"/>
                <a:ea typeface="华文楷体" panose="02010600040101010101" pitchFamily="2" charset="-122"/>
              </a:rPr>
              <a:t>与算法设计</a:t>
            </a:r>
            <a:endParaRPr kumimoji="1" lang="zh-CN" altLang="en-US" sz="4000" b="1" dirty="0">
              <a:solidFill>
                <a:srgbClr val="157E9F"/>
              </a:solidFill>
              <a:latin typeface="华文楷体" panose="02010600040101010101" pitchFamily="2" charset="-122"/>
              <a:ea typeface="华文楷体" panose="02010600040101010101" pitchFamily="2" charset="-122"/>
            </a:endParaRPr>
          </a:p>
        </p:txBody>
      </p:sp>
      <p:grpSp>
        <p:nvGrpSpPr>
          <p:cNvPr id="201" name="组合 1"/>
          <p:cNvGrpSpPr/>
          <p:nvPr/>
        </p:nvGrpSpPr>
        <p:grpSpPr bwMode="auto">
          <a:xfrm>
            <a:off x="10203209" y="-781973"/>
            <a:ext cx="2441455" cy="3223791"/>
            <a:chOff x="0" y="-1"/>
            <a:chExt cx="2175714" cy="2871210"/>
          </a:xfrm>
          <a:solidFill>
            <a:srgbClr val="157E9F"/>
          </a:solidFill>
        </p:grpSpPr>
        <p:sp>
          <p:nvSpPr>
            <p:cNvPr id="202" name="矩形 13"/>
            <p:cNvSpPr>
              <a:spLocks noChangeArrowheads="1"/>
            </p:cNvSpPr>
            <p:nvPr/>
          </p:nvSpPr>
          <p:spPr bwMode="auto">
            <a:xfrm rot="2727610">
              <a:off x="-391510" y="1232685"/>
              <a:ext cx="2871210" cy="405837"/>
            </a:xfrm>
            <a:prstGeom prst="rect">
              <a:avLst/>
            </a:prstGeom>
            <a:grpFill/>
            <a:ln>
              <a:noFill/>
            </a:ln>
            <a:extLst>
              <a:ext uri="{91240B29-F687-4F45-9708-019B960494DF}">
                <a14:hiddenLine xmlns:a14="http://schemas.microsoft.com/office/drawing/2010/main" w="25400">
                  <a:solidFill>
                    <a:srgbClr val="395E8A"/>
                  </a:solidFill>
                  <a:bevel/>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lgn="ctr" eaLnBrk="1" hangingPunct="1">
                <a:spcBef>
                  <a:spcPct val="0"/>
                </a:spcBef>
                <a:buFont typeface="Arial" pitchFamily="34" charset="0"/>
                <a:buNone/>
              </a:pPr>
              <a:endParaRPr lang="zh-CN" altLang="zh-CN" sz="1800">
                <a:solidFill>
                  <a:srgbClr val="2A2E37"/>
                </a:solidFill>
                <a:latin typeface="宋体" pitchFamily="2" charset="-122"/>
                <a:sym typeface="宋体" pitchFamily="2" charset="-122"/>
              </a:endParaRPr>
            </a:p>
          </p:txBody>
        </p:sp>
        <p:sp>
          <p:nvSpPr>
            <p:cNvPr id="203" name="TextBox 14"/>
            <p:cNvSpPr>
              <a:spLocks noChangeArrowheads="1"/>
            </p:cNvSpPr>
            <p:nvPr/>
          </p:nvSpPr>
          <p:spPr bwMode="auto">
            <a:xfrm rot="2748894">
              <a:off x="470328" y="1223644"/>
              <a:ext cx="1016798" cy="3291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eaLnBrk="1" hangingPunct="1">
                <a:spcBef>
                  <a:spcPct val="0"/>
                </a:spcBef>
                <a:buFont typeface="Arial" pitchFamily="34" charset="0"/>
                <a:buNone/>
              </a:pPr>
              <a:r>
                <a:rPr lang="en-US" altLang="zh-CN" sz="1800" b="1" dirty="0" smtClean="0">
                  <a:solidFill>
                    <a:schemeClr val="bg1"/>
                  </a:solidFill>
                  <a:latin typeface="微软雅黑" pitchFamily="34" charset="-122"/>
                  <a:ea typeface="微软雅黑" pitchFamily="34" charset="-122"/>
                  <a:sym typeface="微软雅黑" pitchFamily="34" charset="-122"/>
                </a:rPr>
                <a:t>2022·10</a:t>
              </a:r>
              <a:endParaRPr lang="zh-CN" altLang="en-US" sz="1800" b="1" dirty="0">
                <a:solidFill>
                  <a:schemeClr val="bg1"/>
                </a:solidFill>
                <a:latin typeface="微软雅黑" pitchFamily="34" charset="-122"/>
                <a:ea typeface="微软雅黑" pitchFamily="34" charset="-122"/>
                <a:sym typeface="微软雅黑" pitchFamily="34" charset="-122"/>
              </a:endParaRPr>
            </a:p>
          </p:txBody>
        </p:sp>
        <p:sp>
          <p:nvSpPr>
            <p:cNvPr id="204" name="直接连接符 15"/>
            <p:cNvSpPr>
              <a:spLocks noChangeShapeType="1"/>
            </p:cNvSpPr>
            <p:nvPr/>
          </p:nvSpPr>
          <p:spPr bwMode="auto">
            <a:xfrm>
              <a:off x="0" y="609418"/>
              <a:ext cx="2016224" cy="2016224"/>
            </a:xfrm>
            <a:prstGeom prst="line">
              <a:avLst/>
            </a:prstGeom>
            <a:grpFill/>
            <a:ln w="9525">
              <a:solidFill>
                <a:schemeClr val="bg1"/>
              </a:solidFill>
              <a:prstDash val="dash"/>
              <a:bevel/>
            </a:ln>
          </p:spPr>
          <p:txBody>
            <a:bodyPr/>
            <a:lstStyle/>
            <a:p>
              <a:endParaRPr lang="zh-CN" altLang="en-US"/>
            </a:p>
          </p:txBody>
        </p:sp>
        <p:sp>
          <p:nvSpPr>
            <p:cNvPr id="205" name="直接连接符 16"/>
            <p:cNvSpPr>
              <a:spLocks noChangeShapeType="1"/>
            </p:cNvSpPr>
            <p:nvPr/>
          </p:nvSpPr>
          <p:spPr bwMode="auto">
            <a:xfrm>
              <a:off x="159490" y="328427"/>
              <a:ext cx="2016224" cy="2016224"/>
            </a:xfrm>
            <a:prstGeom prst="line">
              <a:avLst/>
            </a:prstGeom>
            <a:grpFill/>
            <a:ln w="9525">
              <a:solidFill>
                <a:schemeClr val="bg1"/>
              </a:solidFill>
              <a:prstDash val="dash"/>
              <a:bevel/>
            </a:ln>
          </p:spPr>
          <p:txBody>
            <a:bodyPr/>
            <a:lstStyle/>
            <a:p>
              <a:endParaRPr lang="zh-CN" altLang="en-US"/>
            </a:p>
          </p:txBody>
        </p:sp>
      </p:grpSp>
      <p:sp>
        <p:nvSpPr>
          <p:cNvPr id="206" name="矩形 205"/>
          <p:cNvSpPr/>
          <p:nvPr/>
        </p:nvSpPr>
        <p:spPr>
          <a:xfrm>
            <a:off x="1762125" y="4419654"/>
            <a:ext cx="8441084" cy="830997"/>
          </a:xfrm>
          <a:prstGeom prst="rect">
            <a:avLst/>
          </a:prstGeom>
        </p:spPr>
        <p:txBody>
          <a:bodyPr wrap="square">
            <a:spAutoFit/>
          </a:bodyPr>
          <a:lstStyle/>
          <a:p>
            <a:pPr algn="ctr"/>
            <a:r>
              <a:rPr lang="en-US" altLang="zh-CN" sz="2400" dirty="0" smtClean="0">
                <a:solidFill>
                  <a:srgbClr val="157E9F"/>
                </a:solidFill>
                <a:latin typeface="Cambria Math" panose="02040503050406030204" pitchFamily="18" charset="0"/>
                <a:ea typeface="Cambria Math" panose="02040503050406030204" pitchFamily="18" charset="0"/>
              </a:rPr>
              <a:t>Optimization Algorithm for Parallel Machine Batch Scheduling Problem in Steel Industry Manufacturing Process</a:t>
            </a:r>
            <a:endParaRPr kumimoji="1" lang="zh-CN" altLang="en-US" sz="2400" b="1" dirty="0">
              <a:solidFill>
                <a:srgbClr val="157E9F"/>
              </a:solidFill>
              <a:latin typeface="Cambria Math" panose="02040503050406030204" pitchFamily="18" charset="0"/>
              <a:ea typeface="方正清刻本悦宋简体" panose="02000000000000000000" pitchFamily="2" charset="-122"/>
            </a:endParaRPr>
          </a:p>
        </p:txBody>
      </p:sp>
      <p:pic>
        <p:nvPicPr>
          <p:cNvPr id="2" name="图片 1"/>
          <p:cNvPicPr>
            <a:picLocks noChangeAspect="1"/>
          </p:cNvPicPr>
          <p:nvPr/>
        </p:nvPicPr>
        <p:blipFill>
          <a:blip r:embed="rId3"/>
          <a:stretch>
            <a:fillRect/>
          </a:stretch>
        </p:blipFill>
        <p:spPr>
          <a:xfrm>
            <a:off x="-219001" y="55946"/>
            <a:ext cx="3660776" cy="2517618"/>
          </a:xfrm>
          <a:prstGeom prst="rect">
            <a:avLst/>
          </a:prstGeom>
        </p:spPr>
      </p:pic>
      <p:grpSp>
        <p:nvGrpSpPr>
          <p:cNvPr id="3" name="组合 2"/>
          <p:cNvGrpSpPr/>
          <p:nvPr/>
        </p:nvGrpSpPr>
        <p:grpSpPr>
          <a:xfrm>
            <a:off x="1192441" y="5469274"/>
            <a:ext cx="9695499" cy="400110"/>
            <a:chOff x="1192441" y="5469274"/>
            <a:chExt cx="9695499" cy="400110"/>
          </a:xfrm>
        </p:grpSpPr>
        <p:sp>
          <p:nvSpPr>
            <p:cNvPr id="14" name="矩形 13"/>
            <p:cNvSpPr/>
            <p:nvPr/>
          </p:nvSpPr>
          <p:spPr>
            <a:xfrm>
              <a:off x="1192441" y="5469274"/>
              <a:ext cx="2249334" cy="400110"/>
            </a:xfrm>
            <a:prstGeom prst="rect">
              <a:avLst/>
            </a:prstGeom>
          </p:spPr>
          <p:txBody>
            <a:bodyPr wrap="none">
              <a:spAutoFit/>
            </a:bodyPr>
            <a:lstStyle/>
            <a:p>
              <a:pPr algn="ctr"/>
              <a:r>
                <a:rPr kumimoji="1" lang="zh-CN" altLang="en-US" sz="2000" b="1" dirty="0" smtClean="0">
                  <a:solidFill>
                    <a:srgbClr val="157E9F"/>
                  </a:solidFill>
                  <a:latin typeface="方正清刻本悦宋简体" panose="02000000000000000000" pitchFamily="2" charset="-122"/>
                  <a:ea typeface="方正清刻本悦宋简体" panose="02000000000000000000" pitchFamily="2" charset="-122"/>
                </a:rPr>
                <a:t>导师：刘士新教授</a:t>
              </a:r>
              <a:endParaRPr kumimoji="1" lang="zh-CN" altLang="en-US" sz="2000" b="1"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20" name="矩形 19"/>
            <p:cNvSpPr/>
            <p:nvPr/>
          </p:nvSpPr>
          <p:spPr>
            <a:xfrm>
              <a:off x="4021813" y="5469274"/>
              <a:ext cx="1723549" cy="400110"/>
            </a:xfrm>
            <a:prstGeom prst="rect">
              <a:avLst/>
            </a:prstGeom>
          </p:spPr>
          <p:txBody>
            <a:bodyPr wrap="none">
              <a:spAutoFit/>
            </a:bodyPr>
            <a:lstStyle/>
            <a:p>
              <a:pPr algn="ctr"/>
              <a:r>
                <a:rPr kumimoji="1" lang="zh-CN" altLang="en-US" sz="2000" b="1" dirty="0" smtClean="0">
                  <a:solidFill>
                    <a:srgbClr val="157E9F"/>
                  </a:solidFill>
                  <a:latin typeface="方正清刻本悦宋简体" panose="02000000000000000000" pitchFamily="2" charset="-122"/>
                  <a:ea typeface="方正清刻本悦宋简体" panose="02000000000000000000" pitchFamily="2" charset="-122"/>
                </a:rPr>
                <a:t>学生：刘志昂</a:t>
              </a:r>
              <a:endParaRPr kumimoji="1" lang="zh-CN" altLang="en-US" sz="2000" b="1"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16" name="矩形 15"/>
            <p:cNvSpPr/>
            <p:nvPr/>
          </p:nvSpPr>
          <p:spPr>
            <a:xfrm>
              <a:off x="6325400" y="5469274"/>
              <a:ext cx="1991251" cy="400110"/>
            </a:xfrm>
            <a:prstGeom prst="rect">
              <a:avLst/>
            </a:prstGeom>
          </p:spPr>
          <p:txBody>
            <a:bodyPr wrap="none">
              <a:spAutoFit/>
            </a:bodyPr>
            <a:lstStyle/>
            <a:p>
              <a:pPr algn="ctr"/>
              <a:r>
                <a:rPr kumimoji="1" lang="zh-CN" altLang="en-US" sz="2000" b="1" dirty="0" smtClean="0">
                  <a:solidFill>
                    <a:srgbClr val="157E9F"/>
                  </a:solidFill>
                  <a:latin typeface="方正清刻本悦宋简体" panose="02000000000000000000" pitchFamily="2" charset="-122"/>
                  <a:ea typeface="方正清刻本悦宋简体" panose="02000000000000000000" pitchFamily="2" charset="-122"/>
                </a:rPr>
                <a:t>专业：人工智能</a:t>
              </a:r>
              <a:endParaRPr kumimoji="1" lang="zh-CN" altLang="en-US" sz="2000" b="1"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17" name="矩形 16"/>
            <p:cNvSpPr/>
            <p:nvPr/>
          </p:nvSpPr>
          <p:spPr>
            <a:xfrm>
              <a:off x="8896689" y="5469274"/>
              <a:ext cx="1991251" cy="400110"/>
            </a:xfrm>
            <a:prstGeom prst="rect">
              <a:avLst/>
            </a:prstGeom>
          </p:spPr>
          <p:txBody>
            <a:bodyPr wrap="none">
              <a:spAutoFit/>
            </a:bodyPr>
            <a:lstStyle/>
            <a:p>
              <a:pPr algn="ctr"/>
              <a:r>
                <a:rPr kumimoji="1" lang="zh-CN" altLang="en-US" sz="2000" b="1" dirty="0" smtClean="0">
                  <a:solidFill>
                    <a:srgbClr val="157E9F"/>
                  </a:solidFill>
                  <a:latin typeface="方正清刻本悦宋简体" panose="02000000000000000000" pitchFamily="2" charset="-122"/>
                  <a:ea typeface="方正清刻本悦宋简体" panose="02000000000000000000" pitchFamily="2" charset="-122"/>
                </a:rPr>
                <a:t>学号：</a:t>
              </a:r>
              <a:r>
                <a:rPr kumimoji="1" lang="en-US" altLang="zh-CN" sz="2000" b="1" dirty="0" smtClean="0">
                  <a:solidFill>
                    <a:srgbClr val="157E9F"/>
                  </a:solidFill>
                  <a:latin typeface="方正清刻本悦宋简体" panose="02000000000000000000" pitchFamily="2" charset="-122"/>
                  <a:ea typeface="方正清刻本悦宋简体" panose="02000000000000000000" pitchFamily="2" charset="-122"/>
                </a:rPr>
                <a:t>2170743</a:t>
              </a:r>
              <a:endParaRPr kumimoji="1" lang="zh-CN" altLang="en-US" sz="2000" b="1" dirty="0">
                <a:solidFill>
                  <a:srgbClr val="157E9F"/>
                </a:solidFill>
                <a:latin typeface="方正清刻本悦宋简体" panose="02000000000000000000" pitchFamily="2" charset="-122"/>
                <a:ea typeface="方正清刻本悦宋简体" panose="02000000000000000000"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1769" name="矩形 1768"/>
          <p:cNvSpPr/>
          <p:nvPr/>
        </p:nvSpPr>
        <p:spPr>
          <a:xfrm>
            <a:off x="4621858" y="322399"/>
            <a:ext cx="1107988" cy="369328"/>
          </a:xfrm>
          <a:prstGeom prst="rect">
            <a:avLst/>
          </a:prstGeom>
        </p:spPr>
        <p:txBody>
          <a:bodyPr wrap="none" lIns="91436" tIns="45718" rIns="91436" bIns="45718">
            <a:spAutoFit/>
          </a:bodyPr>
          <a:lstStyle/>
          <a:p>
            <a:pPr algn="ctr"/>
            <a:r>
              <a:rPr lang="zh-CN" altLang="en-US" dirty="0" smtClean="0">
                <a:solidFill>
                  <a:schemeClr val="bg1"/>
                </a:solidFill>
                <a:latin typeface="微软雅黑" pitchFamily="34" charset="-122"/>
                <a:ea typeface="微软雅黑" pitchFamily="34" charset="-122"/>
              </a:rPr>
              <a:t>国外现状</a:t>
            </a:r>
            <a:endParaRPr lang="en-US" altLang="zh-CN" dirty="0">
              <a:solidFill>
                <a:schemeClr val="bg1"/>
              </a:solidFill>
              <a:latin typeface="微软雅黑" pitchFamily="34" charset="-122"/>
              <a:ea typeface="微软雅黑" pitchFamily="34" charset="-122"/>
            </a:endParaRP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633077" y="125666"/>
            <a:ext cx="2339102" cy="665760"/>
          </a:xfrm>
          <a:prstGeom prst="rect">
            <a:avLst/>
          </a:prstGeom>
        </p:spPr>
        <p:txBody>
          <a:bodyPr wrap="none">
            <a:spAutoFit/>
          </a:bodyPr>
          <a:lstStyle/>
          <a:p>
            <a:pPr>
              <a:lnSpc>
                <a:spcPct val="150000"/>
              </a:lnSpc>
            </a:pPr>
            <a:r>
              <a:rPr lang="zh-CN" altLang="en-US" sz="2800" dirty="0">
                <a:solidFill>
                  <a:srgbClr val="157E9F"/>
                </a:solidFill>
                <a:latin typeface="方正清刻本悦宋简体" panose="02000000000000000000" pitchFamily="2" charset="-122"/>
                <a:ea typeface="方正清刻本悦宋简体" panose="02000000000000000000" pitchFamily="2" charset="-122"/>
              </a:rPr>
              <a:t>选题研究现状</a:t>
            </a:r>
          </a:p>
        </p:txBody>
      </p:sp>
      <p:graphicFrame>
        <p:nvGraphicFramePr>
          <p:cNvPr id="3" name="表格 2"/>
          <p:cNvGraphicFramePr>
            <a:graphicFrameLocks noGrp="1"/>
          </p:cNvGraphicFramePr>
          <p:nvPr>
            <p:extLst>
              <p:ext uri="{D42A27DB-BD31-4B8C-83A1-F6EECF244321}">
                <p14:modId xmlns:p14="http://schemas.microsoft.com/office/powerpoint/2010/main" val="2471156184"/>
              </p:ext>
            </p:extLst>
          </p:nvPr>
        </p:nvGraphicFramePr>
        <p:xfrm>
          <a:off x="940778" y="838988"/>
          <a:ext cx="10899180" cy="5910774"/>
        </p:xfrm>
        <a:graphic>
          <a:graphicData uri="http://schemas.openxmlformats.org/drawingml/2006/table">
            <a:tbl>
              <a:tblPr firstRow="1" bandRow="1">
                <a:tableStyleId>{5C22544A-7EE6-4342-B048-85BDC9FD1C3A}</a:tableStyleId>
              </a:tblPr>
              <a:tblGrid>
                <a:gridCol w="757393">
                  <a:extLst>
                    <a:ext uri="{9D8B030D-6E8A-4147-A177-3AD203B41FA5}">
                      <a16:colId xmlns:a16="http://schemas.microsoft.com/office/drawing/2014/main" val="3675594876"/>
                    </a:ext>
                  </a:extLst>
                </a:gridCol>
                <a:gridCol w="4065960">
                  <a:extLst>
                    <a:ext uri="{9D8B030D-6E8A-4147-A177-3AD203B41FA5}">
                      <a16:colId xmlns:a16="http://schemas.microsoft.com/office/drawing/2014/main" val="837400021"/>
                    </a:ext>
                  </a:extLst>
                </a:gridCol>
                <a:gridCol w="6075827">
                  <a:extLst>
                    <a:ext uri="{9D8B030D-6E8A-4147-A177-3AD203B41FA5}">
                      <a16:colId xmlns:a16="http://schemas.microsoft.com/office/drawing/2014/main" val="39497110"/>
                    </a:ext>
                  </a:extLst>
                </a:gridCol>
              </a:tblGrid>
              <a:tr h="370840">
                <a:tc>
                  <a:txBody>
                    <a:bodyPr/>
                    <a:lstStyle/>
                    <a:p>
                      <a:pPr algn="ctr"/>
                      <a:r>
                        <a:rPr lang="zh-CN" altLang="en-US" dirty="0" smtClean="0"/>
                        <a:t>年份</a:t>
                      </a:r>
                      <a:endParaRPr lang="zh-CN" altLang="en-US" dirty="0"/>
                    </a:p>
                  </a:txBody>
                  <a:tcPr>
                    <a:solidFill>
                      <a:srgbClr val="157E9F"/>
                    </a:solidFill>
                  </a:tcPr>
                </a:tc>
                <a:tc>
                  <a:txBody>
                    <a:bodyPr/>
                    <a:lstStyle/>
                    <a:p>
                      <a:pPr algn="ctr"/>
                      <a:r>
                        <a:rPr lang="zh-CN" altLang="en-US" dirty="0" smtClean="0"/>
                        <a:t>文献</a:t>
                      </a:r>
                      <a:endParaRPr lang="zh-CN" altLang="en-US" dirty="0"/>
                    </a:p>
                  </a:txBody>
                  <a:tcPr>
                    <a:solidFill>
                      <a:srgbClr val="157E9F"/>
                    </a:solidFill>
                  </a:tcPr>
                </a:tc>
                <a:tc>
                  <a:txBody>
                    <a:bodyPr/>
                    <a:lstStyle/>
                    <a:p>
                      <a:pPr algn="ctr"/>
                      <a:r>
                        <a:rPr lang="zh-CN" altLang="en-US" dirty="0" smtClean="0"/>
                        <a:t>主要内容</a:t>
                      </a:r>
                      <a:endParaRPr lang="zh-CN" altLang="en-US" dirty="0"/>
                    </a:p>
                  </a:txBody>
                  <a:tcPr>
                    <a:solidFill>
                      <a:srgbClr val="157E9F"/>
                    </a:solidFill>
                  </a:tcPr>
                </a:tc>
                <a:extLst>
                  <a:ext uri="{0D108BD9-81ED-4DB2-BD59-A6C34878D82A}">
                    <a16:rowId xmlns:a16="http://schemas.microsoft.com/office/drawing/2014/main" val="4080786828"/>
                  </a:ext>
                </a:extLst>
              </a:tr>
              <a:tr h="370840">
                <a:tc>
                  <a:txBody>
                    <a:bodyPr/>
                    <a:lstStyle/>
                    <a:p>
                      <a:pPr algn="ctr"/>
                      <a:r>
                        <a:rPr lang="en-US" altLang="zh-CN" sz="1400" dirty="0" smtClean="0"/>
                        <a:t>2015</a:t>
                      </a:r>
                      <a:endParaRPr lang="zh-CN" altLang="en-US" sz="1400" dirty="0"/>
                    </a:p>
                  </a:txBody>
                  <a:tcPr anchor="ctr"/>
                </a:tc>
                <a:tc>
                  <a:txBody>
                    <a:bodyPr/>
                    <a:lstStyle/>
                    <a:p>
                      <a:pPr algn="just"/>
                      <a:r>
                        <a:rPr lang="en-US" altLang="zh-CN" sz="1400" dirty="0" smtClean="0"/>
                        <a:t>Jia, Z.-H., &amp; Leung, J. Y. T. A Meta-heuristic to Minimize </a:t>
                      </a:r>
                      <a:r>
                        <a:rPr lang="en-US" altLang="zh-CN" sz="1400" dirty="0" err="1" smtClean="0"/>
                        <a:t>Makespan</a:t>
                      </a:r>
                      <a:r>
                        <a:rPr lang="en-US" altLang="zh-CN" sz="1400" dirty="0" smtClean="0"/>
                        <a:t> for Parallel Batch Machines with Arbitrary Job Sizes. European Journal of Operational</a:t>
                      </a:r>
                    </a:p>
                    <a:p>
                      <a:pPr algn="just"/>
                      <a:r>
                        <a:rPr lang="en-US" altLang="zh-CN" sz="1400" dirty="0" smtClean="0"/>
                        <a:t>Research, 240(3), 649–665</a:t>
                      </a:r>
                      <a:endParaRPr lang="zh-CN" altLang="en-US" sz="1400" dirty="0"/>
                    </a:p>
                  </a:txBody>
                  <a:tcPr anchor="ctr"/>
                </a:tc>
                <a:tc>
                  <a:txBody>
                    <a:bodyPr/>
                    <a:lstStyle/>
                    <a:p>
                      <a:r>
                        <a:rPr lang="zh-CN" altLang="en-US" sz="1400" dirty="0" smtClean="0"/>
                        <a:t>提出了一种基于</a:t>
                      </a:r>
                      <a:r>
                        <a:rPr lang="zh-CN" altLang="en-US" sz="1400" b="1" dirty="0" smtClean="0"/>
                        <a:t>蚁群</a:t>
                      </a:r>
                      <a:r>
                        <a:rPr lang="zh-CN" altLang="en-US" sz="1400" dirty="0" smtClean="0"/>
                        <a:t>的元启发式算法。 使用随机生成的测试数据进行计算实验。 结果表明，其算法优于先前研究的几种算法。</a:t>
                      </a:r>
                      <a:endParaRPr lang="zh-CN" altLang="en-US" sz="1400" dirty="0"/>
                    </a:p>
                  </a:txBody>
                  <a:tcPr anchor="ctr"/>
                </a:tc>
                <a:extLst>
                  <a:ext uri="{0D108BD9-81ED-4DB2-BD59-A6C34878D82A}">
                    <a16:rowId xmlns:a16="http://schemas.microsoft.com/office/drawing/2014/main" val="2127002348"/>
                  </a:ext>
                </a:extLst>
              </a:tr>
              <a:tr h="370840">
                <a:tc>
                  <a:txBody>
                    <a:bodyPr/>
                    <a:lstStyle/>
                    <a:p>
                      <a:pPr marL="0" algn="ctr" defTabSz="914400" rtl="0" eaLnBrk="1" latinLnBrk="0" hangingPunct="1"/>
                      <a:r>
                        <a:rPr lang="en-US" altLang="zh-CN" sz="1400" kern="1200" dirty="0" smtClean="0">
                          <a:solidFill>
                            <a:schemeClr val="dk1"/>
                          </a:solidFill>
                          <a:latin typeface="+mn-lt"/>
                          <a:ea typeface="+mn-ea"/>
                          <a:cs typeface="+mn-cs"/>
                        </a:rPr>
                        <a:t>2009</a:t>
                      </a:r>
                      <a:endParaRPr lang="zh-CN" altLang="en-US" sz="1400" kern="1200" dirty="0">
                        <a:solidFill>
                          <a:schemeClr val="dk1"/>
                        </a:solidFill>
                        <a:latin typeface="+mn-lt"/>
                        <a:ea typeface="+mn-ea"/>
                        <a:cs typeface="+mn-cs"/>
                      </a:endParaRPr>
                    </a:p>
                  </a:txBody>
                  <a:tcPr anchor="ctr"/>
                </a:tc>
                <a:tc>
                  <a:txBody>
                    <a:bodyPr/>
                    <a:lstStyle/>
                    <a:p>
                      <a:pPr marL="0" algn="just" defTabSz="914400" rtl="0" eaLnBrk="1" latinLnBrk="0" hangingPunct="1"/>
                      <a:r>
                        <a:rPr lang="en-US" altLang="zh-CN" sz="1400" kern="1200" dirty="0" smtClean="0">
                          <a:solidFill>
                            <a:schemeClr val="dk1"/>
                          </a:solidFill>
                          <a:latin typeface="+mn-lt"/>
                          <a:ea typeface="+mn-ea"/>
                          <a:cs typeface="+mn-cs"/>
                        </a:rPr>
                        <a:t>Chung, S. H., Tai, Y. T., &amp; </a:t>
                      </a:r>
                      <a:r>
                        <a:rPr lang="en-US" altLang="zh-CN" sz="1400" kern="1200" dirty="0" err="1" smtClean="0">
                          <a:solidFill>
                            <a:schemeClr val="dk1"/>
                          </a:solidFill>
                          <a:latin typeface="+mn-lt"/>
                          <a:ea typeface="+mn-ea"/>
                          <a:cs typeface="+mn-cs"/>
                        </a:rPr>
                        <a:t>Pearn</a:t>
                      </a:r>
                      <a:r>
                        <a:rPr lang="en-US" altLang="zh-CN" sz="1400" kern="1200" dirty="0" smtClean="0">
                          <a:solidFill>
                            <a:schemeClr val="dk1"/>
                          </a:solidFill>
                          <a:latin typeface="+mn-lt"/>
                          <a:ea typeface="+mn-ea"/>
                          <a:cs typeface="+mn-cs"/>
                        </a:rPr>
                        <a:t>, W. L. (2009). Minimizing </a:t>
                      </a:r>
                      <a:r>
                        <a:rPr lang="en-US" altLang="zh-CN" sz="1400" kern="1200" dirty="0" err="1" smtClean="0">
                          <a:solidFill>
                            <a:schemeClr val="dk1"/>
                          </a:solidFill>
                          <a:latin typeface="+mn-lt"/>
                          <a:ea typeface="+mn-ea"/>
                          <a:cs typeface="+mn-cs"/>
                        </a:rPr>
                        <a:t>Makespan</a:t>
                      </a:r>
                      <a:r>
                        <a:rPr lang="en-US" altLang="zh-CN" sz="1400" kern="1200" dirty="0" smtClean="0">
                          <a:solidFill>
                            <a:schemeClr val="dk1"/>
                          </a:solidFill>
                          <a:latin typeface="+mn-lt"/>
                          <a:ea typeface="+mn-ea"/>
                          <a:cs typeface="+mn-cs"/>
                        </a:rPr>
                        <a:t> on Parallel Batch Processing Machines with Non-identical Ready Time and Arbitrary Job Sizes. International Journal of Production Research</a:t>
                      </a:r>
                      <a:endParaRPr lang="zh-CN" altLang="en-US" sz="1400" kern="1200" dirty="0">
                        <a:solidFill>
                          <a:schemeClr val="dk1"/>
                        </a:solidFill>
                        <a:latin typeface="+mn-lt"/>
                        <a:ea typeface="+mn-ea"/>
                        <a:cs typeface="+mn-cs"/>
                      </a:endParaRPr>
                    </a:p>
                  </a:txBody>
                  <a:tcPr anchor="ctr"/>
                </a:tc>
                <a:tc>
                  <a:txBody>
                    <a:bodyPr/>
                    <a:lstStyle/>
                    <a:p>
                      <a:r>
                        <a:rPr lang="zh-CN" altLang="en-US" sz="1400" kern="1200" dirty="0" smtClean="0">
                          <a:solidFill>
                            <a:schemeClr val="dk1"/>
                          </a:solidFill>
                          <a:latin typeface="+mn-lt"/>
                          <a:ea typeface="+mn-ea"/>
                          <a:cs typeface="+mn-cs"/>
                        </a:rPr>
                        <a:t>本文考虑了</a:t>
                      </a:r>
                      <a:r>
                        <a:rPr lang="zh-CN" altLang="en-US" sz="1400" b="1" kern="1200" dirty="0" smtClean="0">
                          <a:solidFill>
                            <a:schemeClr val="dk1"/>
                          </a:solidFill>
                          <a:latin typeface="+mn-lt"/>
                          <a:ea typeface="+mn-ea"/>
                          <a:cs typeface="+mn-cs"/>
                        </a:rPr>
                        <a:t>不等的就绪时间</a:t>
                      </a:r>
                      <a:r>
                        <a:rPr lang="zh-CN" altLang="en-US" sz="1400" kern="1200" dirty="0" smtClean="0">
                          <a:solidFill>
                            <a:schemeClr val="dk1"/>
                          </a:solidFill>
                          <a:latin typeface="+mn-lt"/>
                          <a:ea typeface="+mn-ea"/>
                          <a:cs typeface="+mn-cs"/>
                        </a:rPr>
                        <a:t>、不同的作业大小的约束，该调度问题是应用背景是薄膜晶体管液晶显示器（</a:t>
                      </a:r>
                      <a:r>
                        <a:rPr lang="en-US" altLang="zh-CN" sz="1400" kern="1200" dirty="0" smtClean="0">
                          <a:solidFill>
                            <a:schemeClr val="dk1"/>
                          </a:solidFill>
                          <a:latin typeface="+mn-lt"/>
                          <a:ea typeface="+mn-ea"/>
                          <a:cs typeface="+mn-cs"/>
                        </a:rPr>
                        <a:t>TFT- </a:t>
                      </a:r>
                      <a:r>
                        <a:rPr lang="zh-CN" altLang="en-US" sz="1400" kern="1200" dirty="0" smtClean="0">
                          <a:solidFill>
                            <a:schemeClr val="dk1"/>
                          </a:solidFill>
                          <a:latin typeface="+mn-lt"/>
                          <a:ea typeface="+mn-ea"/>
                          <a:cs typeface="+mn-cs"/>
                        </a:rPr>
                        <a:t>液晶显示器）。 提出了一种混合整数线性规划（</a:t>
                      </a:r>
                      <a:r>
                        <a:rPr lang="en-US" altLang="zh-CN" sz="1400" kern="1200" dirty="0" smtClean="0">
                          <a:solidFill>
                            <a:schemeClr val="dk1"/>
                          </a:solidFill>
                          <a:latin typeface="+mn-lt"/>
                          <a:ea typeface="+mn-ea"/>
                          <a:cs typeface="+mn-cs"/>
                        </a:rPr>
                        <a:t>MILP</a:t>
                      </a:r>
                      <a:r>
                        <a:rPr lang="zh-CN" altLang="en-US" sz="1400" kern="1200" dirty="0" smtClean="0">
                          <a:solidFill>
                            <a:schemeClr val="dk1"/>
                          </a:solidFill>
                          <a:latin typeface="+mn-lt"/>
                          <a:ea typeface="+mn-ea"/>
                          <a:cs typeface="+mn-cs"/>
                        </a:rPr>
                        <a:t>）模型来优化调度问题。 此外，提出了一种有效的复合算法来确定批次的数量，并将该数量作为 </a:t>
                      </a:r>
                      <a:r>
                        <a:rPr lang="en-US" altLang="zh-CN" sz="1400" kern="1200" dirty="0" smtClean="0">
                          <a:solidFill>
                            <a:schemeClr val="dk1"/>
                          </a:solidFill>
                          <a:latin typeface="+mn-lt"/>
                          <a:ea typeface="+mn-ea"/>
                          <a:cs typeface="+mn-cs"/>
                        </a:rPr>
                        <a:t>MILP </a:t>
                      </a:r>
                      <a:r>
                        <a:rPr lang="zh-CN" altLang="en-US" sz="1400" kern="1200" dirty="0" smtClean="0">
                          <a:solidFill>
                            <a:schemeClr val="dk1"/>
                          </a:solidFill>
                          <a:latin typeface="+mn-lt"/>
                          <a:ea typeface="+mn-ea"/>
                          <a:cs typeface="+mn-cs"/>
                        </a:rPr>
                        <a:t>模型中的一个参数，以降低问题的复杂性。 最后，还提供了解决大规模问题的三种有效启发式算法。</a:t>
                      </a:r>
                      <a:endParaRPr lang="zh-CN" alt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4275414400"/>
                  </a:ext>
                </a:extLst>
              </a:tr>
              <a:tr h="370840">
                <a:tc>
                  <a:txBody>
                    <a:bodyPr/>
                    <a:lstStyle/>
                    <a:p>
                      <a:pPr marL="0" algn="ctr" defTabSz="914400" rtl="0" eaLnBrk="1" latinLnBrk="0" hangingPunct="1"/>
                      <a:r>
                        <a:rPr lang="en-US" altLang="zh-CN" sz="1400" kern="1200" dirty="0" smtClean="0">
                          <a:solidFill>
                            <a:schemeClr val="dk1"/>
                          </a:solidFill>
                          <a:latin typeface="+mn-lt"/>
                          <a:ea typeface="+mn-ea"/>
                          <a:cs typeface="+mn-cs"/>
                        </a:rPr>
                        <a:t>2010</a:t>
                      </a:r>
                      <a:endParaRPr lang="zh-CN" altLang="en-US" sz="1400" kern="1200" dirty="0">
                        <a:solidFill>
                          <a:schemeClr val="dk1"/>
                        </a:solidFill>
                        <a:latin typeface="+mn-lt"/>
                        <a:ea typeface="+mn-ea"/>
                        <a:cs typeface="+mn-cs"/>
                      </a:endParaRPr>
                    </a:p>
                  </a:txBody>
                  <a:tcPr anchor="ctr"/>
                </a:tc>
                <a:tc>
                  <a:txBody>
                    <a:bodyPr/>
                    <a:lstStyle/>
                    <a:p>
                      <a:pPr marL="0" algn="just" defTabSz="914400" rtl="0" eaLnBrk="1" latinLnBrk="0" hangingPunct="1"/>
                      <a:r>
                        <a:rPr lang="en-US" altLang="zh-CN" sz="1400" kern="1200" dirty="0" smtClean="0">
                          <a:solidFill>
                            <a:schemeClr val="dk1"/>
                          </a:solidFill>
                          <a:latin typeface="+mn-lt"/>
                          <a:ea typeface="+mn-ea"/>
                          <a:cs typeface="+mn-cs"/>
                        </a:rPr>
                        <a:t>Chen, H., Du, B., &amp; Huang, G. Q. Metaheuristics to </a:t>
                      </a:r>
                      <a:r>
                        <a:rPr lang="en-US" altLang="zh-CN" sz="1400" kern="1200" dirty="0" err="1" smtClean="0">
                          <a:solidFill>
                            <a:schemeClr val="dk1"/>
                          </a:solidFill>
                          <a:latin typeface="+mn-lt"/>
                          <a:ea typeface="+mn-ea"/>
                          <a:cs typeface="+mn-cs"/>
                        </a:rPr>
                        <a:t>minimise</a:t>
                      </a:r>
                      <a:r>
                        <a:rPr lang="en-US" altLang="zh-CN" sz="1400" kern="1200" dirty="0" smtClean="0">
                          <a:solidFill>
                            <a:schemeClr val="dk1"/>
                          </a:solidFill>
                          <a:latin typeface="+mn-lt"/>
                          <a:ea typeface="+mn-ea"/>
                          <a:cs typeface="+mn-cs"/>
                        </a:rPr>
                        <a:t> </a:t>
                      </a:r>
                      <a:r>
                        <a:rPr lang="en-US" altLang="zh-CN" sz="1400" kern="1200" dirty="0" err="1" smtClean="0">
                          <a:solidFill>
                            <a:schemeClr val="dk1"/>
                          </a:solidFill>
                          <a:latin typeface="+mn-lt"/>
                          <a:ea typeface="+mn-ea"/>
                          <a:cs typeface="+mn-cs"/>
                        </a:rPr>
                        <a:t>makespan</a:t>
                      </a:r>
                      <a:r>
                        <a:rPr lang="en-US" altLang="zh-CN" sz="1400" kern="1200" dirty="0" smtClean="0">
                          <a:solidFill>
                            <a:schemeClr val="dk1"/>
                          </a:solidFill>
                          <a:latin typeface="+mn-lt"/>
                          <a:ea typeface="+mn-ea"/>
                          <a:cs typeface="+mn-cs"/>
                        </a:rPr>
                        <a:t> on</a:t>
                      </a:r>
                    </a:p>
                    <a:p>
                      <a:pPr marL="0" algn="just" defTabSz="914400" rtl="0" eaLnBrk="1" latinLnBrk="0" hangingPunct="1"/>
                      <a:r>
                        <a:rPr lang="en-US" altLang="zh-CN" sz="1400" kern="1200" dirty="0" smtClean="0">
                          <a:solidFill>
                            <a:schemeClr val="dk1"/>
                          </a:solidFill>
                          <a:latin typeface="+mn-lt"/>
                          <a:ea typeface="+mn-ea"/>
                          <a:cs typeface="+mn-cs"/>
                        </a:rPr>
                        <a:t>parallel batch processing machines with dynamic job arrivals. International Journal of Computer Integrated Manufacturing</a:t>
                      </a:r>
                      <a:endParaRPr lang="zh-CN" altLang="en-US" sz="1400" kern="1200" dirty="0">
                        <a:solidFill>
                          <a:schemeClr val="dk1"/>
                        </a:solidFill>
                        <a:latin typeface="+mn-lt"/>
                        <a:ea typeface="+mn-ea"/>
                        <a:cs typeface="+mn-cs"/>
                      </a:endParaRPr>
                    </a:p>
                  </a:txBody>
                  <a:tcPr anchor="ctr"/>
                </a:tc>
                <a:tc>
                  <a:txBody>
                    <a:bodyPr/>
                    <a:lstStyle/>
                    <a:p>
                      <a:r>
                        <a:rPr lang="zh-CN" altLang="en-US" sz="1400" kern="1200" dirty="0" smtClean="0">
                          <a:solidFill>
                            <a:schemeClr val="dk1"/>
                          </a:solidFill>
                          <a:latin typeface="+mn-lt"/>
                          <a:ea typeface="+mn-ea"/>
                          <a:cs typeface="+mn-cs"/>
                        </a:rPr>
                        <a:t>研究调查了在存在</a:t>
                      </a:r>
                      <a:r>
                        <a:rPr lang="zh-CN" altLang="en-US" sz="1400" b="1" kern="1200" dirty="0" smtClean="0">
                          <a:solidFill>
                            <a:schemeClr val="dk1"/>
                          </a:solidFill>
                          <a:latin typeface="+mn-lt"/>
                          <a:ea typeface="+mn-ea"/>
                          <a:cs typeface="+mn-cs"/>
                        </a:rPr>
                        <a:t>动态作业到达</a:t>
                      </a:r>
                      <a:r>
                        <a:rPr lang="zh-CN" altLang="en-US" sz="1400" kern="1200" dirty="0" smtClean="0">
                          <a:solidFill>
                            <a:schemeClr val="dk1"/>
                          </a:solidFill>
                          <a:latin typeface="+mn-lt"/>
                          <a:ea typeface="+mn-ea"/>
                          <a:cs typeface="+mn-cs"/>
                        </a:rPr>
                        <a:t>和不同作业大小的情况下并行批处理机器上的调度问题。 提出了 </a:t>
                      </a:r>
                      <a:r>
                        <a:rPr lang="en-US" altLang="zh-CN" sz="1400" kern="1200" dirty="0" smtClean="0">
                          <a:solidFill>
                            <a:schemeClr val="dk1"/>
                          </a:solidFill>
                          <a:latin typeface="+mn-lt"/>
                          <a:ea typeface="+mn-ea"/>
                          <a:cs typeface="+mn-cs"/>
                        </a:rPr>
                        <a:t>ERT-LPT </a:t>
                      </a:r>
                      <a:r>
                        <a:rPr lang="zh-CN" altLang="en-US" sz="1400" kern="1200" dirty="0" smtClean="0">
                          <a:solidFill>
                            <a:schemeClr val="dk1"/>
                          </a:solidFill>
                          <a:latin typeface="+mn-lt"/>
                          <a:ea typeface="+mn-ea"/>
                          <a:cs typeface="+mn-cs"/>
                        </a:rPr>
                        <a:t>启发式规则，以将批次分配给并行机器。 使用 </a:t>
                      </a:r>
                      <a:r>
                        <a:rPr lang="en-US" altLang="zh-CN" sz="1400" kern="1200" dirty="0" smtClean="0">
                          <a:solidFill>
                            <a:schemeClr val="dk1"/>
                          </a:solidFill>
                          <a:latin typeface="+mn-lt"/>
                          <a:ea typeface="+mn-ea"/>
                          <a:cs typeface="+mn-cs"/>
                        </a:rPr>
                        <a:t>ERT-LPT </a:t>
                      </a:r>
                      <a:r>
                        <a:rPr lang="zh-CN" altLang="en-US" sz="1400" kern="1200" dirty="0" smtClean="0">
                          <a:solidFill>
                            <a:schemeClr val="dk1"/>
                          </a:solidFill>
                          <a:latin typeface="+mn-lt"/>
                          <a:ea typeface="+mn-ea"/>
                          <a:cs typeface="+mn-cs"/>
                        </a:rPr>
                        <a:t>进一步提出了两个元启发式算法，即遗传算法 </a:t>
                      </a:r>
                      <a:r>
                        <a:rPr lang="en-US" altLang="zh-CN" sz="1400" kern="1200" dirty="0" smtClean="0">
                          <a:solidFill>
                            <a:schemeClr val="dk1"/>
                          </a:solidFill>
                          <a:latin typeface="+mn-lt"/>
                          <a:ea typeface="+mn-ea"/>
                          <a:cs typeface="+mn-cs"/>
                        </a:rPr>
                        <a:t>(GA) </a:t>
                      </a:r>
                      <a:r>
                        <a:rPr lang="zh-CN" altLang="en-US" sz="1400" kern="1200" dirty="0" smtClean="0">
                          <a:solidFill>
                            <a:schemeClr val="dk1"/>
                          </a:solidFill>
                          <a:latin typeface="+mn-lt"/>
                          <a:ea typeface="+mn-ea"/>
                          <a:cs typeface="+mn-cs"/>
                        </a:rPr>
                        <a:t>和蚁群优化 </a:t>
                      </a:r>
                      <a:r>
                        <a:rPr lang="en-US" altLang="zh-CN" sz="1400" kern="1200" dirty="0" smtClean="0">
                          <a:solidFill>
                            <a:schemeClr val="dk1"/>
                          </a:solidFill>
                          <a:latin typeface="+mn-lt"/>
                          <a:ea typeface="+mn-ea"/>
                          <a:cs typeface="+mn-cs"/>
                        </a:rPr>
                        <a:t>(ACO)</a:t>
                      </a:r>
                      <a:r>
                        <a:rPr lang="zh-CN" altLang="en-US" sz="1400" kern="1200" dirty="0" smtClean="0">
                          <a:solidFill>
                            <a:schemeClr val="dk1"/>
                          </a:solidFill>
                          <a:latin typeface="+mn-lt"/>
                          <a:ea typeface="+mn-ea"/>
                          <a:cs typeface="+mn-cs"/>
                        </a:rPr>
                        <a:t>，</a:t>
                      </a:r>
                      <a:r>
                        <a:rPr lang="en-US" altLang="zh-CN" sz="1400" kern="1200" dirty="0" smtClean="0">
                          <a:solidFill>
                            <a:schemeClr val="dk1"/>
                          </a:solidFill>
                          <a:latin typeface="+mn-lt"/>
                          <a:ea typeface="+mn-ea"/>
                          <a:cs typeface="+mn-cs"/>
                        </a:rPr>
                        <a:t>GA </a:t>
                      </a:r>
                      <a:r>
                        <a:rPr lang="zh-CN" altLang="en-US" sz="1400" kern="1200" dirty="0" smtClean="0">
                          <a:solidFill>
                            <a:schemeClr val="dk1"/>
                          </a:solidFill>
                          <a:latin typeface="+mn-lt"/>
                          <a:ea typeface="+mn-ea"/>
                          <a:cs typeface="+mn-cs"/>
                        </a:rPr>
                        <a:t>在处理小型作业实例时能够获得更好的解决方案，而 </a:t>
                      </a:r>
                      <a:r>
                        <a:rPr lang="en-US" altLang="zh-CN" sz="1400" kern="1200" dirty="0" smtClean="0">
                          <a:solidFill>
                            <a:schemeClr val="dk1"/>
                          </a:solidFill>
                          <a:latin typeface="+mn-lt"/>
                          <a:ea typeface="+mn-ea"/>
                          <a:cs typeface="+mn-cs"/>
                        </a:rPr>
                        <a:t>ACO </a:t>
                      </a:r>
                      <a:r>
                        <a:rPr lang="zh-CN" altLang="en-US" sz="1400" kern="1200" dirty="0" smtClean="0">
                          <a:solidFill>
                            <a:schemeClr val="dk1"/>
                          </a:solidFill>
                          <a:latin typeface="+mn-lt"/>
                          <a:ea typeface="+mn-ea"/>
                          <a:cs typeface="+mn-cs"/>
                        </a:rPr>
                        <a:t>在大型作业实例中优于 </a:t>
                      </a:r>
                      <a:r>
                        <a:rPr lang="en-US" altLang="zh-CN" sz="1400" kern="1200" dirty="0" smtClean="0">
                          <a:solidFill>
                            <a:schemeClr val="dk1"/>
                          </a:solidFill>
                          <a:latin typeface="+mn-lt"/>
                          <a:ea typeface="+mn-ea"/>
                          <a:cs typeface="+mn-cs"/>
                        </a:rPr>
                        <a:t>GA</a:t>
                      </a:r>
                      <a:r>
                        <a:rPr lang="zh-CN" altLang="en-US" sz="1400" kern="1200" dirty="0" smtClean="0">
                          <a:solidFill>
                            <a:schemeClr val="dk1"/>
                          </a:solidFill>
                          <a:latin typeface="+mn-lt"/>
                          <a:ea typeface="+mn-ea"/>
                          <a:cs typeface="+mn-cs"/>
                        </a:rPr>
                        <a:t>。</a:t>
                      </a:r>
                      <a:endParaRPr lang="zh-CN" alt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2375725085"/>
                  </a:ext>
                </a:extLst>
              </a:tr>
              <a:tr h="1120334">
                <a:tc>
                  <a:txBody>
                    <a:bodyPr/>
                    <a:lstStyle/>
                    <a:p>
                      <a:pPr marL="0" algn="ctr" defTabSz="914400" rtl="0" eaLnBrk="1" latinLnBrk="0" hangingPunct="1"/>
                      <a:r>
                        <a:rPr lang="en-US" altLang="zh-CN" sz="1400" kern="1200" dirty="0" smtClean="0">
                          <a:solidFill>
                            <a:schemeClr val="dk1"/>
                          </a:solidFill>
                          <a:latin typeface="+mn-lt"/>
                          <a:ea typeface="+mn-ea"/>
                          <a:cs typeface="+mn-cs"/>
                        </a:rPr>
                        <a:t>2018</a:t>
                      </a:r>
                      <a:endParaRPr lang="zh-CN" altLang="en-US" sz="1400" kern="1200" dirty="0">
                        <a:solidFill>
                          <a:schemeClr val="dk1"/>
                        </a:solidFill>
                        <a:latin typeface="+mn-lt"/>
                        <a:ea typeface="+mn-ea"/>
                        <a:cs typeface="+mn-cs"/>
                      </a:endParaRPr>
                    </a:p>
                  </a:txBody>
                  <a:tcPr anchor="ctr"/>
                </a:tc>
                <a:tc>
                  <a:txBody>
                    <a:bodyPr/>
                    <a:lstStyle/>
                    <a:p>
                      <a:pPr marL="0" algn="just" defTabSz="914400" rtl="0" eaLnBrk="1" latinLnBrk="0" hangingPunct="1"/>
                      <a:r>
                        <a:rPr lang="en-US" altLang="zh-CN" sz="1400" kern="1200" dirty="0" err="1" smtClean="0">
                          <a:solidFill>
                            <a:schemeClr val="dk1"/>
                          </a:solidFill>
                          <a:latin typeface="+mn-lt"/>
                          <a:ea typeface="+mn-ea"/>
                          <a:cs typeface="+mn-cs"/>
                        </a:rPr>
                        <a:t>Trindade</a:t>
                      </a:r>
                      <a:r>
                        <a:rPr lang="en-US" altLang="zh-CN" sz="1400" kern="1200" dirty="0" smtClean="0">
                          <a:solidFill>
                            <a:schemeClr val="dk1"/>
                          </a:solidFill>
                          <a:latin typeface="+mn-lt"/>
                          <a:ea typeface="+mn-ea"/>
                          <a:cs typeface="+mn-cs"/>
                        </a:rPr>
                        <a:t>, R. S., </a:t>
                      </a:r>
                      <a:r>
                        <a:rPr lang="en-US" altLang="zh-CN" sz="1400" kern="1200" dirty="0" err="1" smtClean="0">
                          <a:solidFill>
                            <a:schemeClr val="dk1"/>
                          </a:solidFill>
                          <a:latin typeface="+mn-lt"/>
                          <a:ea typeface="+mn-ea"/>
                          <a:cs typeface="+mn-cs"/>
                        </a:rPr>
                        <a:t>Araújo</a:t>
                      </a:r>
                      <a:r>
                        <a:rPr lang="en-US" altLang="zh-CN" sz="1400" kern="1200" dirty="0" smtClean="0">
                          <a:solidFill>
                            <a:schemeClr val="dk1"/>
                          </a:solidFill>
                          <a:latin typeface="+mn-lt"/>
                          <a:ea typeface="+mn-ea"/>
                          <a:cs typeface="+mn-cs"/>
                        </a:rPr>
                        <a:t>, O. C. B., </a:t>
                      </a:r>
                      <a:r>
                        <a:rPr lang="en-US" altLang="zh-CN" sz="1400" kern="1200" dirty="0" err="1" smtClean="0">
                          <a:solidFill>
                            <a:schemeClr val="dk1"/>
                          </a:solidFill>
                          <a:latin typeface="+mn-lt"/>
                          <a:ea typeface="+mn-ea"/>
                          <a:cs typeface="+mn-cs"/>
                        </a:rPr>
                        <a:t>Fampa</a:t>
                      </a:r>
                      <a:r>
                        <a:rPr lang="en-US" altLang="zh-CN" sz="1400" kern="1200" dirty="0" smtClean="0">
                          <a:solidFill>
                            <a:schemeClr val="dk1"/>
                          </a:solidFill>
                          <a:latin typeface="+mn-lt"/>
                          <a:ea typeface="+mn-ea"/>
                          <a:cs typeface="+mn-cs"/>
                        </a:rPr>
                        <a:t>, M. H. C., &amp; Müller, F. P. Modelling and Symmetry Breaking in Scheduling Problems on Batch Processing Machines.</a:t>
                      </a:r>
                    </a:p>
                    <a:p>
                      <a:pPr marL="0" algn="just" defTabSz="914400" rtl="0" eaLnBrk="1" latinLnBrk="0" hangingPunct="1"/>
                      <a:r>
                        <a:rPr lang="en-US" altLang="zh-CN" sz="1400" kern="1200" dirty="0" smtClean="0">
                          <a:solidFill>
                            <a:schemeClr val="dk1"/>
                          </a:solidFill>
                          <a:latin typeface="+mn-lt"/>
                          <a:ea typeface="+mn-ea"/>
                          <a:cs typeface="+mn-cs"/>
                        </a:rPr>
                        <a:t>International Journal of Production Research</a:t>
                      </a:r>
                      <a:endParaRPr lang="zh-CN" altLang="en-US" sz="1400" kern="1200" dirty="0">
                        <a:solidFill>
                          <a:schemeClr val="dk1"/>
                        </a:solidFill>
                        <a:latin typeface="+mn-lt"/>
                        <a:ea typeface="+mn-ea"/>
                        <a:cs typeface="+mn-cs"/>
                      </a:endParaRPr>
                    </a:p>
                  </a:txBody>
                  <a:tcPr anchor="ctr"/>
                </a:tc>
                <a:tc>
                  <a:txBody>
                    <a:bodyPr/>
                    <a:lstStyle/>
                    <a:p>
                      <a:r>
                        <a:rPr lang="zh-CN" altLang="en-US" sz="1400" kern="1200" dirty="0" smtClean="0">
                          <a:solidFill>
                            <a:schemeClr val="dk1"/>
                          </a:solidFill>
                          <a:latin typeface="+mn-lt"/>
                          <a:ea typeface="+mn-ea"/>
                          <a:cs typeface="+mn-cs"/>
                        </a:rPr>
                        <a:t>本文讨论了四种不同版本的批处理调度问题，考虑单个处理机器或并行处理机器，并考虑有或没有发布时间。 提出了</a:t>
                      </a:r>
                      <a:r>
                        <a:rPr lang="zh-CN" altLang="en-US" sz="1400" b="1" kern="1200" dirty="0" smtClean="0">
                          <a:solidFill>
                            <a:schemeClr val="dk1"/>
                          </a:solidFill>
                          <a:latin typeface="+mn-lt"/>
                          <a:ea typeface="+mn-ea"/>
                          <a:cs typeface="+mn-cs"/>
                        </a:rPr>
                        <a:t>新的混合整数线性规划公式</a:t>
                      </a:r>
                      <a:r>
                        <a:rPr lang="zh-CN" altLang="en-US" sz="1400" kern="1200" dirty="0" smtClean="0">
                          <a:solidFill>
                            <a:schemeClr val="dk1"/>
                          </a:solidFill>
                          <a:latin typeface="+mn-lt"/>
                          <a:ea typeface="+mn-ea"/>
                          <a:cs typeface="+mn-cs"/>
                        </a:rPr>
                        <a:t>作为文献中提出的公式的增强，并研究了对称破坏约束以减小可行集的大小。</a:t>
                      </a:r>
                      <a:endParaRPr lang="zh-CN" alt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2178117253"/>
                  </a:ext>
                </a:extLst>
              </a:tr>
              <a:tr h="370840">
                <a:tc>
                  <a:txBody>
                    <a:bodyPr/>
                    <a:lstStyle/>
                    <a:p>
                      <a:pPr marL="0" algn="ctr" defTabSz="914400" rtl="0" eaLnBrk="1" latinLnBrk="0" hangingPunct="1"/>
                      <a:r>
                        <a:rPr lang="en-US" altLang="zh-CN" sz="1400" kern="1200" dirty="0" smtClean="0">
                          <a:solidFill>
                            <a:schemeClr val="dk1"/>
                          </a:solidFill>
                          <a:latin typeface="+mn-lt"/>
                          <a:ea typeface="+mn-ea"/>
                          <a:cs typeface="+mn-cs"/>
                        </a:rPr>
                        <a:t>2020</a:t>
                      </a:r>
                      <a:endParaRPr lang="zh-CN" altLang="en-US" sz="1400" kern="1200" dirty="0">
                        <a:solidFill>
                          <a:schemeClr val="dk1"/>
                        </a:solidFill>
                        <a:latin typeface="+mn-lt"/>
                        <a:ea typeface="+mn-ea"/>
                        <a:cs typeface="+mn-cs"/>
                      </a:endParaRPr>
                    </a:p>
                  </a:txBody>
                  <a:tcPr anchor="ctr"/>
                </a:tc>
                <a:tc>
                  <a:txBody>
                    <a:bodyPr/>
                    <a:lstStyle/>
                    <a:p>
                      <a:pPr marL="0" algn="just" defTabSz="914400" rtl="0" eaLnBrk="1" latinLnBrk="0" hangingPunct="1"/>
                      <a:r>
                        <a:rPr lang="en-US" altLang="zh-CN" sz="1400" kern="1200" dirty="0" smtClean="0">
                          <a:solidFill>
                            <a:schemeClr val="dk1"/>
                          </a:solidFill>
                          <a:latin typeface="+mn-lt"/>
                          <a:ea typeface="+mn-ea"/>
                          <a:cs typeface="+mn-cs"/>
                        </a:rPr>
                        <a:t>Muter, I. (2020). Exact Algorithms to Minimize </a:t>
                      </a:r>
                      <a:r>
                        <a:rPr lang="en-US" altLang="zh-CN" sz="1400" kern="1200" dirty="0" err="1" smtClean="0">
                          <a:solidFill>
                            <a:schemeClr val="dk1"/>
                          </a:solidFill>
                          <a:latin typeface="+mn-lt"/>
                          <a:ea typeface="+mn-ea"/>
                          <a:cs typeface="+mn-cs"/>
                        </a:rPr>
                        <a:t>Makespan</a:t>
                      </a:r>
                      <a:r>
                        <a:rPr lang="en-US" altLang="zh-CN" sz="1400" kern="1200" dirty="0" smtClean="0">
                          <a:solidFill>
                            <a:schemeClr val="dk1"/>
                          </a:solidFill>
                          <a:latin typeface="+mn-lt"/>
                          <a:ea typeface="+mn-ea"/>
                          <a:cs typeface="+mn-cs"/>
                        </a:rPr>
                        <a:t> on Single and Parallel Batch Processing Machines. European Journal of Operational Research, 285,</a:t>
                      </a:r>
                    </a:p>
                    <a:p>
                      <a:pPr marL="0" algn="just" defTabSz="914400" rtl="0" eaLnBrk="1" latinLnBrk="0" hangingPunct="1"/>
                      <a:r>
                        <a:rPr lang="en-US" altLang="zh-CN" sz="1400" kern="1200" dirty="0" smtClean="0">
                          <a:solidFill>
                            <a:schemeClr val="dk1"/>
                          </a:solidFill>
                          <a:latin typeface="+mn-lt"/>
                          <a:ea typeface="+mn-ea"/>
                          <a:cs typeface="+mn-cs"/>
                        </a:rPr>
                        <a:t>470–483.</a:t>
                      </a:r>
                    </a:p>
                  </a:txBody>
                  <a:tcPr anchor="ctr"/>
                </a:tc>
                <a:tc>
                  <a:txBody>
                    <a:bodyPr/>
                    <a:lstStyle/>
                    <a:p>
                      <a:r>
                        <a:rPr lang="zh-CN" altLang="en-US" sz="1400" kern="1200" dirty="0" smtClean="0">
                          <a:solidFill>
                            <a:schemeClr val="dk1"/>
                          </a:solidFill>
                          <a:latin typeface="+mn-lt"/>
                          <a:ea typeface="+mn-ea"/>
                          <a:cs typeface="+mn-cs"/>
                        </a:rPr>
                        <a:t>提出了一种基于两级分解的并行批处理机器调度的重新表述，以及一个</a:t>
                      </a:r>
                      <a:r>
                        <a:rPr lang="zh-CN" altLang="en-US" sz="1400" b="1" kern="1200" dirty="0" smtClean="0">
                          <a:solidFill>
                            <a:schemeClr val="dk1"/>
                          </a:solidFill>
                          <a:latin typeface="+mn-lt"/>
                          <a:ea typeface="+mn-ea"/>
                          <a:cs typeface="+mn-cs"/>
                        </a:rPr>
                        <a:t>精确的解决方案算法</a:t>
                      </a:r>
                      <a:r>
                        <a:rPr lang="zh-CN" altLang="en-US" sz="1400" kern="1200" dirty="0" smtClean="0">
                          <a:solidFill>
                            <a:schemeClr val="dk1"/>
                          </a:solidFill>
                          <a:latin typeface="+mn-lt"/>
                          <a:ea typeface="+mn-ea"/>
                          <a:cs typeface="+mn-cs"/>
                        </a:rPr>
                        <a:t>。主要发现是单机问题为并行机问题提供了严格的下限和上限，并且针对并行机问题提出的算法比单机问题解决了更多的最优实例</a:t>
                      </a:r>
                      <a:endParaRPr lang="zh-CN" alt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2745998509"/>
                  </a:ext>
                </a:extLst>
              </a:tr>
            </a:tbl>
          </a:graphicData>
        </a:graphic>
      </p:graphicFrame>
    </p:spTree>
    <p:extLst>
      <p:ext uri="{BB962C8B-B14F-4D97-AF65-F5344CB8AC3E}">
        <p14:creationId xmlns:p14="http://schemas.microsoft.com/office/powerpoint/2010/main" val="1788040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1769" name="矩形 1768"/>
          <p:cNvSpPr/>
          <p:nvPr/>
        </p:nvSpPr>
        <p:spPr>
          <a:xfrm>
            <a:off x="4621858" y="322399"/>
            <a:ext cx="1107988" cy="369328"/>
          </a:xfrm>
          <a:prstGeom prst="rect">
            <a:avLst/>
          </a:prstGeom>
        </p:spPr>
        <p:txBody>
          <a:bodyPr wrap="none" lIns="91436" tIns="45718" rIns="91436" bIns="45718">
            <a:spAutoFit/>
          </a:bodyPr>
          <a:lstStyle/>
          <a:p>
            <a:pPr algn="ctr"/>
            <a:r>
              <a:rPr lang="zh-CN" altLang="en-US" dirty="0" smtClean="0">
                <a:solidFill>
                  <a:schemeClr val="bg1"/>
                </a:solidFill>
                <a:latin typeface="微软雅黑" pitchFamily="34" charset="-122"/>
                <a:ea typeface="微软雅黑" pitchFamily="34" charset="-122"/>
              </a:rPr>
              <a:t>国内现状</a:t>
            </a:r>
            <a:endParaRPr lang="en-US" altLang="zh-CN" dirty="0">
              <a:solidFill>
                <a:schemeClr val="bg1"/>
              </a:solidFill>
              <a:latin typeface="微软雅黑" pitchFamily="34" charset="-122"/>
              <a:ea typeface="微软雅黑" pitchFamily="34" charset="-122"/>
            </a:endParaRP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633077" y="125666"/>
            <a:ext cx="2339102" cy="665760"/>
          </a:xfrm>
          <a:prstGeom prst="rect">
            <a:avLst/>
          </a:prstGeom>
        </p:spPr>
        <p:txBody>
          <a:bodyPr wrap="none">
            <a:spAutoFit/>
          </a:bodyPr>
          <a:lstStyle/>
          <a:p>
            <a:pPr>
              <a:lnSpc>
                <a:spcPct val="150000"/>
              </a:lnSpc>
            </a:pPr>
            <a:r>
              <a:rPr lang="zh-CN" altLang="en-US" sz="2800" dirty="0">
                <a:solidFill>
                  <a:srgbClr val="157E9F"/>
                </a:solidFill>
                <a:latin typeface="方正清刻本悦宋简体" panose="02000000000000000000" pitchFamily="2" charset="-122"/>
                <a:ea typeface="方正清刻本悦宋简体" panose="02000000000000000000" pitchFamily="2" charset="-122"/>
              </a:rPr>
              <a:t>选题研究现状</a:t>
            </a:r>
          </a:p>
        </p:txBody>
      </p:sp>
      <p:graphicFrame>
        <p:nvGraphicFramePr>
          <p:cNvPr id="13" name="表格 12"/>
          <p:cNvGraphicFramePr>
            <a:graphicFrameLocks noGrp="1"/>
          </p:cNvGraphicFramePr>
          <p:nvPr>
            <p:extLst>
              <p:ext uri="{D42A27DB-BD31-4B8C-83A1-F6EECF244321}">
                <p14:modId xmlns:p14="http://schemas.microsoft.com/office/powerpoint/2010/main" val="2194583379"/>
              </p:ext>
            </p:extLst>
          </p:nvPr>
        </p:nvGraphicFramePr>
        <p:xfrm>
          <a:off x="940778" y="838988"/>
          <a:ext cx="10899180" cy="5704840"/>
        </p:xfrm>
        <a:graphic>
          <a:graphicData uri="http://schemas.openxmlformats.org/drawingml/2006/table">
            <a:tbl>
              <a:tblPr firstRow="1" bandRow="1">
                <a:tableStyleId>{5C22544A-7EE6-4342-B048-85BDC9FD1C3A}</a:tableStyleId>
              </a:tblPr>
              <a:tblGrid>
                <a:gridCol w="757393">
                  <a:extLst>
                    <a:ext uri="{9D8B030D-6E8A-4147-A177-3AD203B41FA5}">
                      <a16:colId xmlns:a16="http://schemas.microsoft.com/office/drawing/2014/main" val="3675594876"/>
                    </a:ext>
                  </a:extLst>
                </a:gridCol>
                <a:gridCol w="4065960">
                  <a:extLst>
                    <a:ext uri="{9D8B030D-6E8A-4147-A177-3AD203B41FA5}">
                      <a16:colId xmlns:a16="http://schemas.microsoft.com/office/drawing/2014/main" val="837400021"/>
                    </a:ext>
                  </a:extLst>
                </a:gridCol>
                <a:gridCol w="6075827">
                  <a:extLst>
                    <a:ext uri="{9D8B030D-6E8A-4147-A177-3AD203B41FA5}">
                      <a16:colId xmlns:a16="http://schemas.microsoft.com/office/drawing/2014/main" val="39497110"/>
                    </a:ext>
                  </a:extLst>
                </a:gridCol>
              </a:tblGrid>
              <a:tr h="370840">
                <a:tc>
                  <a:txBody>
                    <a:bodyPr/>
                    <a:lstStyle/>
                    <a:p>
                      <a:pPr algn="ctr"/>
                      <a:r>
                        <a:rPr lang="zh-CN" altLang="en-US" dirty="0" smtClean="0"/>
                        <a:t>年份</a:t>
                      </a:r>
                      <a:endParaRPr lang="zh-CN" altLang="en-US" dirty="0"/>
                    </a:p>
                  </a:txBody>
                  <a:tcPr>
                    <a:solidFill>
                      <a:srgbClr val="157E9F"/>
                    </a:solidFill>
                  </a:tcPr>
                </a:tc>
                <a:tc>
                  <a:txBody>
                    <a:bodyPr/>
                    <a:lstStyle/>
                    <a:p>
                      <a:pPr algn="ctr"/>
                      <a:r>
                        <a:rPr lang="zh-CN" altLang="en-US" dirty="0" smtClean="0"/>
                        <a:t>文献</a:t>
                      </a:r>
                      <a:endParaRPr lang="zh-CN" altLang="en-US" dirty="0"/>
                    </a:p>
                  </a:txBody>
                  <a:tcPr>
                    <a:solidFill>
                      <a:srgbClr val="157E9F"/>
                    </a:solidFill>
                  </a:tcPr>
                </a:tc>
                <a:tc>
                  <a:txBody>
                    <a:bodyPr/>
                    <a:lstStyle/>
                    <a:p>
                      <a:pPr algn="ctr"/>
                      <a:r>
                        <a:rPr lang="zh-CN" altLang="en-US" dirty="0" smtClean="0"/>
                        <a:t>主要内容</a:t>
                      </a:r>
                      <a:endParaRPr lang="zh-CN" altLang="en-US" dirty="0"/>
                    </a:p>
                  </a:txBody>
                  <a:tcPr>
                    <a:solidFill>
                      <a:srgbClr val="157E9F"/>
                    </a:solidFill>
                  </a:tcPr>
                </a:tc>
                <a:extLst>
                  <a:ext uri="{0D108BD9-81ED-4DB2-BD59-A6C34878D82A}">
                    <a16:rowId xmlns:a16="http://schemas.microsoft.com/office/drawing/2014/main" val="4080786828"/>
                  </a:ext>
                </a:extLst>
              </a:tr>
              <a:tr h="370840">
                <a:tc>
                  <a:txBody>
                    <a:bodyPr/>
                    <a:lstStyle/>
                    <a:p>
                      <a:pPr algn="ctr"/>
                      <a:r>
                        <a:rPr lang="en-US" altLang="zh-CN" sz="1400" dirty="0" smtClean="0"/>
                        <a:t>1998</a:t>
                      </a:r>
                      <a:endParaRPr lang="zh-CN" altLang="en-US" sz="1400" dirty="0"/>
                    </a:p>
                  </a:txBody>
                  <a:tcPr anchor="ctr"/>
                </a:tc>
                <a:tc>
                  <a:txBody>
                    <a:bodyPr/>
                    <a:lstStyle/>
                    <a:p>
                      <a:pPr algn="just"/>
                      <a:r>
                        <a:rPr lang="en-US" altLang="zh-CN" sz="1400" dirty="0" smtClean="0"/>
                        <a:t>[1]</a:t>
                      </a:r>
                      <a:r>
                        <a:rPr lang="zh-CN" altLang="en-US" sz="1400" dirty="0" smtClean="0"/>
                        <a:t>王朝晖</a:t>
                      </a:r>
                      <a:r>
                        <a:rPr lang="en-US" altLang="zh-CN" sz="1400" dirty="0" smtClean="0"/>
                        <a:t>,</a:t>
                      </a:r>
                      <a:r>
                        <a:rPr lang="zh-CN" altLang="en-US" sz="1400" dirty="0" smtClean="0"/>
                        <a:t>陈浩勋</a:t>
                      </a:r>
                      <a:r>
                        <a:rPr lang="en-US" altLang="zh-CN" sz="1400" dirty="0" smtClean="0"/>
                        <a:t>,</a:t>
                      </a:r>
                      <a:r>
                        <a:rPr lang="zh-CN" altLang="en-US" sz="1400" dirty="0" smtClean="0"/>
                        <a:t>胡保生</a:t>
                      </a:r>
                      <a:r>
                        <a:rPr lang="en-US" altLang="zh-CN" sz="1400" dirty="0" smtClean="0"/>
                        <a:t>.</a:t>
                      </a:r>
                      <a:r>
                        <a:rPr lang="zh-CN" altLang="en-US" sz="1400" dirty="0" smtClean="0"/>
                        <a:t>用</a:t>
                      </a:r>
                      <a:r>
                        <a:rPr lang="en-US" altLang="zh-CN" sz="1400" dirty="0" err="1" smtClean="0"/>
                        <a:t>Lagrangian</a:t>
                      </a:r>
                      <a:r>
                        <a:rPr lang="zh-CN" altLang="en-US" sz="1400" dirty="0" smtClean="0"/>
                        <a:t>松弛法解化工批处理调度问题</a:t>
                      </a:r>
                      <a:r>
                        <a:rPr lang="en-US" altLang="zh-CN" sz="1400" dirty="0" smtClean="0"/>
                        <a:t>[J].</a:t>
                      </a:r>
                      <a:r>
                        <a:rPr lang="zh-CN" altLang="en-US" sz="1400" dirty="0" smtClean="0"/>
                        <a:t>自动化学报</a:t>
                      </a:r>
                      <a:endParaRPr lang="zh-CN" altLang="en-US" sz="1400" dirty="0"/>
                    </a:p>
                  </a:txBody>
                  <a:tcPr anchor="ctr"/>
                </a:tc>
                <a:tc>
                  <a:txBody>
                    <a:bodyPr/>
                    <a:lstStyle/>
                    <a:p>
                      <a:r>
                        <a:rPr lang="zh-CN" altLang="en-US" sz="1400" dirty="0" smtClean="0"/>
                        <a:t>研究</a:t>
                      </a:r>
                      <a:r>
                        <a:rPr lang="zh-CN" altLang="en-US" sz="1400" b="1" dirty="0" smtClean="0"/>
                        <a:t>基于</a:t>
                      </a:r>
                      <a:r>
                        <a:rPr lang="en-US" altLang="zh-CN" sz="1400" b="1" dirty="0" err="1" smtClean="0"/>
                        <a:t>Lagrangian</a:t>
                      </a:r>
                      <a:r>
                        <a:rPr lang="zh-CN" altLang="en-US" sz="1400" b="1" dirty="0" smtClean="0"/>
                        <a:t>松弛法</a:t>
                      </a:r>
                      <a:r>
                        <a:rPr lang="zh-CN" altLang="en-US" sz="1400" dirty="0" smtClean="0"/>
                        <a:t>的化工批处理过程的调度方法．建立了化工批处理过程调度问题的一种混合整数规划（</a:t>
                      </a:r>
                      <a:r>
                        <a:rPr lang="en-US" altLang="zh-CN" sz="1400" dirty="0" smtClean="0"/>
                        <a:t>MILP</a:t>
                      </a:r>
                      <a:r>
                        <a:rPr lang="zh-CN" altLang="en-US" sz="1400" dirty="0" smtClean="0"/>
                        <a:t>）模型，通过</a:t>
                      </a:r>
                      <a:r>
                        <a:rPr lang="en-US" altLang="zh-CN" sz="1400" dirty="0" err="1" smtClean="0"/>
                        <a:t>Lagrangian</a:t>
                      </a:r>
                      <a:r>
                        <a:rPr lang="zh-CN" altLang="en-US" sz="1400" dirty="0" smtClean="0"/>
                        <a:t>松弛得到两个子问题分别用线性规划和动态规划方法解这两个子问题．然后从对偶问题的解构作原问题的可行解．数值试验结果证明了该方法的有效性</a:t>
                      </a:r>
                      <a:endParaRPr lang="zh-CN" altLang="en-US" sz="1400" dirty="0"/>
                    </a:p>
                  </a:txBody>
                  <a:tcPr anchor="ctr"/>
                </a:tc>
                <a:extLst>
                  <a:ext uri="{0D108BD9-81ED-4DB2-BD59-A6C34878D82A}">
                    <a16:rowId xmlns:a16="http://schemas.microsoft.com/office/drawing/2014/main" val="1559121272"/>
                  </a:ext>
                </a:extLst>
              </a:tr>
              <a:tr h="370840">
                <a:tc>
                  <a:txBody>
                    <a:bodyPr/>
                    <a:lstStyle/>
                    <a:p>
                      <a:pPr algn="ctr"/>
                      <a:r>
                        <a:rPr lang="en-US" altLang="zh-CN" sz="1400" dirty="0" smtClean="0"/>
                        <a:t>2002</a:t>
                      </a:r>
                      <a:endParaRPr lang="zh-CN" altLang="en-US" sz="1400" dirty="0"/>
                    </a:p>
                  </a:txBody>
                  <a:tcPr anchor="ctr"/>
                </a:tc>
                <a:tc>
                  <a:txBody>
                    <a:bodyPr/>
                    <a:lstStyle/>
                    <a:p>
                      <a:pPr algn="just"/>
                      <a:r>
                        <a:rPr lang="zh-CN" altLang="en-US" sz="1400" dirty="0" smtClean="0"/>
                        <a:t>张玉忠， 王忠志， 王长钰． 分批排序的“转换引理”及第 </a:t>
                      </a:r>
                      <a:r>
                        <a:rPr lang="en-US" altLang="zh-CN" sz="1400" dirty="0" smtClean="0"/>
                        <a:t>1 </a:t>
                      </a:r>
                      <a:r>
                        <a:rPr lang="zh-CN" altLang="en-US" sz="1400" dirty="0" smtClean="0"/>
                        <a:t>期 井彩霞， 等</a:t>
                      </a:r>
                      <a:r>
                        <a:rPr lang="en-US" altLang="zh-CN" sz="1400" dirty="0" smtClean="0"/>
                        <a:t>: </a:t>
                      </a:r>
                      <a:r>
                        <a:rPr lang="zh-CN" altLang="en-US" sz="1400" dirty="0" smtClean="0"/>
                        <a:t>并行分批排序综述 </a:t>
                      </a:r>
                      <a:r>
                        <a:rPr lang="en-US" altLang="zh-CN" sz="1400" dirty="0" smtClean="0"/>
                        <a:t>235</a:t>
                      </a:r>
                      <a:r>
                        <a:rPr lang="zh-CN" altLang="en-US" sz="1400" dirty="0" smtClean="0"/>
                        <a:t>其应用［</a:t>
                      </a:r>
                      <a:r>
                        <a:rPr lang="en-US" altLang="zh-CN" sz="1400" dirty="0" smtClean="0"/>
                        <a:t>J</a:t>
                      </a:r>
                      <a:r>
                        <a:rPr lang="zh-CN" altLang="en-US" sz="1400" dirty="0" smtClean="0"/>
                        <a:t>］ ． 系统科学与数学</a:t>
                      </a:r>
                      <a:endParaRPr lang="zh-CN" altLang="en-US" sz="1400" dirty="0"/>
                    </a:p>
                  </a:txBody>
                  <a:tcPr anchor="ctr"/>
                </a:tc>
                <a:tc>
                  <a:txBody>
                    <a:bodyPr/>
                    <a:lstStyle/>
                    <a:p>
                      <a:r>
                        <a:rPr lang="zh-CN" altLang="en-US" sz="1400" dirty="0" smtClean="0"/>
                        <a:t>利用转换引理对</a:t>
                      </a:r>
                      <a:r>
                        <a:rPr lang="zh-CN" altLang="en-US" sz="1400" b="1" dirty="0" smtClean="0"/>
                        <a:t>排序问题 </a:t>
                      </a:r>
                      <a:r>
                        <a:rPr lang="en-US" altLang="zh-CN" sz="1400" b="1" dirty="0" smtClean="0"/>
                        <a:t>P | B | </a:t>
                      </a:r>
                      <a:r>
                        <a:rPr lang="en-US" altLang="zh-CN" sz="1400" b="1" dirty="0" err="1" smtClean="0"/>
                        <a:t>Cmax</a:t>
                      </a:r>
                      <a:r>
                        <a:rPr lang="zh-CN" altLang="en-US" sz="1400" b="1" dirty="0" smtClean="0"/>
                        <a:t>给出最坏性能比</a:t>
                      </a:r>
                      <a:r>
                        <a:rPr lang="zh-CN" altLang="en-US" sz="1400" dirty="0" smtClean="0"/>
                        <a:t>为 </a:t>
                      </a:r>
                      <a:r>
                        <a:rPr lang="en-US" altLang="zh-CN" sz="1400" dirty="0" smtClean="0"/>
                        <a:t>2 </a:t>
                      </a:r>
                      <a:r>
                        <a:rPr lang="zh-CN" altLang="en-US" sz="1400" dirty="0" smtClean="0"/>
                        <a:t>－ </a:t>
                      </a:r>
                      <a:r>
                        <a:rPr lang="en-US" altLang="zh-CN" sz="1400" dirty="0" smtClean="0"/>
                        <a:t>1 /m </a:t>
                      </a:r>
                      <a:r>
                        <a:rPr lang="zh-CN" altLang="en-US" sz="1400" dirty="0" smtClean="0"/>
                        <a:t>的算法， 并指出该界是紧的， 同时对排序问题 </a:t>
                      </a:r>
                      <a:r>
                        <a:rPr lang="en-US" altLang="zh-CN" sz="1400" dirty="0" smtClean="0"/>
                        <a:t>Q | B | </a:t>
                      </a:r>
                      <a:r>
                        <a:rPr lang="en-US" altLang="zh-CN" sz="1400" dirty="0" err="1" smtClean="0"/>
                        <a:t>Cmax</a:t>
                      </a:r>
                      <a:r>
                        <a:rPr lang="en-US" altLang="zh-CN" sz="1400" dirty="0" smtClean="0"/>
                        <a:t> </a:t>
                      </a:r>
                      <a:r>
                        <a:rPr lang="zh-CN" altLang="en-US" sz="1400" dirty="0" smtClean="0"/>
                        <a:t>给出了近似算法。</a:t>
                      </a:r>
                      <a:endParaRPr lang="zh-CN" altLang="en-US" sz="1400" dirty="0"/>
                    </a:p>
                  </a:txBody>
                  <a:tcPr anchor="ctr"/>
                </a:tc>
                <a:extLst>
                  <a:ext uri="{0D108BD9-81ED-4DB2-BD59-A6C34878D82A}">
                    <a16:rowId xmlns:a16="http://schemas.microsoft.com/office/drawing/2014/main" val="2127002348"/>
                  </a:ext>
                </a:extLst>
              </a:tr>
              <a:tr h="370840">
                <a:tc>
                  <a:txBody>
                    <a:bodyPr/>
                    <a:lstStyle/>
                    <a:p>
                      <a:pPr marL="0" algn="ctr" defTabSz="914400" rtl="0" eaLnBrk="1" latinLnBrk="0" hangingPunct="1"/>
                      <a:r>
                        <a:rPr lang="en-US" altLang="zh-CN" sz="1400" kern="1200" dirty="0" smtClean="0">
                          <a:solidFill>
                            <a:schemeClr val="dk1"/>
                          </a:solidFill>
                          <a:latin typeface="+mn-lt"/>
                          <a:ea typeface="+mn-ea"/>
                          <a:cs typeface="+mn-cs"/>
                        </a:rPr>
                        <a:t>2005</a:t>
                      </a:r>
                      <a:endParaRPr lang="zh-CN" altLang="en-US" sz="1400" kern="1200" dirty="0">
                        <a:solidFill>
                          <a:schemeClr val="dk1"/>
                        </a:solidFill>
                        <a:latin typeface="+mn-lt"/>
                        <a:ea typeface="+mn-ea"/>
                        <a:cs typeface="+mn-cs"/>
                      </a:endParaRPr>
                    </a:p>
                  </a:txBody>
                  <a:tcPr anchor="ctr"/>
                </a:tc>
                <a:tc>
                  <a:txBody>
                    <a:bodyPr/>
                    <a:lstStyle/>
                    <a:p>
                      <a:pPr marL="0" algn="just" defTabSz="914400" rtl="0" eaLnBrk="1" latinLnBrk="0" hangingPunct="1"/>
                      <a:r>
                        <a:rPr lang="zh-CN" altLang="en-US" sz="1400" kern="1200" dirty="0" smtClean="0">
                          <a:solidFill>
                            <a:schemeClr val="dk1"/>
                          </a:solidFill>
                          <a:latin typeface="+mn-lt"/>
                          <a:ea typeface="+mn-ea"/>
                          <a:cs typeface="+mn-cs"/>
                        </a:rPr>
                        <a:t>张鑫， 刘景昭， 张玉忠． 工件尺寸不同的平行机分批 排序［</a:t>
                      </a:r>
                      <a:r>
                        <a:rPr lang="en-US" altLang="zh-CN" sz="1400" kern="1200" dirty="0" smtClean="0">
                          <a:solidFill>
                            <a:schemeClr val="dk1"/>
                          </a:solidFill>
                          <a:latin typeface="+mn-lt"/>
                          <a:ea typeface="+mn-ea"/>
                          <a:cs typeface="+mn-cs"/>
                        </a:rPr>
                        <a:t>J</a:t>
                      </a:r>
                      <a:r>
                        <a:rPr lang="zh-CN" altLang="en-US" sz="1400" kern="1200" dirty="0" smtClean="0">
                          <a:solidFill>
                            <a:schemeClr val="dk1"/>
                          </a:solidFill>
                          <a:latin typeface="+mn-lt"/>
                          <a:ea typeface="+mn-ea"/>
                          <a:cs typeface="+mn-cs"/>
                        </a:rPr>
                        <a:t>］ ． 曲阜师范大学学报</a:t>
                      </a:r>
                      <a:r>
                        <a:rPr lang="en-US" altLang="zh-CN" sz="1400" kern="1200" dirty="0" smtClean="0">
                          <a:solidFill>
                            <a:schemeClr val="dk1"/>
                          </a:solidFill>
                          <a:latin typeface="+mn-lt"/>
                          <a:ea typeface="+mn-ea"/>
                          <a:cs typeface="+mn-cs"/>
                        </a:rPr>
                        <a:t>: </a:t>
                      </a:r>
                      <a:r>
                        <a:rPr lang="zh-CN" altLang="en-US" sz="1400" kern="1200" dirty="0" smtClean="0">
                          <a:solidFill>
                            <a:schemeClr val="dk1"/>
                          </a:solidFill>
                          <a:latin typeface="+mn-lt"/>
                          <a:ea typeface="+mn-ea"/>
                          <a:cs typeface="+mn-cs"/>
                        </a:rPr>
                        <a:t>自然科学版</a:t>
                      </a:r>
                      <a:endParaRPr lang="zh-CN" altLang="en-US" sz="1400" kern="1200" dirty="0">
                        <a:solidFill>
                          <a:schemeClr val="dk1"/>
                        </a:solidFill>
                        <a:latin typeface="+mn-lt"/>
                        <a:ea typeface="+mn-ea"/>
                        <a:cs typeface="+mn-cs"/>
                      </a:endParaRPr>
                    </a:p>
                  </a:txBody>
                  <a:tcPr anchor="ctr"/>
                </a:tc>
                <a:tc>
                  <a:txBody>
                    <a:bodyPr/>
                    <a:lstStyle/>
                    <a:p>
                      <a:r>
                        <a:rPr lang="zh-CN" altLang="en-US" sz="1400" kern="1200" dirty="0" smtClean="0">
                          <a:solidFill>
                            <a:schemeClr val="dk1"/>
                          </a:solidFill>
                          <a:latin typeface="+mn-lt"/>
                          <a:ea typeface="+mn-ea"/>
                          <a:cs typeface="+mn-cs"/>
                        </a:rPr>
                        <a:t>研究了工件有尺寸大小在平行机上的分批排序问题</a:t>
                      </a:r>
                      <a:r>
                        <a:rPr lang="en-US" altLang="zh-CN" sz="1400" kern="1200" dirty="0" smtClean="0">
                          <a:solidFill>
                            <a:schemeClr val="dk1"/>
                          </a:solidFill>
                          <a:latin typeface="+mn-lt"/>
                          <a:ea typeface="+mn-ea"/>
                          <a:cs typeface="+mn-cs"/>
                        </a:rPr>
                        <a:t>, </a:t>
                      </a:r>
                      <a:r>
                        <a:rPr lang="zh-CN" altLang="en-US" sz="1400" kern="1200" dirty="0" smtClean="0">
                          <a:solidFill>
                            <a:schemeClr val="dk1"/>
                          </a:solidFill>
                          <a:latin typeface="+mn-lt"/>
                          <a:ea typeface="+mn-ea"/>
                          <a:cs typeface="+mn-cs"/>
                        </a:rPr>
                        <a:t>这里目标函数为工件的极大完工时间</a:t>
                      </a:r>
                      <a:r>
                        <a:rPr lang="en-US" altLang="zh-CN" sz="1400" kern="1200" dirty="0" smtClean="0">
                          <a:solidFill>
                            <a:schemeClr val="dk1"/>
                          </a:solidFill>
                          <a:latin typeface="+mn-lt"/>
                          <a:ea typeface="+mn-ea"/>
                          <a:cs typeface="+mn-cs"/>
                        </a:rPr>
                        <a:t>, </a:t>
                      </a:r>
                      <a:r>
                        <a:rPr lang="zh-CN" altLang="en-US" sz="1400" kern="1200" dirty="0" smtClean="0">
                          <a:solidFill>
                            <a:schemeClr val="dk1"/>
                          </a:solidFill>
                          <a:latin typeface="+mn-lt"/>
                          <a:ea typeface="+mn-ea"/>
                          <a:cs typeface="+mn-cs"/>
                        </a:rPr>
                        <a:t>这类问题是</a:t>
                      </a:r>
                      <a:r>
                        <a:rPr lang="en-US" altLang="zh-CN" sz="1400" kern="1200" dirty="0" smtClean="0">
                          <a:solidFill>
                            <a:schemeClr val="dk1"/>
                          </a:solidFill>
                          <a:latin typeface="+mn-lt"/>
                          <a:ea typeface="+mn-ea"/>
                          <a:cs typeface="+mn-cs"/>
                        </a:rPr>
                        <a:t>NP</a:t>
                      </a:r>
                      <a:r>
                        <a:rPr lang="zh-CN" altLang="en-US" sz="1400" kern="1200" dirty="0" smtClean="0">
                          <a:solidFill>
                            <a:schemeClr val="dk1"/>
                          </a:solidFill>
                          <a:latin typeface="+mn-lt"/>
                          <a:ea typeface="+mn-ea"/>
                          <a:cs typeface="+mn-cs"/>
                        </a:rPr>
                        <a:t>完备的</a:t>
                      </a:r>
                      <a:r>
                        <a:rPr lang="en-US" altLang="zh-CN" sz="1400" kern="1200" dirty="0" smtClean="0">
                          <a:solidFill>
                            <a:schemeClr val="dk1"/>
                          </a:solidFill>
                          <a:latin typeface="+mn-lt"/>
                          <a:ea typeface="+mn-ea"/>
                          <a:cs typeface="+mn-cs"/>
                        </a:rPr>
                        <a:t>.</a:t>
                      </a:r>
                      <a:r>
                        <a:rPr lang="zh-CN" altLang="en-US" sz="1400" kern="1200" dirty="0" smtClean="0">
                          <a:solidFill>
                            <a:schemeClr val="dk1"/>
                          </a:solidFill>
                          <a:latin typeface="+mn-lt"/>
                          <a:ea typeface="+mn-ea"/>
                          <a:cs typeface="+mn-cs"/>
                        </a:rPr>
                        <a:t>对同型机情况</a:t>
                      </a:r>
                      <a:r>
                        <a:rPr lang="en-US" altLang="zh-CN" sz="1400" kern="1200" dirty="0" smtClean="0">
                          <a:solidFill>
                            <a:schemeClr val="dk1"/>
                          </a:solidFill>
                          <a:latin typeface="+mn-lt"/>
                          <a:ea typeface="+mn-ea"/>
                          <a:cs typeface="+mn-cs"/>
                        </a:rPr>
                        <a:t>, </a:t>
                      </a:r>
                      <a:r>
                        <a:rPr lang="zh-CN" altLang="en-US" sz="1400" kern="1200" dirty="0" smtClean="0">
                          <a:solidFill>
                            <a:schemeClr val="dk1"/>
                          </a:solidFill>
                          <a:latin typeface="+mn-lt"/>
                          <a:ea typeface="+mn-ea"/>
                          <a:cs typeface="+mn-cs"/>
                        </a:rPr>
                        <a:t>给出了它的近似算法</a:t>
                      </a:r>
                      <a:r>
                        <a:rPr lang="en-US" altLang="zh-CN" sz="1400" kern="1200" dirty="0" smtClean="0">
                          <a:solidFill>
                            <a:schemeClr val="dk1"/>
                          </a:solidFill>
                          <a:latin typeface="+mn-lt"/>
                          <a:ea typeface="+mn-ea"/>
                          <a:cs typeface="+mn-cs"/>
                        </a:rPr>
                        <a:t>PM, </a:t>
                      </a:r>
                      <a:r>
                        <a:rPr lang="zh-CN" altLang="en-US" sz="1400" kern="1200" dirty="0" smtClean="0">
                          <a:solidFill>
                            <a:schemeClr val="dk1"/>
                          </a:solidFill>
                          <a:latin typeface="+mn-lt"/>
                          <a:ea typeface="+mn-ea"/>
                          <a:cs typeface="+mn-cs"/>
                        </a:rPr>
                        <a:t>并运用了拆分的技巧</a:t>
                      </a:r>
                      <a:r>
                        <a:rPr lang="en-US" altLang="zh-CN" sz="1400" kern="1200" dirty="0" smtClean="0">
                          <a:solidFill>
                            <a:schemeClr val="dk1"/>
                          </a:solidFill>
                          <a:latin typeface="+mn-lt"/>
                          <a:ea typeface="+mn-ea"/>
                          <a:cs typeface="+mn-cs"/>
                        </a:rPr>
                        <a:t>, </a:t>
                      </a:r>
                      <a:r>
                        <a:rPr lang="zh-CN" altLang="en-US" sz="1400" kern="1200" dirty="0" smtClean="0">
                          <a:solidFill>
                            <a:schemeClr val="dk1"/>
                          </a:solidFill>
                          <a:latin typeface="+mn-lt"/>
                          <a:ea typeface="+mn-ea"/>
                          <a:cs typeface="+mn-cs"/>
                        </a:rPr>
                        <a:t>证明它的</a:t>
                      </a:r>
                      <a:r>
                        <a:rPr lang="zh-CN" altLang="en-US" sz="1400" b="1" kern="1200" dirty="0" smtClean="0">
                          <a:solidFill>
                            <a:schemeClr val="dk1"/>
                          </a:solidFill>
                          <a:latin typeface="+mn-lt"/>
                          <a:ea typeface="+mn-ea"/>
                          <a:cs typeface="+mn-cs"/>
                        </a:rPr>
                        <a:t>最差性能比</a:t>
                      </a:r>
                      <a:r>
                        <a:rPr lang="zh-CN" altLang="en-US" sz="1400" kern="1200" dirty="0" smtClean="0">
                          <a:solidFill>
                            <a:schemeClr val="dk1"/>
                          </a:solidFill>
                          <a:latin typeface="+mn-lt"/>
                          <a:ea typeface="+mn-ea"/>
                          <a:cs typeface="+mn-cs"/>
                        </a:rPr>
                        <a:t>不超过</a:t>
                      </a:r>
                      <a:r>
                        <a:rPr lang="en-US" altLang="zh-CN" sz="1400" kern="1200" dirty="0" smtClean="0">
                          <a:solidFill>
                            <a:schemeClr val="dk1"/>
                          </a:solidFill>
                          <a:latin typeface="+mn-lt"/>
                          <a:ea typeface="+mn-ea"/>
                          <a:cs typeface="+mn-cs"/>
                        </a:rPr>
                        <a:t>11 /4 </a:t>
                      </a:r>
                      <a:r>
                        <a:rPr lang="zh-CN" altLang="en-US" sz="1400" kern="1200" dirty="0" smtClean="0">
                          <a:solidFill>
                            <a:schemeClr val="dk1"/>
                          </a:solidFill>
                          <a:latin typeface="+mn-lt"/>
                          <a:ea typeface="+mn-ea"/>
                          <a:cs typeface="+mn-cs"/>
                        </a:rPr>
                        <a:t>－</a:t>
                      </a:r>
                      <a:r>
                        <a:rPr lang="en-US" altLang="zh-CN" sz="1400" kern="1200" dirty="0" smtClean="0">
                          <a:solidFill>
                            <a:schemeClr val="dk1"/>
                          </a:solidFill>
                          <a:latin typeface="+mn-lt"/>
                          <a:ea typeface="+mn-ea"/>
                          <a:cs typeface="+mn-cs"/>
                        </a:rPr>
                        <a:t>1 /m</a:t>
                      </a:r>
                      <a:endParaRPr lang="zh-CN" alt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2375725085"/>
                  </a:ext>
                </a:extLst>
              </a:tr>
              <a:tr h="286037">
                <a:tc>
                  <a:txBody>
                    <a:bodyPr/>
                    <a:lstStyle/>
                    <a:p>
                      <a:pPr marL="0" algn="ctr" defTabSz="914400" rtl="0" eaLnBrk="1" latinLnBrk="0" hangingPunct="1"/>
                      <a:r>
                        <a:rPr lang="en-US" altLang="zh-CN" sz="1400" kern="1200" dirty="0" smtClean="0">
                          <a:solidFill>
                            <a:schemeClr val="dk1"/>
                          </a:solidFill>
                          <a:latin typeface="+mn-lt"/>
                          <a:ea typeface="+mn-ea"/>
                          <a:cs typeface="+mn-cs"/>
                        </a:rPr>
                        <a:t>2013</a:t>
                      </a:r>
                      <a:endParaRPr lang="zh-CN" altLang="en-US" sz="1400" kern="1200" dirty="0">
                        <a:solidFill>
                          <a:schemeClr val="dk1"/>
                        </a:solidFill>
                        <a:latin typeface="+mn-lt"/>
                        <a:ea typeface="+mn-ea"/>
                        <a:cs typeface="+mn-cs"/>
                      </a:endParaRPr>
                    </a:p>
                  </a:txBody>
                  <a:tcPr anchor="ctr"/>
                </a:tc>
                <a:tc>
                  <a:txBody>
                    <a:bodyPr/>
                    <a:lstStyle/>
                    <a:p>
                      <a:pPr marL="0" algn="just" defTabSz="914400" rtl="0" eaLnBrk="1" latinLnBrk="0" hangingPunct="1"/>
                      <a:r>
                        <a:rPr lang="zh-CN" altLang="en-US" sz="1400" kern="1200" dirty="0" smtClean="0">
                          <a:solidFill>
                            <a:schemeClr val="dk1"/>
                          </a:solidFill>
                          <a:latin typeface="+mn-lt"/>
                          <a:ea typeface="+mn-ea"/>
                          <a:cs typeface="+mn-cs"/>
                        </a:rPr>
                        <a:t>刘丽丽， 张峰． 机器容量无限的同型机分批排序问题 ［</a:t>
                      </a:r>
                      <a:r>
                        <a:rPr lang="en-US" altLang="zh-CN" sz="1400" kern="1200" dirty="0" smtClean="0">
                          <a:solidFill>
                            <a:schemeClr val="dk1"/>
                          </a:solidFill>
                          <a:latin typeface="+mn-lt"/>
                          <a:ea typeface="+mn-ea"/>
                          <a:cs typeface="+mn-cs"/>
                        </a:rPr>
                        <a:t>J</a:t>
                      </a:r>
                      <a:r>
                        <a:rPr lang="zh-CN" altLang="en-US" sz="1400" kern="1200" dirty="0" smtClean="0">
                          <a:solidFill>
                            <a:schemeClr val="dk1"/>
                          </a:solidFill>
                          <a:latin typeface="+mn-lt"/>
                          <a:ea typeface="+mn-ea"/>
                          <a:cs typeface="+mn-cs"/>
                        </a:rPr>
                        <a:t>］ ． 上海第二工业大学学报</a:t>
                      </a:r>
                      <a:endParaRPr lang="zh-CN" altLang="en-US" sz="1400" kern="1200" dirty="0">
                        <a:solidFill>
                          <a:schemeClr val="dk1"/>
                        </a:solidFill>
                        <a:latin typeface="+mn-lt"/>
                        <a:ea typeface="+mn-ea"/>
                        <a:cs typeface="+mn-cs"/>
                      </a:endParaRPr>
                    </a:p>
                  </a:txBody>
                  <a:tcPr anchor="ctr"/>
                </a:tc>
                <a:tc>
                  <a:txBody>
                    <a:bodyPr/>
                    <a:lstStyle/>
                    <a:p>
                      <a:r>
                        <a:rPr lang="zh-CN" altLang="en-US" sz="1400" kern="1200" dirty="0" smtClean="0">
                          <a:solidFill>
                            <a:schemeClr val="dk1"/>
                          </a:solidFill>
                          <a:latin typeface="+mn-lt"/>
                          <a:ea typeface="+mn-ea"/>
                          <a:cs typeface="+mn-cs"/>
                        </a:rPr>
                        <a:t>分别研究了最小化不同目标函数的工件有相同就绪时间和不同就绪时间的同型机分批排序问题</a:t>
                      </a:r>
                      <a:r>
                        <a:rPr lang="en-US" altLang="zh-CN" sz="1400" kern="1200" dirty="0" smtClean="0">
                          <a:solidFill>
                            <a:schemeClr val="dk1"/>
                          </a:solidFill>
                          <a:latin typeface="+mn-lt"/>
                          <a:ea typeface="+mn-ea"/>
                          <a:cs typeface="+mn-cs"/>
                        </a:rPr>
                        <a:t>, </a:t>
                      </a:r>
                      <a:r>
                        <a:rPr lang="zh-CN" altLang="en-US" sz="1400" kern="1200" dirty="0" smtClean="0">
                          <a:solidFill>
                            <a:schemeClr val="dk1"/>
                          </a:solidFill>
                          <a:latin typeface="+mn-lt"/>
                          <a:ea typeface="+mn-ea"/>
                          <a:cs typeface="+mn-cs"/>
                        </a:rPr>
                        <a:t>对于所研究的问题设计了伪多项式时间的</a:t>
                      </a:r>
                      <a:r>
                        <a:rPr lang="zh-CN" altLang="en-US" sz="1400" b="1" kern="1200" dirty="0" smtClean="0">
                          <a:solidFill>
                            <a:schemeClr val="dk1"/>
                          </a:solidFill>
                          <a:latin typeface="+mn-lt"/>
                          <a:ea typeface="+mn-ea"/>
                          <a:cs typeface="+mn-cs"/>
                        </a:rPr>
                        <a:t>动态规划算法</a:t>
                      </a:r>
                      <a:r>
                        <a:rPr lang="zh-CN" altLang="en-US" sz="1400" kern="1200" dirty="0" smtClean="0">
                          <a:solidFill>
                            <a:schemeClr val="dk1"/>
                          </a:solidFill>
                          <a:latin typeface="+mn-lt"/>
                          <a:ea typeface="+mn-ea"/>
                          <a:cs typeface="+mn-cs"/>
                        </a:rPr>
                        <a:t>或者完全多项式时间框架。</a:t>
                      </a:r>
                      <a:endParaRPr lang="zh-CN" alt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2178117253"/>
                  </a:ext>
                </a:extLst>
              </a:tr>
              <a:tr h="433747">
                <a:tc>
                  <a:txBody>
                    <a:bodyPr/>
                    <a:lstStyle/>
                    <a:p>
                      <a:pPr marL="0" algn="ctr" defTabSz="914400" rtl="0" eaLnBrk="1" latinLnBrk="0" hangingPunct="1"/>
                      <a:r>
                        <a:rPr lang="en-US" altLang="zh-CN" sz="1400" kern="1200" dirty="0" smtClean="0">
                          <a:solidFill>
                            <a:schemeClr val="dk1"/>
                          </a:solidFill>
                          <a:latin typeface="+mn-lt"/>
                          <a:ea typeface="+mn-ea"/>
                          <a:cs typeface="+mn-cs"/>
                        </a:rPr>
                        <a:t>2013</a:t>
                      </a:r>
                      <a:endParaRPr lang="zh-CN" altLang="en-US" sz="1400" kern="1200" dirty="0">
                        <a:solidFill>
                          <a:schemeClr val="dk1"/>
                        </a:solidFill>
                        <a:latin typeface="+mn-lt"/>
                        <a:ea typeface="+mn-ea"/>
                        <a:cs typeface="+mn-cs"/>
                      </a:endParaRPr>
                    </a:p>
                  </a:txBody>
                  <a:tcPr anchor="ctr"/>
                </a:tc>
                <a:tc>
                  <a:txBody>
                    <a:bodyPr/>
                    <a:lstStyle/>
                    <a:p>
                      <a:pPr marL="0" algn="just" defTabSz="914400" rtl="0" eaLnBrk="1" latinLnBrk="0" hangingPunct="1"/>
                      <a:r>
                        <a:rPr lang="zh-CN" altLang="en-US" sz="1400" kern="1200" dirty="0" smtClean="0">
                          <a:solidFill>
                            <a:schemeClr val="dk1"/>
                          </a:solidFill>
                          <a:latin typeface="+mn-lt"/>
                          <a:ea typeface="+mn-ea"/>
                          <a:cs typeface="+mn-cs"/>
                        </a:rPr>
                        <a:t>李程</a:t>
                      </a:r>
                      <a:r>
                        <a:rPr lang="en-US" altLang="zh-CN" sz="1400" kern="1200" dirty="0" smtClean="0">
                          <a:solidFill>
                            <a:schemeClr val="dk1"/>
                          </a:solidFill>
                          <a:latin typeface="+mn-lt"/>
                          <a:ea typeface="+mn-ea"/>
                          <a:cs typeface="+mn-cs"/>
                        </a:rPr>
                        <a:t>,</a:t>
                      </a:r>
                      <a:r>
                        <a:rPr lang="zh-CN" altLang="en-US" sz="1400" kern="1200" dirty="0" smtClean="0">
                          <a:solidFill>
                            <a:schemeClr val="dk1"/>
                          </a:solidFill>
                          <a:latin typeface="+mn-lt"/>
                          <a:ea typeface="+mn-ea"/>
                          <a:cs typeface="+mn-cs"/>
                        </a:rPr>
                        <a:t>江志斌</a:t>
                      </a:r>
                      <a:r>
                        <a:rPr lang="en-US" altLang="zh-CN" sz="1400" kern="1200" dirty="0" smtClean="0">
                          <a:solidFill>
                            <a:schemeClr val="dk1"/>
                          </a:solidFill>
                          <a:latin typeface="+mn-lt"/>
                          <a:ea typeface="+mn-ea"/>
                          <a:cs typeface="+mn-cs"/>
                        </a:rPr>
                        <a:t>,</a:t>
                      </a:r>
                      <a:r>
                        <a:rPr lang="zh-CN" altLang="en-US" sz="1400" kern="1200" dirty="0" smtClean="0">
                          <a:solidFill>
                            <a:schemeClr val="dk1"/>
                          </a:solidFill>
                          <a:latin typeface="+mn-lt"/>
                          <a:ea typeface="+mn-ea"/>
                          <a:cs typeface="+mn-cs"/>
                        </a:rPr>
                        <a:t>李友</a:t>
                      </a:r>
                      <a:r>
                        <a:rPr lang="en-US" altLang="zh-CN" sz="1400" kern="1200" dirty="0" smtClean="0">
                          <a:solidFill>
                            <a:schemeClr val="dk1"/>
                          </a:solidFill>
                          <a:latin typeface="+mn-lt"/>
                          <a:ea typeface="+mn-ea"/>
                          <a:cs typeface="+mn-cs"/>
                        </a:rPr>
                        <a:t>,</a:t>
                      </a:r>
                      <a:r>
                        <a:rPr lang="zh-CN" altLang="en-US" sz="1400" kern="1200" dirty="0" smtClean="0">
                          <a:solidFill>
                            <a:schemeClr val="dk1"/>
                          </a:solidFill>
                          <a:latin typeface="+mn-lt"/>
                          <a:ea typeface="+mn-ea"/>
                          <a:cs typeface="+mn-cs"/>
                        </a:rPr>
                        <a:t>李娜</a:t>
                      </a:r>
                      <a:r>
                        <a:rPr lang="en-US" altLang="zh-CN" sz="1400" kern="1200" dirty="0" smtClean="0">
                          <a:solidFill>
                            <a:schemeClr val="dk1"/>
                          </a:solidFill>
                          <a:latin typeface="+mn-lt"/>
                          <a:ea typeface="+mn-ea"/>
                          <a:cs typeface="+mn-cs"/>
                        </a:rPr>
                        <a:t>,</a:t>
                      </a:r>
                      <a:r>
                        <a:rPr lang="zh-CN" altLang="en-US" sz="1400" kern="1200" dirty="0" smtClean="0">
                          <a:solidFill>
                            <a:schemeClr val="dk1"/>
                          </a:solidFill>
                          <a:latin typeface="+mn-lt"/>
                          <a:ea typeface="+mn-ea"/>
                          <a:cs typeface="+mn-cs"/>
                        </a:rPr>
                        <a:t>耿娜</a:t>
                      </a:r>
                      <a:r>
                        <a:rPr lang="en-US" altLang="zh-CN" sz="1400" kern="1200" dirty="0" smtClean="0">
                          <a:solidFill>
                            <a:schemeClr val="dk1"/>
                          </a:solidFill>
                          <a:latin typeface="+mn-lt"/>
                          <a:ea typeface="+mn-ea"/>
                          <a:cs typeface="+mn-cs"/>
                        </a:rPr>
                        <a:t>,</a:t>
                      </a:r>
                      <a:r>
                        <a:rPr lang="zh-CN" altLang="en-US" sz="1400" kern="1200" dirty="0" smtClean="0">
                          <a:solidFill>
                            <a:schemeClr val="dk1"/>
                          </a:solidFill>
                          <a:latin typeface="+mn-lt"/>
                          <a:ea typeface="+mn-ea"/>
                          <a:cs typeface="+mn-cs"/>
                        </a:rPr>
                        <a:t>姚世清</a:t>
                      </a:r>
                      <a:r>
                        <a:rPr lang="en-US" altLang="zh-CN" sz="1400" kern="1200" dirty="0" smtClean="0">
                          <a:solidFill>
                            <a:schemeClr val="dk1"/>
                          </a:solidFill>
                          <a:latin typeface="+mn-lt"/>
                          <a:ea typeface="+mn-ea"/>
                          <a:cs typeface="+mn-cs"/>
                        </a:rPr>
                        <a:t>,</a:t>
                      </a:r>
                      <a:r>
                        <a:rPr lang="zh-CN" altLang="en-US" sz="1400" kern="1200" dirty="0" smtClean="0">
                          <a:solidFill>
                            <a:schemeClr val="dk1"/>
                          </a:solidFill>
                          <a:latin typeface="+mn-lt"/>
                          <a:ea typeface="+mn-ea"/>
                          <a:cs typeface="+mn-cs"/>
                        </a:rPr>
                        <a:t>贾文友</a:t>
                      </a:r>
                      <a:r>
                        <a:rPr lang="en-US" altLang="zh-CN" sz="1400" kern="1200" dirty="0" smtClean="0">
                          <a:solidFill>
                            <a:schemeClr val="dk1"/>
                          </a:solidFill>
                          <a:latin typeface="+mn-lt"/>
                          <a:ea typeface="+mn-ea"/>
                          <a:cs typeface="+mn-cs"/>
                        </a:rPr>
                        <a:t>.</a:t>
                      </a:r>
                      <a:r>
                        <a:rPr lang="zh-CN" altLang="en-US" sz="1400" kern="1200" dirty="0" smtClean="0">
                          <a:solidFill>
                            <a:schemeClr val="dk1"/>
                          </a:solidFill>
                          <a:latin typeface="+mn-lt"/>
                          <a:ea typeface="+mn-ea"/>
                          <a:cs typeface="+mn-cs"/>
                        </a:rPr>
                        <a:t>基于规则的批处理设备调度方法在半导体晶圆制造系统中应用</a:t>
                      </a:r>
                      <a:r>
                        <a:rPr lang="en-US" altLang="zh-CN" sz="1400" kern="1200" dirty="0" smtClean="0">
                          <a:solidFill>
                            <a:schemeClr val="dk1"/>
                          </a:solidFill>
                          <a:latin typeface="+mn-lt"/>
                          <a:ea typeface="+mn-ea"/>
                          <a:cs typeface="+mn-cs"/>
                        </a:rPr>
                        <a:t>[J].</a:t>
                      </a:r>
                      <a:endParaRPr lang="zh-CN" altLang="en-US" sz="1400" kern="1200" dirty="0">
                        <a:solidFill>
                          <a:schemeClr val="dk1"/>
                        </a:solidFill>
                        <a:latin typeface="+mn-lt"/>
                        <a:ea typeface="+mn-ea"/>
                        <a:cs typeface="+mn-cs"/>
                      </a:endParaRPr>
                    </a:p>
                  </a:txBody>
                  <a:tcPr anchor="ctr"/>
                </a:tc>
                <a:tc>
                  <a:txBody>
                    <a:bodyPr/>
                    <a:lstStyle/>
                    <a:p>
                      <a:r>
                        <a:rPr lang="zh-CN" altLang="en-US" sz="1400" kern="1200" dirty="0" smtClean="0">
                          <a:solidFill>
                            <a:schemeClr val="dk1"/>
                          </a:solidFill>
                          <a:latin typeface="+mn-lt"/>
                          <a:ea typeface="+mn-ea"/>
                          <a:cs typeface="+mn-cs"/>
                        </a:rPr>
                        <a:t>针对半导体炉管区瓶颈设备的批处理调度问题</a:t>
                      </a:r>
                      <a:r>
                        <a:rPr lang="en-US" altLang="zh-CN" sz="1400" kern="1200" dirty="0" smtClean="0">
                          <a:solidFill>
                            <a:schemeClr val="dk1"/>
                          </a:solidFill>
                          <a:latin typeface="+mn-lt"/>
                          <a:ea typeface="+mn-ea"/>
                          <a:cs typeface="+mn-cs"/>
                        </a:rPr>
                        <a:t>,</a:t>
                      </a:r>
                      <a:r>
                        <a:rPr lang="zh-CN" altLang="en-US" sz="1400" kern="1200" dirty="0" smtClean="0">
                          <a:solidFill>
                            <a:schemeClr val="dk1"/>
                          </a:solidFill>
                          <a:latin typeface="+mn-lt"/>
                          <a:ea typeface="+mn-ea"/>
                          <a:cs typeface="+mn-cs"/>
                        </a:rPr>
                        <a:t>提出满足工艺约束和设备限制的组批调度算法</a:t>
                      </a:r>
                      <a:r>
                        <a:rPr lang="en-US" altLang="zh-CN" sz="1400" kern="1200" dirty="0" smtClean="0">
                          <a:solidFill>
                            <a:schemeClr val="dk1"/>
                          </a:solidFill>
                          <a:latin typeface="+mn-lt"/>
                          <a:ea typeface="+mn-ea"/>
                          <a:cs typeface="+mn-cs"/>
                        </a:rPr>
                        <a:t>.</a:t>
                      </a:r>
                      <a:endParaRPr lang="zh-CN" alt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3774281137"/>
                  </a:ext>
                </a:extLst>
              </a:tr>
              <a:tr h="370840">
                <a:tc>
                  <a:txBody>
                    <a:bodyPr/>
                    <a:lstStyle/>
                    <a:p>
                      <a:pPr marL="0" algn="ctr" defTabSz="914400" rtl="0" eaLnBrk="1" latinLnBrk="0" hangingPunct="1"/>
                      <a:r>
                        <a:rPr lang="en-US" altLang="zh-CN" sz="1400" kern="1200" dirty="0" smtClean="0">
                          <a:solidFill>
                            <a:schemeClr val="dk1"/>
                          </a:solidFill>
                          <a:latin typeface="+mn-lt"/>
                          <a:ea typeface="+mn-ea"/>
                          <a:cs typeface="+mn-cs"/>
                        </a:rPr>
                        <a:t>2012</a:t>
                      </a:r>
                      <a:endParaRPr lang="zh-CN" altLang="en-US" sz="1400" kern="1200" dirty="0">
                        <a:solidFill>
                          <a:schemeClr val="dk1"/>
                        </a:solidFill>
                        <a:latin typeface="+mn-lt"/>
                        <a:ea typeface="+mn-ea"/>
                        <a:cs typeface="+mn-cs"/>
                      </a:endParaRPr>
                    </a:p>
                  </a:txBody>
                  <a:tcPr anchor="ctr"/>
                </a:tc>
                <a:tc>
                  <a:txBody>
                    <a:bodyPr/>
                    <a:lstStyle/>
                    <a:p>
                      <a:pPr marL="0" algn="just" defTabSz="914400" rtl="0" eaLnBrk="1" latinLnBrk="0" hangingPunct="1"/>
                      <a:r>
                        <a:rPr lang="zh-CN" altLang="en-US" sz="1400" kern="1200" dirty="0" smtClean="0">
                          <a:solidFill>
                            <a:schemeClr val="dk1"/>
                          </a:solidFill>
                          <a:latin typeface="+mn-lt"/>
                          <a:ea typeface="+mn-ea"/>
                          <a:cs typeface="+mn-cs"/>
                        </a:rPr>
                        <a:t>吴翠连， 陈俊． 有尺寸的同型机分批排序问题的近似算法［</a:t>
                      </a:r>
                      <a:r>
                        <a:rPr lang="en-US" altLang="zh-CN" sz="1400" kern="1200" dirty="0" smtClean="0">
                          <a:solidFill>
                            <a:schemeClr val="dk1"/>
                          </a:solidFill>
                          <a:latin typeface="+mn-lt"/>
                          <a:ea typeface="+mn-ea"/>
                          <a:cs typeface="+mn-cs"/>
                        </a:rPr>
                        <a:t>J</a:t>
                      </a:r>
                      <a:r>
                        <a:rPr lang="zh-CN" altLang="en-US" sz="1400" kern="1200" dirty="0" smtClean="0">
                          <a:solidFill>
                            <a:schemeClr val="dk1"/>
                          </a:solidFill>
                          <a:latin typeface="+mn-lt"/>
                          <a:ea typeface="+mn-ea"/>
                          <a:cs typeface="+mn-cs"/>
                        </a:rPr>
                        <a:t>］ ． 运筹与管理， </a:t>
                      </a:r>
                      <a:r>
                        <a:rPr lang="en-US" altLang="zh-CN" sz="1400" kern="1200" dirty="0" smtClean="0">
                          <a:solidFill>
                            <a:schemeClr val="dk1"/>
                          </a:solidFill>
                          <a:latin typeface="+mn-lt"/>
                          <a:ea typeface="+mn-ea"/>
                          <a:cs typeface="+mn-cs"/>
                        </a:rPr>
                        <a:t>2013</a:t>
                      </a:r>
                    </a:p>
                  </a:txBody>
                  <a:tcPr anchor="ctr"/>
                </a:tc>
                <a:tc>
                  <a:txBody>
                    <a:bodyPr/>
                    <a:lstStyle/>
                    <a:p>
                      <a:r>
                        <a:rPr lang="zh-CN" altLang="en-US" sz="1400" kern="1200" dirty="0" smtClean="0">
                          <a:solidFill>
                            <a:schemeClr val="dk1"/>
                          </a:solidFill>
                          <a:latin typeface="+mn-lt"/>
                          <a:ea typeface="+mn-ea"/>
                          <a:cs typeface="+mn-cs"/>
                        </a:rPr>
                        <a:t>考虑工件具有到达时间、且尺寸大于 </a:t>
                      </a:r>
                      <a:r>
                        <a:rPr lang="en-US" altLang="zh-CN" sz="1400" kern="1200" dirty="0" smtClean="0">
                          <a:solidFill>
                            <a:schemeClr val="dk1"/>
                          </a:solidFill>
                          <a:latin typeface="+mn-lt"/>
                          <a:ea typeface="+mn-ea"/>
                          <a:cs typeface="+mn-cs"/>
                        </a:rPr>
                        <a:t>1 /2 </a:t>
                      </a:r>
                      <a:r>
                        <a:rPr lang="zh-CN" altLang="en-US" sz="1400" kern="1200" dirty="0" smtClean="0">
                          <a:solidFill>
                            <a:schemeClr val="dk1"/>
                          </a:solidFill>
                          <a:latin typeface="+mn-lt"/>
                          <a:ea typeface="+mn-ea"/>
                          <a:cs typeface="+mn-cs"/>
                        </a:rPr>
                        <a:t>的大工件的加工时间不少于尺寸小于 </a:t>
                      </a:r>
                      <a:r>
                        <a:rPr lang="en-US" altLang="zh-CN" sz="1400" kern="1200" dirty="0" smtClean="0">
                          <a:solidFill>
                            <a:schemeClr val="dk1"/>
                          </a:solidFill>
                          <a:latin typeface="+mn-lt"/>
                          <a:ea typeface="+mn-ea"/>
                          <a:cs typeface="+mn-cs"/>
                        </a:rPr>
                        <a:t>1 /2 </a:t>
                      </a:r>
                      <a:r>
                        <a:rPr lang="zh-CN" altLang="en-US" sz="1400" kern="1200" dirty="0" smtClean="0">
                          <a:solidFill>
                            <a:schemeClr val="dk1"/>
                          </a:solidFill>
                          <a:latin typeface="+mn-lt"/>
                          <a:ea typeface="+mn-ea"/>
                          <a:cs typeface="+mn-cs"/>
                        </a:rPr>
                        <a:t>的小工件加工时间的情况， 并设计了一个最坏性能比为 </a:t>
                      </a:r>
                      <a:r>
                        <a:rPr lang="en-US" altLang="zh-CN" sz="1400" kern="1200" dirty="0" smtClean="0">
                          <a:solidFill>
                            <a:schemeClr val="dk1"/>
                          </a:solidFill>
                          <a:latin typeface="+mn-lt"/>
                          <a:ea typeface="+mn-ea"/>
                          <a:cs typeface="+mn-cs"/>
                        </a:rPr>
                        <a:t>3 /2 + ε </a:t>
                      </a:r>
                      <a:r>
                        <a:rPr lang="zh-CN" altLang="en-US" sz="1400" kern="1200" dirty="0" smtClean="0">
                          <a:solidFill>
                            <a:schemeClr val="dk1"/>
                          </a:solidFill>
                          <a:latin typeface="+mn-lt"/>
                          <a:ea typeface="+mn-ea"/>
                          <a:cs typeface="+mn-cs"/>
                        </a:rPr>
                        <a:t>的 多 项 式 时 间 近 似 算 法</a:t>
                      </a:r>
                      <a:endParaRPr lang="zh-CN" alt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274599850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kern="1200" dirty="0" smtClean="0">
                          <a:solidFill>
                            <a:schemeClr val="dk1"/>
                          </a:solidFill>
                          <a:latin typeface="+mn-lt"/>
                          <a:ea typeface="+mn-ea"/>
                          <a:cs typeface="+mn-cs"/>
                        </a:rPr>
                        <a:t>2015</a:t>
                      </a:r>
                    </a:p>
                  </a:txBody>
                  <a:tcPr anchor="ctr"/>
                </a:tc>
                <a:tc>
                  <a:txBody>
                    <a:bodyPr/>
                    <a:lstStyle/>
                    <a:p>
                      <a:pPr marL="0" algn="just" defTabSz="914400" rtl="0" eaLnBrk="1" latinLnBrk="0" hangingPunct="1"/>
                      <a:r>
                        <a:rPr lang="zh-CN" altLang="en-US" sz="1400" kern="1200" dirty="0" smtClean="0">
                          <a:solidFill>
                            <a:schemeClr val="dk1"/>
                          </a:solidFill>
                          <a:latin typeface="+mn-lt"/>
                          <a:ea typeface="+mn-ea"/>
                          <a:cs typeface="+mn-cs"/>
                        </a:rPr>
                        <a:t>贾兆红， 李晓浩， 温婷婷， 李龙澍． 不同容量平行机 下差异工件尺寸的批调度算法［</a:t>
                      </a:r>
                      <a:r>
                        <a:rPr lang="en-US" altLang="zh-CN" sz="1400" kern="1200" dirty="0" smtClean="0">
                          <a:solidFill>
                            <a:schemeClr val="dk1"/>
                          </a:solidFill>
                          <a:latin typeface="+mn-lt"/>
                          <a:ea typeface="+mn-ea"/>
                          <a:cs typeface="+mn-cs"/>
                        </a:rPr>
                        <a:t>J</a:t>
                      </a:r>
                      <a:r>
                        <a:rPr lang="zh-CN" altLang="en-US" sz="1400" kern="1200" dirty="0" smtClean="0">
                          <a:solidFill>
                            <a:schemeClr val="dk1"/>
                          </a:solidFill>
                          <a:latin typeface="+mn-lt"/>
                          <a:ea typeface="+mn-ea"/>
                          <a:cs typeface="+mn-cs"/>
                        </a:rPr>
                        <a:t>］ ． 控制与决策</a:t>
                      </a:r>
                    </a:p>
                  </a:txBody>
                  <a:tcPr anchor="ctr"/>
                </a:tc>
                <a:tc>
                  <a:txBody>
                    <a:bodyPr/>
                    <a:lstStyle/>
                    <a:p>
                      <a:r>
                        <a:rPr lang="zh-CN" altLang="en-US" sz="1400" kern="1200" dirty="0" smtClean="0">
                          <a:solidFill>
                            <a:schemeClr val="dk1"/>
                          </a:solidFill>
                          <a:latin typeface="+mn-lt"/>
                          <a:ea typeface="+mn-ea"/>
                          <a:cs typeface="+mn-cs"/>
                        </a:rPr>
                        <a:t>基于工件松弛的方法给出了一个下界的计算方法， 并设计了一个启发式算法 </a:t>
                      </a:r>
                      <a:r>
                        <a:rPr lang="en-US" altLang="zh-CN" sz="1400" kern="1200" dirty="0" smtClean="0">
                          <a:solidFill>
                            <a:schemeClr val="dk1"/>
                          </a:solidFill>
                          <a:latin typeface="+mn-lt"/>
                          <a:ea typeface="+mn-ea"/>
                          <a:cs typeface="+mn-cs"/>
                        </a:rPr>
                        <a:t>H</a:t>
                      </a:r>
                      <a:r>
                        <a:rPr lang="zh-CN" altLang="en-US" sz="1400" kern="1200" dirty="0" smtClean="0">
                          <a:solidFill>
                            <a:schemeClr val="dk1"/>
                          </a:solidFill>
                          <a:latin typeface="+mn-lt"/>
                          <a:ea typeface="+mn-ea"/>
                          <a:cs typeface="+mn-cs"/>
                        </a:rPr>
                        <a:t>和一个</a:t>
                      </a:r>
                      <a:r>
                        <a:rPr lang="zh-CN" altLang="en-US" sz="1400" b="1" kern="1200" dirty="0" smtClean="0">
                          <a:solidFill>
                            <a:schemeClr val="dk1"/>
                          </a:solidFill>
                          <a:latin typeface="+mn-lt"/>
                          <a:ea typeface="+mn-ea"/>
                          <a:cs typeface="+mn-cs"/>
                        </a:rPr>
                        <a:t>蚁群优化算法</a:t>
                      </a:r>
                      <a:r>
                        <a:rPr lang="en-US" altLang="zh-CN" sz="1400" kern="1200" dirty="0" smtClean="0">
                          <a:solidFill>
                            <a:schemeClr val="dk1"/>
                          </a:solidFill>
                          <a:latin typeface="+mn-lt"/>
                          <a:ea typeface="+mn-ea"/>
                          <a:cs typeface="+mn-cs"/>
                        </a:rPr>
                        <a:t>ACO</a:t>
                      </a:r>
                      <a:r>
                        <a:rPr lang="zh-CN" altLang="en-US" sz="1400" kern="1200" dirty="0" smtClean="0">
                          <a:solidFill>
                            <a:schemeClr val="dk1"/>
                          </a:solidFill>
                          <a:latin typeface="+mn-lt"/>
                          <a:ea typeface="+mn-ea"/>
                          <a:cs typeface="+mn-cs"/>
                        </a:rPr>
                        <a:t>， 计算实验表明， 所提蚁群优化 算 法 性 能 优 于 启 发 式 算 法 </a:t>
                      </a:r>
                      <a:r>
                        <a:rPr lang="en-US" altLang="zh-CN" sz="1400" kern="1200" dirty="0" smtClean="0">
                          <a:solidFill>
                            <a:schemeClr val="dk1"/>
                          </a:solidFill>
                          <a:latin typeface="+mn-lt"/>
                          <a:ea typeface="+mn-ea"/>
                          <a:cs typeface="+mn-cs"/>
                        </a:rPr>
                        <a:t>H </a:t>
                      </a:r>
                      <a:r>
                        <a:rPr lang="zh-CN" altLang="en-US" sz="1400" kern="1200" dirty="0" smtClean="0">
                          <a:solidFill>
                            <a:schemeClr val="dk1"/>
                          </a:solidFill>
                          <a:latin typeface="+mn-lt"/>
                          <a:ea typeface="+mn-ea"/>
                          <a:cs typeface="+mn-cs"/>
                        </a:rPr>
                        <a:t>和 </a:t>
                      </a:r>
                      <a:r>
                        <a:rPr lang="en-US" altLang="zh-CN" sz="1400" kern="1200" dirty="0" err="1" smtClean="0">
                          <a:solidFill>
                            <a:schemeClr val="dk1"/>
                          </a:solidFill>
                          <a:latin typeface="+mn-lt"/>
                          <a:ea typeface="+mn-ea"/>
                          <a:cs typeface="+mn-cs"/>
                        </a:rPr>
                        <a:t>Damodaran</a:t>
                      </a:r>
                      <a:r>
                        <a:rPr lang="zh-CN" altLang="en-US" sz="1400" kern="1200" dirty="0" smtClean="0">
                          <a:solidFill>
                            <a:schemeClr val="dk1"/>
                          </a:solidFill>
                          <a:latin typeface="+mn-lt"/>
                          <a:ea typeface="+mn-ea"/>
                          <a:cs typeface="+mn-cs"/>
                        </a:rPr>
                        <a:t>等中的粒子群优化算法</a:t>
                      </a:r>
                      <a:endParaRPr lang="zh-CN" alt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1324565677"/>
                  </a:ext>
                </a:extLst>
              </a:tr>
            </a:tbl>
          </a:graphicData>
        </a:graphic>
      </p:graphicFrame>
    </p:spTree>
    <p:extLst>
      <p:ext uri="{BB962C8B-B14F-4D97-AF65-F5344CB8AC3E}">
        <p14:creationId xmlns:p14="http://schemas.microsoft.com/office/powerpoint/2010/main" val="870311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1769" name="矩形 1768"/>
          <p:cNvSpPr/>
          <p:nvPr/>
        </p:nvSpPr>
        <p:spPr>
          <a:xfrm>
            <a:off x="4621858" y="322399"/>
            <a:ext cx="1107988" cy="369328"/>
          </a:xfrm>
          <a:prstGeom prst="rect">
            <a:avLst/>
          </a:prstGeom>
        </p:spPr>
        <p:txBody>
          <a:bodyPr wrap="none" lIns="91436" tIns="45718" rIns="91436" bIns="45718">
            <a:spAutoFit/>
          </a:bodyPr>
          <a:lstStyle/>
          <a:p>
            <a:pPr algn="ctr"/>
            <a:r>
              <a:rPr lang="zh-CN" altLang="en-US" dirty="0" smtClean="0">
                <a:solidFill>
                  <a:schemeClr val="bg1"/>
                </a:solidFill>
                <a:latin typeface="微软雅黑" pitchFamily="34" charset="-122"/>
                <a:ea typeface="微软雅黑" pitchFamily="34" charset="-122"/>
              </a:rPr>
              <a:t>国内现状</a:t>
            </a:r>
            <a:endParaRPr lang="en-US" altLang="zh-CN" dirty="0">
              <a:solidFill>
                <a:schemeClr val="bg1"/>
              </a:solidFill>
              <a:latin typeface="微软雅黑" pitchFamily="34" charset="-122"/>
              <a:ea typeface="微软雅黑" pitchFamily="34" charset="-122"/>
            </a:endParaRP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633077" y="125666"/>
            <a:ext cx="2787943" cy="738664"/>
          </a:xfrm>
          <a:prstGeom prst="rect">
            <a:avLst/>
          </a:prstGeom>
        </p:spPr>
        <p:txBody>
          <a:bodyPr wrap="none">
            <a:spAutoFit/>
          </a:bodyPr>
          <a:lstStyle/>
          <a:p>
            <a:pPr>
              <a:lnSpc>
                <a:spcPct val="150000"/>
              </a:lnSpc>
            </a:pPr>
            <a:r>
              <a:rPr lang="en-US" altLang="zh-CN" sz="2800" dirty="0" smtClean="0">
                <a:solidFill>
                  <a:srgbClr val="157E9F"/>
                </a:solidFill>
                <a:latin typeface="方正清刻本悦宋简体" panose="02000000000000000000" pitchFamily="2" charset="-122"/>
                <a:ea typeface="方正清刻本悦宋简体" panose="02000000000000000000" pitchFamily="2" charset="-122"/>
              </a:rPr>
              <a:t> </a:t>
            </a:r>
            <a:r>
              <a:rPr lang="zh-CN" altLang="en-US" sz="2800" dirty="0" smtClean="0">
                <a:solidFill>
                  <a:srgbClr val="157E9F"/>
                </a:solidFill>
                <a:latin typeface="方正清刻本悦宋简体" panose="02000000000000000000" pitchFamily="2" charset="-122"/>
                <a:ea typeface="方正清刻本悦宋简体" panose="02000000000000000000" pitchFamily="2" charset="-122"/>
              </a:rPr>
              <a:t>国内外研究现状</a:t>
            </a:r>
            <a:endParaRPr lang="en-US" altLang="zh-CN" sz="2800" dirty="0">
              <a:solidFill>
                <a:srgbClr val="157E9F"/>
              </a:solidFill>
              <a:latin typeface="方正清刻本悦宋简体" panose="02000000000000000000" pitchFamily="2" charset="-122"/>
              <a:ea typeface="方正清刻本悦宋简体" panose="02000000000000000000" pitchFamily="2" charset="-122"/>
            </a:endParaRPr>
          </a:p>
        </p:txBody>
      </p:sp>
      <p:graphicFrame>
        <p:nvGraphicFramePr>
          <p:cNvPr id="13" name="表格 12"/>
          <p:cNvGraphicFramePr>
            <a:graphicFrameLocks noGrp="1"/>
          </p:cNvGraphicFramePr>
          <p:nvPr>
            <p:extLst>
              <p:ext uri="{D42A27DB-BD31-4B8C-83A1-F6EECF244321}">
                <p14:modId xmlns:p14="http://schemas.microsoft.com/office/powerpoint/2010/main" val="2197958511"/>
              </p:ext>
            </p:extLst>
          </p:nvPr>
        </p:nvGraphicFramePr>
        <p:xfrm>
          <a:off x="940778" y="838988"/>
          <a:ext cx="10899180" cy="2352040"/>
        </p:xfrm>
        <a:graphic>
          <a:graphicData uri="http://schemas.openxmlformats.org/drawingml/2006/table">
            <a:tbl>
              <a:tblPr firstRow="1" bandRow="1">
                <a:tableStyleId>{5C22544A-7EE6-4342-B048-85BDC9FD1C3A}</a:tableStyleId>
              </a:tblPr>
              <a:tblGrid>
                <a:gridCol w="757393">
                  <a:extLst>
                    <a:ext uri="{9D8B030D-6E8A-4147-A177-3AD203B41FA5}">
                      <a16:colId xmlns:a16="http://schemas.microsoft.com/office/drawing/2014/main" val="3675594876"/>
                    </a:ext>
                  </a:extLst>
                </a:gridCol>
                <a:gridCol w="4065960">
                  <a:extLst>
                    <a:ext uri="{9D8B030D-6E8A-4147-A177-3AD203B41FA5}">
                      <a16:colId xmlns:a16="http://schemas.microsoft.com/office/drawing/2014/main" val="837400021"/>
                    </a:ext>
                  </a:extLst>
                </a:gridCol>
                <a:gridCol w="6075827">
                  <a:extLst>
                    <a:ext uri="{9D8B030D-6E8A-4147-A177-3AD203B41FA5}">
                      <a16:colId xmlns:a16="http://schemas.microsoft.com/office/drawing/2014/main" val="39497110"/>
                    </a:ext>
                  </a:extLst>
                </a:gridCol>
              </a:tblGrid>
              <a:tr h="370840">
                <a:tc>
                  <a:txBody>
                    <a:bodyPr/>
                    <a:lstStyle/>
                    <a:p>
                      <a:pPr algn="ctr"/>
                      <a:r>
                        <a:rPr lang="zh-CN" altLang="en-US" dirty="0" smtClean="0"/>
                        <a:t>年份</a:t>
                      </a:r>
                      <a:endParaRPr lang="zh-CN" altLang="en-US" dirty="0"/>
                    </a:p>
                  </a:txBody>
                  <a:tcPr>
                    <a:solidFill>
                      <a:srgbClr val="157E9F"/>
                    </a:solidFill>
                  </a:tcPr>
                </a:tc>
                <a:tc>
                  <a:txBody>
                    <a:bodyPr/>
                    <a:lstStyle/>
                    <a:p>
                      <a:pPr algn="ctr"/>
                      <a:r>
                        <a:rPr lang="zh-CN" altLang="en-US" dirty="0" smtClean="0"/>
                        <a:t>文献</a:t>
                      </a:r>
                      <a:endParaRPr lang="zh-CN" altLang="en-US" dirty="0"/>
                    </a:p>
                  </a:txBody>
                  <a:tcPr>
                    <a:solidFill>
                      <a:srgbClr val="157E9F"/>
                    </a:solidFill>
                  </a:tcPr>
                </a:tc>
                <a:tc>
                  <a:txBody>
                    <a:bodyPr/>
                    <a:lstStyle/>
                    <a:p>
                      <a:pPr algn="ctr"/>
                      <a:r>
                        <a:rPr lang="zh-CN" altLang="en-US" dirty="0" smtClean="0"/>
                        <a:t>主要内容</a:t>
                      </a:r>
                      <a:endParaRPr lang="zh-CN" altLang="en-US" dirty="0"/>
                    </a:p>
                  </a:txBody>
                  <a:tcPr>
                    <a:solidFill>
                      <a:srgbClr val="157E9F"/>
                    </a:solidFill>
                  </a:tcPr>
                </a:tc>
                <a:extLst>
                  <a:ext uri="{0D108BD9-81ED-4DB2-BD59-A6C34878D82A}">
                    <a16:rowId xmlns:a16="http://schemas.microsoft.com/office/drawing/2014/main" val="4080786828"/>
                  </a:ext>
                </a:extLst>
              </a:tr>
              <a:tr h="370840">
                <a:tc>
                  <a:txBody>
                    <a:bodyPr/>
                    <a:lstStyle/>
                    <a:p>
                      <a:pPr algn="ctr"/>
                      <a:r>
                        <a:rPr lang="en-US" altLang="zh-CN" sz="1400" dirty="0" smtClean="0"/>
                        <a:t>2020</a:t>
                      </a:r>
                      <a:endParaRPr lang="zh-CN" altLang="en-US" sz="1400" dirty="0"/>
                    </a:p>
                  </a:txBody>
                  <a:tcPr anchor="ctr"/>
                </a:tc>
                <a:tc>
                  <a:txBody>
                    <a:bodyPr/>
                    <a:lstStyle/>
                    <a:p>
                      <a:pPr algn="just"/>
                      <a:r>
                        <a:rPr lang="zh-CN" altLang="en-US" sz="1400" dirty="0" smtClean="0"/>
                        <a:t>黄婧颖</a:t>
                      </a:r>
                      <a:r>
                        <a:rPr lang="en-US" altLang="zh-CN" sz="1400" dirty="0" smtClean="0"/>
                        <a:t>. </a:t>
                      </a:r>
                      <a:r>
                        <a:rPr lang="zh-CN" altLang="en-US" sz="1400" dirty="0" smtClean="0"/>
                        <a:t>考虑维护的批处理机调度问题研究</a:t>
                      </a:r>
                      <a:r>
                        <a:rPr lang="en-US" altLang="zh-CN" sz="1400" dirty="0" smtClean="0"/>
                        <a:t>[D].</a:t>
                      </a:r>
                      <a:r>
                        <a:rPr lang="zh-CN" altLang="en-US" sz="1400" dirty="0" smtClean="0"/>
                        <a:t>上海交通大学</a:t>
                      </a:r>
                      <a:endParaRPr lang="zh-CN" altLang="en-US" sz="1400" dirty="0"/>
                    </a:p>
                  </a:txBody>
                  <a:tcPr anchor="ctr"/>
                </a:tc>
                <a:tc>
                  <a:txBody>
                    <a:bodyPr/>
                    <a:lstStyle/>
                    <a:p>
                      <a:r>
                        <a:rPr lang="zh-CN" altLang="en-US" sz="1400" dirty="0" smtClean="0"/>
                        <a:t>针对批处理加工设备的预防性维护，建立了工件组批、批次调度和预防性维护安排联合优化的数学模型，提出两种</a:t>
                      </a:r>
                      <a:r>
                        <a:rPr lang="zh-CN" altLang="en-US" sz="1400" b="1" dirty="0" smtClean="0"/>
                        <a:t>遗传算法</a:t>
                      </a:r>
                      <a:endParaRPr lang="zh-CN" altLang="en-US" sz="1400" b="1" dirty="0"/>
                    </a:p>
                  </a:txBody>
                  <a:tcPr anchor="ctr"/>
                </a:tc>
                <a:extLst>
                  <a:ext uri="{0D108BD9-81ED-4DB2-BD59-A6C34878D82A}">
                    <a16:rowId xmlns:a16="http://schemas.microsoft.com/office/drawing/2014/main" val="1559121272"/>
                  </a:ext>
                </a:extLst>
              </a:tr>
              <a:tr h="370840">
                <a:tc>
                  <a:txBody>
                    <a:bodyPr/>
                    <a:lstStyle/>
                    <a:p>
                      <a:pPr algn="ctr"/>
                      <a:r>
                        <a:rPr lang="en-US" altLang="zh-CN" sz="1400" dirty="0" smtClean="0"/>
                        <a:t>2020</a:t>
                      </a:r>
                      <a:endParaRPr lang="zh-CN" altLang="en-US" sz="1400" dirty="0"/>
                    </a:p>
                  </a:txBody>
                  <a:tcPr anchor="ctr"/>
                </a:tc>
                <a:tc>
                  <a:txBody>
                    <a:bodyPr/>
                    <a:lstStyle/>
                    <a:p>
                      <a:pPr algn="just"/>
                      <a:r>
                        <a:rPr lang="zh-CN" altLang="en-US" sz="1400" dirty="0" smtClean="0"/>
                        <a:t>杨子豪</a:t>
                      </a:r>
                      <a:r>
                        <a:rPr lang="en-US" altLang="zh-CN" sz="1400" dirty="0" smtClean="0"/>
                        <a:t>. </a:t>
                      </a:r>
                      <a:r>
                        <a:rPr lang="zh-CN" altLang="en-US" sz="1400" dirty="0" smtClean="0"/>
                        <a:t>基于强化学习的批处理机随机调度问题研究</a:t>
                      </a:r>
                      <a:r>
                        <a:rPr lang="en-US" altLang="zh-CN" sz="1400" dirty="0" smtClean="0"/>
                        <a:t>[D].</a:t>
                      </a:r>
                      <a:r>
                        <a:rPr lang="zh-CN" altLang="en-US" sz="1400" dirty="0" smtClean="0"/>
                        <a:t>合肥工业大学</a:t>
                      </a:r>
                      <a:endParaRPr lang="zh-CN" altLang="en-US" sz="1400" dirty="0"/>
                    </a:p>
                  </a:txBody>
                  <a:tcPr anchor="ctr"/>
                </a:tc>
                <a:tc>
                  <a:txBody>
                    <a:bodyPr/>
                    <a:lstStyle/>
                    <a:p>
                      <a:r>
                        <a:rPr lang="zh-CN" altLang="en-US" sz="1400" dirty="0" smtClean="0"/>
                        <a:t>根据加工时间固定和随机两种情况将调度问题分别建模为半马尔科夫决策过程和连续时间马尔科夫决策过程</a:t>
                      </a:r>
                      <a:r>
                        <a:rPr lang="en-US" altLang="zh-CN" sz="1400" dirty="0" smtClean="0"/>
                        <a:t>,</a:t>
                      </a:r>
                      <a:r>
                        <a:rPr lang="zh-CN" altLang="en-US" sz="1400" dirty="0" smtClean="0"/>
                        <a:t>引入了</a:t>
                      </a:r>
                      <a:r>
                        <a:rPr lang="zh-CN" altLang="en-US" sz="1400" b="1" dirty="0" smtClean="0"/>
                        <a:t>强化</a:t>
                      </a:r>
                      <a:r>
                        <a:rPr lang="zh-CN" altLang="en-US" sz="1400" dirty="0" smtClean="0"/>
                        <a:t>学习中的</a:t>
                      </a:r>
                      <a:r>
                        <a:rPr lang="en-US" altLang="zh-CN" sz="1400" dirty="0" smtClean="0"/>
                        <a:t>Q</a:t>
                      </a:r>
                      <a:r>
                        <a:rPr lang="zh-CN" altLang="en-US" sz="1400" dirty="0" smtClean="0"/>
                        <a:t>学习算法和</a:t>
                      </a:r>
                      <a:r>
                        <a:rPr lang="zh-CN" altLang="en-US" sz="1400" b="1" dirty="0" smtClean="0"/>
                        <a:t>深度强化学习</a:t>
                      </a:r>
                      <a:r>
                        <a:rPr lang="zh-CN" altLang="en-US" sz="1400" dirty="0" smtClean="0"/>
                        <a:t>中的</a:t>
                      </a:r>
                      <a:r>
                        <a:rPr lang="en-US" altLang="zh-CN" sz="1400" dirty="0" smtClean="0"/>
                        <a:t>DQN</a:t>
                      </a:r>
                      <a:r>
                        <a:rPr lang="zh-CN" altLang="en-US" sz="1400" dirty="0" smtClean="0"/>
                        <a:t>算法对问题求解</a:t>
                      </a:r>
                      <a:endParaRPr lang="zh-CN" altLang="en-US" sz="1400" dirty="0"/>
                    </a:p>
                  </a:txBody>
                  <a:tcPr anchor="ctr"/>
                </a:tc>
                <a:extLst>
                  <a:ext uri="{0D108BD9-81ED-4DB2-BD59-A6C34878D82A}">
                    <a16:rowId xmlns:a16="http://schemas.microsoft.com/office/drawing/2014/main" val="2127002348"/>
                  </a:ext>
                </a:extLst>
              </a:tr>
              <a:tr h="370840">
                <a:tc>
                  <a:txBody>
                    <a:bodyPr/>
                    <a:lstStyle/>
                    <a:p>
                      <a:pPr marL="0" algn="ctr" defTabSz="914400" rtl="0" eaLnBrk="1" latinLnBrk="0" hangingPunct="1"/>
                      <a:r>
                        <a:rPr lang="en-US" altLang="zh-CN" sz="1400" kern="1200" dirty="0" smtClean="0">
                          <a:solidFill>
                            <a:schemeClr val="dk1"/>
                          </a:solidFill>
                          <a:latin typeface="+mn-lt"/>
                          <a:ea typeface="+mn-ea"/>
                          <a:cs typeface="+mn-cs"/>
                        </a:rPr>
                        <a:t>2022</a:t>
                      </a:r>
                      <a:endParaRPr lang="zh-CN" altLang="en-US" sz="1400" kern="1200" dirty="0">
                        <a:solidFill>
                          <a:schemeClr val="dk1"/>
                        </a:solidFill>
                        <a:latin typeface="+mn-lt"/>
                        <a:ea typeface="+mn-ea"/>
                        <a:cs typeface="+mn-cs"/>
                      </a:endParaRPr>
                    </a:p>
                  </a:txBody>
                  <a:tcPr anchor="ctr"/>
                </a:tc>
                <a:tc>
                  <a:txBody>
                    <a:bodyPr/>
                    <a:lstStyle/>
                    <a:p>
                      <a:pPr marL="0" algn="just" defTabSz="914400" rtl="0" eaLnBrk="1" latinLnBrk="0" hangingPunct="1"/>
                      <a:r>
                        <a:rPr lang="zh-CN" altLang="en-US" sz="1400" kern="1200" dirty="0" smtClean="0">
                          <a:solidFill>
                            <a:schemeClr val="dk1"/>
                          </a:solidFill>
                          <a:latin typeface="+mn-lt"/>
                          <a:ea typeface="+mn-ea"/>
                          <a:cs typeface="+mn-cs"/>
                        </a:rPr>
                        <a:t>杜利珍</a:t>
                      </a:r>
                      <a:r>
                        <a:rPr lang="en-US" altLang="zh-CN" sz="1400" kern="1200" dirty="0" smtClean="0">
                          <a:solidFill>
                            <a:schemeClr val="dk1"/>
                          </a:solidFill>
                          <a:latin typeface="+mn-lt"/>
                          <a:ea typeface="+mn-ea"/>
                          <a:cs typeface="+mn-cs"/>
                        </a:rPr>
                        <a:t>,</a:t>
                      </a:r>
                      <a:r>
                        <a:rPr lang="zh-CN" altLang="en-US" sz="1400" kern="1200" dirty="0" smtClean="0">
                          <a:solidFill>
                            <a:schemeClr val="dk1"/>
                          </a:solidFill>
                          <a:latin typeface="+mn-lt"/>
                          <a:ea typeface="+mn-ea"/>
                          <a:cs typeface="+mn-cs"/>
                        </a:rPr>
                        <a:t>叶涛</a:t>
                      </a:r>
                      <a:r>
                        <a:rPr lang="en-US" altLang="zh-CN" sz="1400" kern="1200" dirty="0" smtClean="0">
                          <a:solidFill>
                            <a:schemeClr val="dk1"/>
                          </a:solidFill>
                          <a:latin typeface="+mn-lt"/>
                          <a:ea typeface="+mn-ea"/>
                          <a:cs typeface="+mn-cs"/>
                        </a:rPr>
                        <a:t>,</a:t>
                      </a:r>
                      <a:r>
                        <a:rPr lang="zh-CN" altLang="en-US" sz="1400" kern="1200" dirty="0" smtClean="0">
                          <a:solidFill>
                            <a:schemeClr val="dk1"/>
                          </a:solidFill>
                          <a:latin typeface="+mn-lt"/>
                          <a:ea typeface="+mn-ea"/>
                          <a:cs typeface="+mn-cs"/>
                        </a:rPr>
                        <a:t>王宇豪</a:t>
                      </a:r>
                      <a:r>
                        <a:rPr lang="en-US" altLang="zh-CN" sz="1400" kern="1200" dirty="0" smtClean="0">
                          <a:solidFill>
                            <a:schemeClr val="dk1"/>
                          </a:solidFill>
                          <a:latin typeface="+mn-lt"/>
                          <a:ea typeface="+mn-ea"/>
                          <a:cs typeface="+mn-cs"/>
                        </a:rPr>
                        <a:t>,</a:t>
                      </a:r>
                      <a:r>
                        <a:rPr lang="zh-CN" altLang="en-US" sz="1400" kern="1200" dirty="0" smtClean="0">
                          <a:solidFill>
                            <a:schemeClr val="dk1"/>
                          </a:solidFill>
                          <a:latin typeface="+mn-lt"/>
                          <a:ea typeface="+mn-ea"/>
                          <a:cs typeface="+mn-cs"/>
                        </a:rPr>
                        <a:t>张亚军</a:t>
                      </a:r>
                      <a:r>
                        <a:rPr lang="en-US" altLang="zh-CN" sz="1400" kern="1200" dirty="0" smtClean="0">
                          <a:solidFill>
                            <a:schemeClr val="dk1"/>
                          </a:solidFill>
                          <a:latin typeface="+mn-lt"/>
                          <a:ea typeface="+mn-ea"/>
                          <a:cs typeface="+mn-cs"/>
                        </a:rPr>
                        <a:t>,</a:t>
                      </a:r>
                      <a:r>
                        <a:rPr lang="zh-CN" altLang="en-US" sz="1400" kern="1200" dirty="0" smtClean="0">
                          <a:solidFill>
                            <a:schemeClr val="dk1"/>
                          </a:solidFill>
                          <a:latin typeface="+mn-lt"/>
                          <a:ea typeface="+mn-ea"/>
                          <a:cs typeface="+mn-cs"/>
                        </a:rPr>
                        <a:t>宣自风</a:t>
                      </a:r>
                      <a:r>
                        <a:rPr lang="en-US" altLang="zh-CN" sz="1400" kern="1200" dirty="0" smtClean="0">
                          <a:solidFill>
                            <a:schemeClr val="dk1"/>
                          </a:solidFill>
                          <a:latin typeface="+mn-lt"/>
                          <a:ea typeface="+mn-ea"/>
                          <a:cs typeface="+mn-cs"/>
                        </a:rPr>
                        <a:t>.</a:t>
                      </a:r>
                      <a:r>
                        <a:rPr lang="zh-CN" altLang="en-US" sz="1400" kern="1200" dirty="0" smtClean="0">
                          <a:solidFill>
                            <a:schemeClr val="dk1"/>
                          </a:solidFill>
                          <a:latin typeface="+mn-lt"/>
                          <a:ea typeface="+mn-ea"/>
                          <a:cs typeface="+mn-cs"/>
                        </a:rPr>
                        <a:t>改进粒子群算法的不相关并行批处理调度优化</a:t>
                      </a:r>
                      <a:r>
                        <a:rPr lang="en-US" altLang="zh-CN" sz="1400" kern="1200" dirty="0" smtClean="0">
                          <a:solidFill>
                            <a:schemeClr val="dk1"/>
                          </a:solidFill>
                          <a:latin typeface="+mn-lt"/>
                          <a:ea typeface="+mn-ea"/>
                          <a:cs typeface="+mn-cs"/>
                        </a:rPr>
                        <a:t>[J/OL].</a:t>
                      </a:r>
                      <a:r>
                        <a:rPr lang="zh-CN" altLang="en-US" sz="1400" kern="1200" dirty="0" smtClean="0">
                          <a:solidFill>
                            <a:schemeClr val="dk1"/>
                          </a:solidFill>
                          <a:latin typeface="+mn-lt"/>
                          <a:ea typeface="+mn-ea"/>
                          <a:cs typeface="+mn-cs"/>
                        </a:rPr>
                        <a:t>系统仿真学报</a:t>
                      </a:r>
                      <a:endParaRPr lang="zh-CN" altLang="en-US" sz="1400" kern="1200" dirty="0">
                        <a:solidFill>
                          <a:schemeClr val="dk1"/>
                        </a:solidFill>
                        <a:latin typeface="+mn-lt"/>
                        <a:ea typeface="+mn-ea"/>
                        <a:cs typeface="+mn-cs"/>
                      </a:endParaRPr>
                    </a:p>
                  </a:txBody>
                  <a:tcPr anchor="ctr"/>
                </a:tc>
                <a:tc>
                  <a:txBody>
                    <a:bodyPr/>
                    <a:lstStyle/>
                    <a:p>
                      <a:r>
                        <a:rPr lang="zh-CN" altLang="en-US" sz="1400" kern="1200" dirty="0" smtClean="0">
                          <a:solidFill>
                            <a:schemeClr val="dk1"/>
                          </a:solidFill>
                          <a:latin typeface="+mn-lt"/>
                          <a:ea typeface="+mn-ea"/>
                          <a:cs typeface="+mn-cs"/>
                        </a:rPr>
                        <a:t>针对</a:t>
                      </a:r>
                      <a:r>
                        <a:rPr lang="en-US" altLang="zh-CN" sz="1400" kern="1200" dirty="0" smtClean="0">
                          <a:solidFill>
                            <a:schemeClr val="dk1"/>
                          </a:solidFill>
                          <a:latin typeface="+mn-lt"/>
                          <a:ea typeface="+mn-ea"/>
                          <a:cs typeface="+mn-cs"/>
                        </a:rPr>
                        <a:t>PSO</a:t>
                      </a:r>
                      <a:r>
                        <a:rPr lang="zh-CN" altLang="en-US" sz="1400" kern="1200" dirty="0" smtClean="0">
                          <a:solidFill>
                            <a:schemeClr val="dk1"/>
                          </a:solidFill>
                          <a:latin typeface="+mn-lt"/>
                          <a:ea typeface="+mn-ea"/>
                          <a:cs typeface="+mn-cs"/>
                        </a:rPr>
                        <a:t>（</a:t>
                      </a:r>
                      <a:r>
                        <a:rPr lang="en-US" altLang="zh-CN" sz="1400" kern="1200" dirty="0" smtClean="0">
                          <a:solidFill>
                            <a:schemeClr val="dk1"/>
                          </a:solidFill>
                          <a:latin typeface="+mn-lt"/>
                          <a:ea typeface="+mn-ea"/>
                          <a:cs typeface="+mn-cs"/>
                        </a:rPr>
                        <a:t>Particle Swarm Optimization</a:t>
                      </a:r>
                      <a:r>
                        <a:rPr lang="zh-CN" altLang="en-US" sz="1400" kern="1200" dirty="0" smtClean="0">
                          <a:solidFill>
                            <a:schemeClr val="dk1"/>
                          </a:solidFill>
                          <a:latin typeface="+mn-lt"/>
                          <a:ea typeface="+mn-ea"/>
                          <a:cs typeface="+mn-cs"/>
                        </a:rPr>
                        <a:t>）算法在处理不相关并行批处理调度问题中存在的种群多样性丢失、易陷入局部最优等问题，提出了一种</a:t>
                      </a:r>
                      <a:r>
                        <a:rPr lang="zh-CN" altLang="en-US" sz="1400" b="1" kern="1200" dirty="0" smtClean="0">
                          <a:solidFill>
                            <a:schemeClr val="dk1"/>
                          </a:solidFill>
                          <a:latin typeface="+mn-lt"/>
                          <a:ea typeface="+mn-ea"/>
                          <a:cs typeface="+mn-cs"/>
                        </a:rPr>
                        <a:t>改进</a:t>
                      </a:r>
                      <a:r>
                        <a:rPr lang="en-US" altLang="zh-CN" sz="1400" b="1" kern="1200" dirty="0" smtClean="0">
                          <a:solidFill>
                            <a:schemeClr val="dk1"/>
                          </a:solidFill>
                          <a:latin typeface="+mn-lt"/>
                          <a:ea typeface="+mn-ea"/>
                          <a:cs typeface="+mn-cs"/>
                        </a:rPr>
                        <a:t>PSO</a:t>
                      </a:r>
                      <a:r>
                        <a:rPr lang="zh-CN" altLang="en-US" sz="1400" kern="1200" dirty="0" smtClean="0">
                          <a:solidFill>
                            <a:schemeClr val="dk1"/>
                          </a:solidFill>
                          <a:latin typeface="+mn-lt"/>
                          <a:ea typeface="+mn-ea"/>
                          <a:cs typeface="+mn-cs"/>
                        </a:rPr>
                        <a:t>的调度优化算法，用于最小化最大完工时间求解</a:t>
                      </a:r>
                      <a:endParaRPr lang="zh-CN" alt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2375725085"/>
                  </a:ext>
                </a:extLst>
              </a:tr>
            </a:tbl>
          </a:graphicData>
        </a:graphic>
      </p:graphicFrame>
    </p:spTree>
    <p:extLst>
      <p:ext uri="{BB962C8B-B14F-4D97-AF65-F5344CB8AC3E}">
        <p14:creationId xmlns:p14="http://schemas.microsoft.com/office/powerpoint/2010/main" val="1614308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768" name="矩形 1767"/>
          <p:cNvSpPr/>
          <p:nvPr/>
        </p:nvSpPr>
        <p:spPr>
          <a:xfrm>
            <a:off x="4218103" y="310334"/>
            <a:ext cx="1107988" cy="369328"/>
          </a:xfrm>
          <a:prstGeom prst="rect">
            <a:avLst/>
          </a:prstGeom>
        </p:spPr>
        <p:txBody>
          <a:bodyPr wrap="none" lIns="91436" tIns="45718" rIns="91436" bIns="45718">
            <a:spAutoFit/>
          </a:bodyPr>
          <a:lstStyle/>
          <a:p>
            <a:pPr algn="ctr"/>
            <a:r>
              <a:rPr lang="zh-CN" altLang="en-US" dirty="0">
                <a:solidFill>
                  <a:schemeClr val="bg1"/>
                </a:solidFill>
                <a:latin typeface="微软雅黑" pitchFamily="34" charset="-122"/>
                <a:ea typeface="微软雅黑" pitchFamily="34" charset="-122"/>
              </a:rPr>
              <a:t>近年概述</a:t>
            </a:r>
          </a:p>
        </p:txBody>
      </p:sp>
      <p:sp>
        <p:nvSpPr>
          <p:cNvPr id="1769" name="圆角矩形 1768"/>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0"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1771" name="矩形 1770"/>
          <p:cNvSpPr/>
          <p:nvPr/>
        </p:nvSpPr>
        <p:spPr>
          <a:xfrm>
            <a:off x="633077" y="125666"/>
            <a:ext cx="2436886" cy="738664"/>
          </a:xfrm>
          <a:prstGeom prst="rect">
            <a:avLst/>
          </a:prstGeom>
        </p:spPr>
        <p:txBody>
          <a:bodyPr wrap="none">
            <a:spAutoFit/>
          </a:bodyPr>
          <a:lstStyle/>
          <a:p>
            <a:pPr>
              <a:lnSpc>
                <a:spcPct val="150000"/>
              </a:lnSpc>
            </a:pPr>
            <a:r>
              <a:rPr lang="en-US" altLang="zh-CN" sz="2800" dirty="0" smtClean="0">
                <a:solidFill>
                  <a:srgbClr val="157E9F"/>
                </a:solidFill>
                <a:latin typeface="方正清刻本悦宋简体" panose="02000000000000000000" pitchFamily="2" charset="-122"/>
                <a:ea typeface="方正清刻本悦宋简体" panose="02000000000000000000" pitchFamily="2" charset="-122"/>
              </a:rPr>
              <a:t> </a:t>
            </a:r>
            <a:r>
              <a:rPr lang="zh-CN" altLang="en-US" sz="2800" dirty="0" smtClean="0">
                <a:solidFill>
                  <a:srgbClr val="157E9F"/>
                </a:solidFill>
                <a:latin typeface="方正清刻本悦宋简体" panose="02000000000000000000" pitchFamily="2" charset="-122"/>
                <a:ea typeface="方正清刻本悦宋简体" panose="02000000000000000000" pitchFamily="2" charset="-122"/>
              </a:rPr>
              <a:t>选题现有研究</a:t>
            </a:r>
            <a:endParaRPr lang="en-US" altLang="zh-CN" sz="2800" dirty="0">
              <a:solidFill>
                <a:srgbClr val="157E9F"/>
              </a:solidFill>
              <a:latin typeface="方正清刻本悦宋简体" panose="02000000000000000000" pitchFamily="2" charset="-122"/>
              <a:ea typeface="方正清刻本悦宋简体" panose="02000000000000000000" pitchFamily="2" charset="-122"/>
            </a:endParaRPr>
          </a:p>
        </p:txBody>
      </p:sp>
      <mc:AlternateContent xmlns:mc="http://schemas.openxmlformats.org/markup-compatibility/2006" xmlns:a14="http://schemas.microsoft.com/office/drawing/2010/main">
        <mc:Choice Requires="a14">
          <p:graphicFrame>
            <p:nvGraphicFramePr>
              <p:cNvPr id="26" name="表格 25"/>
              <p:cNvGraphicFramePr>
                <a:graphicFrameLocks noGrp="1"/>
              </p:cNvGraphicFramePr>
              <p:nvPr>
                <p:extLst>
                  <p:ext uri="{D42A27DB-BD31-4B8C-83A1-F6EECF244321}">
                    <p14:modId xmlns:p14="http://schemas.microsoft.com/office/powerpoint/2010/main" val="2372592902"/>
                  </p:ext>
                </p:extLst>
              </p:nvPr>
            </p:nvGraphicFramePr>
            <p:xfrm>
              <a:off x="1135782" y="1499696"/>
              <a:ext cx="10002466" cy="4535043"/>
            </p:xfrm>
            <a:graphic>
              <a:graphicData uri="http://schemas.openxmlformats.org/drawingml/2006/table">
                <a:tbl>
                  <a:tblPr firstRow="1" bandRow="1">
                    <a:tableStyleId>{5C22544A-7EE6-4342-B048-85BDC9FD1C3A}</a:tableStyleId>
                  </a:tblPr>
                  <a:tblGrid>
                    <a:gridCol w="759010">
                      <a:extLst>
                        <a:ext uri="{9D8B030D-6E8A-4147-A177-3AD203B41FA5}">
                          <a16:colId xmlns:a16="http://schemas.microsoft.com/office/drawing/2014/main" val="4083080868"/>
                        </a:ext>
                      </a:extLst>
                    </a:gridCol>
                    <a:gridCol w="4806521">
                      <a:extLst>
                        <a:ext uri="{9D8B030D-6E8A-4147-A177-3AD203B41FA5}">
                          <a16:colId xmlns:a16="http://schemas.microsoft.com/office/drawing/2014/main" val="1798161088"/>
                        </a:ext>
                      </a:extLst>
                    </a:gridCol>
                    <a:gridCol w="1820007">
                      <a:extLst>
                        <a:ext uri="{9D8B030D-6E8A-4147-A177-3AD203B41FA5}">
                          <a16:colId xmlns:a16="http://schemas.microsoft.com/office/drawing/2014/main" val="1245975819"/>
                        </a:ext>
                      </a:extLst>
                    </a:gridCol>
                    <a:gridCol w="2616928">
                      <a:extLst>
                        <a:ext uri="{9D8B030D-6E8A-4147-A177-3AD203B41FA5}">
                          <a16:colId xmlns:a16="http://schemas.microsoft.com/office/drawing/2014/main" val="3430715213"/>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smtClean="0">
                              <a:latin typeface="Century" panose="02040604050505020304" pitchFamily="18" charset="0"/>
                            </a:rPr>
                            <a:t>类型</a:t>
                          </a:r>
                          <a:endParaRPr lang="en-US" altLang="zh-CN" dirty="0" smtClean="0">
                            <a:latin typeface="Century" panose="02040604050505020304" pitchFamily="18" charset="0"/>
                          </a:endParaRPr>
                        </a:p>
                      </a:txBody>
                      <a:tcPr anchor="ctr">
                        <a:solidFill>
                          <a:srgbClr val="157E9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smtClean="0">
                              <a:latin typeface="Century" panose="02040604050505020304" pitchFamily="18" charset="0"/>
                            </a:rPr>
                            <a:t>问题</a:t>
                          </a:r>
                          <a:endParaRPr lang="en-US" altLang="zh-CN" dirty="0" smtClean="0">
                            <a:latin typeface="Century" panose="02040604050505020304" pitchFamily="18" charset="0"/>
                          </a:endParaRPr>
                        </a:p>
                      </a:txBody>
                      <a:tcPr anchor="ctr">
                        <a:solidFill>
                          <a:srgbClr val="157E9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smtClean="0">
                              <a:latin typeface="Century" panose="02040604050505020304" pitchFamily="18" charset="0"/>
                            </a:rPr>
                            <a:t>方法</a:t>
                          </a:r>
                          <a:endParaRPr lang="en-US" altLang="zh-CN" dirty="0" smtClean="0">
                            <a:latin typeface="Century" panose="02040604050505020304" pitchFamily="18" charset="0"/>
                          </a:endParaRPr>
                        </a:p>
                      </a:txBody>
                      <a:tcPr anchor="ctr">
                        <a:solidFill>
                          <a:srgbClr val="157E9F"/>
                        </a:solidFill>
                      </a:tcPr>
                    </a:tc>
                    <a:tc>
                      <a:txBody>
                        <a:bodyPr/>
                        <a:lstStyle/>
                        <a:p>
                          <a:pPr algn="ctr"/>
                          <a:r>
                            <a:rPr lang="zh-CN" altLang="en-US" dirty="0" smtClean="0">
                              <a:latin typeface="Century" panose="02040604050505020304" pitchFamily="18" charset="0"/>
                            </a:rPr>
                            <a:t>来源</a:t>
                          </a:r>
                          <a:endParaRPr lang="zh-CN" altLang="en-US" dirty="0">
                            <a:latin typeface="Century" panose="02040604050505020304" pitchFamily="18" charset="0"/>
                          </a:endParaRPr>
                        </a:p>
                      </a:txBody>
                      <a:tcPr anchor="ctr">
                        <a:solidFill>
                          <a:srgbClr val="157E9F"/>
                        </a:solidFill>
                      </a:tcPr>
                    </a:tc>
                    <a:extLst>
                      <a:ext uri="{0D108BD9-81ED-4DB2-BD59-A6C34878D82A}">
                        <a16:rowId xmlns:a16="http://schemas.microsoft.com/office/drawing/2014/main" val="3170395695"/>
                      </a:ext>
                    </a:extLst>
                  </a:tr>
                  <a:tr h="370840">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600" i="1" kern="1200" dirty="0" smtClean="0">
                                    <a:solidFill>
                                      <a:schemeClr val="dk1"/>
                                    </a:solidFill>
                                    <a:effectLst/>
                                    <a:latin typeface="Cambria Math" panose="02040503050406030204" pitchFamily="18" charset="0"/>
                                    <a:ea typeface="+mn-ea"/>
                                    <a:cs typeface="+mn-cs"/>
                                  </a:rPr>
                                  <m:t>𝐶</m:t>
                                </m:r>
                              </m:oMath>
                            </m:oMathPara>
                          </a14:m>
                          <a:endParaRPr lang="zh-CN" altLang="zh-CN" sz="1600" kern="1200" dirty="0">
                            <a:solidFill>
                              <a:schemeClr val="dk1"/>
                            </a:solidFill>
                            <a:effectLst/>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sz="1600" i="1" kern="1200" smtClean="0">
                                  <a:solidFill>
                                    <a:schemeClr val="dk1"/>
                                  </a:solidFill>
                                  <a:effectLst/>
                                  <a:latin typeface="Cambria Math" panose="02040503050406030204" pitchFamily="18" charset="0"/>
                                  <a:ea typeface="+mn-ea"/>
                                  <a:cs typeface="+mn-cs"/>
                                </a:rPr>
                                <m:t>𝑃</m:t>
                              </m:r>
                              <m:r>
                                <a:rPr lang="en-US" altLang="zh-CN" sz="1600" i="1" kern="1200">
                                  <a:solidFill>
                                    <a:schemeClr val="dk1"/>
                                  </a:solidFill>
                                  <a:effectLst/>
                                  <a:latin typeface="Cambria Math" panose="02040503050406030204" pitchFamily="18" charset="0"/>
                                  <a:ea typeface="+mn-ea"/>
                                  <a:cs typeface="+mn-cs"/>
                                </a:rPr>
                                <m:t>∣</m:t>
                              </m:r>
                              <m:r>
                                <a:rPr lang="en-US" altLang="zh-CN" sz="1600" i="1" kern="1200">
                                  <a:solidFill>
                                    <a:schemeClr val="dk1"/>
                                  </a:solidFill>
                                  <a:effectLst/>
                                  <a:latin typeface="Cambria Math" panose="02040503050406030204" pitchFamily="18" charset="0"/>
                                  <a:ea typeface="+mn-ea"/>
                                  <a:cs typeface="+mn-cs"/>
                                </a:rPr>
                                <m:t>𝑝</m:t>
                              </m:r>
                              <m:r>
                                <a:rPr lang="en-US" altLang="zh-CN" sz="1600" i="1" kern="1200" dirty="0" smtClean="0">
                                  <a:solidFill>
                                    <a:schemeClr val="dk1"/>
                                  </a:solidFill>
                                  <a:effectLst/>
                                  <a:latin typeface="Cambria Math" panose="02040503050406030204" pitchFamily="18" charset="0"/>
                                  <a:ea typeface="+mn-ea"/>
                                  <a:cs typeface="+mn-cs"/>
                                </a:rPr>
                                <m:t>− </m:t>
                              </m:r>
                              <m:r>
                                <a:rPr lang="en-US" altLang="zh-CN" sz="1600" i="1" kern="1200" dirty="0" smtClean="0">
                                  <a:solidFill>
                                    <a:schemeClr val="dk1"/>
                                  </a:solidFill>
                                  <a:effectLst/>
                                  <a:latin typeface="Cambria Math" panose="02040503050406030204" pitchFamily="18" charset="0"/>
                                  <a:ea typeface="+mn-ea"/>
                                  <a:cs typeface="+mn-cs"/>
                                </a:rPr>
                                <m:t>𝑏𝑎𝑡𝑐h</m:t>
                              </m:r>
                            </m:oMath>
                          </a14:m>
                          <a:r>
                            <a:rPr lang="en-US" altLang="zh-CN" sz="1600" kern="1200" dirty="0">
                              <a:solidFill>
                                <a:schemeClr val="dk1"/>
                              </a:solidFill>
                              <a:effectLst/>
                              <a:latin typeface="+mn-lt"/>
                              <a:ea typeface="+mn-ea"/>
                              <a:cs typeface="+mn-cs"/>
                            </a:rPr>
                            <a:t>, </a:t>
                          </a:r>
                          <a14:m>
                            <m:oMath xmlns:m="http://schemas.openxmlformats.org/officeDocument/2006/math">
                              <m:sSub>
                                <m:sSubPr>
                                  <m:ctrlPr>
                                    <a:rPr lang="zh-CN" altLang="zh-CN" sz="1600" i="1" kern="1200">
                                      <a:solidFill>
                                        <a:schemeClr val="dk1"/>
                                      </a:solidFill>
                                      <a:effectLst/>
                                      <a:latin typeface="Cambria Math" panose="02040503050406030204" pitchFamily="18" charset="0"/>
                                      <a:ea typeface="+mn-ea"/>
                                      <a:cs typeface="+mn-cs"/>
                                    </a:rPr>
                                  </m:ctrlPr>
                                </m:sSubPr>
                                <m:e>
                                  <m:r>
                                    <a:rPr lang="en-US" altLang="zh-CN" sz="1600" i="1" kern="1200">
                                      <a:solidFill>
                                        <a:schemeClr val="dk1"/>
                                      </a:solidFill>
                                      <a:effectLst/>
                                      <a:latin typeface="Cambria Math" panose="02040503050406030204" pitchFamily="18" charset="0"/>
                                      <a:ea typeface="+mn-ea"/>
                                      <a:cs typeface="+mn-cs"/>
                                    </a:rPr>
                                    <m:t>𝑠</m:t>
                                  </m:r>
                                </m:e>
                                <m:sub>
                                  <m:r>
                                    <a:rPr lang="en-US" altLang="zh-CN" sz="1600" i="1" kern="1200">
                                      <a:solidFill>
                                        <a:schemeClr val="dk1"/>
                                      </a:solidFill>
                                      <a:effectLst/>
                                      <a:latin typeface="Cambria Math" panose="02040503050406030204" pitchFamily="18" charset="0"/>
                                      <a:ea typeface="+mn-ea"/>
                                      <a:cs typeface="+mn-cs"/>
                                    </a:rPr>
                                    <m:t>𝑗</m:t>
                                  </m:r>
                                </m:sub>
                              </m:sSub>
                              <m:r>
                                <a:rPr lang="en-US" altLang="zh-CN" sz="1600" kern="1200">
                                  <a:solidFill>
                                    <a:schemeClr val="dk1"/>
                                  </a:solidFill>
                                  <a:effectLst/>
                                  <a:latin typeface="Cambria Math" panose="02040503050406030204" pitchFamily="18" charset="0"/>
                                  <a:ea typeface="+mn-ea"/>
                                  <a:cs typeface="+mn-cs"/>
                                </a:rPr>
                                <m:t>∣</m:t>
                              </m:r>
                              <m:sSub>
                                <m:sSubPr>
                                  <m:ctrlPr>
                                    <a:rPr lang="zh-CN" altLang="zh-CN" sz="1600" i="1" kern="1200">
                                      <a:solidFill>
                                        <a:schemeClr val="dk1"/>
                                      </a:solidFill>
                                      <a:effectLst/>
                                      <a:latin typeface="Cambria Math" panose="02040503050406030204" pitchFamily="18" charset="0"/>
                                      <a:ea typeface="+mn-ea"/>
                                      <a:cs typeface="+mn-cs"/>
                                    </a:rPr>
                                  </m:ctrlPr>
                                </m:sSubPr>
                                <m:e>
                                  <m:r>
                                    <a:rPr lang="en-US" altLang="zh-CN" sz="1600" i="1" kern="1200">
                                      <a:solidFill>
                                        <a:schemeClr val="dk1"/>
                                      </a:solidFill>
                                      <a:effectLst/>
                                      <a:latin typeface="Cambria Math" panose="02040503050406030204" pitchFamily="18" charset="0"/>
                                      <a:ea typeface="+mn-ea"/>
                                      <a:cs typeface="+mn-cs"/>
                                    </a:rPr>
                                    <m:t>𝐶</m:t>
                                  </m:r>
                                </m:e>
                                <m:sub>
                                  <m:r>
                                    <m:rPr>
                                      <m:sty m:val="p"/>
                                    </m:rPr>
                                    <a:rPr lang="en-US" altLang="zh-CN" sz="1600" kern="1200">
                                      <a:solidFill>
                                        <a:schemeClr val="dk1"/>
                                      </a:solidFill>
                                      <a:effectLst/>
                                      <a:latin typeface="Cambria Math" panose="02040503050406030204" pitchFamily="18" charset="0"/>
                                      <a:ea typeface="+mn-ea"/>
                                      <a:cs typeface="+mn-cs"/>
                                    </a:rPr>
                                    <m:t>max</m:t>
                                  </m:r>
                                </m:sub>
                              </m:sSub>
                            </m:oMath>
                          </a14:m>
                          <a:endParaRPr lang="en-US" altLang="zh-CN" sz="1600" kern="1200" dirty="0" smtClean="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sz="1600" i="1" kern="1200" smtClean="0">
                                  <a:solidFill>
                                    <a:schemeClr val="dk1"/>
                                  </a:solidFill>
                                  <a:effectLst/>
                                  <a:latin typeface="Cambria Math" panose="02040503050406030204" pitchFamily="18" charset="0"/>
                                  <a:ea typeface="+mn-ea"/>
                                  <a:cs typeface="+mn-cs"/>
                                </a:rPr>
                                <m:t>𝑃</m:t>
                              </m:r>
                              <m:r>
                                <a:rPr lang="en-US" altLang="zh-CN" sz="1600" i="1" kern="1200">
                                  <a:solidFill>
                                    <a:schemeClr val="dk1"/>
                                  </a:solidFill>
                                  <a:effectLst/>
                                  <a:latin typeface="Cambria Math" panose="02040503050406030204" pitchFamily="18" charset="0"/>
                                  <a:ea typeface="+mn-ea"/>
                                  <a:cs typeface="+mn-cs"/>
                                </a:rPr>
                                <m:t>∣</m:t>
                              </m:r>
                              <m:r>
                                <m:rPr>
                                  <m:nor/>
                                </m:rPr>
                                <a:rPr lang="en-US" altLang="zh-CN" sz="1600" kern="1200" dirty="0" smtClean="0">
                                  <a:solidFill>
                                    <a:schemeClr val="dk1"/>
                                  </a:solidFill>
                                  <a:effectLst/>
                                  <a:latin typeface="+mn-lt"/>
                                  <a:ea typeface="+mn-ea"/>
                                  <a:cs typeface="+mn-cs"/>
                                </a:rPr>
                                <m:t> </m:t>
                              </m:r>
                              <m:sSub>
                                <m:sSubPr>
                                  <m:ctrlPr>
                                    <a:rPr lang="zh-CN" altLang="zh-CN" sz="1600" i="1" kern="1200">
                                      <a:solidFill>
                                        <a:schemeClr val="dk1"/>
                                      </a:solidFill>
                                      <a:effectLst/>
                                      <a:latin typeface="Cambria Math" panose="02040503050406030204" pitchFamily="18" charset="0"/>
                                      <a:ea typeface="+mn-ea"/>
                                      <a:cs typeface="+mn-cs"/>
                                    </a:rPr>
                                  </m:ctrlPr>
                                </m:sSubPr>
                                <m:e>
                                  <m:r>
                                    <a:rPr lang="en-US" altLang="zh-CN" sz="1600" b="0" i="1" kern="1200" smtClean="0">
                                      <a:solidFill>
                                        <a:schemeClr val="dk1"/>
                                      </a:solidFill>
                                      <a:effectLst/>
                                      <a:latin typeface="Cambria Math" panose="02040503050406030204" pitchFamily="18" charset="0"/>
                                      <a:ea typeface="+mn-ea"/>
                                      <a:cs typeface="+mn-cs"/>
                                    </a:rPr>
                                    <m:t>𝑟</m:t>
                                  </m:r>
                                </m:e>
                                <m:sub>
                                  <m:r>
                                    <a:rPr lang="en-US" altLang="zh-CN" sz="1600" i="1" kern="1200">
                                      <a:solidFill>
                                        <a:schemeClr val="dk1"/>
                                      </a:solidFill>
                                      <a:effectLst/>
                                      <a:latin typeface="Cambria Math" panose="02040503050406030204" pitchFamily="18" charset="0"/>
                                      <a:ea typeface="+mn-ea"/>
                                      <a:cs typeface="+mn-cs"/>
                                    </a:rPr>
                                    <m:t>𝑗</m:t>
                                  </m:r>
                                </m:sub>
                              </m:sSub>
                              <m:r>
                                <a:rPr lang="en-US" altLang="zh-CN" sz="1600" b="0" i="1" kern="1200" smtClean="0">
                                  <a:solidFill>
                                    <a:schemeClr val="dk1"/>
                                  </a:solidFill>
                                  <a:effectLst/>
                                  <a:latin typeface="Cambria Math" panose="02040503050406030204" pitchFamily="18" charset="0"/>
                                  <a:ea typeface="+mn-ea"/>
                                  <a:cs typeface="+mn-cs"/>
                                </a:rPr>
                                <m:t>,</m:t>
                              </m:r>
                              <m:r>
                                <a:rPr lang="en-US" altLang="zh-CN" sz="1600" i="1" kern="1200">
                                  <a:solidFill>
                                    <a:schemeClr val="dk1"/>
                                  </a:solidFill>
                                  <a:effectLst/>
                                  <a:latin typeface="Cambria Math" panose="02040503050406030204" pitchFamily="18" charset="0"/>
                                  <a:ea typeface="+mn-ea"/>
                                  <a:cs typeface="+mn-cs"/>
                                </a:rPr>
                                <m:t>𝑝</m:t>
                              </m:r>
                              <m:r>
                                <a:rPr lang="en-US" altLang="zh-CN" sz="1600" i="1" kern="1200" dirty="0" smtClean="0">
                                  <a:solidFill>
                                    <a:schemeClr val="dk1"/>
                                  </a:solidFill>
                                  <a:effectLst/>
                                  <a:latin typeface="Cambria Math" panose="02040503050406030204" pitchFamily="18" charset="0"/>
                                  <a:ea typeface="+mn-ea"/>
                                  <a:cs typeface="+mn-cs"/>
                                </a:rPr>
                                <m:t>− </m:t>
                              </m:r>
                              <m:r>
                                <a:rPr lang="en-US" altLang="zh-CN" sz="1600" i="1" kern="1200" dirty="0" smtClean="0">
                                  <a:solidFill>
                                    <a:schemeClr val="dk1"/>
                                  </a:solidFill>
                                  <a:effectLst/>
                                  <a:latin typeface="Cambria Math" panose="02040503050406030204" pitchFamily="18" charset="0"/>
                                  <a:ea typeface="+mn-ea"/>
                                  <a:cs typeface="+mn-cs"/>
                                </a:rPr>
                                <m:t>𝑏𝑎𝑡𝑐h</m:t>
                              </m:r>
                            </m:oMath>
                          </a14:m>
                          <a:r>
                            <a:rPr lang="en-US" altLang="zh-CN" sz="1600" kern="1200" dirty="0">
                              <a:solidFill>
                                <a:schemeClr val="dk1"/>
                              </a:solidFill>
                              <a:effectLst/>
                              <a:latin typeface="+mn-lt"/>
                              <a:ea typeface="+mn-ea"/>
                              <a:cs typeface="+mn-cs"/>
                            </a:rPr>
                            <a:t>, </a:t>
                          </a:r>
                          <a14:m>
                            <m:oMath xmlns:m="http://schemas.openxmlformats.org/officeDocument/2006/math">
                              <m:sSub>
                                <m:sSubPr>
                                  <m:ctrlPr>
                                    <a:rPr lang="zh-CN" altLang="zh-CN" sz="1600" i="1" kern="1200">
                                      <a:solidFill>
                                        <a:schemeClr val="dk1"/>
                                      </a:solidFill>
                                      <a:effectLst/>
                                      <a:latin typeface="Cambria Math" panose="02040503050406030204" pitchFamily="18" charset="0"/>
                                      <a:ea typeface="+mn-ea"/>
                                      <a:cs typeface="+mn-cs"/>
                                    </a:rPr>
                                  </m:ctrlPr>
                                </m:sSubPr>
                                <m:e>
                                  <m:r>
                                    <a:rPr lang="en-US" altLang="zh-CN" sz="1600" i="1" kern="1200">
                                      <a:solidFill>
                                        <a:schemeClr val="dk1"/>
                                      </a:solidFill>
                                      <a:effectLst/>
                                      <a:latin typeface="Cambria Math" panose="02040503050406030204" pitchFamily="18" charset="0"/>
                                      <a:ea typeface="+mn-ea"/>
                                      <a:cs typeface="+mn-cs"/>
                                    </a:rPr>
                                    <m:t>𝑠</m:t>
                                  </m:r>
                                </m:e>
                                <m:sub>
                                  <m:r>
                                    <a:rPr lang="en-US" altLang="zh-CN" sz="1600" i="1" kern="1200">
                                      <a:solidFill>
                                        <a:schemeClr val="dk1"/>
                                      </a:solidFill>
                                      <a:effectLst/>
                                      <a:latin typeface="Cambria Math" panose="02040503050406030204" pitchFamily="18" charset="0"/>
                                      <a:ea typeface="+mn-ea"/>
                                      <a:cs typeface="+mn-cs"/>
                                    </a:rPr>
                                    <m:t>𝑗</m:t>
                                  </m:r>
                                </m:sub>
                              </m:sSub>
                              <m:r>
                                <a:rPr lang="en-US" altLang="zh-CN" sz="1600" kern="1200">
                                  <a:solidFill>
                                    <a:schemeClr val="dk1"/>
                                  </a:solidFill>
                                  <a:effectLst/>
                                  <a:latin typeface="Cambria Math" panose="02040503050406030204" pitchFamily="18" charset="0"/>
                                  <a:ea typeface="+mn-ea"/>
                                  <a:cs typeface="+mn-cs"/>
                                </a:rPr>
                                <m:t>∣</m:t>
                              </m:r>
                              <m:sSub>
                                <m:sSubPr>
                                  <m:ctrlPr>
                                    <a:rPr lang="zh-CN" altLang="zh-CN" sz="1600" i="1" kern="1200">
                                      <a:solidFill>
                                        <a:schemeClr val="dk1"/>
                                      </a:solidFill>
                                      <a:effectLst/>
                                      <a:latin typeface="Cambria Math" panose="02040503050406030204" pitchFamily="18" charset="0"/>
                                      <a:ea typeface="+mn-ea"/>
                                      <a:cs typeface="+mn-cs"/>
                                    </a:rPr>
                                  </m:ctrlPr>
                                </m:sSubPr>
                                <m:e>
                                  <m:r>
                                    <a:rPr lang="en-US" altLang="zh-CN" sz="1600" i="1" kern="1200">
                                      <a:solidFill>
                                        <a:schemeClr val="dk1"/>
                                      </a:solidFill>
                                      <a:effectLst/>
                                      <a:latin typeface="Cambria Math" panose="02040503050406030204" pitchFamily="18" charset="0"/>
                                      <a:ea typeface="+mn-ea"/>
                                      <a:cs typeface="+mn-cs"/>
                                    </a:rPr>
                                    <m:t>𝐶</m:t>
                                  </m:r>
                                </m:e>
                                <m:sub>
                                  <m:r>
                                    <m:rPr>
                                      <m:sty m:val="p"/>
                                    </m:rPr>
                                    <a:rPr lang="en-US" altLang="zh-CN" sz="1600" kern="1200">
                                      <a:solidFill>
                                        <a:schemeClr val="dk1"/>
                                      </a:solidFill>
                                      <a:effectLst/>
                                      <a:latin typeface="Cambria Math" panose="02040503050406030204" pitchFamily="18" charset="0"/>
                                      <a:ea typeface="+mn-ea"/>
                                      <a:cs typeface="+mn-cs"/>
                                    </a:rPr>
                                    <m:t>max</m:t>
                                  </m:r>
                                </m:sub>
                              </m:sSub>
                            </m:oMath>
                          </a14:m>
                          <a:endParaRPr lang="zh-CN" altLang="zh-CN" sz="1600" kern="1200" dirty="0">
                            <a:solidFill>
                              <a:schemeClr val="dk1"/>
                            </a:solidFill>
                            <a:effectLst/>
                            <a:latin typeface="+mn-lt"/>
                            <a:ea typeface="+mn-ea"/>
                            <a:cs typeface="+mn-cs"/>
                          </a:endParaRPr>
                        </a:p>
                      </a:txBody>
                      <a:tcPr anchor="ctr"/>
                    </a:tc>
                    <a:tc>
                      <a:txBody>
                        <a:bodyPr/>
                        <a:lstStyle/>
                        <a:p>
                          <a:pPr algn="ctr"/>
                          <a:r>
                            <a:rPr lang="en-US" altLang="zh-CN" sz="1600" kern="1200" baseline="0" dirty="0" smtClean="0">
                              <a:solidFill>
                                <a:schemeClr val="dk1"/>
                              </a:solidFill>
                              <a:latin typeface="Cambria Math" panose="02040503050406030204" pitchFamily="18" charset="0"/>
                              <a:ea typeface="+mn-ea"/>
                              <a:cs typeface="+mn-cs"/>
                            </a:rPr>
                            <a:t>MILP</a:t>
                          </a:r>
                          <a:endParaRPr lang="zh-CN" altLang="en-US" sz="1600" kern="1200" baseline="0" dirty="0">
                            <a:solidFill>
                              <a:schemeClr val="dk1"/>
                            </a:solidFill>
                            <a:latin typeface="Cambria Math" panose="02040503050406030204" pitchFamily="18" charset="0"/>
                            <a:ea typeface="+mn-ea"/>
                            <a:cs typeface="+mn-cs"/>
                          </a:endParaRPr>
                        </a:p>
                      </a:txBody>
                      <a:tcPr anchor="ctr"/>
                    </a:tc>
                    <a:tc>
                      <a:txBody>
                        <a:bodyPr/>
                        <a:lstStyle/>
                        <a:p>
                          <a:pPr marL="0" algn="ctr" defTabSz="914400" rtl="0" eaLnBrk="1" latinLnBrk="0" hangingPunct="1"/>
                          <a:r>
                            <a:rPr lang="zh-CN" altLang="en-US" sz="1600" i="0" kern="1200" baseline="0" dirty="0" smtClean="0">
                              <a:solidFill>
                                <a:schemeClr val="dk1"/>
                              </a:solidFill>
                              <a:latin typeface="Cambria Math" panose="02040503050406030204" pitchFamily="18" charset="0"/>
                              <a:ea typeface="+mn-ea"/>
                              <a:cs typeface="+mn-cs"/>
                            </a:rPr>
                            <a:t>Trindade et al</a:t>
                          </a:r>
                          <a:r>
                            <a:rPr lang="en-US" altLang="zh-CN" sz="1600" kern="1200" baseline="0" dirty="0" smtClean="0">
                              <a:solidFill>
                                <a:schemeClr val="dk1"/>
                              </a:solidFill>
                              <a:latin typeface="Cambria Math" panose="02040503050406030204" pitchFamily="18" charset="0"/>
                              <a:ea typeface="+mn-ea"/>
                              <a:cs typeface="+mn-cs"/>
                            </a:rPr>
                            <a:t>. (2018)</a:t>
                          </a:r>
                        </a:p>
                      </a:txBody>
                      <a:tcPr anchor="ctr"/>
                    </a:tc>
                    <a:extLst>
                      <a:ext uri="{0D108BD9-81ED-4DB2-BD59-A6C34878D82A}">
                        <a16:rowId xmlns:a16="http://schemas.microsoft.com/office/drawing/2014/main" val="1228988289"/>
                      </a:ext>
                    </a:extLst>
                  </a:tr>
                  <a:tr h="370840">
                    <a:tc vMerge="1">
                      <a:txBody>
                        <a:bodyPr/>
                        <a:lstStyle/>
                        <a:p>
                          <a:pPr algn="l">
                            <a:lnSpc>
                              <a:spcPts val="1200"/>
                            </a:lnSpc>
                            <a:spcAft>
                              <a:spcPts val="1200"/>
                            </a:spcAft>
                          </a:pPr>
                          <a:endParaRPr lang="zh-CN" altLang="zh-CN" sz="1600" dirty="0">
                            <a:effectLst/>
                            <a:latin typeface="Georgia" panose="02040502050405020303" pitchFamily="18" charset="0"/>
                            <a:ea typeface="+mn-ea"/>
                            <a:cs typeface="Times New Roman" panose="02020603050405020304" pitchFamily="18" charset="0"/>
                          </a:endParaRPr>
                        </a:p>
                      </a:txBody>
                      <a:tcPr anchor="ctr"/>
                    </a:tc>
                    <a:tc>
                      <a:txBody>
                        <a:bodyPr/>
                        <a:lstStyle/>
                        <a:p>
                          <a:pPr algn="l">
                            <a:lnSpc>
                              <a:spcPts val="1200"/>
                            </a:lnSpc>
                            <a:spcAft>
                              <a:spcPts val="1200"/>
                            </a:spcAft>
                          </a:pPr>
                          <a14:m>
                            <m:oMath xmlns:m="http://schemas.openxmlformats.org/officeDocument/2006/math">
                              <m:r>
                                <a:rPr lang="en-US" altLang="zh-CN" sz="1600" i="1" kern="1200" smtClean="0">
                                  <a:solidFill>
                                    <a:schemeClr val="dk1"/>
                                  </a:solidFill>
                                  <a:effectLst/>
                                  <a:latin typeface="Cambria Math" panose="02040503050406030204" pitchFamily="18" charset="0"/>
                                  <a:ea typeface="+mn-ea"/>
                                  <a:cs typeface="+mn-cs"/>
                                </a:rPr>
                                <m:t>𝑃</m:t>
                              </m:r>
                              <m:r>
                                <a:rPr lang="en-US" altLang="zh-CN" sz="1600" i="1" kern="1200">
                                  <a:solidFill>
                                    <a:schemeClr val="dk1"/>
                                  </a:solidFill>
                                  <a:effectLst/>
                                  <a:latin typeface="Cambria Math" panose="02040503050406030204" pitchFamily="18" charset="0"/>
                                  <a:ea typeface="+mn-ea"/>
                                  <a:cs typeface="+mn-cs"/>
                                </a:rPr>
                                <m:t>∣</m:t>
                              </m:r>
                              <m:r>
                                <a:rPr lang="en-US" altLang="zh-CN" sz="1600" i="1" kern="1200">
                                  <a:solidFill>
                                    <a:schemeClr val="dk1"/>
                                  </a:solidFill>
                                  <a:effectLst/>
                                  <a:latin typeface="Cambria Math" panose="02040503050406030204" pitchFamily="18" charset="0"/>
                                  <a:ea typeface="+mn-ea"/>
                                  <a:cs typeface="+mn-cs"/>
                                </a:rPr>
                                <m:t>𝑝</m:t>
                              </m:r>
                              <m:r>
                                <a:rPr lang="en-US" altLang="zh-CN" sz="1600" i="1" kern="1200" dirty="0" smtClean="0">
                                  <a:solidFill>
                                    <a:schemeClr val="dk1"/>
                                  </a:solidFill>
                                  <a:effectLst/>
                                  <a:latin typeface="Cambria Math" panose="02040503050406030204" pitchFamily="18" charset="0"/>
                                  <a:ea typeface="+mn-ea"/>
                                  <a:cs typeface="+mn-cs"/>
                                </a:rPr>
                                <m:t>− </m:t>
                              </m:r>
                              <m:r>
                                <a:rPr lang="en-US" altLang="zh-CN" sz="1600" i="1" kern="1200" dirty="0" smtClean="0">
                                  <a:solidFill>
                                    <a:schemeClr val="dk1"/>
                                  </a:solidFill>
                                  <a:effectLst/>
                                  <a:latin typeface="Cambria Math" panose="02040503050406030204" pitchFamily="18" charset="0"/>
                                  <a:ea typeface="+mn-ea"/>
                                  <a:cs typeface="+mn-cs"/>
                                </a:rPr>
                                <m:t>𝑏𝑎𝑡𝑐h</m:t>
                              </m:r>
                            </m:oMath>
                          </a14:m>
                          <a:r>
                            <a:rPr lang="en-US" altLang="zh-CN" sz="1600" kern="1200" dirty="0">
                              <a:solidFill>
                                <a:schemeClr val="dk1"/>
                              </a:solidFill>
                              <a:effectLst/>
                              <a:latin typeface="+mn-lt"/>
                              <a:ea typeface="+mn-ea"/>
                              <a:cs typeface="+mn-cs"/>
                            </a:rPr>
                            <a:t>, </a:t>
                          </a:r>
                          <a14:m>
                            <m:oMath xmlns:m="http://schemas.openxmlformats.org/officeDocument/2006/math">
                              <m:sSub>
                                <m:sSubPr>
                                  <m:ctrlPr>
                                    <a:rPr lang="zh-CN" altLang="zh-CN" sz="1600" i="1" kern="1200">
                                      <a:solidFill>
                                        <a:schemeClr val="dk1"/>
                                      </a:solidFill>
                                      <a:effectLst/>
                                      <a:latin typeface="Cambria Math" panose="02040503050406030204" pitchFamily="18" charset="0"/>
                                      <a:ea typeface="+mn-ea"/>
                                      <a:cs typeface="+mn-cs"/>
                                    </a:rPr>
                                  </m:ctrlPr>
                                </m:sSubPr>
                                <m:e>
                                  <m:r>
                                    <a:rPr lang="en-US" altLang="zh-CN" sz="1600" i="1" kern="1200">
                                      <a:solidFill>
                                        <a:schemeClr val="dk1"/>
                                      </a:solidFill>
                                      <a:effectLst/>
                                      <a:latin typeface="Cambria Math" panose="02040503050406030204" pitchFamily="18" charset="0"/>
                                      <a:ea typeface="+mn-ea"/>
                                      <a:cs typeface="+mn-cs"/>
                                    </a:rPr>
                                    <m:t>𝑠</m:t>
                                  </m:r>
                                </m:e>
                                <m:sub>
                                  <m:r>
                                    <a:rPr lang="en-US" altLang="zh-CN" sz="1600" i="1" kern="1200">
                                      <a:solidFill>
                                        <a:schemeClr val="dk1"/>
                                      </a:solidFill>
                                      <a:effectLst/>
                                      <a:latin typeface="Cambria Math" panose="02040503050406030204" pitchFamily="18" charset="0"/>
                                      <a:ea typeface="+mn-ea"/>
                                      <a:cs typeface="+mn-cs"/>
                                    </a:rPr>
                                    <m:t>𝑗</m:t>
                                  </m:r>
                                </m:sub>
                              </m:sSub>
                              <m:r>
                                <a:rPr lang="en-US" altLang="zh-CN" sz="1600" kern="1200">
                                  <a:solidFill>
                                    <a:schemeClr val="dk1"/>
                                  </a:solidFill>
                                  <a:effectLst/>
                                  <a:latin typeface="Cambria Math" panose="02040503050406030204" pitchFamily="18" charset="0"/>
                                  <a:ea typeface="+mn-ea"/>
                                  <a:cs typeface="+mn-cs"/>
                                </a:rPr>
                                <m:t>∣</m:t>
                              </m:r>
                              <m:sSub>
                                <m:sSubPr>
                                  <m:ctrlPr>
                                    <a:rPr lang="zh-CN" altLang="zh-CN" sz="1600" i="1" kern="1200">
                                      <a:solidFill>
                                        <a:schemeClr val="dk1"/>
                                      </a:solidFill>
                                      <a:effectLst/>
                                      <a:latin typeface="Cambria Math" panose="02040503050406030204" pitchFamily="18" charset="0"/>
                                      <a:ea typeface="+mn-ea"/>
                                      <a:cs typeface="+mn-cs"/>
                                    </a:rPr>
                                  </m:ctrlPr>
                                </m:sSubPr>
                                <m:e>
                                  <m:r>
                                    <a:rPr lang="en-US" altLang="zh-CN" sz="1600" i="1" kern="1200">
                                      <a:solidFill>
                                        <a:schemeClr val="dk1"/>
                                      </a:solidFill>
                                      <a:effectLst/>
                                      <a:latin typeface="Cambria Math" panose="02040503050406030204" pitchFamily="18" charset="0"/>
                                      <a:ea typeface="+mn-ea"/>
                                      <a:cs typeface="+mn-cs"/>
                                    </a:rPr>
                                    <m:t>𝐶</m:t>
                                  </m:r>
                                </m:e>
                                <m:sub>
                                  <m:r>
                                    <m:rPr>
                                      <m:sty m:val="p"/>
                                    </m:rPr>
                                    <a:rPr lang="en-US" altLang="zh-CN" sz="1600" kern="1200">
                                      <a:solidFill>
                                        <a:schemeClr val="dk1"/>
                                      </a:solidFill>
                                      <a:effectLst/>
                                      <a:latin typeface="Cambria Math" panose="02040503050406030204" pitchFamily="18" charset="0"/>
                                      <a:ea typeface="+mn-ea"/>
                                      <a:cs typeface="+mn-cs"/>
                                    </a:rPr>
                                    <m:t>max</m:t>
                                  </m:r>
                                </m:sub>
                              </m:sSub>
                            </m:oMath>
                          </a14:m>
                          <a:endParaRPr lang="zh-CN" altLang="zh-CN" sz="1600" dirty="0">
                            <a:effectLst/>
                            <a:latin typeface="Georgia" panose="02040502050405020303" pitchFamily="18" charset="0"/>
                            <a:ea typeface="+mn-ea"/>
                            <a:cs typeface="Times New Roman" panose="02020603050405020304" pitchFamily="18" charset="0"/>
                          </a:endParaRPr>
                        </a:p>
                      </a:txBody>
                      <a:tcPr anchor="ctr"/>
                    </a:tc>
                    <a:tc>
                      <a:txBody>
                        <a:bodyPr/>
                        <a:lstStyle/>
                        <a:p>
                          <a:pPr algn="ctr">
                            <a:lnSpc>
                              <a:spcPts val="1200"/>
                            </a:lnSpc>
                            <a:spcAft>
                              <a:spcPts val="1200"/>
                            </a:spcAft>
                          </a:pPr>
                          <a:r>
                            <a:rPr lang="en-US" altLang="zh-CN" sz="1600" dirty="0" smtClean="0">
                              <a:effectLst/>
                              <a:latin typeface="Georgia" panose="02040502050405020303" pitchFamily="18" charset="0"/>
                              <a:ea typeface="+mn-ea"/>
                              <a:cs typeface="Times New Roman" panose="02020603050405020304" pitchFamily="18" charset="0"/>
                            </a:rPr>
                            <a:t>Arc-flow</a:t>
                          </a:r>
                          <a:endParaRPr lang="zh-CN" altLang="zh-CN" sz="1600" dirty="0">
                            <a:effectLst/>
                            <a:latin typeface="Georgia" panose="02040502050405020303" pitchFamily="18" charset="0"/>
                            <a:ea typeface="+mn-ea"/>
                            <a:cs typeface="Times New Roman" panose="02020603050405020304" pitchFamily="18" charset="0"/>
                          </a:endParaRPr>
                        </a:p>
                      </a:txBody>
                      <a:tcPr anchor="ctr"/>
                    </a:tc>
                    <a:tc>
                      <a:txBody>
                        <a:bodyPr/>
                        <a:lstStyle/>
                        <a:p>
                          <a:pPr marL="0" algn="ctr" defTabSz="914400" rtl="0" eaLnBrk="1" latinLnBrk="0" hangingPunct="1">
                            <a:lnSpc>
                              <a:spcPts val="1200"/>
                            </a:lnSpc>
                            <a:spcAft>
                              <a:spcPts val="1200"/>
                            </a:spcAft>
                          </a:pPr>
                          <a:r>
                            <a:rPr lang="en-US" altLang="zh-CN" sz="1600" kern="1200" baseline="0" dirty="0" smtClean="0">
                              <a:solidFill>
                                <a:schemeClr val="dk1"/>
                              </a:solidFill>
                              <a:latin typeface="Cambria Math" panose="02040503050406030204" pitchFamily="18" charset="0"/>
                              <a:ea typeface="+mn-ea"/>
                              <a:cs typeface="+mn-cs"/>
                            </a:rPr>
                            <a:t>Trindade et al. (2020)</a:t>
                          </a:r>
                          <a:endParaRPr lang="zh-CN" altLang="zh-CN" sz="1600" kern="1200" baseline="0" dirty="0">
                            <a:solidFill>
                              <a:schemeClr val="dk1"/>
                            </a:solidFill>
                            <a:latin typeface="Cambria Math" panose="02040503050406030204" pitchFamily="18" charset="0"/>
                            <a:ea typeface="+mn-ea"/>
                            <a:cs typeface="+mn-cs"/>
                          </a:endParaRPr>
                        </a:p>
                      </a:txBody>
                      <a:tcPr anchor="ctr"/>
                    </a:tc>
                    <a:extLst>
                      <a:ext uri="{0D108BD9-81ED-4DB2-BD59-A6C34878D82A}">
                        <a16:rowId xmlns:a16="http://schemas.microsoft.com/office/drawing/2014/main" val="2354135659"/>
                      </a:ext>
                    </a:extLst>
                  </a:tr>
                  <a:tr h="37084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600" baseline="0" dirty="0">
                            <a:latin typeface="Cambria Math" panose="020405030504060302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sz="1600" i="1" kern="1200" smtClean="0">
                                  <a:solidFill>
                                    <a:schemeClr val="dk1"/>
                                  </a:solidFill>
                                  <a:effectLst/>
                                  <a:latin typeface="Cambria Math" panose="02040503050406030204" pitchFamily="18" charset="0"/>
                                  <a:ea typeface="+mn-ea"/>
                                  <a:cs typeface="+mn-cs"/>
                                </a:rPr>
                                <m:t>𝑃</m:t>
                              </m:r>
                              <m:r>
                                <a:rPr lang="en-US" altLang="zh-CN" sz="1600" i="1" kern="1200">
                                  <a:solidFill>
                                    <a:schemeClr val="dk1"/>
                                  </a:solidFill>
                                  <a:effectLst/>
                                  <a:latin typeface="Cambria Math" panose="02040503050406030204" pitchFamily="18" charset="0"/>
                                  <a:ea typeface="+mn-ea"/>
                                  <a:cs typeface="+mn-cs"/>
                                </a:rPr>
                                <m:t>∣</m:t>
                              </m:r>
                              <m:r>
                                <a:rPr lang="en-US" altLang="zh-CN" sz="1600" i="1" kern="1200">
                                  <a:solidFill>
                                    <a:schemeClr val="dk1"/>
                                  </a:solidFill>
                                  <a:effectLst/>
                                  <a:latin typeface="Cambria Math" panose="02040503050406030204" pitchFamily="18" charset="0"/>
                                  <a:ea typeface="+mn-ea"/>
                                  <a:cs typeface="+mn-cs"/>
                                </a:rPr>
                                <m:t>𝑝</m:t>
                              </m:r>
                              <m:r>
                                <a:rPr lang="en-US" altLang="zh-CN" sz="1600" i="1" kern="1200" dirty="0" smtClean="0">
                                  <a:solidFill>
                                    <a:schemeClr val="dk1"/>
                                  </a:solidFill>
                                  <a:effectLst/>
                                  <a:latin typeface="Cambria Math" panose="02040503050406030204" pitchFamily="18" charset="0"/>
                                  <a:ea typeface="+mn-ea"/>
                                  <a:cs typeface="+mn-cs"/>
                                </a:rPr>
                                <m:t>− </m:t>
                              </m:r>
                              <m:r>
                                <a:rPr lang="en-US" altLang="zh-CN" sz="1600" i="1" kern="1200" dirty="0" smtClean="0">
                                  <a:solidFill>
                                    <a:schemeClr val="dk1"/>
                                  </a:solidFill>
                                  <a:effectLst/>
                                  <a:latin typeface="Cambria Math" panose="02040503050406030204" pitchFamily="18" charset="0"/>
                                  <a:ea typeface="+mn-ea"/>
                                  <a:cs typeface="+mn-cs"/>
                                </a:rPr>
                                <m:t>𝑏𝑎𝑡𝑐h</m:t>
                              </m:r>
                            </m:oMath>
                          </a14:m>
                          <a:r>
                            <a:rPr lang="en-US" altLang="zh-CN" sz="1600" kern="1200" dirty="0">
                              <a:solidFill>
                                <a:schemeClr val="dk1"/>
                              </a:solidFill>
                              <a:effectLst/>
                              <a:latin typeface="+mn-lt"/>
                              <a:ea typeface="+mn-ea"/>
                              <a:cs typeface="+mn-cs"/>
                            </a:rPr>
                            <a:t>, </a:t>
                          </a:r>
                          <a14:m>
                            <m:oMath xmlns:m="http://schemas.openxmlformats.org/officeDocument/2006/math">
                              <m:sSub>
                                <m:sSubPr>
                                  <m:ctrlPr>
                                    <a:rPr lang="zh-CN" altLang="zh-CN" sz="1600" i="1" kern="1200">
                                      <a:solidFill>
                                        <a:schemeClr val="dk1"/>
                                      </a:solidFill>
                                      <a:effectLst/>
                                      <a:latin typeface="Cambria Math" panose="02040503050406030204" pitchFamily="18" charset="0"/>
                                      <a:ea typeface="+mn-ea"/>
                                      <a:cs typeface="+mn-cs"/>
                                    </a:rPr>
                                  </m:ctrlPr>
                                </m:sSubPr>
                                <m:e>
                                  <m:r>
                                    <a:rPr lang="en-US" altLang="zh-CN" sz="1600" i="1" kern="1200">
                                      <a:solidFill>
                                        <a:schemeClr val="dk1"/>
                                      </a:solidFill>
                                      <a:effectLst/>
                                      <a:latin typeface="Cambria Math" panose="02040503050406030204" pitchFamily="18" charset="0"/>
                                      <a:ea typeface="+mn-ea"/>
                                      <a:cs typeface="+mn-cs"/>
                                    </a:rPr>
                                    <m:t>𝑠</m:t>
                                  </m:r>
                                </m:e>
                                <m:sub>
                                  <m:r>
                                    <a:rPr lang="en-US" altLang="zh-CN" sz="1600" i="1" kern="1200">
                                      <a:solidFill>
                                        <a:schemeClr val="dk1"/>
                                      </a:solidFill>
                                      <a:effectLst/>
                                      <a:latin typeface="Cambria Math" panose="02040503050406030204" pitchFamily="18" charset="0"/>
                                      <a:ea typeface="+mn-ea"/>
                                      <a:cs typeface="+mn-cs"/>
                                    </a:rPr>
                                    <m:t>𝑗</m:t>
                                  </m:r>
                                </m:sub>
                              </m:sSub>
                              <m:r>
                                <a:rPr lang="en-US" altLang="zh-CN" sz="1600" kern="1200">
                                  <a:solidFill>
                                    <a:schemeClr val="dk1"/>
                                  </a:solidFill>
                                  <a:effectLst/>
                                  <a:latin typeface="Cambria Math" panose="02040503050406030204" pitchFamily="18" charset="0"/>
                                  <a:ea typeface="+mn-ea"/>
                                  <a:cs typeface="+mn-cs"/>
                                </a:rPr>
                                <m:t>∣</m:t>
                              </m:r>
                              <m:sSub>
                                <m:sSubPr>
                                  <m:ctrlPr>
                                    <a:rPr lang="zh-CN" altLang="zh-CN" sz="1600" i="1" kern="1200">
                                      <a:solidFill>
                                        <a:schemeClr val="dk1"/>
                                      </a:solidFill>
                                      <a:effectLst/>
                                      <a:latin typeface="Cambria Math" panose="02040503050406030204" pitchFamily="18" charset="0"/>
                                      <a:ea typeface="+mn-ea"/>
                                      <a:cs typeface="+mn-cs"/>
                                    </a:rPr>
                                  </m:ctrlPr>
                                </m:sSubPr>
                                <m:e>
                                  <m:r>
                                    <a:rPr lang="en-US" altLang="zh-CN" sz="1600" i="1" kern="1200">
                                      <a:solidFill>
                                        <a:schemeClr val="dk1"/>
                                      </a:solidFill>
                                      <a:effectLst/>
                                      <a:latin typeface="Cambria Math" panose="02040503050406030204" pitchFamily="18" charset="0"/>
                                      <a:ea typeface="+mn-ea"/>
                                      <a:cs typeface="+mn-cs"/>
                                    </a:rPr>
                                    <m:t>𝐶</m:t>
                                  </m:r>
                                </m:e>
                                <m:sub>
                                  <m:r>
                                    <m:rPr>
                                      <m:sty m:val="p"/>
                                    </m:rPr>
                                    <a:rPr lang="en-US" altLang="zh-CN" sz="1600" kern="1200">
                                      <a:solidFill>
                                        <a:schemeClr val="dk1"/>
                                      </a:solidFill>
                                      <a:effectLst/>
                                      <a:latin typeface="Cambria Math" panose="02040503050406030204" pitchFamily="18" charset="0"/>
                                      <a:ea typeface="+mn-ea"/>
                                      <a:cs typeface="+mn-cs"/>
                                    </a:rPr>
                                    <m:t>max</m:t>
                                  </m:r>
                                </m:sub>
                              </m:sSub>
                            </m:oMath>
                          </a14:m>
                          <a:endParaRPr lang="zh-CN" altLang="en-US" sz="1600" baseline="0" dirty="0">
                            <a:latin typeface="Cambria Math" panose="020405030504060302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baseline="0" dirty="0" smtClean="0">
                              <a:solidFill>
                                <a:schemeClr val="dk1"/>
                              </a:solidFill>
                              <a:latin typeface="Cambria Math" panose="02040503050406030204" pitchFamily="18" charset="0"/>
                              <a:ea typeface="+mn-ea"/>
                              <a:cs typeface="+mn-cs"/>
                            </a:rPr>
                            <a:t>MILP</a:t>
                          </a:r>
                          <a:endParaRPr lang="zh-CN" altLang="en-US" sz="1600" kern="1200" baseline="0" dirty="0" smtClean="0">
                            <a:solidFill>
                              <a:schemeClr val="dk1"/>
                            </a:solidFill>
                            <a:latin typeface="Cambria Math" panose="02040503050406030204"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sz="1600" i="1" kern="1200" baseline="0" smtClean="0">
                                    <a:solidFill>
                                      <a:schemeClr val="dk1"/>
                                    </a:solidFill>
                                    <a:latin typeface="Cambria Math" panose="02040503050406030204" pitchFamily="18" charset="0"/>
                                    <a:ea typeface="+mn-ea"/>
                                    <a:cs typeface="+mn-cs"/>
                                  </a:rPr>
                                  <m:t>Muter</m:t>
                                </m:r>
                                <m:r>
                                  <a:rPr lang="en-US" altLang="zh-CN" sz="1600" i="1" kern="1200" baseline="0" smtClean="0">
                                    <a:solidFill>
                                      <a:schemeClr val="dk1"/>
                                    </a:solidFill>
                                    <a:latin typeface="Cambria Math" panose="02040503050406030204" pitchFamily="18" charset="0"/>
                                    <a:ea typeface="+mn-ea"/>
                                    <a:cs typeface="+mn-cs"/>
                                  </a:rPr>
                                  <m:t> (2020)</m:t>
                                </m:r>
                              </m:oMath>
                            </m:oMathPara>
                          </a14:m>
                          <a:endParaRPr lang="zh-CN" altLang="en-US" sz="1600" kern="1200" baseline="0" dirty="0">
                            <a:solidFill>
                              <a:schemeClr val="dk1"/>
                            </a:solidFill>
                            <a:latin typeface="Cambria Math" panose="02040503050406030204" pitchFamily="18" charset="0"/>
                            <a:ea typeface="+mn-ea"/>
                            <a:cs typeface="+mn-cs"/>
                          </a:endParaRPr>
                        </a:p>
                      </a:txBody>
                      <a:tcPr anchor="ctr"/>
                    </a:tc>
                    <a:extLst>
                      <a:ext uri="{0D108BD9-81ED-4DB2-BD59-A6C34878D82A}">
                        <a16:rowId xmlns:a16="http://schemas.microsoft.com/office/drawing/2014/main" val="1036349273"/>
                      </a:ext>
                    </a:extLst>
                  </a:tr>
                  <a:tr h="37084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600" i="1" kern="1200" dirty="0">
                            <a:solidFill>
                              <a:schemeClr val="dk1"/>
                            </a:solidFill>
                            <a:effectLst/>
                            <a:latin typeface="Cambria Math" panose="02040503050406030204" pitchFamily="18" charset="0"/>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altLang="zh-CN" sz="1600" i="1" kern="1200" smtClean="0">
                                    <a:solidFill>
                                      <a:schemeClr val="dk1"/>
                                    </a:solidFill>
                                    <a:effectLst/>
                                    <a:latin typeface="Cambria Math" panose="02040503050406030204" pitchFamily="18" charset="0"/>
                                    <a:ea typeface="+mn-ea"/>
                                    <a:cs typeface="+mn-cs"/>
                                  </a:rPr>
                                  <m:t>𝑅</m:t>
                                </m:r>
                                <m:r>
                                  <a:rPr lang="en-US" altLang="zh-CN" sz="1600" i="1" kern="1200">
                                    <a:solidFill>
                                      <a:schemeClr val="dk1"/>
                                    </a:solidFill>
                                    <a:effectLst/>
                                    <a:latin typeface="Cambria Math" panose="02040503050406030204" pitchFamily="18" charset="0"/>
                                    <a:ea typeface="+mn-ea"/>
                                    <a:cs typeface="+mn-cs"/>
                                  </a:rPr>
                                  <m:t>∣</m:t>
                                </m:r>
                                <m:sSub>
                                  <m:sSubPr>
                                    <m:ctrlPr>
                                      <a:rPr lang="zh-CN" altLang="zh-CN" sz="1600" i="1" kern="1200">
                                        <a:solidFill>
                                          <a:schemeClr val="dk1"/>
                                        </a:solidFill>
                                        <a:effectLst/>
                                        <a:latin typeface="Cambria Math" panose="02040503050406030204" pitchFamily="18" charset="0"/>
                                        <a:ea typeface="+mn-ea"/>
                                        <a:cs typeface="+mn-cs"/>
                                      </a:rPr>
                                    </m:ctrlPr>
                                  </m:sSubPr>
                                  <m:e>
                                    <m:r>
                                      <a:rPr lang="en-US" altLang="zh-CN" sz="1600" i="1" kern="1200">
                                        <a:solidFill>
                                          <a:schemeClr val="dk1"/>
                                        </a:solidFill>
                                        <a:effectLst/>
                                        <a:latin typeface="Cambria Math" panose="02040503050406030204" pitchFamily="18" charset="0"/>
                                        <a:ea typeface="+mn-ea"/>
                                        <a:cs typeface="+mn-cs"/>
                                      </a:rPr>
                                      <m:t>𝑟</m:t>
                                    </m:r>
                                  </m:e>
                                  <m:sub>
                                    <m:r>
                                      <a:rPr lang="en-US" altLang="zh-CN" sz="1600" i="1" kern="1200">
                                        <a:solidFill>
                                          <a:schemeClr val="dk1"/>
                                        </a:solidFill>
                                        <a:effectLst/>
                                        <a:latin typeface="Cambria Math" panose="02040503050406030204" pitchFamily="18" charset="0"/>
                                        <a:ea typeface="+mn-ea"/>
                                        <a:cs typeface="+mn-cs"/>
                                      </a:rPr>
                                      <m:t>𝑗</m:t>
                                    </m:r>
                                  </m:sub>
                                </m:sSub>
                                <m:r>
                                  <a:rPr lang="en-US" altLang="zh-CN" sz="1600" i="1" kern="1200">
                                    <a:solidFill>
                                      <a:schemeClr val="dk1"/>
                                    </a:solidFill>
                                    <a:effectLst/>
                                    <a:latin typeface="Cambria Math" panose="02040503050406030204" pitchFamily="18" charset="0"/>
                                    <a:ea typeface="+mn-ea"/>
                                    <a:cs typeface="+mn-cs"/>
                                  </a:rPr>
                                  <m:t>,</m:t>
                                </m:r>
                                <m:r>
                                  <a:rPr lang="en-US" altLang="zh-CN" sz="1600" i="1" kern="1200" smtClean="0">
                                    <a:solidFill>
                                      <a:schemeClr val="dk1"/>
                                    </a:solidFill>
                                    <a:effectLst/>
                                    <a:latin typeface="Cambria Math" panose="02040503050406030204" pitchFamily="18" charset="0"/>
                                    <a:ea typeface="+mn-ea"/>
                                    <a:cs typeface="+mn-cs"/>
                                  </a:rPr>
                                  <m:t>𝑝</m:t>
                                </m:r>
                                <m:r>
                                  <a:rPr lang="en-US" altLang="zh-CN" sz="1600" i="1" kern="1200" dirty="0" smtClean="0">
                                    <a:solidFill>
                                      <a:schemeClr val="dk1"/>
                                    </a:solidFill>
                                    <a:effectLst/>
                                    <a:latin typeface="Cambria Math" panose="02040503050406030204" pitchFamily="18" charset="0"/>
                                    <a:ea typeface="+mn-ea"/>
                                    <a:cs typeface="+mn-cs"/>
                                  </a:rPr>
                                  <m:t>− </m:t>
                                </m:r>
                                <m:r>
                                  <a:rPr lang="en-US" altLang="zh-CN" sz="1600" i="1" kern="1200" dirty="0" smtClean="0">
                                    <a:solidFill>
                                      <a:schemeClr val="dk1"/>
                                    </a:solidFill>
                                    <a:effectLst/>
                                    <a:latin typeface="Cambria Math" panose="02040503050406030204" pitchFamily="18" charset="0"/>
                                    <a:ea typeface="+mn-ea"/>
                                    <a:cs typeface="+mn-cs"/>
                                  </a:rPr>
                                  <m:t>𝑏𝑎𝑡𝑐h</m:t>
                                </m:r>
                                <m:r>
                                  <a:rPr lang="en-US" altLang="zh-CN" sz="1600" i="1" kern="1200" smtClean="0">
                                    <a:solidFill>
                                      <a:schemeClr val="dk1"/>
                                    </a:solidFill>
                                    <a:effectLst/>
                                    <a:latin typeface="Cambria Math" panose="02040503050406030204" pitchFamily="18" charset="0"/>
                                    <a:ea typeface="+mn-ea"/>
                                    <a:cs typeface="+mn-cs"/>
                                  </a:rPr>
                                  <m:t>,</m:t>
                                </m:r>
                                <m:r>
                                  <a:rPr lang="en-US" altLang="zh-CN" sz="1600" i="1" kern="1200">
                                    <a:solidFill>
                                      <a:schemeClr val="dk1"/>
                                    </a:solidFill>
                                    <a:effectLst/>
                                    <a:latin typeface="Cambria Math" panose="02040503050406030204" pitchFamily="18" charset="0"/>
                                    <a:ea typeface="+mn-ea"/>
                                    <a:cs typeface="+mn-cs"/>
                                  </a:rPr>
                                  <m:t> </m:t>
                                </m:r>
                                <m:sSub>
                                  <m:sSubPr>
                                    <m:ctrlPr>
                                      <a:rPr lang="zh-CN" altLang="zh-CN" sz="1600" i="1" kern="1200">
                                        <a:solidFill>
                                          <a:schemeClr val="dk1"/>
                                        </a:solidFill>
                                        <a:effectLst/>
                                        <a:latin typeface="Cambria Math" panose="02040503050406030204" pitchFamily="18" charset="0"/>
                                        <a:ea typeface="+mn-ea"/>
                                        <a:cs typeface="+mn-cs"/>
                                      </a:rPr>
                                    </m:ctrlPr>
                                  </m:sSubPr>
                                  <m:e>
                                    <m:r>
                                      <a:rPr lang="en-US" altLang="zh-CN" sz="1600" i="1" kern="1200">
                                        <a:solidFill>
                                          <a:schemeClr val="dk1"/>
                                        </a:solidFill>
                                        <a:effectLst/>
                                        <a:latin typeface="Cambria Math" panose="02040503050406030204" pitchFamily="18" charset="0"/>
                                        <a:ea typeface="+mn-ea"/>
                                        <a:cs typeface="+mn-cs"/>
                                      </a:rPr>
                                      <m:t>𝑠</m:t>
                                    </m:r>
                                  </m:e>
                                  <m:sub>
                                    <m:r>
                                      <a:rPr lang="en-US" altLang="zh-CN" sz="1600" i="1" kern="1200">
                                        <a:solidFill>
                                          <a:schemeClr val="dk1"/>
                                        </a:solidFill>
                                        <a:effectLst/>
                                        <a:latin typeface="Cambria Math" panose="02040503050406030204" pitchFamily="18" charset="0"/>
                                        <a:ea typeface="+mn-ea"/>
                                        <a:cs typeface="+mn-cs"/>
                                      </a:rPr>
                                      <m:t>𝑗</m:t>
                                    </m:r>
                                  </m:sub>
                                </m:sSub>
                                <m:r>
                                  <a:rPr lang="en-US" altLang="zh-CN" sz="1600" i="1" kern="1200">
                                    <a:solidFill>
                                      <a:schemeClr val="dk1"/>
                                    </a:solidFill>
                                    <a:effectLst/>
                                    <a:latin typeface="Cambria Math" panose="02040503050406030204" pitchFamily="18" charset="0"/>
                                    <a:ea typeface="+mn-ea"/>
                                    <a:cs typeface="+mn-cs"/>
                                  </a:rPr>
                                  <m:t>,</m:t>
                                </m:r>
                                <m:sSub>
                                  <m:sSubPr>
                                    <m:ctrlPr>
                                      <a:rPr lang="zh-CN" altLang="zh-CN" sz="1600" i="1" kern="1200">
                                        <a:solidFill>
                                          <a:schemeClr val="dk1"/>
                                        </a:solidFill>
                                        <a:effectLst/>
                                        <a:latin typeface="Cambria Math" panose="02040503050406030204" pitchFamily="18" charset="0"/>
                                        <a:ea typeface="+mn-ea"/>
                                        <a:cs typeface="+mn-cs"/>
                                      </a:rPr>
                                    </m:ctrlPr>
                                  </m:sSubPr>
                                  <m:e>
                                    <m:r>
                                      <a:rPr lang="en-US" altLang="zh-CN" sz="1600" i="1" kern="1200">
                                        <a:solidFill>
                                          <a:schemeClr val="dk1"/>
                                        </a:solidFill>
                                        <a:effectLst/>
                                        <a:latin typeface="Cambria Math" panose="02040503050406030204" pitchFamily="18" charset="0"/>
                                        <a:ea typeface="+mn-ea"/>
                                        <a:cs typeface="+mn-cs"/>
                                      </a:rPr>
                                      <m:t>𝐵</m:t>
                                    </m:r>
                                  </m:e>
                                  <m:sub>
                                    <m:r>
                                      <a:rPr lang="en-US" altLang="zh-CN" sz="1600" i="1" kern="1200">
                                        <a:solidFill>
                                          <a:schemeClr val="dk1"/>
                                        </a:solidFill>
                                        <a:effectLst/>
                                        <a:latin typeface="Cambria Math" panose="02040503050406030204" pitchFamily="18" charset="0"/>
                                        <a:ea typeface="+mn-ea"/>
                                        <a:cs typeface="+mn-cs"/>
                                      </a:rPr>
                                      <m:t>𝑖</m:t>
                                    </m:r>
                                  </m:sub>
                                </m:sSub>
                                <m:r>
                                  <a:rPr lang="en-US" altLang="zh-CN" sz="1600" i="1" kern="1200">
                                    <a:solidFill>
                                      <a:schemeClr val="dk1"/>
                                    </a:solidFill>
                                    <a:effectLst/>
                                    <a:latin typeface="Cambria Math" panose="02040503050406030204" pitchFamily="18" charset="0"/>
                                    <a:ea typeface="+mn-ea"/>
                                    <a:cs typeface="+mn-cs"/>
                                  </a:rPr>
                                  <m:t>∣</m:t>
                                </m:r>
                                <m:r>
                                  <a:rPr lang="en-US" altLang="zh-CN" sz="1600" i="1" kern="1200">
                                    <a:solidFill>
                                      <a:schemeClr val="dk1"/>
                                    </a:solidFill>
                                    <a:effectLst/>
                                    <a:latin typeface="Cambria Math" panose="02040503050406030204" pitchFamily="18" charset="0"/>
                                    <a:ea typeface="+mn-ea"/>
                                    <a:cs typeface="+mn-cs"/>
                                  </a:rPr>
                                  <m:t>𝑇𝐶</m:t>
                                </m:r>
                              </m:oMath>
                            </m:oMathPara>
                          </a14:m>
                          <a:endParaRPr lang="zh-CN" altLang="zh-CN" sz="1600" i="1" kern="1200" dirty="0">
                            <a:solidFill>
                              <a:schemeClr val="dk1"/>
                            </a:solidFill>
                            <a:effectLst/>
                            <a:latin typeface="Cambria Math" panose="02040503050406030204" pitchFamily="18" charset="0"/>
                            <a:ea typeface="+mn-ea"/>
                            <a:cs typeface="+mn-cs"/>
                          </a:endParaRPr>
                        </a:p>
                      </a:txBody>
                      <a:tcPr anchor="ctr"/>
                    </a:tc>
                    <a:tc>
                      <a:txBody>
                        <a:bodyPr/>
                        <a:lstStyle/>
                        <a:p>
                          <a:pPr algn="ctr"/>
                          <a:r>
                            <a:rPr lang="en-US" altLang="zh-CN" sz="1600" baseline="0" dirty="0" smtClean="0">
                              <a:latin typeface="Cambria Math" panose="02040503050406030204" pitchFamily="18" charset="0"/>
                            </a:rPr>
                            <a:t>IGA</a:t>
                          </a:r>
                          <a:endParaRPr lang="zh-CN" altLang="en-US" sz="1600" baseline="0" dirty="0">
                            <a:latin typeface="Cambria Math" panose="02040503050406030204" pitchFamily="18" charset="0"/>
                          </a:endParaRPr>
                        </a:p>
                      </a:txBody>
                      <a:tcPr anchor="ctr"/>
                    </a:tc>
                    <a:tc>
                      <a:txBody>
                        <a:bodyPr/>
                        <a:lstStyle/>
                        <a:p>
                          <a:pPr marL="0" algn="ctr" defTabSz="914400" rtl="0" eaLnBrk="1" latinLnBrk="0" hangingPunct="1"/>
                          <a:r>
                            <a:rPr lang="en-US" altLang="zh-CN" sz="1600" kern="1200" baseline="0" dirty="0" smtClean="0">
                              <a:solidFill>
                                <a:schemeClr val="dk1"/>
                              </a:solidFill>
                              <a:latin typeface="Cambria Math" panose="02040503050406030204" pitchFamily="18" charset="0"/>
                              <a:ea typeface="+mn-ea"/>
                              <a:cs typeface="+mn-cs"/>
                            </a:rPr>
                            <a:t>Arroyo et al. (2019)</a:t>
                          </a:r>
                          <a:endParaRPr lang="zh-CN" altLang="en-US" sz="1600" kern="1200" baseline="0" dirty="0">
                            <a:solidFill>
                              <a:schemeClr val="dk1"/>
                            </a:solidFill>
                            <a:latin typeface="Cambria Math" panose="02040503050406030204" pitchFamily="18" charset="0"/>
                            <a:ea typeface="+mn-ea"/>
                            <a:cs typeface="+mn-cs"/>
                          </a:endParaRPr>
                        </a:p>
                      </a:txBody>
                      <a:tcPr anchor="ctr"/>
                    </a:tc>
                    <a:extLst>
                      <a:ext uri="{0D108BD9-81ED-4DB2-BD59-A6C34878D82A}">
                        <a16:rowId xmlns:a16="http://schemas.microsoft.com/office/drawing/2014/main" val="3293066960"/>
                      </a:ext>
                    </a:extLst>
                  </a:tr>
                  <a:tr h="37084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i="1" kern="1200" dirty="0" smtClean="0">
                              <a:solidFill>
                                <a:schemeClr val="dk1"/>
                              </a:solidFill>
                              <a:effectLst/>
                              <a:latin typeface="Cambria Math" panose="02040503050406030204" pitchFamily="18" charset="0"/>
                              <a:ea typeface="+mn-ea"/>
                              <a:cs typeface="+mn-cs"/>
                            </a:rPr>
                            <a:t>T</a:t>
                          </a:r>
                          <a:endParaRPr lang="zh-CN" altLang="en-US" sz="1600" i="1" kern="1200" dirty="0">
                            <a:solidFill>
                              <a:schemeClr val="dk1"/>
                            </a:solidFill>
                            <a:effectLst/>
                            <a:latin typeface="Cambria Math" panose="02040503050406030204" pitchFamily="18" charset="0"/>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600" i="1" kern="1200" dirty="0" smtClean="0">
                              <a:solidFill>
                                <a:schemeClr val="dk1"/>
                              </a:solidFill>
                              <a:effectLst/>
                              <a:latin typeface="Cambria Math" panose="02040503050406030204" pitchFamily="18" charset="0"/>
                              <a:ea typeface="+mn-ea"/>
                              <a:cs typeface="+mn-cs"/>
                            </a:rPr>
                            <a:t> </a:t>
                          </a:r>
                          <a14:m>
                            <m:oMath xmlns:m="http://schemas.openxmlformats.org/officeDocument/2006/math">
                              <m:r>
                                <a:rPr lang="en-US" altLang="zh-CN" sz="1600" i="1" kern="1200">
                                  <a:solidFill>
                                    <a:schemeClr val="dk1"/>
                                  </a:solidFill>
                                  <a:effectLst/>
                                  <a:latin typeface="Cambria Math" panose="02040503050406030204" pitchFamily="18" charset="0"/>
                                  <a:ea typeface="+mn-ea"/>
                                  <a:cs typeface="+mn-cs"/>
                                </a:rPr>
                                <m:t>𝑃</m:t>
                              </m:r>
                              <m:r>
                                <a:rPr lang="en-US" altLang="zh-CN" sz="1600" i="1" kern="1200">
                                  <a:solidFill>
                                    <a:schemeClr val="dk1"/>
                                  </a:solidFill>
                                  <a:effectLst/>
                                  <a:latin typeface="Cambria Math" panose="02040503050406030204" pitchFamily="18" charset="0"/>
                                  <a:ea typeface="+mn-ea"/>
                                  <a:cs typeface="+mn-cs"/>
                                </a:rPr>
                                <m:t>∣</m:t>
                              </m:r>
                              <m:sSub>
                                <m:sSubPr>
                                  <m:ctrlPr>
                                    <a:rPr lang="zh-CN" altLang="zh-CN" sz="1600" i="1" kern="1200">
                                      <a:solidFill>
                                        <a:schemeClr val="dk1"/>
                                      </a:solidFill>
                                      <a:effectLst/>
                                      <a:latin typeface="Cambria Math" panose="02040503050406030204" pitchFamily="18" charset="0"/>
                                      <a:ea typeface="+mn-ea"/>
                                      <a:cs typeface="+mn-cs"/>
                                    </a:rPr>
                                  </m:ctrlPr>
                                </m:sSubPr>
                                <m:e>
                                  <m:r>
                                    <a:rPr lang="en-US" altLang="zh-CN" sz="1600" i="1" kern="1200">
                                      <a:solidFill>
                                        <a:schemeClr val="dk1"/>
                                      </a:solidFill>
                                      <a:effectLst/>
                                      <a:latin typeface="Cambria Math" panose="02040503050406030204" pitchFamily="18" charset="0"/>
                                      <a:ea typeface="+mn-ea"/>
                                      <a:cs typeface="+mn-cs"/>
                                    </a:rPr>
                                    <m:t>𝑟</m:t>
                                  </m:r>
                                </m:e>
                                <m:sub>
                                  <m:r>
                                    <a:rPr lang="en-US" altLang="zh-CN" sz="1600" i="1" kern="1200">
                                      <a:solidFill>
                                        <a:schemeClr val="dk1"/>
                                      </a:solidFill>
                                      <a:effectLst/>
                                      <a:latin typeface="Cambria Math" panose="02040503050406030204" pitchFamily="18" charset="0"/>
                                      <a:ea typeface="+mn-ea"/>
                                      <a:cs typeface="+mn-cs"/>
                                    </a:rPr>
                                    <m:t>𝑗</m:t>
                                  </m:r>
                                </m:sub>
                              </m:sSub>
                              <m:r>
                                <a:rPr lang="en-US" altLang="zh-CN" sz="1600" i="1" kern="1200">
                                  <a:solidFill>
                                    <a:schemeClr val="dk1"/>
                                  </a:solidFill>
                                  <a:effectLst/>
                                  <a:latin typeface="Cambria Math" panose="02040503050406030204" pitchFamily="18" charset="0"/>
                                  <a:ea typeface="+mn-ea"/>
                                  <a:cs typeface="+mn-cs"/>
                                </a:rPr>
                                <m:t>,</m:t>
                              </m:r>
                              <m:r>
                                <a:rPr lang="en-US" altLang="zh-CN" sz="1600" i="1" kern="1200">
                                  <a:solidFill>
                                    <a:schemeClr val="dk1"/>
                                  </a:solidFill>
                                  <a:effectLst/>
                                  <a:latin typeface="Cambria Math" panose="02040503050406030204" pitchFamily="18" charset="0"/>
                                  <a:ea typeface="+mn-ea"/>
                                  <a:cs typeface="+mn-cs"/>
                                </a:rPr>
                                <m:t>𝑝</m:t>
                              </m:r>
                              <m:r>
                                <a:rPr lang="en-US" altLang="zh-CN" sz="1600" i="1" kern="1200">
                                  <a:solidFill>
                                    <a:schemeClr val="dk1"/>
                                  </a:solidFill>
                                  <a:effectLst/>
                                  <a:latin typeface="Cambria Math" panose="02040503050406030204" pitchFamily="18" charset="0"/>
                                  <a:ea typeface="+mn-ea"/>
                                  <a:cs typeface="+mn-cs"/>
                                </a:rPr>
                                <m:t>−</m:t>
                              </m:r>
                            </m:oMath>
                          </a14:m>
                          <a:r>
                            <a:rPr lang="en-US" altLang="zh-CN" sz="1600" i="1" kern="1200" dirty="0">
                              <a:solidFill>
                                <a:schemeClr val="dk1"/>
                              </a:solidFill>
                              <a:effectLst/>
                              <a:latin typeface="Cambria Math" panose="02040503050406030204" pitchFamily="18" charset="0"/>
                              <a:ea typeface="+mn-ea"/>
                              <a:cs typeface="+mn-cs"/>
                            </a:rPr>
                            <a:t> batch, </a:t>
                          </a:r>
                          <a14:m>
                            <m:oMath xmlns:m="http://schemas.openxmlformats.org/officeDocument/2006/math">
                              <m:sSub>
                                <m:sSubPr>
                                  <m:ctrlPr>
                                    <a:rPr lang="zh-CN" altLang="zh-CN" sz="1600" i="1" kern="1200">
                                      <a:solidFill>
                                        <a:schemeClr val="dk1"/>
                                      </a:solidFill>
                                      <a:effectLst/>
                                      <a:latin typeface="Cambria Math" panose="02040503050406030204" pitchFamily="18" charset="0"/>
                                      <a:ea typeface="+mn-ea"/>
                                      <a:cs typeface="+mn-cs"/>
                                    </a:rPr>
                                  </m:ctrlPr>
                                </m:sSubPr>
                                <m:e>
                                  <m:r>
                                    <a:rPr lang="en-US" altLang="zh-CN" sz="1600" i="1" kern="1200">
                                      <a:solidFill>
                                        <a:schemeClr val="dk1"/>
                                      </a:solidFill>
                                      <a:effectLst/>
                                      <a:latin typeface="Cambria Math" panose="02040503050406030204" pitchFamily="18" charset="0"/>
                                      <a:ea typeface="+mn-ea"/>
                                      <a:cs typeface="+mn-cs"/>
                                    </a:rPr>
                                    <m:t>𝑠</m:t>
                                  </m:r>
                                </m:e>
                                <m:sub>
                                  <m:r>
                                    <a:rPr lang="en-US" altLang="zh-CN" sz="1600" i="1" kern="1200">
                                      <a:solidFill>
                                        <a:schemeClr val="dk1"/>
                                      </a:solidFill>
                                      <a:effectLst/>
                                      <a:latin typeface="Cambria Math" panose="02040503050406030204" pitchFamily="18" charset="0"/>
                                      <a:ea typeface="+mn-ea"/>
                                      <a:cs typeface="+mn-cs"/>
                                    </a:rPr>
                                    <m:t>𝑖</m:t>
                                  </m:r>
                                </m:sub>
                              </m:sSub>
                              <m:r>
                                <a:rPr lang="en-US" altLang="zh-CN" sz="1600" i="1" kern="1200">
                                  <a:solidFill>
                                    <a:schemeClr val="dk1"/>
                                  </a:solidFill>
                                  <a:effectLst/>
                                  <a:latin typeface="Cambria Math" panose="02040503050406030204" pitchFamily="18" charset="0"/>
                                  <a:ea typeface="+mn-ea"/>
                                  <a:cs typeface="+mn-cs"/>
                                </a:rPr>
                                <m:t>,</m:t>
                              </m:r>
                              <m:sSub>
                                <m:sSubPr>
                                  <m:ctrlPr>
                                    <a:rPr lang="zh-CN" altLang="zh-CN" sz="1600" i="1" kern="1200">
                                      <a:solidFill>
                                        <a:schemeClr val="dk1"/>
                                      </a:solidFill>
                                      <a:effectLst/>
                                      <a:latin typeface="Cambria Math" panose="02040503050406030204" pitchFamily="18" charset="0"/>
                                      <a:ea typeface="+mn-ea"/>
                                      <a:cs typeface="+mn-cs"/>
                                    </a:rPr>
                                  </m:ctrlPr>
                                </m:sSubPr>
                                <m:e>
                                  <m:r>
                                    <a:rPr lang="en-US" altLang="zh-CN" sz="1600" i="1" kern="1200">
                                      <a:solidFill>
                                        <a:schemeClr val="dk1"/>
                                      </a:solidFill>
                                      <a:effectLst/>
                                      <a:latin typeface="Cambria Math" panose="02040503050406030204" pitchFamily="18" charset="0"/>
                                      <a:ea typeface="+mn-ea"/>
                                      <a:cs typeface="+mn-cs"/>
                                    </a:rPr>
                                    <m:t>𝐵</m:t>
                                  </m:r>
                                </m:e>
                                <m:sub>
                                  <m:r>
                                    <a:rPr lang="en-US" altLang="zh-CN" sz="1600" i="1" kern="1200">
                                      <a:solidFill>
                                        <a:schemeClr val="dk1"/>
                                      </a:solidFill>
                                      <a:effectLst/>
                                      <a:latin typeface="Cambria Math" panose="02040503050406030204" pitchFamily="18" charset="0"/>
                                      <a:ea typeface="+mn-ea"/>
                                      <a:cs typeface="+mn-cs"/>
                                    </a:rPr>
                                    <m:t>𝑖</m:t>
                                  </m:r>
                                </m:sub>
                              </m:sSub>
                              <m:r>
                                <a:rPr lang="en-US" altLang="zh-CN" sz="1600" i="1" kern="1200">
                                  <a:solidFill>
                                    <a:schemeClr val="dk1"/>
                                  </a:solidFill>
                                  <a:effectLst/>
                                  <a:latin typeface="Cambria Math" panose="02040503050406030204" pitchFamily="18" charset="0"/>
                                  <a:ea typeface="+mn-ea"/>
                                  <a:cs typeface="+mn-cs"/>
                                </a:rPr>
                                <m:t>∣</m:t>
                              </m:r>
                              <m:r>
                                <a:rPr lang="en-US" altLang="zh-CN" sz="1600" i="1" kern="1200">
                                  <a:solidFill>
                                    <a:schemeClr val="dk1"/>
                                  </a:solidFill>
                                  <a:effectLst/>
                                  <a:latin typeface="Cambria Math" panose="02040503050406030204" pitchFamily="18" charset="0"/>
                                  <a:ea typeface="+mn-ea"/>
                                  <a:cs typeface="+mn-cs"/>
                                </a:rPr>
                                <m:t>𝑇𝑊𝑇</m:t>
                              </m:r>
                            </m:oMath>
                          </a14:m>
                          <a:endParaRPr lang="zh-CN" altLang="en-US" sz="1600" i="1" kern="1200" dirty="0">
                            <a:solidFill>
                              <a:schemeClr val="dk1"/>
                            </a:solidFill>
                            <a:effectLst/>
                            <a:latin typeface="Cambria Math" panose="02040503050406030204"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aseline="0" dirty="0" smtClean="0">
                              <a:latin typeface="Cambria Math" panose="02040503050406030204" pitchFamily="18" charset="0"/>
                            </a:rPr>
                            <a:t>CA,MILP,SA</a:t>
                          </a:r>
                          <a:endParaRPr lang="zh-CN" altLang="en-US" sz="1600" baseline="0" dirty="0">
                            <a:latin typeface="Cambria Math" panose="020405030504060302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baseline="0" dirty="0" smtClean="0">
                              <a:solidFill>
                                <a:schemeClr val="dk1"/>
                              </a:solidFill>
                              <a:latin typeface="Cambria Math" panose="02040503050406030204" pitchFamily="18" charset="0"/>
                              <a:ea typeface="+mn-ea"/>
                              <a:cs typeface="+mn-cs"/>
                            </a:rPr>
                            <a:t>Chou (2013)</a:t>
                          </a:r>
                          <a:endParaRPr lang="zh-CN" altLang="en-US" sz="1600" kern="1200" baseline="0" dirty="0">
                            <a:solidFill>
                              <a:schemeClr val="dk1"/>
                            </a:solidFill>
                            <a:latin typeface="Cambria Math" panose="02040503050406030204" pitchFamily="18" charset="0"/>
                            <a:ea typeface="+mn-ea"/>
                            <a:cs typeface="+mn-cs"/>
                          </a:endParaRPr>
                        </a:p>
                      </a:txBody>
                      <a:tcPr anchor="ctr"/>
                    </a:tc>
                    <a:extLst>
                      <a:ext uri="{0D108BD9-81ED-4DB2-BD59-A6C34878D82A}">
                        <a16:rowId xmlns:a16="http://schemas.microsoft.com/office/drawing/2014/main" val="150810876"/>
                      </a:ext>
                    </a:extLst>
                  </a:tr>
                  <a:tr h="37084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600" i="1" kern="1200" dirty="0" smtClean="0">
                            <a:solidFill>
                              <a:schemeClr val="dk1"/>
                            </a:solidFill>
                            <a:effectLst/>
                            <a:latin typeface="Cambria Math" panose="02040503050406030204" pitchFamily="18" charset="0"/>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sz="1600" i="1" kern="1200" smtClean="0">
                                  <a:solidFill>
                                    <a:schemeClr val="dk1"/>
                                  </a:solidFill>
                                  <a:effectLst/>
                                  <a:latin typeface="Cambria Math" panose="02040503050406030204" pitchFamily="18" charset="0"/>
                                  <a:ea typeface="+mn-ea"/>
                                  <a:cs typeface="+mn-cs"/>
                                </a:rPr>
                                <m:t>𝑃</m:t>
                              </m:r>
                              <m:r>
                                <a:rPr lang="en-US" altLang="zh-CN" sz="1600" i="1" kern="1200">
                                  <a:solidFill>
                                    <a:schemeClr val="dk1"/>
                                  </a:solidFill>
                                  <a:effectLst/>
                                  <a:latin typeface="Cambria Math" panose="02040503050406030204" pitchFamily="18" charset="0"/>
                                  <a:ea typeface="+mn-ea"/>
                                  <a:cs typeface="+mn-cs"/>
                                </a:rPr>
                                <m:t>∣</m:t>
                              </m:r>
                              <m:sSub>
                                <m:sSubPr>
                                  <m:ctrlPr>
                                    <a:rPr lang="zh-CN" altLang="zh-CN" sz="1600" i="1" kern="1200">
                                      <a:solidFill>
                                        <a:schemeClr val="dk1"/>
                                      </a:solidFill>
                                      <a:effectLst/>
                                      <a:latin typeface="Cambria Math" panose="02040503050406030204" pitchFamily="18" charset="0"/>
                                      <a:ea typeface="+mn-ea"/>
                                      <a:cs typeface="+mn-cs"/>
                                    </a:rPr>
                                  </m:ctrlPr>
                                </m:sSubPr>
                                <m:e>
                                  <m:r>
                                    <a:rPr lang="en-US" altLang="zh-CN" sz="1600" i="1" kern="1200">
                                      <a:solidFill>
                                        <a:schemeClr val="dk1"/>
                                      </a:solidFill>
                                      <a:effectLst/>
                                      <a:latin typeface="Cambria Math" panose="02040503050406030204" pitchFamily="18" charset="0"/>
                                      <a:ea typeface="+mn-ea"/>
                                      <a:cs typeface="+mn-cs"/>
                                    </a:rPr>
                                    <m:t>𝑟</m:t>
                                  </m:r>
                                </m:e>
                                <m:sub>
                                  <m:r>
                                    <a:rPr lang="en-US" altLang="zh-CN" sz="1600" i="1" kern="1200">
                                      <a:solidFill>
                                        <a:schemeClr val="dk1"/>
                                      </a:solidFill>
                                      <a:effectLst/>
                                      <a:latin typeface="Cambria Math" panose="02040503050406030204" pitchFamily="18" charset="0"/>
                                      <a:ea typeface="+mn-ea"/>
                                      <a:cs typeface="+mn-cs"/>
                                    </a:rPr>
                                    <m:t>𝑗</m:t>
                                  </m:r>
                                </m:sub>
                              </m:sSub>
                              <m:r>
                                <a:rPr lang="en-US" altLang="zh-CN" sz="1600" i="1" kern="1200">
                                  <a:solidFill>
                                    <a:schemeClr val="dk1"/>
                                  </a:solidFill>
                                  <a:effectLst/>
                                  <a:latin typeface="Cambria Math" panose="02040503050406030204" pitchFamily="18" charset="0"/>
                                  <a:ea typeface="+mn-ea"/>
                                  <a:cs typeface="+mn-cs"/>
                                </a:rPr>
                                <m:t>,</m:t>
                              </m:r>
                              <m:r>
                                <a:rPr lang="en-US" altLang="zh-CN" sz="1600" i="1" kern="1200">
                                  <a:solidFill>
                                    <a:schemeClr val="dk1"/>
                                  </a:solidFill>
                                  <a:effectLst/>
                                  <a:latin typeface="Cambria Math" panose="02040503050406030204" pitchFamily="18" charset="0"/>
                                  <a:ea typeface="+mn-ea"/>
                                  <a:cs typeface="+mn-cs"/>
                                </a:rPr>
                                <m:t>𝑝</m:t>
                              </m:r>
                              <m:r>
                                <a:rPr lang="en-US" altLang="zh-CN" sz="1600" i="1" kern="1200">
                                  <a:solidFill>
                                    <a:schemeClr val="dk1"/>
                                  </a:solidFill>
                                  <a:effectLst/>
                                  <a:latin typeface="Cambria Math" panose="02040503050406030204" pitchFamily="18" charset="0"/>
                                  <a:ea typeface="+mn-ea"/>
                                  <a:cs typeface="+mn-cs"/>
                                </a:rPr>
                                <m:t>−</m:t>
                              </m:r>
                            </m:oMath>
                          </a14:m>
                          <a:r>
                            <a:rPr lang="en-US" altLang="zh-CN" sz="1600" i="1" kern="1200" dirty="0">
                              <a:solidFill>
                                <a:schemeClr val="dk1"/>
                              </a:solidFill>
                              <a:effectLst/>
                              <a:latin typeface="Cambria Math" panose="02040503050406030204" pitchFamily="18" charset="0"/>
                              <a:ea typeface="+mn-ea"/>
                              <a:cs typeface="+mn-cs"/>
                            </a:rPr>
                            <a:t> batch, </a:t>
                          </a:r>
                          <a14:m>
                            <m:oMath xmlns:m="http://schemas.openxmlformats.org/officeDocument/2006/math">
                              <m:sSub>
                                <m:sSubPr>
                                  <m:ctrlPr>
                                    <a:rPr lang="zh-CN" altLang="zh-CN" sz="1600" i="1" kern="1200">
                                      <a:solidFill>
                                        <a:schemeClr val="dk1"/>
                                      </a:solidFill>
                                      <a:effectLst/>
                                      <a:latin typeface="Cambria Math" panose="02040503050406030204" pitchFamily="18" charset="0"/>
                                      <a:ea typeface="+mn-ea"/>
                                      <a:cs typeface="+mn-cs"/>
                                    </a:rPr>
                                  </m:ctrlPr>
                                </m:sSubPr>
                                <m:e>
                                  <m:r>
                                    <a:rPr lang="en-US" altLang="zh-CN" sz="1600" i="1" kern="1200">
                                      <a:solidFill>
                                        <a:schemeClr val="dk1"/>
                                      </a:solidFill>
                                      <a:effectLst/>
                                      <a:latin typeface="Cambria Math" panose="02040503050406030204" pitchFamily="18" charset="0"/>
                                      <a:ea typeface="+mn-ea"/>
                                      <a:cs typeface="+mn-cs"/>
                                    </a:rPr>
                                    <m:t>𝑠</m:t>
                                  </m:r>
                                </m:e>
                                <m:sub>
                                  <m:r>
                                    <a:rPr lang="en-US" altLang="zh-CN" sz="1600" i="1" kern="1200">
                                      <a:solidFill>
                                        <a:schemeClr val="dk1"/>
                                      </a:solidFill>
                                      <a:effectLst/>
                                      <a:latin typeface="Cambria Math" panose="02040503050406030204" pitchFamily="18" charset="0"/>
                                      <a:ea typeface="+mn-ea"/>
                                      <a:cs typeface="+mn-cs"/>
                                    </a:rPr>
                                    <m:t>𝑖</m:t>
                                  </m:r>
                                </m:sub>
                              </m:sSub>
                              <m:r>
                                <a:rPr lang="en-US" altLang="zh-CN" sz="1600" i="1" kern="1200">
                                  <a:solidFill>
                                    <a:schemeClr val="dk1"/>
                                  </a:solidFill>
                                  <a:effectLst/>
                                  <a:latin typeface="Cambria Math" panose="02040503050406030204" pitchFamily="18" charset="0"/>
                                  <a:ea typeface="+mn-ea"/>
                                  <a:cs typeface="+mn-cs"/>
                                </a:rPr>
                                <m:t>,</m:t>
                              </m:r>
                              <m:sSub>
                                <m:sSubPr>
                                  <m:ctrlPr>
                                    <a:rPr lang="zh-CN" altLang="zh-CN" sz="1600" i="1" kern="1200">
                                      <a:solidFill>
                                        <a:schemeClr val="dk1"/>
                                      </a:solidFill>
                                      <a:effectLst/>
                                      <a:latin typeface="Cambria Math" panose="02040503050406030204" pitchFamily="18" charset="0"/>
                                      <a:ea typeface="+mn-ea"/>
                                      <a:cs typeface="+mn-cs"/>
                                    </a:rPr>
                                  </m:ctrlPr>
                                </m:sSubPr>
                                <m:e>
                                  <m:r>
                                    <a:rPr lang="en-US" altLang="zh-CN" sz="1600" i="1" kern="1200">
                                      <a:solidFill>
                                        <a:schemeClr val="dk1"/>
                                      </a:solidFill>
                                      <a:effectLst/>
                                      <a:latin typeface="Cambria Math" panose="02040503050406030204" pitchFamily="18" charset="0"/>
                                      <a:ea typeface="+mn-ea"/>
                                      <a:cs typeface="+mn-cs"/>
                                    </a:rPr>
                                    <m:t>𝐵</m:t>
                                  </m:r>
                                </m:e>
                                <m:sub>
                                  <m:r>
                                    <a:rPr lang="en-US" altLang="zh-CN" sz="1600" i="1" kern="1200">
                                      <a:solidFill>
                                        <a:schemeClr val="dk1"/>
                                      </a:solidFill>
                                      <a:effectLst/>
                                      <a:latin typeface="Cambria Math" panose="02040503050406030204" pitchFamily="18" charset="0"/>
                                      <a:ea typeface="+mn-ea"/>
                                      <a:cs typeface="+mn-cs"/>
                                    </a:rPr>
                                    <m:t>𝑖</m:t>
                                  </m:r>
                                </m:sub>
                              </m:sSub>
                              <m:r>
                                <a:rPr lang="en-US" altLang="zh-CN" sz="1600" i="1" kern="1200">
                                  <a:solidFill>
                                    <a:schemeClr val="dk1"/>
                                  </a:solidFill>
                                  <a:effectLst/>
                                  <a:latin typeface="Cambria Math" panose="02040503050406030204" pitchFamily="18" charset="0"/>
                                  <a:ea typeface="+mn-ea"/>
                                  <a:cs typeface="+mn-cs"/>
                                </a:rPr>
                                <m:t>∣</m:t>
                              </m:r>
                              <m:r>
                                <a:rPr lang="en-US" altLang="zh-CN" sz="1600" i="1" kern="1200">
                                  <a:solidFill>
                                    <a:schemeClr val="dk1"/>
                                  </a:solidFill>
                                  <a:effectLst/>
                                  <a:latin typeface="Cambria Math" panose="02040503050406030204" pitchFamily="18" charset="0"/>
                                  <a:ea typeface="+mn-ea"/>
                                  <a:cs typeface="+mn-cs"/>
                                </a:rPr>
                                <m:t>𝑇𝑊𝑇</m:t>
                              </m:r>
                            </m:oMath>
                          </a14:m>
                          <a:endParaRPr lang="en-US" altLang="zh-CN" sz="1600" i="1" kern="1200" dirty="0" smtClean="0">
                            <a:solidFill>
                              <a:schemeClr val="dk1"/>
                            </a:solidFill>
                            <a:effectLst/>
                            <a:latin typeface="Cambria Math" panose="02040503050406030204"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aseline="0" dirty="0" smtClean="0">
                              <a:latin typeface="Cambria Math" panose="02040503050406030204" pitchFamily="18" charset="0"/>
                            </a:rPr>
                            <a:t>GA</a:t>
                          </a:r>
                          <a:endParaRPr lang="zh-CN" altLang="en-US" sz="1600" baseline="0" dirty="0">
                            <a:latin typeface="Cambria Math" panose="020405030504060302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baseline="0" dirty="0" smtClean="0">
                              <a:solidFill>
                                <a:schemeClr val="dk1"/>
                              </a:solidFill>
                              <a:latin typeface="Cambria Math" panose="02040503050406030204" pitchFamily="18" charset="0"/>
                              <a:ea typeface="+mn-ea"/>
                              <a:cs typeface="+mn-cs"/>
                            </a:rPr>
                            <a:t>Xu and Bean (2016)</a:t>
                          </a:r>
                          <a:endParaRPr lang="zh-CN" altLang="en-US" sz="1600" kern="1200" baseline="0" dirty="0">
                            <a:solidFill>
                              <a:schemeClr val="dk1"/>
                            </a:solidFill>
                            <a:latin typeface="Cambria Math" panose="02040503050406030204" pitchFamily="18" charset="0"/>
                            <a:ea typeface="+mn-ea"/>
                            <a:cs typeface="+mn-cs"/>
                          </a:endParaRPr>
                        </a:p>
                      </a:txBody>
                      <a:tcPr anchor="ctr"/>
                    </a:tc>
                    <a:extLst>
                      <a:ext uri="{0D108BD9-81ED-4DB2-BD59-A6C34878D82A}">
                        <a16:rowId xmlns:a16="http://schemas.microsoft.com/office/drawing/2014/main" val="2927140770"/>
                      </a:ext>
                    </a:extLst>
                  </a:tr>
                  <a:tr h="37084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600" i="1" kern="1200" dirty="0" smtClean="0">
                            <a:solidFill>
                              <a:schemeClr val="dk1"/>
                            </a:solidFill>
                            <a:effectLst/>
                            <a:latin typeface="Cambria Math" panose="02040503050406030204" pitchFamily="18" charset="0"/>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sz="1600" i="1" kern="1200" smtClean="0">
                                  <a:solidFill>
                                    <a:schemeClr val="dk1"/>
                                  </a:solidFill>
                                  <a:effectLst/>
                                  <a:latin typeface="Cambria Math" panose="02040503050406030204" pitchFamily="18" charset="0"/>
                                  <a:ea typeface="+mn-ea"/>
                                  <a:cs typeface="+mn-cs"/>
                                </a:rPr>
                                <m:t>𝑃</m:t>
                              </m:r>
                              <m:r>
                                <a:rPr lang="en-US" altLang="zh-CN" sz="1600" i="1" kern="1200">
                                  <a:solidFill>
                                    <a:schemeClr val="dk1"/>
                                  </a:solidFill>
                                  <a:effectLst/>
                                  <a:latin typeface="Cambria Math" panose="02040503050406030204" pitchFamily="18" charset="0"/>
                                  <a:ea typeface="+mn-ea"/>
                                  <a:cs typeface="+mn-cs"/>
                                </a:rPr>
                                <m:t>∣</m:t>
                              </m:r>
                              <m:r>
                                <a:rPr lang="en-US" altLang="zh-CN" sz="1600" i="1" kern="1200">
                                  <a:solidFill>
                                    <a:schemeClr val="dk1"/>
                                  </a:solidFill>
                                  <a:effectLst/>
                                  <a:latin typeface="Cambria Math" panose="02040503050406030204" pitchFamily="18" charset="0"/>
                                  <a:ea typeface="+mn-ea"/>
                                  <a:cs typeface="+mn-cs"/>
                                </a:rPr>
                                <m:t>𝑝</m:t>
                              </m:r>
                              <m:r>
                                <a:rPr lang="en-US" altLang="zh-CN" sz="1600" i="1" kern="1200">
                                  <a:solidFill>
                                    <a:schemeClr val="dk1"/>
                                  </a:solidFill>
                                  <a:effectLst/>
                                  <a:latin typeface="Cambria Math" panose="02040503050406030204" pitchFamily="18" charset="0"/>
                                  <a:ea typeface="+mn-ea"/>
                                  <a:cs typeface="+mn-cs"/>
                                </a:rPr>
                                <m:t>−</m:t>
                              </m:r>
                            </m:oMath>
                          </a14:m>
                          <a:r>
                            <a:rPr lang="en-US" altLang="zh-CN" sz="1600" i="1" kern="1200" dirty="0">
                              <a:solidFill>
                                <a:schemeClr val="dk1"/>
                              </a:solidFill>
                              <a:effectLst/>
                              <a:latin typeface="Cambria Math" panose="02040503050406030204" pitchFamily="18" charset="0"/>
                              <a:ea typeface="+mn-ea"/>
                              <a:cs typeface="+mn-cs"/>
                            </a:rPr>
                            <a:t> batch, </a:t>
                          </a:r>
                          <a14:m>
                            <m:oMath xmlns:m="http://schemas.openxmlformats.org/officeDocument/2006/math">
                              <m:sSub>
                                <m:sSubPr>
                                  <m:ctrlPr>
                                    <a:rPr lang="zh-CN" altLang="zh-CN" sz="1600" i="1" kern="1200">
                                      <a:solidFill>
                                        <a:schemeClr val="dk1"/>
                                      </a:solidFill>
                                      <a:effectLst/>
                                      <a:latin typeface="Cambria Math" panose="02040503050406030204" pitchFamily="18" charset="0"/>
                                      <a:ea typeface="+mn-ea"/>
                                      <a:cs typeface="+mn-cs"/>
                                    </a:rPr>
                                  </m:ctrlPr>
                                </m:sSubPr>
                                <m:e>
                                  <m:r>
                                    <a:rPr lang="en-US" altLang="zh-CN" sz="1600" i="1" kern="1200">
                                      <a:solidFill>
                                        <a:schemeClr val="dk1"/>
                                      </a:solidFill>
                                      <a:effectLst/>
                                      <a:latin typeface="Cambria Math" panose="02040503050406030204" pitchFamily="18" charset="0"/>
                                      <a:ea typeface="+mn-ea"/>
                                      <a:cs typeface="+mn-cs"/>
                                    </a:rPr>
                                    <m:t>𝑠</m:t>
                                  </m:r>
                                </m:e>
                                <m:sub>
                                  <m:r>
                                    <a:rPr lang="en-US" altLang="zh-CN" sz="1600" i="1" kern="1200">
                                      <a:solidFill>
                                        <a:schemeClr val="dk1"/>
                                      </a:solidFill>
                                      <a:effectLst/>
                                      <a:latin typeface="Cambria Math" panose="02040503050406030204" pitchFamily="18" charset="0"/>
                                      <a:ea typeface="+mn-ea"/>
                                      <a:cs typeface="+mn-cs"/>
                                    </a:rPr>
                                    <m:t>𝑖</m:t>
                                  </m:r>
                                </m:sub>
                              </m:sSub>
                              <m:r>
                                <a:rPr lang="en-US" altLang="zh-CN" sz="1600" i="1" kern="1200">
                                  <a:solidFill>
                                    <a:schemeClr val="dk1"/>
                                  </a:solidFill>
                                  <a:effectLst/>
                                  <a:latin typeface="Cambria Math" panose="02040503050406030204" pitchFamily="18" charset="0"/>
                                  <a:ea typeface="+mn-ea"/>
                                  <a:cs typeface="+mn-cs"/>
                                </a:rPr>
                                <m:t>,</m:t>
                              </m:r>
                              <m:sSub>
                                <m:sSubPr>
                                  <m:ctrlPr>
                                    <a:rPr lang="zh-CN" altLang="zh-CN" sz="1600" i="1" kern="1200">
                                      <a:solidFill>
                                        <a:schemeClr val="dk1"/>
                                      </a:solidFill>
                                      <a:effectLst/>
                                      <a:latin typeface="Cambria Math" panose="02040503050406030204" pitchFamily="18" charset="0"/>
                                      <a:ea typeface="+mn-ea"/>
                                      <a:cs typeface="+mn-cs"/>
                                    </a:rPr>
                                  </m:ctrlPr>
                                </m:sSubPr>
                                <m:e>
                                  <m:r>
                                    <a:rPr lang="en-US" altLang="zh-CN" sz="1600" i="1" kern="1200">
                                      <a:solidFill>
                                        <a:schemeClr val="dk1"/>
                                      </a:solidFill>
                                      <a:effectLst/>
                                      <a:latin typeface="Cambria Math" panose="02040503050406030204" pitchFamily="18" charset="0"/>
                                      <a:ea typeface="+mn-ea"/>
                                      <a:cs typeface="+mn-cs"/>
                                    </a:rPr>
                                    <m:t>𝐵</m:t>
                                  </m:r>
                                </m:e>
                                <m:sub>
                                  <m:r>
                                    <a:rPr lang="en-US" altLang="zh-CN" sz="1600" i="1" kern="1200">
                                      <a:solidFill>
                                        <a:schemeClr val="dk1"/>
                                      </a:solidFill>
                                      <a:effectLst/>
                                      <a:latin typeface="Cambria Math" panose="02040503050406030204" pitchFamily="18" charset="0"/>
                                      <a:ea typeface="+mn-ea"/>
                                      <a:cs typeface="+mn-cs"/>
                                    </a:rPr>
                                    <m:t>𝑖</m:t>
                                  </m:r>
                                </m:sub>
                              </m:sSub>
                              <m:r>
                                <a:rPr lang="en-US" altLang="zh-CN" sz="1600" i="1" kern="1200">
                                  <a:solidFill>
                                    <a:schemeClr val="dk1"/>
                                  </a:solidFill>
                                  <a:effectLst/>
                                  <a:latin typeface="Cambria Math" panose="02040503050406030204" pitchFamily="18" charset="0"/>
                                  <a:ea typeface="+mn-ea"/>
                                  <a:cs typeface="+mn-cs"/>
                                </a:rPr>
                                <m:t>∣</m:t>
                              </m:r>
                              <m:r>
                                <a:rPr lang="en-US" altLang="zh-CN" sz="1600" i="1" kern="1200">
                                  <a:solidFill>
                                    <a:schemeClr val="dk1"/>
                                  </a:solidFill>
                                  <a:effectLst/>
                                  <a:latin typeface="Cambria Math" panose="02040503050406030204" pitchFamily="18" charset="0"/>
                                  <a:ea typeface="+mn-ea"/>
                                  <a:cs typeface="+mn-cs"/>
                                </a:rPr>
                                <m:t>𝑇𝑊𝑇</m:t>
                              </m:r>
                            </m:oMath>
                          </a14:m>
                          <a:endParaRPr lang="en-US" altLang="zh-CN" sz="1600" i="1" kern="1200" dirty="0" smtClean="0">
                            <a:solidFill>
                              <a:schemeClr val="dk1"/>
                            </a:solidFill>
                            <a:effectLst/>
                            <a:latin typeface="Cambria Math" panose="02040503050406030204"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aseline="0" dirty="0" smtClean="0">
                              <a:latin typeface="Cambria Math" panose="02040503050406030204" pitchFamily="18" charset="0"/>
                            </a:rPr>
                            <a:t>PSO</a:t>
                          </a:r>
                          <a:endParaRPr lang="zh-CN" altLang="en-US" sz="1600" baseline="0" dirty="0">
                            <a:latin typeface="Cambria Math" panose="020405030504060302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baseline="0" dirty="0" err="1" smtClean="0">
                              <a:solidFill>
                                <a:schemeClr val="dk1"/>
                              </a:solidFill>
                              <a:latin typeface="Cambria Math" panose="02040503050406030204" pitchFamily="18" charset="0"/>
                              <a:ea typeface="+mn-ea"/>
                              <a:cs typeface="+mn-cs"/>
                            </a:rPr>
                            <a:t>Hulett</a:t>
                          </a:r>
                          <a:r>
                            <a:rPr lang="en-US" altLang="zh-CN" sz="1600" kern="1200" baseline="0" dirty="0" smtClean="0">
                              <a:solidFill>
                                <a:schemeClr val="dk1"/>
                              </a:solidFill>
                              <a:latin typeface="Cambria Math" panose="02040503050406030204" pitchFamily="18" charset="0"/>
                              <a:ea typeface="+mn-ea"/>
                              <a:cs typeface="+mn-cs"/>
                            </a:rPr>
                            <a:t> et al. (2017)</a:t>
                          </a:r>
                          <a:endParaRPr lang="zh-CN" altLang="en-US" sz="1600" kern="1200" baseline="0" dirty="0">
                            <a:solidFill>
                              <a:schemeClr val="dk1"/>
                            </a:solidFill>
                            <a:latin typeface="Cambria Math" panose="02040503050406030204" pitchFamily="18" charset="0"/>
                            <a:ea typeface="+mn-ea"/>
                            <a:cs typeface="+mn-cs"/>
                          </a:endParaRPr>
                        </a:p>
                      </a:txBody>
                      <a:tcPr anchor="ctr"/>
                    </a:tc>
                    <a:extLst>
                      <a:ext uri="{0D108BD9-81ED-4DB2-BD59-A6C34878D82A}">
                        <a16:rowId xmlns:a16="http://schemas.microsoft.com/office/drawing/2014/main" val="139133949"/>
                      </a:ext>
                    </a:extLst>
                  </a:tr>
                  <a:tr h="37084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i="1" kern="1200" dirty="0" smtClean="0">
                              <a:solidFill>
                                <a:schemeClr val="dk1"/>
                              </a:solidFill>
                              <a:effectLst/>
                              <a:latin typeface="Cambria Math" panose="02040503050406030204" pitchFamily="18" charset="0"/>
                              <a:ea typeface="+mn-ea"/>
                              <a:cs typeface="+mn-cs"/>
                            </a:rPr>
                            <a:t>M</a:t>
                          </a:r>
                          <a:endParaRPr lang="zh-CN" altLang="zh-CN" sz="1600" i="1" kern="1200" dirty="0">
                            <a:solidFill>
                              <a:schemeClr val="dk1"/>
                            </a:solidFill>
                            <a:effectLst/>
                            <a:latin typeface="Cambria Math" panose="02040503050406030204" pitchFamily="18" charset="0"/>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sz="1600" i="1" kern="1200" smtClean="0">
                                  <a:solidFill>
                                    <a:schemeClr val="dk1"/>
                                  </a:solidFill>
                                  <a:effectLst/>
                                  <a:latin typeface="Cambria Math" panose="02040503050406030204" pitchFamily="18" charset="0"/>
                                  <a:ea typeface="+mn-ea"/>
                                  <a:cs typeface="+mn-cs"/>
                                </a:rPr>
                                <m:t>𝑃</m:t>
                              </m:r>
                              <m:r>
                                <a:rPr lang="en-US" altLang="zh-CN" sz="1600" i="1" kern="1200">
                                  <a:solidFill>
                                    <a:schemeClr val="dk1"/>
                                  </a:solidFill>
                                  <a:effectLst/>
                                  <a:latin typeface="Cambria Math" panose="02040503050406030204" pitchFamily="18" charset="0"/>
                                  <a:ea typeface="+mn-ea"/>
                                  <a:cs typeface="+mn-cs"/>
                                </a:rPr>
                                <m:t>∣</m:t>
                              </m:r>
                              <m:sSub>
                                <m:sSubPr>
                                  <m:ctrlPr>
                                    <a:rPr lang="zh-CN" altLang="zh-CN" sz="1600" i="1" kern="1200">
                                      <a:solidFill>
                                        <a:schemeClr val="dk1"/>
                                      </a:solidFill>
                                      <a:effectLst/>
                                      <a:latin typeface="Cambria Math" panose="02040503050406030204" pitchFamily="18" charset="0"/>
                                      <a:ea typeface="+mn-ea"/>
                                      <a:cs typeface="+mn-cs"/>
                                    </a:rPr>
                                  </m:ctrlPr>
                                </m:sSubPr>
                                <m:e>
                                  <m:r>
                                    <a:rPr lang="en-US" altLang="zh-CN" sz="1600" i="1" kern="1200">
                                      <a:solidFill>
                                        <a:schemeClr val="dk1"/>
                                      </a:solidFill>
                                      <a:effectLst/>
                                      <a:latin typeface="Cambria Math" panose="02040503050406030204" pitchFamily="18" charset="0"/>
                                      <a:ea typeface="+mn-ea"/>
                                      <a:cs typeface="+mn-cs"/>
                                    </a:rPr>
                                    <m:t>𝑟</m:t>
                                  </m:r>
                                </m:e>
                                <m:sub>
                                  <m:r>
                                    <a:rPr lang="en-US" altLang="zh-CN" sz="1600" i="1" kern="1200">
                                      <a:solidFill>
                                        <a:schemeClr val="dk1"/>
                                      </a:solidFill>
                                      <a:effectLst/>
                                      <a:latin typeface="Cambria Math" panose="02040503050406030204" pitchFamily="18" charset="0"/>
                                      <a:ea typeface="+mn-ea"/>
                                      <a:cs typeface="+mn-cs"/>
                                    </a:rPr>
                                    <m:t>𝑗</m:t>
                                  </m:r>
                                </m:sub>
                              </m:sSub>
                              <m:r>
                                <a:rPr lang="en-US" altLang="zh-CN" sz="1600" i="1" kern="1200">
                                  <a:solidFill>
                                    <a:schemeClr val="dk1"/>
                                  </a:solidFill>
                                  <a:effectLst/>
                                  <a:latin typeface="Cambria Math" panose="02040503050406030204" pitchFamily="18" charset="0"/>
                                  <a:ea typeface="+mn-ea"/>
                                  <a:cs typeface="+mn-cs"/>
                                </a:rPr>
                                <m:t>,</m:t>
                              </m:r>
                              <m:r>
                                <a:rPr lang="en-US" altLang="zh-CN" sz="1600" i="1" kern="1200" smtClean="0">
                                  <a:solidFill>
                                    <a:schemeClr val="dk1"/>
                                  </a:solidFill>
                                  <a:effectLst/>
                                  <a:latin typeface="Cambria Math" panose="02040503050406030204" pitchFamily="18" charset="0"/>
                                  <a:ea typeface="+mn-ea"/>
                                  <a:cs typeface="+mn-cs"/>
                                </a:rPr>
                                <m:t>𝑝</m:t>
                              </m:r>
                              <m:r>
                                <a:rPr lang="en-US" altLang="zh-CN" sz="1600" i="1" kern="1200" smtClean="0">
                                  <a:solidFill>
                                    <a:schemeClr val="dk1"/>
                                  </a:solidFill>
                                  <a:effectLst/>
                                  <a:latin typeface="Cambria Math" panose="02040503050406030204" pitchFamily="18" charset="0"/>
                                  <a:ea typeface="+mn-ea"/>
                                  <a:cs typeface="+mn-cs"/>
                                </a:rPr>
                                <m:t>−</m:t>
                              </m:r>
                            </m:oMath>
                          </a14:m>
                          <a:r>
                            <a:rPr lang="en-US" altLang="zh-CN" sz="1600" i="1" kern="1200" dirty="0">
                              <a:solidFill>
                                <a:schemeClr val="dk1"/>
                              </a:solidFill>
                              <a:effectLst/>
                              <a:latin typeface="Cambria Math" panose="02040503050406030204" pitchFamily="18" charset="0"/>
                              <a:ea typeface="+mn-ea"/>
                              <a:cs typeface="+mn-cs"/>
                            </a:rPr>
                            <a:t> batch,</a:t>
                          </a:r>
                          <a14:m>
                            <m:oMath xmlns:m="http://schemas.openxmlformats.org/officeDocument/2006/math">
                              <m:sSub>
                                <m:sSubPr>
                                  <m:ctrlPr>
                                    <a:rPr lang="zh-CN" altLang="zh-CN" sz="1600" i="1" kern="1200">
                                      <a:solidFill>
                                        <a:schemeClr val="dk1"/>
                                      </a:solidFill>
                                      <a:effectLst/>
                                      <a:latin typeface="Cambria Math" panose="02040503050406030204" pitchFamily="18" charset="0"/>
                                      <a:ea typeface="+mn-ea"/>
                                      <a:cs typeface="+mn-cs"/>
                                    </a:rPr>
                                  </m:ctrlPr>
                                </m:sSubPr>
                                <m:e>
                                  <m:r>
                                    <a:rPr lang="en-US" altLang="zh-CN" sz="1600" i="1" kern="1200">
                                      <a:solidFill>
                                        <a:schemeClr val="dk1"/>
                                      </a:solidFill>
                                      <a:effectLst/>
                                      <a:latin typeface="Cambria Math" panose="02040503050406030204" pitchFamily="18" charset="0"/>
                                      <a:ea typeface="+mn-ea"/>
                                      <a:cs typeface="+mn-cs"/>
                                    </a:rPr>
                                    <m:t>𝑠</m:t>
                                  </m:r>
                                </m:e>
                                <m:sub>
                                  <m:r>
                                    <a:rPr lang="en-US" altLang="zh-CN" sz="1600" i="1" kern="1200">
                                      <a:solidFill>
                                        <a:schemeClr val="dk1"/>
                                      </a:solidFill>
                                      <a:effectLst/>
                                      <a:latin typeface="Cambria Math" panose="02040503050406030204" pitchFamily="18" charset="0"/>
                                      <a:ea typeface="+mn-ea"/>
                                      <a:cs typeface="+mn-cs"/>
                                    </a:rPr>
                                    <m:t>𝑗</m:t>
                                  </m:r>
                                </m:sub>
                              </m:sSub>
                              <m:r>
                                <a:rPr lang="en-US" altLang="zh-CN" sz="1600" i="1" kern="1200">
                                  <a:solidFill>
                                    <a:schemeClr val="dk1"/>
                                  </a:solidFill>
                                  <a:effectLst/>
                                  <a:latin typeface="Cambria Math" panose="02040503050406030204" pitchFamily="18" charset="0"/>
                                  <a:ea typeface="+mn-ea"/>
                                  <a:cs typeface="+mn-cs"/>
                                </a:rPr>
                                <m:t>∣</m:t>
                              </m:r>
                              <m:r>
                                <a:rPr lang="en-US" altLang="zh-CN" sz="1600" i="1" kern="1200">
                                  <a:solidFill>
                                    <a:schemeClr val="dk1"/>
                                  </a:solidFill>
                                  <a:effectLst/>
                                  <a:latin typeface="Cambria Math" panose="02040503050406030204" pitchFamily="18" charset="0"/>
                                  <a:ea typeface="+mn-ea"/>
                                  <a:cs typeface="+mn-cs"/>
                                </a:rPr>
                                <m:t>𝑁𝐷</m:t>
                              </m:r>
                              <m:d>
                                <m:dPr>
                                  <m:ctrlPr>
                                    <a:rPr lang="zh-CN" altLang="zh-CN" sz="1600" i="1" kern="1200">
                                      <a:solidFill>
                                        <a:schemeClr val="dk1"/>
                                      </a:solidFill>
                                      <a:effectLst/>
                                      <a:latin typeface="Cambria Math" panose="02040503050406030204" pitchFamily="18" charset="0"/>
                                      <a:ea typeface="+mn-ea"/>
                                      <a:cs typeface="+mn-cs"/>
                                    </a:rPr>
                                  </m:ctrlPr>
                                </m:dPr>
                                <m:e>
                                  <m:sSub>
                                    <m:sSubPr>
                                      <m:ctrlPr>
                                        <a:rPr lang="zh-CN" altLang="zh-CN" sz="1600" i="1" kern="1200">
                                          <a:solidFill>
                                            <a:schemeClr val="dk1"/>
                                          </a:solidFill>
                                          <a:effectLst/>
                                          <a:latin typeface="Cambria Math" panose="02040503050406030204" pitchFamily="18" charset="0"/>
                                          <a:ea typeface="+mn-ea"/>
                                          <a:cs typeface="+mn-cs"/>
                                        </a:rPr>
                                      </m:ctrlPr>
                                    </m:sSubPr>
                                    <m:e>
                                      <m:r>
                                        <a:rPr lang="en-US" altLang="zh-CN" sz="1600" i="1" kern="1200">
                                          <a:solidFill>
                                            <a:schemeClr val="dk1"/>
                                          </a:solidFill>
                                          <a:effectLst/>
                                          <a:latin typeface="Cambria Math" panose="02040503050406030204" pitchFamily="18" charset="0"/>
                                          <a:ea typeface="+mn-ea"/>
                                          <a:cs typeface="+mn-cs"/>
                                        </a:rPr>
                                        <m:t>𝐶</m:t>
                                      </m:r>
                                    </m:e>
                                    <m:sub>
                                      <m:r>
                                        <m:rPr>
                                          <m:sty m:val="p"/>
                                        </m:rPr>
                                        <a:rPr lang="en-US" altLang="zh-CN" sz="1600" i="1" kern="1200">
                                          <a:solidFill>
                                            <a:schemeClr val="dk1"/>
                                          </a:solidFill>
                                          <a:effectLst/>
                                          <a:latin typeface="Cambria Math" panose="02040503050406030204" pitchFamily="18" charset="0"/>
                                          <a:ea typeface="+mn-ea"/>
                                          <a:cs typeface="+mn-cs"/>
                                        </a:rPr>
                                        <m:t>max</m:t>
                                      </m:r>
                                    </m:sub>
                                  </m:sSub>
                                  <m:r>
                                    <a:rPr lang="en-US" altLang="zh-CN" sz="1600" i="1" kern="1200">
                                      <a:solidFill>
                                        <a:schemeClr val="dk1"/>
                                      </a:solidFill>
                                      <a:effectLst/>
                                      <a:latin typeface="Cambria Math" panose="02040503050406030204" pitchFamily="18" charset="0"/>
                                      <a:ea typeface="+mn-ea"/>
                                      <a:cs typeface="+mn-cs"/>
                                    </a:rPr>
                                    <m:t>,</m:t>
                                  </m:r>
                                  <m:sSub>
                                    <m:sSubPr>
                                      <m:ctrlPr>
                                        <a:rPr lang="zh-CN" altLang="zh-CN" sz="1600" i="1" kern="1200">
                                          <a:solidFill>
                                            <a:schemeClr val="dk1"/>
                                          </a:solidFill>
                                          <a:effectLst/>
                                          <a:latin typeface="Cambria Math" panose="02040503050406030204" pitchFamily="18" charset="0"/>
                                          <a:ea typeface="+mn-ea"/>
                                          <a:cs typeface="+mn-cs"/>
                                        </a:rPr>
                                      </m:ctrlPr>
                                    </m:sSubPr>
                                    <m:e>
                                      <m:r>
                                        <a:rPr lang="en-US" altLang="zh-CN" sz="1600" i="1" kern="1200">
                                          <a:solidFill>
                                            <a:schemeClr val="dk1"/>
                                          </a:solidFill>
                                          <a:effectLst/>
                                          <a:latin typeface="Cambria Math" panose="02040503050406030204" pitchFamily="18" charset="0"/>
                                          <a:ea typeface="+mn-ea"/>
                                          <a:cs typeface="+mn-cs"/>
                                        </a:rPr>
                                        <m:t>𝑇</m:t>
                                      </m:r>
                                    </m:e>
                                    <m:sub>
                                      <m:r>
                                        <m:rPr>
                                          <m:sty m:val="p"/>
                                        </m:rPr>
                                        <a:rPr lang="en-US" altLang="zh-CN" sz="1600" i="1" kern="1200">
                                          <a:solidFill>
                                            <a:schemeClr val="dk1"/>
                                          </a:solidFill>
                                          <a:effectLst/>
                                          <a:latin typeface="Cambria Math" panose="02040503050406030204" pitchFamily="18" charset="0"/>
                                          <a:ea typeface="+mn-ea"/>
                                          <a:cs typeface="+mn-cs"/>
                                        </a:rPr>
                                        <m:t>max</m:t>
                                      </m:r>
                                    </m:sub>
                                  </m:sSub>
                                </m:e>
                              </m:d>
                            </m:oMath>
                          </a14:m>
                          <a:endParaRPr lang="zh-CN" altLang="zh-CN" sz="1600" i="1" kern="1200" dirty="0">
                            <a:solidFill>
                              <a:schemeClr val="dk1"/>
                            </a:solidFill>
                            <a:effectLst/>
                            <a:latin typeface="Cambria Math" panose="02040503050406030204"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aseline="0" dirty="0" smtClean="0">
                              <a:latin typeface="Cambria Math" panose="02040503050406030204" pitchFamily="18" charset="0"/>
                            </a:rPr>
                            <a:t>ACO</a:t>
                          </a:r>
                          <a:endParaRPr lang="zh-CN" altLang="en-US" sz="1600" baseline="0" dirty="0">
                            <a:latin typeface="Cambria Math" panose="020405030504060302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baseline="0" dirty="0" smtClean="0">
                              <a:solidFill>
                                <a:schemeClr val="dk1"/>
                              </a:solidFill>
                              <a:latin typeface="Cambria Math" panose="02040503050406030204" pitchFamily="18" charset="0"/>
                              <a:ea typeface="+mn-ea"/>
                              <a:cs typeface="+mn-cs"/>
                            </a:rPr>
                            <a:t>Xu et al. (2013)</a:t>
                          </a:r>
                          <a:endParaRPr lang="zh-CN" altLang="en-US" sz="1600" kern="1200" baseline="0" dirty="0">
                            <a:solidFill>
                              <a:schemeClr val="dk1"/>
                            </a:solidFill>
                            <a:latin typeface="Cambria Math" panose="02040503050406030204" pitchFamily="18" charset="0"/>
                            <a:ea typeface="+mn-ea"/>
                            <a:cs typeface="+mn-cs"/>
                          </a:endParaRPr>
                        </a:p>
                      </a:txBody>
                      <a:tcPr anchor="ctr"/>
                    </a:tc>
                    <a:extLst>
                      <a:ext uri="{0D108BD9-81ED-4DB2-BD59-A6C34878D82A}">
                        <a16:rowId xmlns:a16="http://schemas.microsoft.com/office/drawing/2014/main" val="1392247622"/>
                      </a:ext>
                    </a:extLst>
                  </a:tr>
                  <a:tr h="37084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600" baseline="0" dirty="0">
                            <a:latin typeface="Cambria Math" panose="020405030504060302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kern="1200" smtClean="0">
                                      <a:solidFill>
                                        <a:schemeClr val="dk1"/>
                                      </a:solidFill>
                                      <a:effectLst/>
                                      <a:latin typeface="Cambria Math" panose="02040503050406030204" pitchFamily="18" charset="0"/>
                                      <a:ea typeface="+mn-ea"/>
                                      <a:cs typeface="+mn-cs"/>
                                    </a:rPr>
                                    <m:t>𝑃</m:t>
                                  </m:r>
                                  <m:r>
                                    <a:rPr lang="en-US" altLang="zh-CN" sz="1600" i="1" kern="1200">
                                      <a:solidFill>
                                        <a:schemeClr val="dk1"/>
                                      </a:solidFill>
                                      <a:effectLst/>
                                      <a:latin typeface="Cambria Math" panose="02040503050406030204" pitchFamily="18" charset="0"/>
                                      <a:ea typeface="+mn-ea"/>
                                      <a:cs typeface="+mn-cs"/>
                                    </a:rPr>
                                    <m:t>∣</m:t>
                                  </m:r>
                                  <m:r>
                                    <a:rPr lang="en-US" altLang="zh-CN" sz="1600" i="1">
                                      <a:effectLst/>
                                      <a:latin typeface="Cambria Math" panose="02040503050406030204" pitchFamily="18" charset="0"/>
                                      <a:ea typeface="+mn-ea"/>
                                      <a:cs typeface="Times New Roman" panose="02020603050405020304" pitchFamily="18" charset="0"/>
                                    </a:rPr>
                                    <m:t>𝑟</m:t>
                                  </m:r>
                                </m:e>
                                <m:sub>
                                  <m:r>
                                    <a:rPr lang="en-US" altLang="zh-CN" sz="1600" i="1">
                                      <a:effectLst/>
                                      <a:latin typeface="Cambria Math" panose="02040503050406030204" pitchFamily="18" charset="0"/>
                                      <a:ea typeface="+mn-ea"/>
                                      <a:cs typeface="Times New Roman" panose="02020603050405020304" pitchFamily="18" charset="0"/>
                                    </a:rPr>
                                    <m:t>𝑗</m:t>
                                  </m:r>
                                </m:sub>
                              </m:sSub>
                              <m:r>
                                <a:rPr lang="en-US" altLang="zh-CN" sz="1600">
                                  <a:effectLst/>
                                  <a:latin typeface="Cambria Math" panose="02040503050406030204" pitchFamily="18" charset="0"/>
                                  <a:ea typeface="+mn-ea"/>
                                  <a:cs typeface="Times New Roman" panose="02020603050405020304" pitchFamily="18" charset="0"/>
                                </a:rPr>
                                <m:t>,</m:t>
                              </m:r>
                              <m:r>
                                <a:rPr lang="en-US" altLang="zh-CN" sz="1600" i="1">
                                  <a:effectLst/>
                                  <a:latin typeface="Cambria Math" panose="02040503050406030204" pitchFamily="18" charset="0"/>
                                  <a:ea typeface="+mn-ea"/>
                                  <a:cs typeface="Times New Roman" panose="02020603050405020304" pitchFamily="18" charset="0"/>
                                </a:rPr>
                                <m:t>𝑝</m:t>
                              </m:r>
                              <m:r>
                                <a:rPr lang="en-US" altLang="zh-CN" sz="1600" i="1">
                                  <a:effectLst/>
                                  <a:latin typeface="Cambria Math" panose="02040503050406030204" pitchFamily="18" charset="0"/>
                                  <a:ea typeface="+mn-ea"/>
                                  <a:cs typeface="Times New Roman" panose="02020603050405020304" pitchFamily="18" charset="0"/>
                                </a:rPr>
                                <m:t>−</m:t>
                              </m:r>
                            </m:oMath>
                          </a14:m>
                          <a:r>
                            <a:rPr lang="en-US" altLang="zh-CN" sz="1600" dirty="0">
                              <a:effectLst/>
                              <a:latin typeface="Georgia" panose="02040502050405020303" pitchFamily="18" charset="0"/>
                              <a:ea typeface="+mn-ea"/>
                              <a:cs typeface="Times New Roman" panose="02020603050405020304" pitchFamily="18" charset="0"/>
                            </a:rPr>
                            <a:t> batch, </a:t>
                          </a:r>
                          <a14:m>
                            <m:oMath xmlns:m="http://schemas.openxmlformats.org/officeDocument/2006/math">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effectLst/>
                                      <a:latin typeface="Cambria Math" panose="02040503050406030204" pitchFamily="18" charset="0"/>
                                      <a:ea typeface="+mn-ea"/>
                                      <a:cs typeface="Times New Roman" panose="02020603050405020304" pitchFamily="18" charset="0"/>
                                    </a:rPr>
                                    <m:t>𝑠</m:t>
                                  </m:r>
                                </m:e>
                                <m:sub>
                                  <m:r>
                                    <a:rPr lang="en-US" altLang="zh-CN" sz="1600" i="1">
                                      <a:effectLst/>
                                      <a:latin typeface="Cambria Math" panose="02040503050406030204" pitchFamily="18" charset="0"/>
                                      <a:ea typeface="+mn-ea"/>
                                      <a:cs typeface="Times New Roman" panose="02020603050405020304" pitchFamily="18" charset="0"/>
                                    </a:rPr>
                                    <m:t>𝑗</m:t>
                                  </m:r>
                                </m:sub>
                              </m:sSub>
                              <m:r>
                                <a:rPr lang="en-US" altLang="zh-CN" sz="1600">
                                  <a:effectLst/>
                                  <a:latin typeface="Cambria Math" panose="02040503050406030204" pitchFamily="18" charset="0"/>
                                  <a:ea typeface="+mn-ea"/>
                                  <a:cs typeface="Times New Roman" panose="02020603050405020304" pitchFamily="18" charset="0"/>
                                </a:rPr>
                                <m:t>,</m:t>
                              </m:r>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effectLst/>
                                      <a:latin typeface="Cambria Math" panose="02040503050406030204" pitchFamily="18" charset="0"/>
                                      <a:ea typeface="+mn-ea"/>
                                      <a:cs typeface="Times New Roman" panose="02020603050405020304" pitchFamily="18" charset="0"/>
                                    </a:rPr>
                                    <m:t>𝑠</m:t>
                                  </m:r>
                                </m:e>
                                <m:sub>
                                  <m:r>
                                    <a:rPr lang="en-US" altLang="zh-CN" sz="1600" i="1">
                                      <a:effectLst/>
                                      <a:latin typeface="Cambria Math" panose="02040503050406030204" pitchFamily="18" charset="0"/>
                                      <a:ea typeface="+mn-ea"/>
                                      <a:cs typeface="Times New Roman" panose="02020603050405020304" pitchFamily="18" charset="0"/>
                                    </a:rPr>
                                    <m:t>𝑖</m:t>
                                  </m:r>
                                </m:sub>
                              </m:sSub>
                              <m:r>
                                <a:rPr lang="en-US" altLang="zh-CN" sz="1600">
                                  <a:effectLst/>
                                  <a:latin typeface="Cambria Math" panose="02040503050406030204" pitchFamily="18" charset="0"/>
                                  <a:ea typeface="+mn-ea"/>
                                  <a:cs typeface="Times New Roman" panose="02020603050405020304" pitchFamily="18" charset="0"/>
                                </a:rPr>
                                <m:t>,</m:t>
                              </m:r>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effectLst/>
                                      <a:latin typeface="Cambria Math" panose="02040503050406030204" pitchFamily="18" charset="0"/>
                                      <a:ea typeface="+mn-ea"/>
                                      <a:cs typeface="Times New Roman" panose="02020603050405020304" pitchFamily="18" charset="0"/>
                                    </a:rPr>
                                    <m:t>𝑎</m:t>
                                  </m:r>
                                </m:e>
                                <m:sub>
                                  <m:r>
                                    <a:rPr lang="en-US" altLang="zh-CN" sz="1600" i="1">
                                      <a:effectLst/>
                                      <a:latin typeface="Cambria Math" panose="02040503050406030204" pitchFamily="18" charset="0"/>
                                      <a:ea typeface="+mn-ea"/>
                                      <a:cs typeface="Times New Roman" panose="02020603050405020304" pitchFamily="18" charset="0"/>
                                    </a:rPr>
                                    <m:t>𝑖</m:t>
                                  </m:r>
                                </m:sub>
                              </m:sSub>
                              <m:r>
                                <a:rPr lang="en-US" altLang="zh-CN" sz="1600">
                                  <a:effectLst/>
                                  <a:latin typeface="Cambria Math" panose="02040503050406030204" pitchFamily="18" charset="0"/>
                                  <a:ea typeface="+mn-ea"/>
                                  <a:cs typeface="Times New Roman" panose="02020603050405020304" pitchFamily="18" charset="0"/>
                                </a:rPr>
                                <m:t>,</m:t>
                              </m:r>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effectLst/>
                                      <a:latin typeface="Cambria Math" panose="02040503050406030204" pitchFamily="18" charset="0"/>
                                      <a:ea typeface="+mn-ea"/>
                                      <a:cs typeface="Times New Roman" panose="02020603050405020304" pitchFamily="18" charset="0"/>
                                    </a:rPr>
                                    <m:t>𝑀</m:t>
                                  </m:r>
                                </m:e>
                                <m:sub>
                                  <m:r>
                                    <a:rPr lang="en-US" altLang="zh-CN" sz="1600" i="1">
                                      <a:effectLst/>
                                      <a:latin typeface="Cambria Math" panose="02040503050406030204" pitchFamily="18" charset="0"/>
                                      <a:ea typeface="+mn-ea"/>
                                      <a:cs typeface="Times New Roman" panose="02020603050405020304" pitchFamily="18" charset="0"/>
                                    </a:rPr>
                                    <m:t>𝑖</m:t>
                                  </m:r>
                                </m:sub>
                              </m:sSub>
                            </m:oMath>
                          </a14:m>
                          <a:r>
                            <a:rPr lang="en-US" altLang="zh-CN" sz="1600" dirty="0">
                              <a:effectLst/>
                              <a:latin typeface="Georgia" panose="02040502050405020303" pitchFamily="18" charset="0"/>
                              <a:ea typeface="+mn-ea"/>
                              <a:cs typeface="Times New Roman" panose="02020603050405020304" pitchFamily="18" charset="0"/>
                            </a:rPr>
                            <a:t>, aux </a:t>
                          </a:r>
                          <a14:m>
                            <m:oMath xmlns:m="http://schemas.openxmlformats.org/officeDocument/2006/math">
                              <m:r>
                                <a:rPr lang="en-US" altLang="zh-CN" sz="1600" smtClean="0">
                                  <a:effectLst/>
                                  <a:latin typeface="Cambria Math" panose="02040503050406030204" pitchFamily="18" charset="0"/>
                                  <a:ea typeface="+mn-ea"/>
                                  <a:cs typeface="Times New Roman" panose="02020603050405020304" pitchFamily="18" charset="0"/>
                                </a:rPr>
                                <m:t>∣</m:t>
                              </m:r>
                              <m:r>
                                <m:rPr>
                                  <m:sty m:val="p"/>
                                </m:rPr>
                                <a:rPr lang="en-US" altLang="zh-CN" sz="1600" i="1" smtClean="0">
                                  <a:effectLst/>
                                  <a:latin typeface="Cambria Math" panose="02040503050406030204" pitchFamily="18" charset="0"/>
                                  <a:ea typeface="+mn-ea"/>
                                  <a:cs typeface="Times New Roman" panose="02020603050405020304" pitchFamily="18" charset="0"/>
                                </a:rPr>
                                <m:t>N</m:t>
                              </m:r>
                              <m:r>
                                <a:rPr lang="en-US" altLang="zh-CN" sz="1600" i="1">
                                  <a:effectLst/>
                                  <a:latin typeface="Cambria Math" panose="02040503050406030204" pitchFamily="18" charset="0"/>
                                  <a:ea typeface="+mn-ea"/>
                                  <a:cs typeface="Times New Roman" panose="02020603050405020304" pitchFamily="18" charset="0"/>
                                </a:rPr>
                                <m:t>𝐷</m:t>
                              </m:r>
                              <m:d>
                                <m:dPr>
                                  <m:ctrlPr>
                                    <a:rPr lang="zh-CN" altLang="zh-CN" sz="1600" i="1">
                                      <a:effectLst/>
                                      <a:latin typeface="Cambria Math" panose="02040503050406030204" pitchFamily="18" charset="0"/>
                                      <a:ea typeface="Cambria Math" panose="02040503050406030204" pitchFamily="18" charset="0"/>
                                    </a:rPr>
                                  </m:ctrlPr>
                                </m:dPr>
                                <m:e>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effectLst/>
                                          <a:latin typeface="Cambria Math" panose="02040503050406030204" pitchFamily="18" charset="0"/>
                                          <a:ea typeface="+mn-ea"/>
                                          <a:cs typeface="Times New Roman" panose="02020603050405020304" pitchFamily="18" charset="0"/>
                                        </a:rPr>
                                        <m:t>𝐶</m:t>
                                      </m:r>
                                    </m:e>
                                    <m:sub>
                                      <m:r>
                                        <m:rPr>
                                          <m:sty m:val="p"/>
                                        </m:rPr>
                                        <a:rPr lang="en-US" altLang="zh-CN" sz="1600">
                                          <a:effectLst/>
                                          <a:latin typeface="Cambria Math" panose="02040503050406030204" pitchFamily="18" charset="0"/>
                                          <a:ea typeface="+mn-ea"/>
                                          <a:cs typeface="Times New Roman" panose="02020603050405020304" pitchFamily="18" charset="0"/>
                                        </a:rPr>
                                        <m:t>max</m:t>
                                      </m:r>
                                    </m:sub>
                                  </m:sSub>
                                  <m:r>
                                    <a:rPr lang="en-US" altLang="zh-CN" sz="1600">
                                      <a:effectLst/>
                                      <a:latin typeface="Cambria Math" panose="02040503050406030204" pitchFamily="18" charset="0"/>
                                      <a:ea typeface="+mn-ea"/>
                                      <a:cs typeface="Times New Roman" panose="02020603050405020304" pitchFamily="18" charset="0"/>
                                    </a:rPr>
                                    <m:t>,</m:t>
                                  </m:r>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effectLst/>
                                          <a:latin typeface="Cambria Math" panose="02040503050406030204" pitchFamily="18" charset="0"/>
                                          <a:ea typeface="+mn-ea"/>
                                          <a:cs typeface="Times New Roman" panose="02020603050405020304" pitchFamily="18" charset="0"/>
                                        </a:rPr>
                                        <m:t>𝐶</m:t>
                                      </m:r>
                                    </m:e>
                                    <m:sub>
                                      <m:r>
                                        <a:rPr lang="en-US" altLang="zh-CN" sz="1600" i="1">
                                          <a:effectLst/>
                                          <a:latin typeface="Cambria Math" panose="02040503050406030204" pitchFamily="18" charset="0"/>
                                          <a:ea typeface="+mn-ea"/>
                                          <a:cs typeface="Times New Roman" panose="02020603050405020304" pitchFamily="18" charset="0"/>
                                        </a:rPr>
                                        <m:t>𝑠</m:t>
                                      </m:r>
                                    </m:sub>
                                  </m:sSub>
                                </m:e>
                              </m:d>
                            </m:oMath>
                          </a14:m>
                          <a:endParaRPr lang="zh-CN" altLang="en-US" sz="1600" baseline="0" dirty="0">
                            <a:latin typeface="Cambria Math" panose="020405030504060302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aseline="0" dirty="0" smtClean="0">
                              <a:latin typeface="Cambria Math" panose="02040503050406030204" pitchFamily="18" charset="0"/>
                            </a:rPr>
                            <a:t>PSO</a:t>
                          </a:r>
                          <a:endParaRPr lang="zh-CN" altLang="en-US" sz="1600" baseline="0" dirty="0">
                            <a:latin typeface="Cambria Math" panose="020405030504060302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baseline="0" dirty="0" err="1" smtClean="0">
                              <a:solidFill>
                                <a:schemeClr val="dk1"/>
                              </a:solidFill>
                              <a:latin typeface="Cambria Math" panose="02040503050406030204" pitchFamily="18" charset="0"/>
                              <a:ea typeface="+mn-ea"/>
                              <a:cs typeface="+mn-cs"/>
                            </a:rPr>
                            <a:t>Shahvari</a:t>
                          </a:r>
                          <a:r>
                            <a:rPr lang="en-US" altLang="zh-CN" sz="1600" kern="1200" baseline="0" dirty="0" smtClean="0">
                              <a:solidFill>
                                <a:schemeClr val="dk1"/>
                              </a:solidFill>
                              <a:latin typeface="Cambria Math" panose="02040503050406030204" pitchFamily="18" charset="0"/>
                              <a:ea typeface="+mn-ea"/>
                              <a:cs typeface="+mn-cs"/>
                            </a:rPr>
                            <a:t> and </a:t>
                          </a:r>
                          <a:r>
                            <a:rPr lang="en-US" altLang="zh-CN" sz="1600" kern="1200" baseline="0" dirty="0" err="1" smtClean="0">
                              <a:solidFill>
                                <a:schemeClr val="dk1"/>
                              </a:solidFill>
                              <a:latin typeface="Cambria Math" panose="02040503050406030204" pitchFamily="18" charset="0"/>
                              <a:ea typeface="+mn-ea"/>
                              <a:cs typeface="+mn-cs"/>
                            </a:rPr>
                            <a:t>Logendran</a:t>
                          </a:r>
                          <a:r>
                            <a:rPr lang="en-US" altLang="zh-CN" sz="1600" kern="1200" baseline="0" dirty="0" smtClean="0">
                              <a:solidFill>
                                <a:schemeClr val="dk1"/>
                              </a:solidFill>
                              <a:latin typeface="Cambria Math" panose="02040503050406030204" pitchFamily="18" charset="0"/>
                              <a:ea typeface="+mn-ea"/>
                              <a:cs typeface="+mn-cs"/>
                            </a:rPr>
                            <a:t> (2017)</a:t>
                          </a:r>
                          <a:endParaRPr lang="zh-CN" altLang="en-US" sz="1600" kern="1200" baseline="0" dirty="0">
                            <a:solidFill>
                              <a:schemeClr val="dk1"/>
                            </a:solidFill>
                            <a:latin typeface="Cambria Math" panose="02040503050406030204" pitchFamily="18" charset="0"/>
                            <a:ea typeface="+mn-ea"/>
                            <a:cs typeface="+mn-cs"/>
                          </a:endParaRPr>
                        </a:p>
                      </a:txBody>
                      <a:tcPr anchor="ctr"/>
                    </a:tc>
                    <a:extLst>
                      <a:ext uri="{0D108BD9-81ED-4DB2-BD59-A6C34878D82A}">
                        <a16:rowId xmlns:a16="http://schemas.microsoft.com/office/drawing/2014/main" val="3319414029"/>
                      </a:ext>
                    </a:extLst>
                  </a:tr>
                  <a:tr h="370840">
                    <a:tc vMerge="1">
                      <a:txBody>
                        <a:bodyPr/>
                        <a:lstStyle/>
                        <a:p>
                          <a:pPr algn="l">
                            <a:lnSpc>
                              <a:spcPts val="1200"/>
                            </a:lnSpc>
                            <a:spcAft>
                              <a:spcPts val="1200"/>
                            </a:spcAft>
                          </a:pPr>
                          <a:endParaRPr lang="zh-CN" altLang="zh-CN" sz="1600" dirty="0">
                            <a:effectLst/>
                            <a:latin typeface="Georgia" panose="02040502050405020303" pitchFamily="18" charset="0"/>
                            <a:ea typeface="+mn-ea"/>
                            <a:cs typeface="Times New Roman" panose="02020603050405020304" pitchFamily="18" charset="0"/>
                          </a:endParaRPr>
                        </a:p>
                      </a:txBody>
                      <a:tcPr anchor="ctr"/>
                    </a:tc>
                    <a:tc>
                      <a:txBody>
                        <a:bodyPr/>
                        <a:lstStyle/>
                        <a:p>
                          <a:pPr algn="l">
                            <a:lnSpc>
                              <a:spcPts val="1200"/>
                            </a:lnSpc>
                            <a:spcAft>
                              <a:spcPts val="1200"/>
                            </a:spcAft>
                          </a:pPr>
                          <a14:m>
                            <m:oMath xmlns:m="http://schemas.openxmlformats.org/officeDocument/2006/math">
                              <m:r>
                                <a:rPr lang="en-US" altLang="zh-CN" sz="1600" i="1" smtClean="0">
                                  <a:effectLst/>
                                  <a:latin typeface="Cambria Math" panose="02040503050406030204" pitchFamily="18" charset="0"/>
                                  <a:ea typeface="+mn-ea"/>
                                  <a:cs typeface="Times New Roman" panose="02020603050405020304" pitchFamily="18" charset="0"/>
                                </a:rPr>
                                <m:t>𝑄</m:t>
                              </m:r>
                              <m:r>
                                <a:rPr lang="en-US" altLang="zh-CN" sz="1600">
                                  <a:effectLst/>
                                  <a:latin typeface="Cambria Math" panose="02040503050406030204" pitchFamily="18" charset="0"/>
                                  <a:ea typeface="+mn-ea"/>
                                  <a:cs typeface="Times New Roman" panose="02020603050405020304" pitchFamily="18" charset="0"/>
                                </a:rPr>
                                <m:t>∣</m:t>
                              </m:r>
                              <m:r>
                                <a:rPr lang="en-US" altLang="zh-CN" sz="1600" i="1">
                                  <a:effectLst/>
                                  <a:latin typeface="Cambria Math" panose="02040503050406030204" pitchFamily="18" charset="0"/>
                                  <a:ea typeface="+mn-ea"/>
                                  <a:cs typeface="Times New Roman" panose="02020603050405020304" pitchFamily="18" charset="0"/>
                                </a:rPr>
                                <m:t>𝑝</m:t>
                              </m:r>
                              <m:r>
                                <a:rPr lang="en-US" altLang="zh-CN" sz="1600" i="1">
                                  <a:effectLst/>
                                  <a:latin typeface="Cambria Math" panose="02040503050406030204" pitchFamily="18" charset="0"/>
                                  <a:ea typeface="+mn-ea"/>
                                  <a:cs typeface="Times New Roman" panose="02020603050405020304" pitchFamily="18" charset="0"/>
                                </a:rPr>
                                <m:t>−</m:t>
                              </m:r>
                            </m:oMath>
                          </a14:m>
                          <a:r>
                            <a:rPr lang="en-US" altLang="zh-CN" sz="1600" dirty="0">
                              <a:effectLst/>
                              <a:latin typeface="Georgia" panose="02040502050405020303" pitchFamily="18" charset="0"/>
                              <a:ea typeface="+mn-ea"/>
                              <a:cs typeface="Times New Roman" panose="02020603050405020304" pitchFamily="18" charset="0"/>
                            </a:rPr>
                            <a:t> batch, </a:t>
                          </a:r>
                          <a14:m>
                            <m:oMath xmlns:m="http://schemas.openxmlformats.org/officeDocument/2006/math">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mn-ea"/>
                                      <a:cs typeface="Times New Roman" panose="02020603050405020304" pitchFamily="18" charset="0"/>
                                    </a:rPr>
                                    <m:t>𝑠</m:t>
                                  </m:r>
                                </m:e>
                                <m:sub>
                                  <m:r>
                                    <a:rPr lang="en-US" altLang="zh-CN" sz="1600" i="1">
                                      <a:effectLst/>
                                      <a:latin typeface="Cambria Math" panose="02040503050406030204" pitchFamily="18" charset="0"/>
                                      <a:ea typeface="+mn-ea"/>
                                      <a:cs typeface="Times New Roman" panose="02020603050405020304" pitchFamily="18" charset="0"/>
                                    </a:rPr>
                                    <m:t>𝑗</m:t>
                                  </m:r>
                                </m:sub>
                              </m:sSub>
                              <m:r>
                                <a:rPr lang="en-US" altLang="zh-CN" sz="1600">
                                  <a:effectLst/>
                                  <a:latin typeface="Cambria Math" panose="02040503050406030204" pitchFamily="18" charset="0"/>
                                  <a:ea typeface="+mn-ea"/>
                                  <a:cs typeface="Times New Roman" panose="02020603050405020304" pitchFamily="18" charset="0"/>
                                </a:rPr>
                                <m:t>∣</m:t>
                              </m:r>
                              <m:r>
                                <a:rPr lang="en-US" altLang="zh-CN" sz="1600" i="1">
                                  <a:effectLst/>
                                  <a:latin typeface="Cambria Math" panose="02040503050406030204" pitchFamily="18" charset="0"/>
                                  <a:ea typeface="+mn-ea"/>
                                  <a:cs typeface="Times New Roman" panose="02020603050405020304" pitchFamily="18" charset="0"/>
                                </a:rPr>
                                <m:t>𝑁𝐷</m:t>
                              </m:r>
                              <m:r>
                                <a:rPr lang="en-US" altLang="zh-CN" sz="1600">
                                  <a:effectLst/>
                                  <a:latin typeface="Cambria Math" panose="02040503050406030204" pitchFamily="18" charset="0"/>
                                  <a:ea typeface="+mn-ea"/>
                                  <a:cs typeface="Times New Roman" panose="02020603050405020304" pitchFamily="18" charset="0"/>
                                </a:rPr>
                                <m:t>(</m:t>
                              </m:r>
                              <m:r>
                                <a:rPr lang="en-US" altLang="zh-CN" sz="1600" i="1">
                                  <a:effectLst/>
                                  <a:latin typeface="Cambria Math" panose="02040503050406030204" pitchFamily="18" charset="0"/>
                                  <a:ea typeface="+mn-ea"/>
                                  <a:cs typeface="Times New Roman" panose="02020603050405020304" pitchFamily="18" charset="0"/>
                                </a:rPr>
                                <m:t>𝐸𝐶</m:t>
                              </m:r>
                              <m:r>
                                <a:rPr lang="en-US" altLang="zh-CN" sz="1600">
                                  <a:effectLst/>
                                  <a:latin typeface="Cambria Math" panose="02040503050406030204" pitchFamily="18" charset="0"/>
                                  <a:ea typeface="+mn-ea"/>
                                  <a:cs typeface="Times New Roman" panose="02020603050405020304" pitchFamily="18" charset="0"/>
                                </a:rPr>
                                <m:t>,</m:t>
                              </m:r>
                              <m:r>
                                <a:rPr lang="en-US" altLang="zh-CN" sz="1600" i="1">
                                  <a:effectLst/>
                                  <a:latin typeface="Cambria Math" panose="02040503050406030204" pitchFamily="18" charset="0"/>
                                  <a:ea typeface="+mn-ea"/>
                                  <a:cs typeface="Times New Roman" panose="02020603050405020304" pitchFamily="18" charset="0"/>
                                </a:rPr>
                                <m:t>𝑁𝐸𝑀</m:t>
                              </m:r>
                              <m:r>
                                <a:rPr lang="en-US" altLang="zh-CN" sz="1600">
                                  <a:effectLst/>
                                  <a:latin typeface="Cambria Math" panose="02040503050406030204" pitchFamily="18" charset="0"/>
                                  <a:ea typeface="+mn-ea"/>
                                  <a:cs typeface="Times New Roman" panose="02020603050405020304" pitchFamily="18" charset="0"/>
                                </a:rPr>
                                <m:t>)</m:t>
                              </m:r>
                            </m:oMath>
                          </a14:m>
                          <a:endParaRPr lang="zh-CN" altLang="zh-CN" sz="1600" dirty="0">
                            <a:effectLst/>
                            <a:latin typeface="Georgia" panose="02040502050405020303"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aseline="0" dirty="0" smtClean="0">
                              <a:latin typeface="Cambria Math" panose="02040503050406030204" pitchFamily="18" charset="0"/>
                            </a:rPr>
                            <a:t>SKM</a:t>
                          </a:r>
                          <a:r>
                            <a:rPr lang="zh-CN" altLang="en-US" sz="1600" baseline="0" dirty="0" smtClean="0">
                              <a:latin typeface="Cambria Math" panose="02040503050406030204" pitchFamily="18" charset="0"/>
                            </a:rPr>
                            <a:t>，</a:t>
                          </a:r>
                          <a:r>
                            <a:rPr lang="en-US" altLang="zh-CN" sz="1600" baseline="0" dirty="0" smtClean="0">
                              <a:latin typeface="Cambria Math" panose="02040503050406030204" pitchFamily="18" charset="0"/>
                            </a:rPr>
                            <a:t>MILP</a:t>
                          </a:r>
                          <a:endParaRPr lang="zh-CN" altLang="en-US" sz="1600" baseline="0" dirty="0">
                            <a:latin typeface="Cambria Math" panose="020405030504060302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baseline="0" dirty="0" smtClean="0">
                              <a:solidFill>
                                <a:schemeClr val="dk1"/>
                              </a:solidFill>
                              <a:latin typeface="Cambria Math" panose="02040503050406030204" pitchFamily="18" charset="0"/>
                              <a:ea typeface="+mn-ea"/>
                              <a:cs typeface="+mn-cs"/>
                            </a:rPr>
                            <a:t>Cheng (2017) </a:t>
                          </a:r>
                          <a:endParaRPr lang="zh-CN" altLang="en-US" sz="1600" kern="1200" baseline="0" dirty="0">
                            <a:solidFill>
                              <a:schemeClr val="dk1"/>
                            </a:solidFill>
                            <a:latin typeface="Cambria Math" panose="02040503050406030204" pitchFamily="18" charset="0"/>
                            <a:ea typeface="+mn-ea"/>
                            <a:cs typeface="+mn-cs"/>
                          </a:endParaRPr>
                        </a:p>
                      </a:txBody>
                      <a:tcPr anchor="ctr"/>
                    </a:tc>
                    <a:extLst>
                      <a:ext uri="{0D108BD9-81ED-4DB2-BD59-A6C34878D82A}">
                        <a16:rowId xmlns:a16="http://schemas.microsoft.com/office/drawing/2014/main" val="3640832548"/>
                      </a:ext>
                    </a:extLst>
                  </a:tr>
                </a:tbl>
              </a:graphicData>
            </a:graphic>
          </p:graphicFrame>
        </mc:Choice>
        <mc:Fallback xmlns="">
          <p:graphicFrame>
            <p:nvGraphicFramePr>
              <p:cNvPr id="26" name="表格 25"/>
              <p:cNvGraphicFramePr>
                <a:graphicFrameLocks noGrp="1"/>
              </p:cNvGraphicFramePr>
              <p:nvPr>
                <p:extLst>
                  <p:ext uri="{D42A27DB-BD31-4B8C-83A1-F6EECF244321}">
                    <p14:modId xmlns:p14="http://schemas.microsoft.com/office/powerpoint/2010/main" val="2372592902"/>
                  </p:ext>
                </p:extLst>
              </p:nvPr>
            </p:nvGraphicFramePr>
            <p:xfrm>
              <a:off x="1135782" y="1499696"/>
              <a:ext cx="10002466" cy="4535043"/>
            </p:xfrm>
            <a:graphic>
              <a:graphicData uri="http://schemas.openxmlformats.org/drawingml/2006/table">
                <a:tbl>
                  <a:tblPr firstRow="1" bandRow="1">
                    <a:tableStyleId>{5C22544A-7EE6-4342-B048-85BDC9FD1C3A}</a:tableStyleId>
                  </a:tblPr>
                  <a:tblGrid>
                    <a:gridCol w="759010">
                      <a:extLst>
                        <a:ext uri="{9D8B030D-6E8A-4147-A177-3AD203B41FA5}">
                          <a16:colId xmlns:a16="http://schemas.microsoft.com/office/drawing/2014/main" val="4083080868"/>
                        </a:ext>
                      </a:extLst>
                    </a:gridCol>
                    <a:gridCol w="4806521">
                      <a:extLst>
                        <a:ext uri="{9D8B030D-6E8A-4147-A177-3AD203B41FA5}">
                          <a16:colId xmlns:a16="http://schemas.microsoft.com/office/drawing/2014/main" val="1798161088"/>
                        </a:ext>
                      </a:extLst>
                    </a:gridCol>
                    <a:gridCol w="1820007">
                      <a:extLst>
                        <a:ext uri="{9D8B030D-6E8A-4147-A177-3AD203B41FA5}">
                          <a16:colId xmlns:a16="http://schemas.microsoft.com/office/drawing/2014/main" val="1245975819"/>
                        </a:ext>
                      </a:extLst>
                    </a:gridCol>
                    <a:gridCol w="2616928">
                      <a:extLst>
                        <a:ext uri="{9D8B030D-6E8A-4147-A177-3AD203B41FA5}">
                          <a16:colId xmlns:a16="http://schemas.microsoft.com/office/drawing/2014/main" val="3430715213"/>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smtClean="0">
                              <a:latin typeface="Century" panose="02040604050505020304" pitchFamily="18" charset="0"/>
                            </a:rPr>
                            <a:t>类型</a:t>
                          </a:r>
                          <a:endParaRPr lang="en-US" altLang="zh-CN" dirty="0" smtClean="0">
                            <a:latin typeface="Century" panose="02040604050505020304" pitchFamily="18" charset="0"/>
                          </a:endParaRPr>
                        </a:p>
                      </a:txBody>
                      <a:tcPr anchor="ctr">
                        <a:solidFill>
                          <a:srgbClr val="157E9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smtClean="0">
                              <a:latin typeface="Century" panose="02040604050505020304" pitchFamily="18" charset="0"/>
                            </a:rPr>
                            <a:t>问题</a:t>
                          </a:r>
                          <a:endParaRPr lang="en-US" altLang="zh-CN" dirty="0" smtClean="0">
                            <a:latin typeface="Century" panose="02040604050505020304" pitchFamily="18" charset="0"/>
                          </a:endParaRPr>
                        </a:p>
                      </a:txBody>
                      <a:tcPr anchor="ctr">
                        <a:solidFill>
                          <a:srgbClr val="157E9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smtClean="0">
                              <a:latin typeface="Century" panose="02040604050505020304" pitchFamily="18" charset="0"/>
                            </a:rPr>
                            <a:t>方法</a:t>
                          </a:r>
                          <a:endParaRPr lang="en-US" altLang="zh-CN" dirty="0" smtClean="0">
                            <a:latin typeface="Century" panose="02040604050505020304" pitchFamily="18" charset="0"/>
                          </a:endParaRPr>
                        </a:p>
                      </a:txBody>
                      <a:tcPr anchor="ctr">
                        <a:solidFill>
                          <a:srgbClr val="157E9F"/>
                        </a:solidFill>
                      </a:tcPr>
                    </a:tc>
                    <a:tc>
                      <a:txBody>
                        <a:bodyPr/>
                        <a:lstStyle/>
                        <a:p>
                          <a:pPr algn="ctr"/>
                          <a:r>
                            <a:rPr lang="zh-CN" altLang="en-US" dirty="0" smtClean="0">
                              <a:latin typeface="Century" panose="02040604050505020304" pitchFamily="18" charset="0"/>
                            </a:rPr>
                            <a:t>来源</a:t>
                          </a:r>
                          <a:endParaRPr lang="zh-CN" altLang="en-US" dirty="0">
                            <a:latin typeface="Century" panose="02040604050505020304" pitchFamily="18" charset="0"/>
                          </a:endParaRPr>
                        </a:p>
                      </a:txBody>
                      <a:tcPr anchor="ctr">
                        <a:solidFill>
                          <a:srgbClr val="157E9F"/>
                        </a:solidFill>
                      </a:tcPr>
                    </a:tc>
                    <a:extLst>
                      <a:ext uri="{0D108BD9-81ED-4DB2-BD59-A6C34878D82A}">
                        <a16:rowId xmlns:a16="http://schemas.microsoft.com/office/drawing/2014/main" val="3170395695"/>
                      </a:ext>
                    </a:extLst>
                  </a:tr>
                  <a:tr h="618363">
                    <a:tc rowSpan="4">
                      <a:txBody>
                        <a:bodyPr/>
                        <a:lstStyle/>
                        <a:p>
                          <a:endParaRPr lang="zh-CN"/>
                        </a:p>
                      </a:txBody>
                      <a:tcPr anchor="ctr">
                        <a:blipFill>
                          <a:blip r:embed="rId2"/>
                          <a:stretch>
                            <a:fillRect l="-800" t="-23944" r="-1216800" b="-144014"/>
                          </a:stretch>
                        </a:blipFill>
                      </a:tcPr>
                    </a:tc>
                    <a:tc>
                      <a:txBody>
                        <a:bodyPr/>
                        <a:lstStyle/>
                        <a:p>
                          <a:endParaRPr lang="zh-CN"/>
                        </a:p>
                      </a:txBody>
                      <a:tcPr anchor="ctr">
                        <a:blipFill>
                          <a:blip r:embed="rId2"/>
                          <a:stretch>
                            <a:fillRect l="-15970" t="-67327" r="-92776" b="-586139"/>
                          </a:stretch>
                        </a:blipFill>
                      </a:tcPr>
                    </a:tc>
                    <a:tc>
                      <a:txBody>
                        <a:bodyPr/>
                        <a:lstStyle/>
                        <a:p>
                          <a:pPr algn="ctr"/>
                          <a:r>
                            <a:rPr lang="en-US" altLang="zh-CN" sz="1600" kern="1200" baseline="0" dirty="0" smtClean="0">
                              <a:solidFill>
                                <a:schemeClr val="dk1"/>
                              </a:solidFill>
                              <a:latin typeface="Cambria Math" panose="02040503050406030204" pitchFamily="18" charset="0"/>
                              <a:ea typeface="+mn-ea"/>
                              <a:cs typeface="+mn-cs"/>
                            </a:rPr>
                            <a:t>MILP</a:t>
                          </a:r>
                          <a:endParaRPr lang="zh-CN" altLang="en-US" sz="1600" kern="1200" baseline="0" dirty="0">
                            <a:solidFill>
                              <a:schemeClr val="dk1"/>
                            </a:solidFill>
                            <a:latin typeface="Cambria Math" panose="02040503050406030204" pitchFamily="18" charset="0"/>
                            <a:ea typeface="+mn-ea"/>
                            <a:cs typeface="+mn-cs"/>
                          </a:endParaRPr>
                        </a:p>
                      </a:txBody>
                      <a:tcPr anchor="ctr"/>
                    </a:tc>
                    <a:tc>
                      <a:txBody>
                        <a:bodyPr/>
                        <a:lstStyle/>
                        <a:p>
                          <a:pPr marL="0" algn="ctr" defTabSz="914400" rtl="0" eaLnBrk="1" latinLnBrk="0" hangingPunct="1"/>
                          <a:r>
                            <a:rPr lang="zh-CN" altLang="en-US" sz="1600" i="0" kern="1200" baseline="0" dirty="0" smtClean="0">
                              <a:solidFill>
                                <a:schemeClr val="dk1"/>
                              </a:solidFill>
                              <a:latin typeface="Cambria Math" panose="02040503050406030204" pitchFamily="18" charset="0"/>
                              <a:ea typeface="+mn-ea"/>
                              <a:cs typeface="+mn-cs"/>
                            </a:rPr>
                            <a:t>Trindade et al</a:t>
                          </a:r>
                          <a:r>
                            <a:rPr lang="en-US" altLang="zh-CN" sz="1600" kern="1200" baseline="0" dirty="0" smtClean="0">
                              <a:solidFill>
                                <a:schemeClr val="dk1"/>
                              </a:solidFill>
                              <a:latin typeface="Cambria Math" panose="02040503050406030204" pitchFamily="18" charset="0"/>
                              <a:ea typeface="+mn-ea"/>
                              <a:cs typeface="+mn-cs"/>
                            </a:rPr>
                            <a:t>. </a:t>
                          </a:r>
                          <a:r>
                            <a:rPr lang="en-US" altLang="zh-CN" sz="1600" kern="1200" baseline="0" dirty="0" smtClean="0">
                              <a:solidFill>
                                <a:schemeClr val="dk1"/>
                              </a:solidFill>
                              <a:latin typeface="Cambria Math" panose="02040503050406030204" pitchFamily="18" charset="0"/>
                              <a:ea typeface="+mn-ea"/>
                              <a:cs typeface="+mn-cs"/>
                            </a:rPr>
                            <a:t>(2018)</a:t>
                          </a:r>
                        </a:p>
                      </a:txBody>
                      <a:tcPr anchor="ctr"/>
                    </a:tc>
                    <a:extLst>
                      <a:ext uri="{0D108BD9-81ED-4DB2-BD59-A6C34878D82A}">
                        <a16:rowId xmlns:a16="http://schemas.microsoft.com/office/drawing/2014/main" val="1228988289"/>
                      </a:ext>
                    </a:extLst>
                  </a:tr>
                  <a:tr h="370840">
                    <a:tc vMerge="1">
                      <a:txBody>
                        <a:bodyPr/>
                        <a:lstStyle/>
                        <a:p>
                          <a:pPr algn="l">
                            <a:lnSpc>
                              <a:spcPts val="1200"/>
                            </a:lnSpc>
                            <a:spcAft>
                              <a:spcPts val="1200"/>
                            </a:spcAft>
                          </a:pPr>
                          <a:endParaRPr lang="zh-CN" altLang="zh-CN" sz="1600" dirty="0">
                            <a:effectLst/>
                            <a:latin typeface="Georgia" panose="02040502050405020303" pitchFamily="18" charset="0"/>
                            <a:ea typeface="+mn-ea"/>
                            <a:cs typeface="Times New Roman" panose="02020603050405020304" pitchFamily="18" charset="0"/>
                          </a:endParaRPr>
                        </a:p>
                      </a:txBody>
                      <a:tcPr anchor="ctr"/>
                    </a:tc>
                    <a:tc>
                      <a:txBody>
                        <a:bodyPr/>
                        <a:lstStyle/>
                        <a:p>
                          <a:endParaRPr lang="zh-CN"/>
                        </a:p>
                      </a:txBody>
                      <a:tcPr anchor="ctr">
                        <a:blipFill>
                          <a:blip r:embed="rId2"/>
                          <a:stretch>
                            <a:fillRect l="-15970" t="-277049" r="-92776" b="-870492"/>
                          </a:stretch>
                        </a:blipFill>
                      </a:tcPr>
                    </a:tc>
                    <a:tc>
                      <a:txBody>
                        <a:bodyPr/>
                        <a:lstStyle/>
                        <a:p>
                          <a:pPr algn="ctr">
                            <a:lnSpc>
                              <a:spcPts val="1200"/>
                            </a:lnSpc>
                            <a:spcAft>
                              <a:spcPts val="1200"/>
                            </a:spcAft>
                          </a:pPr>
                          <a:r>
                            <a:rPr lang="en-US" altLang="zh-CN" sz="1600" dirty="0" smtClean="0">
                              <a:effectLst/>
                              <a:latin typeface="Georgia" panose="02040502050405020303" pitchFamily="18" charset="0"/>
                              <a:ea typeface="+mn-ea"/>
                              <a:cs typeface="Times New Roman" panose="02020603050405020304" pitchFamily="18" charset="0"/>
                            </a:rPr>
                            <a:t>Arc-flow</a:t>
                          </a:r>
                          <a:endParaRPr lang="zh-CN" altLang="zh-CN" sz="1600" dirty="0">
                            <a:effectLst/>
                            <a:latin typeface="Georgia" panose="02040502050405020303" pitchFamily="18" charset="0"/>
                            <a:ea typeface="+mn-ea"/>
                            <a:cs typeface="Times New Roman" panose="02020603050405020304" pitchFamily="18" charset="0"/>
                          </a:endParaRPr>
                        </a:p>
                      </a:txBody>
                      <a:tcPr anchor="ctr"/>
                    </a:tc>
                    <a:tc>
                      <a:txBody>
                        <a:bodyPr/>
                        <a:lstStyle/>
                        <a:p>
                          <a:pPr marL="0" algn="ctr" defTabSz="914400" rtl="0" eaLnBrk="1" latinLnBrk="0" hangingPunct="1">
                            <a:lnSpc>
                              <a:spcPts val="1200"/>
                            </a:lnSpc>
                            <a:spcAft>
                              <a:spcPts val="1200"/>
                            </a:spcAft>
                          </a:pPr>
                          <a:r>
                            <a:rPr lang="en-US" altLang="zh-CN" sz="1600" kern="1200" baseline="0" dirty="0" smtClean="0">
                              <a:solidFill>
                                <a:schemeClr val="dk1"/>
                              </a:solidFill>
                              <a:latin typeface="Cambria Math" panose="02040503050406030204" pitchFamily="18" charset="0"/>
                              <a:ea typeface="+mn-ea"/>
                              <a:cs typeface="+mn-cs"/>
                            </a:rPr>
                            <a:t>Trindade et al. (2020)</a:t>
                          </a:r>
                          <a:endParaRPr lang="zh-CN" altLang="zh-CN" sz="1600" kern="1200" baseline="0" dirty="0">
                            <a:solidFill>
                              <a:schemeClr val="dk1"/>
                            </a:solidFill>
                            <a:latin typeface="Cambria Math" panose="02040503050406030204" pitchFamily="18" charset="0"/>
                            <a:ea typeface="+mn-ea"/>
                            <a:cs typeface="+mn-cs"/>
                          </a:endParaRPr>
                        </a:p>
                      </a:txBody>
                      <a:tcPr anchor="ctr"/>
                    </a:tc>
                    <a:extLst>
                      <a:ext uri="{0D108BD9-81ED-4DB2-BD59-A6C34878D82A}">
                        <a16:rowId xmlns:a16="http://schemas.microsoft.com/office/drawing/2014/main" val="2354135659"/>
                      </a:ext>
                    </a:extLst>
                  </a:tr>
                  <a:tr h="37084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600" baseline="0" dirty="0">
                            <a:latin typeface="Cambria Math" panose="02040503050406030204" pitchFamily="18" charset="0"/>
                          </a:endParaRPr>
                        </a:p>
                      </a:txBody>
                      <a:tcPr anchor="ctr"/>
                    </a:tc>
                    <a:tc>
                      <a:txBody>
                        <a:bodyPr/>
                        <a:lstStyle/>
                        <a:p>
                          <a:endParaRPr lang="zh-CN"/>
                        </a:p>
                      </a:txBody>
                      <a:tcPr anchor="ctr">
                        <a:blipFill>
                          <a:blip r:embed="rId2"/>
                          <a:stretch>
                            <a:fillRect l="-15970" t="-377049" r="-92776" b="-770492"/>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baseline="0" dirty="0" smtClean="0">
                              <a:solidFill>
                                <a:schemeClr val="dk1"/>
                              </a:solidFill>
                              <a:latin typeface="Cambria Math" panose="02040503050406030204" pitchFamily="18" charset="0"/>
                              <a:ea typeface="+mn-ea"/>
                              <a:cs typeface="+mn-cs"/>
                            </a:rPr>
                            <a:t>MILP</a:t>
                          </a:r>
                          <a:endParaRPr lang="zh-CN" altLang="en-US" sz="1600" kern="1200" baseline="0" dirty="0" smtClean="0">
                            <a:solidFill>
                              <a:schemeClr val="dk1"/>
                            </a:solidFill>
                            <a:latin typeface="Cambria Math" panose="02040503050406030204" pitchFamily="18" charset="0"/>
                            <a:ea typeface="+mn-ea"/>
                            <a:cs typeface="+mn-cs"/>
                          </a:endParaRPr>
                        </a:p>
                      </a:txBody>
                      <a:tcPr anchor="ctr"/>
                    </a:tc>
                    <a:tc>
                      <a:txBody>
                        <a:bodyPr/>
                        <a:lstStyle/>
                        <a:p>
                          <a:endParaRPr lang="zh-CN"/>
                        </a:p>
                      </a:txBody>
                      <a:tcPr anchor="ctr">
                        <a:blipFill>
                          <a:blip r:embed="rId2"/>
                          <a:stretch>
                            <a:fillRect l="-282093" t="-377049" r="-930" b="-770492"/>
                          </a:stretch>
                        </a:blipFill>
                      </a:tcPr>
                    </a:tc>
                    <a:extLst>
                      <a:ext uri="{0D108BD9-81ED-4DB2-BD59-A6C34878D82A}">
                        <a16:rowId xmlns:a16="http://schemas.microsoft.com/office/drawing/2014/main" val="1036349273"/>
                      </a:ext>
                    </a:extLst>
                  </a:tr>
                  <a:tr h="37084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600" i="1" kern="1200" dirty="0">
                            <a:solidFill>
                              <a:schemeClr val="dk1"/>
                            </a:solidFill>
                            <a:effectLst/>
                            <a:latin typeface="Cambria Math" panose="02040503050406030204" pitchFamily="18" charset="0"/>
                            <a:ea typeface="+mn-ea"/>
                            <a:cs typeface="+mn-cs"/>
                          </a:endParaRPr>
                        </a:p>
                      </a:txBody>
                      <a:tcPr anchor="ctr"/>
                    </a:tc>
                    <a:tc>
                      <a:txBody>
                        <a:bodyPr/>
                        <a:lstStyle/>
                        <a:p>
                          <a:endParaRPr lang="zh-CN"/>
                        </a:p>
                      </a:txBody>
                      <a:tcPr anchor="ctr">
                        <a:blipFill>
                          <a:blip r:embed="rId2"/>
                          <a:stretch>
                            <a:fillRect l="-15970" t="-477049" r="-92776" b="-670492"/>
                          </a:stretch>
                        </a:blipFill>
                      </a:tcPr>
                    </a:tc>
                    <a:tc>
                      <a:txBody>
                        <a:bodyPr/>
                        <a:lstStyle/>
                        <a:p>
                          <a:pPr algn="ctr"/>
                          <a:r>
                            <a:rPr lang="en-US" altLang="zh-CN" sz="1600" baseline="0" dirty="0" smtClean="0">
                              <a:latin typeface="Cambria Math" panose="02040503050406030204" pitchFamily="18" charset="0"/>
                            </a:rPr>
                            <a:t>IGA</a:t>
                          </a:r>
                          <a:endParaRPr lang="zh-CN" altLang="en-US" sz="1600" baseline="0" dirty="0">
                            <a:latin typeface="Cambria Math" panose="02040503050406030204" pitchFamily="18" charset="0"/>
                          </a:endParaRPr>
                        </a:p>
                      </a:txBody>
                      <a:tcPr anchor="ctr"/>
                    </a:tc>
                    <a:tc>
                      <a:txBody>
                        <a:bodyPr/>
                        <a:lstStyle/>
                        <a:p>
                          <a:pPr marL="0" algn="ctr" defTabSz="914400" rtl="0" eaLnBrk="1" latinLnBrk="0" hangingPunct="1"/>
                          <a:r>
                            <a:rPr lang="en-US" altLang="zh-CN" sz="1600" kern="1200" baseline="0" dirty="0" smtClean="0">
                              <a:solidFill>
                                <a:schemeClr val="dk1"/>
                              </a:solidFill>
                              <a:latin typeface="Cambria Math" panose="02040503050406030204" pitchFamily="18" charset="0"/>
                              <a:ea typeface="+mn-ea"/>
                              <a:cs typeface="+mn-cs"/>
                            </a:rPr>
                            <a:t>Arroyo et al. (2019)</a:t>
                          </a:r>
                          <a:endParaRPr lang="zh-CN" altLang="en-US" sz="1600" kern="1200" baseline="0" dirty="0">
                            <a:solidFill>
                              <a:schemeClr val="dk1"/>
                            </a:solidFill>
                            <a:latin typeface="Cambria Math" panose="02040503050406030204" pitchFamily="18" charset="0"/>
                            <a:ea typeface="+mn-ea"/>
                            <a:cs typeface="+mn-cs"/>
                          </a:endParaRPr>
                        </a:p>
                      </a:txBody>
                      <a:tcPr anchor="ctr"/>
                    </a:tc>
                    <a:extLst>
                      <a:ext uri="{0D108BD9-81ED-4DB2-BD59-A6C34878D82A}">
                        <a16:rowId xmlns:a16="http://schemas.microsoft.com/office/drawing/2014/main" val="3293066960"/>
                      </a:ext>
                    </a:extLst>
                  </a:tr>
                  <a:tr h="37084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i="1" kern="1200" dirty="0" smtClean="0">
                              <a:solidFill>
                                <a:schemeClr val="dk1"/>
                              </a:solidFill>
                              <a:effectLst/>
                              <a:latin typeface="Cambria Math" panose="02040503050406030204" pitchFamily="18" charset="0"/>
                              <a:ea typeface="+mn-ea"/>
                              <a:cs typeface="+mn-cs"/>
                            </a:rPr>
                            <a:t>T</a:t>
                          </a:r>
                          <a:endParaRPr lang="zh-CN" altLang="en-US" sz="1600" i="1" kern="1200" dirty="0">
                            <a:solidFill>
                              <a:schemeClr val="dk1"/>
                            </a:solidFill>
                            <a:effectLst/>
                            <a:latin typeface="Cambria Math" panose="02040503050406030204" pitchFamily="18" charset="0"/>
                            <a:ea typeface="+mn-ea"/>
                            <a:cs typeface="+mn-cs"/>
                          </a:endParaRPr>
                        </a:p>
                      </a:txBody>
                      <a:tcPr anchor="ctr"/>
                    </a:tc>
                    <a:tc>
                      <a:txBody>
                        <a:bodyPr/>
                        <a:lstStyle/>
                        <a:p>
                          <a:endParaRPr lang="zh-CN"/>
                        </a:p>
                      </a:txBody>
                      <a:tcPr anchor="ctr">
                        <a:blipFill>
                          <a:blip r:embed="rId2"/>
                          <a:stretch>
                            <a:fillRect l="-15970" t="-577049" r="-92776" b="-570492"/>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aseline="0" dirty="0" smtClean="0">
                              <a:latin typeface="Cambria Math" panose="02040503050406030204" pitchFamily="18" charset="0"/>
                            </a:rPr>
                            <a:t>CA,MILP,SA</a:t>
                          </a:r>
                          <a:endParaRPr lang="zh-CN" altLang="en-US" sz="1600" baseline="0" dirty="0">
                            <a:latin typeface="Cambria Math" panose="020405030504060302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baseline="0" dirty="0" smtClean="0">
                              <a:solidFill>
                                <a:schemeClr val="dk1"/>
                              </a:solidFill>
                              <a:latin typeface="Cambria Math" panose="02040503050406030204" pitchFamily="18" charset="0"/>
                              <a:ea typeface="+mn-ea"/>
                              <a:cs typeface="+mn-cs"/>
                            </a:rPr>
                            <a:t>Chou (2013)</a:t>
                          </a:r>
                          <a:endParaRPr lang="zh-CN" altLang="en-US" sz="1600" kern="1200" baseline="0" dirty="0">
                            <a:solidFill>
                              <a:schemeClr val="dk1"/>
                            </a:solidFill>
                            <a:latin typeface="Cambria Math" panose="02040503050406030204" pitchFamily="18" charset="0"/>
                            <a:ea typeface="+mn-ea"/>
                            <a:cs typeface="+mn-cs"/>
                          </a:endParaRPr>
                        </a:p>
                      </a:txBody>
                      <a:tcPr anchor="ctr"/>
                    </a:tc>
                    <a:extLst>
                      <a:ext uri="{0D108BD9-81ED-4DB2-BD59-A6C34878D82A}">
                        <a16:rowId xmlns:a16="http://schemas.microsoft.com/office/drawing/2014/main" val="150810876"/>
                      </a:ext>
                    </a:extLst>
                  </a:tr>
                  <a:tr h="37084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600" i="1" kern="1200" dirty="0" smtClean="0">
                            <a:solidFill>
                              <a:schemeClr val="dk1"/>
                            </a:solidFill>
                            <a:effectLst/>
                            <a:latin typeface="Cambria Math" panose="02040503050406030204" pitchFamily="18" charset="0"/>
                            <a:ea typeface="+mn-ea"/>
                            <a:cs typeface="+mn-cs"/>
                          </a:endParaRPr>
                        </a:p>
                      </a:txBody>
                      <a:tcPr anchor="ctr"/>
                    </a:tc>
                    <a:tc>
                      <a:txBody>
                        <a:bodyPr/>
                        <a:lstStyle/>
                        <a:p>
                          <a:endParaRPr lang="zh-CN"/>
                        </a:p>
                      </a:txBody>
                      <a:tcPr anchor="ctr">
                        <a:blipFill>
                          <a:blip r:embed="rId2"/>
                          <a:stretch>
                            <a:fillRect l="-15970" t="-688333" r="-92776" b="-4800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aseline="0" dirty="0" smtClean="0">
                              <a:latin typeface="Cambria Math" panose="02040503050406030204" pitchFamily="18" charset="0"/>
                            </a:rPr>
                            <a:t>GA</a:t>
                          </a:r>
                          <a:endParaRPr lang="zh-CN" altLang="en-US" sz="1600" baseline="0" dirty="0">
                            <a:latin typeface="Cambria Math" panose="020405030504060302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baseline="0" dirty="0" smtClean="0">
                              <a:solidFill>
                                <a:schemeClr val="dk1"/>
                              </a:solidFill>
                              <a:latin typeface="Cambria Math" panose="02040503050406030204" pitchFamily="18" charset="0"/>
                              <a:ea typeface="+mn-ea"/>
                              <a:cs typeface="+mn-cs"/>
                            </a:rPr>
                            <a:t>Xu and Bean (2016)</a:t>
                          </a:r>
                          <a:endParaRPr lang="zh-CN" altLang="en-US" sz="1600" kern="1200" baseline="0" dirty="0">
                            <a:solidFill>
                              <a:schemeClr val="dk1"/>
                            </a:solidFill>
                            <a:latin typeface="Cambria Math" panose="02040503050406030204" pitchFamily="18" charset="0"/>
                            <a:ea typeface="+mn-ea"/>
                            <a:cs typeface="+mn-cs"/>
                          </a:endParaRPr>
                        </a:p>
                      </a:txBody>
                      <a:tcPr anchor="ctr"/>
                    </a:tc>
                    <a:extLst>
                      <a:ext uri="{0D108BD9-81ED-4DB2-BD59-A6C34878D82A}">
                        <a16:rowId xmlns:a16="http://schemas.microsoft.com/office/drawing/2014/main" val="2927140770"/>
                      </a:ext>
                    </a:extLst>
                  </a:tr>
                  <a:tr h="37084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600" i="1" kern="1200" dirty="0" smtClean="0">
                            <a:solidFill>
                              <a:schemeClr val="dk1"/>
                            </a:solidFill>
                            <a:effectLst/>
                            <a:latin typeface="Cambria Math" panose="02040503050406030204" pitchFamily="18" charset="0"/>
                            <a:ea typeface="+mn-ea"/>
                            <a:cs typeface="+mn-cs"/>
                          </a:endParaRPr>
                        </a:p>
                      </a:txBody>
                      <a:tcPr anchor="ctr"/>
                    </a:tc>
                    <a:tc>
                      <a:txBody>
                        <a:bodyPr/>
                        <a:lstStyle/>
                        <a:p>
                          <a:endParaRPr lang="zh-CN"/>
                        </a:p>
                      </a:txBody>
                      <a:tcPr anchor="ctr">
                        <a:blipFill>
                          <a:blip r:embed="rId2"/>
                          <a:stretch>
                            <a:fillRect l="-15970" t="-775410" r="-92776" b="-372131"/>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aseline="0" dirty="0" smtClean="0">
                              <a:latin typeface="Cambria Math" panose="02040503050406030204" pitchFamily="18" charset="0"/>
                            </a:rPr>
                            <a:t>PSO</a:t>
                          </a:r>
                          <a:endParaRPr lang="zh-CN" altLang="en-US" sz="1600" baseline="0" dirty="0">
                            <a:latin typeface="Cambria Math" panose="020405030504060302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baseline="0" dirty="0" err="1" smtClean="0">
                              <a:solidFill>
                                <a:schemeClr val="dk1"/>
                              </a:solidFill>
                              <a:latin typeface="Cambria Math" panose="02040503050406030204" pitchFamily="18" charset="0"/>
                              <a:ea typeface="+mn-ea"/>
                              <a:cs typeface="+mn-cs"/>
                            </a:rPr>
                            <a:t>Hulett</a:t>
                          </a:r>
                          <a:r>
                            <a:rPr lang="en-US" altLang="zh-CN" sz="1600" kern="1200" baseline="0" dirty="0" smtClean="0">
                              <a:solidFill>
                                <a:schemeClr val="dk1"/>
                              </a:solidFill>
                              <a:latin typeface="Cambria Math" panose="02040503050406030204" pitchFamily="18" charset="0"/>
                              <a:ea typeface="+mn-ea"/>
                              <a:cs typeface="+mn-cs"/>
                            </a:rPr>
                            <a:t> et al. (2017)</a:t>
                          </a:r>
                          <a:endParaRPr lang="zh-CN" altLang="en-US" sz="1600" kern="1200" baseline="0" dirty="0">
                            <a:solidFill>
                              <a:schemeClr val="dk1"/>
                            </a:solidFill>
                            <a:latin typeface="Cambria Math" panose="02040503050406030204" pitchFamily="18" charset="0"/>
                            <a:ea typeface="+mn-ea"/>
                            <a:cs typeface="+mn-cs"/>
                          </a:endParaRPr>
                        </a:p>
                      </a:txBody>
                      <a:tcPr anchor="ctr"/>
                    </a:tc>
                    <a:extLst>
                      <a:ext uri="{0D108BD9-81ED-4DB2-BD59-A6C34878D82A}">
                        <a16:rowId xmlns:a16="http://schemas.microsoft.com/office/drawing/2014/main" val="139133949"/>
                      </a:ext>
                    </a:extLst>
                  </a:tr>
                  <a:tr h="37084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i="1" kern="1200" dirty="0" smtClean="0">
                              <a:solidFill>
                                <a:schemeClr val="dk1"/>
                              </a:solidFill>
                              <a:effectLst/>
                              <a:latin typeface="Cambria Math" panose="02040503050406030204" pitchFamily="18" charset="0"/>
                              <a:ea typeface="+mn-ea"/>
                              <a:cs typeface="+mn-cs"/>
                            </a:rPr>
                            <a:t>M</a:t>
                          </a:r>
                          <a:endParaRPr lang="zh-CN" altLang="zh-CN" sz="1600" i="1" kern="1200" dirty="0">
                            <a:solidFill>
                              <a:schemeClr val="dk1"/>
                            </a:solidFill>
                            <a:effectLst/>
                            <a:latin typeface="Cambria Math" panose="02040503050406030204" pitchFamily="18" charset="0"/>
                            <a:ea typeface="+mn-ea"/>
                            <a:cs typeface="+mn-cs"/>
                          </a:endParaRPr>
                        </a:p>
                      </a:txBody>
                      <a:tcPr anchor="ctr"/>
                    </a:tc>
                    <a:tc>
                      <a:txBody>
                        <a:bodyPr/>
                        <a:lstStyle/>
                        <a:p>
                          <a:endParaRPr lang="zh-CN"/>
                        </a:p>
                      </a:txBody>
                      <a:tcPr anchor="ctr">
                        <a:blipFill>
                          <a:blip r:embed="rId2"/>
                          <a:stretch>
                            <a:fillRect l="-15970" t="-875410" r="-92776" b="-272131"/>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aseline="0" dirty="0" smtClean="0">
                              <a:latin typeface="Cambria Math" panose="02040503050406030204" pitchFamily="18" charset="0"/>
                            </a:rPr>
                            <a:t>ACO</a:t>
                          </a:r>
                          <a:endParaRPr lang="zh-CN" altLang="en-US" sz="1600" baseline="0" dirty="0">
                            <a:latin typeface="Cambria Math" panose="020405030504060302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baseline="0" dirty="0" smtClean="0">
                              <a:solidFill>
                                <a:schemeClr val="dk1"/>
                              </a:solidFill>
                              <a:latin typeface="Cambria Math" panose="02040503050406030204" pitchFamily="18" charset="0"/>
                              <a:ea typeface="+mn-ea"/>
                              <a:cs typeface="+mn-cs"/>
                            </a:rPr>
                            <a:t>Xu et al. (2013)</a:t>
                          </a:r>
                          <a:endParaRPr lang="zh-CN" altLang="en-US" sz="1600" kern="1200" baseline="0" dirty="0">
                            <a:solidFill>
                              <a:schemeClr val="dk1"/>
                            </a:solidFill>
                            <a:latin typeface="Cambria Math" panose="02040503050406030204" pitchFamily="18" charset="0"/>
                            <a:ea typeface="+mn-ea"/>
                            <a:cs typeface="+mn-cs"/>
                          </a:endParaRPr>
                        </a:p>
                      </a:txBody>
                      <a:tcPr anchor="ctr"/>
                    </a:tc>
                    <a:extLst>
                      <a:ext uri="{0D108BD9-81ED-4DB2-BD59-A6C34878D82A}">
                        <a16:rowId xmlns:a16="http://schemas.microsoft.com/office/drawing/2014/main" val="1392247622"/>
                      </a:ext>
                    </a:extLst>
                  </a:tr>
                  <a:tr h="57912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600" baseline="0" dirty="0">
                            <a:latin typeface="Cambria Math" panose="02040503050406030204" pitchFamily="18" charset="0"/>
                          </a:endParaRPr>
                        </a:p>
                      </a:txBody>
                      <a:tcPr anchor="ctr"/>
                    </a:tc>
                    <a:tc>
                      <a:txBody>
                        <a:bodyPr/>
                        <a:lstStyle/>
                        <a:p>
                          <a:endParaRPr lang="zh-CN"/>
                        </a:p>
                      </a:txBody>
                      <a:tcPr anchor="ctr">
                        <a:blipFill>
                          <a:blip r:embed="rId2"/>
                          <a:stretch>
                            <a:fillRect l="-15970" t="-626316" r="-92776" b="-7473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aseline="0" dirty="0" smtClean="0">
                              <a:latin typeface="Cambria Math" panose="02040503050406030204" pitchFamily="18" charset="0"/>
                            </a:rPr>
                            <a:t>PSO</a:t>
                          </a:r>
                          <a:endParaRPr lang="zh-CN" altLang="en-US" sz="1600" baseline="0" dirty="0">
                            <a:latin typeface="Cambria Math" panose="020405030504060302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baseline="0" dirty="0" err="1" smtClean="0">
                              <a:solidFill>
                                <a:schemeClr val="dk1"/>
                              </a:solidFill>
                              <a:latin typeface="Cambria Math" panose="02040503050406030204" pitchFamily="18" charset="0"/>
                              <a:ea typeface="+mn-ea"/>
                              <a:cs typeface="+mn-cs"/>
                            </a:rPr>
                            <a:t>Shahvari</a:t>
                          </a:r>
                          <a:r>
                            <a:rPr lang="en-US" altLang="zh-CN" sz="1600" kern="1200" baseline="0" dirty="0" smtClean="0">
                              <a:solidFill>
                                <a:schemeClr val="dk1"/>
                              </a:solidFill>
                              <a:latin typeface="Cambria Math" panose="02040503050406030204" pitchFamily="18" charset="0"/>
                              <a:ea typeface="+mn-ea"/>
                              <a:cs typeface="+mn-cs"/>
                            </a:rPr>
                            <a:t> and </a:t>
                          </a:r>
                          <a:r>
                            <a:rPr lang="en-US" altLang="zh-CN" sz="1600" kern="1200" baseline="0" dirty="0" err="1" smtClean="0">
                              <a:solidFill>
                                <a:schemeClr val="dk1"/>
                              </a:solidFill>
                              <a:latin typeface="Cambria Math" panose="02040503050406030204" pitchFamily="18" charset="0"/>
                              <a:ea typeface="+mn-ea"/>
                              <a:cs typeface="+mn-cs"/>
                            </a:rPr>
                            <a:t>Logendran</a:t>
                          </a:r>
                          <a:r>
                            <a:rPr lang="en-US" altLang="zh-CN" sz="1600" kern="1200" baseline="0" dirty="0" smtClean="0">
                              <a:solidFill>
                                <a:schemeClr val="dk1"/>
                              </a:solidFill>
                              <a:latin typeface="Cambria Math" panose="02040503050406030204" pitchFamily="18" charset="0"/>
                              <a:ea typeface="+mn-ea"/>
                              <a:cs typeface="+mn-cs"/>
                            </a:rPr>
                            <a:t> (2017)</a:t>
                          </a:r>
                          <a:endParaRPr lang="zh-CN" altLang="en-US" sz="1600" kern="1200" baseline="0" dirty="0">
                            <a:solidFill>
                              <a:schemeClr val="dk1"/>
                            </a:solidFill>
                            <a:latin typeface="Cambria Math" panose="02040503050406030204" pitchFamily="18" charset="0"/>
                            <a:ea typeface="+mn-ea"/>
                            <a:cs typeface="+mn-cs"/>
                          </a:endParaRPr>
                        </a:p>
                      </a:txBody>
                      <a:tcPr anchor="ctr"/>
                    </a:tc>
                    <a:extLst>
                      <a:ext uri="{0D108BD9-81ED-4DB2-BD59-A6C34878D82A}">
                        <a16:rowId xmlns:a16="http://schemas.microsoft.com/office/drawing/2014/main" val="3319414029"/>
                      </a:ext>
                    </a:extLst>
                  </a:tr>
                  <a:tr h="370840">
                    <a:tc vMerge="1">
                      <a:txBody>
                        <a:bodyPr/>
                        <a:lstStyle/>
                        <a:p>
                          <a:pPr algn="l">
                            <a:lnSpc>
                              <a:spcPts val="1200"/>
                            </a:lnSpc>
                            <a:spcAft>
                              <a:spcPts val="1200"/>
                            </a:spcAft>
                          </a:pPr>
                          <a:endParaRPr lang="zh-CN" altLang="zh-CN" sz="1600" dirty="0">
                            <a:effectLst/>
                            <a:latin typeface="Georgia" panose="02040502050405020303" pitchFamily="18" charset="0"/>
                            <a:ea typeface="+mn-ea"/>
                            <a:cs typeface="Times New Roman" panose="02020603050405020304" pitchFamily="18" charset="0"/>
                          </a:endParaRPr>
                        </a:p>
                      </a:txBody>
                      <a:tcPr anchor="ctr"/>
                    </a:tc>
                    <a:tc>
                      <a:txBody>
                        <a:bodyPr/>
                        <a:lstStyle/>
                        <a:p>
                          <a:endParaRPr lang="zh-CN"/>
                        </a:p>
                      </a:txBody>
                      <a:tcPr anchor="ctr">
                        <a:blipFill>
                          <a:blip r:embed="rId2"/>
                          <a:stretch>
                            <a:fillRect l="-15970" t="-1131148" r="-92776" b="-1639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aseline="0" dirty="0" smtClean="0">
                              <a:latin typeface="Cambria Math" panose="02040503050406030204" pitchFamily="18" charset="0"/>
                            </a:rPr>
                            <a:t>SKM</a:t>
                          </a:r>
                          <a:r>
                            <a:rPr lang="zh-CN" altLang="en-US" sz="1600" baseline="0" dirty="0" smtClean="0">
                              <a:latin typeface="Cambria Math" panose="02040503050406030204" pitchFamily="18" charset="0"/>
                            </a:rPr>
                            <a:t>，</a:t>
                          </a:r>
                          <a:r>
                            <a:rPr lang="en-US" altLang="zh-CN" sz="1600" baseline="0" dirty="0" smtClean="0">
                              <a:latin typeface="Cambria Math" panose="02040503050406030204" pitchFamily="18" charset="0"/>
                            </a:rPr>
                            <a:t>MILP</a:t>
                          </a:r>
                          <a:endParaRPr lang="zh-CN" altLang="en-US" sz="1600" baseline="0" dirty="0">
                            <a:latin typeface="Cambria Math" panose="020405030504060302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baseline="0" dirty="0" smtClean="0">
                              <a:solidFill>
                                <a:schemeClr val="dk1"/>
                              </a:solidFill>
                              <a:latin typeface="Cambria Math" panose="02040503050406030204" pitchFamily="18" charset="0"/>
                              <a:ea typeface="+mn-ea"/>
                              <a:cs typeface="+mn-cs"/>
                            </a:rPr>
                            <a:t>Cheng (2017) </a:t>
                          </a:r>
                          <a:endParaRPr lang="zh-CN" altLang="en-US" sz="1600" kern="1200" baseline="0" dirty="0">
                            <a:solidFill>
                              <a:schemeClr val="dk1"/>
                            </a:solidFill>
                            <a:latin typeface="Cambria Math" panose="02040503050406030204" pitchFamily="18" charset="0"/>
                            <a:ea typeface="+mn-ea"/>
                            <a:cs typeface="+mn-cs"/>
                          </a:endParaRPr>
                        </a:p>
                      </a:txBody>
                      <a:tcPr anchor="ctr"/>
                    </a:tc>
                    <a:extLst>
                      <a:ext uri="{0D108BD9-81ED-4DB2-BD59-A6C34878D82A}">
                        <a16:rowId xmlns:a16="http://schemas.microsoft.com/office/drawing/2014/main" val="3640832548"/>
                      </a:ext>
                    </a:extLst>
                  </a:tr>
                </a:tbl>
              </a:graphicData>
            </a:graphic>
          </p:graphicFrame>
        </mc:Fallback>
      </mc:AlternateContent>
    </p:spTree>
    <p:extLst>
      <p:ext uri="{BB962C8B-B14F-4D97-AF65-F5344CB8AC3E}">
        <p14:creationId xmlns:p14="http://schemas.microsoft.com/office/powerpoint/2010/main" val="1738580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3" name="矩形 2"/>
          <p:cNvSpPr/>
          <p:nvPr/>
        </p:nvSpPr>
        <p:spPr>
          <a:xfrm>
            <a:off x="1669145" y="1227919"/>
            <a:ext cx="8998856" cy="4476196"/>
          </a:xfrm>
          <a:prstGeom prst="rect">
            <a:avLst/>
          </a:prstGeom>
          <a:solidFill>
            <a:srgbClr val="157E9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文本框 199"/>
          <p:cNvSpPr txBox="1"/>
          <p:nvPr/>
        </p:nvSpPr>
        <p:spPr>
          <a:xfrm>
            <a:off x="2611590" y="1895018"/>
            <a:ext cx="2421883" cy="646331"/>
          </a:xfrm>
          <a:prstGeom prst="rect">
            <a:avLst/>
          </a:prstGeom>
          <a:noFill/>
        </p:spPr>
        <p:txBody>
          <a:bodyPr wrap="square" rtlCol="0">
            <a:spAutoFit/>
          </a:bodyPr>
          <a:lstStyle/>
          <a:p>
            <a:r>
              <a:rPr lang="zh-CN" altLang="en-US" sz="3600" b="1" dirty="0" smtClean="0">
                <a:solidFill>
                  <a:schemeClr val="bg1"/>
                </a:solidFill>
                <a:latin typeface="方正清刻本悦宋简体" panose="02000000000000000000" pitchFamily="2" charset="-122"/>
                <a:ea typeface="方正清刻本悦宋简体" panose="02000000000000000000" pitchFamily="2" charset="-122"/>
              </a:rPr>
              <a:t>研究</a:t>
            </a:r>
            <a:r>
              <a:rPr lang="zh-CN" altLang="en-US" sz="3600" b="1" dirty="0">
                <a:solidFill>
                  <a:schemeClr val="bg1"/>
                </a:solidFill>
                <a:latin typeface="方正清刻本悦宋简体" panose="02000000000000000000" pitchFamily="2" charset="-122"/>
                <a:ea typeface="方正清刻本悦宋简体" panose="02000000000000000000" pitchFamily="2" charset="-122"/>
              </a:rPr>
              <a:t>内容</a:t>
            </a:r>
          </a:p>
        </p:txBody>
      </p:sp>
      <p:grpSp>
        <p:nvGrpSpPr>
          <p:cNvPr id="201" name="组合 200"/>
          <p:cNvGrpSpPr/>
          <p:nvPr/>
        </p:nvGrpSpPr>
        <p:grpSpPr>
          <a:xfrm>
            <a:off x="7228116" y="2324903"/>
            <a:ext cx="3081236" cy="3107841"/>
            <a:chOff x="-8677773" y="-3051174"/>
            <a:chExt cx="6986830" cy="7046911"/>
          </a:xfrm>
          <a:solidFill>
            <a:schemeClr val="bg1"/>
          </a:solidFill>
        </p:grpSpPr>
        <p:sp>
          <p:nvSpPr>
            <p:cNvPr id="202" name="Rectangle 42"/>
            <p:cNvSpPr>
              <a:spLocks noChangeArrowheads="1"/>
            </p:cNvSpPr>
            <p:nvPr/>
          </p:nvSpPr>
          <p:spPr bwMode="auto">
            <a:xfrm>
              <a:off x="-8677773"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3" name="Rectangle 43"/>
            <p:cNvSpPr>
              <a:spLocks noChangeArrowheads="1"/>
            </p:cNvSpPr>
            <p:nvPr/>
          </p:nvSpPr>
          <p:spPr bwMode="auto">
            <a:xfrm>
              <a:off x="-8592044"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4" name="Rectangle 44"/>
            <p:cNvSpPr>
              <a:spLocks noChangeArrowheads="1"/>
            </p:cNvSpPr>
            <p:nvPr/>
          </p:nvSpPr>
          <p:spPr bwMode="auto">
            <a:xfrm>
              <a:off x="-8417414"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5" name="Rectangle 45"/>
            <p:cNvSpPr>
              <a:spLocks noChangeArrowheads="1"/>
            </p:cNvSpPr>
            <p:nvPr/>
          </p:nvSpPr>
          <p:spPr bwMode="auto">
            <a:xfrm>
              <a:off x="-8331685"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6" name="Rectangle 46"/>
            <p:cNvSpPr>
              <a:spLocks noChangeArrowheads="1"/>
            </p:cNvSpPr>
            <p:nvPr/>
          </p:nvSpPr>
          <p:spPr bwMode="auto">
            <a:xfrm>
              <a:off x="-8506317"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7" name="Rectangle 47"/>
            <p:cNvSpPr>
              <a:spLocks noChangeArrowheads="1"/>
            </p:cNvSpPr>
            <p:nvPr/>
          </p:nvSpPr>
          <p:spPr bwMode="auto">
            <a:xfrm>
              <a:off x="-8331685"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8" name="Rectangle 48"/>
            <p:cNvSpPr>
              <a:spLocks noChangeArrowheads="1"/>
            </p:cNvSpPr>
            <p:nvPr/>
          </p:nvSpPr>
          <p:spPr bwMode="auto">
            <a:xfrm>
              <a:off x="-8677773"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9" name="Rectangle 49"/>
            <p:cNvSpPr>
              <a:spLocks noChangeArrowheads="1"/>
            </p:cNvSpPr>
            <p:nvPr/>
          </p:nvSpPr>
          <p:spPr bwMode="auto">
            <a:xfrm>
              <a:off x="-8506317"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0" name="Rectangle 50"/>
            <p:cNvSpPr>
              <a:spLocks noChangeArrowheads="1"/>
            </p:cNvSpPr>
            <p:nvPr/>
          </p:nvSpPr>
          <p:spPr bwMode="auto">
            <a:xfrm>
              <a:off x="-8245958"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1" name="Rectangle 51"/>
            <p:cNvSpPr>
              <a:spLocks noChangeArrowheads="1"/>
            </p:cNvSpPr>
            <p:nvPr/>
          </p:nvSpPr>
          <p:spPr bwMode="auto">
            <a:xfrm>
              <a:off x="-8677773"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2" name="Rectangle 52"/>
            <p:cNvSpPr>
              <a:spLocks noChangeArrowheads="1"/>
            </p:cNvSpPr>
            <p:nvPr/>
          </p:nvSpPr>
          <p:spPr bwMode="auto">
            <a:xfrm>
              <a:off x="-8592044"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3" name="Rectangle 53"/>
            <p:cNvSpPr>
              <a:spLocks noChangeArrowheads="1"/>
            </p:cNvSpPr>
            <p:nvPr/>
          </p:nvSpPr>
          <p:spPr bwMode="auto">
            <a:xfrm>
              <a:off x="-8417414"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4" name="Rectangle 54"/>
            <p:cNvSpPr>
              <a:spLocks noChangeArrowheads="1"/>
            </p:cNvSpPr>
            <p:nvPr/>
          </p:nvSpPr>
          <p:spPr bwMode="auto">
            <a:xfrm>
              <a:off x="-8245958"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5" name="Rectangle 55"/>
            <p:cNvSpPr>
              <a:spLocks noChangeArrowheads="1"/>
            </p:cNvSpPr>
            <p:nvPr/>
          </p:nvSpPr>
          <p:spPr bwMode="auto">
            <a:xfrm>
              <a:off x="-8592044"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6" name="Rectangle 56"/>
            <p:cNvSpPr>
              <a:spLocks noChangeArrowheads="1"/>
            </p:cNvSpPr>
            <p:nvPr/>
          </p:nvSpPr>
          <p:spPr bwMode="auto">
            <a:xfrm>
              <a:off x="-8506317"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7" name="Rectangle 57"/>
            <p:cNvSpPr>
              <a:spLocks noChangeArrowheads="1"/>
            </p:cNvSpPr>
            <p:nvPr/>
          </p:nvSpPr>
          <p:spPr bwMode="auto">
            <a:xfrm>
              <a:off x="-8245958"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8" name="Rectangle 58"/>
            <p:cNvSpPr>
              <a:spLocks noChangeArrowheads="1"/>
            </p:cNvSpPr>
            <p:nvPr/>
          </p:nvSpPr>
          <p:spPr bwMode="auto">
            <a:xfrm>
              <a:off x="-8677773"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19" name="Rectangle 59"/>
            <p:cNvSpPr>
              <a:spLocks noChangeArrowheads="1"/>
            </p:cNvSpPr>
            <p:nvPr/>
          </p:nvSpPr>
          <p:spPr bwMode="auto">
            <a:xfrm>
              <a:off x="-8506317"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0" name="Rectangle 60"/>
            <p:cNvSpPr>
              <a:spLocks noChangeArrowheads="1"/>
            </p:cNvSpPr>
            <p:nvPr/>
          </p:nvSpPr>
          <p:spPr bwMode="auto">
            <a:xfrm>
              <a:off x="-8677773"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1" name="Rectangle 61"/>
            <p:cNvSpPr>
              <a:spLocks noChangeArrowheads="1"/>
            </p:cNvSpPr>
            <p:nvPr/>
          </p:nvSpPr>
          <p:spPr bwMode="auto">
            <a:xfrm>
              <a:off x="-8592044"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2" name="Rectangle 62"/>
            <p:cNvSpPr>
              <a:spLocks noChangeArrowheads="1"/>
            </p:cNvSpPr>
            <p:nvPr/>
          </p:nvSpPr>
          <p:spPr bwMode="auto">
            <a:xfrm>
              <a:off x="-8417414"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3" name="Rectangle 63"/>
            <p:cNvSpPr>
              <a:spLocks noChangeArrowheads="1"/>
            </p:cNvSpPr>
            <p:nvPr/>
          </p:nvSpPr>
          <p:spPr bwMode="auto">
            <a:xfrm>
              <a:off x="-8331685"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4" name="Rectangle 64"/>
            <p:cNvSpPr>
              <a:spLocks noChangeArrowheads="1"/>
            </p:cNvSpPr>
            <p:nvPr/>
          </p:nvSpPr>
          <p:spPr bwMode="auto">
            <a:xfrm>
              <a:off x="-8677773"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5" name="Rectangle 65"/>
            <p:cNvSpPr>
              <a:spLocks noChangeArrowheads="1"/>
            </p:cNvSpPr>
            <p:nvPr/>
          </p:nvSpPr>
          <p:spPr bwMode="auto">
            <a:xfrm>
              <a:off x="-8506317"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6" name="Rectangle 66"/>
            <p:cNvSpPr>
              <a:spLocks noChangeArrowheads="1"/>
            </p:cNvSpPr>
            <p:nvPr/>
          </p:nvSpPr>
          <p:spPr bwMode="auto">
            <a:xfrm>
              <a:off x="-8245958"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7" name="Rectangle 67"/>
            <p:cNvSpPr>
              <a:spLocks noChangeArrowheads="1"/>
            </p:cNvSpPr>
            <p:nvPr/>
          </p:nvSpPr>
          <p:spPr bwMode="auto">
            <a:xfrm>
              <a:off x="-8592044"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8" name="Rectangle 68"/>
            <p:cNvSpPr>
              <a:spLocks noChangeArrowheads="1"/>
            </p:cNvSpPr>
            <p:nvPr/>
          </p:nvSpPr>
          <p:spPr bwMode="auto">
            <a:xfrm>
              <a:off x="-8417414"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9" name="Rectangle 69"/>
            <p:cNvSpPr>
              <a:spLocks noChangeArrowheads="1"/>
            </p:cNvSpPr>
            <p:nvPr/>
          </p:nvSpPr>
          <p:spPr bwMode="auto">
            <a:xfrm>
              <a:off x="-8592044"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0" name="Rectangle 70"/>
            <p:cNvSpPr>
              <a:spLocks noChangeArrowheads="1"/>
            </p:cNvSpPr>
            <p:nvPr/>
          </p:nvSpPr>
          <p:spPr bwMode="auto">
            <a:xfrm>
              <a:off x="-8245958"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1" name="Rectangle 71"/>
            <p:cNvSpPr>
              <a:spLocks noChangeArrowheads="1"/>
            </p:cNvSpPr>
            <p:nvPr/>
          </p:nvSpPr>
          <p:spPr bwMode="auto">
            <a:xfrm>
              <a:off x="-8677773"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2" name="Rectangle 72"/>
            <p:cNvSpPr>
              <a:spLocks noChangeArrowheads="1"/>
            </p:cNvSpPr>
            <p:nvPr/>
          </p:nvSpPr>
          <p:spPr bwMode="auto">
            <a:xfrm>
              <a:off x="-8506317"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3" name="Rectangle 73"/>
            <p:cNvSpPr>
              <a:spLocks noChangeArrowheads="1"/>
            </p:cNvSpPr>
            <p:nvPr/>
          </p:nvSpPr>
          <p:spPr bwMode="auto">
            <a:xfrm>
              <a:off x="-8417414"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4" name="Rectangle 74"/>
            <p:cNvSpPr>
              <a:spLocks noChangeArrowheads="1"/>
            </p:cNvSpPr>
            <p:nvPr/>
          </p:nvSpPr>
          <p:spPr bwMode="auto">
            <a:xfrm>
              <a:off x="-8245958"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5" name="Rectangle 75"/>
            <p:cNvSpPr>
              <a:spLocks noChangeArrowheads="1"/>
            </p:cNvSpPr>
            <p:nvPr/>
          </p:nvSpPr>
          <p:spPr bwMode="auto">
            <a:xfrm>
              <a:off x="-8677773"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6" name="Rectangle 76"/>
            <p:cNvSpPr>
              <a:spLocks noChangeArrowheads="1"/>
            </p:cNvSpPr>
            <p:nvPr/>
          </p:nvSpPr>
          <p:spPr bwMode="auto">
            <a:xfrm>
              <a:off x="-8592044"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7" name="Rectangle 77"/>
            <p:cNvSpPr>
              <a:spLocks noChangeArrowheads="1"/>
            </p:cNvSpPr>
            <p:nvPr/>
          </p:nvSpPr>
          <p:spPr bwMode="auto">
            <a:xfrm>
              <a:off x="-8677773"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8" name="Rectangle 78"/>
            <p:cNvSpPr>
              <a:spLocks noChangeArrowheads="1"/>
            </p:cNvSpPr>
            <p:nvPr/>
          </p:nvSpPr>
          <p:spPr bwMode="auto">
            <a:xfrm>
              <a:off x="-8506317"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9" name="Rectangle 79"/>
            <p:cNvSpPr>
              <a:spLocks noChangeArrowheads="1"/>
            </p:cNvSpPr>
            <p:nvPr/>
          </p:nvSpPr>
          <p:spPr bwMode="auto">
            <a:xfrm>
              <a:off x="-8331685"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0" name="Rectangle 80"/>
            <p:cNvSpPr>
              <a:spLocks noChangeArrowheads="1"/>
            </p:cNvSpPr>
            <p:nvPr/>
          </p:nvSpPr>
          <p:spPr bwMode="auto">
            <a:xfrm>
              <a:off x="-8245958"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1" name="Rectangle 81"/>
            <p:cNvSpPr>
              <a:spLocks noChangeArrowheads="1"/>
            </p:cNvSpPr>
            <p:nvPr/>
          </p:nvSpPr>
          <p:spPr bwMode="auto">
            <a:xfrm>
              <a:off x="-8592044"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2" name="Rectangle 82"/>
            <p:cNvSpPr>
              <a:spLocks noChangeArrowheads="1"/>
            </p:cNvSpPr>
            <p:nvPr/>
          </p:nvSpPr>
          <p:spPr bwMode="auto">
            <a:xfrm>
              <a:off x="-8331685"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3" name="Rectangle 83"/>
            <p:cNvSpPr>
              <a:spLocks noChangeArrowheads="1"/>
            </p:cNvSpPr>
            <p:nvPr/>
          </p:nvSpPr>
          <p:spPr bwMode="auto">
            <a:xfrm>
              <a:off x="-8592044"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4" name="Rectangle 84"/>
            <p:cNvSpPr>
              <a:spLocks noChangeArrowheads="1"/>
            </p:cNvSpPr>
            <p:nvPr/>
          </p:nvSpPr>
          <p:spPr bwMode="auto">
            <a:xfrm>
              <a:off x="-8417414"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5" name="Rectangle 85"/>
            <p:cNvSpPr>
              <a:spLocks noChangeArrowheads="1"/>
            </p:cNvSpPr>
            <p:nvPr/>
          </p:nvSpPr>
          <p:spPr bwMode="auto">
            <a:xfrm>
              <a:off x="-8417414"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6" name="Rectangle 86"/>
            <p:cNvSpPr>
              <a:spLocks noChangeArrowheads="1"/>
            </p:cNvSpPr>
            <p:nvPr/>
          </p:nvSpPr>
          <p:spPr bwMode="auto">
            <a:xfrm>
              <a:off x="-8245958"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7" name="Rectangle 87"/>
            <p:cNvSpPr>
              <a:spLocks noChangeArrowheads="1"/>
            </p:cNvSpPr>
            <p:nvPr/>
          </p:nvSpPr>
          <p:spPr bwMode="auto">
            <a:xfrm>
              <a:off x="-8677773"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8" name="Rectangle 88"/>
            <p:cNvSpPr>
              <a:spLocks noChangeArrowheads="1"/>
            </p:cNvSpPr>
            <p:nvPr/>
          </p:nvSpPr>
          <p:spPr bwMode="auto">
            <a:xfrm>
              <a:off x="-8592044"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9" name="Rectangle 89"/>
            <p:cNvSpPr>
              <a:spLocks noChangeArrowheads="1"/>
            </p:cNvSpPr>
            <p:nvPr/>
          </p:nvSpPr>
          <p:spPr bwMode="auto">
            <a:xfrm>
              <a:off x="-8417414"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0" name="Rectangle 90"/>
            <p:cNvSpPr>
              <a:spLocks noChangeArrowheads="1"/>
            </p:cNvSpPr>
            <p:nvPr/>
          </p:nvSpPr>
          <p:spPr bwMode="auto">
            <a:xfrm>
              <a:off x="-8245958"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1" name="Rectangle 91"/>
            <p:cNvSpPr>
              <a:spLocks noChangeArrowheads="1"/>
            </p:cNvSpPr>
            <p:nvPr/>
          </p:nvSpPr>
          <p:spPr bwMode="auto">
            <a:xfrm>
              <a:off x="-8677773"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2" name="Rectangle 92"/>
            <p:cNvSpPr>
              <a:spLocks noChangeArrowheads="1"/>
            </p:cNvSpPr>
            <p:nvPr/>
          </p:nvSpPr>
          <p:spPr bwMode="auto">
            <a:xfrm>
              <a:off x="-8506317"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3" name="Rectangle 93"/>
            <p:cNvSpPr>
              <a:spLocks noChangeArrowheads="1"/>
            </p:cNvSpPr>
            <p:nvPr/>
          </p:nvSpPr>
          <p:spPr bwMode="auto">
            <a:xfrm>
              <a:off x="-8245958"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4" name="Rectangle 94"/>
            <p:cNvSpPr>
              <a:spLocks noChangeArrowheads="1"/>
            </p:cNvSpPr>
            <p:nvPr/>
          </p:nvSpPr>
          <p:spPr bwMode="auto">
            <a:xfrm>
              <a:off x="-8677773"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5" name="Rectangle 95"/>
            <p:cNvSpPr>
              <a:spLocks noChangeArrowheads="1"/>
            </p:cNvSpPr>
            <p:nvPr/>
          </p:nvSpPr>
          <p:spPr bwMode="auto">
            <a:xfrm>
              <a:off x="-8506317"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6" name="Rectangle 96"/>
            <p:cNvSpPr>
              <a:spLocks noChangeArrowheads="1"/>
            </p:cNvSpPr>
            <p:nvPr/>
          </p:nvSpPr>
          <p:spPr bwMode="auto">
            <a:xfrm>
              <a:off x="-8331685"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7" name="Rectangle 97"/>
            <p:cNvSpPr>
              <a:spLocks noChangeArrowheads="1"/>
            </p:cNvSpPr>
            <p:nvPr/>
          </p:nvSpPr>
          <p:spPr bwMode="auto">
            <a:xfrm>
              <a:off x="-8592044"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8" name="Rectangle 98"/>
            <p:cNvSpPr>
              <a:spLocks noChangeArrowheads="1"/>
            </p:cNvSpPr>
            <p:nvPr/>
          </p:nvSpPr>
          <p:spPr bwMode="auto">
            <a:xfrm>
              <a:off x="-8417414"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9" name="Rectangle 99"/>
            <p:cNvSpPr>
              <a:spLocks noChangeArrowheads="1"/>
            </p:cNvSpPr>
            <p:nvPr/>
          </p:nvSpPr>
          <p:spPr bwMode="auto">
            <a:xfrm>
              <a:off x="-8245958"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0" name="Rectangle 100"/>
            <p:cNvSpPr>
              <a:spLocks noChangeArrowheads="1"/>
            </p:cNvSpPr>
            <p:nvPr/>
          </p:nvSpPr>
          <p:spPr bwMode="auto">
            <a:xfrm>
              <a:off x="-8506317"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1" name="Rectangle 101"/>
            <p:cNvSpPr>
              <a:spLocks noChangeArrowheads="1"/>
            </p:cNvSpPr>
            <p:nvPr/>
          </p:nvSpPr>
          <p:spPr bwMode="auto">
            <a:xfrm>
              <a:off x="-8153880"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2" name="Rectangle 102"/>
            <p:cNvSpPr>
              <a:spLocks noChangeArrowheads="1"/>
            </p:cNvSpPr>
            <p:nvPr/>
          </p:nvSpPr>
          <p:spPr bwMode="auto">
            <a:xfrm>
              <a:off x="-806815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3" name="Rectangle 103"/>
            <p:cNvSpPr>
              <a:spLocks noChangeArrowheads="1"/>
            </p:cNvSpPr>
            <p:nvPr/>
          </p:nvSpPr>
          <p:spPr bwMode="auto">
            <a:xfrm>
              <a:off x="-789352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4" name="Rectangle 104"/>
            <p:cNvSpPr>
              <a:spLocks noChangeArrowheads="1"/>
            </p:cNvSpPr>
            <p:nvPr/>
          </p:nvSpPr>
          <p:spPr bwMode="auto">
            <a:xfrm>
              <a:off x="-7807792"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5" name="Rectangle 105"/>
            <p:cNvSpPr>
              <a:spLocks noChangeArrowheads="1"/>
            </p:cNvSpPr>
            <p:nvPr/>
          </p:nvSpPr>
          <p:spPr bwMode="auto">
            <a:xfrm>
              <a:off x="-7718889"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6" name="Rectangle 106"/>
            <p:cNvSpPr>
              <a:spLocks noChangeArrowheads="1"/>
            </p:cNvSpPr>
            <p:nvPr/>
          </p:nvSpPr>
          <p:spPr bwMode="auto">
            <a:xfrm>
              <a:off x="-8153880"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7" name="Rectangle 107"/>
            <p:cNvSpPr>
              <a:spLocks noChangeArrowheads="1"/>
            </p:cNvSpPr>
            <p:nvPr/>
          </p:nvSpPr>
          <p:spPr bwMode="auto">
            <a:xfrm>
              <a:off x="-7979248" y="579438"/>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8" name="Rectangle 108"/>
            <p:cNvSpPr>
              <a:spLocks noChangeArrowheads="1"/>
            </p:cNvSpPr>
            <p:nvPr/>
          </p:nvSpPr>
          <p:spPr bwMode="auto">
            <a:xfrm>
              <a:off x="-7807792"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9" name="Rectangle 109"/>
            <p:cNvSpPr>
              <a:spLocks noChangeArrowheads="1"/>
            </p:cNvSpPr>
            <p:nvPr/>
          </p:nvSpPr>
          <p:spPr bwMode="auto">
            <a:xfrm>
              <a:off x="-8153880"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0" name="Rectangle 110"/>
            <p:cNvSpPr>
              <a:spLocks noChangeArrowheads="1"/>
            </p:cNvSpPr>
            <p:nvPr/>
          </p:nvSpPr>
          <p:spPr bwMode="auto">
            <a:xfrm>
              <a:off x="-8068151"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1" name="Rectangle 111"/>
            <p:cNvSpPr>
              <a:spLocks noChangeArrowheads="1"/>
            </p:cNvSpPr>
            <p:nvPr/>
          </p:nvSpPr>
          <p:spPr bwMode="auto">
            <a:xfrm>
              <a:off x="-7718889"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2" name="Rectangle 112"/>
            <p:cNvSpPr>
              <a:spLocks noChangeArrowheads="1"/>
            </p:cNvSpPr>
            <p:nvPr/>
          </p:nvSpPr>
          <p:spPr bwMode="auto">
            <a:xfrm>
              <a:off x="-7893521"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3" name="Rectangle 113"/>
            <p:cNvSpPr>
              <a:spLocks noChangeArrowheads="1"/>
            </p:cNvSpPr>
            <p:nvPr/>
          </p:nvSpPr>
          <p:spPr bwMode="auto">
            <a:xfrm>
              <a:off x="-7807792"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4" name="Rectangle 114"/>
            <p:cNvSpPr>
              <a:spLocks noChangeArrowheads="1"/>
            </p:cNvSpPr>
            <p:nvPr/>
          </p:nvSpPr>
          <p:spPr bwMode="auto">
            <a:xfrm>
              <a:off x="-7718889"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5" name="Rectangle 115"/>
            <p:cNvSpPr>
              <a:spLocks noChangeArrowheads="1"/>
            </p:cNvSpPr>
            <p:nvPr/>
          </p:nvSpPr>
          <p:spPr bwMode="auto">
            <a:xfrm>
              <a:off x="-8068151"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6" name="Rectangle 116"/>
            <p:cNvSpPr>
              <a:spLocks noChangeArrowheads="1"/>
            </p:cNvSpPr>
            <p:nvPr/>
          </p:nvSpPr>
          <p:spPr bwMode="auto">
            <a:xfrm>
              <a:off x="-7979248"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7" name="Rectangle 117"/>
            <p:cNvSpPr>
              <a:spLocks noChangeArrowheads="1"/>
            </p:cNvSpPr>
            <p:nvPr/>
          </p:nvSpPr>
          <p:spPr bwMode="auto">
            <a:xfrm>
              <a:off x="-7718889"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8" name="Rectangle 118"/>
            <p:cNvSpPr>
              <a:spLocks noChangeArrowheads="1"/>
            </p:cNvSpPr>
            <p:nvPr/>
          </p:nvSpPr>
          <p:spPr bwMode="auto">
            <a:xfrm>
              <a:off x="-8153880"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9" name="Rectangle 119"/>
            <p:cNvSpPr>
              <a:spLocks noChangeArrowheads="1"/>
            </p:cNvSpPr>
            <p:nvPr/>
          </p:nvSpPr>
          <p:spPr bwMode="auto">
            <a:xfrm>
              <a:off x="-7979248"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0" name="Rectangle 120"/>
            <p:cNvSpPr>
              <a:spLocks noChangeArrowheads="1"/>
            </p:cNvSpPr>
            <p:nvPr/>
          </p:nvSpPr>
          <p:spPr bwMode="auto">
            <a:xfrm>
              <a:off x="-7893521"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1" name="Rectangle 121"/>
            <p:cNvSpPr>
              <a:spLocks noChangeArrowheads="1"/>
            </p:cNvSpPr>
            <p:nvPr/>
          </p:nvSpPr>
          <p:spPr bwMode="auto">
            <a:xfrm>
              <a:off x="-7807792"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2" name="Rectangle 122"/>
            <p:cNvSpPr>
              <a:spLocks noChangeArrowheads="1"/>
            </p:cNvSpPr>
            <p:nvPr/>
          </p:nvSpPr>
          <p:spPr bwMode="auto">
            <a:xfrm>
              <a:off x="-8153880"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3" name="Rectangle 123"/>
            <p:cNvSpPr>
              <a:spLocks noChangeArrowheads="1"/>
            </p:cNvSpPr>
            <p:nvPr/>
          </p:nvSpPr>
          <p:spPr bwMode="auto">
            <a:xfrm>
              <a:off x="-7807792"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4" name="Rectangle 124"/>
            <p:cNvSpPr>
              <a:spLocks noChangeArrowheads="1"/>
            </p:cNvSpPr>
            <p:nvPr/>
          </p:nvSpPr>
          <p:spPr bwMode="auto">
            <a:xfrm>
              <a:off x="-7718889"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5" name="Rectangle 125"/>
            <p:cNvSpPr>
              <a:spLocks noChangeArrowheads="1"/>
            </p:cNvSpPr>
            <p:nvPr/>
          </p:nvSpPr>
          <p:spPr bwMode="auto">
            <a:xfrm>
              <a:off x="-8153880"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6" name="Rectangle 126"/>
            <p:cNvSpPr>
              <a:spLocks noChangeArrowheads="1"/>
            </p:cNvSpPr>
            <p:nvPr/>
          </p:nvSpPr>
          <p:spPr bwMode="auto">
            <a:xfrm>
              <a:off x="-7979248"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7" name="Rectangle 127"/>
            <p:cNvSpPr>
              <a:spLocks noChangeArrowheads="1"/>
            </p:cNvSpPr>
            <p:nvPr/>
          </p:nvSpPr>
          <p:spPr bwMode="auto">
            <a:xfrm>
              <a:off x="-7718889"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8" name="Rectangle 128"/>
            <p:cNvSpPr>
              <a:spLocks noChangeArrowheads="1"/>
            </p:cNvSpPr>
            <p:nvPr/>
          </p:nvSpPr>
          <p:spPr bwMode="auto">
            <a:xfrm>
              <a:off x="-806815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9" name="Rectangle 129"/>
            <p:cNvSpPr>
              <a:spLocks noChangeArrowheads="1"/>
            </p:cNvSpPr>
            <p:nvPr/>
          </p:nvSpPr>
          <p:spPr bwMode="auto">
            <a:xfrm>
              <a:off x="-789352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0" name="Rectangle 130"/>
            <p:cNvSpPr>
              <a:spLocks noChangeArrowheads="1"/>
            </p:cNvSpPr>
            <p:nvPr/>
          </p:nvSpPr>
          <p:spPr bwMode="auto">
            <a:xfrm>
              <a:off x="-7807792"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1" name="Rectangle 131"/>
            <p:cNvSpPr>
              <a:spLocks noChangeArrowheads="1"/>
            </p:cNvSpPr>
            <p:nvPr/>
          </p:nvSpPr>
          <p:spPr bwMode="auto">
            <a:xfrm>
              <a:off x="-7718889"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2" name="Rectangle 132"/>
            <p:cNvSpPr>
              <a:spLocks noChangeArrowheads="1"/>
            </p:cNvSpPr>
            <p:nvPr/>
          </p:nvSpPr>
          <p:spPr bwMode="auto">
            <a:xfrm>
              <a:off x="-8068151"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3" name="Rectangle 133"/>
            <p:cNvSpPr>
              <a:spLocks noChangeArrowheads="1"/>
            </p:cNvSpPr>
            <p:nvPr/>
          </p:nvSpPr>
          <p:spPr bwMode="auto">
            <a:xfrm>
              <a:off x="-7979248"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4" name="Rectangle 134"/>
            <p:cNvSpPr>
              <a:spLocks noChangeArrowheads="1"/>
            </p:cNvSpPr>
            <p:nvPr/>
          </p:nvSpPr>
          <p:spPr bwMode="auto">
            <a:xfrm>
              <a:off x="-7718889"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5" name="Rectangle 135"/>
            <p:cNvSpPr>
              <a:spLocks noChangeArrowheads="1"/>
            </p:cNvSpPr>
            <p:nvPr/>
          </p:nvSpPr>
          <p:spPr bwMode="auto">
            <a:xfrm>
              <a:off x="-8153880"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6" name="Rectangle 136"/>
            <p:cNvSpPr>
              <a:spLocks noChangeArrowheads="1"/>
            </p:cNvSpPr>
            <p:nvPr/>
          </p:nvSpPr>
          <p:spPr bwMode="auto">
            <a:xfrm>
              <a:off x="-7979248"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7" name="Rectangle 137"/>
            <p:cNvSpPr>
              <a:spLocks noChangeArrowheads="1"/>
            </p:cNvSpPr>
            <p:nvPr/>
          </p:nvSpPr>
          <p:spPr bwMode="auto">
            <a:xfrm>
              <a:off x="-7893521"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8" name="Rectangle 138"/>
            <p:cNvSpPr>
              <a:spLocks noChangeArrowheads="1"/>
            </p:cNvSpPr>
            <p:nvPr/>
          </p:nvSpPr>
          <p:spPr bwMode="auto">
            <a:xfrm>
              <a:off x="-7979248"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9" name="Rectangle 139"/>
            <p:cNvSpPr>
              <a:spLocks noChangeArrowheads="1"/>
            </p:cNvSpPr>
            <p:nvPr/>
          </p:nvSpPr>
          <p:spPr bwMode="auto">
            <a:xfrm>
              <a:off x="-7718889"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0" name="Rectangle 140"/>
            <p:cNvSpPr>
              <a:spLocks noChangeArrowheads="1"/>
            </p:cNvSpPr>
            <p:nvPr/>
          </p:nvSpPr>
          <p:spPr bwMode="auto">
            <a:xfrm>
              <a:off x="-806815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1" name="Rectangle 141"/>
            <p:cNvSpPr>
              <a:spLocks noChangeArrowheads="1"/>
            </p:cNvSpPr>
            <p:nvPr/>
          </p:nvSpPr>
          <p:spPr bwMode="auto">
            <a:xfrm>
              <a:off x="-789352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2" name="Rectangle 142"/>
            <p:cNvSpPr>
              <a:spLocks noChangeArrowheads="1"/>
            </p:cNvSpPr>
            <p:nvPr/>
          </p:nvSpPr>
          <p:spPr bwMode="auto">
            <a:xfrm>
              <a:off x="-7807792"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3" name="Rectangle 143"/>
            <p:cNvSpPr>
              <a:spLocks noChangeArrowheads="1"/>
            </p:cNvSpPr>
            <p:nvPr/>
          </p:nvSpPr>
          <p:spPr bwMode="auto">
            <a:xfrm>
              <a:off x="-8153880"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4" name="Rectangle 144"/>
            <p:cNvSpPr>
              <a:spLocks noChangeArrowheads="1"/>
            </p:cNvSpPr>
            <p:nvPr/>
          </p:nvSpPr>
          <p:spPr bwMode="auto">
            <a:xfrm>
              <a:off x="-8068151"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5" name="Rectangle 145"/>
            <p:cNvSpPr>
              <a:spLocks noChangeArrowheads="1"/>
            </p:cNvSpPr>
            <p:nvPr/>
          </p:nvSpPr>
          <p:spPr bwMode="auto">
            <a:xfrm>
              <a:off x="-7979248"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6" name="Rectangle 146"/>
            <p:cNvSpPr>
              <a:spLocks noChangeArrowheads="1"/>
            </p:cNvSpPr>
            <p:nvPr/>
          </p:nvSpPr>
          <p:spPr bwMode="auto">
            <a:xfrm>
              <a:off x="-7718889"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7" name="Rectangle 147"/>
            <p:cNvSpPr>
              <a:spLocks noChangeArrowheads="1"/>
            </p:cNvSpPr>
            <p:nvPr/>
          </p:nvSpPr>
          <p:spPr bwMode="auto">
            <a:xfrm>
              <a:off x="-7979248"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8" name="Rectangle 148"/>
            <p:cNvSpPr>
              <a:spLocks noChangeArrowheads="1"/>
            </p:cNvSpPr>
            <p:nvPr/>
          </p:nvSpPr>
          <p:spPr bwMode="auto">
            <a:xfrm>
              <a:off x="-7893521"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9" name="Rectangle 149"/>
            <p:cNvSpPr>
              <a:spLocks noChangeArrowheads="1"/>
            </p:cNvSpPr>
            <p:nvPr/>
          </p:nvSpPr>
          <p:spPr bwMode="auto">
            <a:xfrm>
              <a:off x="-7807792"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0" name="Rectangle 150"/>
            <p:cNvSpPr>
              <a:spLocks noChangeArrowheads="1"/>
            </p:cNvSpPr>
            <p:nvPr/>
          </p:nvSpPr>
          <p:spPr bwMode="auto">
            <a:xfrm>
              <a:off x="-806815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1" name="Rectangle 151"/>
            <p:cNvSpPr>
              <a:spLocks noChangeArrowheads="1"/>
            </p:cNvSpPr>
            <p:nvPr/>
          </p:nvSpPr>
          <p:spPr bwMode="auto">
            <a:xfrm>
              <a:off x="-789352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2" name="Rectangle 152"/>
            <p:cNvSpPr>
              <a:spLocks noChangeArrowheads="1"/>
            </p:cNvSpPr>
            <p:nvPr/>
          </p:nvSpPr>
          <p:spPr bwMode="auto">
            <a:xfrm>
              <a:off x="-7979248" y="20113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3" name="Rectangle 153"/>
            <p:cNvSpPr>
              <a:spLocks noChangeArrowheads="1"/>
            </p:cNvSpPr>
            <p:nvPr/>
          </p:nvSpPr>
          <p:spPr bwMode="auto">
            <a:xfrm>
              <a:off x="-7807792"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4" name="Rectangle 154"/>
            <p:cNvSpPr>
              <a:spLocks noChangeArrowheads="1"/>
            </p:cNvSpPr>
            <p:nvPr/>
          </p:nvSpPr>
          <p:spPr bwMode="auto">
            <a:xfrm>
              <a:off x="-8153880"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5" name="Rectangle 155"/>
            <p:cNvSpPr>
              <a:spLocks noChangeArrowheads="1"/>
            </p:cNvSpPr>
            <p:nvPr/>
          </p:nvSpPr>
          <p:spPr bwMode="auto">
            <a:xfrm>
              <a:off x="-7979248"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6" name="Rectangle 156"/>
            <p:cNvSpPr>
              <a:spLocks noChangeArrowheads="1"/>
            </p:cNvSpPr>
            <p:nvPr/>
          </p:nvSpPr>
          <p:spPr bwMode="auto">
            <a:xfrm>
              <a:off x="-7718889"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7" name="Rectangle 157"/>
            <p:cNvSpPr>
              <a:spLocks noChangeArrowheads="1"/>
            </p:cNvSpPr>
            <p:nvPr/>
          </p:nvSpPr>
          <p:spPr bwMode="auto">
            <a:xfrm>
              <a:off x="-8153880"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8" name="Rectangle 158"/>
            <p:cNvSpPr>
              <a:spLocks noChangeArrowheads="1"/>
            </p:cNvSpPr>
            <p:nvPr/>
          </p:nvSpPr>
          <p:spPr bwMode="auto">
            <a:xfrm>
              <a:off x="-7979248"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9" name="Rectangle 159"/>
            <p:cNvSpPr>
              <a:spLocks noChangeArrowheads="1"/>
            </p:cNvSpPr>
            <p:nvPr/>
          </p:nvSpPr>
          <p:spPr bwMode="auto">
            <a:xfrm>
              <a:off x="-7807792"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0" name="Rectangle 160"/>
            <p:cNvSpPr>
              <a:spLocks noChangeArrowheads="1"/>
            </p:cNvSpPr>
            <p:nvPr/>
          </p:nvSpPr>
          <p:spPr bwMode="auto">
            <a:xfrm>
              <a:off x="-806815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1" name="Rectangle 161"/>
            <p:cNvSpPr>
              <a:spLocks noChangeArrowheads="1"/>
            </p:cNvSpPr>
            <p:nvPr/>
          </p:nvSpPr>
          <p:spPr bwMode="auto">
            <a:xfrm>
              <a:off x="-789352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2" name="Rectangle 162"/>
            <p:cNvSpPr>
              <a:spLocks noChangeArrowheads="1"/>
            </p:cNvSpPr>
            <p:nvPr/>
          </p:nvSpPr>
          <p:spPr bwMode="auto">
            <a:xfrm>
              <a:off x="-7718889"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3" name="Rectangle 163"/>
            <p:cNvSpPr>
              <a:spLocks noChangeArrowheads="1"/>
            </p:cNvSpPr>
            <p:nvPr/>
          </p:nvSpPr>
          <p:spPr bwMode="auto">
            <a:xfrm>
              <a:off x="-8153880"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4" name="Rectangle 164"/>
            <p:cNvSpPr>
              <a:spLocks noChangeArrowheads="1"/>
            </p:cNvSpPr>
            <p:nvPr/>
          </p:nvSpPr>
          <p:spPr bwMode="auto">
            <a:xfrm>
              <a:off x="-7979248"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5" name="Rectangle 165"/>
            <p:cNvSpPr>
              <a:spLocks noChangeArrowheads="1"/>
            </p:cNvSpPr>
            <p:nvPr/>
          </p:nvSpPr>
          <p:spPr bwMode="auto">
            <a:xfrm>
              <a:off x="-7718889"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6" name="Rectangle 166"/>
            <p:cNvSpPr>
              <a:spLocks noChangeArrowheads="1"/>
            </p:cNvSpPr>
            <p:nvPr/>
          </p:nvSpPr>
          <p:spPr bwMode="auto">
            <a:xfrm>
              <a:off x="-8245958" y="24526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7" name="Rectangle 167"/>
            <p:cNvSpPr>
              <a:spLocks noChangeArrowheads="1"/>
            </p:cNvSpPr>
            <p:nvPr/>
          </p:nvSpPr>
          <p:spPr bwMode="auto">
            <a:xfrm>
              <a:off x="-8677773"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8" name="Rectangle 168"/>
            <p:cNvSpPr>
              <a:spLocks noChangeArrowheads="1"/>
            </p:cNvSpPr>
            <p:nvPr/>
          </p:nvSpPr>
          <p:spPr bwMode="auto">
            <a:xfrm>
              <a:off x="-8331685" y="25352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9" name="Rectangle 169"/>
            <p:cNvSpPr>
              <a:spLocks noChangeArrowheads="1"/>
            </p:cNvSpPr>
            <p:nvPr/>
          </p:nvSpPr>
          <p:spPr bwMode="auto">
            <a:xfrm>
              <a:off x="-7718889"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0" name="Rectangle 170"/>
            <p:cNvSpPr>
              <a:spLocks noChangeArrowheads="1"/>
            </p:cNvSpPr>
            <p:nvPr/>
          </p:nvSpPr>
          <p:spPr bwMode="auto">
            <a:xfrm>
              <a:off x="-8245958"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1" name="Rectangle 171"/>
            <p:cNvSpPr>
              <a:spLocks noChangeArrowheads="1"/>
            </p:cNvSpPr>
            <p:nvPr/>
          </p:nvSpPr>
          <p:spPr bwMode="auto">
            <a:xfrm>
              <a:off x="-8417414" y="26146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2" name="Rectangle 172"/>
            <p:cNvSpPr>
              <a:spLocks noChangeArrowheads="1"/>
            </p:cNvSpPr>
            <p:nvPr/>
          </p:nvSpPr>
          <p:spPr bwMode="auto">
            <a:xfrm>
              <a:off x="-7807792"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3" name="Rectangle 173"/>
            <p:cNvSpPr>
              <a:spLocks noChangeArrowheads="1"/>
            </p:cNvSpPr>
            <p:nvPr/>
          </p:nvSpPr>
          <p:spPr bwMode="auto">
            <a:xfrm>
              <a:off x="-8677773"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4" name="Rectangle 174"/>
            <p:cNvSpPr>
              <a:spLocks noChangeArrowheads="1"/>
            </p:cNvSpPr>
            <p:nvPr/>
          </p:nvSpPr>
          <p:spPr bwMode="auto">
            <a:xfrm>
              <a:off x="-806815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5" name="Rectangle 175"/>
            <p:cNvSpPr>
              <a:spLocks noChangeArrowheads="1"/>
            </p:cNvSpPr>
            <p:nvPr/>
          </p:nvSpPr>
          <p:spPr bwMode="auto">
            <a:xfrm>
              <a:off x="-789352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6" name="Rectangle 176"/>
            <p:cNvSpPr>
              <a:spLocks noChangeArrowheads="1"/>
            </p:cNvSpPr>
            <p:nvPr/>
          </p:nvSpPr>
          <p:spPr bwMode="auto">
            <a:xfrm>
              <a:off x="-7718889"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7" name="Rectangle 177"/>
            <p:cNvSpPr>
              <a:spLocks noChangeArrowheads="1"/>
            </p:cNvSpPr>
            <p:nvPr/>
          </p:nvSpPr>
          <p:spPr bwMode="auto">
            <a:xfrm>
              <a:off x="-8417414"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8" name="Rectangle 178"/>
            <p:cNvSpPr>
              <a:spLocks noChangeArrowheads="1"/>
            </p:cNvSpPr>
            <p:nvPr/>
          </p:nvSpPr>
          <p:spPr bwMode="auto">
            <a:xfrm>
              <a:off x="-8592044" y="27749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9" name="Rectangle 179"/>
            <p:cNvSpPr>
              <a:spLocks noChangeArrowheads="1"/>
            </p:cNvSpPr>
            <p:nvPr/>
          </p:nvSpPr>
          <p:spPr bwMode="auto">
            <a:xfrm>
              <a:off x="-7979248"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0" name="Rectangle 180"/>
            <p:cNvSpPr>
              <a:spLocks noChangeArrowheads="1"/>
            </p:cNvSpPr>
            <p:nvPr/>
          </p:nvSpPr>
          <p:spPr bwMode="auto">
            <a:xfrm>
              <a:off x="-8068151" y="2854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1" name="Rectangle 181"/>
            <p:cNvSpPr>
              <a:spLocks noChangeArrowheads="1"/>
            </p:cNvSpPr>
            <p:nvPr/>
          </p:nvSpPr>
          <p:spPr bwMode="auto">
            <a:xfrm>
              <a:off x="-7718889" y="2854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2" name="Rectangle 182"/>
            <p:cNvSpPr>
              <a:spLocks noChangeArrowheads="1"/>
            </p:cNvSpPr>
            <p:nvPr/>
          </p:nvSpPr>
          <p:spPr bwMode="auto">
            <a:xfrm>
              <a:off x="-8417414"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3" name="Rectangle 183"/>
            <p:cNvSpPr>
              <a:spLocks noChangeArrowheads="1"/>
            </p:cNvSpPr>
            <p:nvPr/>
          </p:nvSpPr>
          <p:spPr bwMode="auto">
            <a:xfrm>
              <a:off x="-8153880" y="293687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4" name="Rectangle 184"/>
            <p:cNvSpPr>
              <a:spLocks noChangeArrowheads="1"/>
            </p:cNvSpPr>
            <p:nvPr/>
          </p:nvSpPr>
          <p:spPr bwMode="auto">
            <a:xfrm>
              <a:off x="-7718889"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5" name="Rectangle 185"/>
            <p:cNvSpPr>
              <a:spLocks noChangeArrowheads="1"/>
            </p:cNvSpPr>
            <p:nvPr/>
          </p:nvSpPr>
          <p:spPr bwMode="auto">
            <a:xfrm>
              <a:off x="-8068151"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6" name="Rectangle 186"/>
            <p:cNvSpPr>
              <a:spLocks noChangeArrowheads="1"/>
            </p:cNvSpPr>
            <p:nvPr/>
          </p:nvSpPr>
          <p:spPr bwMode="auto">
            <a:xfrm>
              <a:off x="-8506317"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7" name="Rectangle 187"/>
            <p:cNvSpPr>
              <a:spLocks noChangeArrowheads="1"/>
            </p:cNvSpPr>
            <p:nvPr/>
          </p:nvSpPr>
          <p:spPr bwMode="auto">
            <a:xfrm>
              <a:off x="-8506317"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8" name="Rectangle 188"/>
            <p:cNvSpPr>
              <a:spLocks noChangeArrowheads="1"/>
            </p:cNvSpPr>
            <p:nvPr/>
          </p:nvSpPr>
          <p:spPr bwMode="auto">
            <a:xfrm>
              <a:off x="-8506317"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9" name="Rectangle 189"/>
            <p:cNvSpPr>
              <a:spLocks noChangeArrowheads="1"/>
            </p:cNvSpPr>
            <p:nvPr/>
          </p:nvSpPr>
          <p:spPr bwMode="auto">
            <a:xfrm>
              <a:off x="-8592044"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0" name="Rectangle 190"/>
            <p:cNvSpPr>
              <a:spLocks noChangeArrowheads="1"/>
            </p:cNvSpPr>
            <p:nvPr/>
          </p:nvSpPr>
          <p:spPr bwMode="auto">
            <a:xfrm>
              <a:off x="-7718889" y="362585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1" name="Rectangle 191"/>
            <p:cNvSpPr>
              <a:spLocks noChangeArrowheads="1"/>
            </p:cNvSpPr>
            <p:nvPr/>
          </p:nvSpPr>
          <p:spPr bwMode="auto">
            <a:xfrm>
              <a:off x="-8331685"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2" name="Rectangle 192"/>
            <p:cNvSpPr>
              <a:spLocks noChangeArrowheads="1"/>
            </p:cNvSpPr>
            <p:nvPr/>
          </p:nvSpPr>
          <p:spPr bwMode="auto">
            <a:xfrm>
              <a:off x="-8331685" y="37274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3" name="Rectangle 193"/>
            <p:cNvSpPr>
              <a:spLocks noChangeArrowheads="1"/>
            </p:cNvSpPr>
            <p:nvPr/>
          </p:nvSpPr>
          <p:spPr bwMode="auto">
            <a:xfrm>
              <a:off x="-7979248" y="37274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4" name="Rectangle 194"/>
            <p:cNvSpPr>
              <a:spLocks noChangeArrowheads="1"/>
            </p:cNvSpPr>
            <p:nvPr/>
          </p:nvSpPr>
          <p:spPr bwMode="auto">
            <a:xfrm>
              <a:off x="-8068151" y="39449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5" name="Rectangle 195"/>
            <p:cNvSpPr>
              <a:spLocks noChangeArrowheads="1"/>
            </p:cNvSpPr>
            <p:nvPr/>
          </p:nvSpPr>
          <p:spPr bwMode="auto">
            <a:xfrm>
              <a:off x="-8245958"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6" name="Rectangle 196"/>
            <p:cNvSpPr>
              <a:spLocks noChangeArrowheads="1"/>
            </p:cNvSpPr>
            <p:nvPr/>
          </p:nvSpPr>
          <p:spPr bwMode="auto">
            <a:xfrm>
              <a:off x="-8677773"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7" name="Rectangle 197"/>
            <p:cNvSpPr>
              <a:spLocks noChangeArrowheads="1"/>
            </p:cNvSpPr>
            <p:nvPr/>
          </p:nvSpPr>
          <p:spPr bwMode="auto">
            <a:xfrm>
              <a:off x="-7718889"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8" name="Rectangle 198"/>
            <p:cNvSpPr>
              <a:spLocks noChangeArrowheads="1"/>
            </p:cNvSpPr>
            <p:nvPr/>
          </p:nvSpPr>
          <p:spPr bwMode="auto">
            <a:xfrm>
              <a:off x="-8068151" y="3171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9" name="Rectangle 199"/>
            <p:cNvSpPr>
              <a:spLocks noChangeArrowheads="1"/>
            </p:cNvSpPr>
            <p:nvPr/>
          </p:nvSpPr>
          <p:spPr bwMode="auto">
            <a:xfrm>
              <a:off x="-8068151"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0" name="Rectangle 200"/>
            <p:cNvSpPr>
              <a:spLocks noChangeArrowheads="1"/>
            </p:cNvSpPr>
            <p:nvPr/>
          </p:nvSpPr>
          <p:spPr bwMode="auto">
            <a:xfrm>
              <a:off x="-8417414" y="3171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1" name="Rectangle 201"/>
            <p:cNvSpPr>
              <a:spLocks noChangeArrowheads="1"/>
            </p:cNvSpPr>
            <p:nvPr/>
          </p:nvSpPr>
          <p:spPr bwMode="auto">
            <a:xfrm>
              <a:off x="-8677773"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2" name="Rectangle 202"/>
            <p:cNvSpPr>
              <a:spLocks noChangeArrowheads="1"/>
            </p:cNvSpPr>
            <p:nvPr/>
          </p:nvSpPr>
          <p:spPr bwMode="auto">
            <a:xfrm>
              <a:off x="-8677773" y="3362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3" name="Rectangle 203"/>
            <p:cNvSpPr>
              <a:spLocks noChangeArrowheads="1"/>
            </p:cNvSpPr>
            <p:nvPr/>
          </p:nvSpPr>
          <p:spPr bwMode="auto">
            <a:xfrm>
              <a:off x="-8677773" y="3473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4" name="Rectangle 204"/>
            <p:cNvSpPr>
              <a:spLocks noChangeArrowheads="1"/>
            </p:cNvSpPr>
            <p:nvPr/>
          </p:nvSpPr>
          <p:spPr bwMode="auto">
            <a:xfrm>
              <a:off x="-8245958"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5" name="Rectangle 205"/>
            <p:cNvSpPr>
              <a:spLocks noChangeArrowheads="1"/>
            </p:cNvSpPr>
            <p:nvPr/>
          </p:nvSpPr>
          <p:spPr bwMode="auto">
            <a:xfrm>
              <a:off x="-7718888"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6" name="Freeform 206"/>
            <p:cNvSpPr/>
            <p:nvPr/>
          </p:nvSpPr>
          <p:spPr bwMode="auto">
            <a:xfrm>
              <a:off x="-7639510" y="490538"/>
              <a:ext cx="244484" cy="557213"/>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367" name="Freeform 207"/>
            <p:cNvSpPr/>
            <p:nvPr/>
          </p:nvSpPr>
          <p:spPr bwMode="auto">
            <a:xfrm>
              <a:off x="-7528382" y="806450"/>
              <a:ext cx="76203" cy="187324"/>
            </a:xfrm>
            <a:custGeom>
              <a:avLst/>
              <a:gdLst>
                <a:gd name="T0" fmla="*/ 48 w 48"/>
                <a:gd name="T1" fmla="*/ 100 h 118"/>
                <a:gd name="T2" fmla="*/ 48 w 48"/>
                <a:gd name="T3" fmla="*/ 118 h 118"/>
                <a:gd name="T4" fmla="*/ 0 w 48"/>
                <a:gd name="T5" fmla="*/ 24 h 118"/>
                <a:gd name="T6" fmla="*/ 0 w 48"/>
                <a:gd name="T7" fmla="*/ 0 h 118"/>
                <a:gd name="T8" fmla="*/ 48 w 48"/>
                <a:gd name="T9" fmla="*/ 100 h 118"/>
              </a:gdLst>
              <a:ahLst/>
              <a:cxnLst>
                <a:cxn ang="0">
                  <a:pos x="T0" y="T1"/>
                </a:cxn>
                <a:cxn ang="0">
                  <a:pos x="T2" y="T3"/>
                </a:cxn>
                <a:cxn ang="0">
                  <a:pos x="T4" y="T5"/>
                </a:cxn>
                <a:cxn ang="0">
                  <a:pos x="T6" y="T7"/>
                </a:cxn>
                <a:cxn ang="0">
                  <a:pos x="T8" y="T9"/>
                </a:cxn>
              </a:cxnLst>
              <a:rect l="0" t="0" r="r" b="b"/>
              <a:pathLst>
                <a:path w="48" h="118">
                  <a:moveTo>
                    <a:pt x="48" y="100"/>
                  </a:moveTo>
                  <a:lnTo>
                    <a:pt x="48" y="118"/>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grpSp>
          <p:nvGrpSpPr>
            <p:cNvPr id="368" name="Group 409"/>
            <p:cNvGrpSpPr/>
            <p:nvPr/>
          </p:nvGrpSpPr>
          <p:grpSpPr bwMode="auto">
            <a:xfrm>
              <a:off x="-7639510" y="-3051174"/>
              <a:ext cx="3211625" cy="6216650"/>
              <a:chOff x="2459" y="-335"/>
              <a:chExt cx="2023" cy="3916"/>
            </a:xfrm>
            <a:grpFill/>
          </p:grpSpPr>
          <p:sp>
            <p:nvSpPr>
              <p:cNvPr id="1566" name="Freeform 209"/>
              <p:cNvSpPr/>
              <p:nvPr/>
            </p:nvSpPr>
            <p:spPr bwMode="auto">
              <a:xfrm>
                <a:off x="2593" y="222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567" name="Freeform 210"/>
              <p:cNvSpPr/>
              <p:nvPr/>
            </p:nvSpPr>
            <p:spPr bwMode="auto">
              <a:xfrm>
                <a:off x="2459" y="2009"/>
                <a:ext cx="154" cy="306"/>
              </a:xfrm>
              <a:custGeom>
                <a:avLst/>
                <a:gdLst>
                  <a:gd name="T0" fmla="*/ 0 w 154"/>
                  <a:gd name="T1" fmla="*/ 0 h 306"/>
                  <a:gd name="T2" fmla="*/ 0 w 154"/>
                  <a:gd name="T3" fmla="*/ 32 h 306"/>
                  <a:gd name="T4" fmla="*/ 154 w 154"/>
                  <a:gd name="T5" fmla="*/ 306 h 306"/>
                  <a:gd name="T6" fmla="*/ 154 w 154"/>
                  <a:gd name="T7" fmla="*/ 290 h 306"/>
                  <a:gd name="T8" fmla="*/ 0 w 154"/>
                  <a:gd name="T9" fmla="*/ 0 h 306"/>
                </a:gdLst>
                <a:ahLst/>
                <a:cxnLst>
                  <a:cxn ang="0">
                    <a:pos x="T0" y="T1"/>
                  </a:cxn>
                  <a:cxn ang="0">
                    <a:pos x="T2" y="T3"/>
                  </a:cxn>
                  <a:cxn ang="0">
                    <a:pos x="T4" y="T5"/>
                  </a:cxn>
                  <a:cxn ang="0">
                    <a:pos x="T6" y="T7"/>
                  </a:cxn>
                  <a:cxn ang="0">
                    <a:pos x="T8" y="T9"/>
                  </a:cxn>
                </a:cxnLst>
                <a:rect l="0" t="0" r="r" b="b"/>
                <a:pathLst>
                  <a:path w="154" h="306">
                    <a:moveTo>
                      <a:pt x="0" y="0"/>
                    </a:moveTo>
                    <a:lnTo>
                      <a:pt x="0" y="32"/>
                    </a:lnTo>
                    <a:lnTo>
                      <a:pt x="154" y="306"/>
                    </a:lnTo>
                    <a:lnTo>
                      <a:pt x="154" y="29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8" name="Freeform 211"/>
              <p:cNvSpPr/>
              <p:nvPr/>
            </p:nvSpPr>
            <p:spPr bwMode="auto">
              <a:xfrm>
                <a:off x="2459" y="206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9" name="Freeform 212"/>
              <p:cNvSpPr/>
              <p:nvPr/>
            </p:nvSpPr>
            <p:spPr bwMode="auto">
              <a:xfrm>
                <a:off x="2541" y="2209"/>
                <a:ext cx="24" cy="64"/>
              </a:xfrm>
              <a:custGeom>
                <a:avLst/>
                <a:gdLst>
                  <a:gd name="T0" fmla="*/ 24 w 24"/>
                  <a:gd name="T1" fmla="*/ 44 h 64"/>
                  <a:gd name="T2" fmla="*/ 24 w 24"/>
                  <a:gd name="T3" fmla="*/ 64 h 64"/>
                  <a:gd name="T4" fmla="*/ 0 w 24"/>
                  <a:gd name="T5" fmla="*/ 24 h 64"/>
                  <a:gd name="T6" fmla="*/ 0 w 24"/>
                  <a:gd name="T7" fmla="*/ 0 h 64"/>
                  <a:gd name="T8" fmla="*/ 24 w 24"/>
                  <a:gd name="T9" fmla="*/ 44 h 64"/>
                </a:gdLst>
                <a:ahLst/>
                <a:cxnLst>
                  <a:cxn ang="0">
                    <a:pos x="T0" y="T1"/>
                  </a:cxn>
                  <a:cxn ang="0">
                    <a:pos x="T2" y="T3"/>
                  </a:cxn>
                  <a:cxn ang="0">
                    <a:pos x="T4" y="T5"/>
                  </a:cxn>
                  <a:cxn ang="0">
                    <a:pos x="T6" y="T7"/>
                  </a:cxn>
                  <a:cxn ang="0">
                    <a:pos x="T8" y="T9"/>
                  </a:cxn>
                </a:cxnLst>
                <a:rect l="0" t="0" r="r" b="b"/>
                <a:pathLst>
                  <a:path w="24" h="64">
                    <a:moveTo>
                      <a:pt x="24" y="44"/>
                    </a:moveTo>
                    <a:lnTo>
                      <a:pt x="24" y="64"/>
                    </a:lnTo>
                    <a:lnTo>
                      <a:pt x="0" y="24"/>
                    </a:lnTo>
                    <a:lnTo>
                      <a:pt x="0" y="0"/>
                    </a:lnTo>
                    <a:lnTo>
                      <a:pt x="24" y="44"/>
                    </a:lnTo>
                    <a:close/>
                  </a:path>
                </a:pathLst>
              </a:custGeom>
              <a:grpFill/>
              <a:ln>
                <a:noFill/>
              </a:ln>
            </p:spPr>
            <p:txBody>
              <a:bodyPr vert="horz" wrap="square" lIns="91440" tIns="45720" rIns="91440" bIns="45720" numCol="1" anchor="t" anchorCtr="0" compatLnSpc="1"/>
              <a:lstStyle/>
              <a:p>
                <a:endParaRPr lang="zh-CN" altLang="en-US"/>
              </a:p>
            </p:txBody>
          </p:sp>
          <p:sp>
            <p:nvSpPr>
              <p:cNvPr id="1570" name="Freeform 213"/>
              <p:cNvSpPr/>
              <p:nvPr/>
            </p:nvSpPr>
            <p:spPr bwMode="auto">
              <a:xfrm>
                <a:off x="2579" y="2279"/>
                <a:ext cx="10" cy="36"/>
              </a:xfrm>
              <a:custGeom>
                <a:avLst/>
                <a:gdLst>
                  <a:gd name="T0" fmla="*/ 0 w 10"/>
                  <a:gd name="T1" fmla="*/ 0 h 36"/>
                  <a:gd name="T2" fmla="*/ 10 w 10"/>
                  <a:gd name="T3" fmla="*/ 18 h 36"/>
                  <a:gd name="T4" fmla="*/ 10 w 10"/>
                  <a:gd name="T5" fmla="*/ 36 h 36"/>
                  <a:gd name="T6" fmla="*/ 0 w 10"/>
                  <a:gd name="T7" fmla="*/ 20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1" name="Freeform 214"/>
              <p:cNvSpPr/>
              <p:nvPr/>
            </p:nvSpPr>
            <p:spPr bwMode="auto">
              <a:xfrm>
                <a:off x="2605" y="232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2" name="Freeform 215"/>
              <p:cNvSpPr/>
              <p:nvPr/>
            </p:nvSpPr>
            <p:spPr bwMode="auto">
              <a:xfrm>
                <a:off x="2459" y="212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3" name="Freeform 216"/>
              <p:cNvSpPr/>
              <p:nvPr/>
            </p:nvSpPr>
            <p:spPr bwMode="auto">
              <a:xfrm>
                <a:off x="2509" y="2205"/>
                <a:ext cx="104" cy="186"/>
              </a:xfrm>
              <a:custGeom>
                <a:avLst/>
                <a:gdLst>
                  <a:gd name="T0" fmla="*/ 104 w 104"/>
                  <a:gd name="T1" fmla="*/ 170 h 186"/>
                  <a:gd name="T2" fmla="*/ 104 w 104"/>
                  <a:gd name="T3" fmla="*/ 186 h 186"/>
                  <a:gd name="T4" fmla="*/ 0 w 104"/>
                  <a:gd name="T5" fmla="*/ 26 h 186"/>
                  <a:gd name="T6" fmla="*/ 0 w 104"/>
                  <a:gd name="T7" fmla="*/ 0 h 186"/>
                  <a:gd name="T8" fmla="*/ 104 w 104"/>
                  <a:gd name="T9" fmla="*/ 170 h 186"/>
                </a:gdLst>
                <a:ahLst/>
                <a:cxnLst>
                  <a:cxn ang="0">
                    <a:pos x="T0" y="T1"/>
                  </a:cxn>
                  <a:cxn ang="0">
                    <a:pos x="T2" y="T3"/>
                  </a:cxn>
                  <a:cxn ang="0">
                    <a:pos x="T4" y="T5"/>
                  </a:cxn>
                  <a:cxn ang="0">
                    <a:pos x="T6" y="T7"/>
                  </a:cxn>
                  <a:cxn ang="0">
                    <a:pos x="T8" y="T9"/>
                  </a:cxn>
                </a:cxnLst>
                <a:rect l="0" t="0" r="r" b="b"/>
                <a:pathLst>
                  <a:path w="104" h="186">
                    <a:moveTo>
                      <a:pt x="104" y="170"/>
                    </a:moveTo>
                    <a:lnTo>
                      <a:pt x="104" y="186"/>
                    </a:lnTo>
                    <a:lnTo>
                      <a:pt x="0" y="26"/>
                    </a:lnTo>
                    <a:lnTo>
                      <a:pt x="0" y="0"/>
                    </a:lnTo>
                    <a:lnTo>
                      <a:pt x="104" y="170"/>
                    </a:lnTo>
                    <a:close/>
                  </a:path>
                </a:pathLst>
              </a:custGeom>
              <a:grpFill/>
              <a:ln>
                <a:noFill/>
              </a:ln>
            </p:spPr>
            <p:txBody>
              <a:bodyPr vert="horz" wrap="square" lIns="91440" tIns="45720" rIns="91440" bIns="45720" numCol="1" anchor="t" anchorCtr="0" compatLnSpc="1"/>
              <a:lstStyle/>
              <a:p>
                <a:endParaRPr lang="zh-CN" altLang="en-US"/>
              </a:p>
            </p:txBody>
          </p:sp>
          <p:sp>
            <p:nvSpPr>
              <p:cNvPr id="1574" name="Freeform 217"/>
              <p:cNvSpPr/>
              <p:nvPr/>
            </p:nvSpPr>
            <p:spPr bwMode="auto">
              <a:xfrm>
                <a:off x="2459" y="2181"/>
                <a:ext cx="58" cy="114"/>
              </a:xfrm>
              <a:custGeom>
                <a:avLst/>
                <a:gdLst>
                  <a:gd name="T0" fmla="*/ 0 w 58"/>
                  <a:gd name="T1" fmla="*/ 0 h 114"/>
                  <a:gd name="T2" fmla="*/ 58 w 58"/>
                  <a:gd name="T3" fmla="*/ 88 h 114"/>
                  <a:gd name="T4" fmla="*/ 58 w 58"/>
                  <a:gd name="T5" fmla="*/ 114 h 114"/>
                  <a:gd name="T6" fmla="*/ 0 w 58"/>
                  <a:gd name="T7" fmla="*/ 32 h 114"/>
                  <a:gd name="T8" fmla="*/ 0 w 58"/>
                  <a:gd name="T9" fmla="*/ 0 h 114"/>
                </a:gdLst>
                <a:ahLst/>
                <a:cxnLst>
                  <a:cxn ang="0">
                    <a:pos x="T0" y="T1"/>
                  </a:cxn>
                  <a:cxn ang="0">
                    <a:pos x="T2" y="T3"/>
                  </a:cxn>
                  <a:cxn ang="0">
                    <a:pos x="T4" y="T5"/>
                  </a:cxn>
                  <a:cxn ang="0">
                    <a:pos x="T6" y="T7"/>
                  </a:cxn>
                  <a:cxn ang="0">
                    <a:pos x="T8" y="T9"/>
                  </a:cxn>
                </a:cxnLst>
                <a:rect l="0" t="0" r="r" b="b"/>
                <a:pathLst>
                  <a:path w="58" h="114">
                    <a:moveTo>
                      <a:pt x="0" y="0"/>
                    </a:moveTo>
                    <a:lnTo>
                      <a:pt x="58" y="88"/>
                    </a:lnTo>
                    <a:lnTo>
                      <a:pt x="58" y="11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5" name="Freeform 218"/>
              <p:cNvSpPr/>
              <p:nvPr/>
            </p:nvSpPr>
            <p:spPr bwMode="auto">
              <a:xfrm>
                <a:off x="2575" y="2357"/>
                <a:ext cx="38" cy="72"/>
              </a:xfrm>
              <a:custGeom>
                <a:avLst/>
                <a:gdLst>
                  <a:gd name="T0" fmla="*/ 38 w 38"/>
                  <a:gd name="T1" fmla="*/ 56 h 72"/>
                  <a:gd name="T2" fmla="*/ 38 w 38"/>
                  <a:gd name="T3" fmla="*/ 72 h 72"/>
                  <a:gd name="T4" fmla="*/ 0 w 38"/>
                  <a:gd name="T5" fmla="*/ 20 h 72"/>
                  <a:gd name="T6" fmla="*/ 0 w 38"/>
                  <a:gd name="T7" fmla="*/ 0 h 72"/>
                  <a:gd name="T8" fmla="*/ 38 w 38"/>
                  <a:gd name="T9" fmla="*/ 56 h 72"/>
                </a:gdLst>
                <a:ahLst/>
                <a:cxnLst>
                  <a:cxn ang="0">
                    <a:pos x="T0" y="T1"/>
                  </a:cxn>
                  <a:cxn ang="0">
                    <a:pos x="T2" y="T3"/>
                  </a:cxn>
                  <a:cxn ang="0">
                    <a:pos x="T4" y="T5"/>
                  </a:cxn>
                  <a:cxn ang="0">
                    <a:pos x="T6" y="T7"/>
                  </a:cxn>
                  <a:cxn ang="0">
                    <a:pos x="T8" y="T9"/>
                  </a:cxn>
                </a:cxnLst>
                <a:rect l="0" t="0" r="r" b="b"/>
                <a:pathLst>
                  <a:path w="38" h="72">
                    <a:moveTo>
                      <a:pt x="38" y="56"/>
                    </a:moveTo>
                    <a:lnTo>
                      <a:pt x="38" y="72"/>
                    </a:lnTo>
                    <a:lnTo>
                      <a:pt x="0" y="20"/>
                    </a:lnTo>
                    <a:lnTo>
                      <a:pt x="0" y="0"/>
                    </a:lnTo>
                    <a:lnTo>
                      <a:pt x="38" y="56"/>
                    </a:lnTo>
                    <a:close/>
                  </a:path>
                </a:pathLst>
              </a:custGeom>
              <a:grpFill/>
              <a:ln>
                <a:noFill/>
              </a:ln>
            </p:spPr>
            <p:txBody>
              <a:bodyPr vert="horz" wrap="square" lIns="91440" tIns="45720" rIns="91440" bIns="45720" numCol="1" anchor="t" anchorCtr="0" compatLnSpc="1"/>
              <a:lstStyle/>
              <a:p>
                <a:endParaRPr lang="zh-CN" altLang="en-US"/>
              </a:p>
            </p:txBody>
          </p:sp>
          <p:sp>
            <p:nvSpPr>
              <p:cNvPr id="1576" name="Freeform 219"/>
              <p:cNvSpPr/>
              <p:nvPr/>
            </p:nvSpPr>
            <p:spPr bwMode="auto">
              <a:xfrm>
                <a:off x="2459" y="2235"/>
                <a:ext cx="16" cy="52"/>
              </a:xfrm>
              <a:custGeom>
                <a:avLst/>
                <a:gdLst>
                  <a:gd name="T0" fmla="*/ 0 w 16"/>
                  <a:gd name="T1" fmla="*/ 0 h 52"/>
                  <a:gd name="T2" fmla="*/ 16 w 16"/>
                  <a:gd name="T3" fmla="*/ 24 h 52"/>
                  <a:gd name="T4" fmla="*/ 16 w 16"/>
                  <a:gd name="T5" fmla="*/ 52 h 52"/>
                  <a:gd name="T6" fmla="*/ 0 w 16"/>
                  <a:gd name="T7" fmla="*/ 30 h 52"/>
                  <a:gd name="T8" fmla="*/ 0 w 16"/>
                  <a:gd name="T9" fmla="*/ 0 h 52"/>
                </a:gdLst>
                <a:ahLst/>
                <a:cxnLst>
                  <a:cxn ang="0">
                    <a:pos x="T0" y="T1"/>
                  </a:cxn>
                  <a:cxn ang="0">
                    <a:pos x="T2" y="T3"/>
                  </a:cxn>
                  <a:cxn ang="0">
                    <a:pos x="T4" y="T5"/>
                  </a:cxn>
                  <a:cxn ang="0">
                    <a:pos x="T6" y="T7"/>
                  </a:cxn>
                  <a:cxn ang="0">
                    <a:pos x="T8" y="T9"/>
                  </a:cxn>
                </a:cxnLst>
                <a:rect l="0" t="0" r="r" b="b"/>
                <a:pathLst>
                  <a:path w="16" h="52">
                    <a:moveTo>
                      <a:pt x="0" y="0"/>
                    </a:moveTo>
                    <a:lnTo>
                      <a:pt x="16" y="24"/>
                    </a:lnTo>
                    <a:lnTo>
                      <a:pt x="16" y="5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7" name="Freeform 220"/>
              <p:cNvSpPr/>
              <p:nvPr/>
            </p:nvSpPr>
            <p:spPr bwMode="auto">
              <a:xfrm>
                <a:off x="2491" y="2279"/>
                <a:ext cx="56" cy="102"/>
              </a:xfrm>
              <a:custGeom>
                <a:avLst/>
                <a:gdLst>
                  <a:gd name="T0" fmla="*/ 56 w 56"/>
                  <a:gd name="T1" fmla="*/ 80 h 102"/>
                  <a:gd name="T2" fmla="*/ 56 w 56"/>
                  <a:gd name="T3" fmla="*/ 102 h 102"/>
                  <a:gd name="T4" fmla="*/ 0 w 56"/>
                  <a:gd name="T5" fmla="*/ 28 h 102"/>
                  <a:gd name="T6" fmla="*/ 0 w 56"/>
                  <a:gd name="T7" fmla="*/ 0 h 102"/>
                  <a:gd name="T8" fmla="*/ 56 w 56"/>
                  <a:gd name="T9" fmla="*/ 80 h 102"/>
                </a:gdLst>
                <a:ahLst/>
                <a:cxnLst>
                  <a:cxn ang="0">
                    <a:pos x="T0" y="T1"/>
                  </a:cxn>
                  <a:cxn ang="0">
                    <a:pos x="T2" y="T3"/>
                  </a:cxn>
                  <a:cxn ang="0">
                    <a:pos x="T4" y="T5"/>
                  </a:cxn>
                  <a:cxn ang="0">
                    <a:pos x="T6" y="T7"/>
                  </a:cxn>
                  <a:cxn ang="0">
                    <a:pos x="T8" y="T9"/>
                  </a:cxn>
                </a:cxnLst>
                <a:rect l="0" t="0" r="r" b="b"/>
                <a:pathLst>
                  <a:path w="56" h="102">
                    <a:moveTo>
                      <a:pt x="56" y="80"/>
                    </a:moveTo>
                    <a:lnTo>
                      <a:pt x="56" y="102"/>
                    </a:lnTo>
                    <a:lnTo>
                      <a:pt x="0" y="28"/>
                    </a:lnTo>
                    <a:lnTo>
                      <a:pt x="0" y="0"/>
                    </a:lnTo>
                    <a:lnTo>
                      <a:pt x="56" y="80"/>
                    </a:lnTo>
                    <a:close/>
                  </a:path>
                </a:pathLst>
              </a:custGeom>
              <a:grpFill/>
              <a:ln>
                <a:noFill/>
              </a:ln>
            </p:spPr>
            <p:txBody>
              <a:bodyPr vert="horz" wrap="square" lIns="91440" tIns="45720" rIns="91440" bIns="45720" numCol="1" anchor="t" anchorCtr="0" compatLnSpc="1"/>
              <a:lstStyle/>
              <a:p>
                <a:endParaRPr lang="zh-CN" altLang="en-US"/>
              </a:p>
            </p:txBody>
          </p:sp>
          <p:sp>
            <p:nvSpPr>
              <p:cNvPr id="1578" name="Freeform 221"/>
              <p:cNvSpPr/>
              <p:nvPr/>
            </p:nvSpPr>
            <p:spPr bwMode="auto">
              <a:xfrm>
                <a:off x="2563" y="2379"/>
                <a:ext cx="8" cy="34"/>
              </a:xfrm>
              <a:custGeom>
                <a:avLst/>
                <a:gdLst>
                  <a:gd name="T0" fmla="*/ 8 w 8"/>
                  <a:gd name="T1" fmla="*/ 14 h 34"/>
                  <a:gd name="T2" fmla="*/ 8 w 8"/>
                  <a:gd name="T3" fmla="*/ 34 h 34"/>
                  <a:gd name="T4" fmla="*/ 0 w 8"/>
                  <a:gd name="T5" fmla="*/ 22 h 34"/>
                  <a:gd name="T6" fmla="*/ 0 w 8"/>
                  <a:gd name="T7" fmla="*/ 0 h 34"/>
                  <a:gd name="T8" fmla="*/ 8 w 8"/>
                  <a:gd name="T9" fmla="*/ 14 h 34"/>
                </a:gdLst>
                <a:ahLst/>
                <a:cxnLst>
                  <a:cxn ang="0">
                    <a:pos x="T0" y="T1"/>
                  </a:cxn>
                  <a:cxn ang="0">
                    <a:pos x="T2" y="T3"/>
                  </a:cxn>
                  <a:cxn ang="0">
                    <a:pos x="T4" y="T5"/>
                  </a:cxn>
                  <a:cxn ang="0">
                    <a:pos x="T6" y="T7"/>
                  </a:cxn>
                  <a:cxn ang="0">
                    <a:pos x="T8" y="T9"/>
                  </a:cxn>
                </a:cxnLst>
                <a:rect l="0" t="0" r="r" b="b"/>
                <a:pathLst>
                  <a:path w="8" h="34">
                    <a:moveTo>
                      <a:pt x="8" y="14"/>
                    </a:moveTo>
                    <a:lnTo>
                      <a:pt x="8" y="34"/>
                    </a:lnTo>
                    <a:lnTo>
                      <a:pt x="0" y="22"/>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9" name="Freeform 222"/>
              <p:cNvSpPr/>
              <p:nvPr/>
            </p:nvSpPr>
            <p:spPr bwMode="auto">
              <a:xfrm>
                <a:off x="2587" y="2413"/>
                <a:ext cx="26" cy="52"/>
              </a:xfrm>
              <a:custGeom>
                <a:avLst/>
                <a:gdLst>
                  <a:gd name="T0" fmla="*/ 26 w 26"/>
                  <a:gd name="T1" fmla="*/ 36 h 52"/>
                  <a:gd name="T2" fmla="*/ 26 w 26"/>
                  <a:gd name="T3" fmla="*/ 52 h 52"/>
                  <a:gd name="T4" fmla="*/ 0 w 26"/>
                  <a:gd name="T5" fmla="*/ 20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20"/>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580" name="Freeform 223"/>
              <p:cNvSpPr/>
              <p:nvPr/>
            </p:nvSpPr>
            <p:spPr bwMode="auto">
              <a:xfrm>
                <a:off x="2459" y="2291"/>
                <a:ext cx="48" cy="88"/>
              </a:xfrm>
              <a:custGeom>
                <a:avLst/>
                <a:gdLst>
                  <a:gd name="T0" fmla="*/ 0 w 48"/>
                  <a:gd name="T1" fmla="*/ 0 h 88"/>
                  <a:gd name="T2" fmla="*/ 48 w 48"/>
                  <a:gd name="T3" fmla="*/ 62 h 88"/>
                  <a:gd name="T4" fmla="*/ 48 w 48"/>
                  <a:gd name="T5" fmla="*/ 88 h 88"/>
                  <a:gd name="T6" fmla="*/ 0 w 48"/>
                  <a:gd name="T7" fmla="*/ 30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1" name="Freeform 224"/>
              <p:cNvSpPr/>
              <p:nvPr/>
            </p:nvSpPr>
            <p:spPr bwMode="auto">
              <a:xfrm>
                <a:off x="2523" y="2371"/>
                <a:ext cx="10" cy="38"/>
              </a:xfrm>
              <a:custGeom>
                <a:avLst/>
                <a:gdLst>
                  <a:gd name="T0" fmla="*/ 10 w 10"/>
                  <a:gd name="T1" fmla="*/ 38 h 38"/>
                  <a:gd name="T2" fmla="*/ 0 w 10"/>
                  <a:gd name="T3" fmla="*/ 26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6"/>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582" name="Freeform 225"/>
              <p:cNvSpPr/>
              <p:nvPr/>
            </p:nvSpPr>
            <p:spPr bwMode="auto">
              <a:xfrm>
                <a:off x="2547" y="240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583" name="Freeform 226"/>
              <p:cNvSpPr/>
              <p:nvPr/>
            </p:nvSpPr>
            <p:spPr bwMode="auto">
              <a:xfrm>
                <a:off x="2595" y="2463"/>
                <a:ext cx="18" cy="38"/>
              </a:xfrm>
              <a:custGeom>
                <a:avLst/>
                <a:gdLst>
                  <a:gd name="T0" fmla="*/ 18 w 18"/>
                  <a:gd name="T1" fmla="*/ 22 h 38"/>
                  <a:gd name="T2" fmla="*/ 18 w 18"/>
                  <a:gd name="T3" fmla="*/ 38 h 38"/>
                  <a:gd name="T4" fmla="*/ 0 w 18"/>
                  <a:gd name="T5" fmla="*/ 18 h 38"/>
                  <a:gd name="T6" fmla="*/ 0 w 18"/>
                  <a:gd name="T7" fmla="*/ 0 h 38"/>
                  <a:gd name="T8" fmla="*/ 18 w 18"/>
                  <a:gd name="T9" fmla="*/ 22 h 38"/>
                </a:gdLst>
                <a:ahLst/>
                <a:cxnLst>
                  <a:cxn ang="0">
                    <a:pos x="T0" y="T1"/>
                  </a:cxn>
                  <a:cxn ang="0">
                    <a:pos x="T2" y="T3"/>
                  </a:cxn>
                  <a:cxn ang="0">
                    <a:pos x="T4" y="T5"/>
                  </a:cxn>
                  <a:cxn ang="0">
                    <a:pos x="T6" y="T7"/>
                  </a:cxn>
                  <a:cxn ang="0">
                    <a:pos x="T8" y="T9"/>
                  </a:cxn>
                </a:cxnLst>
                <a:rect l="0" t="0" r="r" b="b"/>
                <a:pathLst>
                  <a:path w="18" h="38">
                    <a:moveTo>
                      <a:pt x="18" y="22"/>
                    </a:moveTo>
                    <a:lnTo>
                      <a:pt x="18" y="38"/>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1584" name="Freeform 227"/>
              <p:cNvSpPr/>
              <p:nvPr/>
            </p:nvSpPr>
            <p:spPr bwMode="auto">
              <a:xfrm>
                <a:off x="2595" y="2503"/>
                <a:ext cx="18" cy="36"/>
              </a:xfrm>
              <a:custGeom>
                <a:avLst/>
                <a:gdLst>
                  <a:gd name="T0" fmla="*/ 18 w 18"/>
                  <a:gd name="T1" fmla="*/ 20 h 36"/>
                  <a:gd name="T2" fmla="*/ 18 w 18"/>
                  <a:gd name="T3" fmla="*/ 36 h 36"/>
                  <a:gd name="T4" fmla="*/ 0 w 18"/>
                  <a:gd name="T5" fmla="*/ 16 h 36"/>
                  <a:gd name="T6" fmla="*/ 0 w 18"/>
                  <a:gd name="T7" fmla="*/ 0 h 36"/>
                  <a:gd name="T8" fmla="*/ 18 w 18"/>
                  <a:gd name="T9" fmla="*/ 20 h 36"/>
                </a:gdLst>
                <a:ahLst/>
                <a:cxnLst>
                  <a:cxn ang="0">
                    <a:pos x="T0" y="T1"/>
                  </a:cxn>
                  <a:cxn ang="0">
                    <a:pos x="T2" y="T3"/>
                  </a:cxn>
                  <a:cxn ang="0">
                    <a:pos x="T4" y="T5"/>
                  </a:cxn>
                  <a:cxn ang="0">
                    <a:pos x="T6" y="T7"/>
                  </a:cxn>
                  <a:cxn ang="0">
                    <a:pos x="T8" y="T9"/>
                  </a:cxn>
                </a:cxnLst>
                <a:rect l="0" t="0" r="r" b="b"/>
                <a:pathLst>
                  <a:path w="18" h="36">
                    <a:moveTo>
                      <a:pt x="18" y="20"/>
                    </a:moveTo>
                    <a:lnTo>
                      <a:pt x="18" y="36"/>
                    </a:lnTo>
                    <a:lnTo>
                      <a:pt x="0" y="16"/>
                    </a:lnTo>
                    <a:lnTo>
                      <a:pt x="0" y="0"/>
                    </a:lnTo>
                    <a:lnTo>
                      <a:pt x="18" y="20"/>
                    </a:lnTo>
                    <a:close/>
                  </a:path>
                </a:pathLst>
              </a:custGeom>
              <a:grpFill/>
              <a:ln>
                <a:noFill/>
              </a:ln>
            </p:spPr>
            <p:txBody>
              <a:bodyPr vert="horz" wrap="square" lIns="91440" tIns="45720" rIns="91440" bIns="45720" numCol="1" anchor="t" anchorCtr="0" compatLnSpc="1"/>
              <a:lstStyle/>
              <a:p>
                <a:endParaRPr lang="zh-CN" altLang="en-US"/>
              </a:p>
            </p:txBody>
          </p:sp>
          <p:sp>
            <p:nvSpPr>
              <p:cNvPr id="1585" name="Freeform 228"/>
              <p:cNvSpPr/>
              <p:nvPr/>
            </p:nvSpPr>
            <p:spPr bwMode="auto">
              <a:xfrm>
                <a:off x="2459" y="2403"/>
                <a:ext cx="50" cy="80"/>
              </a:xfrm>
              <a:custGeom>
                <a:avLst/>
                <a:gdLst>
                  <a:gd name="T0" fmla="*/ 0 w 50"/>
                  <a:gd name="T1" fmla="*/ 0 h 80"/>
                  <a:gd name="T2" fmla="*/ 50 w 50"/>
                  <a:gd name="T3" fmla="*/ 54 h 80"/>
                  <a:gd name="T4" fmla="*/ 50 w 50"/>
                  <a:gd name="T5" fmla="*/ 80 h 80"/>
                  <a:gd name="T6" fmla="*/ 0 w 50"/>
                  <a:gd name="T7" fmla="*/ 32 h 80"/>
                  <a:gd name="T8" fmla="*/ 0 w 50"/>
                  <a:gd name="T9" fmla="*/ 0 h 80"/>
                </a:gdLst>
                <a:ahLst/>
                <a:cxnLst>
                  <a:cxn ang="0">
                    <a:pos x="T0" y="T1"/>
                  </a:cxn>
                  <a:cxn ang="0">
                    <a:pos x="T2" y="T3"/>
                  </a:cxn>
                  <a:cxn ang="0">
                    <a:pos x="T4" y="T5"/>
                  </a:cxn>
                  <a:cxn ang="0">
                    <a:pos x="T6" y="T7"/>
                  </a:cxn>
                  <a:cxn ang="0">
                    <a:pos x="T8" y="T9"/>
                  </a:cxn>
                </a:cxnLst>
                <a:rect l="0" t="0" r="r" b="b"/>
                <a:pathLst>
                  <a:path w="50" h="80">
                    <a:moveTo>
                      <a:pt x="0" y="0"/>
                    </a:moveTo>
                    <a:lnTo>
                      <a:pt x="50" y="54"/>
                    </a:lnTo>
                    <a:lnTo>
                      <a:pt x="50" y="8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6" name="Freeform 229"/>
              <p:cNvSpPr/>
              <p:nvPr/>
            </p:nvSpPr>
            <p:spPr bwMode="auto">
              <a:xfrm>
                <a:off x="2525" y="2471"/>
                <a:ext cx="14" cy="38"/>
              </a:xfrm>
              <a:custGeom>
                <a:avLst/>
                <a:gdLst>
                  <a:gd name="T0" fmla="*/ 0 w 14"/>
                  <a:gd name="T1" fmla="*/ 0 h 38"/>
                  <a:gd name="T2" fmla="*/ 14 w 14"/>
                  <a:gd name="T3" fmla="*/ 16 h 38"/>
                  <a:gd name="T4" fmla="*/ 14 w 14"/>
                  <a:gd name="T5" fmla="*/ 38 h 38"/>
                  <a:gd name="T6" fmla="*/ 0 w 14"/>
                  <a:gd name="T7" fmla="*/ 26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7" name="Freeform 230"/>
              <p:cNvSpPr/>
              <p:nvPr/>
            </p:nvSpPr>
            <p:spPr bwMode="auto">
              <a:xfrm>
                <a:off x="2553" y="2501"/>
                <a:ext cx="60" cy="76"/>
              </a:xfrm>
              <a:custGeom>
                <a:avLst/>
                <a:gdLst>
                  <a:gd name="T0" fmla="*/ 60 w 60"/>
                  <a:gd name="T1" fmla="*/ 62 h 76"/>
                  <a:gd name="T2" fmla="*/ 60 w 60"/>
                  <a:gd name="T3" fmla="*/ 76 h 76"/>
                  <a:gd name="T4" fmla="*/ 2 w 60"/>
                  <a:gd name="T5" fmla="*/ 22 h 76"/>
                  <a:gd name="T6" fmla="*/ 2 w 60"/>
                  <a:gd name="T7" fmla="*/ 2 h 76"/>
                  <a:gd name="T8" fmla="*/ 0 w 60"/>
                  <a:gd name="T9" fmla="*/ 0 h 76"/>
                  <a:gd name="T10" fmla="*/ 60 w 60"/>
                  <a:gd name="T11" fmla="*/ 62 h 76"/>
                </a:gdLst>
                <a:ahLst/>
                <a:cxnLst>
                  <a:cxn ang="0">
                    <a:pos x="T0" y="T1"/>
                  </a:cxn>
                  <a:cxn ang="0">
                    <a:pos x="T2" y="T3"/>
                  </a:cxn>
                  <a:cxn ang="0">
                    <a:pos x="T4" y="T5"/>
                  </a:cxn>
                  <a:cxn ang="0">
                    <a:pos x="T6" y="T7"/>
                  </a:cxn>
                  <a:cxn ang="0">
                    <a:pos x="T8" y="T9"/>
                  </a:cxn>
                  <a:cxn ang="0">
                    <a:pos x="T10" y="T11"/>
                  </a:cxn>
                </a:cxnLst>
                <a:rect l="0" t="0" r="r" b="b"/>
                <a:pathLst>
                  <a:path w="60" h="76">
                    <a:moveTo>
                      <a:pt x="60" y="62"/>
                    </a:moveTo>
                    <a:lnTo>
                      <a:pt x="60" y="76"/>
                    </a:lnTo>
                    <a:lnTo>
                      <a:pt x="2" y="22"/>
                    </a:lnTo>
                    <a:lnTo>
                      <a:pt x="2" y="2"/>
                    </a:lnTo>
                    <a:lnTo>
                      <a:pt x="0" y="0"/>
                    </a:lnTo>
                    <a:lnTo>
                      <a:pt x="60" y="62"/>
                    </a:lnTo>
                    <a:close/>
                  </a:path>
                </a:pathLst>
              </a:custGeom>
              <a:grpFill/>
              <a:ln>
                <a:noFill/>
              </a:ln>
            </p:spPr>
            <p:txBody>
              <a:bodyPr vert="horz" wrap="square" lIns="91440" tIns="45720" rIns="91440" bIns="45720" numCol="1" anchor="t" anchorCtr="0" compatLnSpc="1"/>
              <a:lstStyle/>
              <a:p>
                <a:endParaRPr lang="zh-CN" altLang="en-US"/>
              </a:p>
            </p:txBody>
          </p:sp>
          <p:sp>
            <p:nvSpPr>
              <p:cNvPr id="1588" name="Freeform 231"/>
              <p:cNvSpPr/>
              <p:nvPr/>
            </p:nvSpPr>
            <p:spPr bwMode="auto">
              <a:xfrm>
                <a:off x="2459" y="245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9" name="Freeform 232"/>
              <p:cNvSpPr/>
              <p:nvPr/>
            </p:nvSpPr>
            <p:spPr bwMode="auto">
              <a:xfrm>
                <a:off x="2597" y="2585"/>
                <a:ext cx="16" cy="30"/>
              </a:xfrm>
              <a:custGeom>
                <a:avLst/>
                <a:gdLst>
                  <a:gd name="T0" fmla="*/ 16 w 16"/>
                  <a:gd name="T1" fmla="*/ 14 h 30"/>
                  <a:gd name="T2" fmla="*/ 16 w 16"/>
                  <a:gd name="T3" fmla="*/ 30 h 30"/>
                  <a:gd name="T4" fmla="*/ 0 w 16"/>
                  <a:gd name="T5" fmla="*/ 18 h 30"/>
                  <a:gd name="T6" fmla="*/ 0 w 16"/>
                  <a:gd name="T7" fmla="*/ 0 h 30"/>
                  <a:gd name="T8" fmla="*/ 16 w 16"/>
                  <a:gd name="T9" fmla="*/ 14 h 30"/>
                </a:gdLst>
                <a:ahLst/>
                <a:cxnLst>
                  <a:cxn ang="0">
                    <a:pos x="T0" y="T1"/>
                  </a:cxn>
                  <a:cxn ang="0">
                    <a:pos x="T2" y="T3"/>
                  </a:cxn>
                  <a:cxn ang="0">
                    <a:pos x="T4" y="T5"/>
                  </a:cxn>
                  <a:cxn ang="0">
                    <a:pos x="T6" y="T7"/>
                  </a:cxn>
                  <a:cxn ang="0">
                    <a:pos x="T8" y="T9"/>
                  </a:cxn>
                </a:cxnLst>
                <a:rect l="0" t="0" r="r" b="b"/>
                <a:pathLst>
                  <a:path w="16" h="30">
                    <a:moveTo>
                      <a:pt x="16" y="14"/>
                    </a:moveTo>
                    <a:lnTo>
                      <a:pt x="16" y="30"/>
                    </a:lnTo>
                    <a:lnTo>
                      <a:pt x="0" y="18"/>
                    </a:lnTo>
                    <a:lnTo>
                      <a:pt x="0" y="0"/>
                    </a:lnTo>
                    <a:lnTo>
                      <a:pt x="16" y="14"/>
                    </a:lnTo>
                    <a:close/>
                  </a:path>
                </a:pathLst>
              </a:custGeom>
              <a:grpFill/>
              <a:ln>
                <a:noFill/>
              </a:ln>
            </p:spPr>
            <p:txBody>
              <a:bodyPr vert="horz" wrap="square" lIns="91440" tIns="45720" rIns="91440" bIns="45720" numCol="1" anchor="t" anchorCtr="0" compatLnSpc="1"/>
              <a:lstStyle/>
              <a:p>
                <a:endParaRPr lang="zh-CN" altLang="en-US"/>
              </a:p>
            </p:txBody>
          </p:sp>
          <p:sp>
            <p:nvSpPr>
              <p:cNvPr id="1590" name="Freeform 233"/>
              <p:cNvSpPr/>
              <p:nvPr/>
            </p:nvSpPr>
            <p:spPr bwMode="auto">
              <a:xfrm>
                <a:off x="2459" y="251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1" name="Freeform 234"/>
              <p:cNvSpPr/>
              <p:nvPr/>
            </p:nvSpPr>
            <p:spPr bwMode="auto">
              <a:xfrm>
                <a:off x="2531" y="2573"/>
                <a:ext cx="18" cy="36"/>
              </a:xfrm>
              <a:custGeom>
                <a:avLst/>
                <a:gdLst>
                  <a:gd name="T0" fmla="*/ 18 w 18"/>
                  <a:gd name="T1" fmla="*/ 12 h 36"/>
                  <a:gd name="T2" fmla="*/ 18 w 18"/>
                  <a:gd name="T3" fmla="*/ 36 h 36"/>
                  <a:gd name="T4" fmla="*/ 2 w 18"/>
                  <a:gd name="T5" fmla="*/ 24 h 36"/>
                  <a:gd name="T6" fmla="*/ 2 w 18"/>
                  <a:gd name="T7" fmla="*/ 2 h 36"/>
                  <a:gd name="T8" fmla="*/ 0 w 18"/>
                  <a:gd name="T9" fmla="*/ 0 h 36"/>
                  <a:gd name="T10" fmla="*/ 18 w 18"/>
                  <a:gd name="T11" fmla="*/ 12 h 36"/>
                </a:gdLst>
                <a:ahLst/>
                <a:cxnLst>
                  <a:cxn ang="0">
                    <a:pos x="T0" y="T1"/>
                  </a:cxn>
                  <a:cxn ang="0">
                    <a:pos x="T2" y="T3"/>
                  </a:cxn>
                  <a:cxn ang="0">
                    <a:pos x="T4" y="T5"/>
                  </a:cxn>
                  <a:cxn ang="0">
                    <a:pos x="T6" y="T7"/>
                  </a:cxn>
                  <a:cxn ang="0">
                    <a:pos x="T8" y="T9"/>
                  </a:cxn>
                  <a:cxn ang="0">
                    <a:pos x="T10" y="T11"/>
                  </a:cxn>
                </a:cxnLst>
                <a:rect l="0" t="0" r="r" b="b"/>
                <a:pathLst>
                  <a:path w="18" h="36">
                    <a:moveTo>
                      <a:pt x="18" y="12"/>
                    </a:moveTo>
                    <a:lnTo>
                      <a:pt x="18" y="36"/>
                    </a:lnTo>
                    <a:lnTo>
                      <a:pt x="2" y="24"/>
                    </a:lnTo>
                    <a:lnTo>
                      <a:pt x="2" y="2"/>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592" name="Freeform 235"/>
              <p:cNvSpPr/>
              <p:nvPr/>
            </p:nvSpPr>
            <p:spPr bwMode="auto">
              <a:xfrm>
                <a:off x="2565" y="2597"/>
                <a:ext cx="48" cy="55"/>
              </a:xfrm>
              <a:custGeom>
                <a:avLst/>
                <a:gdLst>
                  <a:gd name="T0" fmla="*/ 48 w 48"/>
                  <a:gd name="T1" fmla="*/ 39 h 55"/>
                  <a:gd name="T2" fmla="*/ 48 w 48"/>
                  <a:gd name="T3" fmla="*/ 55 h 55"/>
                  <a:gd name="T4" fmla="*/ 0 w 48"/>
                  <a:gd name="T5" fmla="*/ 22 h 55"/>
                  <a:gd name="T6" fmla="*/ 0 w 48"/>
                  <a:gd name="T7" fmla="*/ 0 h 55"/>
                  <a:gd name="T8" fmla="*/ 48 w 48"/>
                  <a:gd name="T9" fmla="*/ 39 h 55"/>
                </a:gdLst>
                <a:ahLst/>
                <a:cxnLst>
                  <a:cxn ang="0">
                    <a:pos x="T0" y="T1"/>
                  </a:cxn>
                  <a:cxn ang="0">
                    <a:pos x="T2" y="T3"/>
                  </a:cxn>
                  <a:cxn ang="0">
                    <a:pos x="T4" y="T5"/>
                  </a:cxn>
                  <a:cxn ang="0">
                    <a:pos x="T6" y="T7"/>
                  </a:cxn>
                  <a:cxn ang="0">
                    <a:pos x="T8" y="T9"/>
                  </a:cxn>
                </a:cxnLst>
                <a:rect l="0" t="0" r="r" b="b"/>
                <a:pathLst>
                  <a:path w="48" h="55">
                    <a:moveTo>
                      <a:pt x="48" y="39"/>
                    </a:moveTo>
                    <a:lnTo>
                      <a:pt x="48" y="55"/>
                    </a:lnTo>
                    <a:lnTo>
                      <a:pt x="0" y="22"/>
                    </a:lnTo>
                    <a:lnTo>
                      <a:pt x="0" y="0"/>
                    </a:lnTo>
                    <a:lnTo>
                      <a:pt x="48" y="39"/>
                    </a:lnTo>
                    <a:close/>
                  </a:path>
                </a:pathLst>
              </a:custGeom>
              <a:grpFill/>
              <a:ln>
                <a:noFill/>
              </a:ln>
            </p:spPr>
            <p:txBody>
              <a:bodyPr vert="horz" wrap="square" lIns="91440" tIns="45720" rIns="91440" bIns="45720" numCol="1" anchor="t" anchorCtr="0" compatLnSpc="1"/>
              <a:lstStyle/>
              <a:p>
                <a:endParaRPr lang="zh-CN" altLang="en-US"/>
              </a:p>
            </p:txBody>
          </p:sp>
          <p:sp>
            <p:nvSpPr>
              <p:cNvPr id="1593" name="Freeform 236"/>
              <p:cNvSpPr/>
              <p:nvPr/>
            </p:nvSpPr>
            <p:spPr bwMode="auto">
              <a:xfrm>
                <a:off x="2459" y="2571"/>
                <a:ext cx="18" cy="42"/>
              </a:xfrm>
              <a:custGeom>
                <a:avLst/>
                <a:gdLst>
                  <a:gd name="T0" fmla="*/ 0 w 18"/>
                  <a:gd name="T1" fmla="*/ 0 h 42"/>
                  <a:gd name="T2" fmla="*/ 18 w 18"/>
                  <a:gd name="T3" fmla="*/ 12 h 42"/>
                  <a:gd name="T4" fmla="*/ 18 w 18"/>
                  <a:gd name="T5" fmla="*/ 42 h 42"/>
                  <a:gd name="T6" fmla="*/ 0 w 18"/>
                  <a:gd name="T7" fmla="*/ 32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4" name="Freeform 237"/>
              <p:cNvSpPr/>
              <p:nvPr/>
            </p:nvSpPr>
            <p:spPr bwMode="auto">
              <a:xfrm>
                <a:off x="2493" y="2593"/>
                <a:ext cx="16" cy="38"/>
              </a:xfrm>
              <a:custGeom>
                <a:avLst/>
                <a:gdLst>
                  <a:gd name="T0" fmla="*/ 16 w 16"/>
                  <a:gd name="T1" fmla="*/ 12 h 38"/>
                  <a:gd name="T2" fmla="*/ 16 w 16"/>
                  <a:gd name="T3" fmla="*/ 38 h 38"/>
                  <a:gd name="T4" fmla="*/ 0 w 16"/>
                  <a:gd name="T5" fmla="*/ 28 h 38"/>
                  <a:gd name="T6" fmla="*/ 0 w 16"/>
                  <a:gd name="T7" fmla="*/ 0 h 38"/>
                  <a:gd name="T8" fmla="*/ 16 w 16"/>
                  <a:gd name="T9" fmla="*/ 12 h 38"/>
                </a:gdLst>
                <a:ahLst/>
                <a:cxnLst>
                  <a:cxn ang="0">
                    <a:pos x="T0" y="T1"/>
                  </a:cxn>
                  <a:cxn ang="0">
                    <a:pos x="T2" y="T3"/>
                  </a:cxn>
                  <a:cxn ang="0">
                    <a:pos x="T4" y="T5"/>
                  </a:cxn>
                  <a:cxn ang="0">
                    <a:pos x="T6" y="T7"/>
                  </a:cxn>
                  <a:cxn ang="0">
                    <a:pos x="T8" y="T9"/>
                  </a:cxn>
                </a:cxnLst>
                <a:rect l="0" t="0" r="r" b="b"/>
                <a:pathLst>
                  <a:path w="16" h="38">
                    <a:moveTo>
                      <a:pt x="16" y="12"/>
                    </a:moveTo>
                    <a:lnTo>
                      <a:pt x="16" y="38"/>
                    </a:lnTo>
                    <a:lnTo>
                      <a:pt x="0" y="28"/>
                    </a:lnTo>
                    <a:lnTo>
                      <a:pt x="0" y="0"/>
                    </a:lnTo>
                    <a:lnTo>
                      <a:pt x="16" y="12"/>
                    </a:lnTo>
                    <a:close/>
                  </a:path>
                </a:pathLst>
              </a:custGeom>
              <a:grpFill/>
              <a:ln>
                <a:noFill/>
              </a:ln>
            </p:spPr>
            <p:txBody>
              <a:bodyPr vert="horz" wrap="square" lIns="91440" tIns="45720" rIns="91440" bIns="45720" numCol="1" anchor="t" anchorCtr="0" compatLnSpc="1"/>
              <a:lstStyle/>
              <a:p>
                <a:endParaRPr lang="zh-CN" altLang="en-US"/>
              </a:p>
            </p:txBody>
          </p:sp>
          <p:sp>
            <p:nvSpPr>
              <p:cNvPr id="1595" name="Freeform 238"/>
              <p:cNvSpPr/>
              <p:nvPr/>
            </p:nvSpPr>
            <p:spPr bwMode="auto">
              <a:xfrm>
                <a:off x="2525" y="2615"/>
                <a:ext cx="50" cy="53"/>
              </a:xfrm>
              <a:custGeom>
                <a:avLst/>
                <a:gdLst>
                  <a:gd name="T0" fmla="*/ 50 w 50"/>
                  <a:gd name="T1" fmla="*/ 33 h 53"/>
                  <a:gd name="T2" fmla="*/ 50 w 50"/>
                  <a:gd name="T3" fmla="*/ 53 h 53"/>
                  <a:gd name="T4" fmla="*/ 0 w 50"/>
                  <a:gd name="T5" fmla="*/ 25 h 53"/>
                  <a:gd name="T6" fmla="*/ 0 w 50"/>
                  <a:gd name="T7" fmla="*/ 0 h 53"/>
                  <a:gd name="T8" fmla="*/ 50 w 50"/>
                  <a:gd name="T9" fmla="*/ 33 h 53"/>
                </a:gdLst>
                <a:ahLst/>
                <a:cxnLst>
                  <a:cxn ang="0">
                    <a:pos x="T0" y="T1"/>
                  </a:cxn>
                  <a:cxn ang="0">
                    <a:pos x="T2" y="T3"/>
                  </a:cxn>
                  <a:cxn ang="0">
                    <a:pos x="T4" y="T5"/>
                  </a:cxn>
                  <a:cxn ang="0">
                    <a:pos x="T6" y="T7"/>
                  </a:cxn>
                  <a:cxn ang="0">
                    <a:pos x="T8" y="T9"/>
                  </a:cxn>
                </a:cxnLst>
                <a:rect l="0" t="0" r="r" b="b"/>
                <a:pathLst>
                  <a:path w="50" h="53">
                    <a:moveTo>
                      <a:pt x="50" y="33"/>
                    </a:moveTo>
                    <a:lnTo>
                      <a:pt x="50" y="53"/>
                    </a:lnTo>
                    <a:lnTo>
                      <a:pt x="0" y="25"/>
                    </a:lnTo>
                    <a:lnTo>
                      <a:pt x="0" y="0"/>
                    </a:lnTo>
                    <a:lnTo>
                      <a:pt x="50" y="33"/>
                    </a:lnTo>
                    <a:close/>
                  </a:path>
                </a:pathLst>
              </a:custGeom>
              <a:grpFill/>
              <a:ln>
                <a:noFill/>
              </a:ln>
            </p:spPr>
            <p:txBody>
              <a:bodyPr vert="horz" wrap="square" lIns="91440" tIns="45720" rIns="91440" bIns="45720" numCol="1" anchor="t" anchorCtr="0" compatLnSpc="1"/>
              <a:lstStyle/>
              <a:p>
                <a:endParaRPr lang="zh-CN" altLang="en-US"/>
              </a:p>
            </p:txBody>
          </p:sp>
          <p:sp>
            <p:nvSpPr>
              <p:cNvPr id="1596" name="Freeform 239"/>
              <p:cNvSpPr/>
              <p:nvPr/>
            </p:nvSpPr>
            <p:spPr bwMode="auto">
              <a:xfrm>
                <a:off x="2459" y="2627"/>
                <a:ext cx="30" cy="45"/>
              </a:xfrm>
              <a:custGeom>
                <a:avLst/>
                <a:gdLst>
                  <a:gd name="T0" fmla="*/ 0 w 30"/>
                  <a:gd name="T1" fmla="*/ 0 h 45"/>
                  <a:gd name="T2" fmla="*/ 30 w 30"/>
                  <a:gd name="T3" fmla="*/ 17 h 45"/>
                  <a:gd name="T4" fmla="*/ 30 w 30"/>
                  <a:gd name="T5" fmla="*/ 45 h 45"/>
                  <a:gd name="T6" fmla="*/ 0 w 30"/>
                  <a:gd name="T7" fmla="*/ 33 h 45"/>
                  <a:gd name="T8" fmla="*/ 0 w 30"/>
                  <a:gd name="T9" fmla="*/ 0 h 45"/>
                </a:gdLst>
                <a:ahLst/>
                <a:cxnLst>
                  <a:cxn ang="0">
                    <a:pos x="T0" y="T1"/>
                  </a:cxn>
                  <a:cxn ang="0">
                    <a:pos x="T2" y="T3"/>
                  </a:cxn>
                  <a:cxn ang="0">
                    <a:pos x="T4" y="T5"/>
                  </a:cxn>
                  <a:cxn ang="0">
                    <a:pos x="T6" y="T7"/>
                  </a:cxn>
                  <a:cxn ang="0">
                    <a:pos x="T8" y="T9"/>
                  </a:cxn>
                </a:cxnLst>
                <a:rect l="0" t="0" r="r" b="b"/>
                <a:pathLst>
                  <a:path w="30" h="45">
                    <a:moveTo>
                      <a:pt x="0" y="0"/>
                    </a:moveTo>
                    <a:lnTo>
                      <a:pt x="30" y="17"/>
                    </a:lnTo>
                    <a:lnTo>
                      <a:pt x="30" y="4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7" name="Freeform 240"/>
              <p:cNvSpPr/>
              <p:nvPr/>
            </p:nvSpPr>
            <p:spPr bwMode="auto">
              <a:xfrm>
                <a:off x="2553" y="2678"/>
                <a:ext cx="60" cy="46"/>
              </a:xfrm>
              <a:custGeom>
                <a:avLst/>
                <a:gdLst>
                  <a:gd name="T0" fmla="*/ 60 w 60"/>
                  <a:gd name="T1" fmla="*/ 30 h 46"/>
                  <a:gd name="T2" fmla="*/ 60 w 60"/>
                  <a:gd name="T3" fmla="*/ 46 h 46"/>
                  <a:gd name="T4" fmla="*/ 0 w 60"/>
                  <a:gd name="T5" fmla="*/ 20 h 46"/>
                  <a:gd name="T6" fmla="*/ 0 w 60"/>
                  <a:gd name="T7" fmla="*/ 0 h 46"/>
                  <a:gd name="T8" fmla="*/ 60 w 60"/>
                  <a:gd name="T9" fmla="*/ 30 h 46"/>
                </a:gdLst>
                <a:ahLst/>
                <a:cxnLst>
                  <a:cxn ang="0">
                    <a:pos x="T0" y="T1"/>
                  </a:cxn>
                  <a:cxn ang="0">
                    <a:pos x="T2" y="T3"/>
                  </a:cxn>
                  <a:cxn ang="0">
                    <a:pos x="T4" y="T5"/>
                  </a:cxn>
                  <a:cxn ang="0">
                    <a:pos x="T6" y="T7"/>
                  </a:cxn>
                  <a:cxn ang="0">
                    <a:pos x="T8" y="T9"/>
                  </a:cxn>
                </a:cxnLst>
                <a:rect l="0" t="0" r="r" b="b"/>
                <a:pathLst>
                  <a:path w="60" h="46">
                    <a:moveTo>
                      <a:pt x="60" y="30"/>
                    </a:moveTo>
                    <a:lnTo>
                      <a:pt x="60" y="46"/>
                    </a:lnTo>
                    <a:lnTo>
                      <a:pt x="0" y="20"/>
                    </a:lnTo>
                    <a:lnTo>
                      <a:pt x="0" y="0"/>
                    </a:lnTo>
                    <a:lnTo>
                      <a:pt x="60" y="30"/>
                    </a:lnTo>
                    <a:close/>
                  </a:path>
                </a:pathLst>
              </a:custGeom>
              <a:grpFill/>
              <a:ln>
                <a:noFill/>
              </a:ln>
            </p:spPr>
            <p:txBody>
              <a:bodyPr vert="horz" wrap="square" lIns="91440" tIns="45720" rIns="91440" bIns="45720" numCol="1" anchor="t" anchorCtr="0" compatLnSpc="1"/>
              <a:lstStyle/>
              <a:p>
                <a:endParaRPr lang="zh-CN" altLang="en-US"/>
              </a:p>
            </p:txBody>
          </p:sp>
          <p:sp>
            <p:nvSpPr>
              <p:cNvPr id="1598" name="Freeform 241"/>
              <p:cNvSpPr/>
              <p:nvPr/>
            </p:nvSpPr>
            <p:spPr bwMode="auto">
              <a:xfrm>
                <a:off x="2459" y="2684"/>
                <a:ext cx="58" cy="48"/>
              </a:xfrm>
              <a:custGeom>
                <a:avLst/>
                <a:gdLst>
                  <a:gd name="T0" fmla="*/ 0 w 58"/>
                  <a:gd name="T1" fmla="*/ 0 h 48"/>
                  <a:gd name="T2" fmla="*/ 58 w 58"/>
                  <a:gd name="T3" fmla="*/ 24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4"/>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9" name="Freeform 242"/>
              <p:cNvSpPr/>
              <p:nvPr/>
            </p:nvSpPr>
            <p:spPr bwMode="auto">
              <a:xfrm>
                <a:off x="2533" y="2714"/>
                <a:ext cx="42" cy="36"/>
              </a:xfrm>
              <a:custGeom>
                <a:avLst/>
                <a:gdLst>
                  <a:gd name="T0" fmla="*/ 0 w 42"/>
                  <a:gd name="T1" fmla="*/ 0 h 36"/>
                  <a:gd name="T2" fmla="*/ 42 w 42"/>
                  <a:gd name="T3" fmla="*/ 16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6"/>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0" name="Freeform 243"/>
              <p:cNvSpPr/>
              <p:nvPr/>
            </p:nvSpPr>
            <p:spPr bwMode="auto">
              <a:xfrm>
                <a:off x="2497" y="2750"/>
                <a:ext cx="36" cy="34"/>
              </a:xfrm>
              <a:custGeom>
                <a:avLst/>
                <a:gdLst>
                  <a:gd name="T0" fmla="*/ 36 w 36"/>
                  <a:gd name="T1" fmla="*/ 10 h 34"/>
                  <a:gd name="T2" fmla="*/ 36 w 36"/>
                  <a:gd name="T3" fmla="*/ 34 h 34"/>
                  <a:gd name="T4" fmla="*/ 0 w 36"/>
                  <a:gd name="T5" fmla="*/ 28 h 34"/>
                  <a:gd name="T6" fmla="*/ 0 w 36"/>
                  <a:gd name="T7" fmla="*/ 0 h 34"/>
                  <a:gd name="T8" fmla="*/ 36 w 36"/>
                  <a:gd name="T9" fmla="*/ 10 h 34"/>
                </a:gdLst>
                <a:ahLst/>
                <a:cxnLst>
                  <a:cxn ang="0">
                    <a:pos x="T0" y="T1"/>
                  </a:cxn>
                  <a:cxn ang="0">
                    <a:pos x="T2" y="T3"/>
                  </a:cxn>
                  <a:cxn ang="0">
                    <a:pos x="T4" y="T5"/>
                  </a:cxn>
                  <a:cxn ang="0">
                    <a:pos x="T6" y="T7"/>
                  </a:cxn>
                  <a:cxn ang="0">
                    <a:pos x="T8" y="T9"/>
                  </a:cxn>
                </a:cxnLst>
                <a:rect l="0" t="0" r="r" b="b"/>
                <a:pathLst>
                  <a:path w="36" h="34">
                    <a:moveTo>
                      <a:pt x="36" y="10"/>
                    </a:moveTo>
                    <a:lnTo>
                      <a:pt x="36" y="34"/>
                    </a:lnTo>
                    <a:lnTo>
                      <a:pt x="0" y="28"/>
                    </a:lnTo>
                    <a:lnTo>
                      <a:pt x="0" y="0"/>
                    </a:lnTo>
                    <a:lnTo>
                      <a:pt x="36" y="10"/>
                    </a:lnTo>
                    <a:close/>
                  </a:path>
                </a:pathLst>
              </a:custGeom>
              <a:grpFill/>
              <a:ln>
                <a:noFill/>
              </a:ln>
            </p:spPr>
            <p:txBody>
              <a:bodyPr vert="horz" wrap="square" lIns="91440" tIns="45720" rIns="91440" bIns="45720" numCol="1" anchor="t" anchorCtr="0" compatLnSpc="1"/>
              <a:lstStyle/>
              <a:p>
                <a:endParaRPr lang="zh-CN" altLang="en-US"/>
              </a:p>
            </p:txBody>
          </p:sp>
          <p:sp>
            <p:nvSpPr>
              <p:cNvPr id="1601" name="Freeform 244"/>
              <p:cNvSpPr/>
              <p:nvPr/>
            </p:nvSpPr>
            <p:spPr bwMode="auto">
              <a:xfrm>
                <a:off x="2581" y="2772"/>
                <a:ext cx="32" cy="24"/>
              </a:xfrm>
              <a:custGeom>
                <a:avLst/>
                <a:gdLst>
                  <a:gd name="T0" fmla="*/ 32 w 32"/>
                  <a:gd name="T1" fmla="*/ 8 h 24"/>
                  <a:gd name="T2" fmla="*/ 32 w 32"/>
                  <a:gd name="T3" fmla="*/ 24 h 24"/>
                  <a:gd name="T4" fmla="*/ 0 w 32"/>
                  <a:gd name="T5" fmla="*/ 18 h 24"/>
                  <a:gd name="T6" fmla="*/ 0 w 32"/>
                  <a:gd name="T7" fmla="*/ 0 h 24"/>
                  <a:gd name="T8" fmla="*/ 10 w 32"/>
                  <a:gd name="T9" fmla="*/ 2 h 24"/>
                  <a:gd name="T10" fmla="*/ 32 w 32"/>
                  <a:gd name="T11" fmla="*/ 8 h 24"/>
                </a:gdLst>
                <a:ahLst/>
                <a:cxnLst>
                  <a:cxn ang="0">
                    <a:pos x="T0" y="T1"/>
                  </a:cxn>
                  <a:cxn ang="0">
                    <a:pos x="T2" y="T3"/>
                  </a:cxn>
                  <a:cxn ang="0">
                    <a:pos x="T4" y="T5"/>
                  </a:cxn>
                  <a:cxn ang="0">
                    <a:pos x="T6" y="T7"/>
                  </a:cxn>
                  <a:cxn ang="0">
                    <a:pos x="T8" y="T9"/>
                  </a:cxn>
                  <a:cxn ang="0">
                    <a:pos x="T10" y="T11"/>
                  </a:cxn>
                </a:cxnLst>
                <a:rect l="0" t="0" r="r" b="b"/>
                <a:pathLst>
                  <a:path w="32" h="24">
                    <a:moveTo>
                      <a:pt x="32" y="8"/>
                    </a:moveTo>
                    <a:lnTo>
                      <a:pt x="32" y="24"/>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602" name="Freeform 245"/>
              <p:cNvSpPr/>
              <p:nvPr/>
            </p:nvSpPr>
            <p:spPr bwMode="auto">
              <a:xfrm>
                <a:off x="2459" y="2798"/>
                <a:ext cx="54" cy="32"/>
              </a:xfrm>
              <a:custGeom>
                <a:avLst/>
                <a:gdLst>
                  <a:gd name="T0" fmla="*/ 0 w 54"/>
                  <a:gd name="T1" fmla="*/ 0 h 32"/>
                  <a:gd name="T2" fmla="*/ 54 w 54"/>
                  <a:gd name="T3" fmla="*/ 6 h 32"/>
                  <a:gd name="T4" fmla="*/ 54 w 54"/>
                  <a:gd name="T5" fmla="*/ 32 h 32"/>
                  <a:gd name="T6" fmla="*/ 0 w 54"/>
                  <a:gd name="T7" fmla="*/ 30 h 32"/>
                  <a:gd name="T8" fmla="*/ 0 w 54"/>
                  <a:gd name="T9" fmla="*/ 0 h 32"/>
                </a:gdLst>
                <a:ahLst/>
                <a:cxnLst>
                  <a:cxn ang="0">
                    <a:pos x="T0" y="T1"/>
                  </a:cxn>
                  <a:cxn ang="0">
                    <a:pos x="T2" y="T3"/>
                  </a:cxn>
                  <a:cxn ang="0">
                    <a:pos x="T4" y="T5"/>
                  </a:cxn>
                  <a:cxn ang="0">
                    <a:pos x="T6" y="T7"/>
                  </a:cxn>
                  <a:cxn ang="0">
                    <a:pos x="T8" y="T9"/>
                  </a:cxn>
                </a:cxnLst>
                <a:rect l="0" t="0" r="r" b="b"/>
                <a:pathLst>
                  <a:path w="54" h="32">
                    <a:moveTo>
                      <a:pt x="0" y="0"/>
                    </a:moveTo>
                    <a:lnTo>
                      <a:pt x="54" y="6"/>
                    </a:lnTo>
                    <a:lnTo>
                      <a:pt x="54" y="3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3" name="Freeform 246"/>
              <p:cNvSpPr/>
              <p:nvPr/>
            </p:nvSpPr>
            <p:spPr bwMode="auto">
              <a:xfrm>
                <a:off x="2529" y="2806"/>
                <a:ext cx="18" cy="26"/>
              </a:xfrm>
              <a:custGeom>
                <a:avLst/>
                <a:gdLst>
                  <a:gd name="T0" fmla="*/ 18 w 18"/>
                  <a:gd name="T1" fmla="*/ 4 h 26"/>
                  <a:gd name="T2" fmla="*/ 18 w 18"/>
                  <a:gd name="T3" fmla="*/ 26 h 26"/>
                  <a:gd name="T4" fmla="*/ 0 w 18"/>
                  <a:gd name="T5" fmla="*/ 26 h 26"/>
                  <a:gd name="T6" fmla="*/ 0 w 18"/>
                  <a:gd name="T7" fmla="*/ 0 h 26"/>
                  <a:gd name="T8" fmla="*/ 18 w 18"/>
                  <a:gd name="T9" fmla="*/ 4 h 26"/>
                </a:gdLst>
                <a:ahLst/>
                <a:cxnLst>
                  <a:cxn ang="0">
                    <a:pos x="T0" y="T1"/>
                  </a:cxn>
                  <a:cxn ang="0">
                    <a:pos x="T2" y="T3"/>
                  </a:cxn>
                  <a:cxn ang="0">
                    <a:pos x="T4" y="T5"/>
                  </a:cxn>
                  <a:cxn ang="0">
                    <a:pos x="T6" y="T7"/>
                  </a:cxn>
                  <a:cxn ang="0">
                    <a:pos x="T8" y="T9"/>
                  </a:cxn>
                </a:cxnLst>
                <a:rect l="0" t="0" r="r" b="b"/>
                <a:pathLst>
                  <a:path w="18" h="26">
                    <a:moveTo>
                      <a:pt x="18" y="4"/>
                    </a:moveTo>
                    <a:lnTo>
                      <a:pt x="18" y="26"/>
                    </a:lnTo>
                    <a:lnTo>
                      <a:pt x="0" y="26"/>
                    </a:lnTo>
                    <a:lnTo>
                      <a:pt x="0" y="0"/>
                    </a:lnTo>
                    <a:lnTo>
                      <a:pt x="18" y="4"/>
                    </a:lnTo>
                    <a:close/>
                  </a:path>
                </a:pathLst>
              </a:custGeom>
              <a:grpFill/>
              <a:ln>
                <a:noFill/>
              </a:ln>
            </p:spPr>
            <p:txBody>
              <a:bodyPr vert="horz" wrap="square" lIns="91440" tIns="45720" rIns="91440" bIns="45720" numCol="1" anchor="t" anchorCtr="0" compatLnSpc="1"/>
              <a:lstStyle/>
              <a:p>
                <a:endParaRPr lang="zh-CN" altLang="en-US"/>
              </a:p>
            </p:txBody>
          </p:sp>
          <p:sp>
            <p:nvSpPr>
              <p:cNvPr id="1604" name="Freeform 247"/>
              <p:cNvSpPr/>
              <p:nvPr/>
            </p:nvSpPr>
            <p:spPr bwMode="auto">
              <a:xfrm>
                <a:off x="2563" y="2812"/>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605" name="Freeform 248"/>
              <p:cNvSpPr/>
              <p:nvPr/>
            </p:nvSpPr>
            <p:spPr bwMode="auto">
              <a:xfrm>
                <a:off x="2459" y="2854"/>
                <a:ext cx="24" cy="30"/>
              </a:xfrm>
              <a:custGeom>
                <a:avLst/>
                <a:gdLst>
                  <a:gd name="T0" fmla="*/ 0 w 24"/>
                  <a:gd name="T1" fmla="*/ 0 h 30"/>
                  <a:gd name="T2" fmla="*/ 24 w 24"/>
                  <a:gd name="T3" fmla="*/ 0 h 30"/>
                  <a:gd name="T4" fmla="*/ 24 w 24"/>
                  <a:gd name="T5" fmla="*/ 28 h 30"/>
                  <a:gd name="T6" fmla="*/ 0 w 24"/>
                  <a:gd name="T7" fmla="*/ 30 h 30"/>
                  <a:gd name="T8" fmla="*/ 0 w 24"/>
                  <a:gd name="T9" fmla="*/ 0 h 30"/>
                </a:gdLst>
                <a:ahLst/>
                <a:cxnLst>
                  <a:cxn ang="0">
                    <a:pos x="T0" y="T1"/>
                  </a:cxn>
                  <a:cxn ang="0">
                    <a:pos x="T2" y="T3"/>
                  </a:cxn>
                  <a:cxn ang="0">
                    <a:pos x="T4" y="T5"/>
                  </a:cxn>
                  <a:cxn ang="0">
                    <a:pos x="T6" y="T7"/>
                  </a:cxn>
                  <a:cxn ang="0">
                    <a:pos x="T8" y="T9"/>
                  </a:cxn>
                </a:cxnLst>
                <a:rect l="0" t="0" r="r" b="b"/>
                <a:pathLst>
                  <a:path w="24" h="30">
                    <a:moveTo>
                      <a:pt x="0" y="0"/>
                    </a:moveTo>
                    <a:lnTo>
                      <a:pt x="24" y="0"/>
                    </a:lnTo>
                    <a:lnTo>
                      <a:pt x="24" y="2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6" name="Freeform 249"/>
              <p:cNvSpPr/>
              <p:nvPr/>
            </p:nvSpPr>
            <p:spPr bwMode="auto">
              <a:xfrm>
                <a:off x="2547" y="2854"/>
                <a:ext cx="38" cy="22"/>
              </a:xfrm>
              <a:custGeom>
                <a:avLst/>
                <a:gdLst>
                  <a:gd name="T0" fmla="*/ 38 w 38"/>
                  <a:gd name="T1" fmla="*/ 2 h 22"/>
                  <a:gd name="T2" fmla="*/ 38 w 38"/>
                  <a:gd name="T3" fmla="*/ 20 h 22"/>
                  <a:gd name="T4" fmla="*/ 0 w 38"/>
                  <a:gd name="T5" fmla="*/ 22 h 22"/>
                  <a:gd name="T6" fmla="*/ 0 w 38"/>
                  <a:gd name="T7" fmla="*/ 0 h 22"/>
                  <a:gd name="T8" fmla="*/ 38 w 38"/>
                  <a:gd name="T9" fmla="*/ 2 h 22"/>
                </a:gdLst>
                <a:ahLst/>
                <a:cxnLst>
                  <a:cxn ang="0">
                    <a:pos x="T0" y="T1"/>
                  </a:cxn>
                  <a:cxn ang="0">
                    <a:pos x="T2" y="T3"/>
                  </a:cxn>
                  <a:cxn ang="0">
                    <a:pos x="T4" y="T5"/>
                  </a:cxn>
                  <a:cxn ang="0">
                    <a:pos x="T6" y="T7"/>
                  </a:cxn>
                  <a:cxn ang="0">
                    <a:pos x="T8" y="T9"/>
                  </a:cxn>
                </a:cxnLst>
                <a:rect l="0" t="0" r="r" b="b"/>
                <a:pathLst>
                  <a:path w="38" h="22">
                    <a:moveTo>
                      <a:pt x="38" y="2"/>
                    </a:moveTo>
                    <a:lnTo>
                      <a:pt x="38" y="20"/>
                    </a:lnTo>
                    <a:lnTo>
                      <a:pt x="0" y="22"/>
                    </a:lnTo>
                    <a:lnTo>
                      <a:pt x="0" y="0"/>
                    </a:lnTo>
                    <a:lnTo>
                      <a:pt x="38" y="2"/>
                    </a:lnTo>
                    <a:close/>
                  </a:path>
                </a:pathLst>
              </a:custGeom>
              <a:grpFill/>
              <a:ln>
                <a:noFill/>
              </a:ln>
            </p:spPr>
            <p:txBody>
              <a:bodyPr vert="horz" wrap="square" lIns="91440" tIns="45720" rIns="91440" bIns="45720" numCol="1" anchor="t" anchorCtr="0" compatLnSpc="1"/>
              <a:lstStyle/>
              <a:p>
                <a:endParaRPr lang="zh-CN" altLang="en-US"/>
              </a:p>
            </p:txBody>
          </p:sp>
          <p:sp>
            <p:nvSpPr>
              <p:cNvPr id="1607" name="Rectangle 250"/>
              <p:cNvSpPr>
                <a:spLocks noChangeArrowheads="1"/>
              </p:cNvSpPr>
              <p:nvPr/>
            </p:nvSpPr>
            <p:spPr bwMode="auto">
              <a:xfrm>
                <a:off x="2599" y="2856"/>
                <a:ext cx="14" cy="16"/>
              </a:xfrm>
              <a:prstGeom prst="rect">
                <a:avLst/>
              </a:prstGeom>
              <a:grpFill/>
              <a:ln>
                <a:noFill/>
              </a:ln>
            </p:spPr>
            <p:txBody>
              <a:bodyPr vert="horz" wrap="square" lIns="91440" tIns="45720" rIns="91440" bIns="45720" numCol="1" anchor="t" anchorCtr="0" compatLnSpc="1"/>
              <a:lstStyle/>
              <a:p>
                <a:endParaRPr lang="zh-CN" altLang="en-US"/>
              </a:p>
            </p:txBody>
          </p:sp>
          <p:sp>
            <p:nvSpPr>
              <p:cNvPr id="1608" name="Freeform 251"/>
              <p:cNvSpPr/>
              <p:nvPr/>
            </p:nvSpPr>
            <p:spPr bwMode="auto">
              <a:xfrm>
                <a:off x="2459" y="2902"/>
                <a:ext cx="58" cy="38"/>
              </a:xfrm>
              <a:custGeom>
                <a:avLst/>
                <a:gdLst>
                  <a:gd name="T0" fmla="*/ 0 w 58"/>
                  <a:gd name="T1" fmla="*/ 8 h 38"/>
                  <a:gd name="T2" fmla="*/ 58 w 58"/>
                  <a:gd name="T3" fmla="*/ 0 h 38"/>
                  <a:gd name="T4" fmla="*/ 58 w 58"/>
                  <a:gd name="T5" fmla="*/ 26 h 38"/>
                  <a:gd name="T6" fmla="*/ 0 w 58"/>
                  <a:gd name="T7" fmla="*/ 38 h 38"/>
                  <a:gd name="T8" fmla="*/ 0 w 58"/>
                  <a:gd name="T9" fmla="*/ 8 h 38"/>
                </a:gdLst>
                <a:ahLst/>
                <a:cxnLst>
                  <a:cxn ang="0">
                    <a:pos x="T0" y="T1"/>
                  </a:cxn>
                  <a:cxn ang="0">
                    <a:pos x="T2" y="T3"/>
                  </a:cxn>
                  <a:cxn ang="0">
                    <a:pos x="T4" y="T5"/>
                  </a:cxn>
                  <a:cxn ang="0">
                    <a:pos x="T6" y="T7"/>
                  </a:cxn>
                  <a:cxn ang="0">
                    <a:pos x="T8" y="T9"/>
                  </a:cxn>
                </a:cxnLst>
                <a:rect l="0" t="0" r="r" b="b"/>
                <a:pathLst>
                  <a:path w="58" h="38">
                    <a:moveTo>
                      <a:pt x="0" y="8"/>
                    </a:moveTo>
                    <a:lnTo>
                      <a:pt x="58" y="0"/>
                    </a:lnTo>
                    <a:lnTo>
                      <a:pt x="58" y="26"/>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609" name="Freeform 252"/>
              <p:cNvSpPr/>
              <p:nvPr/>
            </p:nvSpPr>
            <p:spPr bwMode="auto">
              <a:xfrm>
                <a:off x="2533" y="2900"/>
                <a:ext cx="14" cy="24"/>
              </a:xfrm>
              <a:custGeom>
                <a:avLst/>
                <a:gdLst>
                  <a:gd name="T0" fmla="*/ 14 w 14"/>
                  <a:gd name="T1" fmla="*/ 0 h 24"/>
                  <a:gd name="T2" fmla="*/ 14 w 14"/>
                  <a:gd name="T3" fmla="*/ 22 h 24"/>
                  <a:gd name="T4" fmla="*/ 0 w 14"/>
                  <a:gd name="T5" fmla="*/ 24 h 24"/>
                  <a:gd name="T6" fmla="*/ 0 w 14"/>
                  <a:gd name="T7" fmla="*/ 0 h 24"/>
                  <a:gd name="T8" fmla="*/ 14 w 14"/>
                  <a:gd name="T9" fmla="*/ 0 h 24"/>
                </a:gdLst>
                <a:ahLst/>
                <a:cxnLst>
                  <a:cxn ang="0">
                    <a:pos x="T0" y="T1"/>
                  </a:cxn>
                  <a:cxn ang="0">
                    <a:pos x="T2" y="T3"/>
                  </a:cxn>
                  <a:cxn ang="0">
                    <a:pos x="T4" y="T5"/>
                  </a:cxn>
                  <a:cxn ang="0">
                    <a:pos x="T6" y="T7"/>
                  </a:cxn>
                  <a:cxn ang="0">
                    <a:pos x="T8" y="T9"/>
                  </a:cxn>
                </a:cxnLst>
                <a:rect l="0" t="0" r="r" b="b"/>
                <a:pathLst>
                  <a:path w="14" h="24">
                    <a:moveTo>
                      <a:pt x="14" y="0"/>
                    </a:moveTo>
                    <a:lnTo>
                      <a:pt x="14" y="22"/>
                    </a:lnTo>
                    <a:lnTo>
                      <a:pt x="0" y="24"/>
                    </a:lnTo>
                    <a:lnTo>
                      <a:pt x="0" y="0"/>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610" name="Freeform 253"/>
              <p:cNvSpPr/>
              <p:nvPr/>
            </p:nvSpPr>
            <p:spPr bwMode="auto">
              <a:xfrm>
                <a:off x="2503" y="2948"/>
                <a:ext cx="30" cy="32"/>
              </a:xfrm>
              <a:custGeom>
                <a:avLst/>
                <a:gdLst>
                  <a:gd name="T0" fmla="*/ 30 w 30"/>
                  <a:gd name="T1" fmla="*/ 0 h 32"/>
                  <a:gd name="T2" fmla="*/ 30 w 30"/>
                  <a:gd name="T3" fmla="*/ 22 h 32"/>
                  <a:gd name="T4" fmla="*/ 0 w 30"/>
                  <a:gd name="T5" fmla="*/ 32 h 32"/>
                  <a:gd name="T6" fmla="*/ 0 w 30"/>
                  <a:gd name="T7" fmla="*/ 6 h 32"/>
                  <a:gd name="T8" fmla="*/ 30 w 30"/>
                  <a:gd name="T9" fmla="*/ 0 h 32"/>
                </a:gdLst>
                <a:ahLst/>
                <a:cxnLst>
                  <a:cxn ang="0">
                    <a:pos x="T0" y="T1"/>
                  </a:cxn>
                  <a:cxn ang="0">
                    <a:pos x="T2" y="T3"/>
                  </a:cxn>
                  <a:cxn ang="0">
                    <a:pos x="T4" y="T5"/>
                  </a:cxn>
                  <a:cxn ang="0">
                    <a:pos x="T6" y="T7"/>
                  </a:cxn>
                  <a:cxn ang="0">
                    <a:pos x="T8" y="T9"/>
                  </a:cxn>
                </a:cxnLst>
                <a:rect l="0" t="0" r="r" b="b"/>
                <a:pathLst>
                  <a:path w="30" h="32">
                    <a:moveTo>
                      <a:pt x="30" y="0"/>
                    </a:moveTo>
                    <a:lnTo>
                      <a:pt x="30" y="22"/>
                    </a:lnTo>
                    <a:lnTo>
                      <a:pt x="0" y="32"/>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11" name="Freeform 254"/>
              <p:cNvSpPr/>
              <p:nvPr/>
            </p:nvSpPr>
            <p:spPr bwMode="auto">
              <a:xfrm>
                <a:off x="2547" y="2936"/>
                <a:ext cx="36" cy="30"/>
              </a:xfrm>
              <a:custGeom>
                <a:avLst/>
                <a:gdLst>
                  <a:gd name="T0" fmla="*/ 36 w 36"/>
                  <a:gd name="T1" fmla="*/ 0 h 30"/>
                  <a:gd name="T2" fmla="*/ 36 w 36"/>
                  <a:gd name="T3" fmla="*/ 20 h 30"/>
                  <a:gd name="T4" fmla="*/ 0 w 36"/>
                  <a:gd name="T5" fmla="*/ 30 h 30"/>
                  <a:gd name="T6" fmla="*/ 0 w 36"/>
                  <a:gd name="T7" fmla="*/ 8 h 30"/>
                  <a:gd name="T8" fmla="*/ 16 w 36"/>
                  <a:gd name="T9" fmla="*/ 4 h 30"/>
                  <a:gd name="T10" fmla="*/ 16 w 36"/>
                  <a:gd name="T11" fmla="*/ 4 h 30"/>
                  <a:gd name="T12" fmla="*/ 36 w 3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0"/>
                    </a:moveTo>
                    <a:lnTo>
                      <a:pt x="36" y="20"/>
                    </a:lnTo>
                    <a:lnTo>
                      <a:pt x="0" y="30"/>
                    </a:lnTo>
                    <a:lnTo>
                      <a:pt x="0" y="8"/>
                    </a:lnTo>
                    <a:lnTo>
                      <a:pt x="16" y="4"/>
                    </a:lnTo>
                    <a:lnTo>
                      <a:pt x="16" y="4"/>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12" name="Freeform 255"/>
              <p:cNvSpPr/>
              <p:nvPr/>
            </p:nvSpPr>
            <p:spPr bwMode="auto">
              <a:xfrm>
                <a:off x="2597" y="2930"/>
                <a:ext cx="16" cy="20"/>
              </a:xfrm>
              <a:custGeom>
                <a:avLst/>
                <a:gdLst>
                  <a:gd name="T0" fmla="*/ 16 w 16"/>
                  <a:gd name="T1" fmla="*/ 0 h 20"/>
                  <a:gd name="T2" fmla="*/ 16 w 16"/>
                  <a:gd name="T3" fmla="*/ 16 h 20"/>
                  <a:gd name="T4" fmla="*/ 0 w 16"/>
                  <a:gd name="T5" fmla="*/ 20 h 20"/>
                  <a:gd name="T6" fmla="*/ 0 w 16"/>
                  <a:gd name="T7" fmla="*/ 4 h 20"/>
                  <a:gd name="T8" fmla="*/ 16 w 16"/>
                  <a:gd name="T9" fmla="*/ 0 h 20"/>
                </a:gdLst>
                <a:ahLst/>
                <a:cxnLst>
                  <a:cxn ang="0">
                    <a:pos x="T0" y="T1"/>
                  </a:cxn>
                  <a:cxn ang="0">
                    <a:pos x="T2" y="T3"/>
                  </a:cxn>
                  <a:cxn ang="0">
                    <a:pos x="T4" y="T5"/>
                  </a:cxn>
                  <a:cxn ang="0">
                    <a:pos x="T6" y="T7"/>
                  </a:cxn>
                  <a:cxn ang="0">
                    <a:pos x="T8" y="T9"/>
                  </a:cxn>
                </a:cxnLst>
                <a:rect l="0" t="0" r="r" b="b"/>
                <a:pathLst>
                  <a:path w="16" h="20">
                    <a:moveTo>
                      <a:pt x="16" y="0"/>
                    </a:moveTo>
                    <a:lnTo>
                      <a:pt x="16" y="16"/>
                    </a:lnTo>
                    <a:lnTo>
                      <a:pt x="0" y="20"/>
                    </a:lnTo>
                    <a:lnTo>
                      <a:pt x="0" y="4"/>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613" name="Freeform 256"/>
              <p:cNvSpPr/>
              <p:nvPr/>
            </p:nvSpPr>
            <p:spPr bwMode="auto">
              <a:xfrm>
                <a:off x="2495" y="2986"/>
                <a:ext cx="66" cy="50"/>
              </a:xfrm>
              <a:custGeom>
                <a:avLst/>
                <a:gdLst>
                  <a:gd name="T0" fmla="*/ 66 w 66"/>
                  <a:gd name="T1" fmla="*/ 0 h 50"/>
                  <a:gd name="T2" fmla="*/ 66 w 66"/>
                  <a:gd name="T3" fmla="*/ 22 h 50"/>
                  <a:gd name="T4" fmla="*/ 0 w 66"/>
                  <a:gd name="T5" fmla="*/ 50 h 50"/>
                  <a:gd name="T6" fmla="*/ 0 w 66"/>
                  <a:gd name="T7" fmla="*/ 22 h 50"/>
                  <a:gd name="T8" fmla="*/ 66 w 66"/>
                  <a:gd name="T9" fmla="*/ 0 h 50"/>
                </a:gdLst>
                <a:ahLst/>
                <a:cxnLst>
                  <a:cxn ang="0">
                    <a:pos x="T0" y="T1"/>
                  </a:cxn>
                  <a:cxn ang="0">
                    <a:pos x="T2" y="T3"/>
                  </a:cxn>
                  <a:cxn ang="0">
                    <a:pos x="T4" y="T5"/>
                  </a:cxn>
                  <a:cxn ang="0">
                    <a:pos x="T6" y="T7"/>
                  </a:cxn>
                  <a:cxn ang="0">
                    <a:pos x="T8" y="T9"/>
                  </a:cxn>
                </a:cxnLst>
                <a:rect l="0" t="0" r="r" b="b"/>
                <a:pathLst>
                  <a:path w="66" h="50">
                    <a:moveTo>
                      <a:pt x="66" y="0"/>
                    </a:moveTo>
                    <a:lnTo>
                      <a:pt x="66" y="22"/>
                    </a:lnTo>
                    <a:lnTo>
                      <a:pt x="0" y="50"/>
                    </a:lnTo>
                    <a:lnTo>
                      <a:pt x="0" y="22"/>
                    </a:lnTo>
                    <a:lnTo>
                      <a:pt x="66" y="0"/>
                    </a:lnTo>
                    <a:close/>
                  </a:path>
                </a:pathLst>
              </a:custGeom>
              <a:grpFill/>
              <a:ln>
                <a:noFill/>
              </a:ln>
            </p:spPr>
            <p:txBody>
              <a:bodyPr vert="horz" wrap="square" lIns="91440" tIns="45720" rIns="91440" bIns="45720" numCol="1" anchor="t" anchorCtr="0" compatLnSpc="1"/>
              <a:lstStyle/>
              <a:p>
                <a:endParaRPr lang="zh-CN" altLang="en-US"/>
              </a:p>
            </p:txBody>
          </p:sp>
          <p:sp>
            <p:nvSpPr>
              <p:cNvPr id="1614" name="Freeform 257"/>
              <p:cNvSpPr/>
              <p:nvPr/>
            </p:nvSpPr>
            <p:spPr bwMode="auto">
              <a:xfrm>
                <a:off x="2575" y="2968"/>
                <a:ext cx="38" cy="32"/>
              </a:xfrm>
              <a:custGeom>
                <a:avLst/>
                <a:gdLst>
                  <a:gd name="T0" fmla="*/ 38 w 38"/>
                  <a:gd name="T1" fmla="*/ 0 h 32"/>
                  <a:gd name="T2" fmla="*/ 38 w 38"/>
                  <a:gd name="T3" fmla="*/ 16 h 32"/>
                  <a:gd name="T4" fmla="*/ 0 w 38"/>
                  <a:gd name="T5" fmla="*/ 32 h 32"/>
                  <a:gd name="T6" fmla="*/ 0 w 38"/>
                  <a:gd name="T7" fmla="*/ 14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4"/>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1615" name="Freeform 258"/>
              <p:cNvSpPr/>
              <p:nvPr/>
            </p:nvSpPr>
            <p:spPr bwMode="auto">
              <a:xfrm>
                <a:off x="2459" y="3050"/>
                <a:ext cx="58" cy="58"/>
              </a:xfrm>
              <a:custGeom>
                <a:avLst/>
                <a:gdLst>
                  <a:gd name="T0" fmla="*/ 0 w 58"/>
                  <a:gd name="T1" fmla="*/ 26 h 58"/>
                  <a:gd name="T2" fmla="*/ 58 w 58"/>
                  <a:gd name="T3" fmla="*/ 0 h 58"/>
                  <a:gd name="T4" fmla="*/ 58 w 58"/>
                  <a:gd name="T5" fmla="*/ 26 h 58"/>
                  <a:gd name="T6" fmla="*/ 0 w 58"/>
                  <a:gd name="T7" fmla="*/ 58 h 58"/>
                  <a:gd name="T8" fmla="*/ 0 w 58"/>
                  <a:gd name="T9" fmla="*/ 26 h 58"/>
                </a:gdLst>
                <a:ahLst/>
                <a:cxnLst>
                  <a:cxn ang="0">
                    <a:pos x="T0" y="T1"/>
                  </a:cxn>
                  <a:cxn ang="0">
                    <a:pos x="T2" y="T3"/>
                  </a:cxn>
                  <a:cxn ang="0">
                    <a:pos x="T4" y="T5"/>
                  </a:cxn>
                  <a:cxn ang="0">
                    <a:pos x="T6" y="T7"/>
                  </a:cxn>
                  <a:cxn ang="0">
                    <a:pos x="T8" y="T9"/>
                  </a:cxn>
                </a:cxnLst>
                <a:rect l="0" t="0" r="r" b="b"/>
                <a:pathLst>
                  <a:path w="58" h="58">
                    <a:moveTo>
                      <a:pt x="0" y="26"/>
                    </a:moveTo>
                    <a:lnTo>
                      <a:pt x="58" y="0"/>
                    </a:lnTo>
                    <a:lnTo>
                      <a:pt x="58" y="26"/>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16" name="Freeform 259"/>
              <p:cNvSpPr/>
              <p:nvPr/>
            </p:nvSpPr>
            <p:spPr bwMode="auto">
              <a:xfrm>
                <a:off x="2533" y="302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617" name="Freeform 260"/>
              <p:cNvSpPr/>
              <p:nvPr/>
            </p:nvSpPr>
            <p:spPr bwMode="auto">
              <a:xfrm>
                <a:off x="2499" y="3094"/>
                <a:ext cx="34" cy="44"/>
              </a:xfrm>
              <a:custGeom>
                <a:avLst/>
                <a:gdLst>
                  <a:gd name="T0" fmla="*/ 34 w 34"/>
                  <a:gd name="T1" fmla="*/ 0 h 44"/>
                  <a:gd name="T2" fmla="*/ 34 w 34"/>
                  <a:gd name="T3" fmla="*/ 24 h 44"/>
                  <a:gd name="T4" fmla="*/ 0 w 34"/>
                  <a:gd name="T5" fmla="*/ 44 h 44"/>
                  <a:gd name="T6" fmla="*/ 0 w 34"/>
                  <a:gd name="T7" fmla="*/ 18 h 44"/>
                  <a:gd name="T8" fmla="*/ 34 w 34"/>
                  <a:gd name="T9" fmla="*/ 0 h 44"/>
                </a:gdLst>
                <a:ahLst/>
                <a:cxnLst>
                  <a:cxn ang="0">
                    <a:pos x="T0" y="T1"/>
                  </a:cxn>
                  <a:cxn ang="0">
                    <a:pos x="T2" y="T3"/>
                  </a:cxn>
                  <a:cxn ang="0">
                    <a:pos x="T4" y="T5"/>
                  </a:cxn>
                  <a:cxn ang="0">
                    <a:pos x="T6" y="T7"/>
                  </a:cxn>
                  <a:cxn ang="0">
                    <a:pos x="T8" y="T9"/>
                  </a:cxn>
                </a:cxnLst>
                <a:rect l="0" t="0" r="r" b="b"/>
                <a:pathLst>
                  <a:path w="34" h="44">
                    <a:moveTo>
                      <a:pt x="34" y="0"/>
                    </a:moveTo>
                    <a:lnTo>
                      <a:pt x="34" y="24"/>
                    </a:lnTo>
                    <a:lnTo>
                      <a:pt x="0" y="44"/>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618" name="Freeform 261"/>
              <p:cNvSpPr/>
              <p:nvPr/>
            </p:nvSpPr>
            <p:spPr bwMode="auto">
              <a:xfrm>
                <a:off x="2585" y="3050"/>
                <a:ext cx="28" cy="34"/>
              </a:xfrm>
              <a:custGeom>
                <a:avLst/>
                <a:gdLst>
                  <a:gd name="T0" fmla="*/ 28 w 28"/>
                  <a:gd name="T1" fmla="*/ 0 h 34"/>
                  <a:gd name="T2" fmla="*/ 28 w 28"/>
                  <a:gd name="T3" fmla="*/ 16 h 34"/>
                  <a:gd name="T4" fmla="*/ 0 w 28"/>
                  <a:gd name="T5" fmla="*/ 34 h 34"/>
                  <a:gd name="T6" fmla="*/ 0 w 28"/>
                  <a:gd name="T7" fmla="*/ 14 h 34"/>
                  <a:gd name="T8" fmla="*/ 28 w 28"/>
                  <a:gd name="T9" fmla="*/ 0 h 34"/>
                </a:gdLst>
                <a:ahLst/>
                <a:cxnLst>
                  <a:cxn ang="0">
                    <a:pos x="T0" y="T1"/>
                  </a:cxn>
                  <a:cxn ang="0">
                    <a:pos x="T2" y="T3"/>
                  </a:cxn>
                  <a:cxn ang="0">
                    <a:pos x="T4" y="T5"/>
                  </a:cxn>
                  <a:cxn ang="0">
                    <a:pos x="T6" y="T7"/>
                  </a:cxn>
                  <a:cxn ang="0">
                    <a:pos x="T8" y="T9"/>
                  </a:cxn>
                </a:cxnLst>
                <a:rect l="0" t="0" r="r" b="b"/>
                <a:pathLst>
                  <a:path w="28" h="34">
                    <a:moveTo>
                      <a:pt x="28" y="0"/>
                    </a:moveTo>
                    <a:lnTo>
                      <a:pt x="28" y="16"/>
                    </a:lnTo>
                    <a:lnTo>
                      <a:pt x="0" y="34"/>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19" name="Freeform 262"/>
              <p:cNvSpPr/>
              <p:nvPr/>
            </p:nvSpPr>
            <p:spPr bwMode="auto">
              <a:xfrm>
                <a:off x="2459" y="3160"/>
                <a:ext cx="40" cy="54"/>
              </a:xfrm>
              <a:custGeom>
                <a:avLst/>
                <a:gdLst>
                  <a:gd name="T0" fmla="*/ 0 w 40"/>
                  <a:gd name="T1" fmla="*/ 24 h 54"/>
                  <a:gd name="T2" fmla="*/ 40 w 40"/>
                  <a:gd name="T3" fmla="*/ 0 h 54"/>
                  <a:gd name="T4" fmla="*/ 40 w 40"/>
                  <a:gd name="T5" fmla="*/ 28 h 54"/>
                  <a:gd name="T6" fmla="*/ 0 w 40"/>
                  <a:gd name="T7" fmla="*/ 54 h 54"/>
                  <a:gd name="T8" fmla="*/ 0 w 40"/>
                  <a:gd name="T9" fmla="*/ 24 h 54"/>
                </a:gdLst>
                <a:ahLst/>
                <a:cxnLst>
                  <a:cxn ang="0">
                    <a:pos x="T0" y="T1"/>
                  </a:cxn>
                  <a:cxn ang="0">
                    <a:pos x="T2" y="T3"/>
                  </a:cxn>
                  <a:cxn ang="0">
                    <a:pos x="T4" y="T5"/>
                  </a:cxn>
                  <a:cxn ang="0">
                    <a:pos x="T6" y="T7"/>
                  </a:cxn>
                  <a:cxn ang="0">
                    <a:pos x="T8" y="T9"/>
                  </a:cxn>
                </a:cxnLst>
                <a:rect l="0" t="0" r="r" b="b"/>
                <a:pathLst>
                  <a:path w="40" h="54">
                    <a:moveTo>
                      <a:pt x="0" y="24"/>
                    </a:moveTo>
                    <a:lnTo>
                      <a:pt x="40" y="0"/>
                    </a:lnTo>
                    <a:lnTo>
                      <a:pt x="40" y="28"/>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1620" name="Freeform 263"/>
              <p:cNvSpPr/>
              <p:nvPr/>
            </p:nvSpPr>
            <p:spPr bwMode="auto">
              <a:xfrm>
                <a:off x="2563" y="3094"/>
                <a:ext cx="50" cy="50"/>
              </a:xfrm>
              <a:custGeom>
                <a:avLst/>
                <a:gdLst>
                  <a:gd name="T0" fmla="*/ 50 w 50"/>
                  <a:gd name="T1" fmla="*/ 0 h 50"/>
                  <a:gd name="T2" fmla="*/ 50 w 50"/>
                  <a:gd name="T3" fmla="*/ 16 h 50"/>
                  <a:gd name="T4" fmla="*/ 0 w 50"/>
                  <a:gd name="T5" fmla="*/ 50 h 50"/>
                  <a:gd name="T6" fmla="*/ 0 w 50"/>
                  <a:gd name="T7" fmla="*/ 28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621" name="Freeform 264"/>
              <p:cNvSpPr/>
              <p:nvPr/>
            </p:nvSpPr>
            <p:spPr bwMode="auto">
              <a:xfrm>
                <a:off x="2495" y="3156"/>
                <a:ext cx="84" cy="82"/>
              </a:xfrm>
              <a:custGeom>
                <a:avLst/>
                <a:gdLst>
                  <a:gd name="T0" fmla="*/ 0 w 84"/>
                  <a:gd name="T1" fmla="*/ 54 h 82"/>
                  <a:gd name="T2" fmla="*/ 84 w 84"/>
                  <a:gd name="T3" fmla="*/ 0 h 82"/>
                  <a:gd name="T4" fmla="*/ 84 w 84"/>
                  <a:gd name="T5" fmla="*/ 18 h 82"/>
                  <a:gd name="T6" fmla="*/ 0 w 84"/>
                  <a:gd name="T7" fmla="*/ 82 h 82"/>
                  <a:gd name="T8" fmla="*/ 0 w 84"/>
                  <a:gd name="T9" fmla="*/ 54 h 82"/>
                </a:gdLst>
                <a:ahLst/>
                <a:cxnLst>
                  <a:cxn ang="0">
                    <a:pos x="T0" y="T1"/>
                  </a:cxn>
                  <a:cxn ang="0">
                    <a:pos x="T2" y="T3"/>
                  </a:cxn>
                  <a:cxn ang="0">
                    <a:pos x="T4" y="T5"/>
                  </a:cxn>
                  <a:cxn ang="0">
                    <a:pos x="T6" y="T7"/>
                  </a:cxn>
                  <a:cxn ang="0">
                    <a:pos x="T8" y="T9"/>
                  </a:cxn>
                </a:cxnLst>
                <a:rect l="0" t="0" r="r" b="b"/>
                <a:pathLst>
                  <a:path w="84" h="82">
                    <a:moveTo>
                      <a:pt x="0" y="54"/>
                    </a:moveTo>
                    <a:lnTo>
                      <a:pt x="84" y="0"/>
                    </a:lnTo>
                    <a:lnTo>
                      <a:pt x="84" y="18"/>
                    </a:lnTo>
                    <a:lnTo>
                      <a:pt x="0" y="82"/>
                    </a:lnTo>
                    <a:lnTo>
                      <a:pt x="0" y="54"/>
                    </a:lnTo>
                    <a:close/>
                  </a:path>
                </a:pathLst>
              </a:custGeom>
              <a:grpFill/>
              <a:ln>
                <a:noFill/>
              </a:ln>
            </p:spPr>
            <p:txBody>
              <a:bodyPr vert="horz" wrap="square" lIns="91440" tIns="45720" rIns="91440" bIns="45720" numCol="1" anchor="t" anchorCtr="0" compatLnSpc="1"/>
              <a:lstStyle/>
              <a:p>
                <a:endParaRPr lang="zh-CN" altLang="en-US"/>
              </a:p>
            </p:txBody>
          </p:sp>
          <p:sp>
            <p:nvSpPr>
              <p:cNvPr id="1622" name="Freeform 265"/>
              <p:cNvSpPr/>
              <p:nvPr/>
            </p:nvSpPr>
            <p:spPr bwMode="auto">
              <a:xfrm>
                <a:off x="2593" y="3132"/>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623" name="Freeform 266"/>
              <p:cNvSpPr/>
              <p:nvPr/>
            </p:nvSpPr>
            <p:spPr bwMode="auto">
              <a:xfrm>
                <a:off x="2459" y="3242"/>
                <a:ext cx="58" cy="75"/>
              </a:xfrm>
              <a:custGeom>
                <a:avLst/>
                <a:gdLst>
                  <a:gd name="T0" fmla="*/ 0 w 58"/>
                  <a:gd name="T1" fmla="*/ 42 h 75"/>
                  <a:gd name="T2" fmla="*/ 58 w 58"/>
                  <a:gd name="T3" fmla="*/ 0 h 75"/>
                  <a:gd name="T4" fmla="*/ 58 w 58"/>
                  <a:gd name="T5" fmla="*/ 26 h 75"/>
                  <a:gd name="T6" fmla="*/ 0 w 58"/>
                  <a:gd name="T7" fmla="*/ 75 h 75"/>
                  <a:gd name="T8" fmla="*/ 0 w 58"/>
                  <a:gd name="T9" fmla="*/ 42 h 75"/>
                </a:gdLst>
                <a:ahLst/>
                <a:cxnLst>
                  <a:cxn ang="0">
                    <a:pos x="T0" y="T1"/>
                  </a:cxn>
                  <a:cxn ang="0">
                    <a:pos x="T2" y="T3"/>
                  </a:cxn>
                  <a:cxn ang="0">
                    <a:pos x="T4" y="T5"/>
                  </a:cxn>
                  <a:cxn ang="0">
                    <a:pos x="T6" y="T7"/>
                  </a:cxn>
                  <a:cxn ang="0">
                    <a:pos x="T8" y="T9"/>
                  </a:cxn>
                </a:cxnLst>
                <a:rect l="0" t="0" r="r" b="b"/>
                <a:pathLst>
                  <a:path w="58" h="75">
                    <a:moveTo>
                      <a:pt x="0" y="42"/>
                    </a:moveTo>
                    <a:lnTo>
                      <a:pt x="58" y="0"/>
                    </a:lnTo>
                    <a:lnTo>
                      <a:pt x="58" y="26"/>
                    </a:lnTo>
                    <a:lnTo>
                      <a:pt x="0" y="75"/>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624" name="Freeform 267"/>
              <p:cNvSpPr/>
              <p:nvPr/>
            </p:nvSpPr>
            <p:spPr bwMode="auto">
              <a:xfrm>
                <a:off x="2565" y="3174"/>
                <a:ext cx="48" cy="54"/>
              </a:xfrm>
              <a:custGeom>
                <a:avLst/>
                <a:gdLst>
                  <a:gd name="T0" fmla="*/ 48 w 48"/>
                  <a:gd name="T1" fmla="*/ 0 h 54"/>
                  <a:gd name="T2" fmla="*/ 48 w 48"/>
                  <a:gd name="T3" fmla="*/ 16 h 54"/>
                  <a:gd name="T4" fmla="*/ 0 w 48"/>
                  <a:gd name="T5" fmla="*/ 54 h 54"/>
                  <a:gd name="T6" fmla="*/ 0 w 48"/>
                  <a:gd name="T7" fmla="*/ 3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lnTo>
                      <a:pt x="48" y="16"/>
                    </a:lnTo>
                    <a:lnTo>
                      <a:pt x="0" y="54"/>
                    </a:lnTo>
                    <a:lnTo>
                      <a:pt x="0" y="34"/>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625" name="Freeform 268"/>
              <p:cNvSpPr/>
              <p:nvPr/>
            </p:nvSpPr>
            <p:spPr bwMode="auto">
              <a:xfrm>
                <a:off x="2505" y="3252"/>
                <a:ext cx="58" cy="73"/>
              </a:xfrm>
              <a:custGeom>
                <a:avLst/>
                <a:gdLst>
                  <a:gd name="T0" fmla="*/ 58 w 58"/>
                  <a:gd name="T1" fmla="*/ 0 h 73"/>
                  <a:gd name="T2" fmla="*/ 58 w 58"/>
                  <a:gd name="T3" fmla="*/ 22 h 73"/>
                  <a:gd name="T4" fmla="*/ 0 w 58"/>
                  <a:gd name="T5" fmla="*/ 73 h 73"/>
                  <a:gd name="T6" fmla="*/ 0 w 58"/>
                  <a:gd name="T7" fmla="*/ 46 h 73"/>
                  <a:gd name="T8" fmla="*/ 58 w 58"/>
                  <a:gd name="T9" fmla="*/ 0 h 73"/>
                </a:gdLst>
                <a:ahLst/>
                <a:cxnLst>
                  <a:cxn ang="0">
                    <a:pos x="T0" y="T1"/>
                  </a:cxn>
                  <a:cxn ang="0">
                    <a:pos x="T2" y="T3"/>
                  </a:cxn>
                  <a:cxn ang="0">
                    <a:pos x="T4" y="T5"/>
                  </a:cxn>
                  <a:cxn ang="0">
                    <a:pos x="T6" y="T7"/>
                  </a:cxn>
                  <a:cxn ang="0">
                    <a:pos x="T8" y="T9"/>
                  </a:cxn>
                </a:cxnLst>
                <a:rect l="0" t="0" r="r" b="b"/>
                <a:pathLst>
                  <a:path w="58" h="73">
                    <a:moveTo>
                      <a:pt x="58" y="0"/>
                    </a:moveTo>
                    <a:lnTo>
                      <a:pt x="58" y="22"/>
                    </a:lnTo>
                    <a:lnTo>
                      <a:pt x="0" y="73"/>
                    </a:lnTo>
                    <a:lnTo>
                      <a:pt x="0" y="46"/>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626" name="Freeform 269"/>
              <p:cNvSpPr/>
              <p:nvPr/>
            </p:nvSpPr>
            <p:spPr bwMode="auto">
              <a:xfrm>
                <a:off x="2577" y="3214"/>
                <a:ext cx="36" cy="46"/>
              </a:xfrm>
              <a:custGeom>
                <a:avLst/>
                <a:gdLst>
                  <a:gd name="T0" fmla="*/ 36 w 36"/>
                  <a:gd name="T1" fmla="*/ 0 h 46"/>
                  <a:gd name="T2" fmla="*/ 36 w 36"/>
                  <a:gd name="T3" fmla="*/ 16 h 46"/>
                  <a:gd name="T4" fmla="*/ 0 w 36"/>
                  <a:gd name="T5" fmla="*/ 46 h 46"/>
                  <a:gd name="T6" fmla="*/ 0 w 36"/>
                  <a:gd name="T7" fmla="*/ 28 h 46"/>
                  <a:gd name="T8" fmla="*/ 36 w 36"/>
                  <a:gd name="T9" fmla="*/ 0 h 46"/>
                </a:gdLst>
                <a:ahLst/>
                <a:cxnLst>
                  <a:cxn ang="0">
                    <a:pos x="T0" y="T1"/>
                  </a:cxn>
                  <a:cxn ang="0">
                    <a:pos x="T2" y="T3"/>
                  </a:cxn>
                  <a:cxn ang="0">
                    <a:pos x="T4" y="T5"/>
                  </a:cxn>
                  <a:cxn ang="0">
                    <a:pos x="T6" y="T7"/>
                  </a:cxn>
                  <a:cxn ang="0">
                    <a:pos x="T8" y="T9"/>
                  </a:cxn>
                </a:cxnLst>
                <a:rect l="0" t="0" r="r" b="b"/>
                <a:pathLst>
                  <a:path w="36" h="46">
                    <a:moveTo>
                      <a:pt x="36" y="0"/>
                    </a:moveTo>
                    <a:lnTo>
                      <a:pt x="36" y="16"/>
                    </a:lnTo>
                    <a:lnTo>
                      <a:pt x="0" y="46"/>
                    </a:lnTo>
                    <a:lnTo>
                      <a:pt x="0" y="28"/>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27" name="Freeform 270"/>
              <p:cNvSpPr/>
              <p:nvPr/>
            </p:nvSpPr>
            <p:spPr bwMode="auto">
              <a:xfrm>
                <a:off x="2459" y="3371"/>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628" name="Freeform 271"/>
              <p:cNvSpPr/>
              <p:nvPr/>
            </p:nvSpPr>
            <p:spPr bwMode="auto">
              <a:xfrm>
                <a:off x="2491" y="3313"/>
                <a:ext cx="54" cy="72"/>
              </a:xfrm>
              <a:custGeom>
                <a:avLst/>
                <a:gdLst>
                  <a:gd name="T0" fmla="*/ 0 w 54"/>
                  <a:gd name="T1" fmla="*/ 44 h 72"/>
                  <a:gd name="T2" fmla="*/ 54 w 54"/>
                  <a:gd name="T3" fmla="*/ 0 h 72"/>
                  <a:gd name="T4" fmla="*/ 54 w 54"/>
                  <a:gd name="T5" fmla="*/ 22 h 72"/>
                  <a:gd name="T6" fmla="*/ 0 w 54"/>
                  <a:gd name="T7" fmla="*/ 72 h 72"/>
                  <a:gd name="T8" fmla="*/ 0 w 54"/>
                  <a:gd name="T9" fmla="*/ 44 h 72"/>
                </a:gdLst>
                <a:ahLst/>
                <a:cxnLst>
                  <a:cxn ang="0">
                    <a:pos x="T0" y="T1"/>
                  </a:cxn>
                  <a:cxn ang="0">
                    <a:pos x="T2" y="T3"/>
                  </a:cxn>
                  <a:cxn ang="0">
                    <a:pos x="T4" y="T5"/>
                  </a:cxn>
                  <a:cxn ang="0">
                    <a:pos x="T6" y="T7"/>
                  </a:cxn>
                  <a:cxn ang="0">
                    <a:pos x="T8" y="T9"/>
                  </a:cxn>
                </a:cxnLst>
                <a:rect l="0" t="0" r="r" b="b"/>
                <a:pathLst>
                  <a:path w="54" h="72">
                    <a:moveTo>
                      <a:pt x="0" y="44"/>
                    </a:moveTo>
                    <a:lnTo>
                      <a:pt x="54" y="0"/>
                    </a:lnTo>
                    <a:lnTo>
                      <a:pt x="54" y="22"/>
                    </a:lnTo>
                    <a:lnTo>
                      <a:pt x="0" y="72"/>
                    </a:lnTo>
                    <a:lnTo>
                      <a:pt x="0" y="44"/>
                    </a:lnTo>
                    <a:close/>
                  </a:path>
                </a:pathLst>
              </a:custGeom>
              <a:grpFill/>
              <a:ln>
                <a:noFill/>
              </a:ln>
            </p:spPr>
            <p:txBody>
              <a:bodyPr vert="horz" wrap="square" lIns="91440" tIns="45720" rIns="91440" bIns="45720" numCol="1" anchor="t" anchorCtr="0" compatLnSpc="1"/>
              <a:lstStyle/>
              <a:p>
                <a:endParaRPr lang="zh-CN" altLang="en-US"/>
              </a:p>
            </p:txBody>
          </p:sp>
          <p:sp>
            <p:nvSpPr>
              <p:cNvPr id="1629" name="Freeform 272"/>
              <p:cNvSpPr/>
              <p:nvPr/>
            </p:nvSpPr>
            <p:spPr bwMode="auto">
              <a:xfrm>
                <a:off x="2561" y="3254"/>
                <a:ext cx="52" cy="67"/>
              </a:xfrm>
              <a:custGeom>
                <a:avLst/>
                <a:gdLst>
                  <a:gd name="T0" fmla="*/ 52 w 52"/>
                  <a:gd name="T1" fmla="*/ 0 h 67"/>
                  <a:gd name="T2" fmla="*/ 52 w 52"/>
                  <a:gd name="T3" fmla="*/ 16 h 67"/>
                  <a:gd name="T4" fmla="*/ 0 w 52"/>
                  <a:gd name="T5" fmla="*/ 67 h 67"/>
                  <a:gd name="T6" fmla="*/ 0 w 52"/>
                  <a:gd name="T7" fmla="*/ 44 h 67"/>
                  <a:gd name="T8" fmla="*/ 52 w 52"/>
                  <a:gd name="T9" fmla="*/ 0 h 67"/>
                </a:gdLst>
                <a:ahLst/>
                <a:cxnLst>
                  <a:cxn ang="0">
                    <a:pos x="T0" y="T1"/>
                  </a:cxn>
                  <a:cxn ang="0">
                    <a:pos x="T2" y="T3"/>
                  </a:cxn>
                  <a:cxn ang="0">
                    <a:pos x="T4" y="T5"/>
                  </a:cxn>
                  <a:cxn ang="0">
                    <a:pos x="T6" y="T7"/>
                  </a:cxn>
                  <a:cxn ang="0">
                    <a:pos x="T8" y="T9"/>
                  </a:cxn>
                </a:cxnLst>
                <a:rect l="0" t="0" r="r" b="b"/>
                <a:pathLst>
                  <a:path w="52" h="67">
                    <a:moveTo>
                      <a:pt x="52" y="0"/>
                    </a:moveTo>
                    <a:lnTo>
                      <a:pt x="52" y="16"/>
                    </a:lnTo>
                    <a:lnTo>
                      <a:pt x="0" y="67"/>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30" name="Freeform 273"/>
              <p:cNvSpPr/>
              <p:nvPr/>
            </p:nvSpPr>
            <p:spPr bwMode="auto">
              <a:xfrm>
                <a:off x="2459" y="3403"/>
                <a:ext cx="36" cy="66"/>
              </a:xfrm>
              <a:custGeom>
                <a:avLst/>
                <a:gdLst>
                  <a:gd name="T0" fmla="*/ 0 w 36"/>
                  <a:gd name="T1" fmla="*/ 34 h 66"/>
                  <a:gd name="T2" fmla="*/ 36 w 36"/>
                  <a:gd name="T3" fmla="*/ 0 h 66"/>
                  <a:gd name="T4" fmla="*/ 36 w 36"/>
                  <a:gd name="T5" fmla="*/ 28 h 66"/>
                  <a:gd name="T6" fmla="*/ 0 w 36"/>
                  <a:gd name="T7" fmla="*/ 66 h 66"/>
                  <a:gd name="T8" fmla="*/ 0 w 36"/>
                  <a:gd name="T9" fmla="*/ 34 h 66"/>
                </a:gdLst>
                <a:ahLst/>
                <a:cxnLst>
                  <a:cxn ang="0">
                    <a:pos x="T0" y="T1"/>
                  </a:cxn>
                  <a:cxn ang="0">
                    <a:pos x="T2" y="T3"/>
                  </a:cxn>
                  <a:cxn ang="0">
                    <a:pos x="T4" y="T5"/>
                  </a:cxn>
                  <a:cxn ang="0">
                    <a:pos x="T6" y="T7"/>
                  </a:cxn>
                  <a:cxn ang="0">
                    <a:pos x="T8" y="T9"/>
                  </a:cxn>
                </a:cxnLst>
                <a:rect l="0" t="0" r="r" b="b"/>
                <a:pathLst>
                  <a:path w="36" h="66">
                    <a:moveTo>
                      <a:pt x="0" y="34"/>
                    </a:moveTo>
                    <a:lnTo>
                      <a:pt x="36" y="0"/>
                    </a:lnTo>
                    <a:lnTo>
                      <a:pt x="36"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631" name="Freeform 274"/>
              <p:cNvSpPr/>
              <p:nvPr/>
            </p:nvSpPr>
            <p:spPr bwMode="auto">
              <a:xfrm>
                <a:off x="2541" y="3337"/>
                <a:ext cx="30" cy="48"/>
              </a:xfrm>
              <a:custGeom>
                <a:avLst/>
                <a:gdLst>
                  <a:gd name="T0" fmla="*/ 30 w 30"/>
                  <a:gd name="T1" fmla="*/ 0 h 48"/>
                  <a:gd name="T2" fmla="*/ 30 w 30"/>
                  <a:gd name="T3" fmla="*/ 20 h 48"/>
                  <a:gd name="T4" fmla="*/ 0 w 30"/>
                  <a:gd name="T5" fmla="*/ 48 h 48"/>
                  <a:gd name="T6" fmla="*/ 0 w 30"/>
                  <a:gd name="T7" fmla="*/ 26 h 48"/>
                  <a:gd name="T8" fmla="*/ 30 w 30"/>
                  <a:gd name="T9" fmla="*/ 0 h 48"/>
                </a:gdLst>
                <a:ahLst/>
                <a:cxnLst>
                  <a:cxn ang="0">
                    <a:pos x="T0" y="T1"/>
                  </a:cxn>
                  <a:cxn ang="0">
                    <a:pos x="T2" y="T3"/>
                  </a:cxn>
                  <a:cxn ang="0">
                    <a:pos x="T4" y="T5"/>
                  </a:cxn>
                  <a:cxn ang="0">
                    <a:pos x="T6" y="T7"/>
                  </a:cxn>
                  <a:cxn ang="0">
                    <a:pos x="T8" y="T9"/>
                  </a:cxn>
                </a:cxnLst>
                <a:rect l="0" t="0" r="r" b="b"/>
                <a:pathLst>
                  <a:path w="30" h="48">
                    <a:moveTo>
                      <a:pt x="30" y="0"/>
                    </a:moveTo>
                    <a:lnTo>
                      <a:pt x="30" y="20"/>
                    </a:lnTo>
                    <a:lnTo>
                      <a:pt x="0" y="48"/>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32" name="Freeform 275"/>
              <p:cNvSpPr/>
              <p:nvPr/>
            </p:nvSpPr>
            <p:spPr bwMode="auto">
              <a:xfrm>
                <a:off x="2585" y="3298"/>
                <a:ext cx="28" cy="43"/>
              </a:xfrm>
              <a:custGeom>
                <a:avLst/>
                <a:gdLst>
                  <a:gd name="T0" fmla="*/ 28 w 28"/>
                  <a:gd name="T1" fmla="*/ 0 h 43"/>
                  <a:gd name="T2" fmla="*/ 28 w 28"/>
                  <a:gd name="T3" fmla="*/ 15 h 43"/>
                  <a:gd name="T4" fmla="*/ 0 w 28"/>
                  <a:gd name="T5" fmla="*/ 43 h 43"/>
                  <a:gd name="T6" fmla="*/ 0 w 28"/>
                  <a:gd name="T7" fmla="*/ 25 h 43"/>
                  <a:gd name="T8" fmla="*/ 28 w 28"/>
                  <a:gd name="T9" fmla="*/ 0 h 43"/>
                </a:gdLst>
                <a:ahLst/>
                <a:cxnLst>
                  <a:cxn ang="0">
                    <a:pos x="T0" y="T1"/>
                  </a:cxn>
                  <a:cxn ang="0">
                    <a:pos x="T2" y="T3"/>
                  </a:cxn>
                  <a:cxn ang="0">
                    <a:pos x="T4" y="T5"/>
                  </a:cxn>
                  <a:cxn ang="0">
                    <a:pos x="T6" y="T7"/>
                  </a:cxn>
                  <a:cxn ang="0">
                    <a:pos x="T8" y="T9"/>
                  </a:cxn>
                </a:cxnLst>
                <a:rect l="0" t="0" r="r" b="b"/>
                <a:pathLst>
                  <a:path w="28" h="43">
                    <a:moveTo>
                      <a:pt x="28" y="0"/>
                    </a:moveTo>
                    <a:lnTo>
                      <a:pt x="28" y="15"/>
                    </a:lnTo>
                    <a:lnTo>
                      <a:pt x="0" y="43"/>
                    </a:lnTo>
                    <a:lnTo>
                      <a:pt x="0" y="25"/>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33" name="Freeform 276"/>
              <p:cNvSpPr/>
              <p:nvPr/>
            </p:nvSpPr>
            <p:spPr bwMode="auto">
              <a:xfrm>
                <a:off x="2459" y="3461"/>
                <a:ext cx="26" cy="56"/>
              </a:xfrm>
              <a:custGeom>
                <a:avLst/>
                <a:gdLst>
                  <a:gd name="T0" fmla="*/ 0 w 26"/>
                  <a:gd name="T1" fmla="*/ 26 h 56"/>
                  <a:gd name="T2" fmla="*/ 26 w 26"/>
                  <a:gd name="T3" fmla="*/ 0 h 56"/>
                  <a:gd name="T4" fmla="*/ 26 w 26"/>
                  <a:gd name="T5" fmla="*/ 28 h 56"/>
                  <a:gd name="T6" fmla="*/ 0 w 26"/>
                  <a:gd name="T7" fmla="*/ 56 h 56"/>
                  <a:gd name="T8" fmla="*/ 0 w 26"/>
                  <a:gd name="T9" fmla="*/ 26 h 56"/>
                </a:gdLst>
                <a:ahLst/>
                <a:cxnLst>
                  <a:cxn ang="0">
                    <a:pos x="T0" y="T1"/>
                  </a:cxn>
                  <a:cxn ang="0">
                    <a:pos x="T2" y="T3"/>
                  </a:cxn>
                  <a:cxn ang="0">
                    <a:pos x="T4" y="T5"/>
                  </a:cxn>
                  <a:cxn ang="0">
                    <a:pos x="T6" y="T7"/>
                  </a:cxn>
                  <a:cxn ang="0">
                    <a:pos x="T8" y="T9"/>
                  </a:cxn>
                </a:cxnLst>
                <a:rect l="0" t="0" r="r" b="b"/>
                <a:pathLst>
                  <a:path w="26" h="56">
                    <a:moveTo>
                      <a:pt x="0" y="26"/>
                    </a:moveTo>
                    <a:lnTo>
                      <a:pt x="26" y="0"/>
                    </a:lnTo>
                    <a:lnTo>
                      <a:pt x="26"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34" name="Freeform 277"/>
              <p:cNvSpPr/>
              <p:nvPr/>
            </p:nvSpPr>
            <p:spPr bwMode="auto">
              <a:xfrm>
                <a:off x="2501" y="3389"/>
                <a:ext cx="56" cy="84"/>
              </a:xfrm>
              <a:custGeom>
                <a:avLst/>
                <a:gdLst>
                  <a:gd name="T0" fmla="*/ 56 w 56"/>
                  <a:gd name="T1" fmla="*/ 0 h 84"/>
                  <a:gd name="T2" fmla="*/ 56 w 56"/>
                  <a:gd name="T3" fmla="*/ 22 h 84"/>
                  <a:gd name="T4" fmla="*/ 0 w 56"/>
                  <a:gd name="T5" fmla="*/ 84 h 84"/>
                  <a:gd name="T6" fmla="*/ 0 w 56"/>
                  <a:gd name="T7" fmla="*/ 56 h 84"/>
                  <a:gd name="T8" fmla="*/ 56 w 56"/>
                  <a:gd name="T9" fmla="*/ 0 h 84"/>
                </a:gdLst>
                <a:ahLst/>
                <a:cxnLst>
                  <a:cxn ang="0">
                    <a:pos x="T0" y="T1"/>
                  </a:cxn>
                  <a:cxn ang="0">
                    <a:pos x="T2" y="T3"/>
                  </a:cxn>
                  <a:cxn ang="0">
                    <a:pos x="T4" y="T5"/>
                  </a:cxn>
                  <a:cxn ang="0">
                    <a:pos x="T6" y="T7"/>
                  </a:cxn>
                  <a:cxn ang="0">
                    <a:pos x="T8" y="T9"/>
                  </a:cxn>
                </a:cxnLst>
                <a:rect l="0" t="0" r="r" b="b"/>
                <a:pathLst>
                  <a:path w="56" h="84">
                    <a:moveTo>
                      <a:pt x="56" y="0"/>
                    </a:moveTo>
                    <a:lnTo>
                      <a:pt x="56" y="22"/>
                    </a:lnTo>
                    <a:lnTo>
                      <a:pt x="0" y="84"/>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635" name="Freeform 278"/>
              <p:cNvSpPr/>
              <p:nvPr/>
            </p:nvSpPr>
            <p:spPr bwMode="auto">
              <a:xfrm>
                <a:off x="2573" y="3337"/>
                <a:ext cx="40" cy="58"/>
              </a:xfrm>
              <a:custGeom>
                <a:avLst/>
                <a:gdLst>
                  <a:gd name="T0" fmla="*/ 40 w 40"/>
                  <a:gd name="T1" fmla="*/ 0 h 58"/>
                  <a:gd name="T2" fmla="*/ 40 w 40"/>
                  <a:gd name="T3" fmla="*/ 16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6"/>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636" name="Freeform 279"/>
              <p:cNvSpPr/>
              <p:nvPr/>
            </p:nvSpPr>
            <p:spPr bwMode="auto">
              <a:xfrm>
                <a:off x="2601" y="3379"/>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637" name="Freeform 280"/>
              <p:cNvSpPr/>
              <p:nvPr/>
            </p:nvSpPr>
            <p:spPr bwMode="auto">
              <a:xfrm>
                <a:off x="2489" y="3529"/>
                <a:ext cx="22" cy="52"/>
              </a:xfrm>
              <a:custGeom>
                <a:avLst/>
                <a:gdLst>
                  <a:gd name="T0" fmla="*/ 22 w 22"/>
                  <a:gd name="T1" fmla="*/ 0 h 52"/>
                  <a:gd name="T2" fmla="*/ 22 w 22"/>
                  <a:gd name="T3" fmla="*/ 26 h 52"/>
                  <a:gd name="T4" fmla="*/ 0 w 22"/>
                  <a:gd name="T5" fmla="*/ 52 h 52"/>
                  <a:gd name="T6" fmla="*/ 0 w 22"/>
                  <a:gd name="T7" fmla="*/ 24 h 52"/>
                  <a:gd name="T8" fmla="*/ 22 w 22"/>
                  <a:gd name="T9" fmla="*/ 0 h 52"/>
                </a:gdLst>
                <a:ahLst/>
                <a:cxnLst>
                  <a:cxn ang="0">
                    <a:pos x="T0" y="T1"/>
                  </a:cxn>
                  <a:cxn ang="0">
                    <a:pos x="T2" y="T3"/>
                  </a:cxn>
                  <a:cxn ang="0">
                    <a:pos x="T4" y="T5"/>
                  </a:cxn>
                  <a:cxn ang="0">
                    <a:pos x="T6" y="T7"/>
                  </a:cxn>
                  <a:cxn ang="0">
                    <a:pos x="T8" y="T9"/>
                  </a:cxn>
                </a:cxnLst>
                <a:rect l="0" t="0" r="r" b="b"/>
                <a:pathLst>
                  <a:path w="22" h="52">
                    <a:moveTo>
                      <a:pt x="22" y="0"/>
                    </a:moveTo>
                    <a:lnTo>
                      <a:pt x="22" y="26"/>
                    </a:lnTo>
                    <a:lnTo>
                      <a:pt x="0" y="52"/>
                    </a:lnTo>
                    <a:lnTo>
                      <a:pt x="0" y="24"/>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638" name="Freeform 281"/>
              <p:cNvSpPr/>
              <p:nvPr/>
            </p:nvSpPr>
            <p:spPr bwMode="auto">
              <a:xfrm>
                <a:off x="2527" y="3419"/>
                <a:ext cx="86" cy="118"/>
              </a:xfrm>
              <a:custGeom>
                <a:avLst/>
                <a:gdLst>
                  <a:gd name="T0" fmla="*/ 86 w 86"/>
                  <a:gd name="T1" fmla="*/ 0 h 118"/>
                  <a:gd name="T2" fmla="*/ 86 w 86"/>
                  <a:gd name="T3" fmla="*/ 14 h 118"/>
                  <a:gd name="T4" fmla="*/ 0 w 86"/>
                  <a:gd name="T5" fmla="*/ 118 h 118"/>
                  <a:gd name="T6" fmla="*/ 0 w 86"/>
                  <a:gd name="T7" fmla="*/ 92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4"/>
                    </a:lnTo>
                    <a:lnTo>
                      <a:pt x="0" y="118"/>
                    </a:lnTo>
                    <a:lnTo>
                      <a:pt x="0" y="92"/>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639" name="Freeform 282"/>
              <p:cNvSpPr/>
              <p:nvPr/>
            </p:nvSpPr>
            <p:spPr bwMode="auto">
              <a:xfrm>
                <a:off x="2561" y="3461"/>
                <a:ext cx="52" cy="78"/>
              </a:xfrm>
              <a:custGeom>
                <a:avLst/>
                <a:gdLst>
                  <a:gd name="T0" fmla="*/ 52 w 52"/>
                  <a:gd name="T1" fmla="*/ 0 h 78"/>
                  <a:gd name="T2" fmla="*/ 52 w 52"/>
                  <a:gd name="T3" fmla="*/ 14 h 78"/>
                  <a:gd name="T4" fmla="*/ 0 w 52"/>
                  <a:gd name="T5" fmla="*/ 78 h 78"/>
                  <a:gd name="T6" fmla="*/ 0 w 52"/>
                  <a:gd name="T7" fmla="*/ 58 h 78"/>
                  <a:gd name="T8" fmla="*/ 52 w 52"/>
                  <a:gd name="T9" fmla="*/ 0 h 78"/>
                </a:gdLst>
                <a:ahLst/>
                <a:cxnLst>
                  <a:cxn ang="0">
                    <a:pos x="T0" y="T1"/>
                  </a:cxn>
                  <a:cxn ang="0">
                    <a:pos x="T2" y="T3"/>
                  </a:cxn>
                  <a:cxn ang="0">
                    <a:pos x="T4" y="T5"/>
                  </a:cxn>
                  <a:cxn ang="0">
                    <a:pos x="T6" y="T7"/>
                  </a:cxn>
                  <a:cxn ang="0">
                    <a:pos x="T8" y="T9"/>
                  </a:cxn>
                </a:cxnLst>
                <a:rect l="0" t="0" r="r" b="b"/>
                <a:pathLst>
                  <a:path w="52" h="78">
                    <a:moveTo>
                      <a:pt x="52" y="0"/>
                    </a:moveTo>
                    <a:lnTo>
                      <a:pt x="52" y="14"/>
                    </a:lnTo>
                    <a:lnTo>
                      <a:pt x="0" y="78"/>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40" name="Rectangle 283"/>
              <p:cNvSpPr>
                <a:spLocks noChangeArrowheads="1"/>
              </p:cNvSpPr>
              <p:nvPr/>
            </p:nvSpPr>
            <p:spPr bwMode="auto">
              <a:xfrm>
                <a:off x="2563" y="294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641" name="Rectangle 284"/>
              <p:cNvSpPr>
                <a:spLocks noChangeArrowheads="1"/>
              </p:cNvSpPr>
              <p:nvPr/>
            </p:nvSpPr>
            <p:spPr bwMode="auto">
              <a:xfrm>
                <a:off x="3511"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2" name="Rectangle 285"/>
              <p:cNvSpPr>
                <a:spLocks noChangeArrowheads="1"/>
              </p:cNvSpPr>
              <p:nvPr/>
            </p:nvSpPr>
            <p:spPr bwMode="auto">
              <a:xfrm>
                <a:off x="3613"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3" name="Rectangle 286"/>
              <p:cNvSpPr>
                <a:spLocks noChangeArrowheads="1"/>
              </p:cNvSpPr>
              <p:nvPr/>
            </p:nvSpPr>
            <p:spPr bwMode="auto">
              <a:xfrm>
                <a:off x="3713"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4" name="Rectangle 287"/>
              <p:cNvSpPr>
                <a:spLocks noChangeArrowheads="1"/>
              </p:cNvSpPr>
              <p:nvPr/>
            </p:nvSpPr>
            <p:spPr bwMode="auto">
              <a:xfrm>
                <a:off x="3815"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5" name="Rectangle 288"/>
              <p:cNvSpPr>
                <a:spLocks noChangeArrowheads="1"/>
              </p:cNvSpPr>
              <p:nvPr/>
            </p:nvSpPr>
            <p:spPr bwMode="auto">
              <a:xfrm>
                <a:off x="39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6" name="Rectangle 289"/>
              <p:cNvSpPr>
                <a:spLocks noChangeArrowheads="1"/>
              </p:cNvSpPr>
              <p:nvPr/>
            </p:nvSpPr>
            <p:spPr bwMode="auto">
              <a:xfrm>
                <a:off x="3511"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7" name="Rectangle 290"/>
              <p:cNvSpPr>
                <a:spLocks noChangeArrowheads="1"/>
              </p:cNvSpPr>
              <p:nvPr/>
            </p:nvSpPr>
            <p:spPr bwMode="auto">
              <a:xfrm>
                <a:off x="3613"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8" name="Rectangle 291"/>
              <p:cNvSpPr>
                <a:spLocks noChangeArrowheads="1"/>
              </p:cNvSpPr>
              <p:nvPr/>
            </p:nvSpPr>
            <p:spPr bwMode="auto">
              <a:xfrm>
                <a:off x="3713"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9" name="Rectangle 292"/>
              <p:cNvSpPr>
                <a:spLocks noChangeArrowheads="1"/>
              </p:cNvSpPr>
              <p:nvPr/>
            </p:nvSpPr>
            <p:spPr bwMode="auto">
              <a:xfrm>
                <a:off x="3815"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0" name="Rectangle 293"/>
              <p:cNvSpPr>
                <a:spLocks noChangeArrowheads="1"/>
              </p:cNvSpPr>
              <p:nvPr/>
            </p:nvSpPr>
            <p:spPr bwMode="auto">
              <a:xfrm>
                <a:off x="3511"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1" name="Rectangle 294"/>
              <p:cNvSpPr>
                <a:spLocks noChangeArrowheads="1"/>
              </p:cNvSpPr>
              <p:nvPr/>
            </p:nvSpPr>
            <p:spPr bwMode="auto">
              <a:xfrm>
                <a:off x="3713"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2" name="Rectangle 295"/>
              <p:cNvSpPr>
                <a:spLocks noChangeArrowheads="1"/>
              </p:cNvSpPr>
              <p:nvPr/>
            </p:nvSpPr>
            <p:spPr bwMode="auto">
              <a:xfrm>
                <a:off x="3815"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3" name="Rectangle 296"/>
              <p:cNvSpPr>
                <a:spLocks noChangeArrowheads="1"/>
              </p:cNvSpPr>
              <p:nvPr/>
            </p:nvSpPr>
            <p:spPr bwMode="auto">
              <a:xfrm>
                <a:off x="3918"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4" name="Rectangle 297"/>
              <p:cNvSpPr>
                <a:spLocks noChangeArrowheads="1"/>
              </p:cNvSpPr>
              <p:nvPr/>
            </p:nvSpPr>
            <p:spPr bwMode="auto">
              <a:xfrm>
                <a:off x="3511"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5" name="Rectangle 298"/>
              <p:cNvSpPr>
                <a:spLocks noChangeArrowheads="1"/>
              </p:cNvSpPr>
              <p:nvPr/>
            </p:nvSpPr>
            <p:spPr bwMode="auto">
              <a:xfrm>
                <a:off x="3613"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6" name="Rectangle 299"/>
              <p:cNvSpPr>
                <a:spLocks noChangeArrowheads="1"/>
              </p:cNvSpPr>
              <p:nvPr/>
            </p:nvSpPr>
            <p:spPr bwMode="auto">
              <a:xfrm>
                <a:off x="3713"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7" name="Rectangle 300"/>
              <p:cNvSpPr>
                <a:spLocks noChangeArrowheads="1"/>
              </p:cNvSpPr>
              <p:nvPr/>
            </p:nvSpPr>
            <p:spPr bwMode="auto">
              <a:xfrm>
                <a:off x="3815"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8" name="Rectangle 301"/>
              <p:cNvSpPr>
                <a:spLocks noChangeArrowheads="1"/>
              </p:cNvSpPr>
              <p:nvPr/>
            </p:nvSpPr>
            <p:spPr bwMode="auto">
              <a:xfrm>
                <a:off x="39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9" name="Rectangle 302"/>
              <p:cNvSpPr>
                <a:spLocks noChangeArrowheads="1"/>
              </p:cNvSpPr>
              <p:nvPr/>
            </p:nvSpPr>
            <p:spPr bwMode="auto">
              <a:xfrm>
                <a:off x="3511"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0" name="Rectangle 303"/>
              <p:cNvSpPr>
                <a:spLocks noChangeArrowheads="1"/>
              </p:cNvSpPr>
              <p:nvPr/>
            </p:nvSpPr>
            <p:spPr bwMode="auto">
              <a:xfrm>
                <a:off x="3613"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1" name="Rectangle 304"/>
              <p:cNvSpPr>
                <a:spLocks noChangeArrowheads="1"/>
              </p:cNvSpPr>
              <p:nvPr/>
            </p:nvSpPr>
            <p:spPr bwMode="auto">
              <a:xfrm>
                <a:off x="3713"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2" name="Rectangle 305"/>
              <p:cNvSpPr>
                <a:spLocks noChangeArrowheads="1"/>
              </p:cNvSpPr>
              <p:nvPr/>
            </p:nvSpPr>
            <p:spPr bwMode="auto">
              <a:xfrm>
                <a:off x="3815"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3" name="Rectangle 306"/>
              <p:cNvSpPr>
                <a:spLocks noChangeArrowheads="1"/>
              </p:cNvSpPr>
              <p:nvPr/>
            </p:nvSpPr>
            <p:spPr bwMode="auto">
              <a:xfrm>
                <a:off x="39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4" name="Rectangle 307"/>
              <p:cNvSpPr>
                <a:spLocks noChangeArrowheads="1"/>
              </p:cNvSpPr>
              <p:nvPr/>
            </p:nvSpPr>
            <p:spPr bwMode="auto">
              <a:xfrm>
                <a:off x="3511"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5" name="Rectangle 308"/>
              <p:cNvSpPr>
                <a:spLocks noChangeArrowheads="1"/>
              </p:cNvSpPr>
              <p:nvPr/>
            </p:nvSpPr>
            <p:spPr bwMode="auto">
              <a:xfrm>
                <a:off x="3613"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6" name="Rectangle 309"/>
              <p:cNvSpPr>
                <a:spLocks noChangeArrowheads="1"/>
              </p:cNvSpPr>
              <p:nvPr/>
            </p:nvSpPr>
            <p:spPr bwMode="auto">
              <a:xfrm>
                <a:off x="3713"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7" name="Rectangle 310"/>
              <p:cNvSpPr>
                <a:spLocks noChangeArrowheads="1"/>
              </p:cNvSpPr>
              <p:nvPr/>
            </p:nvSpPr>
            <p:spPr bwMode="auto">
              <a:xfrm>
                <a:off x="39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8" name="Rectangle 311"/>
              <p:cNvSpPr>
                <a:spLocks noChangeArrowheads="1"/>
              </p:cNvSpPr>
              <p:nvPr/>
            </p:nvSpPr>
            <p:spPr bwMode="auto">
              <a:xfrm>
                <a:off x="3511"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9" name="Rectangle 312"/>
              <p:cNvSpPr>
                <a:spLocks noChangeArrowheads="1"/>
              </p:cNvSpPr>
              <p:nvPr/>
            </p:nvSpPr>
            <p:spPr bwMode="auto">
              <a:xfrm>
                <a:off x="3713"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0" name="Rectangle 313"/>
              <p:cNvSpPr>
                <a:spLocks noChangeArrowheads="1"/>
              </p:cNvSpPr>
              <p:nvPr/>
            </p:nvSpPr>
            <p:spPr bwMode="auto">
              <a:xfrm>
                <a:off x="3815"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1" name="Rectangle 314"/>
              <p:cNvSpPr>
                <a:spLocks noChangeArrowheads="1"/>
              </p:cNvSpPr>
              <p:nvPr/>
            </p:nvSpPr>
            <p:spPr bwMode="auto">
              <a:xfrm>
                <a:off x="39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2" name="Rectangle 315"/>
              <p:cNvSpPr>
                <a:spLocks noChangeArrowheads="1"/>
              </p:cNvSpPr>
              <p:nvPr/>
            </p:nvSpPr>
            <p:spPr bwMode="auto">
              <a:xfrm>
                <a:off x="3511"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3" name="Rectangle 316"/>
              <p:cNvSpPr>
                <a:spLocks noChangeArrowheads="1"/>
              </p:cNvSpPr>
              <p:nvPr/>
            </p:nvSpPr>
            <p:spPr bwMode="auto">
              <a:xfrm>
                <a:off x="3613"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4" name="Rectangle 317"/>
              <p:cNvSpPr>
                <a:spLocks noChangeArrowheads="1"/>
              </p:cNvSpPr>
              <p:nvPr/>
            </p:nvSpPr>
            <p:spPr bwMode="auto">
              <a:xfrm>
                <a:off x="3713"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5" name="Rectangle 318"/>
              <p:cNvSpPr>
                <a:spLocks noChangeArrowheads="1"/>
              </p:cNvSpPr>
              <p:nvPr/>
            </p:nvSpPr>
            <p:spPr bwMode="auto">
              <a:xfrm>
                <a:off x="3815"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6" name="Rectangle 319"/>
              <p:cNvSpPr>
                <a:spLocks noChangeArrowheads="1"/>
              </p:cNvSpPr>
              <p:nvPr/>
            </p:nvSpPr>
            <p:spPr bwMode="auto">
              <a:xfrm>
                <a:off x="39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7" name="Rectangle 320"/>
              <p:cNvSpPr>
                <a:spLocks noChangeArrowheads="1"/>
              </p:cNvSpPr>
              <p:nvPr/>
            </p:nvSpPr>
            <p:spPr bwMode="auto">
              <a:xfrm>
                <a:off x="3511"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8" name="Rectangle 321"/>
              <p:cNvSpPr>
                <a:spLocks noChangeArrowheads="1"/>
              </p:cNvSpPr>
              <p:nvPr/>
            </p:nvSpPr>
            <p:spPr bwMode="auto">
              <a:xfrm>
                <a:off x="3613"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9" name="Rectangle 322"/>
              <p:cNvSpPr>
                <a:spLocks noChangeArrowheads="1"/>
              </p:cNvSpPr>
              <p:nvPr/>
            </p:nvSpPr>
            <p:spPr bwMode="auto">
              <a:xfrm>
                <a:off x="3713"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0" name="Rectangle 323"/>
              <p:cNvSpPr>
                <a:spLocks noChangeArrowheads="1"/>
              </p:cNvSpPr>
              <p:nvPr/>
            </p:nvSpPr>
            <p:spPr bwMode="auto">
              <a:xfrm>
                <a:off x="3815"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1" name="Rectangle 324"/>
              <p:cNvSpPr>
                <a:spLocks noChangeArrowheads="1"/>
              </p:cNvSpPr>
              <p:nvPr/>
            </p:nvSpPr>
            <p:spPr bwMode="auto">
              <a:xfrm>
                <a:off x="3918"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2" name="Rectangle 325"/>
              <p:cNvSpPr>
                <a:spLocks noChangeArrowheads="1"/>
              </p:cNvSpPr>
              <p:nvPr/>
            </p:nvSpPr>
            <p:spPr bwMode="auto">
              <a:xfrm>
                <a:off x="3511"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3" name="Rectangle 326"/>
              <p:cNvSpPr>
                <a:spLocks noChangeArrowheads="1"/>
              </p:cNvSpPr>
              <p:nvPr/>
            </p:nvSpPr>
            <p:spPr bwMode="auto">
              <a:xfrm>
                <a:off x="3613"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4" name="Rectangle 327"/>
              <p:cNvSpPr>
                <a:spLocks noChangeArrowheads="1"/>
              </p:cNvSpPr>
              <p:nvPr/>
            </p:nvSpPr>
            <p:spPr bwMode="auto">
              <a:xfrm>
                <a:off x="3815"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5" name="Rectangle 328"/>
              <p:cNvSpPr>
                <a:spLocks noChangeArrowheads="1"/>
              </p:cNvSpPr>
              <p:nvPr/>
            </p:nvSpPr>
            <p:spPr bwMode="auto">
              <a:xfrm>
                <a:off x="39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6" name="Rectangle 329"/>
              <p:cNvSpPr>
                <a:spLocks noChangeArrowheads="1"/>
              </p:cNvSpPr>
              <p:nvPr/>
            </p:nvSpPr>
            <p:spPr bwMode="auto">
              <a:xfrm>
                <a:off x="3511"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7" name="Rectangle 330"/>
              <p:cNvSpPr>
                <a:spLocks noChangeArrowheads="1"/>
              </p:cNvSpPr>
              <p:nvPr/>
            </p:nvSpPr>
            <p:spPr bwMode="auto">
              <a:xfrm>
                <a:off x="3613"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8" name="Rectangle 331"/>
              <p:cNvSpPr>
                <a:spLocks noChangeArrowheads="1"/>
              </p:cNvSpPr>
              <p:nvPr/>
            </p:nvSpPr>
            <p:spPr bwMode="auto">
              <a:xfrm>
                <a:off x="3713"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9" name="Rectangle 332"/>
              <p:cNvSpPr>
                <a:spLocks noChangeArrowheads="1"/>
              </p:cNvSpPr>
              <p:nvPr/>
            </p:nvSpPr>
            <p:spPr bwMode="auto">
              <a:xfrm>
                <a:off x="3815"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0" name="Rectangle 333"/>
              <p:cNvSpPr>
                <a:spLocks noChangeArrowheads="1"/>
              </p:cNvSpPr>
              <p:nvPr/>
            </p:nvSpPr>
            <p:spPr bwMode="auto">
              <a:xfrm>
                <a:off x="39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1" name="Rectangle 334"/>
              <p:cNvSpPr>
                <a:spLocks noChangeArrowheads="1"/>
              </p:cNvSpPr>
              <p:nvPr/>
            </p:nvSpPr>
            <p:spPr bwMode="auto">
              <a:xfrm>
                <a:off x="3511"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2" name="Rectangle 335"/>
              <p:cNvSpPr>
                <a:spLocks noChangeArrowheads="1"/>
              </p:cNvSpPr>
              <p:nvPr/>
            </p:nvSpPr>
            <p:spPr bwMode="auto">
              <a:xfrm>
                <a:off x="3613"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3" name="Rectangle 336"/>
              <p:cNvSpPr>
                <a:spLocks noChangeArrowheads="1"/>
              </p:cNvSpPr>
              <p:nvPr/>
            </p:nvSpPr>
            <p:spPr bwMode="auto">
              <a:xfrm>
                <a:off x="3713"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4" name="Rectangle 337"/>
              <p:cNvSpPr>
                <a:spLocks noChangeArrowheads="1"/>
              </p:cNvSpPr>
              <p:nvPr/>
            </p:nvSpPr>
            <p:spPr bwMode="auto">
              <a:xfrm>
                <a:off x="3815"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5" name="Rectangle 338"/>
              <p:cNvSpPr>
                <a:spLocks noChangeArrowheads="1"/>
              </p:cNvSpPr>
              <p:nvPr/>
            </p:nvSpPr>
            <p:spPr bwMode="auto">
              <a:xfrm>
                <a:off x="3511"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6" name="Rectangle 339"/>
              <p:cNvSpPr>
                <a:spLocks noChangeArrowheads="1"/>
              </p:cNvSpPr>
              <p:nvPr/>
            </p:nvSpPr>
            <p:spPr bwMode="auto">
              <a:xfrm>
                <a:off x="3613"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7" name="Rectangle 340"/>
              <p:cNvSpPr>
                <a:spLocks noChangeArrowheads="1"/>
              </p:cNvSpPr>
              <p:nvPr/>
            </p:nvSpPr>
            <p:spPr bwMode="auto">
              <a:xfrm>
                <a:off x="3815"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8" name="Rectangle 341"/>
              <p:cNvSpPr>
                <a:spLocks noChangeArrowheads="1"/>
              </p:cNvSpPr>
              <p:nvPr/>
            </p:nvSpPr>
            <p:spPr bwMode="auto">
              <a:xfrm>
                <a:off x="39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9" name="Rectangle 342"/>
              <p:cNvSpPr>
                <a:spLocks noChangeArrowheads="1"/>
              </p:cNvSpPr>
              <p:nvPr/>
            </p:nvSpPr>
            <p:spPr bwMode="auto">
              <a:xfrm>
                <a:off x="3511"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0" name="Rectangle 343"/>
              <p:cNvSpPr>
                <a:spLocks noChangeArrowheads="1"/>
              </p:cNvSpPr>
              <p:nvPr/>
            </p:nvSpPr>
            <p:spPr bwMode="auto">
              <a:xfrm>
                <a:off x="3713"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1" name="Rectangle 344"/>
              <p:cNvSpPr>
                <a:spLocks noChangeArrowheads="1"/>
              </p:cNvSpPr>
              <p:nvPr/>
            </p:nvSpPr>
            <p:spPr bwMode="auto">
              <a:xfrm>
                <a:off x="3815"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2" name="Rectangle 345"/>
              <p:cNvSpPr>
                <a:spLocks noChangeArrowheads="1"/>
              </p:cNvSpPr>
              <p:nvPr/>
            </p:nvSpPr>
            <p:spPr bwMode="auto">
              <a:xfrm>
                <a:off x="39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3" name="Rectangle 346"/>
              <p:cNvSpPr>
                <a:spLocks noChangeArrowheads="1"/>
              </p:cNvSpPr>
              <p:nvPr/>
            </p:nvSpPr>
            <p:spPr bwMode="auto">
              <a:xfrm>
                <a:off x="40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4" name="Rectangle 347"/>
              <p:cNvSpPr>
                <a:spLocks noChangeArrowheads="1"/>
              </p:cNvSpPr>
              <p:nvPr/>
            </p:nvSpPr>
            <p:spPr bwMode="auto">
              <a:xfrm>
                <a:off x="4120"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5" name="Rectangle 348"/>
              <p:cNvSpPr>
                <a:spLocks noChangeArrowheads="1"/>
              </p:cNvSpPr>
              <p:nvPr/>
            </p:nvSpPr>
            <p:spPr bwMode="auto">
              <a:xfrm>
                <a:off x="4222"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6" name="Rectangle 349"/>
              <p:cNvSpPr>
                <a:spLocks noChangeArrowheads="1"/>
              </p:cNvSpPr>
              <p:nvPr/>
            </p:nvSpPr>
            <p:spPr bwMode="auto">
              <a:xfrm>
                <a:off x="4324"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7" name="Rectangle 350"/>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8" name="Rectangle 351"/>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9" name="Rectangle 352"/>
              <p:cNvSpPr>
                <a:spLocks noChangeArrowheads="1"/>
              </p:cNvSpPr>
              <p:nvPr/>
            </p:nvSpPr>
            <p:spPr bwMode="auto">
              <a:xfrm>
                <a:off x="4018"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0" name="Rectangle 353"/>
              <p:cNvSpPr>
                <a:spLocks noChangeArrowheads="1"/>
              </p:cNvSpPr>
              <p:nvPr/>
            </p:nvSpPr>
            <p:spPr bwMode="auto">
              <a:xfrm>
                <a:off x="4120"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1" name="Rectangle 354"/>
              <p:cNvSpPr>
                <a:spLocks noChangeArrowheads="1"/>
              </p:cNvSpPr>
              <p:nvPr/>
            </p:nvSpPr>
            <p:spPr bwMode="auto">
              <a:xfrm>
                <a:off x="4222"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2" name="Rectangle 355"/>
              <p:cNvSpPr>
                <a:spLocks noChangeArrowheads="1"/>
              </p:cNvSpPr>
              <p:nvPr/>
            </p:nvSpPr>
            <p:spPr bwMode="auto">
              <a:xfrm>
                <a:off x="4324"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3" name="Rectangle 356"/>
              <p:cNvSpPr>
                <a:spLocks noChangeArrowheads="1"/>
              </p:cNvSpPr>
              <p:nvPr/>
            </p:nvSpPr>
            <p:spPr bwMode="auto">
              <a:xfrm>
                <a:off x="4426"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4" name="Rectangle 357"/>
              <p:cNvSpPr>
                <a:spLocks noChangeArrowheads="1"/>
              </p:cNvSpPr>
              <p:nvPr/>
            </p:nvSpPr>
            <p:spPr bwMode="auto">
              <a:xfrm>
                <a:off x="4120"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5" name="Rectangle 358"/>
              <p:cNvSpPr>
                <a:spLocks noChangeArrowheads="1"/>
              </p:cNvSpPr>
              <p:nvPr/>
            </p:nvSpPr>
            <p:spPr bwMode="auto">
              <a:xfrm>
                <a:off x="4222"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6" name="Rectangle 359"/>
              <p:cNvSpPr>
                <a:spLocks noChangeArrowheads="1"/>
              </p:cNvSpPr>
              <p:nvPr/>
            </p:nvSpPr>
            <p:spPr bwMode="auto">
              <a:xfrm>
                <a:off x="4426"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7" name="Rectangle 360"/>
              <p:cNvSpPr>
                <a:spLocks noChangeArrowheads="1"/>
              </p:cNvSpPr>
              <p:nvPr/>
            </p:nvSpPr>
            <p:spPr bwMode="auto">
              <a:xfrm>
                <a:off x="40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8" name="Rectangle 361"/>
              <p:cNvSpPr>
                <a:spLocks noChangeArrowheads="1"/>
              </p:cNvSpPr>
              <p:nvPr/>
            </p:nvSpPr>
            <p:spPr bwMode="auto">
              <a:xfrm>
                <a:off x="4120"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9" name="Rectangle 362"/>
              <p:cNvSpPr>
                <a:spLocks noChangeArrowheads="1"/>
              </p:cNvSpPr>
              <p:nvPr/>
            </p:nvSpPr>
            <p:spPr bwMode="auto">
              <a:xfrm>
                <a:off x="4222"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0" name="Rectangle 363"/>
              <p:cNvSpPr>
                <a:spLocks noChangeArrowheads="1"/>
              </p:cNvSpPr>
              <p:nvPr/>
            </p:nvSpPr>
            <p:spPr bwMode="auto">
              <a:xfrm>
                <a:off x="4324"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1" name="Rectangle 364"/>
              <p:cNvSpPr>
                <a:spLocks noChangeArrowheads="1"/>
              </p:cNvSpPr>
              <p:nvPr/>
            </p:nvSpPr>
            <p:spPr bwMode="auto">
              <a:xfrm>
                <a:off x="4426"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2" name="Rectangle 365"/>
              <p:cNvSpPr>
                <a:spLocks noChangeArrowheads="1"/>
              </p:cNvSpPr>
              <p:nvPr/>
            </p:nvSpPr>
            <p:spPr bwMode="auto">
              <a:xfrm>
                <a:off x="40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3" name="Rectangle 366"/>
              <p:cNvSpPr>
                <a:spLocks noChangeArrowheads="1"/>
              </p:cNvSpPr>
              <p:nvPr/>
            </p:nvSpPr>
            <p:spPr bwMode="auto">
              <a:xfrm>
                <a:off x="4222"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4" name="Rectangle 367"/>
              <p:cNvSpPr>
                <a:spLocks noChangeArrowheads="1"/>
              </p:cNvSpPr>
              <p:nvPr/>
            </p:nvSpPr>
            <p:spPr bwMode="auto">
              <a:xfrm>
                <a:off x="4324"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5" name="Rectangle 368"/>
              <p:cNvSpPr>
                <a:spLocks noChangeArrowheads="1"/>
              </p:cNvSpPr>
              <p:nvPr/>
            </p:nvSpPr>
            <p:spPr bwMode="auto">
              <a:xfrm>
                <a:off x="40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6" name="Rectangle 369"/>
              <p:cNvSpPr>
                <a:spLocks noChangeArrowheads="1"/>
              </p:cNvSpPr>
              <p:nvPr/>
            </p:nvSpPr>
            <p:spPr bwMode="auto">
              <a:xfrm>
                <a:off x="4120"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7" name="Rectangle 370"/>
              <p:cNvSpPr>
                <a:spLocks noChangeArrowheads="1"/>
              </p:cNvSpPr>
              <p:nvPr/>
            </p:nvSpPr>
            <p:spPr bwMode="auto">
              <a:xfrm>
                <a:off x="4222"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8" name="Rectangle 371"/>
              <p:cNvSpPr>
                <a:spLocks noChangeArrowheads="1"/>
              </p:cNvSpPr>
              <p:nvPr/>
            </p:nvSpPr>
            <p:spPr bwMode="auto">
              <a:xfrm>
                <a:off x="4324"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9" name="Rectangle 372"/>
              <p:cNvSpPr>
                <a:spLocks noChangeArrowheads="1"/>
              </p:cNvSpPr>
              <p:nvPr/>
            </p:nvSpPr>
            <p:spPr bwMode="auto">
              <a:xfrm>
                <a:off x="4426"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0" name="Rectangle 373"/>
              <p:cNvSpPr>
                <a:spLocks noChangeArrowheads="1"/>
              </p:cNvSpPr>
              <p:nvPr/>
            </p:nvSpPr>
            <p:spPr bwMode="auto">
              <a:xfrm>
                <a:off x="40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1" name="Rectangle 374"/>
              <p:cNvSpPr>
                <a:spLocks noChangeArrowheads="1"/>
              </p:cNvSpPr>
              <p:nvPr/>
            </p:nvSpPr>
            <p:spPr bwMode="auto">
              <a:xfrm>
                <a:off x="4120"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2" name="Rectangle 375"/>
              <p:cNvSpPr>
                <a:spLocks noChangeArrowheads="1"/>
              </p:cNvSpPr>
              <p:nvPr/>
            </p:nvSpPr>
            <p:spPr bwMode="auto">
              <a:xfrm>
                <a:off x="4222"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3" name="Rectangle 376"/>
              <p:cNvSpPr>
                <a:spLocks noChangeArrowheads="1"/>
              </p:cNvSpPr>
              <p:nvPr/>
            </p:nvSpPr>
            <p:spPr bwMode="auto">
              <a:xfrm>
                <a:off x="4426"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4" name="Rectangle 377"/>
              <p:cNvSpPr>
                <a:spLocks noChangeArrowheads="1"/>
              </p:cNvSpPr>
              <p:nvPr/>
            </p:nvSpPr>
            <p:spPr bwMode="auto">
              <a:xfrm>
                <a:off x="40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5" name="Rectangle 378"/>
              <p:cNvSpPr>
                <a:spLocks noChangeArrowheads="1"/>
              </p:cNvSpPr>
              <p:nvPr/>
            </p:nvSpPr>
            <p:spPr bwMode="auto">
              <a:xfrm>
                <a:off x="4120"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6" name="Rectangle 379"/>
              <p:cNvSpPr>
                <a:spLocks noChangeArrowheads="1"/>
              </p:cNvSpPr>
              <p:nvPr/>
            </p:nvSpPr>
            <p:spPr bwMode="auto">
              <a:xfrm>
                <a:off x="4222"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7" name="Rectangle 380"/>
              <p:cNvSpPr>
                <a:spLocks noChangeArrowheads="1"/>
              </p:cNvSpPr>
              <p:nvPr/>
            </p:nvSpPr>
            <p:spPr bwMode="auto">
              <a:xfrm>
                <a:off x="4324"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8" name="Rectangle 381"/>
              <p:cNvSpPr>
                <a:spLocks noChangeArrowheads="1"/>
              </p:cNvSpPr>
              <p:nvPr/>
            </p:nvSpPr>
            <p:spPr bwMode="auto">
              <a:xfrm>
                <a:off x="4426"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9" name="Rectangle 382"/>
              <p:cNvSpPr>
                <a:spLocks noChangeArrowheads="1"/>
              </p:cNvSpPr>
              <p:nvPr/>
            </p:nvSpPr>
            <p:spPr bwMode="auto">
              <a:xfrm>
                <a:off x="4120"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0" name="Rectangle 383"/>
              <p:cNvSpPr>
                <a:spLocks noChangeArrowheads="1"/>
              </p:cNvSpPr>
              <p:nvPr/>
            </p:nvSpPr>
            <p:spPr bwMode="auto">
              <a:xfrm>
                <a:off x="4222"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1" name="Rectangle 384"/>
              <p:cNvSpPr>
                <a:spLocks noChangeArrowheads="1"/>
              </p:cNvSpPr>
              <p:nvPr/>
            </p:nvSpPr>
            <p:spPr bwMode="auto">
              <a:xfrm>
                <a:off x="4324"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2" name="Rectangle 385"/>
              <p:cNvSpPr>
                <a:spLocks noChangeArrowheads="1"/>
              </p:cNvSpPr>
              <p:nvPr/>
            </p:nvSpPr>
            <p:spPr bwMode="auto">
              <a:xfrm>
                <a:off x="4426"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3" name="Rectangle 386"/>
              <p:cNvSpPr>
                <a:spLocks noChangeArrowheads="1"/>
              </p:cNvSpPr>
              <p:nvPr/>
            </p:nvSpPr>
            <p:spPr bwMode="auto">
              <a:xfrm>
                <a:off x="40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4" name="Rectangle 387"/>
              <p:cNvSpPr>
                <a:spLocks noChangeArrowheads="1"/>
              </p:cNvSpPr>
              <p:nvPr/>
            </p:nvSpPr>
            <p:spPr bwMode="auto">
              <a:xfrm>
                <a:off x="4120"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5" name="Rectangle 388"/>
              <p:cNvSpPr>
                <a:spLocks noChangeArrowheads="1"/>
              </p:cNvSpPr>
              <p:nvPr/>
            </p:nvSpPr>
            <p:spPr bwMode="auto">
              <a:xfrm>
                <a:off x="4222"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6" name="Rectangle 389"/>
              <p:cNvSpPr>
                <a:spLocks noChangeArrowheads="1"/>
              </p:cNvSpPr>
              <p:nvPr/>
            </p:nvSpPr>
            <p:spPr bwMode="auto">
              <a:xfrm>
                <a:off x="4324"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7" name="Rectangle 390"/>
              <p:cNvSpPr>
                <a:spLocks noChangeArrowheads="1"/>
              </p:cNvSpPr>
              <p:nvPr/>
            </p:nvSpPr>
            <p:spPr bwMode="auto">
              <a:xfrm>
                <a:off x="4426"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8" name="Rectangle 391"/>
              <p:cNvSpPr>
                <a:spLocks noChangeArrowheads="1"/>
              </p:cNvSpPr>
              <p:nvPr/>
            </p:nvSpPr>
            <p:spPr bwMode="auto">
              <a:xfrm>
                <a:off x="40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9" name="Rectangle 392"/>
              <p:cNvSpPr>
                <a:spLocks noChangeArrowheads="1"/>
              </p:cNvSpPr>
              <p:nvPr/>
            </p:nvSpPr>
            <p:spPr bwMode="auto">
              <a:xfrm>
                <a:off x="4120"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0" name="Rectangle 393"/>
              <p:cNvSpPr>
                <a:spLocks noChangeArrowheads="1"/>
              </p:cNvSpPr>
              <p:nvPr/>
            </p:nvSpPr>
            <p:spPr bwMode="auto">
              <a:xfrm>
                <a:off x="4324"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1" name="Rectangle 394"/>
              <p:cNvSpPr>
                <a:spLocks noChangeArrowheads="1"/>
              </p:cNvSpPr>
              <p:nvPr/>
            </p:nvSpPr>
            <p:spPr bwMode="auto">
              <a:xfrm>
                <a:off x="4426"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2" name="Rectangle 395"/>
              <p:cNvSpPr>
                <a:spLocks noChangeArrowheads="1"/>
              </p:cNvSpPr>
              <p:nvPr/>
            </p:nvSpPr>
            <p:spPr bwMode="auto">
              <a:xfrm>
                <a:off x="4018"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3" name="Rectangle 396"/>
              <p:cNvSpPr>
                <a:spLocks noChangeArrowheads="1"/>
              </p:cNvSpPr>
              <p:nvPr/>
            </p:nvSpPr>
            <p:spPr bwMode="auto">
              <a:xfrm>
                <a:off x="4222"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4" name="Rectangle 397"/>
              <p:cNvSpPr>
                <a:spLocks noChangeArrowheads="1"/>
              </p:cNvSpPr>
              <p:nvPr/>
            </p:nvSpPr>
            <p:spPr bwMode="auto">
              <a:xfrm>
                <a:off x="4324"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5" name="Rectangle 398"/>
              <p:cNvSpPr>
                <a:spLocks noChangeArrowheads="1"/>
              </p:cNvSpPr>
              <p:nvPr/>
            </p:nvSpPr>
            <p:spPr bwMode="auto">
              <a:xfrm>
                <a:off x="4426"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6" name="Rectangle 399"/>
              <p:cNvSpPr>
                <a:spLocks noChangeArrowheads="1"/>
              </p:cNvSpPr>
              <p:nvPr/>
            </p:nvSpPr>
            <p:spPr bwMode="auto">
              <a:xfrm>
                <a:off x="40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7" name="Rectangle 400"/>
              <p:cNvSpPr>
                <a:spLocks noChangeArrowheads="1"/>
              </p:cNvSpPr>
              <p:nvPr/>
            </p:nvSpPr>
            <p:spPr bwMode="auto">
              <a:xfrm>
                <a:off x="4120"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8" name="Rectangle 401"/>
              <p:cNvSpPr>
                <a:spLocks noChangeArrowheads="1"/>
              </p:cNvSpPr>
              <p:nvPr/>
            </p:nvSpPr>
            <p:spPr bwMode="auto">
              <a:xfrm>
                <a:off x="4324"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9" name="Rectangle 402"/>
              <p:cNvSpPr>
                <a:spLocks noChangeArrowheads="1"/>
              </p:cNvSpPr>
              <p:nvPr/>
            </p:nvSpPr>
            <p:spPr bwMode="auto">
              <a:xfrm>
                <a:off x="4426"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0" name="Rectangle 403"/>
              <p:cNvSpPr>
                <a:spLocks noChangeArrowheads="1"/>
              </p:cNvSpPr>
              <p:nvPr/>
            </p:nvSpPr>
            <p:spPr bwMode="auto">
              <a:xfrm>
                <a:off x="40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1" name="Rectangle 404"/>
              <p:cNvSpPr>
                <a:spLocks noChangeArrowheads="1"/>
              </p:cNvSpPr>
              <p:nvPr/>
            </p:nvSpPr>
            <p:spPr bwMode="auto">
              <a:xfrm>
                <a:off x="4120"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2" name="Rectangle 405"/>
              <p:cNvSpPr>
                <a:spLocks noChangeArrowheads="1"/>
              </p:cNvSpPr>
              <p:nvPr/>
            </p:nvSpPr>
            <p:spPr bwMode="auto">
              <a:xfrm>
                <a:off x="4222"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3" name="Rectangle 406"/>
              <p:cNvSpPr>
                <a:spLocks noChangeArrowheads="1"/>
              </p:cNvSpPr>
              <p:nvPr/>
            </p:nvSpPr>
            <p:spPr bwMode="auto">
              <a:xfrm>
                <a:off x="4426"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4" name="Rectangle 407"/>
              <p:cNvSpPr>
                <a:spLocks noChangeArrowheads="1"/>
              </p:cNvSpPr>
              <p:nvPr/>
            </p:nvSpPr>
            <p:spPr bwMode="auto">
              <a:xfrm>
                <a:off x="3511"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65" name="Rectangle 408"/>
              <p:cNvSpPr>
                <a:spLocks noChangeArrowheads="1"/>
              </p:cNvSpPr>
              <p:nvPr/>
            </p:nvSpPr>
            <p:spPr bwMode="auto">
              <a:xfrm>
                <a:off x="3613" y="1087"/>
                <a:ext cx="56" cy="58"/>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69" name="Group 610"/>
            <p:cNvGrpSpPr/>
            <p:nvPr/>
          </p:nvGrpSpPr>
          <p:grpSpPr bwMode="auto">
            <a:xfrm>
              <a:off x="-5969403" y="-3051174"/>
              <a:ext cx="1986032" cy="4760913"/>
              <a:chOff x="3511" y="-335"/>
              <a:chExt cx="1251" cy="2999"/>
            </a:xfrm>
            <a:grpFill/>
          </p:grpSpPr>
          <p:sp>
            <p:nvSpPr>
              <p:cNvPr id="1366" name="Rectangle 410"/>
              <p:cNvSpPr>
                <a:spLocks noChangeArrowheads="1"/>
              </p:cNvSpPr>
              <p:nvPr/>
            </p:nvSpPr>
            <p:spPr bwMode="auto">
              <a:xfrm>
                <a:off x="3713"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7" name="Rectangle 411"/>
              <p:cNvSpPr>
                <a:spLocks noChangeArrowheads="1"/>
              </p:cNvSpPr>
              <p:nvPr/>
            </p:nvSpPr>
            <p:spPr bwMode="auto">
              <a:xfrm>
                <a:off x="39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8" name="Rectangle 412"/>
              <p:cNvSpPr>
                <a:spLocks noChangeArrowheads="1"/>
              </p:cNvSpPr>
              <p:nvPr/>
            </p:nvSpPr>
            <p:spPr bwMode="auto">
              <a:xfrm>
                <a:off x="40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9" name="Rectangle 413"/>
              <p:cNvSpPr>
                <a:spLocks noChangeArrowheads="1"/>
              </p:cNvSpPr>
              <p:nvPr/>
            </p:nvSpPr>
            <p:spPr bwMode="auto">
              <a:xfrm>
                <a:off x="4222"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0" name="Rectangle 414"/>
              <p:cNvSpPr>
                <a:spLocks noChangeArrowheads="1"/>
              </p:cNvSpPr>
              <p:nvPr/>
            </p:nvSpPr>
            <p:spPr bwMode="auto">
              <a:xfrm>
                <a:off x="4324"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1" name="Rectangle 415"/>
              <p:cNvSpPr>
                <a:spLocks noChangeArrowheads="1"/>
              </p:cNvSpPr>
              <p:nvPr/>
            </p:nvSpPr>
            <p:spPr bwMode="auto">
              <a:xfrm>
                <a:off x="4426"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2" name="Rectangle 416"/>
              <p:cNvSpPr>
                <a:spLocks noChangeArrowheads="1"/>
              </p:cNvSpPr>
              <p:nvPr/>
            </p:nvSpPr>
            <p:spPr bwMode="auto">
              <a:xfrm>
                <a:off x="3613"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3" name="Rectangle 417"/>
              <p:cNvSpPr>
                <a:spLocks noChangeArrowheads="1"/>
              </p:cNvSpPr>
              <p:nvPr/>
            </p:nvSpPr>
            <p:spPr bwMode="auto">
              <a:xfrm>
                <a:off x="3713"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4" name="Rectangle 418"/>
              <p:cNvSpPr>
                <a:spLocks noChangeArrowheads="1"/>
              </p:cNvSpPr>
              <p:nvPr/>
            </p:nvSpPr>
            <p:spPr bwMode="auto">
              <a:xfrm>
                <a:off x="3815"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5" name="Rectangle 419"/>
              <p:cNvSpPr>
                <a:spLocks noChangeArrowheads="1"/>
              </p:cNvSpPr>
              <p:nvPr/>
            </p:nvSpPr>
            <p:spPr bwMode="auto">
              <a:xfrm>
                <a:off x="4018"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6" name="Rectangle 420"/>
              <p:cNvSpPr>
                <a:spLocks noChangeArrowheads="1"/>
              </p:cNvSpPr>
              <p:nvPr/>
            </p:nvSpPr>
            <p:spPr bwMode="auto">
              <a:xfrm>
                <a:off x="4120"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7" name="Rectangle 421"/>
              <p:cNvSpPr>
                <a:spLocks noChangeArrowheads="1"/>
              </p:cNvSpPr>
              <p:nvPr/>
            </p:nvSpPr>
            <p:spPr bwMode="auto">
              <a:xfrm>
                <a:off x="4222"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8" name="Rectangle 422"/>
              <p:cNvSpPr>
                <a:spLocks noChangeArrowheads="1"/>
              </p:cNvSpPr>
              <p:nvPr/>
            </p:nvSpPr>
            <p:spPr bwMode="auto">
              <a:xfrm>
                <a:off x="4324"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9" name="Rectangle 423"/>
              <p:cNvSpPr>
                <a:spLocks noChangeArrowheads="1"/>
              </p:cNvSpPr>
              <p:nvPr/>
            </p:nvSpPr>
            <p:spPr bwMode="auto">
              <a:xfrm>
                <a:off x="4426"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0" name="Rectangle 424"/>
              <p:cNvSpPr>
                <a:spLocks noChangeArrowheads="1"/>
              </p:cNvSpPr>
              <p:nvPr/>
            </p:nvSpPr>
            <p:spPr bwMode="auto">
              <a:xfrm>
                <a:off x="3511"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1" name="Rectangle 425"/>
              <p:cNvSpPr>
                <a:spLocks noChangeArrowheads="1"/>
              </p:cNvSpPr>
              <p:nvPr/>
            </p:nvSpPr>
            <p:spPr bwMode="auto">
              <a:xfrm>
                <a:off x="3613"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2" name="Rectangle 426"/>
              <p:cNvSpPr>
                <a:spLocks noChangeArrowheads="1"/>
              </p:cNvSpPr>
              <p:nvPr/>
            </p:nvSpPr>
            <p:spPr bwMode="auto">
              <a:xfrm>
                <a:off x="3815"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3" name="Rectangle 427"/>
              <p:cNvSpPr>
                <a:spLocks noChangeArrowheads="1"/>
              </p:cNvSpPr>
              <p:nvPr/>
            </p:nvSpPr>
            <p:spPr bwMode="auto">
              <a:xfrm>
                <a:off x="39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4" name="Rectangle 428"/>
              <p:cNvSpPr>
                <a:spLocks noChangeArrowheads="1"/>
              </p:cNvSpPr>
              <p:nvPr/>
            </p:nvSpPr>
            <p:spPr bwMode="auto">
              <a:xfrm>
                <a:off x="40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5" name="Rectangle 429"/>
              <p:cNvSpPr>
                <a:spLocks noChangeArrowheads="1"/>
              </p:cNvSpPr>
              <p:nvPr/>
            </p:nvSpPr>
            <p:spPr bwMode="auto">
              <a:xfrm>
                <a:off x="4120"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6" name="Rectangle 430"/>
              <p:cNvSpPr>
                <a:spLocks noChangeArrowheads="1"/>
              </p:cNvSpPr>
              <p:nvPr/>
            </p:nvSpPr>
            <p:spPr bwMode="auto">
              <a:xfrm>
                <a:off x="4324"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7" name="Rectangle 431"/>
              <p:cNvSpPr>
                <a:spLocks noChangeArrowheads="1"/>
              </p:cNvSpPr>
              <p:nvPr/>
            </p:nvSpPr>
            <p:spPr bwMode="auto">
              <a:xfrm>
                <a:off x="4426"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8" name="Rectangle 432"/>
              <p:cNvSpPr>
                <a:spLocks noChangeArrowheads="1"/>
              </p:cNvSpPr>
              <p:nvPr/>
            </p:nvSpPr>
            <p:spPr bwMode="auto">
              <a:xfrm>
                <a:off x="3511" y="1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9" name="Rectangle 433"/>
              <p:cNvSpPr>
                <a:spLocks noChangeArrowheads="1"/>
              </p:cNvSpPr>
              <p:nvPr/>
            </p:nvSpPr>
            <p:spPr bwMode="auto">
              <a:xfrm>
                <a:off x="3713"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0" name="Rectangle 434"/>
              <p:cNvSpPr>
                <a:spLocks noChangeArrowheads="1"/>
              </p:cNvSpPr>
              <p:nvPr/>
            </p:nvSpPr>
            <p:spPr bwMode="auto">
              <a:xfrm>
                <a:off x="3815"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1" name="Rectangle 435"/>
              <p:cNvSpPr>
                <a:spLocks noChangeArrowheads="1"/>
              </p:cNvSpPr>
              <p:nvPr/>
            </p:nvSpPr>
            <p:spPr bwMode="auto">
              <a:xfrm>
                <a:off x="3918"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2" name="Rectangle 436"/>
              <p:cNvSpPr>
                <a:spLocks noChangeArrowheads="1"/>
              </p:cNvSpPr>
              <p:nvPr/>
            </p:nvSpPr>
            <p:spPr bwMode="auto">
              <a:xfrm>
                <a:off x="4120"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3" name="Rectangle 437"/>
              <p:cNvSpPr>
                <a:spLocks noChangeArrowheads="1"/>
              </p:cNvSpPr>
              <p:nvPr/>
            </p:nvSpPr>
            <p:spPr bwMode="auto">
              <a:xfrm>
                <a:off x="4222"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4" name="Rectangle 438"/>
              <p:cNvSpPr>
                <a:spLocks noChangeArrowheads="1"/>
              </p:cNvSpPr>
              <p:nvPr/>
            </p:nvSpPr>
            <p:spPr bwMode="auto">
              <a:xfrm>
                <a:off x="3613"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5" name="Rectangle 439"/>
              <p:cNvSpPr>
                <a:spLocks noChangeArrowheads="1"/>
              </p:cNvSpPr>
              <p:nvPr/>
            </p:nvSpPr>
            <p:spPr bwMode="auto">
              <a:xfrm>
                <a:off x="3713"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6" name="Rectangle 440"/>
              <p:cNvSpPr>
                <a:spLocks noChangeArrowheads="1"/>
              </p:cNvSpPr>
              <p:nvPr/>
            </p:nvSpPr>
            <p:spPr bwMode="auto">
              <a:xfrm>
                <a:off x="39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7" name="Rectangle 441"/>
              <p:cNvSpPr>
                <a:spLocks noChangeArrowheads="1"/>
              </p:cNvSpPr>
              <p:nvPr/>
            </p:nvSpPr>
            <p:spPr bwMode="auto">
              <a:xfrm>
                <a:off x="40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8" name="Rectangle 442"/>
              <p:cNvSpPr>
                <a:spLocks noChangeArrowheads="1"/>
              </p:cNvSpPr>
              <p:nvPr/>
            </p:nvSpPr>
            <p:spPr bwMode="auto">
              <a:xfrm>
                <a:off x="4222"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9" name="Rectangle 443"/>
              <p:cNvSpPr>
                <a:spLocks noChangeArrowheads="1"/>
              </p:cNvSpPr>
              <p:nvPr/>
            </p:nvSpPr>
            <p:spPr bwMode="auto">
              <a:xfrm>
                <a:off x="4324"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0" name="Rectangle 444"/>
              <p:cNvSpPr>
                <a:spLocks noChangeArrowheads="1"/>
              </p:cNvSpPr>
              <p:nvPr/>
            </p:nvSpPr>
            <p:spPr bwMode="auto">
              <a:xfrm>
                <a:off x="4426"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1" name="Rectangle 445"/>
              <p:cNvSpPr>
                <a:spLocks noChangeArrowheads="1"/>
              </p:cNvSpPr>
              <p:nvPr/>
            </p:nvSpPr>
            <p:spPr bwMode="auto">
              <a:xfrm>
                <a:off x="3511"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2" name="Rectangle 446"/>
              <p:cNvSpPr>
                <a:spLocks noChangeArrowheads="1"/>
              </p:cNvSpPr>
              <p:nvPr/>
            </p:nvSpPr>
            <p:spPr bwMode="auto">
              <a:xfrm>
                <a:off x="3613"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3" name="Rectangle 447"/>
              <p:cNvSpPr>
                <a:spLocks noChangeArrowheads="1"/>
              </p:cNvSpPr>
              <p:nvPr/>
            </p:nvSpPr>
            <p:spPr bwMode="auto">
              <a:xfrm>
                <a:off x="3815"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4" name="Rectangle 448"/>
              <p:cNvSpPr>
                <a:spLocks noChangeArrowheads="1"/>
              </p:cNvSpPr>
              <p:nvPr/>
            </p:nvSpPr>
            <p:spPr bwMode="auto">
              <a:xfrm>
                <a:off x="4018"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5" name="Rectangle 449"/>
              <p:cNvSpPr>
                <a:spLocks noChangeArrowheads="1"/>
              </p:cNvSpPr>
              <p:nvPr/>
            </p:nvSpPr>
            <p:spPr bwMode="auto">
              <a:xfrm>
                <a:off x="4120"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6" name="Rectangle 450"/>
              <p:cNvSpPr>
                <a:spLocks noChangeArrowheads="1"/>
              </p:cNvSpPr>
              <p:nvPr/>
            </p:nvSpPr>
            <p:spPr bwMode="auto">
              <a:xfrm>
                <a:off x="4324"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7" name="Rectangle 451"/>
              <p:cNvSpPr>
                <a:spLocks noChangeArrowheads="1"/>
              </p:cNvSpPr>
              <p:nvPr/>
            </p:nvSpPr>
            <p:spPr bwMode="auto">
              <a:xfrm>
                <a:off x="3511"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8" name="Rectangle 452"/>
              <p:cNvSpPr>
                <a:spLocks noChangeArrowheads="1"/>
              </p:cNvSpPr>
              <p:nvPr/>
            </p:nvSpPr>
            <p:spPr bwMode="auto">
              <a:xfrm>
                <a:off x="3713"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9" name="Rectangle 453"/>
              <p:cNvSpPr>
                <a:spLocks noChangeArrowheads="1"/>
              </p:cNvSpPr>
              <p:nvPr/>
            </p:nvSpPr>
            <p:spPr bwMode="auto">
              <a:xfrm>
                <a:off x="39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0" name="Rectangle 454"/>
              <p:cNvSpPr>
                <a:spLocks noChangeArrowheads="1"/>
              </p:cNvSpPr>
              <p:nvPr/>
            </p:nvSpPr>
            <p:spPr bwMode="auto">
              <a:xfrm>
                <a:off x="40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1" name="Rectangle 455"/>
              <p:cNvSpPr>
                <a:spLocks noChangeArrowheads="1"/>
              </p:cNvSpPr>
              <p:nvPr/>
            </p:nvSpPr>
            <p:spPr bwMode="auto">
              <a:xfrm>
                <a:off x="4222"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2" name="Rectangle 456"/>
              <p:cNvSpPr>
                <a:spLocks noChangeArrowheads="1"/>
              </p:cNvSpPr>
              <p:nvPr/>
            </p:nvSpPr>
            <p:spPr bwMode="auto">
              <a:xfrm>
                <a:off x="4426"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3" name="Rectangle 457"/>
              <p:cNvSpPr>
                <a:spLocks noChangeArrowheads="1"/>
              </p:cNvSpPr>
              <p:nvPr/>
            </p:nvSpPr>
            <p:spPr bwMode="auto">
              <a:xfrm>
                <a:off x="3613"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4" name="Rectangle 458"/>
              <p:cNvSpPr>
                <a:spLocks noChangeArrowheads="1"/>
              </p:cNvSpPr>
              <p:nvPr/>
            </p:nvSpPr>
            <p:spPr bwMode="auto">
              <a:xfrm>
                <a:off x="3815"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5" name="Rectangle 459"/>
              <p:cNvSpPr>
                <a:spLocks noChangeArrowheads="1"/>
              </p:cNvSpPr>
              <p:nvPr/>
            </p:nvSpPr>
            <p:spPr bwMode="auto">
              <a:xfrm>
                <a:off x="3918"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6" name="Rectangle 460"/>
              <p:cNvSpPr>
                <a:spLocks noChangeArrowheads="1"/>
              </p:cNvSpPr>
              <p:nvPr/>
            </p:nvSpPr>
            <p:spPr bwMode="auto">
              <a:xfrm>
                <a:off x="4120"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7" name="Rectangle 461"/>
              <p:cNvSpPr>
                <a:spLocks noChangeArrowheads="1"/>
              </p:cNvSpPr>
              <p:nvPr/>
            </p:nvSpPr>
            <p:spPr bwMode="auto">
              <a:xfrm>
                <a:off x="4324"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8" name="Rectangle 462"/>
              <p:cNvSpPr>
                <a:spLocks noChangeArrowheads="1"/>
              </p:cNvSpPr>
              <p:nvPr/>
            </p:nvSpPr>
            <p:spPr bwMode="auto">
              <a:xfrm>
                <a:off x="4426"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9" name="Rectangle 463"/>
              <p:cNvSpPr>
                <a:spLocks noChangeArrowheads="1"/>
              </p:cNvSpPr>
              <p:nvPr/>
            </p:nvSpPr>
            <p:spPr bwMode="auto">
              <a:xfrm>
                <a:off x="3511"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0" name="Rectangle 464"/>
              <p:cNvSpPr>
                <a:spLocks noChangeArrowheads="1"/>
              </p:cNvSpPr>
              <p:nvPr/>
            </p:nvSpPr>
            <p:spPr bwMode="auto">
              <a:xfrm>
                <a:off x="3613"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1" name="Rectangle 465"/>
              <p:cNvSpPr>
                <a:spLocks noChangeArrowheads="1"/>
              </p:cNvSpPr>
              <p:nvPr/>
            </p:nvSpPr>
            <p:spPr bwMode="auto">
              <a:xfrm>
                <a:off x="3815"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2" name="Rectangle 466"/>
              <p:cNvSpPr>
                <a:spLocks noChangeArrowheads="1"/>
              </p:cNvSpPr>
              <p:nvPr/>
            </p:nvSpPr>
            <p:spPr bwMode="auto">
              <a:xfrm>
                <a:off x="4018"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3" name="Rectangle 467"/>
              <p:cNvSpPr>
                <a:spLocks noChangeArrowheads="1"/>
              </p:cNvSpPr>
              <p:nvPr/>
            </p:nvSpPr>
            <p:spPr bwMode="auto">
              <a:xfrm>
                <a:off x="4120"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4" name="Rectangle 468"/>
              <p:cNvSpPr>
                <a:spLocks noChangeArrowheads="1"/>
              </p:cNvSpPr>
              <p:nvPr/>
            </p:nvSpPr>
            <p:spPr bwMode="auto">
              <a:xfrm>
                <a:off x="4324"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5" name="Rectangle 469"/>
              <p:cNvSpPr>
                <a:spLocks noChangeArrowheads="1"/>
              </p:cNvSpPr>
              <p:nvPr/>
            </p:nvSpPr>
            <p:spPr bwMode="auto">
              <a:xfrm>
                <a:off x="3713"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6" name="Rectangle 470"/>
              <p:cNvSpPr>
                <a:spLocks noChangeArrowheads="1"/>
              </p:cNvSpPr>
              <p:nvPr/>
            </p:nvSpPr>
            <p:spPr bwMode="auto">
              <a:xfrm>
                <a:off x="39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7" name="Rectangle 471"/>
              <p:cNvSpPr>
                <a:spLocks noChangeArrowheads="1"/>
              </p:cNvSpPr>
              <p:nvPr/>
            </p:nvSpPr>
            <p:spPr bwMode="auto">
              <a:xfrm>
                <a:off x="40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8" name="Rectangle 472"/>
              <p:cNvSpPr>
                <a:spLocks noChangeArrowheads="1"/>
              </p:cNvSpPr>
              <p:nvPr/>
            </p:nvSpPr>
            <p:spPr bwMode="auto">
              <a:xfrm>
                <a:off x="4222"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9" name="Rectangle 473"/>
              <p:cNvSpPr>
                <a:spLocks noChangeArrowheads="1"/>
              </p:cNvSpPr>
              <p:nvPr/>
            </p:nvSpPr>
            <p:spPr bwMode="auto">
              <a:xfrm>
                <a:off x="4426" y="196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430" name="Rectangle 474"/>
              <p:cNvSpPr>
                <a:spLocks noChangeArrowheads="1"/>
              </p:cNvSpPr>
              <p:nvPr/>
            </p:nvSpPr>
            <p:spPr bwMode="auto">
              <a:xfrm>
                <a:off x="3713"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1" name="Rectangle 475"/>
              <p:cNvSpPr>
                <a:spLocks noChangeArrowheads="1"/>
              </p:cNvSpPr>
              <p:nvPr/>
            </p:nvSpPr>
            <p:spPr bwMode="auto">
              <a:xfrm>
                <a:off x="3918"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2" name="Rectangle 476"/>
              <p:cNvSpPr>
                <a:spLocks noChangeArrowheads="1"/>
              </p:cNvSpPr>
              <p:nvPr/>
            </p:nvSpPr>
            <p:spPr bwMode="auto">
              <a:xfrm>
                <a:off x="4222"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3" name="Rectangle 477"/>
              <p:cNvSpPr>
                <a:spLocks noChangeArrowheads="1"/>
              </p:cNvSpPr>
              <p:nvPr/>
            </p:nvSpPr>
            <p:spPr bwMode="auto">
              <a:xfrm>
                <a:off x="3815"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4" name="Rectangle 478"/>
              <p:cNvSpPr>
                <a:spLocks noChangeArrowheads="1"/>
              </p:cNvSpPr>
              <p:nvPr/>
            </p:nvSpPr>
            <p:spPr bwMode="auto">
              <a:xfrm>
                <a:off x="3613"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5" name="Rectangle 479"/>
              <p:cNvSpPr>
                <a:spLocks noChangeArrowheads="1"/>
              </p:cNvSpPr>
              <p:nvPr/>
            </p:nvSpPr>
            <p:spPr bwMode="auto">
              <a:xfrm>
                <a:off x="3613" y="240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6" name="Rectangle 480"/>
              <p:cNvSpPr>
                <a:spLocks noChangeArrowheads="1"/>
              </p:cNvSpPr>
              <p:nvPr/>
            </p:nvSpPr>
            <p:spPr bwMode="auto">
              <a:xfrm>
                <a:off x="3511"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7" name="Rectangle 481"/>
              <p:cNvSpPr>
                <a:spLocks noChangeArrowheads="1"/>
              </p:cNvSpPr>
              <p:nvPr/>
            </p:nvSpPr>
            <p:spPr bwMode="auto">
              <a:xfrm>
                <a:off x="4426"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8" name="Rectangle 482"/>
              <p:cNvSpPr>
                <a:spLocks noChangeArrowheads="1"/>
              </p:cNvSpPr>
              <p:nvPr/>
            </p:nvSpPr>
            <p:spPr bwMode="auto">
              <a:xfrm>
                <a:off x="4020"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9" name="Rectangle 483"/>
              <p:cNvSpPr>
                <a:spLocks noChangeArrowheads="1"/>
              </p:cNvSpPr>
              <p:nvPr/>
            </p:nvSpPr>
            <p:spPr bwMode="auto">
              <a:xfrm>
                <a:off x="3918" y="227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0" name="Rectangle 484"/>
              <p:cNvSpPr>
                <a:spLocks noChangeArrowheads="1"/>
              </p:cNvSpPr>
              <p:nvPr/>
            </p:nvSpPr>
            <p:spPr bwMode="auto">
              <a:xfrm>
                <a:off x="4122"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1" name="Rectangle 485"/>
              <p:cNvSpPr>
                <a:spLocks noChangeArrowheads="1"/>
              </p:cNvSpPr>
              <p:nvPr/>
            </p:nvSpPr>
            <p:spPr bwMode="auto">
              <a:xfrm>
                <a:off x="4020" y="248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2" name="Rectangle 486"/>
              <p:cNvSpPr>
                <a:spLocks noChangeArrowheads="1"/>
              </p:cNvSpPr>
              <p:nvPr/>
            </p:nvSpPr>
            <p:spPr bwMode="auto">
              <a:xfrm>
                <a:off x="4120" y="2605"/>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43" name="Rectangle 487"/>
              <p:cNvSpPr>
                <a:spLocks noChangeArrowheads="1"/>
              </p:cNvSpPr>
              <p:nvPr/>
            </p:nvSpPr>
            <p:spPr bwMode="auto">
              <a:xfrm>
                <a:off x="4324"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4" name="Rectangle 488"/>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5" name="Rectangle 489"/>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6" name="Freeform 490"/>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7" name="Freeform 491"/>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48" name="Freeform 492"/>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9" name="Freeform 493"/>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0" name="Freeform 494"/>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1" name="Freeform 495"/>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2" name="Freeform 496"/>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3" name="Freeform 497"/>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4" name="Freeform 498"/>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5" name="Freeform 499"/>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6" name="Freeform 500"/>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7" name="Freeform 501"/>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8" name="Freeform 502"/>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9" name="Freeform 503"/>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0" name="Freeform 504"/>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1" name="Freeform 505"/>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2" name="Freeform 506"/>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3" name="Freeform 507"/>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4" name="Freeform 508"/>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5" name="Freeform 509"/>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6" name="Freeform 510"/>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7" name="Freeform 511"/>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8" name="Freeform 512"/>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9" name="Freeform 513"/>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0" name="Freeform 514"/>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1" name="Freeform 515"/>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2" name="Freeform 516"/>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3" name="Freeform 517"/>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4" name="Freeform 518"/>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5" name="Freeform 519"/>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6" name="Freeform 520"/>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7" name="Freeform 521"/>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8" name="Freeform 522"/>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9" name="Freeform 523"/>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0" name="Freeform 524"/>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1" name="Freeform 525"/>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2" name="Freeform 526"/>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3" name="Freeform 527"/>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4" name="Freeform 528"/>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5" name="Freeform 529"/>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6" name="Freeform 530"/>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7" name="Freeform 531"/>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8" name="Freeform 532"/>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9" name="Freeform 533"/>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0" name="Freeform 534"/>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1" name="Freeform 535"/>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2" name="Freeform 536"/>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3" name="Freeform 537"/>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4" name="Freeform 538"/>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5" name="Freeform 539"/>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6" name="Freeform 540"/>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7" name="Freeform 541"/>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8" name="Freeform 542"/>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9" name="Freeform 543"/>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0" name="Freeform 544"/>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1" name="Freeform 545"/>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2" name="Freeform 546"/>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3" name="Freeform 547"/>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4" name="Freeform 548"/>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5" name="Freeform 549"/>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6" name="Freeform 550"/>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7" name="Freeform 551"/>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8" name="Freeform 552"/>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9" name="Freeform 553"/>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0" name="Freeform 554"/>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1" name="Freeform 555"/>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2" name="Freeform 556"/>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3" name="Freeform 557"/>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4" name="Freeform 558"/>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5" name="Freeform 559"/>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6" name="Freeform 560"/>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7" name="Freeform 561"/>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8" name="Freeform 562"/>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9" name="Freeform 563"/>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0" name="Freeform 564"/>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1" name="Freeform 565"/>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2" name="Freeform 566"/>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3" name="Freeform 567"/>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4" name="Freeform 568"/>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5" name="Freeform 569"/>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6" name="Freeform 570"/>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7" name="Freeform 571"/>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8" name="Freeform 572"/>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9" name="Freeform 573"/>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0" name="Freeform 574"/>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1" name="Freeform 575"/>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2" name="Freeform 576"/>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3" name="Freeform 577"/>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4" name="Freeform 578"/>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5" name="Freeform 579"/>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6" name="Freeform 580"/>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7" name="Freeform 581"/>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8" name="Freeform 582"/>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9" name="Freeform 583"/>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0" name="Freeform 584"/>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1" name="Freeform 585"/>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2" name="Freeform 586"/>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3" name="Freeform 587"/>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4" name="Freeform 588"/>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5" name="Freeform 589"/>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6" name="Freeform 590"/>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7" name="Freeform 591"/>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8" name="Freeform 592"/>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9" name="Freeform 593"/>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0" name="Freeform 594"/>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51" name="Freeform 595"/>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2" name="Freeform 596"/>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53" name="Freeform 597"/>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54" name="Freeform 598"/>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555" name="Freeform 599"/>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556" name="Freeform 600"/>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557" name="Freeform 601"/>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path>
                </a:pathLst>
              </a:custGeom>
              <a:grpFill/>
              <a:ln>
                <a:noFill/>
              </a:ln>
            </p:spPr>
            <p:txBody>
              <a:bodyPr vert="horz" wrap="square" lIns="91440" tIns="45720" rIns="91440" bIns="45720" numCol="1" anchor="t" anchorCtr="0" compatLnSpc="1"/>
              <a:lstStyle/>
              <a:p>
                <a:endParaRPr lang="zh-CN" altLang="en-US"/>
              </a:p>
            </p:txBody>
          </p:sp>
          <p:sp>
            <p:nvSpPr>
              <p:cNvPr id="1558" name="Freeform 602"/>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559" name="Freeform 603"/>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path>
                </a:pathLst>
              </a:custGeom>
              <a:grpFill/>
              <a:ln>
                <a:noFill/>
              </a:ln>
            </p:spPr>
            <p:txBody>
              <a:bodyPr vert="horz" wrap="square" lIns="91440" tIns="45720" rIns="91440" bIns="45720" numCol="1" anchor="t" anchorCtr="0" compatLnSpc="1"/>
              <a:lstStyle/>
              <a:p>
                <a:endParaRPr lang="zh-CN" altLang="en-US"/>
              </a:p>
            </p:txBody>
          </p:sp>
          <p:sp>
            <p:nvSpPr>
              <p:cNvPr id="1560" name="Freeform 604"/>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561" name="Freeform 605"/>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path>
                </a:pathLst>
              </a:custGeom>
              <a:grpFill/>
              <a:ln>
                <a:noFill/>
              </a:ln>
            </p:spPr>
            <p:txBody>
              <a:bodyPr vert="horz" wrap="square" lIns="91440" tIns="45720" rIns="91440" bIns="45720" numCol="1" anchor="t" anchorCtr="0" compatLnSpc="1"/>
              <a:lstStyle/>
              <a:p>
                <a:endParaRPr lang="zh-CN" altLang="en-US"/>
              </a:p>
            </p:txBody>
          </p:sp>
          <p:sp>
            <p:nvSpPr>
              <p:cNvPr id="1562" name="Freeform 606"/>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63" name="Freeform 607"/>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64" name="Freeform 608"/>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565" name="Freeform 609"/>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grpSp>
        <p:grpSp>
          <p:nvGrpSpPr>
            <p:cNvPr id="370" name="Group 811"/>
            <p:cNvGrpSpPr/>
            <p:nvPr/>
          </p:nvGrpSpPr>
          <p:grpSpPr bwMode="auto">
            <a:xfrm>
              <a:off x="-4373911" y="-404813"/>
              <a:ext cx="2409908" cy="3767136"/>
              <a:chOff x="4516" y="1332"/>
              <a:chExt cx="1518" cy="2373"/>
            </a:xfrm>
            <a:grpFill/>
          </p:grpSpPr>
          <p:sp>
            <p:nvSpPr>
              <p:cNvPr id="1166" name="Freeform 611"/>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close/>
                  </a:path>
                </a:pathLst>
              </a:custGeom>
              <a:grpFill/>
              <a:ln>
                <a:noFill/>
              </a:ln>
            </p:spPr>
            <p:txBody>
              <a:bodyPr vert="horz" wrap="square" lIns="91440" tIns="45720" rIns="91440" bIns="45720" numCol="1" anchor="t" anchorCtr="0" compatLnSpc="1"/>
              <a:lstStyle/>
              <a:p>
                <a:endParaRPr lang="zh-CN" altLang="en-US"/>
              </a:p>
            </p:txBody>
          </p:sp>
          <p:sp>
            <p:nvSpPr>
              <p:cNvPr id="1167" name="Freeform 612"/>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path>
                </a:pathLst>
              </a:custGeom>
              <a:grpFill/>
              <a:ln>
                <a:noFill/>
              </a:ln>
            </p:spPr>
            <p:txBody>
              <a:bodyPr vert="horz" wrap="square" lIns="91440" tIns="45720" rIns="91440" bIns="45720" numCol="1" anchor="t" anchorCtr="0" compatLnSpc="1"/>
              <a:lstStyle/>
              <a:p>
                <a:endParaRPr lang="zh-CN" altLang="en-US"/>
              </a:p>
            </p:txBody>
          </p:sp>
          <p:sp>
            <p:nvSpPr>
              <p:cNvPr id="1168" name="Freeform 613"/>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169" name="Freeform 614"/>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path>
                </a:pathLst>
              </a:custGeom>
              <a:grpFill/>
              <a:ln>
                <a:noFill/>
              </a:ln>
            </p:spPr>
            <p:txBody>
              <a:bodyPr vert="horz" wrap="square" lIns="91440" tIns="45720" rIns="91440" bIns="45720" numCol="1" anchor="t" anchorCtr="0" compatLnSpc="1"/>
              <a:lstStyle/>
              <a:p>
                <a:endParaRPr lang="zh-CN" altLang="en-US"/>
              </a:p>
            </p:txBody>
          </p:sp>
          <p:sp>
            <p:nvSpPr>
              <p:cNvPr id="1170" name="Freeform 615"/>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close/>
                  </a:path>
                </a:pathLst>
              </a:custGeom>
              <a:grpFill/>
              <a:ln>
                <a:noFill/>
              </a:ln>
            </p:spPr>
            <p:txBody>
              <a:bodyPr vert="horz" wrap="square" lIns="91440" tIns="45720" rIns="91440" bIns="45720" numCol="1" anchor="t" anchorCtr="0" compatLnSpc="1"/>
              <a:lstStyle/>
              <a:p>
                <a:endParaRPr lang="zh-CN" altLang="en-US"/>
              </a:p>
            </p:txBody>
          </p:sp>
          <p:sp>
            <p:nvSpPr>
              <p:cNvPr id="1171" name="Freeform 616"/>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path>
                </a:pathLst>
              </a:custGeom>
              <a:grpFill/>
              <a:ln>
                <a:noFill/>
              </a:ln>
            </p:spPr>
            <p:txBody>
              <a:bodyPr vert="horz" wrap="square" lIns="91440" tIns="45720" rIns="91440" bIns="45720" numCol="1" anchor="t" anchorCtr="0" compatLnSpc="1"/>
              <a:lstStyle/>
              <a:p>
                <a:endParaRPr lang="zh-CN" altLang="en-US"/>
              </a:p>
            </p:txBody>
          </p:sp>
          <p:sp>
            <p:nvSpPr>
              <p:cNvPr id="1172" name="Freeform 617"/>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73" name="Freeform 618"/>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74" name="Freeform 619"/>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175" name="Freeform 620"/>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176" name="Freeform 621"/>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177" name="Freeform 622"/>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path>
                </a:pathLst>
              </a:custGeom>
              <a:grpFill/>
              <a:ln>
                <a:noFill/>
              </a:ln>
            </p:spPr>
            <p:txBody>
              <a:bodyPr vert="horz" wrap="square" lIns="91440" tIns="45720" rIns="91440" bIns="45720" numCol="1" anchor="t" anchorCtr="0" compatLnSpc="1"/>
              <a:lstStyle/>
              <a:p>
                <a:endParaRPr lang="zh-CN" altLang="en-US"/>
              </a:p>
            </p:txBody>
          </p:sp>
          <p:sp>
            <p:nvSpPr>
              <p:cNvPr id="1178" name="Freeform 623"/>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179" name="Freeform 624"/>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180" name="Freeform 625"/>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81" name="Freeform 626"/>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82" name="Freeform 627"/>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183" name="Freeform 628"/>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184" name="Freeform 629"/>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185" name="Freeform 630"/>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186" name="Freeform 631"/>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187" name="Freeform 632"/>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path>
                </a:pathLst>
              </a:custGeom>
              <a:grpFill/>
              <a:ln>
                <a:noFill/>
              </a:ln>
            </p:spPr>
            <p:txBody>
              <a:bodyPr vert="horz" wrap="square" lIns="91440" tIns="45720" rIns="91440" bIns="45720" numCol="1" anchor="t" anchorCtr="0" compatLnSpc="1"/>
              <a:lstStyle/>
              <a:p>
                <a:endParaRPr lang="zh-CN" altLang="en-US"/>
              </a:p>
            </p:txBody>
          </p:sp>
          <p:sp>
            <p:nvSpPr>
              <p:cNvPr id="1188" name="Freeform 633"/>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189" name="Freeform 634"/>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190" name="Freeform 635"/>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91" name="Freeform 636"/>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92" name="Freeform 637"/>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93" name="Freeform 638"/>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94" name="Freeform 639"/>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close/>
                  </a:path>
                </a:pathLst>
              </a:custGeom>
              <a:grpFill/>
              <a:ln>
                <a:noFill/>
              </a:ln>
            </p:spPr>
            <p:txBody>
              <a:bodyPr vert="horz" wrap="square" lIns="91440" tIns="45720" rIns="91440" bIns="45720" numCol="1" anchor="t" anchorCtr="0" compatLnSpc="1"/>
              <a:lstStyle/>
              <a:p>
                <a:endParaRPr lang="zh-CN" altLang="en-US"/>
              </a:p>
            </p:txBody>
          </p:sp>
          <p:sp>
            <p:nvSpPr>
              <p:cNvPr id="1195" name="Freeform 640"/>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path>
                </a:pathLst>
              </a:custGeom>
              <a:grpFill/>
              <a:ln>
                <a:noFill/>
              </a:ln>
            </p:spPr>
            <p:txBody>
              <a:bodyPr vert="horz" wrap="square" lIns="91440" tIns="45720" rIns="91440" bIns="45720" numCol="1" anchor="t" anchorCtr="0" compatLnSpc="1"/>
              <a:lstStyle/>
              <a:p>
                <a:endParaRPr lang="zh-CN" altLang="en-US"/>
              </a:p>
            </p:txBody>
          </p:sp>
          <p:sp>
            <p:nvSpPr>
              <p:cNvPr id="1196" name="Freeform 641"/>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197" name="Freeform 642"/>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198" name="Freeform 643"/>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199" name="Freeform 644"/>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path>
                </a:pathLst>
              </a:custGeom>
              <a:grpFill/>
              <a:ln>
                <a:noFill/>
              </a:ln>
            </p:spPr>
            <p:txBody>
              <a:bodyPr vert="horz" wrap="square" lIns="91440" tIns="45720" rIns="91440" bIns="45720" numCol="1" anchor="t" anchorCtr="0" compatLnSpc="1"/>
              <a:lstStyle/>
              <a:p>
                <a:endParaRPr lang="zh-CN" altLang="en-US"/>
              </a:p>
            </p:txBody>
          </p:sp>
          <p:sp>
            <p:nvSpPr>
              <p:cNvPr id="1200" name="Freeform 645"/>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201" name="Freeform 646"/>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202" name="Freeform 647"/>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203" name="Freeform 648"/>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path>
                </a:pathLst>
              </a:custGeom>
              <a:grpFill/>
              <a:ln>
                <a:noFill/>
              </a:ln>
            </p:spPr>
            <p:txBody>
              <a:bodyPr vert="horz" wrap="square" lIns="91440" tIns="45720" rIns="91440" bIns="45720" numCol="1" anchor="t" anchorCtr="0" compatLnSpc="1"/>
              <a:lstStyle/>
              <a:p>
                <a:endParaRPr lang="zh-CN" altLang="en-US"/>
              </a:p>
            </p:txBody>
          </p:sp>
          <p:sp>
            <p:nvSpPr>
              <p:cNvPr id="1204" name="Freeform 649"/>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close/>
                  </a:path>
                </a:pathLst>
              </a:custGeom>
              <a:grpFill/>
              <a:ln>
                <a:noFill/>
              </a:ln>
            </p:spPr>
            <p:txBody>
              <a:bodyPr vert="horz" wrap="square" lIns="91440" tIns="45720" rIns="91440" bIns="45720" numCol="1" anchor="t" anchorCtr="0" compatLnSpc="1"/>
              <a:lstStyle/>
              <a:p>
                <a:endParaRPr lang="zh-CN" altLang="en-US"/>
              </a:p>
            </p:txBody>
          </p:sp>
          <p:sp>
            <p:nvSpPr>
              <p:cNvPr id="1205" name="Freeform 650"/>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path>
                </a:pathLst>
              </a:custGeom>
              <a:grpFill/>
              <a:ln>
                <a:noFill/>
              </a:ln>
            </p:spPr>
            <p:txBody>
              <a:bodyPr vert="horz" wrap="square" lIns="91440" tIns="45720" rIns="91440" bIns="45720" numCol="1" anchor="t" anchorCtr="0" compatLnSpc="1"/>
              <a:lstStyle/>
              <a:p>
                <a:endParaRPr lang="zh-CN" altLang="en-US"/>
              </a:p>
            </p:txBody>
          </p:sp>
          <p:sp>
            <p:nvSpPr>
              <p:cNvPr id="1206" name="Freeform 651"/>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close/>
                  </a:path>
                </a:pathLst>
              </a:custGeom>
              <a:grpFill/>
              <a:ln>
                <a:noFill/>
              </a:ln>
            </p:spPr>
            <p:txBody>
              <a:bodyPr vert="horz" wrap="square" lIns="91440" tIns="45720" rIns="91440" bIns="45720" numCol="1" anchor="t" anchorCtr="0" compatLnSpc="1"/>
              <a:lstStyle/>
              <a:p>
                <a:endParaRPr lang="zh-CN" altLang="en-US"/>
              </a:p>
            </p:txBody>
          </p:sp>
          <p:sp>
            <p:nvSpPr>
              <p:cNvPr id="1207" name="Freeform 652"/>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path>
                </a:pathLst>
              </a:custGeom>
              <a:grpFill/>
              <a:ln>
                <a:noFill/>
              </a:ln>
            </p:spPr>
            <p:txBody>
              <a:bodyPr vert="horz" wrap="square" lIns="91440" tIns="45720" rIns="91440" bIns="45720" numCol="1" anchor="t" anchorCtr="0" compatLnSpc="1"/>
              <a:lstStyle/>
              <a:p>
                <a:endParaRPr lang="zh-CN" altLang="en-US"/>
              </a:p>
            </p:txBody>
          </p:sp>
          <p:sp>
            <p:nvSpPr>
              <p:cNvPr id="1208" name="Freeform 653"/>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209" name="Freeform 654"/>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210" name="Freeform 655"/>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211" name="Freeform 656"/>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path>
                </a:pathLst>
              </a:custGeom>
              <a:grpFill/>
              <a:ln>
                <a:noFill/>
              </a:ln>
            </p:spPr>
            <p:txBody>
              <a:bodyPr vert="horz" wrap="square" lIns="91440" tIns="45720" rIns="91440" bIns="45720" numCol="1" anchor="t" anchorCtr="0" compatLnSpc="1"/>
              <a:lstStyle/>
              <a:p>
                <a:endParaRPr lang="zh-CN" altLang="en-US"/>
              </a:p>
            </p:txBody>
          </p:sp>
          <p:sp>
            <p:nvSpPr>
              <p:cNvPr id="1212" name="Freeform 657"/>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13" name="Freeform 658"/>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14" name="Freeform 659"/>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close/>
                  </a:path>
                </a:pathLst>
              </a:custGeom>
              <a:grpFill/>
              <a:ln>
                <a:noFill/>
              </a:ln>
            </p:spPr>
            <p:txBody>
              <a:bodyPr vert="horz" wrap="square" lIns="91440" tIns="45720" rIns="91440" bIns="45720" numCol="1" anchor="t" anchorCtr="0" compatLnSpc="1"/>
              <a:lstStyle/>
              <a:p>
                <a:endParaRPr lang="zh-CN" altLang="en-US"/>
              </a:p>
            </p:txBody>
          </p:sp>
          <p:sp>
            <p:nvSpPr>
              <p:cNvPr id="1215" name="Freeform 660"/>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path>
                </a:pathLst>
              </a:custGeom>
              <a:grpFill/>
              <a:ln>
                <a:noFill/>
              </a:ln>
            </p:spPr>
            <p:txBody>
              <a:bodyPr vert="horz" wrap="square" lIns="91440" tIns="45720" rIns="91440" bIns="45720" numCol="1" anchor="t" anchorCtr="0" compatLnSpc="1"/>
              <a:lstStyle/>
              <a:p>
                <a:endParaRPr lang="zh-CN" altLang="en-US"/>
              </a:p>
            </p:txBody>
          </p:sp>
          <p:sp>
            <p:nvSpPr>
              <p:cNvPr id="1216" name="Freeform 661"/>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217" name="Freeform 662"/>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218" name="Freeform 663"/>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close/>
                  </a:path>
                </a:pathLst>
              </a:custGeom>
              <a:grpFill/>
              <a:ln>
                <a:noFill/>
              </a:ln>
            </p:spPr>
            <p:txBody>
              <a:bodyPr vert="horz" wrap="square" lIns="91440" tIns="45720" rIns="91440" bIns="45720" numCol="1" anchor="t" anchorCtr="0" compatLnSpc="1"/>
              <a:lstStyle/>
              <a:p>
                <a:endParaRPr lang="zh-CN" altLang="en-US"/>
              </a:p>
            </p:txBody>
          </p:sp>
          <p:sp>
            <p:nvSpPr>
              <p:cNvPr id="1219" name="Freeform 664"/>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path>
                </a:pathLst>
              </a:custGeom>
              <a:grpFill/>
              <a:ln>
                <a:noFill/>
              </a:ln>
            </p:spPr>
            <p:txBody>
              <a:bodyPr vert="horz" wrap="square" lIns="91440" tIns="45720" rIns="91440" bIns="45720" numCol="1" anchor="t" anchorCtr="0" compatLnSpc="1"/>
              <a:lstStyle/>
              <a:p>
                <a:endParaRPr lang="zh-CN" altLang="en-US"/>
              </a:p>
            </p:txBody>
          </p:sp>
          <p:sp>
            <p:nvSpPr>
              <p:cNvPr id="1220" name="Freeform 665"/>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221" name="Freeform 666"/>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222" name="Freeform 667"/>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3" name="Freeform 668"/>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4" name="Freeform 669"/>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225" name="Freeform 670"/>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226" name="Freeform 671"/>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7" name="Freeform 672"/>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8" name="Freeform 673"/>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229" name="Freeform 674"/>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230" name="Freeform 675"/>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close/>
                  </a:path>
                </a:pathLst>
              </a:custGeom>
              <a:grpFill/>
              <a:ln>
                <a:noFill/>
              </a:ln>
            </p:spPr>
            <p:txBody>
              <a:bodyPr vert="horz" wrap="square" lIns="91440" tIns="45720" rIns="91440" bIns="45720" numCol="1" anchor="t" anchorCtr="0" compatLnSpc="1"/>
              <a:lstStyle/>
              <a:p>
                <a:endParaRPr lang="zh-CN" altLang="en-US"/>
              </a:p>
            </p:txBody>
          </p:sp>
          <p:sp>
            <p:nvSpPr>
              <p:cNvPr id="1231" name="Freeform 676"/>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path>
                </a:pathLst>
              </a:custGeom>
              <a:grpFill/>
              <a:ln>
                <a:noFill/>
              </a:ln>
            </p:spPr>
            <p:txBody>
              <a:bodyPr vert="horz" wrap="square" lIns="91440" tIns="45720" rIns="91440" bIns="45720" numCol="1" anchor="t" anchorCtr="0" compatLnSpc="1"/>
              <a:lstStyle/>
              <a:p>
                <a:endParaRPr lang="zh-CN" altLang="en-US"/>
              </a:p>
            </p:txBody>
          </p:sp>
          <p:sp>
            <p:nvSpPr>
              <p:cNvPr id="1232" name="Freeform 677"/>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233" name="Freeform 678"/>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234" name="Freeform 679"/>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close/>
                  </a:path>
                </a:pathLst>
              </a:custGeom>
              <a:grpFill/>
              <a:ln>
                <a:noFill/>
              </a:ln>
            </p:spPr>
            <p:txBody>
              <a:bodyPr vert="horz" wrap="square" lIns="91440" tIns="45720" rIns="91440" bIns="45720" numCol="1" anchor="t" anchorCtr="0" compatLnSpc="1"/>
              <a:lstStyle/>
              <a:p>
                <a:endParaRPr lang="zh-CN" altLang="en-US"/>
              </a:p>
            </p:txBody>
          </p:sp>
          <p:sp>
            <p:nvSpPr>
              <p:cNvPr id="1235" name="Freeform 680"/>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path>
                </a:pathLst>
              </a:custGeom>
              <a:grpFill/>
              <a:ln>
                <a:noFill/>
              </a:ln>
            </p:spPr>
            <p:txBody>
              <a:bodyPr vert="horz" wrap="square" lIns="91440" tIns="45720" rIns="91440" bIns="45720" numCol="1" anchor="t" anchorCtr="0" compatLnSpc="1"/>
              <a:lstStyle/>
              <a:p>
                <a:endParaRPr lang="zh-CN" altLang="en-US"/>
              </a:p>
            </p:txBody>
          </p:sp>
          <p:sp>
            <p:nvSpPr>
              <p:cNvPr id="1236" name="Freeform 681"/>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37" name="Freeform 682"/>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38" name="Rectangle 683"/>
              <p:cNvSpPr>
                <a:spLocks noChangeArrowheads="1"/>
              </p:cNvSpPr>
              <p:nvPr/>
            </p:nvSpPr>
            <p:spPr bwMode="auto">
              <a:xfrm>
                <a:off x="4682" y="1332"/>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239" name="Freeform 684"/>
              <p:cNvSpPr/>
              <p:nvPr/>
            </p:nvSpPr>
            <p:spPr bwMode="auto">
              <a:xfrm>
                <a:off x="4682" y="133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0" name="Freeform 685"/>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41" name="Freeform 686"/>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2" name="Rectangle 687"/>
              <p:cNvSpPr>
                <a:spLocks noChangeArrowheads="1"/>
              </p:cNvSpPr>
              <p:nvPr/>
            </p:nvSpPr>
            <p:spPr bwMode="auto">
              <a:xfrm>
                <a:off x="555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3" name="Rectangle 688"/>
              <p:cNvSpPr>
                <a:spLocks noChangeArrowheads="1"/>
              </p:cNvSpPr>
              <p:nvPr/>
            </p:nvSpPr>
            <p:spPr bwMode="auto">
              <a:xfrm>
                <a:off x="55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4" name="Rectangle 689"/>
              <p:cNvSpPr>
                <a:spLocks noChangeArrowheads="1"/>
              </p:cNvSpPr>
              <p:nvPr/>
            </p:nvSpPr>
            <p:spPr bwMode="auto">
              <a:xfrm>
                <a:off x="55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5" name="Rectangle 690"/>
              <p:cNvSpPr>
                <a:spLocks noChangeArrowheads="1"/>
              </p:cNvSpPr>
              <p:nvPr/>
            </p:nvSpPr>
            <p:spPr bwMode="auto">
              <a:xfrm>
                <a:off x="555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6" name="Rectangle 691"/>
              <p:cNvSpPr>
                <a:spLocks noChangeArrowheads="1"/>
              </p:cNvSpPr>
              <p:nvPr/>
            </p:nvSpPr>
            <p:spPr bwMode="auto">
              <a:xfrm>
                <a:off x="5570" y="17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7" name="Rectangle 692"/>
              <p:cNvSpPr>
                <a:spLocks noChangeArrowheads="1"/>
              </p:cNvSpPr>
              <p:nvPr/>
            </p:nvSpPr>
            <p:spPr bwMode="auto">
              <a:xfrm>
                <a:off x="5550" y="1768"/>
                <a:ext cx="20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8" name="Rectangle 693"/>
              <p:cNvSpPr>
                <a:spLocks noChangeArrowheads="1"/>
              </p:cNvSpPr>
              <p:nvPr/>
            </p:nvSpPr>
            <p:spPr bwMode="auto">
              <a:xfrm>
                <a:off x="555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9" name="Rectangle 694"/>
              <p:cNvSpPr>
                <a:spLocks noChangeArrowheads="1"/>
              </p:cNvSpPr>
              <p:nvPr/>
            </p:nvSpPr>
            <p:spPr bwMode="auto">
              <a:xfrm>
                <a:off x="5570" y="1824"/>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0" name="Rectangle 695"/>
              <p:cNvSpPr>
                <a:spLocks noChangeArrowheads="1"/>
              </p:cNvSpPr>
              <p:nvPr/>
            </p:nvSpPr>
            <p:spPr bwMode="auto">
              <a:xfrm>
                <a:off x="5614" y="1824"/>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1" name="Rectangle 696"/>
              <p:cNvSpPr>
                <a:spLocks noChangeArrowheads="1"/>
              </p:cNvSpPr>
              <p:nvPr/>
            </p:nvSpPr>
            <p:spPr bwMode="auto">
              <a:xfrm>
                <a:off x="5550"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2" name="Rectangle 697"/>
              <p:cNvSpPr>
                <a:spLocks noChangeArrowheads="1"/>
              </p:cNvSpPr>
              <p:nvPr/>
            </p:nvSpPr>
            <p:spPr bwMode="auto">
              <a:xfrm>
                <a:off x="5592" y="1936"/>
                <a:ext cx="100"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3" name="Rectangle 698"/>
              <p:cNvSpPr>
                <a:spLocks noChangeArrowheads="1"/>
              </p:cNvSpPr>
              <p:nvPr/>
            </p:nvSpPr>
            <p:spPr bwMode="auto">
              <a:xfrm>
                <a:off x="5656" y="1993"/>
                <a:ext cx="3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4" name="Rectangle 699"/>
              <p:cNvSpPr>
                <a:spLocks noChangeArrowheads="1"/>
              </p:cNvSpPr>
              <p:nvPr/>
            </p:nvSpPr>
            <p:spPr bwMode="auto">
              <a:xfrm>
                <a:off x="5550"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5" name="Rectangle 700"/>
              <p:cNvSpPr>
                <a:spLocks noChangeArrowheads="1"/>
              </p:cNvSpPr>
              <p:nvPr/>
            </p:nvSpPr>
            <p:spPr bwMode="auto">
              <a:xfrm>
                <a:off x="5592" y="204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6" name="Rectangle 701"/>
              <p:cNvSpPr>
                <a:spLocks noChangeArrowheads="1"/>
              </p:cNvSpPr>
              <p:nvPr/>
            </p:nvSpPr>
            <p:spPr bwMode="auto">
              <a:xfrm>
                <a:off x="5570" y="21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7" name="Rectangle 702"/>
              <p:cNvSpPr>
                <a:spLocks noChangeArrowheads="1"/>
              </p:cNvSpPr>
              <p:nvPr/>
            </p:nvSpPr>
            <p:spPr bwMode="auto">
              <a:xfrm>
                <a:off x="5614" y="2161"/>
                <a:ext cx="20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8" name="Rectangle 703"/>
              <p:cNvSpPr>
                <a:spLocks noChangeArrowheads="1"/>
              </p:cNvSpPr>
              <p:nvPr/>
            </p:nvSpPr>
            <p:spPr bwMode="auto">
              <a:xfrm>
                <a:off x="5550" y="232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9" name="Rectangle 704"/>
              <p:cNvSpPr>
                <a:spLocks noChangeArrowheads="1"/>
              </p:cNvSpPr>
              <p:nvPr/>
            </p:nvSpPr>
            <p:spPr bwMode="auto">
              <a:xfrm>
                <a:off x="5592" y="232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0" name="Rectangle 705"/>
              <p:cNvSpPr>
                <a:spLocks noChangeArrowheads="1"/>
              </p:cNvSpPr>
              <p:nvPr/>
            </p:nvSpPr>
            <p:spPr bwMode="auto">
              <a:xfrm>
                <a:off x="5656" y="232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1" name="Rectangle 706"/>
              <p:cNvSpPr>
                <a:spLocks noChangeArrowheads="1"/>
              </p:cNvSpPr>
              <p:nvPr/>
            </p:nvSpPr>
            <p:spPr bwMode="auto">
              <a:xfrm>
                <a:off x="557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2" name="Rectangle 707"/>
              <p:cNvSpPr>
                <a:spLocks noChangeArrowheads="1"/>
              </p:cNvSpPr>
              <p:nvPr/>
            </p:nvSpPr>
            <p:spPr bwMode="auto">
              <a:xfrm>
                <a:off x="5570" y="244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3" name="Rectangle 708"/>
              <p:cNvSpPr>
                <a:spLocks noChangeArrowheads="1"/>
              </p:cNvSpPr>
              <p:nvPr/>
            </p:nvSpPr>
            <p:spPr bwMode="auto">
              <a:xfrm>
                <a:off x="5550"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4" name="Rectangle 709"/>
              <p:cNvSpPr>
                <a:spLocks noChangeArrowheads="1"/>
              </p:cNvSpPr>
              <p:nvPr/>
            </p:nvSpPr>
            <p:spPr bwMode="auto">
              <a:xfrm>
                <a:off x="5592" y="2499"/>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5" name="Rectangle 710"/>
              <p:cNvSpPr>
                <a:spLocks noChangeArrowheads="1"/>
              </p:cNvSpPr>
              <p:nvPr/>
            </p:nvSpPr>
            <p:spPr bwMode="auto">
              <a:xfrm>
                <a:off x="5550" y="2555"/>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6" name="Rectangle 711"/>
              <p:cNvSpPr>
                <a:spLocks noChangeArrowheads="1"/>
              </p:cNvSpPr>
              <p:nvPr/>
            </p:nvSpPr>
            <p:spPr bwMode="auto">
              <a:xfrm>
                <a:off x="559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7" name="Rectangle 712"/>
              <p:cNvSpPr>
                <a:spLocks noChangeArrowheads="1"/>
              </p:cNvSpPr>
              <p:nvPr/>
            </p:nvSpPr>
            <p:spPr bwMode="auto">
              <a:xfrm>
                <a:off x="5636"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8" name="Rectangle 713"/>
              <p:cNvSpPr>
                <a:spLocks noChangeArrowheads="1"/>
              </p:cNvSpPr>
              <p:nvPr/>
            </p:nvSpPr>
            <p:spPr bwMode="auto">
              <a:xfrm>
                <a:off x="565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9" name="Rectangle 714"/>
              <p:cNvSpPr>
                <a:spLocks noChangeArrowheads="1"/>
              </p:cNvSpPr>
              <p:nvPr/>
            </p:nvSpPr>
            <p:spPr bwMode="auto">
              <a:xfrm>
                <a:off x="5550" y="272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0" name="Rectangle 715"/>
              <p:cNvSpPr>
                <a:spLocks noChangeArrowheads="1"/>
              </p:cNvSpPr>
              <p:nvPr/>
            </p:nvSpPr>
            <p:spPr bwMode="auto">
              <a:xfrm>
                <a:off x="5592" y="2724"/>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1" name="Rectangle 716"/>
              <p:cNvSpPr>
                <a:spLocks noChangeArrowheads="1"/>
              </p:cNvSpPr>
              <p:nvPr/>
            </p:nvSpPr>
            <p:spPr bwMode="auto">
              <a:xfrm>
                <a:off x="557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2" name="Rectangle 717"/>
              <p:cNvSpPr>
                <a:spLocks noChangeArrowheads="1"/>
              </p:cNvSpPr>
              <p:nvPr/>
            </p:nvSpPr>
            <p:spPr bwMode="auto">
              <a:xfrm>
                <a:off x="5614" y="2780"/>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3" name="Rectangle 718"/>
              <p:cNvSpPr>
                <a:spLocks noChangeArrowheads="1"/>
              </p:cNvSpPr>
              <p:nvPr/>
            </p:nvSpPr>
            <p:spPr bwMode="auto">
              <a:xfrm>
                <a:off x="5550"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4" name="Rectangle 719"/>
              <p:cNvSpPr>
                <a:spLocks noChangeArrowheads="1"/>
              </p:cNvSpPr>
              <p:nvPr/>
            </p:nvSpPr>
            <p:spPr bwMode="auto">
              <a:xfrm>
                <a:off x="559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5" name="Rectangle 720"/>
              <p:cNvSpPr>
                <a:spLocks noChangeArrowheads="1"/>
              </p:cNvSpPr>
              <p:nvPr/>
            </p:nvSpPr>
            <p:spPr bwMode="auto">
              <a:xfrm>
                <a:off x="5744"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6" name="Rectangle 721"/>
              <p:cNvSpPr>
                <a:spLocks noChangeArrowheads="1"/>
              </p:cNvSpPr>
              <p:nvPr/>
            </p:nvSpPr>
            <p:spPr bwMode="auto">
              <a:xfrm>
                <a:off x="576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7" name="Rectangle 722"/>
              <p:cNvSpPr>
                <a:spLocks noChangeArrowheads="1"/>
              </p:cNvSpPr>
              <p:nvPr/>
            </p:nvSpPr>
            <p:spPr bwMode="auto">
              <a:xfrm>
                <a:off x="5786"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8" name="Rectangle 723"/>
              <p:cNvSpPr>
                <a:spLocks noChangeArrowheads="1"/>
              </p:cNvSpPr>
              <p:nvPr/>
            </p:nvSpPr>
            <p:spPr bwMode="auto">
              <a:xfrm>
                <a:off x="568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9" name="Rectangle 724"/>
              <p:cNvSpPr>
                <a:spLocks noChangeArrowheads="1"/>
              </p:cNvSpPr>
              <p:nvPr/>
            </p:nvSpPr>
            <p:spPr bwMode="auto">
              <a:xfrm>
                <a:off x="5722" y="1710"/>
                <a:ext cx="2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0" name="Rectangle 725"/>
              <p:cNvSpPr>
                <a:spLocks noChangeArrowheads="1"/>
              </p:cNvSpPr>
              <p:nvPr/>
            </p:nvSpPr>
            <p:spPr bwMode="auto">
              <a:xfrm>
                <a:off x="568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1" name="Rectangle 726"/>
              <p:cNvSpPr>
                <a:spLocks noChangeArrowheads="1"/>
              </p:cNvSpPr>
              <p:nvPr/>
            </p:nvSpPr>
            <p:spPr bwMode="auto">
              <a:xfrm>
                <a:off x="5786" y="18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2" name="Rectangle 727"/>
              <p:cNvSpPr>
                <a:spLocks noChangeArrowheads="1"/>
              </p:cNvSpPr>
              <p:nvPr/>
            </p:nvSpPr>
            <p:spPr bwMode="auto">
              <a:xfrm>
                <a:off x="5700" y="199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3" name="Rectangle 728"/>
              <p:cNvSpPr>
                <a:spLocks noChangeArrowheads="1"/>
              </p:cNvSpPr>
              <p:nvPr/>
            </p:nvSpPr>
            <p:spPr bwMode="auto">
              <a:xfrm>
                <a:off x="5786"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4" name="Rectangle 729"/>
              <p:cNvSpPr>
                <a:spLocks noChangeArrowheads="1"/>
              </p:cNvSpPr>
              <p:nvPr/>
            </p:nvSpPr>
            <p:spPr bwMode="auto">
              <a:xfrm>
                <a:off x="5636" y="227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5" name="Rectangle 730"/>
              <p:cNvSpPr>
                <a:spLocks noChangeArrowheads="1"/>
              </p:cNvSpPr>
              <p:nvPr/>
            </p:nvSpPr>
            <p:spPr bwMode="auto">
              <a:xfrm>
                <a:off x="574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6" name="Rectangle 731"/>
              <p:cNvSpPr>
                <a:spLocks noChangeArrowheads="1"/>
              </p:cNvSpPr>
              <p:nvPr/>
            </p:nvSpPr>
            <p:spPr bwMode="auto">
              <a:xfrm>
                <a:off x="5786"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7" name="Rectangle 732"/>
              <p:cNvSpPr>
                <a:spLocks noChangeArrowheads="1"/>
              </p:cNvSpPr>
              <p:nvPr/>
            </p:nvSpPr>
            <p:spPr bwMode="auto">
              <a:xfrm>
                <a:off x="5656" y="2387"/>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8" name="Rectangle 733"/>
              <p:cNvSpPr>
                <a:spLocks noChangeArrowheads="1"/>
              </p:cNvSpPr>
              <p:nvPr/>
            </p:nvSpPr>
            <p:spPr bwMode="auto">
              <a:xfrm>
                <a:off x="5786"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9" name="Rectangle 734"/>
              <p:cNvSpPr>
                <a:spLocks noChangeArrowheads="1"/>
              </p:cNvSpPr>
              <p:nvPr/>
            </p:nvSpPr>
            <p:spPr bwMode="auto">
              <a:xfrm>
                <a:off x="5786"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90" name="Rectangle 735"/>
              <p:cNvSpPr>
                <a:spLocks noChangeArrowheads="1"/>
              </p:cNvSpPr>
              <p:nvPr/>
            </p:nvSpPr>
            <p:spPr bwMode="auto">
              <a:xfrm>
                <a:off x="578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91" name="Rectangle 736"/>
              <p:cNvSpPr>
                <a:spLocks noChangeArrowheads="1"/>
              </p:cNvSpPr>
              <p:nvPr/>
            </p:nvSpPr>
            <p:spPr bwMode="auto">
              <a:xfrm>
                <a:off x="5700" y="266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2" name="Rectangle 737"/>
              <p:cNvSpPr>
                <a:spLocks noChangeArrowheads="1"/>
              </p:cNvSpPr>
              <p:nvPr/>
            </p:nvSpPr>
            <p:spPr bwMode="auto">
              <a:xfrm>
                <a:off x="57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3" name="Rectangle 738"/>
              <p:cNvSpPr>
                <a:spLocks noChangeArrowheads="1"/>
              </p:cNvSpPr>
              <p:nvPr/>
            </p:nvSpPr>
            <p:spPr bwMode="auto">
              <a:xfrm>
                <a:off x="5786"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4" name="Rectangle 739"/>
              <p:cNvSpPr>
                <a:spLocks noChangeArrowheads="1"/>
              </p:cNvSpPr>
              <p:nvPr/>
            </p:nvSpPr>
            <p:spPr bwMode="auto">
              <a:xfrm>
                <a:off x="570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5" name="Rectangle 740"/>
              <p:cNvSpPr>
                <a:spLocks noChangeArrowheads="1"/>
              </p:cNvSpPr>
              <p:nvPr/>
            </p:nvSpPr>
            <p:spPr bwMode="auto">
              <a:xfrm>
                <a:off x="559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6" name="Rectangle 741"/>
              <p:cNvSpPr>
                <a:spLocks noChangeArrowheads="1"/>
              </p:cNvSpPr>
              <p:nvPr/>
            </p:nvSpPr>
            <p:spPr bwMode="auto">
              <a:xfrm>
                <a:off x="572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7" name="Rectangle 742"/>
              <p:cNvSpPr>
                <a:spLocks noChangeArrowheads="1"/>
              </p:cNvSpPr>
              <p:nvPr/>
            </p:nvSpPr>
            <p:spPr bwMode="auto">
              <a:xfrm>
                <a:off x="5550"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8" name="Rectangle 743"/>
              <p:cNvSpPr>
                <a:spLocks noChangeArrowheads="1"/>
              </p:cNvSpPr>
              <p:nvPr/>
            </p:nvSpPr>
            <p:spPr bwMode="auto">
              <a:xfrm>
                <a:off x="563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9" name="Rectangle 744"/>
              <p:cNvSpPr>
                <a:spLocks noChangeArrowheads="1"/>
              </p:cNvSpPr>
              <p:nvPr/>
            </p:nvSpPr>
            <p:spPr bwMode="auto">
              <a:xfrm>
                <a:off x="5658"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0" name="Rectangle 745"/>
              <p:cNvSpPr>
                <a:spLocks noChangeArrowheads="1"/>
              </p:cNvSpPr>
              <p:nvPr/>
            </p:nvSpPr>
            <p:spPr bwMode="auto">
              <a:xfrm>
                <a:off x="5656"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1" name="Rectangle 746"/>
              <p:cNvSpPr>
                <a:spLocks noChangeArrowheads="1"/>
              </p:cNvSpPr>
              <p:nvPr/>
            </p:nvSpPr>
            <p:spPr bwMode="auto">
              <a:xfrm>
                <a:off x="5614"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2" name="Rectangle 747"/>
              <p:cNvSpPr>
                <a:spLocks noChangeArrowheads="1"/>
              </p:cNvSpPr>
              <p:nvPr/>
            </p:nvSpPr>
            <p:spPr bwMode="auto">
              <a:xfrm>
                <a:off x="555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3" name="Rectangle 748"/>
              <p:cNvSpPr>
                <a:spLocks noChangeArrowheads="1"/>
              </p:cNvSpPr>
              <p:nvPr/>
            </p:nvSpPr>
            <p:spPr bwMode="auto">
              <a:xfrm>
                <a:off x="559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4" name="Rectangle 749"/>
              <p:cNvSpPr>
                <a:spLocks noChangeArrowheads="1"/>
              </p:cNvSpPr>
              <p:nvPr/>
            </p:nvSpPr>
            <p:spPr bwMode="auto">
              <a:xfrm>
                <a:off x="5614"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5" name="Rectangle 750"/>
              <p:cNvSpPr>
                <a:spLocks noChangeArrowheads="1"/>
              </p:cNvSpPr>
              <p:nvPr/>
            </p:nvSpPr>
            <p:spPr bwMode="auto">
              <a:xfrm>
                <a:off x="5722"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6" name="Rectangle 751"/>
              <p:cNvSpPr>
                <a:spLocks noChangeArrowheads="1"/>
              </p:cNvSpPr>
              <p:nvPr/>
            </p:nvSpPr>
            <p:spPr bwMode="auto">
              <a:xfrm>
                <a:off x="5550"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7" name="Rectangle 752"/>
              <p:cNvSpPr>
                <a:spLocks noChangeArrowheads="1"/>
              </p:cNvSpPr>
              <p:nvPr/>
            </p:nvSpPr>
            <p:spPr bwMode="auto">
              <a:xfrm>
                <a:off x="5700" y="31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8" name="Rectangle 753"/>
              <p:cNvSpPr>
                <a:spLocks noChangeArrowheads="1"/>
              </p:cNvSpPr>
              <p:nvPr/>
            </p:nvSpPr>
            <p:spPr bwMode="auto">
              <a:xfrm>
                <a:off x="5614"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9" name="Rectangle 754"/>
              <p:cNvSpPr>
                <a:spLocks noChangeArrowheads="1"/>
              </p:cNvSpPr>
              <p:nvPr/>
            </p:nvSpPr>
            <p:spPr bwMode="auto">
              <a:xfrm>
                <a:off x="568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0" name="Rectangle 755"/>
              <p:cNvSpPr>
                <a:spLocks noChangeArrowheads="1"/>
              </p:cNvSpPr>
              <p:nvPr/>
            </p:nvSpPr>
            <p:spPr bwMode="auto">
              <a:xfrm>
                <a:off x="5550"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1" name="Rectangle 756"/>
              <p:cNvSpPr>
                <a:spLocks noChangeArrowheads="1"/>
              </p:cNvSpPr>
              <p:nvPr/>
            </p:nvSpPr>
            <p:spPr bwMode="auto">
              <a:xfrm>
                <a:off x="5656" y="3294"/>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2" name="Rectangle 757"/>
              <p:cNvSpPr>
                <a:spLocks noChangeArrowheads="1"/>
              </p:cNvSpPr>
              <p:nvPr/>
            </p:nvSpPr>
            <p:spPr bwMode="auto">
              <a:xfrm>
                <a:off x="5614"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3" name="Rectangle 758"/>
              <p:cNvSpPr>
                <a:spLocks noChangeArrowheads="1"/>
              </p:cNvSpPr>
              <p:nvPr/>
            </p:nvSpPr>
            <p:spPr bwMode="auto">
              <a:xfrm>
                <a:off x="5550"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4" name="Rectangle 759"/>
              <p:cNvSpPr>
                <a:spLocks noChangeArrowheads="1"/>
              </p:cNvSpPr>
              <p:nvPr/>
            </p:nvSpPr>
            <p:spPr bwMode="auto">
              <a:xfrm>
                <a:off x="565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5" name="Rectangle 760"/>
              <p:cNvSpPr>
                <a:spLocks noChangeArrowheads="1"/>
              </p:cNvSpPr>
              <p:nvPr/>
            </p:nvSpPr>
            <p:spPr bwMode="auto">
              <a:xfrm>
                <a:off x="578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6" name="Rectangle 761"/>
              <p:cNvSpPr>
                <a:spLocks noChangeArrowheads="1"/>
              </p:cNvSpPr>
              <p:nvPr/>
            </p:nvSpPr>
            <p:spPr bwMode="auto">
              <a:xfrm>
                <a:off x="5786" y="350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7" name="Rectangle 762"/>
              <p:cNvSpPr>
                <a:spLocks noChangeArrowheads="1"/>
              </p:cNvSpPr>
              <p:nvPr/>
            </p:nvSpPr>
            <p:spPr bwMode="auto">
              <a:xfrm>
                <a:off x="5550" y="356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8" name="Rectangle 763"/>
              <p:cNvSpPr>
                <a:spLocks noChangeArrowheads="1"/>
              </p:cNvSpPr>
              <p:nvPr/>
            </p:nvSpPr>
            <p:spPr bwMode="auto">
              <a:xfrm>
                <a:off x="565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9" name="Rectangle 764"/>
              <p:cNvSpPr>
                <a:spLocks noChangeArrowheads="1"/>
              </p:cNvSpPr>
              <p:nvPr/>
            </p:nvSpPr>
            <p:spPr bwMode="auto">
              <a:xfrm>
                <a:off x="5656" y="367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0" name="Rectangle 765"/>
              <p:cNvSpPr>
                <a:spLocks noChangeArrowheads="1"/>
              </p:cNvSpPr>
              <p:nvPr/>
            </p:nvSpPr>
            <p:spPr bwMode="auto">
              <a:xfrm>
                <a:off x="578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1" name="Rectangle 766"/>
              <p:cNvSpPr>
                <a:spLocks noChangeArrowheads="1"/>
              </p:cNvSpPr>
              <p:nvPr/>
            </p:nvSpPr>
            <p:spPr bwMode="auto">
              <a:xfrm>
                <a:off x="578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2" name="Rectangle 767"/>
              <p:cNvSpPr>
                <a:spLocks noChangeArrowheads="1"/>
              </p:cNvSpPr>
              <p:nvPr/>
            </p:nvSpPr>
            <p:spPr bwMode="auto">
              <a:xfrm>
                <a:off x="580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3" name="Rectangle 768"/>
              <p:cNvSpPr>
                <a:spLocks noChangeArrowheads="1"/>
              </p:cNvSpPr>
              <p:nvPr/>
            </p:nvSpPr>
            <p:spPr bwMode="auto">
              <a:xfrm>
                <a:off x="5828"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4" name="Rectangle 769"/>
              <p:cNvSpPr>
                <a:spLocks noChangeArrowheads="1"/>
              </p:cNvSpPr>
              <p:nvPr/>
            </p:nvSpPr>
            <p:spPr bwMode="auto">
              <a:xfrm>
                <a:off x="58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5" name="Rectangle 770"/>
              <p:cNvSpPr>
                <a:spLocks noChangeArrowheads="1"/>
              </p:cNvSpPr>
              <p:nvPr/>
            </p:nvSpPr>
            <p:spPr bwMode="auto">
              <a:xfrm>
                <a:off x="58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6" name="Rectangle 771"/>
              <p:cNvSpPr>
                <a:spLocks noChangeArrowheads="1"/>
              </p:cNvSpPr>
              <p:nvPr/>
            </p:nvSpPr>
            <p:spPr bwMode="auto">
              <a:xfrm>
                <a:off x="589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7" name="Rectangle 772"/>
              <p:cNvSpPr>
                <a:spLocks noChangeArrowheads="1"/>
              </p:cNvSpPr>
              <p:nvPr/>
            </p:nvSpPr>
            <p:spPr bwMode="auto">
              <a:xfrm>
                <a:off x="5806" y="1880"/>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8" name="Rectangle 773"/>
              <p:cNvSpPr>
                <a:spLocks noChangeArrowheads="1"/>
              </p:cNvSpPr>
              <p:nvPr/>
            </p:nvSpPr>
            <p:spPr bwMode="auto">
              <a:xfrm>
                <a:off x="5784"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9" name="Rectangle 774"/>
              <p:cNvSpPr>
                <a:spLocks noChangeArrowheads="1"/>
              </p:cNvSpPr>
              <p:nvPr/>
            </p:nvSpPr>
            <p:spPr bwMode="auto">
              <a:xfrm>
                <a:off x="5592" y="2105"/>
                <a:ext cx="22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0" name="Rectangle 775"/>
              <p:cNvSpPr>
                <a:spLocks noChangeArrowheads="1"/>
              </p:cNvSpPr>
              <p:nvPr/>
            </p:nvSpPr>
            <p:spPr bwMode="auto">
              <a:xfrm>
                <a:off x="5850" y="2105"/>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1" name="Rectangle 776"/>
              <p:cNvSpPr>
                <a:spLocks noChangeArrowheads="1"/>
              </p:cNvSpPr>
              <p:nvPr/>
            </p:nvSpPr>
            <p:spPr bwMode="auto">
              <a:xfrm>
                <a:off x="5684" y="2217"/>
                <a:ext cx="220"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2" name="Rectangle 777"/>
              <p:cNvSpPr>
                <a:spLocks noChangeArrowheads="1"/>
              </p:cNvSpPr>
              <p:nvPr/>
            </p:nvSpPr>
            <p:spPr bwMode="auto">
              <a:xfrm>
                <a:off x="578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3" name="Rectangle 778"/>
              <p:cNvSpPr>
                <a:spLocks noChangeArrowheads="1"/>
              </p:cNvSpPr>
              <p:nvPr/>
            </p:nvSpPr>
            <p:spPr bwMode="auto">
              <a:xfrm>
                <a:off x="580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4" name="Rectangle 779"/>
              <p:cNvSpPr>
                <a:spLocks noChangeArrowheads="1"/>
              </p:cNvSpPr>
              <p:nvPr/>
            </p:nvSpPr>
            <p:spPr bwMode="auto">
              <a:xfrm>
                <a:off x="5806" y="2387"/>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5" name="Rectangle 780"/>
              <p:cNvSpPr>
                <a:spLocks noChangeArrowheads="1"/>
              </p:cNvSpPr>
              <p:nvPr/>
            </p:nvSpPr>
            <p:spPr bwMode="auto">
              <a:xfrm>
                <a:off x="589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6" name="Rectangle 781"/>
              <p:cNvSpPr>
                <a:spLocks noChangeArrowheads="1"/>
              </p:cNvSpPr>
              <p:nvPr/>
            </p:nvSpPr>
            <p:spPr bwMode="auto">
              <a:xfrm>
                <a:off x="5784"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7" name="Rectangle 782"/>
              <p:cNvSpPr>
                <a:spLocks noChangeArrowheads="1"/>
              </p:cNvSpPr>
              <p:nvPr/>
            </p:nvSpPr>
            <p:spPr bwMode="auto">
              <a:xfrm>
                <a:off x="5784"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8" name="Rectangle 783"/>
              <p:cNvSpPr>
                <a:spLocks noChangeArrowheads="1"/>
              </p:cNvSpPr>
              <p:nvPr/>
            </p:nvSpPr>
            <p:spPr bwMode="auto">
              <a:xfrm>
                <a:off x="589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9" name="Rectangle 784"/>
              <p:cNvSpPr>
                <a:spLocks noChangeArrowheads="1"/>
              </p:cNvSpPr>
              <p:nvPr/>
            </p:nvSpPr>
            <p:spPr bwMode="auto">
              <a:xfrm>
                <a:off x="580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0" name="Rectangle 785"/>
              <p:cNvSpPr>
                <a:spLocks noChangeArrowheads="1"/>
              </p:cNvSpPr>
              <p:nvPr/>
            </p:nvSpPr>
            <p:spPr bwMode="auto">
              <a:xfrm>
                <a:off x="5828" y="2780"/>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1" name="Rectangle 786"/>
              <p:cNvSpPr>
                <a:spLocks noChangeArrowheads="1"/>
              </p:cNvSpPr>
              <p:nvPr/>
            </p:nvSpPr>
            <p:spPr bwMode="auto">
              <a:xfrm>
                <a:off x="591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2" name="Rectangle 787"/>
              <p:cNvSpPr>
                <a:spLocks noChangeArrowheads="1"/>
              </p:cNvSpPr>
              <p:nvPr/>
            </p:nvSpPr>
            <p:spPr bwMode="auto">
              <a:xfrm>
                <a:off x="593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3" name="Rectangle 788"/>
              <p:cNvSpPr>
                <a:spLocks noChangeArrowheads="1"/>
              </p:cNvSpPr>
              <p:nvPr/>
            </p:nvSpPr>
            <p:spPr bwMode="auto">
              <a:xfrm>
                <a:off x="598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4" name="Rectangle 789"/>
              <p:cNvSpPr>
                <a:spLocks noChangeArrowheads="1"/>
              </p:cNvSpPr>
              <p:nvPr/>
            </p:nvSpPr>
            <p:spPr bwMode="auto">
              <a:xfrm>
                <a:off x="600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5" name="Rectangle 790"/>
              <p:cNvSpPr>
                <a:spLocks noChangeArrowheads="1"/>
              </p:cNvSpPr>
              <p:nvPr/>
            </p:nvSpPr>
            <p:spPr bwMode="auto">
              <a:xfrm>
                <a:off x="602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6" name="Rectangle 791"/>
              <p:cNvSpPr>
                <a:spLocks noChangeArrowheads="1"/>
              </p:cNvSpPr>
              <p:nvPr/>
            </p:nvSpPr>
            <p:spPr bwMode="auto">
              <a:xfrm>
                <a:off x="602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7" name="Rectangle 792"/>
              <p:cNvSpPr>
                <a:spLocks noChangeArrowheads="1"/>
              </p:cNvSpPr>
              <p:nvPr/>
            </p:nvSpPr>
            <p:spPr bwMode="auto">
              <a:xfrm>
                <a:off x="5700" y="1824"/>
                <a:ext cx="228"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8" name="Rectangle 793"/>
              <p:cNvSpPr>
                <a:spLocks noChangeArrowheads="1"/>
              </p:cNvSpPr>
              <p:nvPr/>
            </p:nvSpPr>
            <p:spPr bwMode="auto">
              <a:xfrm>
                <a:off x="5942" y="1824"/>
                <a:ext cx="7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9" name="Rectangle 794"/>
              <p:cNvSpPr>
                <a:spLocks noChangeArrowheads="1"/>
              </p:cNvSpPr>
              <p:nvPr/>
            </p:nvSpPr>
            <p:spPr bwMode="auto">
              <a:xfrm>
                <a:off x="6022"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0" name="Rectangle 795"/>
              <p:cNvSpPr>
                <a:spLocks noChangeArrowheads="1"/>
              </p:cNvSpPr>
              <p:nvPr/>
            </p:nvSpPr>
            <p:spPr bwMode="auto">
              <a:xfrm>
                <a:off x="6022" y="18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1" name="Rectangle 796"/>
              <p:cNvSpPr>
                <a:spLocks noChangeArrowheads="1"/>
              </p:cNvSpPr>
              <p:nvPr/>
            </p:nvSpPr>
            <p:spPr bwMode="auto">
              <a:xfrm>
                <a:off x="5700" y="1936"/>
                <a:ext cx="228"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2" name="Rectangle 797"/>
              <p:cNvSpPr>
                <a:spLocks noChangeArrowheads="1"/>
              </p:cNvSpPr>
              <p:nvPr/>
            </p:nvSpPr>
            <p:spPr bwMode="auto">
              <a:xfrm>
                <a:off x="5958"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3" name="Rectangle 798"/>
              <p:cNvSpPr>
                <a:spLocks noChangeArrowheads="1"/>
              </p:cNvSpPr>
              <p:nvPr/>
            </p:nvSpPr>
            <p:spPr bwMode="auto">
              <a:xfrm>
                <a:off x="5978" y="1936"/>
                <a:ext cx="36"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4" name="Rectangle 799"/>
              <p:cNvSpPr>
                <a:spLocks noChangeArrowheads="1"/>
              </p:cNvSpPr>
              <p:nvPr/>
            </p:nvSpPr>
            <p:spPr bwMode="auto">
              <a:xfrm>
                <a:off x="5914" y="204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5" name="Rectangle 800"/>
              <p:cNvSpPr>
                <a:spLocks noChangeArrowheads="1"/>
              </p:cNvSpPr>
              <p:nvPr/>
            </p:nvSpPr>
            <p:spPr bwMode="auto">
              <a:xfrm>
                <a:off x="5958"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6" name="Rectangle 801"/>
              <p:cNvSpPr>
                <a:spLocks noChangeArrowheads="1"/>
              </p:cNvSpPr>
              <p:nvPr/>
            </p:nvSpPr>
            <p:spPr bwMode="auto">
              <a:xfrm>
                <a:off x="6022"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7" name="Rectangle 802"/>
              <p:cNvSpPr>
                <a:spLocks noChangeArrowheads="1"/>
              </p:cNvSpPr>
              <p:nvPr/>
            </p:nvSpPr>
            <p:spPr bwMode="auto">
              <a:xfrm>
                <a:off x="5936"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8" name="Rectangle 803"/>
              <p:cNvSpPr>
                <a:spLocks noChangeArrowheads="1"/>
              </p:cNvSpPr>
              <p:nvPr/>
            </p:nvSpPr>
            <p:spPr bwMode="auto">
              <a:xfrm>
                <a:off x="6000" y="21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9" name="Rectangle 804"/>
              <p:cNvSpPr>
                <a:spLocks noChangeArrowheads="1"/>
              </p:cNvSpPr>
              <p:nvPr/>
            </p:nvSpPr>
            <p:spPr bwMode="auto">
              <a:xfrm>
                <a:off x="6022"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0" name="Rectangle 805"/>
              <p:cNvSpPr>
                <a:spLocks noChangeArrowheads="1"/>
              </p:cNvSpPr>
              <p:nvPr/>
            </p:nvSpPr>
            <p:spPr bwMode="auto">
              <a:xfrm>
                <a:off x="5980"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1" name="Rectangle 806"/>
              <p:cNvSpPr>
                <a:spLocks noChangeArrowheads="1"/>
              </p:cNvSpPr>
              <p:nvPr/>
            </p:nvSpPr>
            <p:spPr bwMode="auto">
              <a:xfrm>
                <a:off x="6022"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2" name="Rectangle 807"/>
              <p:cNvSpPr>
                <a:spLocks noChangeArrowheads="1"/>
              </p:cNvSpPr>
              <p:nvPr/>
            </p:nvSpPr>
            <p:spPr bwMode="auto">
              <a:xfrm>
                <a:off x="5980" y="2217"/>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3" name="Rectangle 808"/>
              <p:cNvSpPr>
                <a:spLocks noChangeArrowheads="1"/>
              </p:cNvSpPr>
              <p:nvPr/>
            </p:nvSpPr>
            <p:spPr bwMode="auto">
              <a:xfrm>
                <a:off x="6022" y="22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4" name="Rectangle 809"/>
              <p:cNvSpPr>
                <a:spLocks noChangeArrowheads="1"/>
              </p:cNvSpPr>
              <p:nvPr/>
            </p:nvSpPr>
            <p:spPr bwMode="auto">
              <a:xfrm>
                <a:off x="5870" y="2273"/>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5" name="Rectangle 810"/>
              <p:cNvSpPr>
                <a:spLocks noChangeArrowheads="1"/>
              </p:cNvSpPr>
              <p:nvPr/>
            </p:nvSpPr>
            <p:spPr bwMode="auto">
              <a:xfrm>
                <a:off x="5980" y="2273"/>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1" name="Group 1012"/>
            <p:cNvGrpSpPr/>
            <p:nvPr/>
          </p:nvGrpSpPr>
          <p:grpSpPr bwMode="auto">
            <a:xfrm>
              <a:off x="-3900818" y="-1035049"/>
              <a:ext cx="2209875" cy="4397375"/>
              <a:chOff x="4814" y="935"/>
              <a:chExt cx="1392" cy="2770"/>
            </a:xfrm>
            <a:grpFill/>
          </p:grpSpPr>
          <p:sp>
            <p:nvSpPr>
              <p:cNvPr id="966" name="Rectangle 812"/>
              <p:cNvSpPr>
                <a:spLocks noChangeArrowheads="1"/>
              </p:cNvSpPr>
              <p:nvPr/>
            </p:nvSpPr>
            <p:spPr bwMode="auto">
              <a:xfrm>
                <a:off x="6022"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7" name="Rectangle 813"/>
              <p:cNvSpPr>
                <a:spLocks noChangeArrowheads="1"/>
              </p:cNvSpPr>
              <p:nvPr/>
            </p:nvSpPr>
            <p:spPr bwMode="auto">
              <a:xfrm>
                <a:off x="6002" y="2329"/>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8" name="Rectangle 814"/>
              <p:cNvSpPr>
                <a:spLocks noChangeArrowheads="1"/>
              </p:cNvSpPr>
              <p:nvPr/>
            </p:nvSpPr>
            <p:spPr bwMode="auto">
              <a:xfrm>
                <a:off x="5936"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9" name="Rectangle 815"/>
              <p:cNvSpPr>
                <a:spLocks noChangeArrowheads="1"/>
              </p:cNvSpPr>
              <p:nvPr/>
            </p:nvSpPr>
            <p:spPr bwMode="auto">
              <a:xfrm>
                <a:off x="5980"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0" name="Rectangle 816"/>
              <p:cNvSpPr>
                <a:spLocks noChangeArrowheads="1"/>
              </p:cNvSpPr>
              <p:nvPr/>
            </p:nvSpPr>
            <p:spPr bwMode="auto">
              <a:xfrm>
                <a:off x="600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71" name="Rectangle 817"/>
              <p:cNvSpPr>
                <a:spLocks noChangeArrowheads="1"/>
              </p:cNvSpPr>
              <p:nvPr/>
            </p:nvSpPr>
            <p:spPr bwMode="auto">
              <a:xfrm>
                <a:off x="6022"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2" name="Rectangle 818"/>
              <p:cNvSpPr>
                <a:spLocks noChangeArrowheads="1"/>
              </p:cNvSpPr>
              <p:nvPr/>
            </p:nvSpPr>
            <p:spPr bwMode="auto">
              <a:xfrm>
                <a:off x="5936" y="2443"/>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73" name="Rectangle 819"/>
              <p:cNvSpPr>
                <a:spLocks noChangeArrowheads="1"/>
              </p:cNvSpPr>
              <p:nvPr/>
            </p:nvSpPr>
            <p:spPr bwMode="auto">
              <a:xfrm>
                <a:off x="602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4" name="Rectangle 820"/>
              <p:cNvSpPr>
                <a:spLocks noChangeArrowheads="1"/>
              </p:cNvSpPr>
              <p:nvPr/>
            </p:nvSpPr>
            <p:spPr bwMode="auto">
              <a:xfrm>
                <a:off x="6022"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5" name="Rectangle 821"/>
              <p:cNvSpPr>
                <a:spLocks noChangeArrowheads="1"/>
              </p:cNvSpPr>
              <p:nvPr/>
            </p:nvSpPr>
            <p:spPr bwMode="auto">
              <a:xfrm>
                <a:off x="5914" y="255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76" name="Rectangle 822"/>
              <p:cNvSpPr>
                <a:spLocks noChangeArrowheads="1"/>
              </p:cNvSpPr>
              <p:nvPr/>
            </p:nvSpPr>
            <p:spPr bwMode="auto">
              <a:xfrm>
                <a:off x="5980" y="255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7" name="Rectangle 823"/>
              <p:cNvSpPr>
                <a:spLocks noChangeArrowheads="1"/>
              </p:cNvSpPr>
              <p:nvPr/>
            </p:nvSpPr>
            <p:spPr bwMode="auto">
              <a:xfrm>
                <a:off x="6002" y="2555"/>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8" name="Rectangle 824"/>
              <p:cNvSpPr>
                <a:spLocks noChangeArrowheads="1"/>
              </p:cNvSpPr>
              <p:nvPr/>
            </p:nvSpPr>
            <p:spPr bwMode="auto">
              <a:xfrm>
                <a:off x="602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979" name="Rectangle 825"/>
              <p:cNvSpPr>
                <a:spLocks noChangeArrowheads="1"/>
              </p:cNvSpPr>
              <p:nvPr/>
            </p:nvSpPr>
            <p:spPr bwMode="auto">
              <a:xfrm>
                <a:off x="5958"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0" name="Rectangle 826"/>
              <p:cNvSpPr>
                <a:spLocks noChangeArrowheads="1"/>
              </p:cNvSpPr>
              <p:nvPr/>
            </p:nvSpPr>
            <p:spPr bwMode="auto">
              <a:xfrm>
                <a:off x="60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1" name="Rectangle 827"/>
              <p:cNvSpPr>
                <a:spLocks noChangeArrowheads="1"/>
              </p:cNvSpPr>
              <p:nvPr/>
            </p:nvSpPr>
            <p:spPr bwMode="auto">
              <a:xfrm>
                <a:off x="6000" y="272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2" name="Rectangle 828"/>
              <p:cNvSpPr>
                <a:spLocks noChangeArrowheads="1"/>
              </p:cNvSpPr>
              <p:nvPr/>
            </p:nvSpPr>
            <p:spPr bwMode="auto">
              <a:xfrm>
                <a:off x="593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3" name="Rectangle 829"/>
              <p:cNvSpPr>
                <a:spLocks noChangeArrowheads="1"/>
              </p:cNvSpPr>
              <p:nvPr/>
            </p:nvSpPr>
            <p:spPr bwMode="auto">
              <a:xfrm>
                <a:off x="5980"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4" name="Rectangle 830"/>
              <p:cNvSpPr>
                <a:spLocks noChangeArrowheads="1"/>
              </p:cNvSpPr>
              <p:nvPr/>
            </p:nvSpPr>
            <p:spPr bwMode="auto">
              <a:xfrm>
                <a:off x="6022"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5" name="Rectangle 831"/>
              <p:cNvSpPr>
                <a:spLocks noChangeArrowheads="1"/>
              </p:cNvSpPr>
              <p:nvPr/>
            </p:nvSpPr>
            <p:spPr bwMode="auto">
              <a:xfrm>
                <a:off x="5914" y="283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6" name="Rectangle 832"/>
              <p:cNvSpPr>
                <a:spLocks noChangeArrowheads="1"/>
              </p:cNvSpPr>
              <p:nvPr/>
            </p:nvSpPr>
            <p:spPr bwMode="auto">
              <a:xfrm>
                <a:off x="602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7" name="Rectangle 833"/>
              <p:cNvSpPr>
                <a:spLocks noChangeArrowheads="1"/>
              </p:cNvSpPr>
              <p:nvPr/>
            </p:nvSpPr>
            <p:spPr bwMode="auto">
              <a:xfrm>
                <a:off x="5914" y="289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8" name="Rectangle 834"/>
              <p:cNvSpPr>
                <a:spLocks noChangeArrowheads="1"/>
              </p:cNvSpPr>
              <p:nvPr/>
            </p:nvSpPr>
            <p:spPr bwMode="auto">
              <a:xfrm>
                <a:off x="5958"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9" name="Rectangle 835"/>
              <p:cNvSpPr>
                <a:spLocks noChangeArrowheads="1"/>
              </p:cNvSpPr>
              <p:nvPr/>
            </p:nvSpPr>
            <p:spPr bwMode="auto">
              <a:xfrm>
                <a:off x="5656"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0" name="Rectangle 836"/>
              <p:cNvSpPr>
                <a:spLocks noChangeArrowheads="1"/>
              </p:cNvSpPr>
              <p:nvPr/>
            </p:nvSpPr>
            <p:spPr bwMode="auto">
              <a:xfrm>
                <a:off x="580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1" name="Rectangle 837"/>
              <p:cNvSpPr>
                <a:spLocks noChangeArrowheads="1"/>
              </p:cNvSpPr>
              <p:nvPr/>
            </p:nvSpPr>
            <p:spPr bwMode="auto">
              <a:xfrm>
                <a:off x="5870"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2" name="Rectangle 838"/>
              <p:cNvSpPr>
                <a:spLocks noChangeArrowheads="1"/>
              </p:cNvSpPr>
              <p:nvPr/>
            </p:nvSpPr>
            <p:spPr bwMode="auto">
              <a:xfrm>
                <a:off x="5914"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3" name="Rectangle 839"/>
              <p:cNvSpPr>
                <a:spLocks noChangeArrowheads="1"/>
              </p:cNvSpPr>
              <p:nvPr/>
            </p:nvSpPr>
            <p:spPr bwMode="auto">
              <a:xfrm>
                <a:off x="6022"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4" name="Rectangle 840"/>
              <p:cNvSpPr>
                <a:spLocks noChangeArrowheads="1"/>
              </p:cNvSpPr>
              <p:nvPr/>
            </p:nvSpPr>
            <p:spPr bwMode="auto">
              <a:xfrm>
                <a:off x="5850"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5" name="Rectangle 841"/>
              <p:cNvSpPr>
                <a:spLocks noChangeArrowheads="1"/>
              </p:cNvSpPr>
              <p:nvPr/>
            </p:nvSpPr>
            <p:spPr bwMode="auto">
              <a:xfrm>
                <a:off x="6000"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6" name="Rectangle 842"/>
              <p:cNvSpPr>
                <a:spLocks noChangeArrowheads="1"/>
              </p:cNvSpPr>
              <p:nvPr/>
            </p:nvSpPr>
            <p:spPr bwMode="auto">
              <a:xfrm>
                <a:off x="6022"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7" name="Rectangle 843"/>
              <p:cNvSpPr>
                <a:spLocks noChangeArrowheads="1"/>
              </p:cNvSpPr>
              <p:nvPr/>
            </p:nvSpPr>
            <p:spPr bwMode="auto">
              <a:xfrm>
                <a:off x="5936"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8" name="Rectangle 844"/>
              <p:cNvSpPr>
                <a:spLocks noChangeArrowheads="1"/>
              </p:cNvSpPr>
              <p:nvPr/>
            </p:nvSpPr>
            <p:spPr bwMode="auto">
              <a:xfrm>
                <a:off x="598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9" name="Rectangle 845"/>
              <p:cNvSpPr>
                <a:spLocks noChangeArrowheads="1"/>
              </p:cNvSpPr>
              <p:nvPr/>
            </p:nvSpPr>
            <p:spPr bwMode="auto">
              <a:xfrm>
                <a:off x="602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0" name="Rectangle 846"/>
              <p:cNvSpPr>
                <a:spLocks noChangeArrowheads="1"/>
              </p:cNvSpPr>
              <p:nvPr/>
            </p:nvSpPr>
            <p:spPr bwMode="auto">
              <a:xfrm>
                <a:off x="585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1" name="Rectangle 847"/>
              <p:cNvSpPr>
                <a:spLocks noChangeArrowheads="1"/>
              </p:cNvSpPr>
              <p:nvPr/>
            </p:nvSpPr>
            <p:spPr bwMode="auto">
              <a:xfrm>
                <a:off x="5806"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2" name="Rectangle 848"/>
              <p:cNvSpPr>
                <a:spLocks noChangeArrowheads="1"/>
              </p:cNvSpPr>
              <p:nvPr/>
            </p:nvSpPr>
            <p:spPr bwMode="auto">
              <a:xfrm>
                <a:off x="5958"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3" name="Rectangle 849"/>
              <p:cNvSpPr>
                <a:spLocks noChangeArrowheads="1"/>
              </p:cNvSpPr>
              <p:nvPr/>
            </p:nvSpPr>
            <p:spPr bwMode="auto">
              <a:xfrm>
                <a:off x="598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4" name="Rectangle 850"/>
              <p:cNvSpPr>
                <a:spLocks noChangeArrowheads="1"/>
              </p:cNvSpPr>
              <p:nvPr/>
            </p:nvSpPr>
            <p:spPr bwMode="auto">
              <a:xfrm>
                <a:off x="5936"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5" name="Rectangle 851"/>
              <p:cNvSpPr>
                <a:spLocks noChangeArrowheads="1"/>
              </p:cNvSpPr>
              <p:nvPr/>
            </p:nvSpPr>
            <p:spPr bwMode="auto">
              <a:xfrm>
                <a:off x="589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6" name="Rectangle 852"/>
              <p:cNvSpPr>
                <a:spLocks noChangeArrowheads="1"/>
              </p:cNvSpPr>
              <p:nvPr/>
            </p:nvSpPr>
            <p:spPr bwMode="auto">
              <a:xfrm>
                <a:off x="602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7" name="Rectangle 853"/>
              <p:cNvSpPr>
                <a:spLocks noChangeArrowheads="1"/>
              </p:cNvSpPr>
              <p:nvPr/>
            </p:nvSpPr>
            <p:spPr bwMode="auto">
              <a:xfrm>
                <a:off x="585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8" name="Rectangle 854"/>
              <p:cNvSpPr>
                <a:spLocks noChangeArrowheads="1"/>
              </p:cNvSpPr>
              <p:nvPr/>
            </p:nvSpPr>
            <p:spPr bwMode="auto">
              <a:xfrm>
                <a:off x="6022"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9" name="Rectangle 855"/>
              <p:cNvSpPr>
                <a:spLocks noChangeArrowheads="1"/>
              </p:cNvSpPr>
              <p:nvPr/>
            </p:nvSpPr>
            <p:spPr bwMode="auto">
              <a:xfrm>
                <a:off x="5936"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0" name="Rectangle 856"/>
              <p:cNvSpPr>
                <a:spLocks noChangeArrowheads="1"/>
              </p:cNvSpPr>
              <p:nvPr/>
            </p:nvSpPr>
            <p:spPr bwMode="auto">
              <a:xfrm>
                <a:off x="5828"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1" name="Rectangle 857"/>
              <p:cNvSpPr>
                <a:spLocks noChangeArrowheads="1"/>
              </p:cNvSpPr>
              <p:nvPr/>
            </p:nvSpPr>
            <p:spPr bwMode="auto">
              <a:xfrm>
                <a:off x="5892"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2" name="Rectangle 858"/>
              <p:cNvSpPr>
                <a:spLocks noChangeArrowheads="1"/>
              </p:cNvSpPr>
              <p:nvPr/>
            </p:nvSpPr>
            <p:spPr bwMode="auto">
              <a:xfrm>
                <a:off x="589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3" name="Rectangle 859"/>
              <p:cNvSpPr>
                <a:spLocks noChangeArrowheads="1"/>
              </p:cNvSpPr>
              <p:nvPr/>
            </p:nvSpPr>
            <p:spPr bwMode="auto">
              <a:xfrm>
                <a:off x="602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4" name="Rectangle 860"/>
              <p:cNvSpPr>
                <a:spLocks noChangeArrowheads="1"/>
              </p:cNvSpPr>
              <p:nvPr/>
            </p:nvSpPr>
            <p:spPr bwMode="auto">
              <a:xfrm>
                <a:off x="5936"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5" name="Rectangle 861"/>
              <p:cNvSpPr>
                <a:spLocks noChangeArrowheads="1"/>
              </p:cNvSpPr>
              <p:nvPr/>
            </p:nvSpPr>
            <p:spPr bwMode="auto">
              <a:xfrm>
                <a:off x="5850"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6" name="Rectangle 862"/>
              <p:cNvSpPr>
                <a:spLocks noChangeArrowheads="1"/>
              </p:cNvSpPr>
              <p:nvPr/>
            </p:nvSpPr>
            <p:spPr bwMode="auto">
              <a:xfrm>
                <a:off x="5784"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7" name="Rectangle 863"/>
              <p:cNvSpPr>
                <a:spLocks noChangeArrowheads="1"/>
              </p:cNvSpPr>
              <p:nvPr/>
            </p:nvSpPr>
            <p:spPr bwMode="auto">
              <a:xfrm>
                <a:off x="589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8" name="Rectangle 864"/>
              <p:cNvSpPr>
                <a:spLocks noChangeArrowheads="1"/>
              </p:cNvSpPr>
              <p:nvPr/>
            </p:nvSpPr>
            <p:spPr bwMode="auto">
              <a:xfrm>
                <a:off x="602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9" name="Rectangle 865"/>
              <p:cNvSpPr>
                <a:spLocks noChangeArrowheads="1"/>
              </p:cNvSpPr>
              <p:nvPr/>
            </p:nvSpPr>
            <p:spPr bwMode="auto">
              <a:xfrm>
                <a:off x="6022" y="34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0" name="Rectangle 866"/>
              <p:cNvSpPr>
                <a:spLocks noChangeArrowheads="1"/>
              </p:cNvSpPr>
              <p:nvPr/>
            </p:nvSpPr>
            <p:spPr bwMode="auto">
              <a:xfrm>
                <a:off x="589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1" name="Rectangle 867"/>
              <p:cNvSpPr>
                <a:spLocks noChangeArrowheads="1"/>
              </p:cNvSpPr>
              <p:nvPr/>
            </p:nvSpPr>
            <p:spPr bwMode="auto">
              <a:xfrm>
                <a:off x="602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2" name="Rectangle 868"/>
              <p:cNvSpPr>
                <a:spLocks noChangeArrowheads="1"/>
              </p:cNvSpPr>
              <p:nvPr/>
            </p:nvSpPr>
            <p:spPr bwMode="auto">
              <a:xfrm>
                <a:off x="5914" y="356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3" name="Rectangle 869"/>
              <p:cNvSpPr>
                <a:spLocks noChangeArrowheads="1"/>
              </p:cNvSpPr>
              <p:nvPr/>
            </p:nvSpPr>
            <p:spPr bwMode="auto">
              <a:xfrm>
                <a:off x="5892" y="367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4" name="Rectangle 870"/>
              <p:cNvSpPr>
                <a:spLocks noChangeArrowheads="1"/>
              </p:cNvSpPr>
              <p:nvPr/>
            </p:nvSpPr>
            <p:spPr bwMode="auto">
              <a:xfrm>
                <a:off x="6022" y="362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5" name="Freeform 871"/>
              <p:cNvSpPr/>
              <p:nvPr/>
            </p:nvSpPr>
            <p:spPr bwMode="auto">
              <a:xfrm>
                <a:off x="6052" y="1656"/>
                <a:ext cx="154" cy="351"/>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6" name="Freeform 872"/>
              <p:cNvSpPr/>
              <p:nvPr/>
            </p:nvSpPr>
            <p:spPr bwMode="auto">
              <a:xfrm>
                <a:off x="6052" y="1712"/>
                <a:ext cx="54" cy="136"/>
              </a:xfrm>
              <a:custGeom>
                <a:avLst/>
                <a:gdLst>
                  <a:gd name="T0" fmla="*/ 0 w 54"/>
                  <a:gd name="T1" fmla="*/ 0 h 136"/>
                  <a:gd name="T2" fmla="*/ 54 w 54"/>
                  <a:gd name="T3" fmla="*/ 110 h 136"/>
                  <a:gd name="T4" fmla="*/ 54 w 54"/>
                  <a:gd name="T5" fmla="*/ 136 h 136"/>
                  <a:gd name="T6" fmla="*/ 0 w 54"/>
                  <a:gd name="T7" fmla="*/ 32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7" name="Freeform 873"/>
              <p:cNvSpPr/>
              <p:nvPr/>
            </p:nvSpPr>
            <p:spPr bwMode="auto">
              <a:xfrm>
                <a:off x="6122" y="1854"/>
                <a:ext cx="48" cy="119"/>
              </a:xfrm>
              <a:custGeom>
                <a:avLst/>
                <a:gdLst>
                  <a:gd name="T0" fmla="*/ 48 w 48"/>
                  <a:gd name="T1" fmla="*/ 100 h 119"/>
                  <a:gd name="T2" fmla="*/ 48 w 48"/>
                  <a:gd name="T3" fmla="*/ 119 h 119"/>
                  <a:gd name="T4" fmla="*/ 0 w 48"/>
                  <a:gd name="T5" fmla="*/ 24 h 119"/>
                  <a:gd name="T6" fmla="*/ 0 w 48"/>
                  <a:gd name="T7" fmla="*/ 0 h 119"/>
                  <a:gd name="T8" fmla="*/ 48 w 48"/>
                  <a:gd name="T9" fmla="*/ 100 h 119"/>
                </a:gdLst>
                <a:ahLst/>
                <a:cxnLst>
                  <a:cxn ang="0">
                    <a:pos x="T0" y="T1"/>
                  </a:cxn>
                  <a:cxn ang="0">
                    <a:pos x="T2" y="T3"/>
                  </a:cxn>
                  <a:cxn ang="0">
                    <a:pos x="T4" y="T5"/>
                  </a:cxn>
                  <a:cxn ang="0">
                    <a:pos x="T6" y="T7"/>
                  </a:cxn>
                  <a:cxn ang="0">
                    <a:pos x="T8" y="T9"/>
                  </a:cxn>
                </a:cxnLst>
                <a:rect l="0" t="0" r="r" b="b"/>
                <a:pathLst>
                  <a:path w="48" h="119">
                    <a:moveTo>
                      <a:pt x="48" y="100"/>
                    </a:moveTo>
                    <a:lnTo>
                      <a:pt x="48" y="119"/>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sp>
            <p:nvSpPr>
              <p:cNvPr id="1028" name="Freeform 874"/>
              <p:cNvSpPr/>
              <p:nvPr/>
            </p:nvSpPr>
            <p:spPr bwMode="auto">
              <a:xfrm>
                <a:off x="6186" y="198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029" name="Freeform 875"/>
              <p:cNvSpPr/>
              <p:nvPr/>
            </p:nvSpPr>
            <p:spPr bwMode="auto">
              <a:xfrm>
                <a:off x="6052" y="1768"/>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0" name="Freeform 876"/>
              <p:cNvSpPr/>
              <p:nvPr/>
            </p:nvSpPr>
            <p:spPr bwMode="auto">
              <a:xfrm>
                <a:off x="6052" y="1824"/>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1" name="Freeform 877"/>
              <p:cNvSpPr/>
              <p:nvPr/>
            </p:nvSpPr>
            <p:spPr bwMode="auto">
              <a:xfrm>
                <a:off x="6084" y="1882"/>
                <a:ext cx="34" cy="85"/>
              </a:xfrm>
              <a:custGeom>
                <a:avLst/>
                <a:gdLst>
                  <a:gd name="T0" fmla="*/ 34 w 34"/>
                  <a:gd name="T1" fmla="*/ 60 h 85"/>
                  <a:gd name="T2" fmla="*/ 34 w 34"/>
                  <a:gd name="T3" fmla="*/ 85 h 85"/>
                  <a:gd name="T4" fmla="*/ 0 w 34"/>
                  <a:gd name="T5" fmla="*/ 28 h 85"/>
                  <a:gd name="T6" fmla="*/ 0 w 34"/>
                  <a:gd name="T7" fmla="*/ 0 h 85"/>
                  <a:gd name="T8" fmla="*/ 34 w 34"/>
                  <a:gd name="T9" fmla="*/ 60 h 85"/>
                </a:gdLst>
                <a:ahLst/>
                <a:cxnLst>
                  <a:cxn ang="0">
                    <a:pos x="T0" y="T1"/>
                  </a:cxn>
                  <a:cxn ang="0">
                    <a:pos x="T2" y="T3"/>
                  </a:cxn>
                  <a:cxn ang="0">
                    <a:pos x="T4" y="T5"/>
                  </a:cxn>
                  <a:cxn ang="0">
                    <a:pos x="T6" y="T7"/>
                  </a:cxn>
                  <a:cxn ang="0">
                    <a:pos x="T8" y="T9"/>
                  </a:cxn>
                </a:cxnLst>
                <a:rect l="0" t="0" r="r" b="b"/>
                <a:pathLst>
                  <a:path w="34" h="85">
                    <a:moveTo>
                      <a:pt x="34" y="60"/>
                    </a:moveTo>
                    <a:lnTo>
                      <a:pt x="34" y="85"/>
                    </a:lnTo>
                    <a:lnTo>
                      <a:pt x="0" y="28"/>
                    </a:lnTo>
                    <a:lnTo>
                      <a:pt x="0" y="0"/>
                    </a:lnTo>
                    <a:lnTo>
                      <a:pt x="34" y="60"/>
                    </a:lnTo>
                    <a:close/>
                  </a:path>
                </a:pathLst>
              </a:custGeom>
              <a:grpFill/>
              <a:ln>
                <a:noFill/>
              </a:ln>
            </p:spPr>
            <p:txBody>
              <a:bodyPr vert="horz" wrap="square" lIns="91440" tIns="45720" rIns="91440" bIns="45720" numCol="1" anchor="t" anchorCtr="0" compatLnSpc="1"/>
              <a:lstStyle/>
              <a:p>
                <a:endParaRPr lang="zh-CN" altLang="en-US"/>
              </a:p>
            </p:txBody>
          </p:sp>
          <p:sp>
            <p:nvSpPr>
              <p:cNvPr id="1032" name="Freeform 878"/>
              <p:cNvSpPr/>
              <p:nvPr/>
            </p:nvSpPr>
            <p:spPr bwMode="auto">
              <a:xfrm>
                <a:off x="6172" y="2039"/>
                <a:ext cx="10" cy="36"/>
              </a:xfrm>
              <a:custGeom>
                <a:avLst/>
                <a:gdLst>
                  <a:gd name="T0" fmla="*/ 0 w 10"/>
                  <a:gd name="T1" fmla="*/ 0 h 36"/>
                  <a:gd name="T2" fmla="*/ 10 w 10"/>
                  <a:gd name="T3" fmla="*/ 18 h 36"/>
                  <a:gd name="T4" fmla="*/ 10 w 10"/>
                  <a:gd name="T5" fmla="*/ 36 h 36"/>
                  <a:gd name="T6" fmla="*/ 0 w 10"/>
                  <a:gd name="T7" fmla="*/ 18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3" name="Freeform 879"/>
              <p:cNvSpPr/>
              <p:nvPr/>
            </p:nvSpPr>
            <p:spPr bwMode="auto">
              <a:xfrm>
                <a:off x="6198" y="208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034" name="Freeform 880"/>
              <p:cNvSpPr/>
              <p:nvPr/>
            </p:nvSpPr>
            <p:spPr bwMode="auto">
              <a:xfrm>
                <a:off x="6052" y="1880"/>
                <a:ext cx="34" cy="87"/>
              </a:xfrm>
              <a:custGeom>
                <a:avLst/>
                <a:gdLst>
                  <a:gd name="T0" fmla="*/ 34 w 34"/>
                  <a:gd name="T1" fmla="*/ 58 h 87"/>
                  <a:gd name="T2" fmla="*/ 34 w 34"/>
                  <a:gd name="T3" fmla="*/ 87 h 87"/>
                  <a:gd name="T4" fmla="*/ 0 w 34"/>
                  <a:gd name="T5" fmla="*/ 32 h 87"/>
                  <a:gd name="T6" fmla="*/ 0 w 34"/>
                  <a:gd name="T7" fmla="*/ 0 h 87"/>
                  <a:gd name="T8" fmla="*/ 34 w 34"/>
                  <a:gd name="T9" fmla="*/ 58 h 87"/>
                </a:gdLst>
                <a:ahLst/>
                <a:cxnLst>
                  <a:cxn ang="0">
                    <a:pos x="T0" y="T1"/>
                  </a:cxn>
                  <a:cxn ang="0">
                    <a:pos x="T2" y="T3"/>
                  </a:cxn>
                  <a:cxn ang="0">
                    <a:pos x="T4" y="T5"/>
                  </a:cxn>
                  <a:cxn ang="0">
                    <a:pos x="T6" y="T7"/>
                  </a:cxn>
                  <a:cxn ang="0">
                    <a:pos x="T8" y="T9"/>
                  </a:cxn>
                </a:cxnLst>
                <a:rect l="0" t="0" r="r" b="b"/>
                <a:pathLst>
                  <a:path w="34" h="87">
                    <a:moveTo>
                      <a:pt x="34" y="58"/>
                    </a:moveTo>
                    <a:lnTo>
                      <a:pt x="34" y="87"/>
                    </a:lnTo>
                    <a:lnTo>
                      <a:pt x="0" y="32"/>
                    </a:lnTo>
                    <a:lnTo>
                      <a:pt x="0" y="0"/>
                    </a:lnTo>
                    <a:lnTo>
                      <a:pt x="34" y="58"/>
                    </a:lnTo>
                    <a:close/>
                  </a:path>
                </a:pathLst>
              </a:custGeom>
              <a:grpFill/>
              <a:ln>
                <a:noFill/>
              </a:ln>
            </p:spPr>
            <p:txBody>
              <a:bodyPr vert="horz" wrap="square" lIns="91440" tIns="45720" rIns="91440" bIns="45720" numCol="1" anchor="t" anchorCtr="0" compatLnSpc="1"/>
              <a:lstStyle/>
              <a:p>
                <a:endParaRPr lang="zh-CN" altLang="en-US"/>
              </a:p>
            </p:txBody>
          </p:sp>
          <p:sp>
            <p:nvSpPr>
              <p:cNvPr id="1035" name="Freeform 881"/>
              <p:cNvSpPr/>
              <p:nvPr/>
            </p:nvSpPr>
            <p:spPr bwMode="auto">
              <a:xfrm>
                <a:off x="6052" y="1940"/>
                <a:ext cx="58" cy="115"/>
              </a:xfrm>
              <a:custGeom>
                <a:avLst/>
                <a:gdLst>
                  <a:gd name="T0" fmla="*/ 58 w 58"/>
                  <a:gd name="T1" fmla="*/ 89 h 115"/>
                  <a:gd name="T2" fmla="*/ 58 w 58"/>
                  <a:gd name="T3" fmla="*/ 115 h 115"/>
                  <a:gd name="T4" fmla="*/ 0 w 58"/>
                  <a:gd name="T5" fmla="*/ 33 h 115"/>
                  <a:gd name="T6" fmla="*/ 0 w 58"/>
                  <a:gd name="T7" fmla="*/ 0 h 115"/>
                  <a:gd name="T8" fmla="*/ 58 w 58"/>
                  <a:gd name="T9" fmla="*/ 89 h 115"/>
                </a:gdLst>
                <a:ahLst/>
                <a:cxnLst>
                  <a:cxn ang="0">
                    <a:pos x="T0" y="T1"/>
                  </a:cxn>
                  <a:cxn ang="0">
                    <a:pos x="T2" y="T3"/>
                  </a:cxn>
                  <a:cxn ang="0">
                    <a:pos x="T4" y="T5"/>
                  </a:cxn>
                  <a:cxn ang="0">
                    <a:pos x="T6" y="T7"/>
                  </a:cxn>
                  <a:cxn ang="0">
                    <a:pos x="T8" y="T9"/>
                  </a:cxn>
                </a:cxnLst>
                <a:rect l="0" t="0" r="r" b="b"/>
                <a:pathLst>
                  <a:path w="58" h="115">
                    <a:moveTo>
                      <a:pt x="58" y="89"/>
                    </a:moveTo>
                    <a:lnTo>
                      <a:pt x="58" y="115"/>
                    </a:lnTo>
                    <a:lnTo>
                      <a:pt x="0" y="33"/>
                    </a:lnTo>
                    <a:lnTo>
                      <a:pt x="0" y="0"/>
                    </a:lnTo>
                    <a:lnTo>
                      <a:pt x="58" y="89"/>
                    </a:lnTo>
                    <a:close/>
                  </a:path>
                </a:pathLst>
              </a:custGeom>
              <a:grpFill/>
              <a:ln>
                <a:noFill/>
              </a:ln>
            </p:spPr>
            <p:txBody>
              <a:bodyPr vert="horz" wrap="square" lIns="91440" tIns="45720" rIns="91440" bIns="45720" numCol="1" anchor="t" anchorCtr="0" compatLnSpc="1"/>
              <a:lstStyle/>
              <a:p>
                <a:endParaRPr lang="zh-CN" altLang="en-US"/>
              </a:p>
            </p:txBody>
          </p:sp>
          <p:sp>
            <p:nvSpPr>
              <p:cNvPr id="1036" name="Freeform 882"/>
              <p:cNvSpPr/>
              <p:nvPr/>
            </p:nvSpPr>
            <p:spPr bwMode="auto">
              <a:xfrm>
                <a:off x="6170" y="2117"/>
                <a:ext cx="36" cy="70"/>
              </a:xfrm>
              <a:custGeom>
                <a:avLst/>
                <a:gdLst>
                  <a:gd name="T0" fmla="*/ 36 w 36"/>
                  <a:gd name="T1" fmla="*/ 56 h 70"/>
                  <a:gd name="T2" fmla="*/ 36 w 36"/>
                  <a:gd name="T3" fmla="*/ 70 h 70"/>
                  <a:gd name="T4" fmla="*/ 0 w 36"/>
                  <a:gd name="T5" fmla="*/ 20 h 70"/>
                  <a:gd name="T6" fmla="*/ 0 w 36"/>
                  <a:gd name="T7" fmla="*/ 0 h 70"/>
                  <a:gd name="T8" fmla="*/ 36 w 36"/>
                  <a:gd name="T9" fmla="*/ 56 h 70"/>
                </a:gdLst>
                <a:ahLst/>
                <a:cxnLst>
                  <a:cxn ang="0">
                    <a:pos x="T0" y="T1"/>
                  </a:cxn>
                  <a:cxn ang="0">
                    <a:pos x="T2" y="T3"/>
                  </a:cxn>
                  <a:cxn ang="0">
                    <a:pos x="T4" y="T5"/>
                  </a:cxn>
                  <a:cxn ang="0">
                    <a:pos x="T6" y="T7"/>
                  </a:cxn>
                  <a:cxn ang="0">
                    <a:pos x="T8" y="T9"/>
                  </a:cxn>
                </a:cxnLst>
                <a:rect l="0" t="0" r="r" b="b"/>
                <a:pathLst>
                  <a:path w="36" h="70">
                    <a:moveTo>
                      <a:pt x="36" y="56"/>
                    </a:moveTo>
                    <a:lnTo>
                      <a:pt x="36" y="70"/>
                    </a:lnTo>
                    <a:lnTo>
                      <a:pt x="0" y="20"/>
                    </a:lnTo>
                    <a:lnTo>
                      <a:pt x="0" y="0"/>
                    </a:lnTo>
                    <a:lnTo>
                      <a:pt x="36" y="56"/>
                    </a:lnTo>
                    <a:close/>
                  </a:path>
                </a:pathLst>
              </a:custGeom>
              <a:grpFill/>
              <a:ln>
                <a:noFill/>
              </a:ln>
            </p:spPr>
            <p:txBody>
              <a:bodyPr vert="horz" wrap="square" lIns="91440" tIns="45720" rIns="91440" bIns="45720" numCol="1" anchor="t" anchorCtr="0" compatLnSpc="1"/>
              <a:lstStyle/>
              <a:p>
                <a:endParaRPr lang="zh-CN" altLang="en-US"/>
              </a:p>
            </p:txBody>
          </p:sp>
          <p:sp>
            <p:nvSpPr>
              <p:cNvPr id="1037" name="Freeform 883"/>
              <p:cNvSpPr/>
              <p:nvPr/>
            </p:nvSpPr>
            <p:spPr bwMode="auto">
              <a:xfrm>
                <a:off x="6052" y="1993"/>
                <a:ext cx="16" cy="54"/>
              </a:xfrm>
              <a:custGeom>
                <a:avLst/>
                <a:gdLst>
                  <a:gd name="T0" fmla="*/ 0 w 16"/>
                  <a:gd name="T1" fmla="*/ 0 h 54"/>
                  <a:gd name="T2" fmla="*/ 16 w 16"/>
                  <a:gd name="T3" fmla="*/ 24 h 54"/>
                  <a:gd name="T4" fmla="*/ 16 w 16"/>
                  <a:gd name="T5" fmla="*/ 54 h 54"/>
                  <a:gd name="T6" fmla="*/ 0 w 16"/>
                  <a:gd name="T7" fmla="*/ 32 h 54"/>
                  <a:gd name="T8" fmla="*/ 0 w 16"/>
                  <a:gd name="T9" fmla="*/ 0 h 54"/>
                </a:gdLst>
                <a:ahLst/>
                <a:cxnLst>
                  <a:cxn ang="0">
                    <a:pos x="T0" y="T1"/>
                  </a:cxn>
                  <a:cxn ang="0">
                    <a:pos x="T2" y="T3"/>
                  </a:cxn>
                  <a:cxn ang="0">
                    <a:pos x="T4" y="T5"/>
                  </a:cxn>
                  <a:cxn ang="0">
                    <a:pos x="T6" y="T7"/>
                  </a:cxn>
                  <a:cxn ang="0">
                    <a:pos x="T8" y="T9"/>
                  </a:cxn>
                </a:cxnLst>
                <a:rect l="0" t="0" r="r" b="b"/>
                <a:pathLst>
                  <a:path w="16" h="54">
                    <a:moveTo>
                      <a:pt x="0" y="0"/>
                    </a:moveTo>
                    <a:lnTo>
                      <a:pt x="16" y="24"/>
                    </a:lnTo>
                    <a:lnTo>
                      <a:pt x="16" y="5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8" name="Freeform 884"/>
              <p:cNvSpPr/>
              <p:nvPr/>
            </p:nvSpPr>
            <p:spPr bwMode="auto">
              <a:xfrm>
                <a:off x="6084" y="2039"/>
                <a:ext cx="56" cy="102"/>
              </a:xfrm>
              <a:custGeom>
                <a:avLst/>
                <a:gdLst>
                  <a:gd name="T0" fmla="*/ 56 w 56"/>
                  <a:gd name="T1" fmla="*/ 78 h 102"/>
                  <a:gd name="T2" fmla="*/ 56 w 56"/>
                  <a:gd name="T3" fmla="*/ 102 h 102"/>
                  <a:gd name="T4" fmla="*/ 0 w 56"/>
                  <a:gd name="T5" fmla="*/ 28 h 102"/>
                  <a:gd name="T6" fmla="*/ 0 w 56"/>
                  <a:gd name="T7" fmla="*/ 0 h 102"/>
                  <a:gd name="T8" fmla="*/ 56 w 56"/>
                  <a:gd name="T9" fmla="*/ 78 h 102"/>
                </a:gdLst>
                <a:ahLst/>
                <a:cxnLst>
                  <a:cxn ang="0">
                    <a:pos x="T0" y="T1"/>
                  </a:cxn>
                  <a:cxn ang="0">
                    <a:pos x="T2" y="T3"/>
                  </a:cxn>
                  <a:cxn ang="0">
                    <a:pos x="T4" y="T5"/>
                  </a:cxn>
                  <a:cxn ang="0">
                    <a:pos x="T6" y="T7"/>
                  </a:cxn>
                  <a:cxn ang="0">
                    <a:pos x="T8" y="T9"/>
                  </a:cxn>
                </a:cxnLst>
                <a:rect l="0" t="0" r="r" b="b"/>
                <a:pathLst>
                  <a:path w="56" h="102">
                    <a:moveTo>
                      <a:pt x="56" y="78"/>
                    </a:moveTo>
                    <a:lnTo>
                      <a:pt x="56" y="102"/>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1039" name="Freeform 885"/>
              <p:cNvSpPr/>
              <p:nvPr/>
            </p:nvSpPr>
            <p:spPr bwMode="auto">
              <a:xfrm>
                <a:off x="6156" y="2139"/>
                <a:ext cx="10" cy="34"/>
              </a:xfrm>
              <a:custGeom>
                <a:avLst/>
                <a:gdLst>
                  <a:gd name="T0" fmla="*/ 0 w 10"/>
                  <a:gd name="T1" fmla="*/ 0 h 34"/>
                  <a:gd name="T2" fmla="*/ 10 w 10"/>
                  <a:gd name="T3" fmla="*/ 14 h 34"/>
                  <a:gd name="T4" fmla="*/ 10 w 10"/>
                  <a:gd name="T5" fmla="*/ 34 h 34"/>
                  <a:gd name="T6" fmla="*/ 0 w 10"/>
                  <a:gd name="T7" fmla="*/ 20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4"/>
                    </a:lnTo>
                    <a:lnTo>
                      <a:pt x="10" y="34"/>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0" name="Freeform 886"/>
              <p:cNvSpPr/>
              <p:nvPr/>
            </p:nvSpPr>
            <p:spPr bwMode="auto">
              <a:xfrm>
                <a:off x="6180" y="2173"/>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041" name="Freeform 887"/>
              <p:cNvSpPr/>
              <p:nvPr/>
            </p:nvSpPr>
            <p:spPr bwMode="auto">
              <a:xfrm>
                <a:off x="6052" y="2051"/>
                <a:ext cx="48" cy="86"/>
              </a:xfrm>
              <a:custGeom>
                <a:avLst/>
                <a:gdLst>
                  <a:gd name="T0" fmla="*/ 0 w 48"/>
                  <a:gd name="T1" fmla="*/ 0 h 86"/>
                  <a:gd name="T2" fmla="*/ 48 w 48"/>
                  <a:gd name="T3" fmla="*/ 60 h 86"/>
                  <a:gd name="T4" fmla="*/ 48 w 48"/>
                  <a:gd name="T5" fmla="*/ 86 h 86"/>
                  <a:gd name="T6" fmla="*/ 0 w 48"/>
                  <a:gd name="T7" fmla="*/ 30 h 86"/>
                  <a:gd name="T8" fmla="*/ 0 w 48"/>
                  <a:gd name="T9" fmla="*/ 0 h 86"/>
                </a:gdLst>
                <a:ahLst/>
                <a:cxnLst>
                  <a:cxn ang="0">
                    <a:pos x="T0" y="T1"/>
                  </a:cxn>
                  <a:cxn ang="0">
                    <a:pos x="T2" y="T3"/>
                  </a:cxn>
                  <a:cxn ang="0">
                    <a:pos x="T4" y="T5"/>
                  </a:cxn>
                  <a:cxn ang="0">
                    <a:pos x="T6" y="T7"/>
                  </a:cxn>
                  <a:cxn ang="0">
                    <a:pos x="T8" y="T9"/>
                  </a:cxn>
                </a:cxnLst>
                <a:rect l="0" t="0" r="r" b="b"/>
                <a:pathLst>
                  <a:path w="48" h="86">
                    <a:moveTo>
                      <a:pt x="0" y="0"/>
                    </a:moveTo>
                    <a:lnTo>
                      <a:pt x="48" y="60"/>
                    </a:lnTo>
                    <a:lnTo>
                      <a:pt x="48" y="8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2" name="Freeform 888"/>
              <p:cNvSpPr/>
              <p:nvPr/>
            </p:nvSpPr>
            <p:spPr bwMode="auto">
              <a:xfrm>
                <a:off x="6116" y="2131"/>
                <a:ext cx="10" cy="38"/>
              </a:xfrm>
              <a:custGeom>
                <a:avLst/>
                <a:gdLst>
                  <a:gd name="T0" fmla="*/ 10 w 10"/>
                  <a:gd name="T1" fmla="*/ 38 h 38"/>
                  <a:gd name="T2" fmla="*/ 0 w 10"/>
                  <a:gd name="T3" fmla="*/ 24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043" name="Freeform 889"/>
              <p:cNvSpPr/>
              <p:nvPr/>
            </p:nvSpPr>
            <p:spPr bwMode="auto">
              <a:xfrm>
                <a:off x="6140" y="216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044" name="Freeform 890"/>
              <p:cNvSpPr/>
              <p:nvPr/>
            </p:nvSpPr>
            <p:spPr bwMode="auto">
              <a:xfrm>
                <a:off x="6052" y="2107"/>
                <a:ext cx="20" cy="50"/>
              </a:xfrm>
              <a:custGeom>
                <a:avLst/>
                <a:gdLst>
                  <a:gd name="T0" fmla="*/ 0 w 20"/>
                  <a:gd name="T1" fmla="*/ 0 h 50"/>
                  <a:gd name="T2" fmla="*/ 20 w 20"/>
                  <a:gd name="T3" fmla="*/ 22 h 50"/>
                  <a:gd name="T4" fmla="*/ 20 w 20"/>
                  <a:gd name="T5" fmla="*/ 50 h 50"/>
                  <a:gd name="T6" fmla="*/ 0 w 20"/>
                  <a:gd name="T7" fmla="*/ 30 h 50"/>
                  <a:gd name="T8" fmla="*/ 0 w 20"/>
                  <a:gd name="T9" fmla="*/ 0 h 50"/>
                </a:gdLst>
                <a:ahLst/>
                <a:cxnLst>
                  <a:cxn ang="0">
                    <a:pos x="T0" y="T1"/>
                  </a:cxn>
                  <a:cxn ang="0">
                    <a:pos x="T2" y="T3"/>
                  </a:cxn>
                  <a:cxn ang="0">
                    <a:pos x="T4" y="T5"/>
                  </a:cxn>
                  <a:cxn ang="0">
                    <a:pos x="T6" y="T7"/>
                  </a:cxn>
                  <a:cxn ang="0">
                    <a:pos x="T8" y="T9"/>
                  </a:cxn>
                </a:cxnLst>
                <a:rect l="0" t="0" r="r" b="b"/>
                <a:pathLst>
                  <a:path w="20" h="50">
                    <a:moveTo>
                      <a:pt x="0" y="0"/>
                    </a:moveTo>
                    <a:lnTo>
                      <a:pt x="20" y="22"/>
                    </a:lnTo>
                    <a:lnTo>
                      <a:pt x="20" y="5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5" name="Freeform 891"/>
              <p:cNvSpPr/>
              <p:nvPr/>
            </p:nvSpPr>
            <p:spPr bwMode="auto">
              <a:xfrm>
                <a:off x="6118" y="2231"/>
                <a:ext cx="14" cy="38"/>
              </a:xfrm>
              <a:custGeom>
                <a:avLst/>
                <a:gdLst>
                  <a:gd name="T0" fmla="*/ 0 w 14"/>
                  <a:gd name="T1" fmla="*/ 0 h 38"/>
                  <a:gd name="T2" fmla="*/ 14 w 14"/>
                  <a:gd name="T3" fmla="*/ 16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6" name="Freeform 892"/>
              <p:cNvSpPr/>
              <p:nvPr/>
            </p:nvSpPr>
            <p:spPr bwMode="auto">
              <a:xfrm>
                <a:off x="6146" y="2261"/>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1047" name="Freeform 893"/>
              <p:cNvSpPr/>
              <p:nvPr/>
            </p:nvSpPr>
            <p:spPr bwMode="auto">
              <a:xfrm>
                <a:off x="6052" y="221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8" name="Freeform 894"/>
              <p:cNvSpPr/>
              <p:nvPr/>
            </p:nvSpPr>
            <p:spPr bwMode="auto">
              <a:xfrm>
                <a:off x="6192" y="2345"/>
                <a:ext cx="14" cy="28"/>
              </a:xfrm>
              <a:custGeom>
                <a:avLst/>
                <a:gdLst>
                  <a:gd name="T0" fmla="*/ 14 w 14"/>
                  <a:gd name="T1" fmla="*/ 14 h 28"/>
                  <a:gd name="T2" fmla="*/ 14 w 14"/>
                  <a:gd name="T3" fmla="*/ 28 h 28"/>
                  <a:gd name="T4" fmla="*/ 0 w 14"/>
                  <a:gd name="T5" fmla="*/ 18 h 28"/>
                  <a:gd name="T6" fmla="*/ 0 w 14"/>
                  <a:gd name="T7" fmla="*/ 0 h 28"/>
                  <a:gd name="T8" fmla="*/ 14 w 14"/>
                  <a:gd name="T9" fmla="*/ 14 h 28"/>
                </a:gdLst>
                <a:ahLst/>
                <a:cxnLst>
                  <a:cxn ang="0">
                    <a:pos x="T0" y="T1"/>
                  </a:cxn>
                  <a:cxn ang="0">
                    <a:pos x="T2" y="T3"/>
                  </a:cxn>
                  <a:cxn ang="0">
                    <a:pos x="T4" y="T5"/>
                  </a:cxn>
                  <a:cxn ang="0">
                    <a:pos x="T6" y="T7"/>
                  </a:cxn>
                  <a:cxn ang="0">
                    <a:pos x="T8" y="T9"/>
                  </a:cxn>
                </a:cxnLst>
                <a:rect l="0" t="0" r="r" b="b"/>
                <a:pathLst>
                  <a:path w="14" h="28">
                    <a:moveTo>
                      <a:pt x="14" y="14"/>
                    </a:moveTo>
                    <a:lnTo>
                      <a:pt x="14" y="28"/>
                    </a:lnTo>
                    <a:lnTo>
                      <a:pt x="0" y="18"/>
                    </a:lnTo>
                    <a:lnTo>
                      <a:pt x="0" y="0"/>
                    </a:lnTo>
                    <a:lnTo>
                      <a:pt x="14" y="14"/>
                    </a:lnTo>
                    <a:close/>
                  </a:path>
                </a:pathLst>
              </a:custGeom>
              <a:grpFill/>
              <a:ln>
                <a:noFill/>
              </a:ln>
            </p:spPr>
            <p:txBody>
              <a:bodyPr vert="horz" wrap="square" lIns="91440" tIns="45720" rIns="91440" bIns="45720" numCol="1" anchor="t" anchorCtr="0" compatLnSpc="1"/>
              <a:lstStyle/>
              <a:p>
                <a:endParaRPr lang="zh-CN" altLang="en-US"/>
              </a:p>
            </p:txBody>
          </p:sp>
          <p:sp>
            <p:nvSpPr>
              <p:cNvPr id="1049" name="Freeform 895"/>
              <p:cNvSpPr/>
              <p:nvPr/>
            </p:nvSpPr>
            <p:spPr bwMode="auto">
              <a:xfrm>
                <a:off x="6052" y="227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0" name="Freeform 896"/>
              <p:cNvSpPr/>
              <p:nvPr/>
            </p:nvSpPr>
            <p:spPr bwMode="auto">
              <a:xfrm>
                <a:off x="6124" y="2331"/>
                <a:ext cx="18" cy="36"/>
              </a:xfrm>
              <a:custGeom>
                <a:avLst/>
                <a:gdLst>
                  <a:gd name="T0" fmla="*/ 0 w 18"/>
                  <a:gd name="T1" fmla="*/ 0 h 36"/>
                  <a:gd name="T2" fmla="*/ 18 w 18"/>
                  <a:gd name="T3" fmla="*/ 14 h 36"/>
                  <a:gd name="T4" fmla="*/ 18 w 18"/>
                  <a:gd name="T5" fmla="*/ 36 h 36"/>
                  <a:gd name="T6" fmla="*/ 2 w 18"/>
                  <a:gd name="T7" fmla="*/ 26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6"/>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1" name="Freeform 897"/>
              <p:cNvSpPr/>
              <p:nvPr/>
            </p:nvSpPr>
            <p:spPr bwMode="auto">
              <a:xfrm>
                <a:off x="6158" y="2357"/>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1052" name="Freeform 898"/>
              <p:cNvSpPr/>
              <p:nvPr/>
            </p:nvSpPr>
            <p:spPr bwMode="auto">
              <a:xfrm>
                <a:off x="6086" y="2353"/>
                <a:ext cx="18" cy="38"/>
              </a:xfrm>
              <a:custGeom>
                <a:avLst/>
                <a:gdLst>
                  <a:gd name="T0" fmla="*/ 18 w 18"/>
                  <a:gd name="T1" fmla="*/ 12 h 38"/>
                  <a:gd name="T2" fmla="*/ 18 w 18"/>
                  <a:gd name="T3" fmla="*/ 38 h 38"/>
                  <a:gd name="T4" fmla="*/ 0 w 18"/>
                  <a:gd name="T5" fmla="*/ 28 h 38"/>
                  <a:gd name="T6" fmla="*/ 0 w 18"/>
                  <a:gd name="T7" fmla="*/ 0 h 38"/>
                  <a:gd name="T8" fmla="*/ 18 w 18"/>
                  <a:gd name="T9" fmla="*/ 12 h 38"/>
                </a:gdLst>
                <a:ahLst/>
                <a:cxnLst>
                  <a:cxn ang="0">
                    <a:pos x="T0" y="T1"/>
                  </a:cxn>
                  <a:cxn ang="0">
                    <a:pos x="T2" y="T3"/>
                  </a:cxn>
                  <a:cxn ang="0">
                    <a:pos x="T4" y="T5"/>
                  </a:cxn>
                  <a:cxn ang="0">
                    <a:pos x="T6" y="T7"/>
                  </a:cxn>
                  <a:cxn ang="0">
                    <a:pos x="T8" y="T9"/>
                  </a:cxn>
                </a:cxnLst>
                <a:rect l="0" t="0" r="r" b="b"/>
                <a:pathLst>
                  <a:path w="18" h="38">
                    <a:moveTo>
                      <a:pt x="18" y="12"/>
                    </a:moveTo>
                    <a:lnTo>
                      <a:pt x="18" y="38"/>
                    </a:lnTo>
                    <a:lnTo>
                      <a:pt x="0" y="28"/>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053" name="Freeform 899"/>
              <p:cNvSpPr/>
              <p:nvPr/>
            </p:nvSpPr>
            <p:spPr bwMode="auto">
              <a:xfrm>
                <a:off x="6118" y="2373"/>
                <a:ext cx="88" cy="74"/>
              </a:xfrm>
              <a:custGeom>
                <a:avLst/>
                <a:gdLst>
                  <a:gd name="T0" fmla="*/ 88 w 88"/>
                  <a:gd name="T1" fmla="*/ 58 h 74"/>
                  <a:gd name="T2" fmla="*/ 88 w 88"/>
                  <a:gd name="T3" fmla="*/ 74 h 74"/>
                  <a:gd name="T4" fmla="*/ 66 w 88"/>
                  <a:gd name="T5" fmla="*/ 62 h 74"/>
                  <a:gd name="T6" fmla="*/ 50 w 88"/>
                  <a:gd name="T7" fmla="*/ 52 h 74"/>
                  <a:gd name="T8" fmla="*/ 0 w 88"/>
                  <a:gd name="T9" fmla="*/ 26 h 74"/>
                  <a:gd name="T10" fmla="*/ 0 w 88"/>
                  <a:gd name="T11" fmla="*/ 0 h 74"/>
                  <a:gd name="T12" fmla="*/ 50 w 88"/>
                  <a:gd name="T13" fmla="*/ 34 h 74"/>
                  <a:gd name="T14" fmla="*/ 66 w 88"/>
                  <a:gd name="T15" fmla="*/ 44 h 74"/>
                  <a:gd name="T16" fmla="*/ 88 w 88"/>
                  <a:gd name="T17"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74">
                    <a:moveTo>
                      <a:pt x="88" y="58"/>
                    </a:moveTo>
                    <a:lnTo>
                      <a:pt x="88" y="74"/>
                    </a:lnTo>
                    <a:lnTo>
                      <a:pt x="66" y="62"/>
                    </a:lnTo>
                    <a:lnTo>
                      <a:pt x="50" y="52"/>
                    </a:lnTo>
                    <a:lnTo>
                      <a:pt x="0" y="26"/>
                    </a:lnTo>
                    <a:lnTo>
                      <a:pt x="0" y="0"/>
                    </a:lnTo>
                    <a:lnTo>
                      <a:pt x="50" y="34"/>
                    </a:lnTo>
                    <a:lnTo>
                      <a:pt x="66" y="44"/>
                    </a:lnTo>
                    <a:lnTo>
                      <a:pt x="88" y="58"/>
                    </a:lnTo>
                    <a:close/>
                  </a:path>
                </a:pathLst>
              </a:custGeom>
              <a:grpFill/>
              <a:ln>
                <a:noFill/>
              </a:ln>
            </p:spPr>
            <p:txBody>
              <a:bodyPr vert="horz" wrap="square" lIns="91440" tIns="45720" rIns="91440" bIns="45720" numCol="1" anchor="t" anchorCtr="0" compatLnSpc="1"/>
              <a:lstStyle/>
              <a:p>
                <a:endParaRPr lang="zh-CN" altLang="en-US"/>
              </a:p>
            </p:txBody>
          </p:sp>
          <p:sp>
            <p:nvSpPr>
              <p:cNvPr id="1054" name="Freeform 900"/>
              <p:cNvSpPr/>
              <p:nvPr/>
            </p:nvSpPr>
            <p:spPr bwMode="auto">
              <a:xfrm>
                <a:off x="6052" y="2387"/>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5" name="Freeform 901"/>
              <p:cNvSpPr/>
              <p:nvPr/>
            </p:nvSpPr>
            <p:spPr bwMode="auto">
              <a:xfrm>
                <a:off x="6098" y="2411"/>
                <a:ext cx="32" cy="40"/>
              </a:xfrm>
              <a:custGeom>
                <a:avLst/>
                <a:gdLst>
                  <a:gd name="T0" fmla="*/ 32 w 32"/>
                  <a:gd name="T1" fmla="*/ 16 h 40"/>
                  <a:gd name="T2" fmla="*/ 32 w 32"/>
                  <a:gd name="T3" fmla="*/ 40 h 40"/>
                  <a:gd name="T4" fmla="*/ 0 w 32"/>
                  <a:gd name="T5" fmla="*/ 26 h 40"/>
                  <a:gd name="T6" fmla="*/ 0 w 32"/>
                  <a:gd name="T7" fmla="*/ 0 h 40"/>
                  <a:gd name="T8" fmla="*/ 32 w 32"/>
                  <a:gd name="T9" fmla="*/ 16 h 40"/>
                </a:gdLst>
                <a:ahLst/>
                <a:cxnLst>
                  <a:cxn ang="0">
                    <a:pos x="T0" y="T1"/>
                  </a:cxn>
                  <a:cxn ang="0">
                    <a:pos x="T2" y="T3"/>
                  </a:cxn>
                  <a:cxn ang="0">
                    <a:pos x="T4" y="T5"/>
                  </a:cxn>
                  <a:cxn ang="0">
                    <a:pos x="T6" y="T7"/>
                  </a:cxn>
                  <a:cxn ang="0">
                    <a:pos x="T8" y="T9"/>
                  </a:cxn>
                </a:cxnLst>
                <a:rect l="0" t="0" r="r" b="b"/>
                <a:pathLst>
                  <a:path w="32" h="40">
                    <a:moveTo>
                      <a:pt x="32" y="16"/>
                    </a:moveTo>
                    <a:lnTo>
                      <a:pt x="32" y="40"/>
                    </a:lnTo>
                    <a:lnTo>
                      <a:pt x="0" y="26"/>
                    </a:lnTo>
                    <a:lnTo>
                      <a:pt x="0" y="0"/>
                    </a:lnTo>
                    <a:lnTo>
                      <a:pt x="32" y="16"/>
                    </a:lnTo>
                    <a:close/>
                  </a:path>
                </a:pathLst>
              </a:custGeom>
              <a:grpFill/>
              <a:ln>
                <a:noFill/>
              </a:ln>
            </p:spPr>
            <p:txBody>
              <a:bodyPr vert="horz" wrap="square" lIns="91440" tIns="45720" rIns="91440" bIns="45720" numCol="1" anchor="t" anchorCtr="0" compatLnSpc="1"/>
              <a:lstStyle/>
              <a:p>
                <a:endParaRPr lang="zh-CN" altLang="en-US"/>
              </a:p>
            </p:txBody>
          </p:sp>
          <p:sp>
            <p:nvSpPr>
              <p:cNvPr id="1056" name="Freeform 902"/>
              <p:cNvSpPr/>
              <p:nvPr/>
            </p:nvSpPr>
            <p:spPr bwMode="auto">
              <a:xfrm>
                <a:off x="6146" y="2435"/>
                <a:ext cx="60" cy="48"/>
              </a:xfrm>
              <a:custGeom>
                <a:avLst/>
                <a:gdLst>
                  <a:gd name="T0" fmla="*/ 60 w 60"/>
                  <a:gd name="T1" fmla="*/ 32 h 48"/>
                  <a:gd name="T2" fmla="*/ 60 w 60"/>
                  <a:gd name="T3" fmla="*/ 48 h 48"/>
                  <a:gd name="T4" fmla="*/ 0 w 60"/>
                  <a:gd name="T5" fmla="*/ 22 h 48"/>
                  <a:gd name="T6" fmla="*/ 0 w 60"/>
                  <a:gd name="T7" fmla="*/ 0 h 48"/>
                  <a:gd name="T8" fmla="*/ 60 w 60"/>
                  <a:gd name="T9" fmla="*/ 32 h 48"/>
                </a:gdLst>
                <a:ahLst/>
                <a:cxnLst>
                  <a:cxn ang="0">
                    <a:pos x="T0" y="T1"/>
                  </a:cxn>
                  <a:cxn ang="0">
                    <a:pos x="T2" y="T3"/>
                  </a:cxn>
                  <a:cxn ang="0">
                    <a:pos x="T4" y="T5"/>
                  </a:cxn>
                  <a:cxn ang="0">
                    <a:pos x="T6" y="T7"/>
                  </a:cxn>
                  <a:cxn ang="0">
                    <a:pos x="T8" y="T9"/>
                  </a:cxn>
                </a:cxnLst>
                <a:rect l="0" t="0" r="r" b="b"/>
                <a:pathLst>
                  <a:path w="60" h="48">
                    <a:moveTo>
                      <a:pt x="60" y="32"/>
                    </a:moveTo>
                    <a:lnTo>
                      <a:pt x="60" y="48"/>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1057" name="Freeform 903"/>
              <p:cNvSpPr/>
              <p:nvPr/>
            </p:nvSpPr>
            <p:spPr bwMode="auto">
              <a:xfrm>
                <a:off x="6126" y="2471"/>
                <a:ext cx="42" cy="36"/>
              </a:xfrm>
              <a:custGeom>
                <a:avLst/>
                <a:gdLst>
                  <a:gd name="T0" fmla="*/ 0 w 42"/>
                  <a:gd name="T1" fmla="*/ 0 h 36"/>
                  <a:gd name="T2" fmla="*/ 42 w 42"/>
                  <a:gd name="T3" fmla="*/ 18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8"/>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8" name="Freeform 904"/>
              <p:cNvSpPr/>
              <p:nvPr/>
            </p:nvSpPr>
            <p:spPr bwMode="auto">
              <a:xfrm>
                <a:off x="6090" y="2509"/>
                <a:ext cx="36" cy="34"/>
              </a:xfrm>
              <a:custGeom>
                <a:avLst/>
                <a:gdLst>
                  <a:gd name="T0" fmla="*/ 0 w 36"/>
                  <a:gd name="T1" fmla="*/ 0 h 34"/>
                  <a:gd name="T2" fmla="*/ 36 w 36"/>
                  <a:gd name="T3" fmla="*/ 10 h 34"/>
                  <a:gd name="T4" fmla="*/ 36 w 36"/>
                  <a:gd name="T5" fmla="*/ 34 h 34"/>
                  <a:gd name="T6" fmla="*/ 0 w 36"/>
                  <a:gd name="T7" fmla="*/ 28 h 34"/>
                  <a:gd name="T8" fmla="*/ 0 w 36"/>
                  <a:gd name="T9" fmla="*/ 0 h 34"/>
                </a:gdLst>
                <a:ahLst/>
                <a:cxnLst>
                  <a:cxn ang="0">
                    <a:pos x="T0" y="T1"/>
                  </a:cxn>
                  <a:cxn ang="0">
                    <a:pos x="T2" y="T3"/>
                  </a:cxn>
                  <a:cxn ang="0">
                    <a:pos x="T4" y="T5"/>
                  </a:cxn>
                  <a:cxn ang="0">
                    <a:pos x="T6" y="T7"/>
                  </a:cxn>
                  <a:cxn ang="0">
                    <a:pos x="T8" y="T9"/>
                  </a:cxn>
                </a:cxnLst>
                <a:rect l="0" t="0" r="r" b="b"/>
                <a:pathLst>
                  <a:path w="36" h="34">
                    <a:moveTo>
                      <a:pt x="0" y="0"/>
                    </a:moveTo>
                    <a:lnTo>
                      <a:pt x="36" y="10"/>
                    </a:lnTo>
                    <a:lnTo>
                      <a:pt x="36" y="34"/>
                    </a:lnTo>
                    <a:lnTo>
                      <a:pt x="0"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9" name="Freeform 905"/>
              <p:cNvSpPr/>
              <p:nvPr/>
            </p:nvSpPr>
            <p:spPr bwMode="auto">
              <a:xfrm>
                <a:off x="6140" y="2523"/>
                <a:ext cx="20" cy="24"/>
              </a:xfrm>
              <a:custGeom>
                <a:avLst/>
                <a:gdLst>
                  <a:gd name="T0" fmla="*/ 0 w 20"/>
                  <a:gd name="T1" fmla="*/ 0 h 24"/>
                  <a:gd name="T2" fmla="*/ 20 w 20"/>
                  <a:gd name="T3" fmla="*/ 4 h 24"/>
                  <a:gd name="T4" fmla="*/ 20 w 20"/>
                  <a:gd name="T5" fmla="*/ 24 h 24"/>
                  <a:gd name="T6" fmla="*/ 0 w 20"/>
                  <a:gd name="T7" fmla="*/ 22 h 24"/>
                  <a:gd name="T8" fmla="*/ 0 w 20"/>
                  <a:gd name="T9" fmla="*/ 0 h 24"/>
                </a:gdLst>
                <a:ahLst/>
                <a:cxnLst>
                  <a:cxn ang="0">
                    <a:pos x="T0" y="T1"/>
                  </a:cxn>
                  <a:cxn ang="0">
                    <a:pos x="T2" y="T3"/>
                  </a:cxn>
                  <a:cxn ang="0">
                    <a:pos x="T4" y="T5"/>
                  </a:cxn>
                  <a:cxn ang="0">
                    <a:pos x="T6" y="T7"/>
                  </a:cxn>
                  <a:cxn ang="0">
                    <a:pos x="T8" y="T9"/>
                  </a:cxn>
                </a:cxnLst>
                <a:rect l="0" t="0" r="r" b="b"/>
                <a:pathLst>
                  <a:path w="20" h="24">
                    <a:moveTo>
                      <a:pt x="0" y="0"/>
                    </a:moveTo>
                    <a:lnTo>
                      <a:pt x="20" y="4"/>
                    </a:lnTo>
                    <a:lnTo>
                      <a:pt x="20" y="24"/>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0" name="Freeform 906"/>
              <p:cNvSpPr/>
              <p:nvPr/>
            </p:nvSpPr>
            <p:spPr bwMode="auto">
              <a:xfrm>
                <a:off x="6174" y="2531"/>
                <a:ext cx="32" cy="24"/>
              </a:xfrm>
              <a:custGeom>
                <a:avLst/>
                <a:gdLst>
                  <a:gd name="T0" fmla="*/ 32 w 32"/>
                  <a:gd name="T1" fmla="*/ 8 h 24"/>
                  <a:gd name="T2" fmla="*/ 32 w 32"/>
                  <a:gd name="T3" fmla="*/ 24 h 24"/>
                  <a:gd name="T4" fmla="*/ 0 w 32"/>
                  <a:gd name="T5" fmla="*/ 18 h 24"/>
                  <a:gd name="T6" fmla="*/ 0 w 32"/>
                  <a:gd name="T7" fmla="*/ 0 h 24"/>
                  <a:gd name="T8" fmla="*/ 32 w 32"/>
                  <a:gd name="T9" fmla="*/ 8 h 24"/>
                </a:gdLst>
                <a:ahLst/>
                <a:cxnLst>
                  <a:cxn ang="0">
                    <a:pos x="T0" y="T1"/>
                  </a:cxn>
                  <a:cxn ang="0">
                    <a:pos x="T2" y="T3"/>
                  </a:cxn>
                  <a:cxn ang="0">
                    <a:pos x="T4" y="T5"/>
                  </a:cxn>
                  <a:cxn ang="0">
                    <a:pos x="T6" y="T7"/>
                  </a:cxn>
                  <a:cxn ang="0">
                    <a:pos x="T8" y="T9"/>
                  </a:cxn>
                </a:cxnLst>
                <a:rect l="0" t="0" r="r" b="b"/>
                <a:pathLst>
                  <a:path w="32" h="24">
                    <a:moveTo>
                      <a:pt x="32" y="8"/>
                    </a:moveTo>
                    <a:lnTo>
                      <a:pt x="32" y="24"/>
                    </a:lnTo>
                    <a:lnTo>
                      <a:pt x="0" y="18"/>
                    </a:lnTo>
                    <a:lnTo>
                      <a:pt x="0" y="0"/>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061" name="Freeform 907"/>
              <p:cNvSpPr/>
              <p:nvPr/>
            </p:nvSpPr>
            <p:spPr bwMode="auto">
              <a:xfrm>
                <a:off x="6052" y="2555"/>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2" name="Freeform 908"/>
              <p:cNvSpPr/>
              <p:nvPr/>
            </p:nvSpPr>
            <p:spPr bwMode="auto">
              <a:xfrm>
                <a:off x="6156" y="2571"/>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063" name="Freeform 909"/>
              <p:cNvSpPr/>
              <p:nvPr/>
            </p:nvSpPr>
            <p:spPr bwMode="auto">
              <a:xfrm>
                <a:off x="6052" y="2611"/>
                <a:ext cx="24" cy="33"/>
              </a:xfrm>
              <a:custGeom>
                <a:avLst/>
                <a:gdLst>
                  <a:gd name="T0" fmla="*/ 0 w 24"/>
                  <a:gd name="T1" fmla="*/ 0 h 33"/>
                  <a:gd name="T2" fmla="*/ 24 w 24"/>
                  <a:gd name="T3" fmla="*/ 2 h 33"/>
                  <a:gd name="T4" fmla="*/ 24 w 24"/>
                  <a:gd name="T5" fmla="*/ 31 h 33"/>
                  <a:gd name="T6" fmla="*/ 0 w 24"/>
                  <a:gd name="T7" fmla="*/ 33 h 33"/>
                  <a:gd name="T8" fmla="*/ 0 w 24"/>
                  <a:gd name="T9" fmla="*/ 0 h 33"/>
                </a:gdLst>
                <a:ahLst/>
                <a:cxnLst>
                  <a:cxn ang="0">
                    <a:pos x="T0" y="T1"/>
                  </a:cxn>
                  <a:cxn ang="0">
                    <a:pos x="T2" y="T3"/>
                  </a:cxn>
                  <a:cxn ang="0">
                    <a:pos x="T4" y="T5"/>
                  </a:cxn>
                  <a:cxn ang="0">
                    <a:pos x="T6" y="T7"/>
                  </a:cxn>
                  <a:cxn ang="0">
                    <a:pos x="T8" y="T9"/>
                  </a:cxn>
                </a:cxnLst>
                <a:rect l="0" t="0" r="r" b="b"/>
                <a:pathLst>
                  <a:path w="24" h="33">
                    <a:moveTo>
                      <a:pt x="0" y="0"/>
                    </a:moveTo>
                    <a:lnTo>
                      <a:pt x="24" y="2"/>
                    </a:lnTo>
                    <a:lnTo>
                      <a:pt x="24" y="31"/>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4" name="Freeform 910"/>
              <p:cNvSpPr/>
              <p:nvPr/>
            </p:nvSpPr>
            <p:spPr bwMode="auto">
              <a:xfrm>
                <a:off x="6156" y="2613"/>
                <a:ext cx="22" cy="23"/>
              </a:xfrm>
              <a:custGeom>
                <a:avLst/>
                <a:gdLst>
                  <a:gd name="T0" fmla="*/ 0 w 22"/>
                  <a:gd name="T1" fmla="*/ 0 h 23"/>
                  <a:gd name="T2" fmla="*/ 22 w 22"/>
                  <a:gd name="T3" fmla="*/ 0 h 23"/>
                  <a:gd name="T4" fmla="*/ 22 w 22"/>
                  <a:gd name="T5" fmla="*/ 20 h 23"/>
                  <a:gd name="T6" fmla="*/ 0 w 22"/>
                  <a:gd name="T7" fmla="*/ 23 h 23"/>
                  <a:gd name="T8" fmla="*/ 0 w 22"/>
                  <a:gd name="T9" fmla="*/ 0 h 23"/>
                </a:gdLst>
                <a:ahLst/>
                <a:cxnLst>
                  <a:cxn ang="0">
                    <a:pos x="T0" y="T1"/>
                  </a:cxn>
                  <a:cxn ang="0">
                    <a:pos x="T2" y="T3"/>
                  </a:cxn>
                  <a:cxn ang="0">
                    <a:pos x="T4" y="T5"/>
                  </a:cxn>
                  <a:cxn ang="0">
                    <a:pos x="T6" y="T7"/>
                  </a:cxn>
                  <a:cxn ang="0">
                    <a:pos x="T8" y="T9"/>
                  </a:cxn>
                </a:cxnLst>
                <a:rect l="0" t="0" r="r" b="b"/>
                <a:pathLst>
                  <a:path w="22" h="23">
                    <a:moveTo>
                      <a:pt x="0" y="0"/>
                    </a:moveTo>
                    <a:lnTo>
                      <a:pt x="22" y="0"/>
                    </a:lnTo>
                    <a:lnTo>
                      <a:pt x="22" y="20"/>
                    </a:lnTo>
                    <a:lnTo>
                      <a:pt x="0" y="2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5" name="Freeform 911"/>
              <p:cNvSpPr/>
              <p:nvPr/>
            </p:nvSpPr>
            <p:spPr bwMode="auto">
              <a:xfrm>
                <a:off x="6110" y="2658"/>
                <a:ext cx="30" cy="30"/>
              </a:xfrm>
              <a:custGeom>
                <a:avLst/>
                <a:gdLst>
                  <a:gd name="T0" fmla="*/ 30 w 30"/>
                  <a:gd name="T1" fmla="*/ 0 h 30"/>
                  <a:gd name="T2" fmla="*/ 30 w 30"/>
                  <a:gd name="T3" fmla="*/ 22 h 30"/>
                  <a:gd name="T4" fmla="*/ 16 w 30"/>
                  <a:gd name="T5" fmla="*/ 26 h 30"/>
                  <a:gd name="T6" fmla="*/ 0 w 30"/>
                  <a:gd name="T7" fmla="*/ 30 h 30"/>
                  <a:gd name="T8" fmla="*/ 0 w 30"/>
                  <a:gd name="T9" fmla="*/ 4 h 30"/>
                  <a:gd name="T10" fmla="*/ 30 w 30"/>
                  <a:gd name="T11" fmla="*/ 0 h 30"/>
                </a:gdLst>
                <a:ahLst/>
                <a:cxnLst>
                  <a:cxn ang="0">
                    <a:pos x="T0" y="T1"/>
                  </a:cxn>
                  <a:cxn ang="0">
                    <a:pos x="T2" y="T3"/>
                  </a:cxn>
                  <a:cxn ang="0">
                    <a:pos x="T4" y="T5"/>
                  </a:cxn>
                  <a:cxn ang="0">
                    <a:pos x="T6" y="T7"/>
                  </a:cxn>
                  <a:cxn ang="0">
                    <a:pos x="T8" y="T9"/>
                  </a:cxn>
                  <a:cxn ang="0">
                    <a:pos x="T10" y="T11"/>
                  </a:cxn>
                </a:cxnLst>
                <a:rect l="0" t="0" r="r" b="b"/>
                <a:pathLst>
                  <a:path w="30" h="30">
                    <a:moveTo>
                      <a:pt x="30" y="0"/>
                    </a:moveTo>
                    <a:lnTo>
                      <a:pt x="30" y="22"/>
                    </a:lnTo>
                    <a:lnTo>
                      <a:pt x="16" y="26"/>
                    </a:lnTo>
                    <a:lnTo>
                      <a:pt x="0" y="30"/>
                    </a:lnTo>
                    <a:lnTo>
                      <a:pt x="0" y="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66" name="Freeform 912"/>
              <p:cNvSpPr/>
              <p:nvPr/>
            </p:nvSpPr>
            <p:spPr bwMode="auto">
              <a:xfrm>
                <a:off x="6154" y="2650"/>
                <a:ext cx="52" cy="28"/>
              </a:xfrm>
              <a:custGeom>
                <a:avLst/>
                <a:gdLst>
                  <a:gd name="T0" fmla="*/ 52 w 52"/>
                  <a:gd name="T1" fmla="*/ 0 h 28"/>
                  <a:gd name="T2" fmla="*/ 52 w 52"/>
                  <a:gd name="T3" fmla="*/ 16 h 28"/>
                  <a:gd name="T4" fmla="*/ 2 w 52"/>
                  <a:gd name="T5" fmla="*/ 28 h 28"/>
                  <a:gd name="T6" fmla="*/ 2 w 52"/>
                  <a:gd name="T7" fmla="*/ 8 h 28"/>
                  <a:gd name="T8" fmla="*/ 0 w 52"/>
                  <a:gd name="T9" fmla="*/ 8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8"/>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67" name="Freeform 913"/>
              <p:cNvSpPr/>
              <p:nvPr/>
            </p:nvSpPr>
            <p:spPr bwMode="auto">
              <a:xfrm>
                <a:off x="6052" y="2716"/>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68" name="Freeform 914"/>
              <p:cNvSpPr/>
              <p:nvPr/>
            </p:nvSpPr>
            <p:spPr bwMode="auto">
              <a:xfrm>
                <a:off x="6156" y="2696"/>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1069" name="Freeform 915"/>
              <p:cNvSpPr/>
              <p:nvPr/>
            </p:nvSpPr>
            <p:spPr bwMode="auto">
              <a:xfrm>
                <a:off x="6192" y="2690"/>
                <a:ext cx="14" cy="20"/>
              </a:xfrm>
              <a:custGeom>
                <a:avLst/>
                <a:gdLst>
                  <a:gd name="T0" fmla="*/ 14 w 14"/>
                  <a:gd name="T1" fmla="*/ 0 h 20"/>
                  <a:gd name="T2" fmla="*/ 14 w 14"/>
                  <a:gd name="T3" fmla="*/ 16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6"/>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070" name="Freeform 916"/>
              <p:cNvSpPr/>
              <p:nvPr/>
            </p:nvSpPr>
            <p:spPr bwMode="auto">
              <a:xfrm>
                <a:off x="6052" y="2774"/>
                <a:ext cx="22" cy="38"/>
              </a:xfrm>
              <a:custGeom>
                <a:avLst/>
                <a:gdLst>
                  <a:gd name="T0" fmla="*/ 0 w 22"/>
                  <a:gd name="T1" fmla="*/ 8 h 38"/>
                  <a:gd name="T2" fmla="*/ 22 w 22"/>
                  <a:gd name="T3" fmla="*/ 0 h 38"/>
                  <a:gd name="T4" fmla="*/ 22 w 22"/>
                  <a:gd name="T5" fmla="*/ 28 h 38"/>
                  <a:gd name="T6" fmla="*/ 0 w 22"/>
                  <a:gd name="T7" fmla="*/ 38 h 38"/>
                  <a:gd name="T8" fmla="*/ 0 w 22"/>
                  <a:gd name="T9" fmla="*/ 8 h 38"/>
                </a:gdLst>
                <a:ahLst/>
                <a:cxnLst>
                  <a:cxn ang="0">
                    <a:pos x="T0" y="T1"/>
                  </a:cxn>
                  <a:cxn ang="0">
                    <a:pos x="T2" y="T3"/>
                  </a:cxn>
                  <a:cxn ang="0">
                    <a:pos x="T4" y="T5"/>
                  </a:cxn>
                  <a:cxn ang="0">
                    <a:pos x="T6" y="T7"/>
                  </a:cxn>
                  <a:cxn ang="0">
                    <a:pos x="T8" y="T9"/>
                  </a:cxn>
                </a:cxnLst>
                <a:rect l="0" t="0" r="r" b="b"/>
                <a:pathLst>
                  <a:path w="22" h="38">
                    <a:moveTo>
                      <a:pt x="0" y="8"/>
                    </a:moveTo>
                    <a:lnTo>
                      <a:pt x="22" y="0"/>
                    </a:lnTo>
                    <a:lnTo>
                      <a:pt x="22" y="28"/>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071" name="Freeform 917"/>
              <p:cNvSpPr/>
              <p:nvPr/>
            </p:nvSpPr>
            <p:spPr bwMode="auto">
              <a:xfrm>
                <a:off x="6090" y="2746"/>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072" name="Freeform 918"/>
              <p:cNvSpPr/>
              <p:nvPr/>
            </p:nvSpPr>
            <p:spPr bwMode="auto">
              <a:xfrm>
                <a:off x="6170" y="2728"/>
                <a:ext cx="36" cy="32"/>
              </a:xfrm>
              <a:custGeom>
                <a:avLst/>
                <a:gdLst>
                  <a:gd name="T0" fmla="*/ 36 w 36"/>
                  <a:gd name="T1" fmla="*/ 0 h 32"/>
                  <a:gd name="T2" fmla="*/ 36 w 36"/>
                  <a:gd name="T3" fmla="*/ 16 h 32"/>
                  <a:gd name="T4" fmla="*/ 0 w 36"/>
                  <a:gd name="T5" fmla="*/ 32 h 32"/>
                  <a:gd name="T6" fmla="*/ 0 w 36"/>
                  <a:gd name="T7" fmla="*/ 12 h 32"/>
                  <a:gd name="T8" fmla="*/ 36 w 36"/>
                  <a:gd name="T9" fmla="*/ 0 h 32"/>
                </a:gdLst>
                <a:ahLst/>
                <a:cxnLst>
                  <a:cxn ang="0">
                    <a:pos x="T0" y="T1"/>
                  </a:cxn>
                  <a:cxn ang="0">
                    <a:pos x="T2" y="T3"/>
                  </a:cxn>
                  <a:cxn ang="0">
                    <a:pos x="T4" y="T5"/>
                  </a:cxn>
                  <a:cxn ang="0">
                    <a:pos x="T6" y="T7"/>
                  </a:cxn>
                  <a:cxn ang="0">
                    <a:pos x="T8" y="T9"/>
                  </a:cxn>
                </a:cxnLst>
                <a:rect l="0" t="0" r="r" b="b"/>
                <a:pathLst>
                  <a:path w="36" h="32">
                    <a:moveTo>
                      <a:pt x="36" y="0"/>
                    </a:moveTo>
                    <a:lnTo>
                      <a:pt x="36" y="16"/>
                    </a:lnTo>
                    <a:lnTo>
                      <a:pt x="0" y="32"/>
                    </a:lnTo>
                    <a:lnTo>
                      <a:pt x="0" y="1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073" name="Freeform 919"/>
              <p:cNvSpPr/>
              <p:nvPr/>
            </p:nvSpPr>
            <p:spPr bwMode="auto">
              <a:xfrm>
                <a:off x="6052" y="2818"/>
                <a:ext cx="42" cy="48"/>
              </a:xfrm>
              <a:custGeom>
                <a:avLst/>
                <a:gdLst>
                  <a:gd name="T0" fmla="*/ 0 w 42"/>
                  <a:gd name="T1" fmla="*/ 18 h 48"/>
                  <a:gd name="T2" fmla="*/ 42 w 42"/>
                  <a:gd name="T3" fmla="*/ 0 h 48"/>
                  <a:gd name="T4" fmla="*/ 42 w 42"/>
                  <a:gd name="T5" fmla="*/ 26 h 48"/>
                  <a:gd name="T6" fmla="*/ 0 w 42"/>
                  <a:gd name="T7" fmla="*/ 48 h 48"/>
                  <a:gd name="T8" fmla="*/ 0 w 42"/>
                  <a:gd name="T9" fmla="*/ 18 h 48"/>
                </a:gdLst>
                <a:ahLst/>
                <a:cxnLst>
                  <a:cxn ang="0">
                    <a:pos x="T0" y="T1"/>
                  </a:cxn>
                  <a:cxn ang="0">
                    <a:pos x="T2" y="T3"/>
                  </a:cxn>
                  <a:cxn ang="0">
                    <a:pos x="T4" y="T5"/>
                  </a:cxn>
                  <a:cxn ang="0">
                    <a:pos x="T6" y="T7"/>
                  </a:cxn>
                  <a:cxn ang="0">
                    <a:pos x="T8" y="T9"/>
                  </a:cxn>
                </a:cxnLst>
                <a:rect l="0" t="0" r="r" b="b"/>
                <a:pathLst>
                  <a:path w="42" h="48">
                    <a:moveTo>
                      <a:pt x="0" y="18"/>
                    </a:moveTo>
                    <a:lnTo>
                      <a:pt x="42" y="0"/>
                    </a:lnTo>
                    <a:lnTo>
                      <a:pt x="42" y="26"/>
                    </a:lnTo>
                    <a:lnTo>
                      <a:pt x="0" y="48"/>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4" name="Freeform 920"/>
              <p:cNvSpPr/>
              <p:nvPr/>
            </p:nvSpPr>
            <p:spPr bwMode="auto">
              <a:xfrm>
                <a:off x="6126" y="278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075" name="Freeform 921"/>
              <p:cNvSpPr/>
              <p:nvPr/>
            </p:nvSpPr>
            <p:spPr bwMode="auto">
              <a:xfrm>
                <a:off x="6188" y="2770"/>
                <a:ext cx="18" cy="24"/>
              </a:xfrm>
              <a:custGeom>
                <a:avLst/>
                <a:gdLst>
                  <a:gd name="T0" fmla="*/ 18 w 18"/>
                  <a:gd name="T1" fmla="*/ 0 h 24"/>
                  <a:gd name="T2" fmla="*/ 18 w 18"/>
                  <a:gd name="T3" fmla="*/ 16 h 24"/>
                  <a:gd name="T4" fmla="*/ 0 w 18"/>
                  <a:gd name="T5" fmla="*/ 24 h 24"/>
                  <a:gd name="T6" fmla="*/ 0 w 18"/>
                  <a:gd name="T7" fmla="*/ 6 h 24"/>
                  <a:gd name="T8" fmla="*/ 18 w 18"/>
                  <a:gd name="T9" fmla="*/ 0 h 24"/>
                </a:gdLst>
                <a:ahLst/>
                <a:cxnLst>
                  <a:cxn ang="0">
                    <a:pos x="T0" y="T1"/>
                  </a:cxn>
                  <a:cxn ang="0">
                    <a:pos x="T2" y="T3"/>
                  </a:cxn>
                  <a:cxn ang="0">
                    <a:pos x="T4" y="T5"/>
                  </a:cxn>
                  <a:cxn ang="0">
                    <a:pos x="T6" y="T7"/>
                  </a:cxn>
                  <a:cxn ang="0">
                    <a:pos x="T8" y="T9"/>
                  </a:cxn>
                </a:cxnLst>
                <a:rect l="0" t="0" r="r" b="b"/>
                <a:pathLst>
                  <a:path w="18" h="24">
                    <a:moveTo>
                      <a:pt x="18" y="0"/>
                    </a:moveTo>
                    <a:lnTo>
                      <a:pt x="18" y="16"/>
                    </a:lnTo>
                    <a:lnTo>
                      <a:pt x="0" y="24"/>
                    </a:lnTo>
                    <a:lnTo>
                      <a:pt x="0" y="6"/>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076" name="Freeform 922"/>
              <p:cNvSpPr/>
              <p:nvPr/>
            </p:nvSpPr>
            <p:spPr bwMode="auto">
              <a:xfrm>
                <a:off x="6092" y="2852"/>
                <a:ext cx="34" cy="46"/>
              </a:xfrm>
              <a:custGeom>
                <a:avLst/>
                <a:gdLst>
                  <a:gd name="T0" fmla="*/ 0 w 34"/>
                  <a:gd name="T1" fmla="*/ 18 h 46"/>
                  <a:gd name="T2" fmla="*/ 34 w 34"/>
                  <a:gd name="T3" fmla="*/ 0 h 46"/>
                  <a:gd name="T4" fmla="*/ 34 w 34"/>
                  <a:gd name="T5" fmla="*/ 24 h 46"/>
                  <a:gd name="T6" fmla="*/ 0 w 34"/>
                  <a:gd name="T7" fmla="*/ 46 h 46"/>
                  <a:gd name="T8" fmla="*/ 0 w 34"/>
                  <a:gd name="T9" fmla="*/ 18 h 46"/>
                </a:gdLst>
                <a:ahLst/>
                <a:cxnLst>
                  <a:cxn ang="0">
                    <a:pos x="T0" y="T1"/>
                  </a:cxn>
                  <a:cxn ang="0">
                    <a:pos x="T2" y="T3"/>
                  </a:cxn>
                  <a:cxn ang="0">
                    <a:pos x="T4" y="T5"/>
                  </a:cxn>
                  <a:cxn ang="0">
                    <a:pos x="T6" y="T7"/>
                  </a:cxn>
                  <a:cxn ang="0">
                    <a:pos x="T8" y="T9"/>
                  </a:cxn>
                </a:cxnLst>
                <a:rect l="0" t="0" r="r" b="b"/>
                <a:pathLst>
                  <a:path w="34" h="46">
                    <a:moveTo>
                      <a:pt x="0" y="18"/>
                    </a:moveTo>
                    <a:lnTo>
                      <a:pt x="34" y="0"/>
                    </a:lnTo>
                    <a:lnTo>
                      <a:pt x="34" y="24"/>
                    </a:lnTo>
                    <a:lnTo>
                      <a:pt x="0" y="46"/>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7" name="Freeform 923"/>
              <p:cNvSpPr/>
              <p:nvPr/>
            </p:nvSpPr>
            <p:spPr bwMode="auto">
              <a:xfrm>
                <a:off x="6152" y="2832"/>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78" name="Freeform 924"/>
              <p:cNvSpPr/>
              <p:nvPr/>
            </p:nvSpPr>
            <p:spPr bwMode="auto">
              <a:xfrm>
                <a:off x="6178" y="2810"/>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79" name="Freeform 925"/>
              <p:cNvSpPr/>
              <p:nvPr/>
            </p:nvSpPr>
            <p:spPr bwMode="auto">
              <a:xfrm>
                <a:off x="6156" y="2854"/>
                <a:ext cx="50" cy="48"/>
              </a:xfrm>
              <a:custGeom>
                <a:avLst/>
                <a:gdLst>
                  <a:gd name="T0" fmla="*/ 50 w 50"/>
                  <a:gd name="T1" fmla="*/ 0 h 48"/>
                  <a:gd name="T2" fmla="*/ 50 w 50"/>
                  <a:gd name="T3" fmla="*/ 14 h 48"/>
                  <a:gd name="T4" fmla="*/ 0 w 50"/>
                  <a:gd name="T5" fmla="*/ 48 h 48"/>
                  <a:gd name="T6" fmla="*/ 0 w 50"/>
                  <a:gd name="T7" fmla="*/ 28 h 48"/>
                  <a:gd name="T8" fmla="*/ 50 w 50"/>
                  <a:gd name="T9" fmla="*/ 0 h 48"/>
                </a:gdLst>
                <a:ahLst/>
                <a:cxnLst>
                  <a:cxn ang="0">
                    <a:pos x="T0" y="T1"/>
                  </a:cxn>
                  <a:cxn ang="0">
                    <a:pos x="T2" y="T3"/>
                  </a:cxn>
                  <a:cxn ang="0">
                    <a:pos x="T4" y="T5"/>
                  </a:cxn>
                  <a:cxn ang="0">
                    <a:pos x="T6" y="T7"/>
                  </a:cxn>
                  <a:cxn ang="0">
                    <a:pos x="T8" y="T9"/>
                  </a:cxn>
                </a:cxnLst>
                <a:rect l="0" t="0" r="r" b="b"/>
                <a:pathLst>
                  <a:path w="50" h="48">
                    <a:moveTo>
                      <a:pt x="50" y="0"/>
                    </a:moveTo>
                    <a:lnTo>
                      <a:pt x="50" y="14"/>
                    </a:lnTo>
                    <a:lnTo>
                      <a:pt x="0" y="48"/>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080" name="Freeform 926"/>
              <p:cNvSpPr/>
              <p:nvPr/>
            </p:nvSpPr>
            <p:spPr bwMode="auto">
              <a:xfrm>
                <a:off x="6090" y="2916"/>
                <a:ext cx="82" cy="80"/>
              </a:xfrm>
              <a:custGeom>
                <a:avLst/>
                <a:gdLst>
                  <a:gd name="T0" fmla="*/ 82 w 82"/>
                  <a:gd name="T1" fmla="*/ 0 h 80"/>
                  <a:gd name="T2" fmla="*/ 82 w 82"/>
                  <a:gd name="T3" fmla="*/ 18 h 80"/>
                  <a:gd name="T4" fmla="*/ 0 w 82"/>
                  <a:gd name="T5" fmla="*/ 80 h 80"/>
                  <a:gd name="T6" fmla="*/ 0 w 82"/>
                  <a:gd name="T7" fmla="*/ 54 h 80"/>
                  <a:gd name="T8" fmla="*/ 82 w 82"/>
                  <a:gd name="T9" fmla="*/ 0 h 80"/>
                </a:gdLst>
                <a:ahLst/>
                <a:cxnLst>
                  <a:cxn ang="0">
                    <a:pos x="T0" y="T1"/>
                  </a:cxn>
                  <a:cxn ang="0">
                    <a:pos x="T2" y="T3"/>
                  </a:cxn>
                  <a:cxn ang="0">
                    <a:pos x="T4" y="T5"/>
                  </a:cxn>
                  <a:cxn ang="0">
                    <a:pos x="T6" y="T7"/>
                  </a:cxn>
                  <a:cxn ang="0">
                    <a:pos x="T8" y="T9"/>
                  </a:cxn>
                </a:cxnLst>
                <a:rect l="0" t="0" r="r" b="b"/>
                <a:pathLst>
                  <a:path w="82" h="80">
                    <a:moveTo>
                      <a:pt x="82" y="0"/>
                    </a:moveTo>
                    <a:lnTo>
                      <a:pt x="82" y="18"/>
                    </a:lnTo>
                    <a:lnTo>
                      <a:pt x="0" y="80"/>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1081" name="Freeform 927"/>
              <p:cNvSpPr/>
              <p:nvPr/>
            </p:nvSpPr>
            <p:spPr bwMode="auto">
              <a:xfrm>
                <a:off x="6186" y="2892"/>
                <a:ext cx="20" cy="30"/>
              </a:xfrm>
              <a:custGeom>
                <a:avLst/>
                <a:gdLst>
                  <a:gd name="T0" fmla="*/ 20 w 20"/>
                  <a:gd name="T1" fmla="*/ 0 h 30"/>
                  <a:gd name="T2" fmla="*/ 20 w 20"/>
                  <a:gd name="T3" fmla="*/ 16 h 30"/>
                  <a:gd name="T4" fmla="*/ 0 w 20"/>
                  <a:gd name="T5" fmla="*/ 30 h 30"/>
                  <a:gd name="T6" fmla="*/ 0 w 20"/>
                  <a:gd name="T7" fmla="*/ 14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2" name="Freeform 928"/>
              <p:cNvSpPr/>
              <p:nvPr/>
            </p:nvSpPr>
            <p:spPr bwMode="auto">
              <a:xfrm>
                <a:off x="6052" y="3002"/>
                <a:ext cx="58" cy="72"/>
              </a:xfrm>
              <a:custGeom>
                <a:avLst/>
                <a:gdLst>
                  <a:gd name="T0" fmla="*/ 0 w 58"/>
                  <a:gd name="T1" fmla="*/ 42 h 72"/>
                  <a:gd name="T2" fmla="*/ 58 w 58"/>
                  <a:gd name="T3" fmla="*/ 0 h 72"/>
                  <a:gd name="T4" fmla="*/ 58 w 58"/>
                  <a:gd name="T5" fmla="*/ 26 h 72"/>
                  <a:gd name="T6" fmla="*/ 0 w 58"/>
                  <a:gd name="T7" fmla="*/ 72 h 72"/>
                  <a:gd name="T8" fmla="*/ 0 w 58"/>
                  <a:gd name="T9" fmla="*/ 42 h 72"/>
                </a:gdLst>
                <a:ahLst/>
                <a:cxnLst>
                  <a:cxn ang="0">
                    <a:pos x="T0" y="T1"/>
                  </a:cxn>
                  <a:cxn ang="0">
                    <a:pos x="T2" y="T3"/>
                  </a:cxn>
                  <a:cxn ang="0">
                    <a:pos x="T4" y="T5"/>
                  </a:cxn>
                  <a:cxn ang="0">
                    <a:pos x="T6" y="T7"/>
                  </a:cxn>
                  <a:cxn ang="0">
                    <a:pos x="T8" y="T9"/>
                  </a:cxn>
                </a:cxnLst>
                <a:rect l="0" t="0" r="r" b="b"/>
                <a:pathLst>
                  <a:path w="58" h="72">
                    <a:moveTo>
                      <a:pt x="0" y="42"/>
                    </a:moveTo>
                    <a:lnTo>
                      <a:pt x="58" y="0"/>
                    </a:lnTo>
                    <a:lnTo>
                      <a:pt x="58" y="26"/>
                    </a:lnTo>
                    <a:lnTo>
                      <a:pt x="0" y="72"/>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083" name="Freeform 929"/>
              <p:cNvSpPr/>
              <p:nvPr/>
            </p:nvSpPr>
            <p:spPr bwMode="auto">
              <a:xfrm>
                <a:off x="6126" y="2978"/>
                <a:ext cx="18" cy="38"/>
              </a:xfrm>
              <a:custGeom>
                <a:avLst/>
                <a:gdLst>
                  <a:gd name="T0" fmla="*/ 0 w 18"/>
                  <a:gd name="T1" fmla="*/ 14 h 38"/>
                  <a:gd name="T2" fmla="*/ 18 w 18"/>
                  <a:gd name="T3" fmla="*/ 0 h 38"/>
                  <a:gd name="T4" fmla="*/ 18 w 18"/>
                  <a:gd name="T5" fmla="*/ 22 h 38"/>
                  <a:gd name="T6" fmla="*/ 0 w 18"/>
                  <a:gd name="T7" fmla="*/ 38 h 38"/>
                  <a:gd name="T8" fmla="*/ 0 w 18"/>
                  <a:gd name="T9" fmla="*/ 14 h 38"/>
                </a:gdLst>
                <a:ahLst/>
                <a:cxnLst>
                  <a:cxn ang="0">
                    <a:pos x="T0" y="T1"/>
                  </a:cxn>
                  <a:cxn ang="0">
                    <a:pos x="T2" y="T3"/>
                  </a:cxn>
                  <a:cxn ang="0">
                    <a:pos x="T4" y="T5"/>
                  </a:cxn>
                  <a:cxn ang="0">
                    <a:pos x="T6" y="T7"/>
                  </a:cxn>
                  <a:cxn ang="0">
                    <a:pos x="T8" y="T9"/>
                  </a:cxn>
                </a:cxnLst>
                <a:rect l="0" t="0" r="r" b="b"/>
                <a:pathLst>
                  <a:path w="18" h="38">
                    <a:moveTo>
                      <a:pt x="0" y="14"/>
                    </a:moveTo>
                    <a:lnTo>
                      <a:pt x="18" y="0"/>
                    </a:lnTo>
                    <a:lnTo>
                      <a:pt x="18" y="22"/>
                    </a:lnTo>
                    <a:lnTo>
                      <a:pt x="0" y="38"/>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4" name="Freeform 930"/>
              <p:cNvSpPr/>
              <p:nvPr/>
            </p:nvSpPr>
            <p:spPr bwMode="auto">
              <a:xfrm>
                <a:off x="6186" y="2934"/>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5" name="Freeform 931"/>
              <p:cNvSpPr/>
              <p:nvPr/>
            </p:nvSpPr>
            <p:spPr bwMode="auto">
              <a:xfrm>
                <a:off x="6100" y="3012"/>
                <a:ext cx="56" cy="72"/>
              </a:xfrm>
              <a:custGeom>
                <a:avLst/>
                <a:gdLst>
                  <a:gd name="T0" fmla="*/ 56 w 56"/>
                  <a:gd name="T1" fmla="*/ 0 h 72"/>
                  <a:gd name="T2" fmla="*/ 56 w 56"/>
                  <a:gd name="T3" fmla="*/ 22 h 72"/>
                  <a:gd name="T4" fmla="*/ 0 w 56"/>
                  <a:gd name="T5" fmla="*/ 72 h 72"/>
                  <a:gd name="T6" fmla="*/ 0 w 56"/>
                  <a:gd name="T7" fmla="*/ 44 h 72"/>
                  <a:gd name="T8" fmla="*/ 56 w 56"/>
                  <a:gd name="T9" fmla="*/ 0 h 72"/>
                </a:gdLst>
                <a:ahLst/>
                <a:cxnLst>
                  <a:cxn ang="0">
                    <a:pos x="T0" y="T1"/>
                  </a:cxn>
                  <a:cxn ang="0">
                    <a:pos x="T2" y="T3"/>
                  </a:cxn>
                  <a:cxn ang="0">
                    <a:pos x="T4" y="T5"/>
                  </a:cxn>
                  <a:cxn ang="0">
                    <a:pos x="T6" y="T7"/>
                  </a:cxn>
                  <a:cxn ang="0">
                    <a:pos x="T8" y="T9"/>
                  </a:cxn>
                </a:cxnLst>
                <a:rect l="0" t="0" r="r" b="b"/>
                <a:pathLst>
                  <a:path w="56" h="72">
                    <a:moveTo>
                      <a:pt x="56" y="0"/>
                    </a:moveTo>
                    <a:lnTo>
                      <a:pt x="56" y="22"/>
                    </a:lnTo>
                    <a:lnTo>
                      <a:pt x="0" y="72"/>
                    </a:lnTo>
                    <a:lnTo>
                      <a:pt x="0" y="44"/>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086" name="Freeform 932"/>
              <p:cNvSpPr/>
              <p:nvPr/>
            </p:nvSpPr>
            <p:spPr bwMode="auto">
              <a:xfrm>
                <a:off x="6172" y="2974"/>
                <a:ext cx="34" cy="46"/>
              </a:xfrm>
              <a:custGeom>
                <a:avLst/>
                <a:gdLst>
                  <a:gd name="T0" fmla="*/ 34 w 34"/>
                  <a:gd name="T1" fmla="*/ 0 h 46"/>
                  <a:gd name="T2" fmla="*/ 34 w 34"/>
                  <a:gd name="T3" fmla="*/ 16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6"/>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087" name="Freeform 933"/>
              <p:cNvSpPr/>
              <p:nvPr/>
            </p:nvSpPr>
            <p:spPr bwMode="auto">
              <a:xfrm>
                <a:off x="6052" y="3130"/>
                <a:ext cx="16" cy="44"/>
              </a:xfrm>
              <a:custGeom>
                <a:avLst/>
                <a:gdLst>
                  <a:gd name="T0" fmla="*/ 0 w 16"/>
                  <a:gd name="T1" fmla="*/ 14 h 44"/>
                  <a:gd name="T2" fmla="*/ 16 w 16"/>
                  <a:gd name="T3" fmla="*/ 0 h 44"/>
                  <a:gd name="T4" fmla="*/ 16 w 16"/>
                  <a:gd name="T5" fmla="*/ 28 h 44"/>
                  <a:gd name="T6" fmla="*/ 0 w 16"/>
                  <a:gd name="T7" fmla="*/ 44 h 44"/>
                  <a:gd name="T8" fmla="*/ 0 w 16"/>
                  <a:gd name="T9" fmla="*/ 14 h 44"/>
                </a:gdLst>
                <a:ahLst/>
                <a:cxnLst>
                  <a:cxn ang="0">
                    <a:pos x="T0" y="T1"/>
                  </a:cxn>
                  <a:cxn ang="0">
                    <a:pos x="T2" y="T3"/>
                  </a:cxn>
                  <a:cxn ang="0">
                    <a:pos x="T4" y="T5"/>
                  </a:cxn>
                  <a:cxn ang="0">
                    <a:pos x="T6" y="T7"/>
                  </a:cxn>
                  <a:cxn ang="0">
                    <a:pos x="T8" y="T9"/>
                  </a:cxn>
                </a:cxnLst>
                <a:rect l="0" t="0" r="r" b="b"/>
                <a:pathLst>
                  <a:path w="16" h="44">
                    <a:moveTo>
                      <a:pt x="0" y="14"/>
                    </a:moveTo>
                    <a:lnTo>
                      <a:pt x="16" y="0"/>
                    </a:lnTo>
                    <a:lnTo>
                      <a:pt x="16" y="28"/>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8" name="Freeform 934"/>
              <p:cNvSpPr/>
              <p:nvPr/>
            </p:nvSpPr>
            <p:spPr bwMode="auto">
              <a:xfrm>
                <a:off x="6084" y="3070"/>
                <a:ext cx="54" cy="74"/>
              </a:xfrm>
              <a:custGeom>
                <a:avLst/>
                <a:gdLst>
                  <a:gd name="T0" fmla="*/ 54 w 54"/>
                  <a:gd name="T1" fmla="*/ 0 h 74"/>
                  <a:gd name="T2" fmla="*/ 54 w 54"/>
                  <a:gd name="T3" fmla="*/ 24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4"/>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089" name="Freeform 935"/>
              <p:cNvSpPr/>
              <p:nvPr/>
            </p:nvSpPr>
            <p:spPr bwMode="auto">
              <a:xfrm>
                <a:off x="6154" y="3014"/>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90" name="Freeform 936"/>
              <p:cNvSpPr/>
              <p:nvPr/>
            </p:nvSpPr>
            <p:spPr bwMode="auto">
              <a:xfrm>
                <a:off x="6052" y="3162"/>
                <a:ext cx="38" cy="66"/>
              </a:xfrm>
              <a:custGeom>
                <a:avLst/>
                <a:gdLst>
                  <a:gd name="T0" fmla="*/ 0 w 38"/>
                  <a:gd name="T1" fmla="*/ 34 h 66"/>
                  <a:gd name="T2" fmla="*/ 38 w 38"/>
                  <a:gd name="T3" fmla="*/ 0 h 66"/>
                  <a:gd name="T4" fmla="*/ 38 w 38"/>
                  <a:gd name="T5" fmla="*/ 28 h 66"/>
                  <a:gd name="T6" fmla="*/ 0 w 38"/>
                  <a:gd name="T7" fmla="*/ 66 h 66"/>
                  <a:gd name="T8" fmla="*/ 0 w 38"/>
                  <a:gd name="T9" fmla="*/ 34 h 66"/>
                </a:gdLst>
                <a:ahLst/>
                <a:cxnLst>
                  <a:cxn ang="0">
                    <a:pos x="T0" y="T1"/>
                  </a:cxn>
                  <a:cxn ang="0">
                    <a:pos x="T2" y="T3"/>
                  </a:cxn>
                  <a:cxn ang="0">
                    <a:pos x="T4" y="T5"/>
                  </a:cxn>
                  <a:cxn ang="0">
                    <a:pos x="T6" y="T7"/>
                  </a:cxn>
                  <a:cxn ang="0">
                    <a:pos x="T8" y="T9"/>
                  </a:cxn>
                </a:cxnLst>
                <a:rect l="0" t="0" r="r" b="b"/>
                <a:pathLst>
                  <a:path w="38" h="66">
                    <a:moveTo>
                      <a:pt x="0" y="34"/>
                    </a:moveTo>
                    <a:lnTo>
                      <a:pt x="38" y="0"/>
                    </a:lnTo>
                    <a:lnTo>
                      <a:pt x="38"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091" name="Freeform 937"/>
              <p:cNvSpPr/>
              <p:nvPr/>
            </p:nvSpPr>
            <p:spPr bwMode="auto">
              <a:xfrm>
                <a:off x="6134" y="3094"/>
                <a:ext cx="30" cy="50"/>
              </a:xfrm>
              <a:custGeom>
                <a:avLst/>
                <a:gdLst>
                  <a:gd name="T0" fmla="*/ 30 w 30"/>
                  <a:gd name="T1" fmla="*/ 0 h 50"/>
                  <a:gd name="T2" fmla="*/ 30 w 30"/>
                  <a:gd name="T3" fmla="*/ 20 h 50"/>
                  <a:gd name="T4" fmla="*/ 0 w 30"/>
                  <a:gd name="T5" fmla="*/ 50 h 50"/>
                  <a:gd name="T6" fmla="*/ 0 w 30"/>
                  <a:gd name="T7" fmla="*/ 28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8"/>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92" name="Freeform 938"/>
              <p:cNvSpPr/>
              <p:nvPr/>
            </p:nvSpPr>
            <p:spPr bwMode="auto">
              <a:xfrm>
                <a:off x="6178" y="3056"/>
                <a:ext cx="28" cy="44"/>
              </a:xfrm>
              <a:custGeom>
                <a:avLst/>
                <a:gdLst>
                  <a:gd name="T0" fmla="*/ 28 w 28"/>
                  <a:gd name="T1" fmla="*/ 0 h 44"/>
                  <a:gd name="T2" fmla="*/ 28 w 28"/>
                  <a:gd name="T3" fmla="*/ 16 h 44"/>
                  <a:gd name="T4" fmla="*/ 0 w 28"/>
                  <a:gd name="T5" fmla="*/ 44 h 44"/>
                  <a:gd name="T6" fmla="*/ 0 w 28"/>
                  <a:gd name="T7" fmla="*/ 26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93" name="Freeform 939"/>
              <p:cNvSpPr/>
              <p:nvPr/>
            </p:nvSpPr>
            <p:spPr bwMode="auto">
              <a:xfrm>
                <a:off x="6094" y="3148"/>
                <a:ext cx="58" cy="84"/>
              </a:xfrm>
              <a:custGeom>
                <a:avLst/>
                <a:gdLst>
                  <a:gd name="T0" fmla="*/ 0 w 58"/>
                  <a:gd name="T1" fmla="*/ 56 h 84"/>
                  <a:gd name="T2" fmla="*/ 58 w 58"/>
                  <a:gd name="T3" fmla="*/ 0 h 84"/>
                  <a:gd name="T4" fmla="*/ 58 w 58"/>
                  <a:gd name="T5" fmla="*/ 22 h 84"/>
                  <a:gd name="T6" fmla="*/ 0 w 58"/>
                  <a:gd name="T7" fmla="*/ 84 h 84"/>
                  <a:gd name="T8" fmla="*/ 0 w 58"/>
                  <a:gd name="T9" fmla="*/ 56 h 84"/>
                </a:gdLst>
                <a:ahLst/>
                <a:cxnLst>
                  <a:cxn ang="0">
                    <a:pos x="T0" y="T1"/>
                  </a:cxn>
                  <a:cxn ang="0">
                    <a:pos x="T2" y="T3"/>
                  </a:cxn>
                  <a:cxn ang="0">
                    <a:pos x="T4" y="T5"/>
                  </a:cxn>
                  <a:cxn ang="0">
                    <a:pos x="T6" y="T7"/>
                  </a:cxn>
                  <a:cxn ang="0">
                    <a:pos x="T8" y="T9"/>
                  </a:cxn>
                </a:cxnLst>
                <a:rect l="0" t="0" r="r" b="b"/>
                <a:pathLst>
                  <a:path w="58" h="84">
                    <a:moveTo>
                      <a:pt x="0" y="56"/>
                    </a:moveTo>
                    <a:lnTo>
                      <a:pt x="58" y="0"/>
                    </a:lnTo>
                    <a:lnTo>
                      <a:pt x="58" y="22"/>
                    </a:lnTo>
                    <a:lnTo>
                      <a:pt x="0" y="84"/>
                    </a:lnTo>
                    <a:lnTo>
                      <a:pt x="0" y="56"/>
                    </a:lnTo>
                    <a:close/>
                  </a:path>
                </a:pathLst>
              </a:custGeom>
              <a:grpFill/>
              <a:ln>
                <a:noFill/>
              </a:ln>
            </p:spPr>
            <p:txBody>
              <a:bodyPr vert="horz" wrap="square" lIns="91440" tIns="45720" rIns="91440" bIns="45720" numCol="1" anchor="t" anchorCtr="0" compatLnSpc="1"/>
              <a:lstStyle/>
              <a:p>
                <a:endParaRPr lang="zh-CN" altLang="en-US"/>
              </a:p>
            </p:txBody>
          </p:sp>
          <p:sp>
            <p:nvSpPr>
              <p:cNvPr id="1094" name="Freeform 940"/>
              <p:cNvSpPr/>
              <p:nvPr/>
            </p:nvSpPr>
            <p:spPr bwMode="auto">
              <a:xfrm>
                <a:off x="6166" y="3096"/>
                <a:ext cx="40" cy="58"/>
              </a:xfrm>
              <a:custGeom>
                <a:avLst/>
                <a:gdLst>
                  <a:gd name="T0" fmla="*/ 40 w 40"/>
                  <a:gd name="T1" fmla="*/ 0 h 58"/>
                  <a:gd name="T2" fmla="*/ 40 w 40"/>
                  <a:gd name="T3" fmla="*/ 14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4"/>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095" name="Freeform 941"/>
              <p:cNvSpPr/>
              <p:nvPr/>
            </p:nvSpPr>
            <p:spPr bwMode="auto">
              <a:xfrm>
                <a:off x="6052" y="3208"/>
                <a:ext cx="84" cy="119"/>
              </a:xfrm>
              <a:custGeom>
                <a:avLst/>
                <a:gdLst>
                  <a:gd name="T0" fmla="*/ 0 w 84"/>
                  <a:gd name="T1" fmla="*/ 86 h 119"/>
                  <a:gd name="T2" fmla="*/ 84 w 84"/>
                  <a:gd name="T3" fmla="*/ 0 h 119"/>
                  <a:gd name="T4" fmla="*/ 84 w 84"/>
                  <a:gd name="T5" fmla="*/ 24 h 119"/>
                  <a:gd name="T6" fmla="*/ 0 w 84"/>
                  <a:gd name="T7" fmla="*/ 119 h 119"/>
                  <a:gd name="T8" fmla="*/ 0 w 84"/>
                  <a:gd name="T9" fmla="*/ 86 h 119"/>
                </a:gdLst>
                <a:ahLst/>
                <a:cxnLst>
                  <a:cxn ang="0">
                    <a:pos x="T0" y="T1"/>
                  </a:cxn>
                  <a:cxn ang="0">
                    <a:pos x="T2" y="T3"/>
                  </a:cxn>
                  <a:cxn ang="0">
                    <a:pos x="T4" y="T5"/>
                  </a:cxn>
                  <a:cxn ang="0">
                    <a:pos x="T6" y="T7"/>
                  </a:cxn>
                  <a:cxn ang="0">
                    <a:pos x="T8" y="T9"/>
                  </a:cxn>
                </a:cxnLst>
                <a:rect l="0" t="0" r="r" b="b"/>
                <a:pathLst>
                  <a:path w="84" h="119">
                    <a:moveTo>
                      <a:pt x="0" y="86"/>
                    </a:moveTo>
                    <a:lnTo>
                      <a:pt x="84" y="0"/>
                    </a:lnTo>
                    <a:lnTo>
                      <a:pt x="84" y="24"/>
                    </a:lnTo>
                    <a:lnTo>
                      <a:pt x="0" y="119"/>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1096" name="Freeform 942"/>
              <p:cNvSpPr/>
              <p:nvPr/>
            </p:nvSpPr>
            <p:spPr bwMode="auto">
              <a:xfrm>
                <a:off x="6194" y="3138"/>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097" name="Freeform 943"/>
              <p:cNvSpPr/>
              <p:nvPr/>
            </p:nvSpPr>
            <p:spPr bwMode="auto">
              <a:xfrm>
                <a:off x="6082" y="3286"/>
                <a:ext cx="22" cy="55"/>
              </a:xfrm>
              <a:custGeom>
                <a:avLst/>
                <a:gdLst>
                  <a:gd name="T0" fmla="*/ 0 w 22"/>
                  <a:gd name="T1" fmla="*/ 27 h 55"/>
                  <a:gd name="T2" fmla="*/ 22 w 22"/>
                  <a:gd name="T3" fmla="*/ 0 h 55"/>
                  <a:gd name="T4" fmla="*/ 22 w 22"/>
                  <a:gd name="T5" fmla="*/ 27 h 55"/>
                  <a:gd name="T6" fmla="*/ 0 w 22"/>
                  <a:gd name="T7" fmla="*/ 55 h 55"/>
                  <a:gd name="T8" fmla="*/ 0 w 22"/>
                  <a:gd name="T9" fmla="*/ 27 h 55"/>
                </a:gdLst>
                <a:ahLst/>
                <a:cxnLst>
                  <a:cxn ang="0">
                    <a:pos x="T0" y="T1"/>
                  </a:cxn>
                  <a:cxn ang="0">
                    <a:pos x="T2" y="T3"/>
                  </a:cxn>
                  <a:cxn ang="0">
                    <a:pos x="T4" y="T5"/>
                  </a:cxn>
                  <a:cxn ang="0">
                    <a:pos x="T6" y="T7"/>
                  </a:cxn>
                  <a:cxn ang="0">
                    <a:pos x="T8" y="T9"/>
                  </a:cxn>
                </a:cxnLst>
                <a:rect l="0" t="0" r="r" b="b"/>
                <a:pathLst>
                  <a:path w="22" h="55">
                    <a:moveTo>
                      <a:pt x="0" y="27"/>
                    </a:moveTo>
                    <a:lnTo>
                      <a:pt x="22" y="0"/>
                    </a:lnTo>
                    <a:lnTo>
                      <a:pt x="22" y="27"/>
                    </a:lnTo>
                    <a:lnTo>
                      <a:pt x="0" y="55"/>
                    </a:lnTo>
                    <a:lnTo>
                      <a:pt x="0" y="27"/>
                    </a:lnTo>
                    <a:close/>
                  </a:path>
                </a:pathLst>
              </a:custGeom>
              <a:grpFill/>
              <a:ln>
                <a:noFill/>
              </a:ln>
            </p:spPr>
            <p:txBody>
              <a:bodyPr vert="horz" wrap="square" lIns="91440" tIns="45720" rIns="91440" bIns="45720" numCol="1" anchor="t" anchorCtr="0" compatLnSpc="1"/>
              <a:lstStyle/>
              <a:p>
                <a:endParaRPr lang="zh-CN" altLang="en-US"/>
              </a:p>
            </p:txBody>
          </p:sp>
          <p:sp>
            <p:nvSpPr>
              <p:cNvPr id="1098" name="Freeform 944"/>
              <p:cNvSpPr/>
              <p:nvPr/>
            </p:nvSpPr>
            <p:spPr bwMode="auto">
              <a:xfrm>
                <a:off x="6120" y="3176"/>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099" name="Freeform 945"/>
              <p:cNvSpPr/>
              <p:nvPr/>
            </p:nvSpPr>
            <p:spPr bwMode="auto">
              <a:xfrm>
                <a:off x="6154" y="3218"/>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0" name="Freeform 946"/>
              <p:cNvSpPr/>
              <p:nvPr/>
            </p:nvSpPr>
            <p:spPr bwMode="auto">
              <a:xfrm>
                <a:off x="6154" y="2656"/>
                <a:ext cx="2" cy="2"/>
              </a:xfrm>
              <a:custGeom>
                <a:avLst/>
                <a:gdLst>
                  <a:gd name="T0" fmla="*/ 0 w 2"/>
                  <a:gd name="T1" fmla="*/ 2 h 2"/>
                  <a:gd name="T2" fmla="*/ 2 w 2"/>
                  <a:gd name="T3" fmla="*/ 0 h 2"/>
                  <a:gd name="T4" fmla="*/ 2 w 2"/>
                  <a:gd name="T5" fmla="*/ 2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2" y="2"/>
                    </a:lnTo>
                    <a:lnTo>
                      <a:pt x="0" y="2"/>
                    </a:lnTo>
                    <a:close/>
                  </a:path>
                </a:pathLst>
              </a:custGeom>
              <a:grpFill/>
              <a:ln>
                <a:noFill/>
              </a:ln>
            </p:spPr>
            <p:txBody>
              <a:bodyPr vert="horz" wrap="square" lIns="91440" tIns="45720" rIns="91440" bIns="45720" numCol="1" anchor="t" anchorCtr="0" compatLnSpc="1"/>
              <a:lstStyle/>
              <a:p>
                <a:endParaRPr lang="zh-CN" altLang="en-US"/>
              </a:p>
            </p:txBody>
          </p:sp>
          <p:sp>
            <p:nvSpPr>
              <p:cNvPr id="1101" name="Freeform 947"/>
              <p:cNvSpPr/>
              <p:nvPr/>
            </p:nvSpPr>
            <p:spPr bwMode="auto">
              <a:xfrm>
                <a:off x="6110" y="2660"/>
                <a:ext cx="16" cy="28"/>
              </a:xfrm>
              <a:custGeom>
                <a:avLst/>
                <a:gdLst>
                  <a:gd name="T0" fmla="*/ 16 w 16"/>
                  <a:gd name="T1" fmla="*/ 0 h 28"/>
                  <a:gd name="T2" fmla="*/ 16 w 16"/>
                  <a:gd name="T3" fmla="*/ 24 h 28"/>
                  <a:gd name="T4" fmla="*/ 0 w 16"/>
                  <a:gd name="T5" fmla="*/ 28 h 28"/>
                  <a:gd name="T6" fmla="*/ 0 w 16"/>
                  <a:gd name="T7" fmla="*/ 2 h 28"/>
                  <a:gd name="T8" fmla="*/ 16 w 16"/>
                  <a:gd name="T9" fmla="*/ 0 h 28"/>
                </a:gdLst>
                <a:ahLst/>
                <a:cxnLst>
                  <a:cxn ang="0">
                    <a:pos x="T0" y="T1"/>
                  </a:cxn>
                  <a:cxn ang="0">
                    <a:pos x="T2" y="T3"/>
                  </a:cxn>
                  <a:cxn ang="0">
                    <a:pos x="T4" y="T5"/>
                  </a:cxn>
                  <a:cxn ang="0">
                    <a:pos x="T6" y="T7"/>
                  </a:cxn>
                  <a:cxn ang="0">
                    <a:pos x="T8" y="T9"/>
                  </a:cxn>
                </a:cxnLst>
                <a:rect l="0" t="0" r="r" b="b"/>
                <a:pathLst>
                  <a:path w="16" h="28">
                    <a:moveTo>
                      <a:pt x="16" y="0"/>
                    </a:moveTo>
                    <a:lnTo>
                      <a:pt x="16" y="24"/>
                    </a:lnTo>
                    <a:lnTo>
                      <a:pt x="0" y="28"/>
                    </a:lnTo>
                    <a:lnTo>
                      <a:pt x="0" y="2"/>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102" name="Freeform 948"/>
              <p:cNvSpPr/>
              <p:nvPr/>
            </p:nvSpPr>
            <p:spPr bwMode="auto">
              <a:xfrm>
                <a:off x="6154" y="2656"/>
                <a:ext cx="2" cy="2"/>
              </a:xfrm>
              <a:custGeom>
                <a:avLst/>
                <a:gdLst>
                  <a:gd name="T0" fmla="*/ 2 w 2"/>
                  <a:gd name="T1" fmla="*/ 0 h 2"/>
                  <a:gd name="T2" fmla="*/ 2 w 2"/>
                  <a:gd name="T3" fmla="*/ 2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2"/>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1103" name="Rectangle 949"/>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4" name="Freeform 950"/>
              <p:cNvSpPr/>
              <p:nvPr/>
            </p:nvSpPr>
            <p:spPr bwMode="auto">
              <a:xfrm>
                <a:off x="6082" y="3439"/>
                <a:ext cx="22" cy="54"/>
              </a:xfrm>
              <a:custGeom>
                <a:avLst/>
                <a:gdLst>
                  <a:gd name="T0" fmla="*/ 0 w 22"/>
                  <a:gd name="T1" fmla="*/ 26 h 54"/>
                  <a:gd name="T2" fmla="*/ 22 w 22"/>
                  <a:gd name="T3" fmla="*/ 0 h 54"/>
                  <a:gd name="T4" fmla="*/ 22 w 22"/>
                  <a:gd name="T5" fmla="*/ 26 h 54"/>
                  <a:gd name="T6" fmla="*/ 0 w 22"/>
                  <a:gd name="T7" fmla="*/ 54 h 54"/>
                  <a:gd name="T8" fmla="*/ 0 w 22"/>
                  <a:gd name="T9" fmla="*/ 26 h 54"/>
                </a:gdLst>
                <a:ahLst/>
                <a:cxnLst>
                  <a:cxn ang="0">
                    <a:pos x="T0" y="T1"/>
                  </a:cxn>
                  <a:cxn ang="0">
                    <a:pos x="T2" y="T3"/>
                  </a:cxn>
                  <a:cxn ang="0">
                    <a:pos x="T4" y="T5"/>
                  </a:cxn>
                  <a:cxn ang="0">
                    <a:pos x="T6" y="T7"/>
                  </a:cxn>
                  <a:cxn ang="0">
                    <a:pos x="T8" y="T9"/>
                  </a:cxn>
                </a:cxnLst>
                <a:rect l="0" t="0" r="r" b="b"/>
                <a:pathLst>
                  <a:path w="22" h="54">
                    <a:moveTo>
                      <a:pt x="0" y="26"/>
                    </a:moveTo>
                    <a:lnTo>
                      <a:pt x="22" y="0"/>
                    </a:lnTo>
                    <a:lnTo>
                      <a:pt x="22" y="26"/>
                    </a:lnTo>
                    <a:lnTo>
                      <a:pt x="0" y="54"/>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105" name="Freeform 951"/>
              <p:cNvSpPr/>
              <p:nvPr/>
            </p:nvSpPr>
            <p:spPr bwMode="auto">
              <a:xfrm>
                <a:off x="6120" y="3317"/>
                <a:ext cx="86" cy="128"/>
              </a:xfrm>
              <a:custGeom>
                <a:avLst/>
                <a:gdLst>
                  <a:gd name="T0" fmla="*/ 86 w 86"/>
                  <a:gd name="T1" fmla="*/ 0 h 128"/>
                  <a:gd name="T2" fmla="*/ 86 w 86"/>
                  <a:gd name="T3" fmla="*/ 16 h 128"/>
                  <a:gd name="T4" fmla="*/ 0 w 86"/>
                  <a:gd name="T5" fmla="*/ 128 h 128"/>
                  <a:gd name="T6" fmla="*/ 0 w 86"/>
                  <a:gd name="T7" fmla="*/ 104 h 128"/>
                  <a:gd name="T8" fmla="*/ 86 w 86"/>
                  <a:gd name="T9" fmla="*/ 0 h 128"/>
                </a:gdLst>
                <a:ahLst/>
                <a:cxnLst>
                  <a:cxn ang="0">
                    <a:pos x="T0" y="T1"/>
                  </a:cxn>
                  <a:cxn ang="0">
                    <a:pos x="T2" y="T3"/>
                  </a:cxn>
                  <a:cxn ang="0">
                    <a:pos x="T4" y="T5"/>
                  </a:cxn>
                  <a:cxn ang="0">
                    <a:pos x="T6" y="T7"/>
                  </a:cxn>
                  <a:cxn ang="0">
                    <a:pos x="T8" y="T9"/>
                  </a:cxn>
                </a:cxnLst>
                <a:rect l="0" t="0" r="r" b="b"/>
                <a:pathLst>
                  <a:path w="86" h="128">
                    <a:moveTo>
                      <a:pt x="86" y="0"/>
                    </a:moveTo>
                    <a:lnTo>
                      <a:pt x="86" y="16"/>
                    </a:lnTo>
                    <a:lnTo>
                      <a:pt x="0" y="128"/>
                    </a:lnTo>
                    <a:lnTo>
                      <a:pt x="0" y="10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6" name="Freeform 952"/>
              <p:cNvSpPr/>
              <p:nvPr/>
            </p:nvSpPr>
            <p:spPr bwMode="auto">
              <a:xfrm>
                <a:off x="6120" y="3365"/>
                <a:ext cx="86" cy="13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7" name="Freeform 953"/>
              <p:cNvSpPr/>
              <p:nvPr/>
            </p:nvSpPr>
            <p:spPr bwMode="auto">
              <a:xfrm>
                <a:off x="6154" y="3270"/>
                <a:ext cx="52" cy="81"/>
              </a:xfrm>
              <a:custGeom>
                <a:avLst/>
                <a:gdLst>
                  <a:gd name="T0" fmla="*/ 52 w 52"/>
                  <a:gd name="T1" fmla="*/ 0 h 81"/>
                  <a:gd name="T2" fmla="*/ 52 w 52"/>
                  <a:gd name="T3" fmla="*/ 16 h 81"/>
                  <a:gd name="T4" fmla="*/ 0 w 52"/>
                  <a:gd name="T5" fmla="*/ 81 h 81"/>
                  <a:gd name="T6" fmla="*/ 0 w 52"/>
                  <a:gd name="T7" fmla="*/ 61 h 81"/>
                  <a:gd name="T8" fmla="*/ 52 w 52"/>
                  <a:gd name="T9" fmla="*/ 0 h 81"/>
                </a:gdLst>
                <a:ahLst/>
                <a:cxnLst>
                  <a:cxn ang="0">
                    <a:pos x="T0" y="T1"/>
                  </a:cxn>
                  <a:cxn ang="0">
                    <a:pos x="T2" y="T3"/>
                  </a:cxn>
                  <a:cxn ang="0">
                    <a:pos x="T4" y="T5"/>
                  </a:cxn>
                  <a:cxn ang="0">
                    <a:pos x="T6" y="T7"/>
                  </a:cxn>
                  <a:cxn ang="0">
                    <a:pos x="T8" y="T9"/>
                  </a:cxn>
                </a:cxnLst>
                <a:rect l="0" t="0" r="r" b="b"/>
                <a:pathLst>
                  <a:path w="52" h="81">
                    <a:moveTo>
                      <a:pt x="52" y="0"/>
                    </a:moveTo>
                    <a:lnTo>
                      <a:pt x="52" y="16"/>
                    </a:lnTo>
                    <a:lnTo>
                      <a:pt x="0" y="81"/>
                    </a:lnTo>
                    <a:lnTo>
                      <a:pt x="0" y="61"/>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8" name="Rectangle 954"/>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9" name="Freeform 955"/>
              <p:cNvSpPr/>
              <p:nvPr/>
            </p:nvSpPr>
            <p:spPr bwMode="auto">
              <a:xfrm>
                <a:off x="6168" y="2407"/>
                <a:ext cx="16" cy="28"/>
              </a:xfrm>
              <a:custGeom>
                <a:avLst/>
                <a:gdLst>
                  <a:gd name="T0" fmla="*/ 16 w 16"/>
                  <a:gd name="T1" fmla="*/ 10 h 28"/>
                  <a:gd name="T2" fmla="*/ 16 w 16"/>
                  <a:gd name="T3" fmla="*/ 28 h 28"/>
                  <a:gd name="T4" fmla="*/ 0 w 16"/>
                  <a:gd name="T5" fmla="*/ 18 h 28"/>
                  <a:gd name="T6" fmla="*/ 0 w 16"/>
                  <a:gd name="T7" fmla="*/ 0 h 28"/>
                  <a:gd name="T8" fmla="*/ 16 w 16"/>
                  <a:gd name="T9" fmla="*/ 10 h 28"/>
                </a:gdLst>
                <a:ahLst/>
                <a:cxnLst>
                  <a:cxn ang="0">
                    <a:pos x="T0" y="T1"/>
                  </a:cxn>
                  <a:cxn ang="0">
                    <a:pos x="T2" y="T3"/>
                  </a:cxn>
                  <a:cxn ang="0">
                    <a:pos x="T4" y="T5"/>
                  </a:cxn>
                  <a:cxn ang="0">
                    <a:pos x="T6" y="T7"/>
                  </a:cxn>
                  <a:cxn ang="0">
                    <a:pos x="T8" y="T9"/>
                  </a:cxn>
                </a:cxnLst>
                <a:rect l="0" t="0" r="r" b="b"/>
                <a:pathLst>
                  <a:path w="16" h="28">
                    <a:moveTo>
                      <a:pt x="16" y="10"/>
                    </a:moveTo>
                    <a:lnTo>
                      <a:pt x="16" y="28"/>
                    </a:lnTo>
                    <a:lnTo>
                      <a:pt x="0" y="18"/>
                    </a:lnTo>
                    <a:lnTo>
                      <a:pt x="0" y="0"/>
                    </a:lnTo>
                    <a:lnTo>
                      <a:pt x="16" y="10"/>
                    </a:lnTo>
                    <a:close/>
                  </a:path>
                </a:pathLst>
              </a:custGeom>
              <a:grpFill/>
              <a:ln>
                <a:noFill/>
              </a:ln>
            </p:spPr>
            <p:txBody>
              <a:bodyPr vert="horz" wrap="square" lIns="91440" tIns="45720" rIns="91440" bIns="45720" numCol="1" anchor="t" anchorCtr="0" compatLnSpc="1"/>
              <a:lstStyle/>
              <a:p>
                <a:endParaRPr lang="zh-CN" altLang="en-US"/>
              </a:p>
            </p:txBody>
          </p:sp>
          <p:sp>
            <p:nvSpPr>
              <p:cNvPr id="1110" name="Rectangle 956"/>
              <p:cNvSpPr>
                <a:spLocks noChangeArrowheads="1"/>
              </p:cNvSpPr>
              <p:nvPr/>
            </p:nvSpPr>
            <p:spPr bwMode="auto">
              <a:xfrm>
                <a:off x="481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1" name="Rectangle 957"/>
              <p:cNvSpPr>
                <a:spLocks noChangeArrowheads="1"/>
              </p:cNvSpPr>
              <p:nvPr/>
            </p:nvSpPr>
            <p:spPr bwMode="auto">
              <a:xfrm>
                <a:off x="48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2" name="Rectangle 958"/>
              <p:cNvSpPr>
                <a:spLocks noChangeArrowheads="1"/>
              </p:cNvSpPr>
              <p:nvPr/>
            </p:nvSpPr>
            <p:spPr bwMode="auto">
              <a:xfrm>
                <a:off x="48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3" name="Rectangle 959"/>
              <p:cNvSpPr>
                <a:spLocks noChangeArrowheads="1"/>
              </p:cNvSpPr>
              <p:nvPr/>
            </p:nvSpPr>
            <p:spPr bwMode="auto">
              <a:xfrm>
                <a:off x="49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4" name="Rectangle 960"/>
              <p:cNvSpPr>
                <a:spLocks noChangeArrowheads="1"/>
              </p:cNvSpPr>
              <p:nvPr/>
            </p:nvSpPr>
            <p:spPr bwMode="auto">
              <a:xfrm>
                <a:off x="492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5" name="Rectangle 961"/>
              <p:cNvSpPr>
                <a:spLocks noChangeArrowheads="1"/>
              </p:cNvSpPr>
              <p:nvPr/>
            </p:nvSpPr>
            <p:spPr bwMode="auto">
              <a:xfrm>
                <a:off x="481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6" name="Rectangle 962"/>
              <p:cNvSpPr>
                <a:spLocks noChangeArrowheads="1"/>
              </p:cNvSpPr>
              <p:nvPr/>
            </p:nvSpPr>
            <p:spPr bwMode="auto">
              <a:xfrm>
                <a:off x="4834"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7" name="Rectangle 963"/>
              <p:cNvSpPr>
                <a:spLocks noChangeArrowheads="1"/>
              </p:cNvSpPr>
              <p:nvPr/>
            </p:nvSpPr>
            <p:spPr bwMode="auto">
              <a:xfrm>
                <a:off x="4814"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8" name="Rectangle 964"/>
              <p:cNvSpPr>
                <a:spLocks noChangeArrowheads="1"/>
              </p:cNvSpPr>
              <p:nvPr/>
            </p:nvSpPr>
            <p:spPr bwMode="auto">
              <a:xfrm>
                <a:off x="4856"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9" name="Rectangle 965"/>
              <p:cNvSpPr>
                <a:spLocks noChangeArrowheads="1"/>
              </p:cNvSpPr>
              <p:nvPr/>
            </p:nvSpPr>
            <p:spPr bwMode="auto">
              <a:xfrm>
                <a:off x="492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0" name="Rectangle 966"/>
              <p:cNvSpPr>
                <a:spLocks noChangeArrowheads="1"/>
              </p:cNvSpPr>
              <p:nvPr/>
            </p:nvSpPr>
            <p:spPr bwMode="auto">
              <a:xfrm>
                <a:off x="481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1" name="Rectangle 967"/>
              <p:cNvSpPr>
                <a:spLocks noChangeArrowheads="1"/>
              </p:cNvSpPr>
              <p:nvPr/>
            </p:nvSpPr>
            <p:spPr bwMode="auto">
              <a:xfrm>
                <a:off x="4834"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2" name="Rectangle 968"/>
              <p:cNvSpPr>
                <a:spLocks noChangeArrowheads="1"/>
              </p:cNvSpPr>
              <p:nvPr/>
            </p:nvSpPr>
            <p:spPr bwMode="auto">
              <a:xfrm>
                <a:off x="4878" y="110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3" name="Rectangle 969"/>
              <p:cNvSpPr>
                <a:spLocks noChangeArrowheads="1"/>
              </p:cNvSpPr>
              <p:nvPr/>
            </p:nvSpPr>
            <p:spPr bwMode="auto">
              <a:xfrm>
                <a:off x="4834"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4" name="Rectangle 970"/>
              <p:cNvSpPr>
                <a:spLocks noChangeArrowheads="1"/>
              </p:cNvSpPr>
              <p:nvPr/>
            </p:nvSpPr>
            <p:spPr bwMode="auto">
              <a:xfrm>
                <a:off x="48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5" name="Rectangle 971"/>
              <p:cNvSpPr>
                <a:spLocks noChangeArrowheads="1"/>
              </p:cNvSpPr>
              <p:nvPr/>
            </p:nvSpPr>
            <p:spPr bwMode="auto">
              <a:xfrm>
                <a:off x="492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6" name="Rectangle 972"/>
              <p:cNvSpPr>
                <a:spLocks noChangeArrowheads="1"/>
              </p:cNvSpPr>
              <p:nvPr/>
            </p:nvSpPr>
            <p:spPr bwMode="auto">
              <a:xfrm>
                <a:off x="481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7" name="Rectangle 973"/>
              <p:cNvSpPr>
                <a:spLocks noChangeArrowheads="1"/>
              </p:cNvSpPr>
              <p:nvPr/>
            </p:nvSpPr>
            <p:spPr bwMode="auto">
              <a:xfrm>
                <a:off x="485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8" name="Rectangle 974"/>
              <p:cNvSpPr>
                <a:spLocks noChangeArrowheads="1"/>
              </p:cNvSpPr>
              <p:nvPr/>
            </p:nvSpPr>
            <p:spPr bwMode="auto">
              <a:xfrm>
                <a:off x="483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29" name="Rectangle 975"/>
              <p:cNvSpPr>
                <a:spLocks noChangeArrowheads="1"/>
              </p:cNvSpPr>
              <p:nvPr/>
            </p:nvSpPr>
            <p:spPr bwMode="auto">
              <a:xfrm>
                <a:off x="4878"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0" name="Rectangle 976"/>
              <p:cNvSpPr>
                <a:spLocks noChangeArrowheads="1"/>
              </p:cNvSpPr>
              <p:nvPr/>
            </p:nvSpPr>
            <p:spPr bwMode="auto">
              <a:xfrm>
                <a:off x="4920"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1" name="Rectangle 977"/>
              <p:cNvSpPr>
                <a:spLocks noChangeArrowheads="1"/>
              </p:cNvSpPr>
              <p:nvPr/>
            </p:nvSpPr>
            <p:spPr bwMode="auto">
              <a:xfrm>
                <a:off x="481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2" name="Rectangle 978"/>
              <p:cNvSpPr>
                <a:spLocks noChangeArrowheads="1"/>
              </p:cNvSpPr>
              <p:nvPr/>
            </p:nvSpPr>
            <p:spPr bwMode="auto">
              <a:xfrm>
                <a:off x="4856"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3" name="Rectangle 979"/>
              <p:cNvSpPr>
                <a:spLocks noChangeArrowheads="1"/>
              </p:cNvSpPr>
              <p:nvPr/>
            </p:nvSpPr>
            <p:spPr bwMode="auto">
              <a:xfrm>
                <a:off x="48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4" name="Rectangle 980"/>
              <p:cNvSpPr>
                <a:spLocks noChangeArrowheads="1"/>
              </p:cNvSpPr>
              <p:nvPr/>
            </p:nvSpPr>
            <p:spPr bwMode="auto">
              <a:xfrm>
                <a:off x="49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5" name="Rectangle 981"/>
              <p:cNvSpPr>
                <a:spLocks noChangeArrowheads="1"/>
              </p:cNvSpPr>
              <p:nvPr/>
            </p:nvSpPr>
            <p:spPr bwMode="auto">
              <a:xfrm>
                <a:off x="4834" y="14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6" name="Rectangle 982"/>
              <p:cNvSpPr>
                <a:spLocks noChangeArrowheads="1"/>
              </p:cNvSpPr>
              <p:nvPr/>
            </p:nvSpPr>
            <p:spPr bwMode="auto">
              <a:xfrm>
                <a:off x="487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7" name="Rectangle 983"/>
              <p:cNvSpPr>
                <a:spLocks noChangeArrowheads="1"/>
              </p:cNvSpPr>
              <p:nvPr/>
            </p:nvSpPr>
            <p:spPr bwMode="auto">
              <a:xfrm>
                <a:off x="4814"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8" name="Rectangle 984"/>
              <p:cNvSpPr>
                <a:spLocks noChangeArrowheads="1"/>
              </p:cNvSpPr>
              <p:nvPr/>
            </p:nvSpPr>
            <p:spPr bwMode="auto">
              <a:xfrm>
                <a:off x="48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9" name="Rectangle 985"/>
              <p:cNvSpPr>
                <a:spLocks noChangeArrowheads="1"/>
              </p:cNvSpPr>
              <p:nvPr/>
            </p:nvSpPr>
            <p:spPr bwMode="auto">
              <a:xfrm>
                <a:off x="492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0" name="Rectangle 986"/>
              <p:cNvSpPr>
                <a:spLocks noChangeArrowheads="1"/>
              </p:cNvSpPr>
              <p:nvPr/>
            </p:nvSpPr>
            <p:spPr bwMode="auto">
              <a:xfrm>
                <a:off x="481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1" name="Rectangle 987"/>
              <p:cNvSpPr>
                <a:spLocks noChangeArrowheads="1"/>
              </p:cNvSpPr>
              <p:nvPr/>
            </p:nvSpPr>
            <p:spPr bwMode="auto">
              <a:xfrm>
                <a:off x="4834"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2" name="Rectangle 988"/>
              <p:cNvSpPr>
                <a:spLocks noChangeArrowheads="1"/>
              </p:cNvSpPr>
              <p:nvPr/>
            </p:nvSpPr>
            <p:spPr bwMode="auto">
              <a:xfrm>
                <a:off x="4814"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3" name="Rectangle 989"/>
              <p:cNvSpPr>
                <a:spLocks noChangeArrowheads="1"/>
              </p:cNvSpPr>
              <p:nvPr/>
            </p:nvSpPr>
            <p:spPr bwMode="auto">
              <a:xfrm>
                <a:off x="4856"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4" name="Rectangle 990"/>
              <p:cNvSpPr>
                <a:spLocks noChangeArrowheads="1"/>
              </p:cNvSpPr>
              <p:nvPr/>
            </p:nvSpPr>
            <p:spPr bwMode="auto">
              <a:xfrm>
                <a:off x="4920"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5" name="Rectangle 991"/>
              <p:cNvSpPr>
                <a:spLocks noChangeArrowheads="1"/>
              </p:cNvSpPr>
              <p:nvPr/>
            </p:nvSpPr>
            <p:spPr bwMode="auto">
              <a:xfrm>
                <a:off x="483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6" name="Rectangle 992"/>
              <p:cNvSpPr>
                <a:spLocks noChangeArrowheads="1"/>
              </p:cNvSpPr>
              <p:nvPr/>
            </p:nvSpPr>
            <p:spPr bwMode="auto">
              <a:xfrm>
                <a:off x="4834"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7" name="Rectangle 993"/>
              <p:cNvSpPr>
                <a:spLocks noChangeArrowheads="1"/>
              </p:cNvSpPr>
              <p:nvPr/>
            </p:nvSpPr>
            <p:spPr bwMode="auto">
              <a:xfrm>
                <a:off x="4878"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8" name="Rectangle 994"/>
              <p:cNvSpPr>
                <a:spLocks noChangeArrowheads="1"/>
              </p:cNvSpPr>
              <p:nvPr/>
            </p:nvSpPr>
            <p:spPr bwMode="auto">
              <a:xfrm>
                <a:off x="492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9" name="Rectangle 995"/>
              <p:cNvSpPr>
                <a:spLocks noChangeArrowheads="1"/>
              </p:cNvSpPr>
              <p:nvPr/>
            </p:nvSpPr>
            <p:spPr bwMode="auto">
              <a:xfrm>
                <a:off x="481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0" name="Rectangle 996"/>
              <p:cNvSpPr>
                <a:spLocks noChangeArrowheads="1"/>
              </p:cNvSpPr>
              <p:nvPr/>
            </p:nvSpPr>
            <p:spPr bwMode="auto">
              <a:xfrm>
                <a:off x="485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1" name="Rectangle 997"/>
              <p:cNvSpPr>
                <a:spLocks noChangeArrowheads="1"/>
              </p:cNvSpPr>
              <p:nvPr/>
            </p:nvSpPr>
            <p:spPr bwMode="auto">
              <a:xfrm>
                <a:off x="4900"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2" name="Rectangle 998"/>
              <p:cNvSpPr>
                <a:spLocks noChangeArrowheads="1"/>
              </p:cNvSpPr>
              <p:nvPr/>
            </p:nvSpPr>
            <p:spPr bwMode="auto">
              <a:xfrm>
                <a:off x="4814"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3" name="Rectangle 999"/>
              <p:cNvSpPr>
                <a:spLocks noChangeArrowheads="1"/>
              </p:cNvSpPr>
              <p:nvPr/>
            </p:nvSpPr>
            <p:spPr bwMode="auto">
              <a:xfrm>
                <a:off x="487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4" name="Rectangle 1000"/>
              <p:cNvSpPr>
                <a:spLocks noChangeArrowheads="1"/>
              </p:cNvSpPr>
              <p:nvPr/>
            </p:nvSpPr>
            <p:spPr bwMode="auto">
              <a:xfrm>
                <a:off x="48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5" name="Rectangle 1001"/>
              <p:cNvSpPr>
                <a:spLocks noChangeArrowheads="1"/>
              </p:cNvSpPr>
              <p:nvPr/>
            </p:nvSpPr>
            <p:spPr bwMode="auto">
              <a:xfrm>
                <a:off x="490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6" name="Rectangle 1002"/>
              <p:cNvSpPr>
                <a:spLocks noChangeArrowheads="1"/>
              </p:cNvSpPr>
              <p:nvPr/>
            </p:nvSpPr>
            <p:spPr bwMode="auto">
              <a:xfrm>
                <a:off x="492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7" name="Rectangle 1003"/>
              <p:cNvSpPr>
                <a:spLocks noChangeArrowheads="1"/>
              </p:cNvSpPr>
              <p:nvPr/>
            </p:nvSpPr>
            <p:spPr bwMode="auto">
              <a:xfrm>
                <a:off x="4814"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8" name="Rectangle 1004"/>
              <p:cNvSpPr>
                <a:spLocks noChangeArrowheads="1"/>
              </p:cNvSpPr>
              <p:nvPr/>
            </p:nvSpPr>
            <p:spPr bwMode="auto">
              <a:xfrm>
                <a:off x="483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9" name="Rectangle 1005"/>
              <p:cNvSpPr>
                <a:spLocks noChangeArrowheads="1"/>
              </p:cNvSpPr>
              <p:nvPr/>
            </p:nvSpPr>
            <p:spPr bwMode="auto">
              <a:xfrm>
                <a:off x="48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0" name="Rectangle 1006"/>
              <p:cNvSpPr>
                <a:spLocks noChangeArrowheads="1"/>
              </p:cNvSpPr>
              <p:nvPr/>
            </p:nvSpPr>
            <p:spPr bwMode="auto">
              <a:xfrm>
                <a:off x="492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1" name="Rectangle 1007"/>
              <p:cNvSpPr>
                <a:spLocks noChangeArrowheads="1"/>
              </p:cNvSpPr>
              <p:nvPr/>
            </p:nvSpPr>
            <p:spPr bwMode="auto">
              <a:xfrm>
                <a:off x="481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2" name="Rectangle 1008"/>
              <p:cNvSpPr>
                <a:spLocks noChangeArrowheads="1"/>
              </p:cNvSpPr>
              <p:nvPr/>
            </p:nvSpPr>
            <p:spPr bwMode="auto">
              <a:xfrm>
                <a:off x="485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3" name="Rectangle 1009"/>
              <p:cNvSpPr>
                <a:spLocks noChangeArrowheads="1"/>
              </p:cNvSpPr>
              <p:nvPr/>
            </p:nvSpPr>
            <p:spPr bwMode="auto">
              <a:xfrm>
                <a:off x="483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4" name="Rectangle 1010"/>
              <p:cNvSpPr>
                <a:spLocks noChangeArrowheads="1"/>
              </p:cNvSpPr>
              <p:nvPr/>
            </p:nvSpPr>
            <p:spPr bwMode="auto">
              <a:xfrm>
                <a:off x="487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5" name="Rectangle 1011"/>
              <p:cNvSpPr>
                <a:spLocks noChangeArrowheads="1"/>
              </p:cNvSpPr>
              <p:nvPr/>
            </p:nvSpPr>
            <p:spPr bwMode="auto">
              <a:xfrm>
                <a:off x="4814" y="2117"/>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2" name="Group 1213"/>
            <p:cNvGrpSpPr/>
            <p:nvPr/>
          </p:nvGrpSpPr>
          <p:grpSpPr bwMode="auto">
            <a:xfrm>
              <a:off x="-3900818" y="-1035049"/>
              <a:ext cx="768377" cy="3255963"/>
              <a:chOff x="4814" y="935"/>
              <a:chExt cx="484" cy="2051"/>
            </a:xfrm>
            <a:grpFill/>
          </p:grpSpPr>
          <p:sp>
            <p:nvSpPr>
              <p:cNvPr id="766" name="Rectangle 1013"/>
              <p:cNvSpPr>
                <a:spLocks noChangeArrowheads="1"/>
              </p:cNvSpPr>
              <p:nvPr/>
            </p:nvSpPr>
            <p:spPr bwMode="auto">
              <a:xfrm>
                <a:off x="485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7" name="Rectangle 1014"/>
              <p:cNvSpPr>
                <a:spLocks noChangeArrowheads="1"/>
              </p:cNvSpPr>
              <p:nvPr/>
            </p:nvSpPr>
            <p:spPr bwMode="auto">
              <a:xfrm>
                <a:off x="49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8" name="Rectangle 1015"/>
              <p:cNvSpPr>
                <a:spLocks noChangeArrowheads="1"/>
              </p:cNvSpPr>
              <p:nvPr/>
            </p:nvSpPr>
            <p:spPr bwMode="auto">
              <a:xfrm>
                <a:off x="49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69" name="Rectangle 1016"/>
              <p:cNvSpPr>
                <a:spLocks noChangeArrowheads="1"/>
              </p:cNvSpPr>
              <p:nvPr/>
            </p:nvSpPr>
            <p:spPr bwMode="auto">
              <a:xfrm>
                <a:off x="5008"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0" name="Rectangle 1017"/>
              <p:cNvSpPr>
                <a:spLocks noChangeArrowheads="1"/>
              </p:cNvSpPr>
              <p:nvPr/>
            </p:nvSpPr>
            <p:spPr bwMode="auto">
              <a:xfrm>
                <a:off x="503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1" name="Rectangle 1018"/>
              <p:cNvSpPr>
                <a:spLocks noChangeArrowheads="1"/>
              </p:cNvSpPr>
              <p:nvPr/>
            </p:nvSpPr>
            <p:spPr bwMode="auto">
              <a:xfrm>
                <a:off x="505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2" name="Rectangle 1019"/>
              <p:cNvSpPr>
                <a:spLocks noChangeArrowheads="1"/>
              </p:cNvSpPr>
              <p:nvPr/>
            </p:nvSpPr>
            <p:spPr bwMode="auto">
              <a:xfrm>
                <a:off x="494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3" name="Rectangle 1020"/>
              <p:cNvSpPr>
                <a:spLocks noChangeArrowheads="1"/>
              </p:cNvSpPr>
              <p:nvPr/>
            </p:nvSpPr>
            <p:spPr bwMode="auto">
              <a:xfrm>
                <a:off x="4986"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4" name="Rectangle 1021"/>
              <p:cNvSpPr>
                <a:spLocks noChangeArrowheads="1"/>
              </p:cNvSpPr>
              <p:nvPr/>
            </p:nvSpPr>
            <p:spPr bwMode="auto">
              <a:xfrm>
                <a:off x="5030"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5" name="Rectangle 1022"/>
              <p:cNvSpPr>
                <a:spLocks noChangeArrowheads="1"/>
              </p:cNvSpPr>
              <p:nvPr/>
            </p:nvSpPr>
            <p:spPr bwMode="auto">
              <a:xfrm>
                <a:off x="4964"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76" name="Rectangle 1023"/>
              <p:cNvSpPr>
                <a:spLocks noChangeArrowheads="1"/>
              </p:cNvSpPr>
              <p:nvPr/>
            </p:nvSpPr>
            <p:spPr bwMode="auto">
              <a:xfrm>
                <a:off x="505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7" name="Rectangle 1024"/>
              <p:cNvSpPr>
                <a:spLocks noChangeArrowheads="1"/>
              </p:cNvSpPr>
              <p:nvPr/>
            </p:nvSpPr>
            <p:spPr bwMode="auto">
              <a:xfrm>
                <a:off x="494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8" name="Rectangle 1025"/>
              <p:cNvSpPr>
                <a:spLocks noChangeArrowheads="1"/>
              </p:cNvSpPr>
              <p:nvPr/>
            </p:nvSpPr>
            <p:spPr bwMode="auto">
              <a:xfrm>
                <a:off x="5008"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9" name="Rectangle 1026"/>
              <p:cNvSpPr>
                <a:spLocks noChangeArrowheads="1"/>
              </p:cNvSpPr>
              <p:nvPr/>
            </p:nvSpPr>
            <p:spPr bwMode="auto">
              <a:xfrm>
                <a:off x="5050"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80" name="Rectangle 1027"/>
              <p:cNvSpPr>
                <a:spLocks noChangeArrowheads="1"/>
              </p:cNvSpPr>
              <p:nvPr/>
            </p:nvSpPr>
            <p:spPr bwMode="auto">
              <a:xfrm>
                <a:off x="49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1" name="Rectangle 1028"/>
              <p:cNvSpPr>
                <a:spLocks noChangeArrowheads="1"/>
              </p:cNvSpPr>
              <p:nvPr/>
            </p:nvSpPr>
            <p:spPr bwMode="auto">
              <a:xfrm>
                <a:off x="4964"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2" name="Rectangle 1029"/>
              <p:cNvSpPr>
                <a:spLocks noChangeArrowheads="1"/>
              </p:cNvSpPr>
              <p:nvPr/>
            </p:nvSpPr>
            <p:spPr bwMode="auto">
              <a:xfrm>
                <a:off x="5008"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3" name="Rectangle 1030"/>
              <p:cNvSpPr>
                <a:spLocks noChangeArrowheads="1"/>
              </p:cNvSpPr>
              <p:nvPr/>
            </p:nvSpPr>
            <p:spPr bwMode="auto">
              <a:xfrm>
                <a:off x="505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4" name="Rectangle 1031"/>
              <p:cNvSpPr>
                <a:spLocks noChangeArrowheads="1"/>
              </p:cNvSpPr>
              <p:nvPr/>
            </p:nvSpPr>
            <p:spPr bwMode="auto">
              <a:xfrm>
                <a:off x="494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5" name="Rectangle 1032"/>
              <p:cNvSpPr>
                <a:spLocks noChangeArrowheads="1"/>
              </p:cNvSpPr>
              <p:nvPr/>
            </p:nvSpPr>
            <p:spPr bwMode="auto">
              <a:xfrm>
                <a:off x="498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6" name="Rectangle 1033"/>
              <p:cNvSpPr>
                <a:spLocks noChangeArrowheads="1"/>
              </p:cNvSpPr>
              <p:nvPr/>
            </p:nvSpPr>
            <p:spPr bwMode="auto">
              <a:xfrm>
                <a:off x="49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787" name="Rectangle 1034"/>
              <p:cNvSpPr>
                <a:spLocks noChangeArrowheads="1"/>
              </p:cNvSpPr>
              <p:nvPr/>
            </p:nvSpPr>
            <p:spPr bwMode="auto">
              <a:xfrm>
                <a:off x="503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88" name="Rectangle 1035"/>
              <p:cNvSpPr>
                <a:spLocks noChangeArrowheads="1"/>
              </p:cNvSpPr>
              <p:nvPr/>
            </p:nvSpPr>
            <p:spPr bwMode="auto">
              <a:xfrm>
                <a:off x="494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9" name="Rectangle 1036"/>
              <p:cNvSpPr>
                <a:spLocks noChangeArrowheads="1"/>
              </p:cNvSpPr>
              <p:nvPr/>
            </p:nvSpPr>
            <p:spPr bwMode="auto">
              <a:xfrm>
                <a:off x="49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0" name="Rectangle 1037"/>
              <p:cNvSpPr>
                <a:spLocks noChangeArrowheads="1"/>
              </p:cNvSpPr>
              <p:nvPr/>
            </p:nvSpPr>
            <p:spPr bwMode="auto">
              <a:xfrm>
                <a:off x="5008"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1" name="Rectangle 1038"/>
              <p:cNvSpPr>
                <a:spLocks noChangeArrowheads="1"/>
              </p:cNvSpPr>
              <p:nvPr/>
            </p:nvSpPr>
            <p:spPr bwMode="auto">
              <a:xfrm>
                <a:off x="5050"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92" name="Rectangle 1039"/>
              <p:cNvSpPr>
                <a:spLocks noChangeArrowheads="1"/>
              </p:cNvSpPr>
              <p:nvPr/>
            </p:nvSpPr>
            <p:spPr bwMode="auto">
              <a:xfrm>
                <a:off x="49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3" name="Rectangle 1040"/>
              <p:cNvSpPr>
                <a:spLocks noChangeArrowheads="1"/>
              </p:cNvSpPr>
              <p:nvPr/>
            </p:nvSpPr>
            <p:spPr bwMode="auto">
              <a:xfrm>
                <a:off x="5008"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4" name="Rectangle 1041"/>
              <p:cNvSpPr>
                <a:spLocks noChangeArrowheads="1"/>
              </p:cNvSpPr>
              <p:nvPr/>
            </p:nvSpPr>
            <p:spPr bwMode="auto">
              <a:xfrm>
                <a:off x="4944" y="1442"/>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5" name="Rectangle 1042"/>
              <p:cNvSpPr>
                <a:spLocks noChangeArrowheads="1"/>
              </p:cNvSpPr>
              <p:nvPr/>
            </p:nvSpPr>
            <p:spPr bwMode="auto">
              <a:xfrm>
                <a:off x="500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6" name="Rectangle 1043"/>
              <p:cNvSpPr>
                <a:spLocks noChangeArrowheads="1"/>
              </p:cNvSpPr>
              <p:nvPr/>
            </p:nvSpPr>
            <p:spPr bwMode="auto">
              <a:xfrm>
                <a:off x="5008"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7" name="Rectangle 1044"/>
              <p:cNvSpPr>
                <a:spLocks noChangeArrowheads="1"/>
              </p:cNvSpPr>
              <p:nvPr/>
            </p:nvSpPr>
            <p:spPr bwMode="auto">
              <a:xfrm>
                <a:off x="505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8" name="Rectangle 1045"/>
              <p:cNvSpPr>
                <a:spLocks noChangeArrowheads="1"/>
              </p:cNvSpPr>
              <p:nvPr/>
            </p:nvSpPr>
            <p:spPr bwMode="auto">
              <a:xfrm>
                <a:off x="4900" y="1554"/>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99" name="Rectangle 1046"/>
              <p:cNvSpPr>
                <a:spLocks noChangeArrowheads="1"/>
              </p:cNvSpPr>
              <p:nvPr/>
            </p:nvSpPr>
            <p:spPr bwMode="auto">
              <a:xfrm>
                <a:off x="5008"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0" name="Rectangle 1047"/>
              <p:cNvSpPr>
                <a:spLocks noChangeArrowheads="1"/>
              </p:cNvSpPr>
              <p:nvPr/>
            </p:nvSpPr>
            <p:spPr bwMode="auto">
              <a:xfrm>
                <a:off x="5050"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1" name="Rectangle 1048"/>
              <p:cNvSpPr>
                <a:spLocks noChangeArrowheads="1"/>
              </p:cNvSpPr>
              <p:nvPr/>
            </p:nvSpPr>
            <p:spPr bwMode="auto">
              <a:xfrm>
                <a:off x="4964"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2" name="Rectangle 1049"/>
              <p:cNvSpPr>
                <a:spLocks noChangeArrowheads="1"/>
              </p:cNvSpPr>
              <p:nvPr/>
            </p:nvSpPr>
            <p:spPr bwMode="auto">
              <a:xfrm>
                <a:off x="498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3" name="Rectangle 1050"/>
              <p:cNvSpPr>
                <a:spLocks noChangeArrowheads="1"/>
              </p:cNvSpPr>
              <p:nvPr/>
            </p:nvSpPr>
            <p:spPr bwMode="auto">
              <a:xfrm>
                <a:off x="5030" y="16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4" name="Rectangle 1051"/>
              <p:cNvSpPr>
                <a:spLocks noChangeArrowheads="1"/>
              </p:cNvSpPr>
              <p:nvPr/>
            </p:nvSpPr>
            <p:spPr bwMode="auto">
              <a:xfrm>
                <a:off x="49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5" name="Rectangle 1052"/>
              <p:cNvSpPr>
                <a:spLocks noChangeArrowheads="1"/>
              </p:cNvSpPr>
              <p:nvPr/>
            </p:nvSpPr>
            <p:spPr bwMode="auto">
              <a:xfrm>
                <a:off x="5008"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6" name="Rectangle 1053"/>
              <p:cNvSpPr>
                <a:spLocks noChangeArrowheads="1"/>
              </p:cNvSpPr>
              <p:nvPr/>
            </p:nvSpPr>
            <p:spPr bwMode="auto">
              <a:xfrm>
                <a:off x="5050"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7" name="Rectangle 1054"/>
              <p:cNvSpPr>
                <a:spLocks noChangeArrowheads="1"/>
              </p:cNvSpPr>
              <p:nvPr/>
            </p:nvSpPr>
            <p:spPr bwMode="auto">
              <a:xfrm>
                <a:off x="4964"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08" name="Rectangle 1055"/>
              <p:cNvSpPr>
                <a:spLocks noChangeArrowheads="1"/>
              </p:cNvSpPr>
              <p:nvPr/>
            </p:nvSpPr>
            <p:spPr bwMode="auto">
              <a:xfrm>
                <a:off x="505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9" name="Rectangle 1056"/>
              <p:cNvSpPr>
                <a:spLocks noChangeArrowheads="1"/>
              </p:cNvSpPr>
              <p:nvPr/>
            </p:nvSpPr>
            <p:spPr bwMode="auto">
              <a:xfrm>
                <a:off x="494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0" name="Rectangle 1057"/>
              <p:cNvSpPr>
                <a:spLocks noChangeArrowheads="1"/>
              </p:cNvSpPr>
              <p:nvPr/>
            </p:nvSpPr>
            <p:spPr bwMode="auto">
              <a:xfrm>
                <a:off x="5050"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1" name="Rectangle 1058"/>
              <p:cNvSpPr>
                <a:spLocks noChangeArrowheads="1"/>
              </p:cNvSpPr>
              <p:nvPr/>
            </p:nvSpPr>
            <p:spPr bwMode="auto">
              <a:xfrm>
                <a:off x="49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2" name="Rectangle 1059"/>
              <p:cNvSpPr>
                <a:spLocks noChangeArrowheads="1"/>
              </p:cNvSpPr>
              <p:nvPr/>
            </p:nvSpPr>
            <p:spPr bwMode="auto">
              <a:xfrm>
                <a:off x="4964"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3" name="Rectangle 1060"/>
              <p:cNvSpPr>
                <a:spLocks noChangeArrowheads="1"/>
              </p:cNvSpPr>
              <p:nvPr/>
            </p:nvSpPr>
            <p:spPr bwMode="auto">
              <a:xfrm>
                <a:off x="500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4" name="Rectangle 1061"/>
              <p:cNvSpPr>
                <a:spLocks noChangeArrowheads="1"/>
              </p:cNvSpPr>
              <p:nvPr/>
            </p:nvSpPr>
            <p:spPr bwMode="auto">
              <a:xfrm>
                <a:off x="5030"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5" name="Rectangle 1062"/>
              <p:cNvSpPr>
                <a:spLocks noChangeArrowheads="1"/>
              </p:cNvSpPr>
              <p:nvPr/>
            </p:nvSpPr>
            <p:spPr bwMode="auto">
              <a:xfrm>
                <a:off x="49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6" name="Rectangle 1063"/>
              <p:cNvSpPr>
                <a:spLocks noChangeArrowheads="1"/>
              </p:cNvSpPr>
              <p:nvPr/>
            </p:nvSpPr>
            <p:spPr bwMode="auto">
              <a:xfrm>
                <a:off x="503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7" name="Rectangle 1064"/>
              <p:cNvSpPr>
                <a:spLocks noChangeArrowheads="1"/>
              </p:cNvSpPr>
              <p:nvPr/>
            </p:nvSpPr>
            <p:spPr bwMode="auto">
              <a:xfrm>
                <a:off x="505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8" name="Rectangle 1065"/>
              <p:cNvSpPr>
                <a:spLocks noChangeArrowheads="1"/>
              </p:cNvSpPr>
              <p:nvPr/>
            </p:nvSpPr>
            <p:spPr bwMode="auto">
              <a:xfrm>
                <a:off x="496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19" name="Rectangle 1066"/>
              <p:cNvSpPr>
                <a:spLocks noChangeArrowheads="1"/>
              </p:cNvSpPr>
              <p:nvPr/>
            </p:nvSpPr>
            <p:spPr bwMode="auto">
              <a:xfrm>
                <a:off x="49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820" name="Rectangle 1067"/>
              <p:cNvSpPr>
                <a:spLocks noChangeArrowheads="1"/>
              </p:cNvSpPr>
              <p:nvPr/>
            </p:nvSpPr>
            <p:spPr bwMode="auto">
              <a:xfrm>
                <a:off x="505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21" name="Rectangle 1068"/>
              <p:cNvSpPr>
                <a:spLocks noChangeArrowheads="1"/>
              </p:cNvSpPr>
              <p:nvPr/>
            </p:nvSpPr>
            <p:spPr bwMode="auto">
              <a:xfrm>
                <a:off x="494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2" name="Rectangle 1069"/>
              <p:cNvSpPr>
                <a:spLocks noChangeArrowheads="1"/>
              </p:cNvSpPr>
              <p:nvPr/>
            </p:nvSpPr>
            <p:spPr bwMode="auto">
              <a:xfrm>
                <a:off x="498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3" name="Rectangle 1070"/>
              <p:cNvSpPr>
                <a:spLocks noChangeArrowheads="1"/>
              </p:cNvSpPr>
              <p:nvPr/>
            </p:nvSpPr>
            <p:spPr bwMode="auto">
              <a:xfrm>
                <a:off x="5030"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4" name="Rectangle 1071"/>
              <p:cNvSpPr>
                <a:spLocks noChangeArrowheads="1"/>
              </p:cNvSpPr>
              <p:nvPr/>
            </p:nvSpPr>
            <p:spPr bwMode="auto">
              <a:xfrm>
                <a:off x="496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5" name="Rectangle 1072"/>
              <p:cNvSpPr>
                <a:spLocks noChangeArrowheads="1"/>
              </p:cNvSpPr>
              <p:nvPr/>
            </p:nvSpPr>
            <p:spPr bwMode="auto">
              <a:xfrm>
                <a:off x="500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6" name="Rectangle 1073"/>
              <p:cNvSpPr>
                <a:spLocks noChangeArrowheads="1"/>
              </p:cNvSpPr>
              <p:nvPr/>
            </p:nvSpPr>
            <p:spPr bwMode="auto">
              <a:xfrm>
                <a:off x="5050"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7" name="Rectangle 1074"/>
              <p:cNvSpPr>
                <a:spLocks noChangeArrowheads="1"/>
              </p:cNvSpPr>
              <p:nvPr/>
            </p:nvSpPr>
            <p:spPr bwMode="auto">
              <a:xfrm>
                <a:off x="4944"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8" name="Rectangle 1075"/>
              <p:cNvSpPr>
                <a:spLocks noChangeArrowheads="1"/>
              </p:cNvSpPr>
              <p:nvPr/>
            </p:nvSpPr>
            <p:spPr bwMode="auto">
              <a:xfrm>
                <a:off x="49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9" name="Rectangle 1076"/>
              <p:cNvSpPr>
                <a:spLocks noChangeArrowheads="1"/>
              </p:cNvSpPr>
              <p:nvPr/>
            </p:nvSpPr>
            <p:spPr bwMode="auto">
              <a:xfrm>
                <a:off x="5050"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0" name="Rectangle 1077"/>
              <p:cNvSpPr>
                <a:spLocks noChangeArrowheads="1"/>
              </p:cNvSpPr>
              <p:nvPr/>
            </p:nvSpPr>
            <p:spPr bwMode="auto">
              <a:xfrm>
                <a:off x="48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1" name="Rectangle 1078"/>
              <p:cNvSpPr>
                <a:spLocks noChangeArrowheads="1"/>
              </p:cNvSpPr>
              <p:nvPr/>
            </p:nvSpPr>
            <p:spPr bwMode="auto">
              <a:xfrm>
                <a:off x="4920"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2" name="Rectangle 1079"/>
              <p:cNvSpPr>
                <a:spLocks noChangeArrowheads="1"/>
              </p:cNvSpPr>
              <p:nvPr/>
            </p:nvSpPr>
            <p:spPr bwMode="auto">
              <a:xfrm>
                <a:off x="4944"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3" name="Rectangle 1080"/>
              <p:cNvSpPr>
                <a:spLocks noChangeArrowheads="1"/>
              </p:cNvSpPr>
              <p:nvPr/>
            </p:nvSpPr>
            <p:spPr bwMode="auto">
              <a:xfrm>
                <a:off x="498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4" name="Rectangle 1081"/>
              <p:cNvSpPr>
                <a:spLocks noChangeArrowheads="1"/>
              </p:cNvSpPr>
              <p:nvPr/>
            </p:nvSpPr>
            <p:spPr bwMode="auto">
              <a:xfrm>
                <a:off x="481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5" name="Rectangle 1082"/>
              <p:cNvSpPr>
                <a:spLocks noChangeArrowheads="1"/>
              </p:cNvSpPr>
              <p:nvPr/>
            </p:nvSpPr>
            <p:spPr bwMode="auto">
              <a:xfrm>
                <a:off x="48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6" name="Rectangle 1083"/>
              <p:cNvSpPr>
                <a:spLocks noChangeArrowheads="1"/>
              </p:cNvSpPr>
              <p:nvPr/>
            </p:nvSpPr>
            <p:spPr bwMode="auto">
              <a:xfrm>
                <a:off x="490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7" name="Rectangle 1084"/>
              <p:cNvSpPr>
                <a:spLocks noChangeArrowheads="1"/>
              </p:cNvSpPr>
              <p:nvPr/>
            </p:nvSpPr>
            <p:spPr bwMode="auto">
              <a:xfrm>
                <a:off x="494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8" name="Rectangle 1085"/>
              <p:cNvSpPr>
                <a:spLocks noChangeArrowheads="1"/>
              </p:cNvSpPr>
              <p:nvPr/>
            </p:nvSpPr>
            <p:spPr bwMode="auto">
              <a:xfrm>
                <a:off x="5050"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9" name="Rectangle 1086"/>
              <p:cNvSpPr>
                <a:spLocks noChangeArrowheads="1"/>
              </p:cNvSpPr>
              <p:nvPr/>
            </p:nvSpPr>
            <p:spPr bwMode="auto">
              <a:xfrm>
                <a:off x="492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0" name="Rectangle 1087"/>
              <p:cNvSpPr>
                <a:spLocks noChangeArrowheads="1"/>
              </p:cNvSpPr>
              <p:nvPr/>
            </p:nvSpPr>
            <p:spPr bwMode="auto">
              <a:xfrm>
                <a:off x="4878"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1" name="Rectangle 1088"/>
              <p:cNvSpPr>
                <a:spLocks noChangeArrowheads="1"/>
              </p:cNvSpPr>
              <p:nvPr/>
            </p:nvSpPr>
            <p:spPr bwMode="auto">
              <a:xfrm>
                <a:off x="5030"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2" name="Rectangle 1089"/>
              <p:cNvSpPr>
                <a:spLocks noChangeArrowheads="1"/>
              </p:cNvSpPr>
              <p:nvPr/>
            </p:nvSpPr>
            <p:spPr bwMode="auto">
              <a:xfrm>
                <a:off x="505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3" name="Rectangle 1090"/>
              <p:cNvSpPr>
                <a:spLocks noChangeArrowheads="1"/>
              </p:cNvSpPr>
              <p:nvPr/>
            </p:nvSpPr>
            <p:spPr bwMode="auto">
              <a:xfrm>
                <a:off x="481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4" name="Rectangle 1091"/>
              <p:cNvSpPr>
                <a:spLocks noChangeArrowheads="1"/>
              </p:cNvSpPr>
              <p:nvPr/>
            </p:nvSpPr>
            <p:spPr bwMode="auto">
              <a:xfrm>
                <a:off x="4964"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5" name="Rectangle 1092"/>
              <p:cNvSpPr>
                <a:spLocks noChangeArrowheads="1"/>
              </p:cNvSpPr>
              <p:nvPr/>
            </p:nvSpPr>
            <p:spPr bwMode="auto">
              <a:xfrm>
                <a:off x="485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6" name="Rectangle 1093"/>
              <p:cNvSpPr>
                <a:spLocks noChangeArrowheads="1"/>
              </p:cNvSpPr>
              <p:nvPr/>
            </p:nvSpPr>
            <p:spPr bwMode="auto">
              <a:xfrm>
                <a:off x="5008"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7" name="Rectangle 1094"/>
              <p:cNvSpPr>
                <a:spLocks noChangeArrowheads="1"/>
              </p:cNvSpPr>
              <p:nvPr/>
            </p:nvSpPr>
            <p:spPr bwMode="auto">
              <a:xfrm>
                <a:off x="5050"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8" name="Rectangle 1095"/>
              <p:cNvSpPr>
                <a:spLocks noChangeArrowheads="1"/>
              </p:cNvSpPr>
              <p:nvPr/>
            </p:nvSpPr>
            <p:spPr bwMode="auto">
              <a:xfrm>
                <a:off x="48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9" name="Rectangle 1096"/>
              <p:cNvSpPr>
                <a:spLocks noChangeArrowheads="1"/>
              </p:cNvSpPr>
              <p:nvPr/>
            </p:nvSpPr>
            <p:spPr bwMode="auto">
              <a:xfrm>
                <a:off x="487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0" name="Rectangle 1097"/>
              <p:cNvSpPr>
                <a:spLocks noChangeArrowheads="1"/>
              </p:cNvSpPr>
              <p:nvPr/>
            </p:nvSpPr>
            <p:spPr bwMode="auto">
              <a:xfrm>
                <a:off x="4834"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1" name="Rectangle 1098"/>
              <p:cNvSpPr>
                <a:spLocks noChangeArrowheads="1"/>
              </p:cNvSpPr>
              <p:nvPr/>
            </p:nvSpPr>
            <p:spPr bwMode="auto">
              <a:xfrm>
                <a:off x="4986"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2" name="Rectangle 1099"/>
              <p:cNvSpPr>
                <a:spLocks noChangeArrowheads="1"/>
              </p:cNvSpPr>
              <p:nvPr/>
            </p:nvSpPr>
            <p:spPr bwMode="auto">
              <a:xfrm>
                <a:off x="500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3" name="Rectangle 1100"/>
              <p:cNvSpPr>
                <a:spLocks noChangeArrowheads="1"/>
              </p:cNvSpPr>
              <p:nvPr/>
            </p:nvSpPr>
            <p:spPr bwMode="auto">
              <a:xfrm>
                <a:off x="48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4" name="Rectangle 1101"/>
              <p:cNvSpPr>
                <a:spLocks noChangeArrowheads="1"/>
              </p:cNvSpPr>
              <p:nvPr/>
            </p:nvSpPr>
            <p:spPr bwMode="auto">
              <a:xfrm>
                <a:off x="4964"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5" name="Rectangle 1102"/>
              <p:cNvSpPr>
                <a:spLocks noChangeArrowheads="1"/>
              </p:cNvSpPr>
              <p:nvPr/>
            </p:nvSpPr>
            <p:spPr bwMode="auto">
              <a:xfrm>
                <a:off x="4878"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6" name="Rectangle 1103"/>
              <p:cNvSpPr>
                <a:spLocks noChangeArrowheads="1"/>
              </p:cNvSpPr>
              <p:nvPr/>
            </p:nvSpPr>
            <p:spPr bwMode="auto">
              <a:xfrm>
                <a:off x="492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7" name="Rectangle 1104"/>
              <p:cNvSpPr>
                <a:spLocks noChangeArrowheads="1"/>
              </p:cNvSpPr>
              <p:nvPr/>
            </p:nvSpPr>
            <p:spPr bwMode="auto">
              <a:xfrm>
                <a:off x="505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8" name="Rectangle 1105"/>
              <p:cNvSpPr>
                <a:spLocks noChangeArrowheads="1"/>
              </p:cNvSpPr>
              <p:nvPr/>
            </p:nvSpPr>
            <p:spPr bwMode="auto">
              <a:xfrm>
                <a:off x="48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9" name="Rectangle 1106"/>
              <p:cNvSpPr>
                <a:spLocks noChangeArrowheads="1"/>
              </p:cNvSpPr>
              <p:nvPr/>
            </p:nvSpPr>
            <p:spPr bwMode="auto">
              <a:xfrm>
                <a:off x="4964"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0" name="Rectangle 1107"/>
              <p:cNvSpPr>
                <a:spLocks noChangeArrowheads="1"/>
              </p:cNvSpPr>
              <p:nvPr/>
            </p:nvSpPr>
            <p:spPr bwMode="auto">
              <a:xfrm>
                <a:off x="4878"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1" name="Rectangle 1108"/>
              <p:cNvSpPr>
                <a:spLocks noChangeArrowheads="1"/>
              </p:cNvSpPr>
              <p:nvPr/>
            </p:nvSpPr>
            <p:spPr bwMode="auto">
              <a:xfrm>
                <a:off x="494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2" name="Rectangle 1109"/>
              <p:cNvSpPr>
                <a:spLocks noChangeArrowheads="1"/>
              </p:cNvSpPr>
              <p:nvPr/>
            </p:nvSpPr>
            <p:spPr bwMode="auto">
              <a:xfrm>
                <a:off x="5050"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3" name="Rectangle 1110"/>
              <p:cNvSpPr>
                <a:spLocks noChangeArrowheads="1"/>
              </p:cNvSpPr>
              <p:nvPr/>
            </p:nvSpPr>
            <p:spPr bwMode="auto">
              <a:xfrm>
                <a:off x="4964"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4" name="Rectangle 1111"/>
              <p:cNvSpPr>
                <a:spLocks noChangeArrowheads="1"/>
              </p:cNvSpPr>
              <p:nvPr/>
            </p:nvSpPr>
            <p:spPr bwMode="auto">
              <a:xfrm>
                <a:off x="48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65" name="Rectangle 1112"/>
              <p:cNvSpPr>
                <a:spLocks noChangeArrowheads="1"/>
              </p:cNvSpPr>
              <p:nvPr/>
            </p:nvSpPr>
            <p:spPr bwMode="auto">
              <a:xfrm>
                <a:off x="4920"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6" name="Rectangle 1113"/>
              <p:cNvSpPr>
                <a:spLocks noChangeArrowheads="1"/>
              </p:cNvSpPr>
              <p:nvPr/>
            </p:nvSpPr>
            <p:spPr bwMode="auto">
              <a:xfrm>
                <a:off x="4814"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7" name="Rectangle 1114"/>
              <p:cNvSpPr>
                <a:spLocks noChangeArrowheads="1"/>
              </p:cNvSpPr>
              <p:nvPr/>
            </p:nvSpPr>
            <p:spPr bwMode="auto">
              <a:xfrm>
                <a:off x="492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8" name="Rectangle 1115"/>
              <p:cNvSpPr>
                <a:spLocks noChangeArrowheads="1"/>
              </p:cNvSpPr>
              <p:nvPr/>
            </p:nvSpPr>
            <p:spPr bwMode="auto">
              <a:xfrm>
                <a:off x="505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9" name="Rectangle 1116"/>
              <p:cNvSpPr>
                <a:spLocks noChangeArrowheads="1"/>
              </p:cNvSpPr>
              <p:nvPr/>
            </p:nvSpPr>
            <p:spPr bwMode="auto">
              <a:xfrm>
                <a:off x="4878"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870" name="Rectangle 1117"/>
              <p:cNvSpPr>
                <a:spLocks noChangeArrowheads="1"/>
              </p:cNvSpPr>
              <p:nvPr/>
            </p:nvSpPr>
            <p:spPr bwMode="auto">
              <a:xfrm>
                <a:off x="4814"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1" name="Rectangle 1118"/>
              <p:cNvSpPr>
                <a:spLocks noChangeArrowheads="1"/>
              </p:cNvSpPr>
              <p:nvPr/>
            </p:nvSpPr>
            <p:spPr bwMode="auto">
              <a:xfrm>
                <a:off x="492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2" name="Rectangle 1119"/>
              <p:cNvSpPr>
                <a:spLocks noChangeArrowheads="1"/>
              </p:cNvSpPr>
              <p:nvPr/>
            </p:nvSpPr>
            <p:spPr bwMode="auto">
              <a:xfrm>
                <a:off x="505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3" name="Rectangle 1120"/>
              <p:cNvSpPr>
                <a:spLocks noChangeArrowheads="1"/>
              </p:cNvSpPr>
              <p:nvPr/>
            </p:nvSpPr>
            <p:spPr bwMode="auto">
              <a:xfrm>
                <a:off x="4814"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4" name="Rectangle 1121"/>
              <p:cNvSpPr>
                <a:spLocks noChangeArrowheads="1"/>
              </p:cNvSpPr>
              <p:nvPr/>
            </p:nvSpPr>
            <p:spPr bwMode="auto">
              <a:xfrm>
                <a:off x="5050"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5" name="Rectangle 1122"/>
              <p:cNvSpPr>
                <a:spLocks noChangeArrowheads="1"/>
              </p:cNvSpPr>
              <p:nvPr/>
            </p:nvSpPr>
            <p:spPr bwMode="auto">
              <a:xfrm>
                <a:off x="492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6" name="Rectangle 1123"/>
              <p:cNvSpPr>
                <a:spLocks noChangeArrowheads="1"/>
              </p:cNvSpPr>
              <p:nvPr/>
            </p:nvSpPr>
            <p:spPr bwMode="auto">
              <a:xfrm>
                <a:off x="505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7" name="Rectangle 1124"/>
              <p:cNvSpPr>
                <a:spLocks noChangeArrowheads="1"/>
              </p:cNvSpPr>
              <p:nvPr/>
            </p:nvSpPr>
            <p:spPr bwMode="auto">
              <a:xfrm>
                <a:off x="481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8" name="Rectangle 1125"/>
              <p:cNvSpPr>
                <a:spLocks noChangeArrowheads="1"/>
              </p:cNvSpPr>
              <p:nvPr/>
            </p:nvSpPr>
            <p:spPr bwMode="auto">
              <a:xfrm>
                <a:off x="494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9" name="Rectangle 1126"/>
              <p:cNvSpPr>
                <a:spLocks noChangeArrowheads="1"/>
              </p:cNvSpPr>
              <p:nvPr/>
            </p:nvSpPr>
            <p:spPr bwMode="auto">
              <a:xfrm>
                <a:off x="492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0" name="Rectangle 1127"/>
              <p:cNvSpPr>
                <a:spLocks noChangeArrowheads="1"/>
              </p:cNvSpPr>
              <p:nvPr/>
            </p:nvSpPr>
            <p:spPr bwMode="auto">
              <a:xfrm>
                <a:off x="4920" y="295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81" name="Rectangle 1128"/>
              <p:cNvSpPr>
                <a:spLocks noChangeArrowheads="1"/>
              </p:cNvSpPr>
              <p:nvPr/>
            </p:nvSpPr>
            <p:spPr bwMode="auto">
              <a:xfrm>
                <a:off x="505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2" name="Rectangle 1129"/>
              <p:cNvSpPr>
                <a:spLocks noChangeArrowheads="1"/>
              </p:cNvSpPr>
              <p:nvPr/>
            </p:nvSpPr>
            <p:spPr bwMode="auto">
              <a:xfrm>
                <a:off x="504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3" name="Rectangle 1130"/>
              <p:cNvSpPr>
                <a:spLocks noChangeArrowheads="1"/>
              </p:cNvSpPr>
              <p:nvPr/>
            </p:nvSpPr>
            <p:spPr bwMode="auto">
              <a:xfrm>
                <a:off x="507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4" name="Rectangle 1131"/>
              <p:cNvSpPr>
                <a:spLocks noChangeArrowheads="1"/>
              </p:cNvSpPr>
              <p:nvPr/>
            </p:nvSpPr>
            <p:spPr bwMode="auto">
              <a:xfrm>
                <a:off x="5092"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5" name="Rectangle 1132"/>
              <p:cNvSpPr>
                <a:spLocks noChangeArrowheads="1"/>
              </p:cNvSpPr>
              <p:nvPr/>
            </p:nvSpPr>
            <p:spPr bwMode="auto">
              <a:xfrm>
                <a:off x="51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6" name="Rectangle 1133"/>
              <p:cNvSpPr>
                <a:spLocks noChangeArrowheads="1"/>
              </p:cNvSpPr>
              <p:nvPr/>
            </p:nvSpPr>
            <p:spPr bwMode="auto">
              <a:xfrm>
                <a:off x="51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7" name="Rectangle 1134"/>
              <p:cNvSpPr>
                <a:spLocks noChangeArrowheads="1"/>
              </p:cNvSpPr>
              <p:nvPr/>
            </p:nvSpPr>
            <p:spPr bwMode="auto">
              <a:xfrm>
                <a:off x="504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8" name="Rectangle 1135"/>
              <p:cNvSpPr>
                <a:spLocks noChangeArrowheads="1"/>
              </p:cNvSpPr>
              <p:nvPr/>
            </p:nvSpPr>
            <p:spPr bwMode="auto">
              <a:xfrm>
                <a:off x="5070"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9" name="Rectangle 1136"/>
              <p:cNvSpPr>
                <a:spLocks noChangeArrowheads="1"/>
              </p:cNvSpPr>
              <p:nvPr/>
            </p:nvSpPr>
            <p:spPr bwMode="auto">
              <a:xfrm>
                <a:off x="5048"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0" name="Rectangle 1137"/>
              <p:cNvSpPr>
                <a:spLocks noChangeArrowheads="1"/>
              </p:cNvSpPr>
              <p:nvPr/>
            </p:nvSpPr>
            <p:spPr bwMode="auto">
              <a:xfrm>
                <a:off x="5092"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91" name="Rectangle 1138"/>
              <p:cNvSpPr>
                <a:spLocks noChangeArrowheads="1"/>
              </p:cNvSpPr>
              <p:nvPr/>
            </p:nvSpPr>
            <p:spPr bwMode="auto">
              <a:xfrm>
                <a:off x="515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2" name="Rectangle 1139"/>
              <p:cNvSpPr>
                <a:spLocks noChangeArrowheads="1"/>
              </p:cNvSpPr>
              <p:nvPr/>
            </p:nvSpPr>
            <p:spPr bwMode="auto">
              <a:xfrm>
                <a:off x="504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3" name="Rectangle 1140"/>
              <p:cNvSpPr>
                <a:spLocks noChangeArrowheads="1"/>
              </p:cNvSpPr>
              <p:nvPr/>
            </p:nvSpPr>
            <p:spPr bwMode="auto">
              <a:xfrm>
                <a:off x="5070"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4" name="Rectangle 1141"/>
              <p:cNvSpPr>
                <a:spLocks noChangeArrowheads="1"/>
              </p:cNvSpPr>
              <p:nvPr/>
            </p:nvSpPr>
            <p:spPr bwMode="auto">
              <a:xfrm>
                <a:off x="5114" y="1103"/>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5" name="Rectangle 1142"/>
              <p:cNvSpPr>
                <a:spLocks noChangeArrowheads="1"/>
              </p:cNvSpPr>
              <p:nvPr/>
            </p:nvSpPr>
            <p:spPr bwMode="auto">
              <a:xfrm>
                <a:off x="5070"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6" name="Rectangle 1143"/>
              <p:cNvSpPr>
                <a:spLocks noChangeArrowheads="1"/>
              </p:cNvSpPr>
              <p:nvPr/>
            </p:nvSpPr>
            <p:spPr bwMode="auto">
              <a:xfrm>
                <a:off x="5092"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7" name="Rectangle 1144"/>
              <p:cNvSpPr>
                <a:spLocks noChangeArrowheads="1"/>
              </p:cNvSpPr>
              <p:nvPr/>
            </p:nvSpPr>
            <p:spPr bwMode="auto">
              <a:xfrm>
                <a:off x="51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8" name="Rectangle 1145"/>
              <p:cNvSpPr>
                <a:spLocks noChangeArrowheads="1"/>
              </p:cNvSpPr>
              <p:nvPr/>
            </p:nvSpPr>
            <p:spPr bwMode="auto">
              <a:xfrm>
                <a:off x="504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99" name="Rectangle 1146"/>
              <p:cNvSpPr>
                <a:spLocks noChangeArrowheads="1"/>
              </p:cNvSpPr>
              <p:nvPr/>
            </p:nvSpPr>
            <p:spPr bwMode="auto">
              <a:xfrm>
                <a:off x="509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00" name="Rectangle 1147"/>
              <p:cNvSpPr>
                <a:spLocks noChangeArrowheads="1"/>
              </p:cNvSpPr>
              <p:nvPr/>
            </p:nvSpPr>
            <p:spPr bwMode="auto">
              <a:xfrm>
                <a:off x="5134"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1" name="Rectangle 1148"/>
              <p:cNvSpPr>
                <a:spLocks noChangeArrowheads="1"/>
              </p:cNvSpPr>
              <p:nvPr/>
            </p:nvSpPr>
            <p:spPr bwMode="auto">
              <a:xfrm>
                <a:off x="507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2" name="Rectangle 1149"/>
              <p:cNvSpPr>
                <a:spLocks noChangeArrowheads="1"/>
              </p:cNvSpPr>
              <p:nvPr/>
            </p:nvSpPr>
            <p:spPr bwMode="auto">
              <a:xfrm>
                <a:off x="5114"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3" name="Rectangle 1150"/>
              <p:cNvSpPr>
                <a:spLocks noChangeArrowheads="1"/>
              </p:cNvSpPr>
              <p:nvPr/>
            </p:nvSpPr>
            <p:spPr bwMode="auto">
              <a:xfrm>
                <a:off x="5156"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904" name="Rectangle 1151"/>
              <p:cNvSpPr>
                <a:spLocks noChangeArrowheads="1"/>
              </p:cNvSpPr>
              <p:nvPr/>
            </p:nvSpPr>
            <p:spPr bwMode="auto">
              <a:xfrm>
                <a:off x="5048"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5" name="Rectangle 1152"/>
              <p:cNvSpPr>
                <a:spLocks noChangeArrowheads="1"/>
              </p:cNvSpPr>
              <p:nvPr/>
            </p:nvSpPr>
            <p:spPr bwMode="auto">
              <a:xfrm>
                <a:off x="5092"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06" name="Rectangle 1153"/>
              <p:cNvSpPr>
                <a:spLocks noChangeArrowheads="1"/>
              </p:cNvSpPr>
              <p:nvPr/>
            </p:nvSpPr>
            <p:spPr bwMode="auto">
              <a:xfrm>
                <a:off x="507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7" name="Rectangle 1154"/>
              <p:cNvSpPr>
                <a:spLocks noChangeArrowheads="1"/>
              </p:cNvSpPr>
              <p:nvPr/>
            </p:nvSpPr>
            <p:spPr bwMode="auto">
              <a:xfrm>
                <a:off x="5114"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8" name="Rectangle 1155"/>
              <p:cNvSpPr>
                <a:spLocks noChangeArrowheads="1"/>
              </p:cNvSpPr>
              <p:nvPr/>
            </p:nvSpPr>
            <p:spPr bwMode="auto">
              <a:xfrm>
                <a:off x="51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09" name="Rectangle 1156"/>
              <p:cNvSpPr>
                <a:spLocks noChangeArrowheads="1"/>
              </p:cNvSpPr>
              <p:nvPr/>
            </p:nvSpPr>
            <p:spPr bwMode="auto">
              <a:xfrm>
                <a:off x="5070"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0" name="Rectangle 1157"/>
              <p:cNvSpPr>
                <a:spLocks noChangeArrowheads="1"/>
              </p:cNvSpPr>
              <p:nvPr/>
            </p:nvSpPr>
            <p:spPr bwMode="auto">
              <a:xfrm>
                <a:off x="511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1" name="Rectangle 1158"/>
              <p:cNvSpPr>
                <a:spLocks noChangeArrowheads="1"/>
              </p:cNvSpPr>
              <p:nvPr/>
            </p:nvSpPr>
            <p:spPr bwMode="auto">
              <a:xfrm>
                <a:off x="5048"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2" name="Rectangle 1159"/>
              <p:cNvSpPr>
                <a:spLocks noChangeArrowheads="1"/>
              </p:cNvSpPr>
              <p:nvPr/>
            </p:nvSpPr>
            <p:spPr bwMode="auto">
              <a:xfrm>
                <a:off x="5092"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3" name="Rectangle 1160"/>
              <p:cNvSpPr>
                <a:spLocks noChangeArrowheads="1"/>
              </p:cNvSpPr>
              <p:nvPr/>
            </p:nvSpPr>
            <p:spPr bwMode="auto">
              <a:xfrm>
                <a:off x="51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4" name="Rectangle 1161"/>
              <p:cNvSpPr>
                <a:spLocks noChangeArrowheads="1"/>
              </p:cNvSpPr>
              <p:nvPr/>
            </p:nvSpPr>
            <p:spPr bwMode="auto">
              <a:xfrm>
                <a:off x="5048"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5" name="Rectangle 1162"/>
              <p:cNvSpPr>
                <a:spLocks noChangeArrowheads="1"/>
              </p:cNvSpPr>
              <p:nvPr/>
            </p:nvSpPr>
            <p:spPr bwMode="auto">
              <a:xfrm>
                <a:off x="5070"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6" name="Rectangle 1163"/>
              <p:cNvSpPr>
                <a:spLocks noChangeArrowheads="1"/>
              </p:cNvSpPr>
              <p:nvPr/>
            </p:nvSpPr>
            <p:spPr bwMode="auto">
              <a:xfrm>
                <a:off x="5048"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7" name="Rectangle 1164"/>
              <p:cNvSpPr>
                <a:spLocks noChangeArrowheads="1"/>
              </p:cNvSpPr>
              <p:nvPr/>
            </p:nvSpPr>
            <p:spPr bwMode="auto">
              <a:xfrm>
                <a:off x="5092"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18" name="Rectangle 1165"/>
              <p:cNvSpPr>
                <a:spLocks noChangeArrowheads="1"/>
              </p:cNvSpPr>
              <p:nvPr/>
            </p:nvSpPr>
            <p:spPr bwMode="auto">
              <a:xfrm>
                <a:off x="515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9" name="Rectangle 1166"/>
              <p:cNvSpPr>
                <a:spLocks noChangeArrowheads="1"/>
              </p:cNvSpPr>
              <p:nvPr/>
            </p:nvSpPr>
            <p:spPr bwMode="auto">
              <a:xfrm>
                <a:off x="507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0" name="Rectangle 1167"/>
              <p:cNvSpPr>
                <a:spLocks noChangeArrowheads="1"/>
              </p:cNvSpPr>
              <p:nvPr/>
            </p:nvSpPr>
            <p:spPr bwMode="auto">
              <a:xfrm>
                <a:off x="5070"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1" name="Rectangle 1168"/>
              <p:cNvSpPr>
                <a:spLocks noChangeArrowheads="1"/>
              </p:cNvSpPr>
              <p:nvPr/>
            </p:nvSpPr>
            <p:spPr bwMode="auto">
              <a:xfrm>
                <a:off x="5114"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2" name="Rectangle 1169"/>
              <p:cNvSpPr>
                <a:spLocks noChangeArrowheads="1"/>
              </p:cNvSpPr>
              <p:nvPr/>
            </p:nvSpPr>
            <p:spPr bwMode="auto">
              <a:xfrm>
                <a:off x="515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3" name="Rectangle 1170"/>
              <p:cNvSpPr>
                <a:spLocks noChangeArrowheads="1"/>
              </p:cNvSpPr>
              <p:nvPr/>
            </p:nvSpPr>
            <p:spPr bwMode="auto">
              <a:xfrm>
                <a:off x="504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4" name="Rectangle 1171"/>
              <p:cNvSpPr>
                <a:spLocks noChangeArrowheads="1"/>
              </p:cNvSpPr>
              <p:nvPr/>
            </p:nvSpPr>
            <p:spPr bwMode="auto">
              <a:xfrm>
                <a:off x="5092"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5" name="Rectangle 1172"/>
              <p:cNvSpPr>
                <a:spLocks noChangeArrowheads="1"/>
              </p:cNvSpPr>
              <p:nvPr/>
            </p:nvSpPr>
            <p:spPr bwMode="auto">
              <a:xfrm>
                <a:off x="5134"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6" name="Rectangle 1173"/>
              <p:cNvSpPr>
                <a:spLocks noChangeArrowheads="1"/>
              </p:cNvSpPr>
              <p:nvPr/>
            </p:nvSpPr>
            <p:spPr bwMode="auto">
              <a:xfrm>
                <a:off x="5048"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7" name="Rectangle 1174"/>
              <p:cNvSpPr>
                <a:spLocks noChangeArrowheads="1"/>
              </p:cNvSpPr>
              <p:nvPr/>
            </p:nvSpPr>
            <p:spPr bwMode="auto">
              <a:xfrm>
                <a:off x="511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8" name="Rectangle 1175"/>
              <p:cNvSpPr>
                <a:spLocks noChangeArrowheads="1"/>
              </p:cNvSpPr>
              <p:nvPr/>
            </p:nvSpPr>
            <p:spPr bwMode="auto">
              <a:xfrm>
                <a:off x="509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9" name="Rectangle 1176"/>
              <p:cNvSpPr>
                <a:spLocks noChangeArrowheads="1"/>
              </p:cNvSpPr>
              <p:nvPr/>
            </p:nvSpPr>
            <p:spPr bwMode="auto">
              <a:xfrm>
                <a:off x="513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30" name="Rectangle 1177"/>
              <p:cNvSpPr>
                <a:spLocks noChangeArrowheads="1"/>
              </p:cNvSpPr>
              <p:nvPr/>
            </p:nvSpPr>
            <p:spPr bwMode="auto">
              <a:xfrm>
                <a:off x="51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1" name="Rectangle 1178"/>
              <p:cNvSpPr>
                <a:spLocks noChangeArrowheads="1"/>
              </p:cNvSpPr>
              <p:nvPr/>
            </p:nvSpPr>
            <p:spPr bwMode="auto">
              <a:xfrm>
                <a:off x="504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32" name="Rectangle 1179"/>
              <p:cNvSpPr>
                <a:spLocks noChangeArrowheads="1"/>
              </p:cNvSpPr>
              <p:nvPr/>
            </p:nvSpPr>
            <p:spPr bwMode="auto">
              <a:xfrm>
                <a:off x="509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3" name="Rectangle 1180"/>
              <p:cNvSpPr>
                <a:spLocks noChangeArrowheads="1"/>
              </p:cNvSpPr>
              <p:nvPr/>
            </p:nvSpPr>
            <p:spPr bwMode="auto">
              <a:xfrm>
                <a:off x="51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4" name="Rectangle 1181"/>
              <p:cNvSpPr>
                <a:spLocks noChangeArrowheads="1"/>
              </p:cNvSpPr>
              <p:nvPr/>
            </p:nvSpPr>
            <p:spPr bwMode="auto">
              <a:xfrm>
                <a:off x="504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5" name="Rectangle 1182"/>
              <p:cNvSpPr>
                <a:spLocks noChangeArrowheads="1"/>
              </p:cNvSpPr>
              <p:nvPr/>
            </p:nvSpPr>
            <p:spPr bwMode="auto">
              <a:xfrm>
                <a:off x="509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6" name="Rectangle 1183"/>
              <p:cNvSpPr>
                <a:spLocks noChangeArrowheads="1"/>
              </p:cNvSpPr>
              <p:nvPr/>
            </p:nvSpPr>
            <p:spPr bwMode="auto">
              <a:xfrm>
                <a:off x="513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7" name="Rectangle 1184"/>
              <p:cNvSpPr>
                <a:spLocks noChangeArrowheads="1"/>
              </p:cNvSpPr>
              <p:nvPr/>
            </p:nvSpPr>
            <p:spPr bwMode="auto">
              <a:xfrm>
                <a:off x="507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8" name="Rectangle 1185"/>
              <p:cNvSpPr>
                <a:spLocks noChangeArrowheads="1"/>
              </p:cNvSpPr>
              <p:nvPr/>
            </p:nvSpPr>
            <p:spPr bwMode="auto">
              <a:xfrm>
                <a:off x="511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9" name="Rectangle 1186"/>
              <p:cNvSpPr>
                <a:spLocks noChangeArrowheads="1"/>
              </p:cNvSpPr>
              <p:nvPr/>
            </p:nvSpPr>
            <p:spPr bwMode="auto">
              <a:xfrm>
                <a:off x="515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0" name="Rectangle 1187"/>
              <p:cNvSpPr>
                <a:spLocks noChangeArrowheads="1"/>
              </p:cNvSpPr>
              <p:nvPr/>
            </p:nvSpPr>
            <p:spPr bwMode="auto">
              <a:xfrm>
                <a:off x="504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1" name="Rectangle 1188"/>
              <p:cNvSpPr>
                <a:spLocks noChangeArrowheads="1"/>
              </p:cNvSpPr>
              <p:nvPr/>
            </p:nvSpPr>
            <p:spPr bwMode="auto">
              <a:xfrm>
                <a:off x="509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2" name="Rectangle 1189"/>
              <p:cNvSpPr>
                <a:spLocks noChangeArrowheads="1"/>
              </p:cNvSpPr>
              <p:nvPr/>
            </p:nvSpPr>
            <p:spPr bwMode="auto">
              <a:xfrm>
                <a:off x="517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3" name="Rectangle 1190"/>
              <p:cNvSpPr>
                <a:spLocks noChangeArrowheads="1"/>
              </p:cNvSpPr>
              <p:nvPr/>
            </p:nvSpPr>
            <p:spPr bwMode="auto">
              <a:xfrm>
                <a:off x="52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4" name="Rectangle 1191"/>
              <p:cNvSpPr>
                <a:spLocks noChangeArrowheads="1"/>
              </p:cNvSpPr>
              <p:nvPr/>
            </p:nvSpPr>
            <p:spPr bwMode="auto">
              <a:xfrm>
                <a:off x="52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5" name="Rectangle 1192"/>
              <p:cNvSpPr>
                <a:spLocks noChangeArrowheads="1"/>
              </p:cNvSpPr>
              <p:nvPr/>
            </p:nvSpPr>
            <p:spPr bwMode="auto">
              <a:xfrm>
                <a:off x="52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6" name="Rectangle 1193"/>
              <p:cNvSpPr>
                <a:spLocks noChangeArrowheads="1"/>
              </p:cNvSpPr>
              <p:nvPr/>
            </p:nvSpPr>
            <p:spPr bwMode="auto">
              <a:xfrm>
                <a:off x="528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7" name="Rectangle 1194"/>
              <p:cNvSpPr>
                <a:spLocks noChangeArrowheads="1"/>
              </p:cNvSpPr>
              <p:nvPr/>
            </p:nvSpPr>
            <p:spPr bwMode="auto">
              <a:xfrm>
                <a:off x="517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8" name="Rectangle 1195"/>
              <p:cNvSpPr>
                <a:spLocks noChangeArrowheads="1"/>
              </p:cNvSpPr>
              <p:nvPr/>
            </p:nvSpPr>
            <p:spPr bwMode="auto">
              <a:xfrm>
                <a:off x="5222"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9" name="Rectangle 1196"/>
              <p:cNvSpPr>
                <a:spLocks noChangeArrowheads="1"/>
              </p:cNvSpPr>
              <p:nvPr/>
            </p:nvSpPr>
            <p:spPr bwMode="auto">
              <a:xfrm>
                <a:off x="5264"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0" name="Rectangle 1197"/>
              <p:cNvSpPr>
                <a:spLocks noChangeArrowheads="1"/>
              </p:cNvSpPr>
              <p:nvPr/>
            </p:nvSpPr>
            <p:spPr bwMode="auto">
              <a:xfrm>
                <a:off x="5200"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51" name="Rectangle 1198"/>
              <p:cNvSpPr>
                <a:spLocks noChangeArrowheads="1"/>
              </p:cNvSpPr>
              <p:nvPr/>
            </p:nvSpPr>
            <p:spPr bwMode="auto">
              <a:xfrm>
                <a:off x="528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2" name="Rectangle 1199"/>
              <p:cNvSpPr>
                <a:spLocks noChangeArrowheads="1"/>
              </p:cNvSpPr>
              <p:nvPr/>
            </p:nvSpPr>
            <p:spPr bwMode="auto">
              <a:xfrm>
                <a:off x="517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3" name="Rectangle 1200"/>
              <p:cNvSpPr>
                <a:spLocks noChangeArrowheads="1"/>
              </p:cNvSpPr>
              <p:nvPr/>
            </p:nvSpPr>
            <p:spPr bwMode="auto">
              <a:xfrm>
                <a:off x="5244"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4" name="Rectangle 1201"/>
              <p:cNvSpPr>
                <a:spLocks noChangeArrowheads="1"/>
              </p:cNvSpPr>
              <p:nvPr/>
            </p:nvSpPr>
            <p:spPr bwMode="auto">
              <a:xfrm>
                <a:off x="5286"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5" name="Rectangle 1202"/>
              <p:cNvSpPr>
                <a:spLocks noChangeArrowheads="1"/>
              </p:cNvSpPr>
              <p:nvPr/>
            </p:nvSpPr>
            <p:spPr bwMode="auto">
              <a:xfrm>
                <a:off x="5178"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6" name="Rectangle 1203"/>
              <p:cNvSpPr>
                <a:spLocks noChangeArrowheads="1"/>
              </p:cNvSpPr>
              <p:nvPr/>
            </p:nvSpPr>
            <p:spPr bwMode="auto">
              <a:xfrm>
                <a:off x="5200"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7" name="Rectangle 1204"/>
              <p:cNvSpPr>
                <a:spLocks noChangeArrowheads="1"/>
              </p:cNvSpPr>
              <p:nvPr/>
            </p:nvSpPr>
            <p:spPr bwMode="auto">
              <a:xfrm>
                <a:off x="52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8" name="Rectangle 1205"/>
              <p:cNvSpPr>
                <a:spLocks noChangeArrowheads="1"/>
              </p:cNvSpPr>
              <p:nvPr/>
            </p:nvSpPr>
            <p:spPr bwMode="auto">
              <a:xfrm>
                <a:off x="528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9" name="Rectangle 1206"/>
              <p:cNvSpPr>
                <a:spLocks noChangeArrowheads="1"/>
              </p:cNvSpPr>
              <p:nvPr/>
            </p:nvSpPr>
            <p:spPr bwMode="auto">
              <a:xfrm>
                <a:off x="517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60" name="Rectangle 1207"/>
              <p:cNvSpPr>
                <a:spLocks noChangeArrowheads="1"/>
              </p:cNvSpPr>
              <p:nvPr/>
            </p:nvSpPr>
            <p:spPr bwMode="auto">
              <a:xfrm>
                <a:off x="522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1" name="Rectangle 1208"/>
              <p:cNvSpPr>
                <a:spLocks noChangeArrowheads="1"/>
              </p:cNvSpPr>
              <p:nvPr/>
            </p:nvSpPr>
            <p:spPr bwMode="auto">
              <a:xfrm>
                <a:off x="5242" y="1217"/>
                <a:ext cx="36" cy="30"/>
              </a:xfrm>
              <a:prstGeom prst="rect">
                <a:avLst/>
              </a:prstGeom>
              <a:grpFill/>
              <a:ln>
                <a:noFill/>
              </a:ln>
            </p:spPr>
            <p:txBody>
              <a:bodyPr vert="horz" wrap="square" lIns="91440" tIns="45720" rIns="91440" bIns="45720" numCol="1" anchor="t" anchorCtr="0" compatLnSpc="1"/>
              <a:lstStyle/>
              <a:p>
                <a:endParaRPr lang="zh-CN" altLang="en-US"/>
              </a:p>
            </p:txBody>
          </p:sp>
          <p:sp>
            <p:nvSpPr>
              <p:cNvPr id="962" name="Rectangle 1209"/>
              <p:cNvSpPr>
                <a:spLocks noChangeArrowheads="1"/>
              </p:cNvSpPr>
              <p:nvPr/>
            </p:nvSpPr>
            <p:spPr bwMode="auto">
              <a:xfrm>
                <a:off x="520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3" name="Rectangle 1210"/>
              <p:cNvSpPr>
                <a:spLocks noChangeArrowheads="1"/>
              </p:cNvSpPr>
              <p:nvPr/>
            </p:nvSpPr>
            <p:spPr bwMode="auto">
              <a:xfrm>
                <a:off x="52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64" name="Rectangle 1211"/>
              <p:cNvSpPr>
                <a:spLocks noChangeArrowheads="1"/>
              </p:cNvSpPr>
              <p:nvPr/>
            </p:nvSpPr>
            <p:spPr bwMode="auto">
              <a:xfrm>
                <a:off x="5286"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5" name="Rectangle 1212"/>
              <p:cNvSpPr>
                <a:spLocks noChangeArrowheads="1"/>
              </p:cNvSpPr>
              <p:nvPr/>
            </p:nvSpPr>
            <p:spPr bwMode="auto">
              <a:xfrm>
                <a:off x="5178" y="1330"/>
                <a:ext cx="14" cy="30"/>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3" name="Group 1414"/>
            <p:cNvGrpSpPr/>
            <p:nvPr/>
          </p:nvGrpSpPr>
          <p:grpSpPr bwMode="auto">
            <a:xfrm>
              <a:off x="-3529332" y="-1031875"/>
              <a:ext cx="676299" cy="3252788"/>
              <a:chOff x="5048" y="937"/>
              <a:chExt cx="426" cy="2049"/>
            </a:xfrm>
            <a:grpFill/>
          </p:grpSpPr>
          <p:sp>
            <p:nvSpPr>
              <p:cNvPr id="566" name="Rectangle 1214"/>
              <p:cNvSpPr>
                <a:spLocks noChangeArrowheads="1"/>
              </p:cNvSpPr>
              <p:nvPr/>
            </p:nvSpPr>
            <p:spPr bwMode="auto">
              <a:xfrm>
                <a:off x="5222"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7" name="Rectangle 1215"/>
              <p:cNvSpPr>
                <a:spLocks noChangeArrowheads="1"/>
              </p:cNvSpPr>
              <p:nvPr/>
            </p:nvSpPr>
            <p:spPr bwMode="auto">
              <a:xfrm>
                <a:off x="52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8" name="Rectangle 1216"/>
              <p:cNvSpPr>
                <a:spLocks noChangeArrowheads="1"/>
              </p:cNvSpPr>
              <p:nvPr/>
            </p:nvSpPr>
            <p:spPr bwMode="auto">
              <a:xfrm>
                <a:off x="52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69" name="Rectangle 1217"/>
              <p:cNvSpPr>
                <a:spLocks noChangeArrowheads="1"/>
              </p:cNvSpPr>
              <p:nvPr/>
            </p:nvSpPr>
            <p:spPr bwMode="auto">
              <a:xfrm>
                <a:off x="52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0" name="Rectangle 1218"/>
              <p:cNvSpPr>
                <a:spLocks noChangeArrowheads="1"/>
              </p:cNvSpPr>
              <p:nvPr/>
            </p:nvSpPr>
            <p:spPr bwMode="auto">
              <a:xfrm>
                <a:off x="5286"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1" name="Rectangle 1219"/>
              <p:cNvSpPr>
                <a:spLocks noChangeArrowheads="1"/>
              </p:cNvSpPr>
              <p:nvPr/>
            </p:nvSpPr>
            <p:spPr bwMode="auto">
              <a:xfrm>
                <a:off x="524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2" name="Rectangle 1220"/>
              <p:cNvSpPr>
                <a:spLocks noChangeArrowheads="1"/>
              </p:cNvSpPr>
              <p:nvPr/>
            </p:nvSpPr>
            <p:spPr bwMode="auto">
              <a:xfrm>
                <a:off x="5286"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3" name="Rectangle 1221"/>
              <p:cNvSpPr>
                <a:spLocks noChangeArrowheads="1"/>
              </p:cNvSpPr>
              <p:nvPr/>
            </p:nvSpPr>
            <p:spPr bwMode="auto">
              <a:xfrm>
                <a:off x="5244"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4" name="Rectangle 1222"/>
              <p:cNvSpPr>
                <a:spLocks noChangeArrowheads="1"/>
              </p:cNvSpPr>
              <p:nvPr/>
            </p:nvSpPr>
            <p:spPr bwMode="auto">
              <a:xfrm>
                <a:off x="528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5" name="Rectangle 1223"/>
              <p:cNvSpPr>
                <a:spLocks noChangeArrowheads="1"/>
              </p:cNvSpPr>
              <p:nvPr/>
            </p:nvSpPr>
            <p:spPr bwMode="auto">
              <a:xfrm>
                <a:off x="5134" y="1554"/>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576" name="Rectangle 1224"/>
              <p:cNvSpPr>
                <a:spLocks noChangeArrowheads="1"/>
              </p:cNvSpPr>
              <p:nvPr/>
            </p:nvSpPr>
            <p:spPr bwMode="auto">
              <a:xfrm>
                <a:off x="524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7" name="Rectangle 1225"/>
              <p:cNvSpPr>
                <a:spLocks noChangeArrowheads="1"/>
              </p:cNvSpPr>
              <p:nvPr/>
            </p:nvSpPr>
            <p:spPr bwMode="auto">
              <a:xfrm>
                <a:off x="5286"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8" name="Rectangle 1226"/>
              <p:cNvSpPr>
                <a:spLocks noChangeArrowheads="1"/>
              </p:cNvSpPr>
              <p:nvPr/>
            </p:nvSpPr>
            <p:spPr bwMode="auto">
              <a:xfrm>
                <a:off x="5200"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9" name="Rectangle 1227"/>
              <p:cNvSpPr>
                <a:spLocks noChangeArrowheads="1"/>
              </p:cNvSpPr>
              <p:nvPr/>
            </p:nvSpPr>
            <p:spPr bwMode="auto">
              <a:xfrm>
                <a:off x="5222"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0" name="Rectangle 1228"/>
              <p:cNvSpPr>
                <a:spLocks noChangeArrowheads="1"/>
              </p:cNvSpPr>
              <p:nvPr/>
            </p:nvSpPr>
            <p:spPr bwMode="auto">
              <a:xfrm>
                <a:off x="5266" y="1610"/>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1" name="Rectangle 1229"/>
              <p:cNvSpPr>
                <a:spLocks noChangeArrowheads="1"/>
              </p:cNvSpPr>
              <p:nvPr/>
            </p:nvSpPr>
            <p:spPr bwMode="auto">
              <a:xfrm>
                <a:off x="520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2" name="Rectangle 1230"/>
              <p:cNvSpPr>
                <a:spLocks noChangeArrowheads="1"/>
              </p:cNvSpPr>
              <p:nvPr/>
            </p:nvSpPr>
            <p:spPr bwMode="auto">
              <a:xfrm>
                <a:off x="5244"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3" name="Rectangle 1231"/>
              <p:cNvSpPr>
                <a:spLocks noChangeArrowheads="1"/>
              </p:cNvSpPr>
              <p:nvPr/>
            </p:nvSpPr>
            <p:spPr bwMode="auto">
              <a:xfrm>
                <a:off x="52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4" name="Rectangle 1232"/>
              <p:cNvSpPr>
                <a:spLocks noChangeArrowheads="1"/>
              </p:cNvSpPr>
              <p:nvPr/>
            </p:nvSpPr>
            <p:spPr bwMode="auto">
              <a:xfrm>
                <a:off x="5286"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5" name="Rectangle 1233"/>
              <p:cNvSpPr>
                <a:spLocks noChangeArrowheads="1"/>
              </p:cNvSpPr>
              <p:nvPr/>
            </p:nvSpPr>
            <p:spPr bwMode="auto">
              <a:xfrm>
                <a:off x="5200"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586" name="Rectangle 1234"/>
              <p:cNvSpPr>
                <a:spLocks noChangeArrowheads="1"/>
              </p:cNvSpPr>
              <p:nvPr/>
            </p:nvSpPr>
            <p:spPr bwMode="auto">
              <a:xfrm>
                <a:off x="528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7" name="Rectangle 1235"/>
              <p:cNvSpPr>
                <a:spLocks noChangeArrowheads="1"/>
              </p:cNvSpPr>
              <p:nvPr/>
            </p:nvSpPr>
            <p:spPr bwMode="auto">
              <a:xfrm>
                <a:off x="517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88" name="Rectangle 1236"/>
              <p:cNvSpPr>
                <a:spLocks noChangeArrowheads="1"/>
              </p:cNvSpPr>
              <p:nvPr/>
            </p:nvSpPr>
            <p:spPr bwMode="auto">
              <a:xfrm>
                <a:off x="528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9" name="Rectangle 1237"/>
              <p:cNvSpPr>
                <a:spLocks noChangeArrowheads="1"/>
              </p:cNvSpPr>
              <p:nvPr/>
            </p:nvSpPr>
            <p:spPr bwMode="auto">
              <a:xfrm>
                <a:off x="5178"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0" name="Rectangle 1238"/>
              <p:cNvSpPr>
                <a:spLocks noChangeArrowheads="1"/>
              </p:cNvSpPr>
              <p:nvPr/>
            </p:nvSpPr>
            <p:spPr bwMode="auto">
              <a:xfrm>
                <a:off x="5200"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1" name="Rectangle 1239"/>
              <p:cNvSpPr>
                <a:spLocks noChangeArrowheads="1"/>
              </p:cNvSpPr>
              <p:nvPr/>
            </p:nvSpPr>
            <p:spPr bwMode="auto">
              <a:xfrm>
                <a:off x="52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2" name="Rectangle 1240"/>
              <p:cNvSpPr>
                <a:spLocks noChangeArrowheads="1"/>
              </p:cNvSpPr>
              <p:nvPr/>
            </p:nvSpPr>
            <p:spPr bwMode="auto">
              <a:xfrm>
                <a:off x="5266" y="1836"/>
                <a:ext cx="3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3" name="Rectangle 1241"/>
              <p:cNvSpPr>
                <a:spLocks noChangeArrowheads="1"/>
              </p:cNvSpPr>
              <p:nvPr/>
            </p:nvSpPr>
            <p:spPr bwMode="auto">
              <a:xfrm>
                <a:off x="522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4" name="Rectangle 1242"/>
              <p:cNvSpPr>
                <a:spLocks noChangeArrowheads="1"/>
              </p:cNvSpPr>
              <p:nvPr/>
            </p:nvSpPr>
            <p:spPr bwMode="auto">
              <a:xfrm>
                <a:off x="526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5" name="Rectangle 1243"/>
              <p:cNvSpPr>
                <a:spLocks noChangeArrowheads="1"/>
              </p:cNvSpPr>
              <p:nvPr/>
            </p:nvSpPr>
            <p:spPr bwMode="auto">
              <a:xfrm>
                <a:off x="52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6" name="Rectangle 1244"/>
              <p:cNvSpPr>
                <a:spLocks noChangeArrowheads="1"/>
              </p:cNvSpPr>
              <p:nvPr/>
            </p:nvSpPr>
            <p:spPr bwMode="auto">
              <a:xfrm>
                <a:off x="517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597" name="Rectangle 1245"/>
              <p:cNvSpPr>
                <a:spLocks noChangeArrowheads="1"/>
              </p:cNvSpPr>
              <p:nvPr/>
            </p:nvSpPr>
            <p:spPr bwMode="auto">
              <a:xfrm>
                <a:off x="5200"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8" name="Rectangle 1246"/>
              <p:cNvSpPr>
                <a:spLocks noChangeArrowheads="1"/>
              </p:cNvSpPr>
              <p:nvPr/>
            </p:nvSpPr>
            <p:spPr bwMode="auto">
              <a:xfrm>
                <a:off x="522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9" name="Rectangle 1247"/>
              <p:cNvSpPr>
                <a:spLocks noChangeArrowheads="1"/>
              </p:cNvSpPr>
              <p:nvPr/>
            </p:nvSpPr>
            <p:spPr bwMode="auto">
              <a:xfrm>
                <a:off x="52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600" name="Rectangle 1248"/>
              <p:cNvSpPr>
                <a:spLocks noChangeArrowheads="1"/>
              </p:cNvSpPr>
              <p:nvPr/>
            </p:nvSpPr>
            <p:spPr bwMode="auto">
              <a:xfrm>
                <a:off x="517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1" name="Rectangle 1249"/>
              <p:cNvSpPr>
                <a:spLocks noChangeArrowheads="1"/>
              </p:cNvSpPr>
              <p:nvPr/>
            </p:nvSpPr>
            <p:spPr bwMode="auto">
              <a:xfrm>
                <a:off x="522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2" name="Rectangle 1250"/>
              <p:cNvSpPr>
                <a:spLocks noChangeArrowheads="1"/>
              </p:cNvSpPr>
              <p:nvPr/>
            </p:nvSpPr>
            <p:spPr bwMode="auto">
              <a:xfrm>
                <a:off x="526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3" name="Rectangle 1251"/>
              <p:cNvSpPr>
                <a:spLocks noChangeArrowheads="1"/>
              </p:cNvSpPr>
              <p:nvPr/>
            </p:nvSpPr>
            <p:spPr bwMode="auto">
              <a:xfrm>
                <a:off x="520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4" name="Rectangle 1252"/>
              <p:cNvSpPr>
                <a:spLocks noChangeArrowheads="1"/>
              </p:cNvSpPr>
              <p:nvPr/>
            </p:nvSpPr>
            <p:spPr bwMode="auto">
              <a:xfrm>
                <a:off x="524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5" name="Rectangle 1253"/>
              <p:cNvSpPr>
                <a:spLocks noChangeArrowheads="1"/>
              </p:cNvSpPr>
              <p:nvPr/>
            </p:nvSpPr>
            <p:spPr bwMode="auto">
              <a:xfrm>
                <a:off x="528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6" name="Rectangle 1254"/>
              <p:cNvSpPr>
                <a:spLocks noChangeArrowheads="1"/>
              </p:cNvSpPr>
              <p:nvPr/>
            </p:nvSpPr>
            <p:spPr bwMode="auto">
              <a:xfrm>
                <a:off x="517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7" name="Rectangle 1255"/>
              <p:cNvSpPr>
                <a:spLocks noChangeArrowheads="1"/>
              </p:cNvSpPr>
              <p:nvPr/>
            </p:nvSpPr>
            <p:spPr bwMode="auto">
              <a:xfrm>
                <a:off x="522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8" name="Rectangle 1256"/>
              <p:cNvSpPr>
                <a:spLocks noChangeArrowheads="1"/>
              </p:cNvSpPr>
              <p:nvPr/>
            </p:nvSpPr>
            <p:spPr bwMode="auto">
              <a:xfrm>
                <a:off x="52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9" name="Rectangle 1257"/>
              <p:cNvSpPr>
                <a:spLocks noChangeArrowheads="1"/>
              </p:cNvSpPr>
              <p:nvPr/>
            </p:nvSpPr>
            <p:spPr bwMode="auto">
              <a:xfrm>
                <a:off x="509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0" name="Rectangle 1258"/>
              <p:cNvSpPr>
                <a:spLocks noChangeArrowheads="1"/>
              </p:cNvSpPr>
              <p:nvPr/>
            </p:nvSpPr>
            <p:spPr bwMode="auto">
              <a:xfrm>
                <a:off x="51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1" name="Rectangle 1259"/>
              <p:cNvSpPr>
                <a:spLocks noChangeArrowheads="1"/>
              </p:cNvSpPr>
              <p:nvPr/>
            </p:nvSpPr>
            <p:spPr bwMode="auto">
              <a:xfrm>
                <a:off x="5178"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2" name="Rectangle 1260"/>
              <p:cNvSpPr>
                <a:spLocks noChangeArrowheads="1"/>
              </p:cNvSpPr>
              <p:nvPr/>
            </p:nvSpPr>
            <p:spPr bwMode="auto">
              <a:xfrm>
                <a:off x="522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3" name="Rectangle 1261"/>
              <p:cNvSpPr>
                <a:spLocks noChangeArrowheads="1"/>
              </p:cNvSpPr>
              <p:nvPr/>
            </p:nvSpPr>
            <p:spPr bwMode="auto">
              <a:xfrm>
                <a:off x="504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4" name="Rectangle 1262"/>
              <p:cNvSpPr>
                <a:spLocks noChangeArrowheads="1"/>
              </p:cNvSpPr>
              <p:nvPr/>
            </p:nvSpPr>
            <p:spPr bwMode="auto">
              <a:xfrm>
                <a:off x="507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5" name="Rectangle 1263"/>
              <p:cNvSpPr>
                <a:spLocks noChangeArrowheads="1"/>
              </p:cNvSpPr>
              <p:nvPr/>
            </p:nvSpPr>
            <p:spPr bwMode="auto">
              <a:xfrm>
                <a:off x="51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6" name="Rectangle 1264"/>
              <p:cNvSpPr>
                <a:spLocks noChangeArrowheads="1"/>
              </p:cNvSpPr>
              <p:nvPr/>
            </p:nvSpPr>
            <p:spPr bwMode="auto">
              <a:xfrm>
                <a:off x="517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7" name="Rectangle 1265"/>
              <p:cNvSpPr>
                <a:spLocks noChangeArrowheads="1"/>
              </p:cNvSpPr>
              <p:nvPr/>
            </p:nvSpPr>
            <p:spPr bwMode="auto">
              <a:xfrm>
                <a:off x="5286"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8" name="Rectangle 1266"/>
              <p:cNvSpPr>
                <a:spLocks noChangeArrowheads="1"/>
              </p:cNvSpPr>
              <p:nvPr/>
            </p:nvSpPr>
            <p:spPr bwMode="auto">
              <a:xfrm>
                <a:off x="515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9" name="Rectangle 1267"/>
              <p:cNvSpPr>
                <a:spLocks noChangeArrowheads="1"/>
              </p:cNvSpPr>
              <p:nvPr/>
            </p:nvSpPr>
            <p:spPr bwMode="auto">
              <a:xfrm>
                <a:off x="511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0" name="Rectangle 1268"/>
              <p:cNvSpPr>
                <a:spLocks noChangeArrowheads="1"/>
              </p:cNvSpPr>
              <p:nvPr/>
            </p:nvSpPr>
            <p:spPr bwMode="auto">
              <a:xfrm>
                <a:off x="526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1" name="Rectangle 1269"/>
              <p:cNvSpPr>
                <a:spLocks noChangeArrowheads="1"/>
              </p:cNvSpPr>
              <p:nvPr/>
            </p:nvSpPr>
            <p:spPr bwMode="auto">
              <a:xfrm>
                <a:off x="528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2" name="Rectangle 1270"/>
              <p:cNvSpPr>
                <a:spLocks noChangeArrowheads="1"/>
              </p:cNvSpPr>
              <p:nvPr/>
            </p:nvSpPr>
            <p:spPr bwMode="auto">
              <a:xfrm>
                <a:off x="5200"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3" name="Rectangle 1271"/>
              <p:cNvSpPr>
                <a:spLocks noChangeArrowheads="1"/>
              </p:cNvSpPr>
              <p:nvPr/>
            </p:nvSpPr>
            <p:spPr bwMode="auto">
              <a:xfrm>
                <a:off x="5092"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4" name="Rectangle 1272"/>
              <p:cNvSpPr>
                <a:spLocks noChangeArrowheads="1"/>
              </p:cNvSpPr>
              <p:nvPr/>
            </p:nvSpPr>
            <p:spPr bwMode="auto">
              <a:xfrm>
                <a:off x="524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5" name="Rectangle 1273"/>
              <p:cNvSpPr>
                <a:spLocks noChangeArrowheads="1"/>
              </p:cNvSpPr>
              <p:nvPr/>
            </p:nvSpPr>
            <p:spPr bwMode="auto">
              <a:xfrm>
                <a:off x="528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6" name="Rectangle 1274"/>
              <p:cNvSpPr>
                <a:spLocks noChangeArrowheads="1"/>
              </p:cNvSpPr>
              <p:nvPr/>
            </p:nvSpPr>
            <p:spPr bwMode="auto">
              <a:xfrm>
                <a:off x="5048"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7" name="Rectangle 1275"/>
              <p:cNvSpPr>
                <a:spLocks noChangeArrowheads="1"/>
              </p:cNvSpPr>
              <p:nvPr/>
            </p:nvSpPr>
            <p:spPr bwMode="auto">
              <a:xfrm>
                <a:off x="51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8" name="Rectangle 1276"/>
              <p:cNvSpPr>
                <a:spLocks noChangeArrowheads="1"/>
              </p:cNvSpPr>
              <p:nvPr/>
            </p:nvSpPr>
            <p:spPr bwMode="auto">
              <a:xfrm>
                <a:off x="5070"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9" name="Rectangle 1277"/>
              <p:cNvSpPr>
                <a:spLocks noChangeArrowheads="1"/>
              </p:cNvSpPr>
              <p:nvPr/>
            </p:nvSpPr>
            <p:spPr bwMode="auto">
              <a:xfrm>
                <a:off x="5222"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0" name="Rectangle 1278"/>
              <p:cNvSpPr>
                <a:spLocks noChangeArrowheads="1"/>
              </p:cNvSpPr>
              <p:nvPr/>
            </p:nvSpPr>
            <p:spPr bwMode="auto">
              <a:xfrm>
                <a:off x="524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1" name="Rectangle 1279"/>
              <p:cNvSpPr>
                <a:spLocks noChangeArrowheads="1"/>
              </p:cNvSpPr>
              <p:nvPr/>
            </p:nvSpPr>
            <p:spPr bwMode="auto">
              <a:xfrm>
                <a:off x="5048"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2" name="Rectangle 1280"/>
              <p:cNvSpPr>
                <a:spLocks noChangeArrowheads="1"/>
              </p:cNvSpPr>
              <p:nvPr/>
            </p:nvSpPr>
            <p:spPr bwMode="auto">
              <a:xfrm>
                <a:off x="5200"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3" name="Rectangle 1281"/>
              <p:cNvSpPr>
                <a:spLocks noChangeArrowheads="1"/>
              </p:cNvSpPr>
              <p:nvPr/>
            </p:nvSpPr>
            <p:spPr bwMode="auto">
              <a:xfrm>
                <a:off x="51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4" name="Rectangle 1282"/>
              <p:cNvSpPr>
                <a:spLocks noChangeArrowheads="1"/>
              </p:cNvSpPr>
              <p:nvPr/>
            </p:nvSpPr>
            <p:spPr bwMode="auto">
              <a:xfrm>
                <a:off x="515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5" name="Rectangle 1283"/>
              <p:cNvSpPr>
                <a:spLocks noChangeArrowheads="1"/>
              </p:cNvSpPr>
              <p:nvPr/>
            </p:nvSpPr>
            <p:spPr bwMode="auto">
              <a:xfrm>
                <a:off x="528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6" name="Rectangle 1284"/>
              <p:cNvSpPr>
                <a:spLocks noChangeArrowheads="1"/>
              </p:cNvSpPr>
              <p:nvPr/>
            </p:nvSpPr>
            <p:spPr bwMode="auto">
              <a:xfrm>
                <a:off x="504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7" name="Rectangle 1285"/>
              <p:cNvSpPr>
                <a:spLocks noChangeArrowheads="1"/>
              </p:cNvSpPr>
              <p:nvPr/>
            </p:nvSpPr>
            <p:spPr bwMode="auto">
              <a:xfrm>
                <a:off x="5200"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8" name="Rectangle 1286"/>
              <p:cNvSpPr>
                <a:spLocks noChangeArrowheads="1"/>
              </p:cNvSpPr>
              <p:nvPr/>
            </p:nvSpPr>
            <p:spPr bwMode="auto">
              <a:xfrm>
                <a:off x="51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9" name="Rectangle 1287"/>
              <p:cNvSpPr>
                <a:spLocks noChangeArrowheads="1"/>
              </p:cNvSpPr>
              <p:nvPr/>
            </p:nvSpPr>
            <p:spPr bwMode="auto">
              <a:xfrm>
                <a:off x="517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0" name="Rectangle 1288"/>
              <p:cNvSpPr>
                <a:spLocks noChangeArrowheads="1"/>
              </p:cNvSpPr>
              <p:nvPr/>
            </p:nvSpPr>
            <p:spPr bwMode="auto">
              <a:xfrm>
                <a:off x="5286"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1" name="Rectangle 1289"/>
              <p:cNvSpPr>
                <a:spLocks noChangeArrowheads="1"/>
              </p:cNvSpPr>
              <p:nvPr/>
            </p:nvSpPr>
            <p:spPr bwMode="auto">
              <a:xfrm>
                <a:off x="5200"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2" name="Rectangle 1290"/>
              <p:cNvSpPr>
                <a:spLocks noChangeArrowheads="1"/>
              </p:cNvSpPr>
              <p:nvPr/>
            </p:nvSpPr>
            <p:spPr bwMode="auto">
              <a:xfrm>
                <a:off x="5092"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3" name="Rectangle 1291"/>
              <p:cNvSpPr>
                <a:spLocks noChangeArrowheads="1"/>
              </p:cNvSpPr>
              <p:nvPr/>
            </p:nvSpPr>
            <p:spPr bwMode="auto">
              <a:xfrm>
                <a:off x="51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4" name="Rectangle 1292"/>
              <p:cNvSpPr>
                <a:spLocks noChangeArrowheads="1"/>
              </p:cNvSpPr>
              <p:nvPr/>
            </p:nvSpPr>
            <p:spPr bwMode="auto">
              <a:xfrm>
                <a:off x="5048"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5" name="Rectangle 1293"/>
              <p:cNvSpPr>
                <a:spLocks noChangeArrowheads="1"/>
              </p:cNvSpPr>
              <p:nvPr/>
            </p:nvSpPr>
            <p:spPr bwMode="auto">
              <a:xfrm>
                <a:off x="515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6" name="Rectangle 1294"/>
              <p:cNvSpPr>
                <a:spLocks noChangeArrowheads="1"/>
              </p:cNvSpPr>
              <p:nvPr/>
            </p:nvSpPr>
            <p:spPr bwMode="auto">
              <a:xfrm>
                <a:off x="528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7" name="Rectangle 1295"/>
              <p:cNvSpPr>
                <a:spLocks noChangeArrowheads="1"/>
              </p:cNvSpPr>
              <p:nvPr/>
            </p:nvSpPr>
            <p:spPr bwMode="auto">
              <a:xfrm>
                <a:off x="5200"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8" name="Rectangle 1296"/>
              <p:cNvSpPr>
                <a:spLocks noChangeArrowheads="1"/>
              </p:cNvSpPr>
              <p:nvPr/>
            </p:nvSpPr>
            <p:spPr bwMode="auto">
              <a:xfrm>
                <a:off x="5114"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9" name="Rectangle 1297"/>
              <p:cNvSpPr>
                <a:spLocks noChangeArrowheads="1"/>
              </p:cNvSpPr>
              <p:nvPr/>
            </p:nvSpPr>
            <p:spPr bwMode="auto">
              <a:xfrm>
                <a:off x="5048"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0" name="Rectangle 1298"/>
              <p:cNvSpPr>
                <a:spLocks noChangeArrowheads="1"/>
              </p:cNvSpPr>
              <p:nvPr/>
            </p:nvSpPr>
            <p:spPr bwMode="auto">
              <a:xfrm>
                <a:off x="515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1" name="Rectangle 1299"/>
              <p:cNvSpPr>
                <a:spLocks noChangeArrowheads="1"/>
              </p:cNvSpPr>
              <p:nvPr/>
            </p:nvSpPr>
            <p:spPr bwMode="auto">
              <a:xfrm>
                <a:off x="528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2" name="Rectangle 1300"/>
              <p:cNvSpPr>
                <a:spLocks noChangeArrowheads="1"/>
              </p:cNvSpPr>
              <p:nvPr/>
            </p:nvSpPr>
            <p:spPr bwMode="auto">
              <a:xfrm>
                <a:off x="5048"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3" name="Rectangle 1301"/>
              <p:cNvSpPr>
                <a:spLocks noChangeArrowheads="1"/>
              </p:cNvSpPr>
              <p:nvPr/>
            </p:nvSpPr>
            <p:spPr bwMode="auto">
              <a:xfrm>
                <a:off x="5286"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4" name="Rectangle 1302"/>
              <p:cNvSpPr>
                <a:spLocks noChangeArrowheads="1"/>
              </p:cNvSpPr>
              <p:nvPr/>
            </p:nvSpPr>
            <p:spPr bwMode="auto">
              <a:xfrm>
                <a:off x="515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5" name="Rectangle 1303"/>
              <p:cNvSpPr>
                <a:spLocks noChangeArrowheads="1"/>
              </p:cNvSpPr>
              <p:nvPr/>
            </p:nvSpPr>
            <p:spPr bwMode="auto">
              <a:xfrm>
                <a:off x="528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6" name="Rectangle 1304"/>
              <p:cNvSpPr>
                <a:spLocks noChangeArrowheads="1"/>
              </p:cNvSpPr>
              <p:nvPr/>
            </p:nvSpPr>
            <p:spPr bwMode="auto">
              <a:xfrm>
                <a:off x="504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7" name="Rectangle 1305"/>
              <p:cNvSpPr>
                <a:spLocks noChangeArrowheads="1"/>
              </p:cNvSpPr>
              <p:nvPr/>
            </p:nvSpPr>
            <p:spPr bwMode="auto">
              <a:xfrm>
                <a:off x="517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8" name="Rectangle 1306"/>
              <p:cNvSpPr>
                <a:spLocks noChangeArrowheads="1"/>
              </p:cNvSpPr>
              <p:nvPr/>
            </p:nvSpPr>
            <p:spPr bwMode="auto">
              <a:xfrm>
                <a:off x="515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9" name="Rectangle 1307"/>
              <p:cNvSpPr>
                <a:spLocks noChangeArrowheads="1"/>
              </p:cNvSpPr>
              <p:nvPr/>
            </p:nvSpPr>
            <p:spPr bwMode="auto">
              <a:xfrm>
                <a:off x="5156" y="295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60" name="Rectangle 1308"/>
              <p:cNvSpPr>
                <a:spLocks noChangeArrowheads="1"/>
              </p:cNvSpPr>
              <p:nvPr/>
            </p:nvSpPr>
            <p:spPr bwMode="auto">
              <a:xfrm>
                <a:off x="528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1" name="Freeform 1309"/>
              <p:cNvSpPr/>
              <p:nvPr/>
            </p:nvSpPr>
            <p:spPr bwMode="auto">
              <a:xfrm>
                <a:off x="5320" y="937"/>
                <a:ext cx="154" cy="348"/>
              </a:xfrm>
              <a:custGeom>
                <a:avLst/>
                <a:gdLst>
                  <a:gd name="T0" fmla="*/ 0 w 154"/>
                  <a:gd name="T1" fmla="*/ 0 h 348"/>
                  <a:gd name="T2" fmla="*/ 0 w 154"/>
                  <a:gd name="T3" fmla="*/ 30 h 348"/>
                  <a:gd name="T4" fmla="*/ 154 w 154"/>
                  <a:gd name="T5" fmla="*/ 348 h 348"/>
                  <a:gd name="T6" fmla="*/ 154 w 154"/>
                  <a:gd name="T7" fmla="*/ 334 h 348"/>
                  <a:gd name="T8" fmla="*/ 0 w 154"/>
                  <a:gd name="T9" fmla="*/ 0 h 348"/>
                </a:gdLst>
                <a:ahLst/>
                <a:cxnLst>
                  <a:cxn ang="0">
                    <a:pos x="T0" y="T1"/>
                  </a:cxn>
                  <a:cxn ang="0">
                    <a:pos x="T2" y="T3"/>
                  </a:cxn>
                  <a:cxn ang="0">
                    <a:pos x="T4" y="T5"/>
                  </a:cxn>
                  <a:cxn ang="0">
                    <a:pos x="T6" y="T7"/>
                  </a:cxn>
                  <a:cxn ang="0">
                    <a:pos x="T8" y="T9"/>
                  </a:cxn>
                </a:cxnLst>
                <a:rect l="0" t="0" r="r" b="b"/>
                <a:pathLst>
                  <a:path w="154" h="348">
                    <a:moveTo>
                      <a:pt x="0" y="0"/>
                    </a:moveTo>
                    <a:lnTo>
                      <a:pt x="0" y="30"/>
                    </a:lnTo>
                    <a:lnTo>
                      <a:pt x="154" y="348"/>
                    </a:lnTo>
                    <a:lnTo>
                      <a:pt x="154" y="3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2" name="Freeform 1310"/>
              <p:cNvSpPr/>
              <p:nvPr/>
            </p:nvSpPr>
            <p:spPr bwMode="auto">
              <a:xfrm>
                <a:off x="5320" y="993"/>
                <a:ext cx="54" cy="136"/>
              </a:xfrm>
              <a:custGeom>
                <a:avLst/>
                <a:gdLst>
                  <a:gd name="T0" fmla="*/ 0 w 54"/>
                  <a:gd name="T1" fmla="*/ 0 h 136"/>
                  <a:gd name="T2" fmla="*/ 54 w 54"/>
                  <a:gd name="T3" fmla="*/ 110 h 136"/>
                  <a:gd name="T4" fmla="*/ 54 w 54"/>
                  <a:gd name="T5" fmla="*/ 136 h 136"/>
                  <a:gd name="T6" fmla="*/ 0 w 54"/>
                  <a:gd name="T7" fmla="*/ 30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3" name="Freeform 1311"/>
              <p:cNvSpPr/>
              <p:nvPr/>
            </p:nvSpPr>
            <p:spPr bwMode="auto">
              <a:xfrm>
                <a:off x="5390" y="1135"/>
                <a:ext cx="48" cy="118"/>
              </a:xfrm>
              <a:custGeom>
                <a:avLst/>
                <a:gdLst>
                  <a:gd name="T0" fmla="*/ 0 w 48"/>
                  <a:gd name="T1" fmla="*/ 0 h 118"/>
                  <a:gd name="T2" fmla="*/ 48 w 48"/>
                  <a:gd name="T3" fmla="*/ 98 h 118"/>
                  <a:gd name="T4" fmla="*/ 48 w 48"/>
                  <a:gd name="T5" fmla="*/ 118 h 118"/>
                  <a:gd name="T6" fmla="*/ 0 w 48"/>
                  <a:gd name="T7" fmla="*/ 24 h 118"/>
                  <a:gd name="T8" fmla="*/ 0 w 48"/>
                  <a:gd name="T9" fmla="*/ 0 h 118"/>
                </a:gdLst>
                <a:ahLst/>
                <a:cxnLst>
                  <a:cxn ang="0">
                    <a:pos x="T0" y="T1"/>
                  </a:cxn>
                  <a:cxn ang="0">
                    <a:pos x="T2" y="T3"/>
                  </a:cxn>
                  <a:cxn ang="0">
                    <a:pos x="T4" y="T5"/>
                  </a:cxn>
                  <a:cxn ang="0">
                    <a:pos x="T6" y="T7"/>
                  </a:cxn>
                  <a:cxn ang="0">
                    <a:pos x="T8" y="T9"/>
                  </a:cxn>
                </a:cxnLst>
                <a:rect l="0" t="0" r="r" b="b"/>
                <a:pathLst>
                  <a:path w="48" h="118">
                    <a:moveTo>
                      <a:pt x="0" y="0"/>
                    </a:moveTo>
                    <a:lnTo>
                      <a:pt x="48" y="98"/>
                    </a:lnTo>
                    <a:lnTo>
                      <a:pt x="48" y="11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4" name="Freeform 1312"/>
              <p:cNvSpPr/>
              <p:nvPr/>
            </p:nvSpPr>
            <p:spPr bwMode="auto">
              <a:xfrm>
                <a:off x="5454" y="1265"/>
                <a:ext cx="20" cy="57"/>
              </a:xfrm>
              <a:custGeom>
                <a:avLst/>
                <a:gdLst>
                  <a:gd name="T0" fmla="*/ 20 w 20"/>
                  <a:gd name="T1" fmla="*/ 41 h 57"/>
                  <a:gd name="T2" fmla="*/ 20 w 20"/>
                  <a:gd name="T3" fmla="*/ 57 h 57"/>
                  <a:gd name="T4" fmla="*/ 0 w 20"/>
                  <a:gd name="T5" fmla="*/ 18 h 57"/>
                  <a:gd name="T6" fmla="*/ 0 w 20"/>
                  <a:gd name="T7" fmla="*/ 0 h 57"/>
                  <a:gd name="T8" fmla="*/ 20 w 20"/>
                  <a:gd name="T9" fmla="*/ 41 h 57"/>
                </a:gdLst>
                <a:ahLst/>
                <a:cxnLst>
                  <a:cxn ang="0">
                    <a:pos x="T0" y="T1"/>
                  </a:cxn>
                  <a:cxn ang="0">
                    <a:pos x="T2" y="T3"/>
                  </a:cxn>
                  <a:cxn ang="0">
                    <a:pos x="T4" y="T5"/>
                  </a:cxn>
                  <a:cxn ang="0">
                    <a:pos x="T6" y="T7"/>
                  </a:cxn>
                  <a:cxn ang="0">
                    <a:pos x="T8" y="T9"/>
                  </a:cxn>
                </a:cxnLst>
                <a:rect l="0" t="0" r="r" b="b"/>
                <a:pathLst>
                  <a:path w="20" h="57">
                    <a:moveTo>
                      <a:pt x="20" y="41"/>
                    </a:moveTo>
                    <a:lnTo>
                      <a:pt x="20" y="57"/>
                    </a:lnTo>
                    <a:lnTo>
                      <a:pt x="0" y="18"/>
                    </a:lnTo>
                    <a:lnTo>
                      <a:pt x="0" y="0"/>
                    </a:lnTo>
                    <a:lnTo>
                      <a:pt x="20" y="41"/>
                    </a:lnTo>
                    <a:close/>
                  </a:path>
                </a:pathLst>
              </a:custGeom>
              <a:grpFill/>
              <a:ln>
                <a:noFill/>
              </a:ln>
            </p:spPr>
            <p:txBody>
              <a:bodyPr vert="horz" wrap="square" lIns="91440" tIns="45720" rIns="91440" bIns="45720" numCol="1" anchor="t" anchorCtr="0" compatLnSpc="1"/>
              <a:lstStyle/>
              <a:p>
                <a:endParaRPr lang="zh-CN" altLang="en-US"/>
              </a:p>
            </p:txBody>
          </p:sp>
          <p:sp>
            <p:nvSpPr>
              <p:cNvPr id="665" name="Freeform 1313"/>
              <p:cNvSpPr/>
              <p:nvPr/>
            </p:nvSpPr>
            <p:spPr bwMode="auto">
              <a:xfrm>
                <a:off x="5320" y="1049"/>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6" name="Freeform 1314"/>
              <p:cNvSpPr/>
              <p:nvPr/>
            </p:nvSpPr>
            <p:spPr bwMode="auto">
              <a:xfrm>
                <a:off x="5320" y="110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7" name="Freeform 1315"/>
              <p:cNvSpPr/>
              <p:nvPr/>
            </p:nvSpPr>
            <p:spPr bwMode="auto">
              <a:xfrm>
                <a:off x="5352" y="1161"/>
                <a:ext cx="34" cy="86"/>
              </a:xfrm>
              <a:custGeom>
                <a:avLst/>
                <a:gdLst>
                  <a:gd name="T0" fmla="*/ 34 w 34"/>
                  <a:gd name="T1" fmla="*/ 62 h 86"/>
                  <a:gd name="T2" fmla="*/ 34 w 34"/>
                  <a:gd name="T3" fmla="*/ 86 h 86"/>
                  <a:gd name="T4" fmla="*/ 0 w 34"/>
                  <a:gd name="T5" fmla="*/ 28 h 86"/>
                  <a:gd name="T6" fmla="*/ 0 w 34"/>
                  <a:gd name="T7" fmla="*/ 0 h 86"/>
                  <a:gd name="T8" fmla="*/ 34 w 34"/>
                  <a:gd name="T9" fmla="*/ 62 h 86"/>
                </a:gdLst>
                <a:ahLst/>
                <a:cxnLst>
                  <a:cxn ang="0">
                    <a:pos x="T0" y="T1"/>
                  </a:cxn>
                  <a:cxn ang="0">
                    <a:pos x="T2" y="T3"/>
                  </a:cxn>
                  <a:cxn ang="0">
                    <a:pos x="T4" y="T5"/>
                  </a:cxn>
                  <a:cxn ang="0">
                    <a:pos x="T6" y="T7"/>
                  </a:cxn>
                  <a:cxn ang="0">
                    <a:pos x="T8" y="T9"/>
                  </a:cxn>
                </a:cxnLst>
                <a:rect l="0" t="0" r="r" b="b"/>
                <a:pathLst>
                  <a:path w="34" h="86">
                    <a:moveTo>
                      <a:pt x="34" y="62"/>
                    </a:moveTo>
                    <a:lnTo>
                      <a:pt x="34" y="86"/>
                    </a:lnTo>
                    <a:lnTo>
                      <a:pt x="0" y="28"/>
                    </a:lnTo>
                    <a:lnTo>
                      <a:pt x="0" y="0"/>
                    </a:lnTo>
                    <a:lnTo>
                      <a:pt x="34" y="62"/>
                    </a:lnTo>
                    <a:close/>
                  </a:path>
                </a:pathLst>
              </a:custGeom>
              <a:grpFill/>
              <a:ln>
                <a:noFill/>
              </a:ln>
            </p:spPr>
            <p:txBody>
              <a:bodyPr vert="horz" wrap="square" lIns="91440" tIns="45720" rIns="91440" bIns="45720" numCol="1" anchor="t" anchorCtr="0" compatLnSpc="1"/>
              <a:lstStyle/>
              <a:p>
                <a:endParaRPr lang="zh-CN" altLang="en-US"/>
              </a:p>
            </p:txBody>
          </p:sp>
          <p:sp>
            <p:nvSpPr>
              <p:cNvPr id="668" name="Freeform 1316"/>
              <p:cNvSpPr/>
              <p:nvPr/>
            </p:nvSpPr>
            <p:spPr bwMode="auto">
              <a:xfrm>
                <a:off x="5402" y="1249"/>
                <a:ext cx="24" cy="65"/>
              </a:xfrm>
              <a:custGeom>
                <a:avLst/>
                <a:gdLst>
                  <a:gd name="T0" fmla="*/ 24 w 24"/>
                  <a:gd name="T1" fmla="*/ 42 h 65"/>
                  <a:gd name="T2" fmla="*/ 24 w 24"/>
                  <a:gd name="T3" fmla="*/ 65 h 65"/>
                  <a:gd name="T4" fmla="*/ 0 w 24"/>
                  <a:gd name="T5" fmla="*/ 24 h 65"/>
                  <a:gd name="T6" fmla="*/ 0 w 24"/>
                  <a:gd name="T7" fmla="*/ 0 h 65"/>
                  <a:gd name="T8" fmla="*/ 24 w 24"/>
                  <a:gd name="T9" fmla="*/ 42 h 65"/>
                </a:gdLst>
                <a:ahLst/>
                <a:cxnLst>
                  <a:cxn ang="0">
                    <a:pos x="T0" y="T1"/>
                  </a:cxn>
                  <a:cxn ang="0">
                    <a:pos x="T2" y="T3"/>
                  </a:cxn>
                  <a:cxn ang="0">
                    <a:pos x="T4" y="T5"/>
                  </a:cxn>
                  <a:cxn ang="0">
                    <a:pos x="T6" y="T7"/>
                  </a:cxn>
                  <a:cxn ang="0">
                    <a:pos x="T8" y="T9"/>
                  </a:cxn>
                </a:cxnLst>
                <a:rect l="0" t="0" r="r" b="b"/>
                <a:pathLst>
                  <a:path w="24" h="65">
                    <a:moveTo>
                      <a:pt x="24" y="42"/>
                    </a:moveTo>
                    <a:lnTo>
                      <a:pt x="24" y="65"/>
                    </a:lnTo>
                    <a:lnTo>
                      <a:pt x="0" y="24"/>
                    </a:lnTo>
                    <a:lnTo>
                      <a:pt x="0" y="0"/>
                    </a:lnTo>
                    <a:lnTo>
                      <a:pt x="24" y="42"/>
                    </a:lnTo>
                    <a:close/>
                  </a:path>
                </a:pathLst>
              </a:custGeom>
              <a:grpFill/>
              <a:ln>
                <a:noFill/>
              </a:ln>
            </p:spPr>
            <p:txBody>
              <a:bodyPr vert="horz" wrap="square" lIns="91440" tIns="45720" rIns="91440" bIns="45720" numCol="1" anchor="t" anchorCtr="0" compatLnSpc="1"/>
              <a:lstStyle/>
              <a:p>
                <a:endParaRPr lang="zh-CN" altLang="en-US"/>
              </a:p>
            </p:txBody>
          </p:sp>
          <p:sp>
            <p:nvSpPr>
              <p:cNvPr id="669" name="Freeform 1317"/>
              <p:cNvSpPr/>
              <p:nvPr/>
            </p:nvSpPr>
            <p:spPr bwMode="auto">
              <a:xfrm>
                <a:off x="5440" y="1320"/>
                <a:ext cx="10" cy="34"/>
              </a:xfrm>
              <a:custGeom>
                <a:avLst/>
                <a:gdLst>
                  <a:gd name="T0" fmla="*/ 0 w 10"/>
                  <a:gd name="T1" fmla="*/ 0 h 34"/>
                  <a:gd name="T2" fmla="*/ 10 w 10"/>
                  <a:gd name="T3" fmla="*/ 16 h 34"/>
                  <a:gd name="T4" fmla="*/ 10 w 10"/>
                  <a:gd name="T5" fmla="*/ 34 h 34"/>
                  <a:gd name="T6" fmla="*/ 0 w 10"/>
                  <a:gd name="T7" fmla="*/ 18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6"/>
                    </a:lnTo>
                    <a:lnTo>
                      <a:pt x="10" y="34"/>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0" name="Freeform 1318"/>
              <p:cNvSpPr/>
              <p:nvPr/>
            </p:nvSpPr>
            <p:spPr bwMode="auto">
              <a:xfrm>
                <a:off x="5466" y="1364"/>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671" name="Freeform 1319"/>
              <p:cNvSpPr/>
              <p:nvPr/>
            </p:nvSpPr>
            <p:spPr bwMode="auto">
              <a:xfrm>
                <a:off x="5320" y="116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2" name="Freeform 1320"/>
              <p:cNvSpPr/>
              <p:nvPr/>
            </p:nvSpPr>
            <p:spPr bwMode="auto">
              <a:xfrm>
                <a:off x="5370" y="1245"/>
                <a:ext cx="104" cy="187"/>
              </a:xfrm>
              <a:custGeom>
                <a:avLst/>
                <a:gdLst>
                  <a:gd name="T0" fmla="*/ 104 w 104"/>
                  <a:gd name="T1" fmla="*/ 171 h 187"/>
                  <a:gd name="T2" fmla="*/ 104 w 104"/>
                  <a:gd name="T3" fmla="*/ 187 h 187"/>
                  <a:gd name="T4" fmla="*/ 0 w 104"/>
                  <a:gd name="T5" fmla="*/ 26 h 187"/>
                  <a:gd name="T6" fmla="*/ 0 w 104"/>
                  <a:gd name="T7" fmla="*/ 0 h 187"/>
                  <a:gd name="T8" fmla="*/ 104 w 104"/>
                  <a:gd name="T9" fmla="*/ 171 h 187"/>
                </a:gdLst>
                <a:ahLst/>
                <a:cxnLst>
                  <a:cxn ang="0">
                    <a:pos x="T0" y="T1"/>
                  </a:cxn>
                  <a:cxn ang="0">
                    <a:pos x="T2" y="T3"/>
                  </a:cxn>
                  <a:cxn ang="0">
                    <a:pos x="T4" y="T5"/>
                  </a:cxn>
                  <a:cxn ang="0">
                    <a:pos x="T6" y="T7"/>
                  </a:cxn>
                  <a:cxn ang="0">
                    <a:pos x="T8" y="T9"/>
                  </a:cxn>
                </a:cxnLst>
                <a:rect l="0" t="0" r="r" b="b"/>
                <a:pathLst>
                  <a:path w="104" h="187">
                    <a:moveTo>
                      <a:pt x="104" y="171"/>
                    </a:moveTo>
                    <a:lnTo>
                      <a:pt x="104" y="187"/>
                    </a:lnTo>
                    <a:lnTo>
                      <a:pt x="0" y="26"/>
                    </a:lnTo>
                    <a:lnTo>
                      <a:pt x="0" y="0"/>
                    </a:lnTo>
                    <a:lnTo>
                      <a:pt x="104" y="171"/>
                    </a:lnTo>
                    <a:close/>
                  </a:path>
                </a:pathLst>
              </a:custGeom>
              <a:grpFill/>
              <a:ln>
                <a:noFill/>
              </a:ln>
            </p:spPr>
            <p:txBody>
              <a:bodyPr vert="horz" wrap="square" lIns="91440" tIns="45720" rIns="91440" bIns="45720" numCol="1" anchor="t" anchorCtr="0" compatLnSpc="1"/>
              <a:lstStyle/>
              <a:p>
                <a:endParaRPr lang="zh-CN" altLang="en-US"/>
              </a:p>
            </p:txBody>
          </p:sp>
          <p:sp>
            <p:nvSpPr>
              <p:cNvPr id="673" name="Freeform 1321"/>
              <p:cNvSpPr/>
              <p:nvPr/>
            </p:nvSpPr>
            <p:spPr bwMode="auto">
              <a:xfrm>
                <a:off x="5320" y="1221"/>
                <a:ext cx="58" cy="115"/>
              </a:xfrm>
              <a:custGeom>
                <a:avLst/>
                <a:gdLst>
                  <a:gd name="T0" fmla="*/ 0 w 58"/>
                  <a:gd name="T1" fmla="*/ 0 h 115"/>
                  <a:gd name="T2" fmla="*/ 58 w 58"/>
                  <a:gd name="T3" fmla="*/ 89 h 115"/>
                  <a:gd name="T4" fmla="*/ 58 w 58"/>
                  <a:gd name="T5" fmla="*/ 115 h 115"/>
                  <a:gd name="T6" fmla="*/ 0 w 58"/>
                  <a:gd name="T7" fmla="*/ 30 h 115"/>
                  <a:gd name="T8" fmla="*/ 0 w 58"/>
                  <a:gd name="T9" fmla="*/ 0 h 115"/>
                </a:gdLst>
                <a:ahLst/>
                <a:cxnLst>
                  <a:cxn ang="0">
                    <a:pos x="T0" y="T1"/>
                  </a:cxn>
                  <a:cxn ang="0">
                    <a:pos x="T2" y="T3"/>
                  </a:cxn>
                  <a:cxn ang="0">
                    <a:pos x="T4" y="T5"/>
                  </a:cxn>
                  <a:cxn ang="0">
                    <a:pos x="T6" y="T7"/>
                  </a:cxn>
                  <a:cxn ang="0">
                    <a:pos x="T8" y="T9"/>
                  </a:cxn>
                </a:cxnLst>
                <a:rect l="0" t="0" r="r" b="b"/>
                <a:pathLst>
                  <a:path w="58" h="115">
                    <a:moveTo>
                      <a:pt x="0" y="0"/>
                    </a:moveTo>
                    <a:lnTo>
                      <a:pt x="58" y="89"/>
                    </a:lnTo>
                    <a:lnTo>
                      <a:pt x="58" y="115"/>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4" name="Freeform 1322"/>
              <p:cNvSpPr/>
              <p:nvPr/>
            </p:nvSpPr>
            <p:spPr bwMode="auto">
              <a:xfrm>
                <a:off x="5394" y="1332"/>
                <a:ext cx="28" cy="64"/>
              </a:xfrm>
              <a:custGeom>
                <a:avLst/>
                <a:gdLst>
                  <a:gd name="T0" fmla="*/ 28 w 28"/>
                  <a:gd name="T1" fmla="*/ 42 h 64"/>
                  <a:gd name="T2" fmla="*/ 28 w 28"/>
                  <a:gd name="T3" fmla="*/ 64 h 64"/>
                  <a:gd name="T4" fmla="*/ 0 w 28"/>
                  <a:gd name="T5" fmla="*/ 24 h 64"/>
                  <a:gd name="T6" fmla="*/ 0 w 28"/>
                  <a:gd name="T7" fmla="*/ 0 h 64"/>
                  <a:gd name="T8" fmla="*/ 28 w 28"/>
                  <a:gd name="T9" fmla="*/ 42 h 64"/>
                </a:gdLst>
                <a:ahLst/>
                <a:cxnLst>
                  <a:cxn ang="0">
                    <a:pos x="T0" y="T1"/>
                  </a:cxn>
                  <a:cxn ang="0">
                    <a:pos x="T2" y="T3"/>
                  </a:cxn>
                  <a:cxn ang="0">
                    <a:pos x="T4" y="T5"/>
                  </a:cxn>
                  <a:cxn ang="0">
                    <a:pos x="T6" y="T7"/>
                  </a:cxn>
                  <a:cxn ang="0">
                    <a:pos x="T8" y="T9"/>
                  </a:cxn>
                </a:cxnLst>
                <a:rect l="0" t="0" r="r" b="b"/>
                <a:pathLst>
                  <a:path w="28" h="64">
                    <a:moveTo>
                      <a:pt x="28" y="42"/>
                    </a:moveTo>
                    <a:lnTo>
                      <a:pt x="28" y="64"/>
                    </a:lnTo>
                    <a:lnTo>
                      <a:pt x="0" y="24"/>
                    </a:lnTo>
                    <a:lnTo>
                      <a:pt x="0" y="0"/>
                    </a:lnTo>
                    <a:lnTo>
                      <a:pt x="28" y="42"/>
                    </a:lnTo>
                    <a:close/>
                  </a:path>
                </a:pathLst>
              </a:custGeom>
              <a:grpFill/>
              <a:ln>
                <a:noFill/>
              </a:ln>
            </p:spPr>
            <p:txBody>
              <a:bodyPr vert="horz" wrap="square" lIns="91440" tIns="45720" rIns="91440" bIns="45720" numCol="1" anchor="t" anchorCtr="0" compatLnSpc="1"/>
              <a:lstStyle/>
              <a:p>
                <a:endParaRPr lang="zh-CN" altLang="en-US"/>
              </a:p>
            </p:txBody>
          </p:sp>
          <p:sp>
            <p:nvSpPr>
              <p:cNvPr id="675" name="Freeform 1323"/>
              <p:cNvSpPr/>
              <p:nvPr/>
            </p:nvSpPr>
            <p:spPr bwMode="auto">
              <a:xfrm>
                <a:off x="5436" y="1398"/>
                <a:ext cx="38" cy="70"/>
              </a:xfrm>
              <a:custGeom>
                <a:avLst/>
                <a:gdLst>
                  <a:gd name="T0" fmla="*/ 38 w 38"/>
                  <a:gd name="T1" fmla="*/ 54 h 70"/>
                  <a:gd name="T2" fmla="*/ 38 w 38"/>
                  <a:gd name="T3" fmla="*/ 70 h 70"/>
                  <a:gd name="T4" fmla="*/ 0 w 38"/>
                  <a:gd name="T5" fmla="*/ 18 h 70"/>
                  <a:gd name="T6" fmla="*/ 0 w 38"/>
                  <a:gd name="T7" fmla="*/ 0 h 70"/>
                  <a:gd name="T8" fmla="*/ 38 w 38"/>
                  <a:gd name="T9" fmla="*/ 54 h 70"/>
                </a:gdLst>
                <a:ahLst/>
                <a:cxnLst>
                  <a:cxn ang="0">
                    <a:pos x="T0" y="T1"/>
                  </a:cxn>
                  <a:cxn ang="0">
                    <a:pos x="T2" y="T3"/>
                  </a:cxn>
                  <a:cxn ang="0">
                    <a:pos x="T4" y="T5"/>
                  </a:cxn>
                  <a:cxn ang="0">
                    <a:pos x="T6" y="T7"/>
                  </a:cxn>
                  <a:cxn ang="0">
                    <a:pos x="T8" y="T9"/>
                  </a:cxn>
                </a:cxnLst>
                <a:rect l="0" t="0" r="r" b="b"/>
                <a:pathLst>
                  <a:path w="38" h="70">
                    <a:moveTo>
                      <a:pt x="38" y="54"/>
                    </a:moveTo>
                    <a:lnTo>
                      <a:pt x="38" y="70"/>
                    </a:lnTo>
                    <a:lnTo>
                      <a:pt x="0" y="18"/>
                    </a:lnTo>
                    <a:lnTo>
                      <a:pt x="0" y="0"/>
                    </a:lnTo>
                    <a:lnTo>
                      <a:pt x="38" y="54"/>
                    </a:lnTo>
                    <a:close/>
                  </a:path>
                </a:pathLst>
              </a:custGeom>
              <a:grpFill/>
              <a:ln>
                <a:noFill/>
              </a:ln>
            </p:spPr>
            <p:txBody>
              <a:bodyPr vert="horz" wrap="square" lIns="91440" tIns="45720" rIns="91440" bIns="45720" numCol="1" anchor="t" anchorCtr="0" compatLnSpc="1"/>
              <a:lstStyle/>
              <a:p>
                <a:endParaRPr lang="zh-CN" altLang="en-US"/>
              </a:p>
            </p:txBody>
          </p:sp>
          <p:sp>
            <p:nvSpPr>
              <p:cNvPr id="676" name="Freeform 1324"/>
              <p:cNvSpPr/>
              <p:nvPr/>
            </p:nvSpPr>
            <p:spPr bwMode="auto">
              <a:xfrm>
                <a:off x="5320" y="1273"/>
                <a:ext cx="16" cy="55"/>
              </a:xfrm>
              <a:custGeom>
                <a:avLst/>
                <a:gdLst>
                  <a:gd name="T0" fmla="*/ 0 w 16"/>
                  <a:gd name="T1" fmla="*/ 0 h 55"/>
                  <a:gd name="T2" fmla="*/ 16 w 16"/>
                  <a:gd name="T3" fmla="*/ 25 h 55"/>
                  <a:gd name="T4" fmla="*/ 16 w 16"/>
                  <a:gd name="T5" fmla="*/ 55 h 55"/>
                  <a:gd name="T6" fmla="*/ 0 w 16"/>
                  <a:gd name="T7" fmla="*/ 33 h 55"/>
                  <a:gd name="T8" fmla="*/ 0 w 16"/>
                  <a:gd name="T9" fmla="*/ 0 h 55"/>
                </a:gdLst>
                <a:ahLst/>
                <a:cxnLst>
                  <a:cxn ang="0">
                    <a:pos x="T0" y="T1"/>
                  </a:cxn>
                  <a:cxn ang="0">
                    <a:pos x="T2" y="T3"/>
                  </a:cxn>
                  <a:cxn ang="0">
                    <a:pos x="T4" y="T5"/>
                  </a:cxn>
                  <a:cxn ang="0">
                    <a:pos x="T6" y="T7"/>
                  </a:cxn>
                  <a:cxn ang="0">
                    <a:pos x="T8" y="T9"/>
                  </a:cxn>
                </a:cxnLst>
                <a:rect l="0" t="0" r="r" b="b"/>
                <a:pathLst>
                  <a:path w="16" h="55">
                    <a:moveTo>
                      <a:pt x="0" y="0"/>
                    </a:moveTo>
                    <a:lnTo>
                      <a:pt x="16" y="25"/>
                    </a:lnTo>
                    <a:lnTo>
                      <a:pt x="16" y="5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7" name="Freeform 1325"/>
              <p:cNvSpPr/>
              <p:nvPr/>
            </p:nvSpPr>
            <p:spPr bwMode="auto">
              <a:xfrm>
                <a:off x="5352" y="1320"/>
                <a:ext cx="56" cy="100"/>
              </a:xfrm>
              <a:custGeom>
                <a:avLst/>
                <a:gdLst>
                  <a:gd name="T0" fmla="*/ 56 w 56"/>
                  <a:gd name="T1" fmla="*/ 78 h 100"/>
                  <a:gd name="T2" fmla="*/ 56 w 56"/>
                  <a:gd name="T3" fmla="*/ 100 h 100"/>
                  <a:gd name="T4" fmla="*/ 0 w 56"/>
                  <a:gd name="T5" fmla="*/ 28 h 100"/>
                  <a:gd name="T6" fmla="*/ 0 w 56"/>
                  <a:gd name="T7" fmla="*/ 0 h 100"/>
                  <a:gd name="T8" fmla="*/ 56 w 56"/>
                  <a:gd name="T9" fmla="*/ 78 h 100"/>
                </a:gdLst>
                <a:ahLst/>
                <a:cxnLst>
                  <a:cxn ang="0">
                    <a:pos x="T0" y="T1"/>
                  </a:cxn>
                  <a:cxn ang="0">
                    <a:pos x="T2" y="T3"/>
                  </a:cxn>
                  <a:cxn ang="0">
                    <a:pos x="T4" y="T5"/>
                  </a:cxn>
                  <a:cxn ang="0">
                    <a:pos x="T6" y="T7"/>
                  </a:cxn>
                  <a:cxn ang="0">
                    <a:pos x="T8" y="T9"/>
                  </a:cxn>
                </a:cxnLst>
                <a:rect l="0" t="0" r="r" b="b"/>
                <a:pathLst>
                  <a:path w="56" h="100">
                    <a:moveTo>
                      <a:pt x="56" y="78"/>
                    </a:moveTo>
                    <a:lnTo>
                      <a:pt x="56" y="100"/>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678" name="Freeform 1326"/>
              <p:cNvSpPr/>
              <p:nvPr/>
            </p:nvSpPr>
            <p:spPr bwMode="auto">
              <a:xfrm>
                <a:off x="5424" y="1420"/>
                <a:ext cx="10" cy="32"/>
              </a:xfrm>
              <a:custGeom>
                <a:avLst/>
                <a:gdLst>
                  <a:gd name="T0" fmla="*/ 10 w 10"/>
                  <a:gd name="T1" fmla="*/ 12 h 32"/>
                  <a:gd name="T2" fmla="*/ 10 w 10"/>
                  <a:gd name="T3" fmla="*/ 32 h 32"/>
                  <a:gd name="T4" fmla="*/ 0 w 10"/>
                  <a:gd name="T5" fmla="*/ 20 h 32"/>
                  <a:gd name="T6" fmla="*/ 0 w 10"/>
                  <a:gd name="T7" fmla="*/ 0 h 32"/>
                  <a:gd name="T8" fmla="*/ 10 w 10"/>
                  <a:gd name="T9" fmla="*/ 12 h 32"/>
                </a:gdLst>
                <a:ahLst/>
                <a:cxnLst>
                  <a:cxn ang="0">
                    <a:pos x="T0" y="T1"/>
                  </a:cxn>
                  <a:cxn ang="0">
                    <a:pos x="T2" y="T3"/>
                  </a:cxn>
                  <a:cxn ang="0">
                    <a:pos x="T4" y="T5"/>
                  </a:cxn>
                  <a:cxn ang="0">
                    <a:pos x="T6" y="T7"/>
                  </a:cxn>
                  <a:cxn ang="0">
                    <a:pos x="T8" y="T9"/>
                  </a:cxn>
                </a:cxnLst>
                <a:rect l="0" t="0" r="r" b="b"/>
                <a:pathLst>
                  <a:path w="10" h="32">
                    <a:moveTo>
                      <a:pt x="10" y="12"/>
                    </a:moveTo>
                    <a:lnTo>
                      <a:pt x="10" y="32"/>
                    </a:lnTo>
                    <a:lnTo>
                      <a:pt x="0" y="20"/>
                    </a:lnTo>
                    <a:lnTo>
                      <a:pt x="0" y="0"/>
                    </a:lnTo>
                    <a:lnTo>
                      <a:pt x="10" y="12"/>
                    </a:lnTo>
                    <a:close/>
                  </a:path>
                </a:pathLst>
              </a:custGeom>
              <a:grpFill/>
              <a:ln>
                <a:noFill/>
              </a:ln>
            </p:spPr>
            <p:txBody>
              <a:bodyPr vert="horz" wrap="square" lIns="91440" tIns="45720" rIns="91440" bIns="45720" numCol="1" anchor="t" anchorCtr="0" compatLnSpc="1"/>
              <a:lstStyle/>
              <a:p>
                <a:endParaRPr lang="zh-CN" altLang="en-US"/>
              </a:p>
            </p:txBody>
          </p:sp>
          <p:sp>
            <p:nvSpPr>
              <p:cNvPr id="679" name="Freeform 1327"/>
              <p:cNvSpPr/>
              <p:nvPr/>
            </p:nvSpPr>
            <p:spPr bwMode="auto">
              <a:xfrm>
                <a:off x="5448" y="1454"/>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680" name="Freeform 1328"/>
              <p:cNvSpPr/>
              <p:nvPr/>
            </p:nvSpPr>
            <p:spPr bwMode="auto">
              <a:xfrm>
                <a:off x="5320" y="1330"/>
                <a:ext cx="48" cy="88"/>
              </a:xfrm>
              <a:custGeom>
                <a:avLst/>
                <a:gdLst>
                  <a:gd name="T0" fmla="*/ 0 w 48"/>
                  <a:gd name="T1" fmla="*/ 0 h 88"/>
                  <a:gd name="T2" fmla="*/ 48 w 48"/>
                  <a:gd name="T3" fmla="*/ 62 h 88"/>
                  <a:gd name="T4" fmla="*/ 48 w 48"/>
                  <a:gd name="T5" fmla="*/ 88 h 88"/>
                  <a:gd name="T6" fmla="*/ 0 w 48"/>
                  <a:gd name="T7" fmla="*/ 32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1" name="Freeform 1329"/>
              <p:cNvSpPr/>
              <p:nvPr/>
            </p:nvSpPr>
            <p:spPr bwMode="auto">
              <a:xfrm>
                <a:off x="5384" y="1412"/>
                <a:ext cx="10" cy="38"/>
              </a:xfrm>
              <a:custGeom>
                <a:avLst/>
                <a:gdLst>
                  <a:gd name="T0" fmla="*/ 10 w 10"/>
                  <a:gd name="T1" fmla="*/ 38 h 38"/>
                  <a:gd name="T2" fmla="*/ 0 w 10"/>
                  <a:gd name="T3" fmla="*/ 24 h 38"/>
                  <a:gd name="T4" fmla="*/ 0 w 10"/>
                  <a:gd name="T5" fmla="*/ 0 h 38"/>
                  <a:gd name="T6" fmla="*/ 10 w 10"/>
                  <a:gd name="T7" fmla="*/ 12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2"/>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682" name="Freeform 1330"/>
              <p:cNvSpPr/>
              <p:nvPr/>
            </p:nvSpPr>
            <p:spPr bwMode="auto">
              <a:xfrm>
                <a:off x="5408" y="1444"/>
                <a:ext cx="32" cy="58"/>
              </a:xfrm>
              <a:custGeom>
                <a:avLst/>
                <a:gdLst>
                  <a:gd name="T0" fmla="*/ 32 w 32"/>
                  <a:gd name="T1" fmla="*/ 40 h 58"/>
                  <a:gd name="T2" fmla="*/ 32 w 32"/>
                  <a:gd name="T3" fmla="*/ 58 h 58"/>
                  <a:gd name="T4" fmla="*/ 0 w 32"/>
                  <a:gd name="T5" fmla="*/ 22 h 58"/>
                  <a:gd name="T6" fmla="*/ 0 w 32"/>
                  <a:gd name="T7" fmla="*/ 0 h 58"/>
                  <a:gd name="T8" fmla="*/ 32 w 32"/>
                  <a:gd name="T9" fmla="*/ 40 h 58"/>
                </a:gdLst>
                <a:ahLst/>
                <a:cxnLst>
                  <a:cxn ang="0">
                    <a:pos x="T0" y="T1"/>
                  </a:cxn>
                  <a:cxn ang="0">
                    <a:pos x="T2" y="T3"/>
                  </a:cxn>
                  <a:cxn ang="0">
                    <a:pos x="T4" y="T5"/>
                  </a:cxn>
                  <a:cxn ang="0">
                    <a:pos x="T6" y="T7"/>
                  </a:cxn>
                  <a:cxn ang="0">
                    <a:pos x="T8" y="T9"/>
                  </a:cxn>
                </a:cxnLst>
                <a:rect l="0" t="0" r="r" b="b"/>
                <a:pathLst>
                  <a:path w="32" h="58">
                    <a:moveTo>
                      <a:pt x="32" y="40"/>
                    </a:moveTo>
                    <a:lnTo>
                      <a:pt x="32" y="58"/>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683" name="Freeform 1331"/>
              <p:cNvSpPr/>
              <p:nvPr/>
            </p:nvSpPr>
            <p:spPr bwMode="auto">
              <a:xfrm>
                <a:off x="5456" y="1502"/>
                <a:ext cx="18" cy="40"/>
              </a:xfrm>
              <a:custGeom>
                <a:avLst/>
                <a:gdLst>
                  <a:gd name="T0" fmla="*/ 18 w 18"/>
                  <a:gd name="T1" fmla="*/ 24 h 40"/>
                  <a:gd name="T2" fmla="*/ 18 w 18"/>
                  <a:gd name="T3" fmla="*/ 40 h 40"/>
                  <a:gd name="T4" fmla="*/ 0 w 18"/>
                  <a:gd name="T5" fmla="*/ 18 h 40"/>
                  <a:gd name="T6" fmla="*/ 0 w 18"/>
                  <a:gd name="T7" fmla="*/ 0 h 40"/>
                  <a:gd name="T8" fmla="*/ 18 w 18"/>
                  <a:gd name="T9" fmla="*/ 24 h 40"/>
                </a:gdLst>
                <a:ahLst/>
                <a:cxnLst>
                  <a:cxn ang="0">
                    <a:pos x="T0" y="T1"/>
                  </a:cxn>
                  <a:cxn ang="0">
                    <a:pos x="T2" y="T3"/>
                  </a:cxn>
                  <a:cxn ang="0">
                    <a:pos x="T4" y="T5"/>
                  </a:cxn>
                  <a:cxn ang="0">
                    <a:pos x="T6" y="T7"/>
                  </a:cxn>
                  <a:cxn ang="0">
                    <a:pos x="T8" y="T9"/>
                  </a:cxn>
                </a:cxnLst>
                <a:rect l="0" t="0" r="r" b="b"/>
                <a:pathLst>
                  <a:path w="18" h="40">
                    <a:moveTo>
                      <a:pt x="18" y="24"/>
                    </a:moveTo>
                    <a:lnTo>
                      <a:pt x="18" y="40"/>
                    </a:lnTo>
                    <a:lnTo>
                      <a:pt x="0" y="18"/>
                    </a:lnTo>
                    <a:lnTo>
                      <a:pt x="0" y="0"/>
                    </a:lnTo>
                    <a:lnTo>
                      <a:pt x="18" y="24"/>
                    </a:lnTo>
                    <a:close/>
                  </a:path>
                </a:pathLst>
              </a:custGeom>
              <a:grpFill/>
              <a:ln>
                <a:noFill/>
              </a:ln>
            </p:spPr>
            <p:txBody>
              <a:bodyPr vert="horz" wrap="square" lIns="91440" tIns="45720" rIns="91440" bIns="45720" numCol="1" anchor="t" anchorCtr="0" compatLnSpc="1"/>
              <a:lstStyle/>
              <a:p>
                <a:endParaRPr lang="zh-CN" altLang="en-US"/>
              </a:p>
            </p:txBody>
          </p:sp>
          <p:sp>
            <p:nvSpPr>
              <p:cNvPr id="684" name="Freeform 1332"/>
              <p:cNvSpPr/>
              <p:nvPr/>
            </p:nvSpPr>
            <p:spPr bwMode="auto">
              <a:xfrm>
                <a:off x="5320" y="1386"/>
                <a:ext cx="18" cy="52"/>
              </a:xfrm>
              <a:custGeom>
                <a:avLst/>
                <a:gdLst>
                  <a:gd name="T0" fmla="*/ 0 w 18"/>
                  <a:gd name="T1" fmla="*/ 0 h 52"/>
                  <a:gd name="T2" fmla="*/ 18 w 18"/>
                  <a:gd name="T3" fmla="*/ 22 h 52"/>
                  <a:gd name="T4" fmla="*/ 18 w 18"/>
                  <a:gd name="T5" fmla="*/ 52 h 52"/>
                  <a:gd name="T6" fmla="*/ 0 w 18"/>
                  <a:gd name="T7" fmla="*/ 32 h 52"/>
                  <a:gd name="T8" fmla="*/ 0 w 18"/>
                  <a:gd name="T9" fmla="*/ 0 h 52"/>
                </a:gdLst>
                <a:ahLst/>
                <a:cxnLst>
                  <a:cxn ang="0">
                    <a:pos x="T0" y="T1"/>
                  </a:cxn>
                  <a:cxn ang="0">
                    <a:pos x="T2" y="T3"/>
                  </a:cxn>
                  <a:cxn ang="0">
                    <a:pos x="T4" y="T5"/>
                  </a:cxn>
                  <a:cxn ang="0">
                    <a:pos x="T6" y="T7"/>
                  </a:cxn>
                  <a:cxn ang="0">
                    <a:pos x="T8" y="T9"/>
                  </a:cxn>
                </a:cxnLst>
                <a:rect l="0" t="0" r="r" b="b"/>
                <a:pathLst>
                  <a:path w="18" h="52">
                    <a:moveTo>
                      <a:pt x="0" y="0"/>
                    </a:moveTo>
                    <a:lnTo>
                      <a:pt x="18" y="22"/>
                    </a:lnTo>
                    <a:lnTo>
                      <a:pt x="18" y="5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5" name="Freeform 1333"/>
              <p:cNvSpPr/>
              <p:nvPr/>
            </p:nvSpPr>
            <p:spPr bwMode="auto">
              <a:xfrm>
                <a:off x="5352" y="1424"/>
                <a:ext cx="88" cy="120"/>
              </a:xfrm>
              <a:custGeom>
                <a:avLst/>
                <a:gdLst>
                  <a:gd name="T0" fmla="*/ 88 w 88"/>
                  <a:gd name="T1" fmla="*/ 102 h 120"/>
                  <a:gd name="T2" fmla="*/ 88 w 88"/>
                  <a:gd name="T3" fmla="*/ 120 h 120"/>
                  <a:gd name="T4" fmla="*/ 2 w 88"/>
                  <a:gd name="T5" fmla="*/ 30 h 120"/>
                  <a:gd name="T6" fmla="*/ 2 w 88"/>
                  <a:gd name="T7" fmla="*/ 4 h 120"/>
                  <a:gd name="T8" fmla="*/ 0 w 88"/>
                  <a:gd name="T9" fmla="*/ 0 h 120"/>
                  <a:gd name="T10" fmla="*/ 88 w 88"/>
                  <a:gd name="T11" fmla="*/ 102 h 120"/>
                </a:gdLst>
                <a:ahLst/>
                <a:cxnLst>
                  <a:cxn ang="0">
                    <a:pos x="T0" y="T1"/>
                  </a:cxn>
                  <a:cxn ang="0">
                    <a:pos x="T2" y="T3"/>
                  </a:cxn>
                  <a:cxn ang="0">
                    <a:pos x="T4" y="T5"/>
                  </a:cxn>
                  <a:cxn ang="0">
                    <a:pos x="T6" y="T7"/>
                  </a:cxn>
                  <a:cxn ang="0">
                    <a:pos x="T8" y="T9"/>
                  </a:cxn>
                  <a:cxn ang="0">
                    <a:pos x="T10" y="T11"/>
                  </a:cxn>
                </a:cxnLst>
                <a:rect l="0" t="0" r="r" b="b"/>
                <a:pathLst>
                  <a:path w="88" h="120">
                    <a:moveTo>
                      <a:pt x="88" y="102"/>
                    </a:moveTo>
                    <a:lnTo>
                      <a:pt x="88" y="120"/>
                    </a:lnTo>
                    <a:lnTo>
                      <a:pt x="2" y="30"/>
                    </a:lnTo>
                    <a:lnTo>
                      <a:pt x="2" y="4"/>
                    </a:lnTo>
                    <a:lnTo>
                      <a:pt x="0" y="0"/>
                    </a:lnTo>
                    <a:lnTo>
                      <a:pt x="88" y="102"/>
                    </a:lnTo>
                    <a:close/>
                  </a:path>
                </a:pathLst>
              </a:custGeom>
              <a:grpFill/>
              <a:ln>
                <a:noFill/>
              </a:ln>
            </p:spPr>
            <p:txBody>
              <a:bodyPr vert="horz" wrap="square" lIns="91440" tIns="45720" rIns="91440" bIns="45720" numCol="1" anchor="t" anchorCtr="0" compatLnSpc="1"/>
              <a:lstStyle/>
              <a:p>
                <a:endParaRPr lang="zh-CN" altLang="en-US"/>
              </a:p>
            </p:txBody>
          </p:sp>
          <p:sp>
            <p:nvSpPr>
              <p:cNvPr id="686" name="Freeform 1334"/>
              <p:cNvSpPr/>
              <p:nvPr/>
            </p:nvSpPr>
            <p:spPr bwMode="auto">
              <a:xfrm>
                <a:off x="5456" y="1542"/>
                <a:ext cx="18" cy="36"/>
              </a:xfrm>
              <a:custGeom>
                <a:avLst/>
                <a:gdLst>
                  <a:gd name="T0" fmla="*/ 18 w 18"/>
                  <a:gd name="T1" fmla="*/ 22 h 36"/>
                  <a:gd name="T2" fmla="*/ 18 w 18"/>
                  <a:gd name="T3" fmla="*/ 36 h 36"/>
                  <a:gd name="T4" fmla="*/ 0 w 18"/>
                  <a:gd name="T5" fmla="*/ 18 h 36"/>
                  <a:gd name="T6" fmla="*/ 0 w 18"/>
                  <a:gd name="T7" fmla="*/ 0 h 36"/>
                  <a:gd name="T8" fmla="*/ 18 w 18"/>
                  <a:gd name="T9" fmla="*/ 22 h 36"/>
                </a:gdLst>
                <a:ahLst/>
                <a:cxnLst>
                  <a:cxn ang="0">
                    <a:pos x="T0" y="T1"/>
                  </a:cxn>
                  <a:cxn ang="0">
                    <a:pos x="T2" y="T3"/>
                  </a:cxn>
                  <a:cxn ang="0">
                    <a:pos x="T4" y="T5"/>
                  </a:cxn>
                  <a:cxn ang="0">
                    <a:pos x="T6" y="T7"/>
                  </a:cxn>
                  <a:cxn ang="0">
                    <a:pos x="T8" y="T9"/>
                  </a:cxn>
                </a:cxnLst>
                <a:rect l="0" t="0" r="r" b="b"/>
                <a:pathLst>
                  <a:path w="18" h="36">
                    <a:moveTo>
                      <a:pt x="18" y="22"/>
                    </a:moveTo>
                    <a:lnTo>
                      <a:pt x="18" y="36"/>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687" name="Freeform 1335"/>
              <p:cNvSpPr/>
              <p:nvPr/>
            </p:nvSpPr>
            <p:spPr bwMode="auto">
              <a:xfrm>
                <a:off x="5320" y="1444"/>
                <a:ext cx="52" cy="78"/>
              </a:xfrm>
              <a:custGeom>
                <a:avLst/>
                <a:gdLst>
                  <a:gd name="T0" fmla="*/ 0 w 52"/>
                  <a:gd name="T1" fmla="*/ 0 h 78"/>
                  <a:gd name="T2" fmla="*/ 52 w 52"/>
                  <a:gd name="T3" fmla="*/ 52 h 78"/>
                  <a:gd name="T4" fmla="*/ 52 w 52"/>
                  <a:gd name="T5" fmla="*/ 78 h 78"/>
                  <a:gd name="T6" fmla="*/ 0 w 52"/>
                  <a:gd name="T7" fmla="*/ 30 h 78"/>
                  <a:gd name="T8" fmla="*/ 0 w 52"/>
                  <a:gd name="T9" fmla="*/ 0 h 78"/>
                </a:gdLst>
                <a:ahLst/>
                <a:cxnLst>
                  <a:cxn ang="0">
                    <a:pos x="T0" y="T1"/>
                  </a:cxn>
                  <a:cxn ang="0">
                    <a:pos x="T2" y="T3"/>
                  </a:cxn>
                  <a:cxn ang="0">
                    <a:pos x="T4" y="T5"/>
                  </a:cxn>
                  <a:cxn ang="0">
                    <a:pos x="T6" y="T7"/>
                  </a:cxn>
                  <a:cxn ang="0">
                    <a:pos x="T8" y="T9"/>
                  </a:cxn>
                </a:cxnLst>
                <a:rect l="0" t="0" r="r" b="b"/>
                <a:pathLst>
                  <a:path w="52" h="78">
                    <a:moveTo>
                      <a:pt x="0" y="0"/>
                    </a:moveTo>
                    <a:lnTo>
                      <a:pt x="52" y="52"/>
                    </a:lnTo>
                    <a:lnTo>
                      <a:pt x="52" y="7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8" name="Freeform 1336"/>
              <p:cNvSpPr/>
              <p:nvPr/>
            </p:nvSpPr>
            <p:spPr bwMode="auto">
              <a:xfrm>
                <a:off x="5386" y="1512"/>
                <a:ext cx="14" cy="38"/>
              </a:xfrm>
              <a:custGeom>
                <a:avLst/>
                <a:gdLst>
                  <a:gd name="T0" fmla="*/ 0 w 14"/>
                  <a:gd name="T1" fmla="*/ 0 h 38"/>
                  <a:gd name="T2" fmla="*/ 14 w 14"/>
                  <a:gd name="T3" fmla="*/ 14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4"/>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9" name="Freeform 1337"/>
              <p:cNvSpPr/>
              <p:nvPr/>
            </p:nvSpPr>
            <p:spPr bwMode="auto">
              <a:xfrm>
                <a:off x="5414" y="1542"/>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690" name="Freeform 1338"/>
              <p:cNvSpPr/>
              <p:nvPr/>
            </p:nvSpPr>
            <p:spPr bwMode="auto">
              <a:xfrm>
                <a:off x="5320" y="1500"/>
                <a:ext cx="24" cy="50"/>
              </a:xfrm>
              <a:custGeom>
                <a:avLst/>
                <a:gdLst>
                  <a:gd name="T0" fmla="*/ 24 w 24"/>
                  <a:gd name="T1" fmla="*/ 20 h 50"/>
                  <a:gd name="T2" fmla="*/ 24 w 24"/>
                  <a:gd name="T3" fmla="*/ 50 h 50"/>
                  <a:gd name="T4" fmla="*/ 0 w 24"/>
                  <a:gd name="T5" fmla="*/ 30 h 50"/>
                  <a:gd name="T6" fmla="*/ 0 w 24"/>
                  <a:gd name="T7" fmla="*/ 0 h 50"/>
                  <a:gd name="T8" fmla="*/ 24 w 24"/>
                  <a:gd name="T9" fmla="*/ 20 h 50"/>
                </a:gdLst>
                <a:ahLst/>
                <a:cxnLst>
                  <a:cxn ang="0">
                    <a:pos x="T0" y="T1"/>
                  </a:cxn>
                  <a:cxn ang="0">
                    <a:pos x="T2" y="T3"/>
                  </a:cxn>
                  <a:cxn ang="0">
                    <a:pos x="T4" y="T5"/>
                  </a:cxn>
                  <a:cxn ang="0">
                    <a:pos x="T6" y="T7"/>
                  </a:cxn>
                  <a:cxn ang="0">
                    <a:pos x="T8" y="T9"/>
                  </a:cxn>
                </a:cxnLst>
                <a:rect l="0" t="0" r="r" b="b"/>
                <a:pathLst>
                  <a:path w="24" h="50">
                    <a:moveTo>
                      <a:pt x="24" y="20"/>
                    </a:moveTo>
                    <a:lnTo>
                      <a:pt x="24" y="50"/>
                    </a:lnTo>
                    <a:lnTo>
                      <a:pt x="0" y="30"/>
                    </a:lnTo>
                    <a:lnTo>
                      <a:pt x="0" y="0"/>
                    </a:lnTo>
                    <a:lnTo>
                      <a:pt x="24" y="20"/>
                    </a:lnTo>
                    <a:close/>
                  </a:path>
                </a:pathLst>
              </a:custGeom>
              <a:grpFill/>
              <a:ln>
                <a:noFill/>
              </a:ln>
            </p:spPr>
            <p:txBody>
              <a:bodyPr vert="horz" wrap="square" lIns="91440" tIns="45720" rIns="91440" bIns="45720" numCol="1" anchor="t" anchorCtr="0" compatLnSpc="1"/>
              <a:lstStyle/>
              <a:p>
                <a:endParaRPr lang="zh-CN" altLang="en-US"/>
              </a:p>
            </p:txBody>
          </p:sp>
          <p:sp>
            <p:nvSpPr>
              <p:cNvPr id="691" name="Freeform 1339"/>
              <p:cNvSpPr/>
              <p:nvPr/>
            </p:nvSpPr>
            <p:spPr bwMode="auto">
              <a:xfrm>
                <a:off x="5460" y="1626"/>
                <a:ext cx="14" cy="28"/>
              </a:xfrm>
              <a:custGeom>
                <a:avLst/>
                <a:gdLst>
                  <a:gd name="T0" fmla="*/ 14 w 14"/>
                  <a:gd name="T1" fmla="*/ 12 h 28"/>
                  <a:gd name="T2" fmla="*/ 14 w 14"/>
                  <a:gd name="T3" fmla="*/ 28 h 28"/>
                  <a:gd name="T4" fmla="*/ 0 w 14"/>
                  <a:gd name="T5" fmla="*/ 16 h 28"/>
                  <a:gd name="T6" fmla="*/ 0 w 14"/>
                  <a:gd name="T7" fmla="*/ 0 h 28"/>
                  <a:gd name="T8" fmla="*/ 14 w 14"/>
                  <a:gd name="T9" fmla="*/ 12 h 28"/>
                </a:gdLst>
                <a:ahLst/>
                <a:cxnLst>
                  <a:cxn ang="0">
                    <a:pos x="T0" y="T1"/>
                  </a:cxn>
                  <a:cxn ang="0">
                    <a:pos x="T2" y="T3"/>
                  </a:cxn>
                  <a:cxn ang="0">
                    <a:pos x="T4" y="T5"/>
                  </a:cxn>
                  <a:cxn ang="0">
                    <a:pos x="T6" y="T7"/>
                  </a:cxn>
                  <a:cxn ang="0">
                    <a:pos x="T8" y="T9"/>
                  </a:cxn>
                </a:cxnLst>
                <a:rect l="0" t="0" r="r" b="b"/>
                <a:pathLst>
                  <a:path w="14" h="28">
                    <a:moveTo>
                      <a:pt x="14" y="12"/>
                    </a:moveTo>
                    <a:lnTo>
                      <a:pt x="14" y="28"/>
                    </a:lnTo>
                    <a:lnTo>
                      <a:pt x="0" y="16"/>
                    </a:lnTo>
                    <a:lnTo>
                      <a:pt x="0" y="0"/>
                    </a:lnTo>
                    <a:lnTo>
                      <a:pt x="14" y="12"/>
                    </a:lnTo>
                    <a:close/>
                  </a:path>
                </a:pathLst>
              </a:custGeom>
              <a:grpFill/>
              <a:ln>
                <a:noFill/>
              </a:ln>
            </p:spPr>
            <p:txBody>
              <a:bodyPr vert="horz" wrap="square" lIns="91440" tIns="45720" rIns="91440" bIns="45720" numCol="1" anchor="t" anchorCtr="0" compatLnSpc="1"/>
              <a:lstStyle/>
              <a:p>
                <a:endParaRPr lang="zh-CN" altLang="en-US"/>
              </a:p>
            </p:txBody>
          </p:sp>
          <p:sp>
            <p:nvSpPr>
              <p:cNvPr id="692" name="Freeform 1340"/>
              <p:cNvSpPr/>
              <p:nvPr/>
            </p:nvSpPr>
            <p:spPr bwMode="auto">
              <a:xfrm>
                <a:off x="5320" y="1556"/>
                <a:ext cx="58" cy="70"/>
              </a:xfrm>
              <a:custGeom>
                <a:avLst/>
                <a:gdLst>
                  <a:gd name="T0" fmla="*/ 0 w 58"/>
                  <a:gd name="T1" fmla="*/ 0 h 70"/>
                  <a:gd name="T2" fmla="*/ 58 w 58"/>
                  <a:gd name="T3" fmla="*/ 46 h 70"/>
                  <a:gd name="T4" fmla="*/ 58 w 58"/>
                  <a:gd name="T5" fmla="*/ 70 h 70"/>
                  <a:gd name="T6" fmla="*/ 0 w 58"/>
                  <a:gd name="T7" fmla="*/ 30 h 70"/>
                  <a:gd name="T8" fmla="*/ 0 w 58"/>
                  <a:gd name="T9" fmla="*/ 0 h 70"/>
                </a:gdLst>
                <a:ahLst/>
                <a:cxnLst>
                  <a:cxn ang="0">
                    <a:pos x="T0" y="T1"/>
                  </a:cxn>
                  <a:cxn ang="0">
                    <a:pos x="T2" y="T3"/>
                  </a:cxn>
                  <a:cxn ang="0">
                    <a:pos x="T4" y="T5"/>
                  </a:cxn>
                  <a:cxn ang="0">
                    <a:pos x="T6" y="T7"/>
                  </a:cxn>
                  <a:cxn ang="0">
                    <a:pos x="T8" y="T9"/>
                  </a:cxn>
                </a:cxnLst>
                <a:rect l="0" t="0" r="r" b="b"/>
                <a:pathLst>
                  <a:path w="58" h="70">
                    <a:moveTo>
                      <a:pt x="0" y="0"/>
                    </a:moveTo>
                    <a:lnTo>
                      <a:pt x="58" y="46"/>
                    </a:lnTo>
                    <a:lnTo>
                      <a:pt x="58" y="7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3" name="Freeform 1341"/>
              <p:cNvSpPr/>
              <p:nvPr/>
            </p:nvSpPr>
            <p:spPr bwMode="auto">
              <a:xfrm>
                <a:off x="5392" y="1612"/>
                <a:ext cx="18" cy="36"/>
              </a:xfrm>
              <a:custGeom>
                <a:avLst/>
                <a:gdLst>
                  <a:gd name="T0" fmla="*/ 0 w 18"/>
                  <a:gd name="T1" fmla="*/ 0 h 36"/>
                  <a:gd name="T2" fmla="*/ 18 w 18"/>
                  <a:gd name="T3" fmla="*/ 14 h 36"/>
                  <a:gd name="T4" fmla="*/ 18 w 18"/>
                  <a:gd name="T5" fmla="*/ 36 h 36"/>
                  <a:gd name="T6" fmla="*/ 2 w 18"/>
                  <a:gd name="T7" fmla="*/ 24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4"/>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4" name="Freeform 1342"/>
              <p:cNvSpPr/>
              <p:nvPr/>
            </p:nvSpPr>
            <p:spPr bwMode="auto">
              <a:xfrm>
                <a:off x="5426" y="1638"/>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695" name="Freeform 1343"/>
              <p:cNvSpPr/>
              <p:nvPr/>
            </p:nvSpPr>
            <p:spPr bwMode="auto">
              <a:xfrm>
                <a:off x="5320" y="1612"/>
                <a:ext cx="18" cy="42"/>
              </a:xfrm>
              <a:custGeom>
                <a:avLst/>
                <a:gdLst>
                  <a:gd name="T0" fmla="*/ 0 w 18"/>
                  <a:gd name="T1" fmla="*/ 0 h 42"/>
                  <a:gd name="T2" fmla="*/ 18 w 18"/>
                  <a:gd name="T3" fmla="*/ 12 h 42"/>
                  <a:gd name="T4" fmla="*/ 18 w 18"/>
                  <a:gd name="T5" fmla="*/ 42 h 42"/>
                  <a:gd name="T6" fmla="*/ 0 w 18"/>
                  <a:gd name="T7" fmla="*/ 30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6" name="Freeform 1344"/>
              <p:cNvSpPr/>
              <p:nvPr/>
            </p:nvSpPr>
            <p:spPr bwMode="auto">
              <a:xfrm>
                <a:off x="5354" y="1634"/>
                <a:ext cx="18" cy="36"/>
              </a:xfrm>
              <a:custGeom>
                <a:avLst/>
                <a:gdLst>
                  <a:gd name="T0" fmla="*/ 18 w 18"/>
                  <a:gd name="T1" fmla="*/ 10 h 36"/>
                  <a:gd name="T2" fmla="*/ 18 w 18"/>
                  <a:gd name="T3" fmla="*/ 36 h 36"/>
                  <a:gd name="T4" fmla="*/ 0 w 18"/>
                  <a:gd name="T5" fmla="*/ 28 h 36"/>
                  <a:gd name="T6" fmla="*/ 0 w 18"/>
                  <a:gd name="T7" fmla="*/ 0 h 36"/>
                  <a:gd name="T8" fmla="*/ 18 w 18"/>
                  <a:gd name="T9" fmla="*/ 10 h 36"/>
                </a:gdLst>
                <a:ahLst/>
                <a:cxnLst>
                  <a:cxn ang="0">
                    <a:pos x="T0" y="T1"/>
                  </a:cxn>
                  <a:cxn ang="0">
                    <a:pos x="T2" y="T3"/>
                  </a:cxn>
                  <a:cxn ang="0">
                    <a:pos x="T4" y="T5"/>
                  </a:cxn>
                  <a:cxn ang="0">
                    <a:pos x="T6" y="T7"/>
                  </a:cxn>
                  <a:cxn ang="0">
                    <a:pos x="T8" y="T9"/>
                  </a:cxn>
                </a:cxnLst>
                <a:rect l="0" t="0" r="r" b="b"/>
                <a:pathLst>
                  <a:path w="18" h="36">
                    <a:moveTo>
                      <a:pt x="18" y="10"/>
                    </a:moveTo>
                    <a:lnTo>
                      <a:pt x="18" y="36"/>
                    </a:lnTo>
                    <a:lnTo>
                      <a:pt x="0" y="28"/>
                    </a:lnTo>
                    <a:lnTo>
                      <a:pt x="0" y="0"/>
                    </a:lnTo>
                    <a:lnTo>
                      <a:pt x="18" y="10"/>
                    </a:lnTo>
                    <a:close/>
                  </a:path>
                </a:pathLst>
              </a:custGeom>
              <a:grpFill/>
              <a:ln>
                <a:noFill/>
              </a:ln>
            </p:spPr>
            <p:txBody>
              <a:bodyPr vert="horz" wrap="square" lIns="91440" tIns="45720" rIns="91440" bIns="45720" numCol="1" anchor="t" anchorCtr="0" compatLnSpc="1"/>
              <a:lstStyle/>
              <a:p>
                <a:endParaRPr lang="zh-CN" altLang="en-US"/>
              </a:p>
            </p:txBody>
          </p:sp>
          <p:sp>
            <p:nvSpPr>
              <p:cNvPr id="697" name="Freeform 1345"/>
              <p:cNvSpPr/>
              <p:nvPr/>
            </p:nvSpPr>
            <p:spPr bwMode="auto">
              <a:xfrm>
                <a:off x="5386" y="1654"/>
                <a:ext cx="50" cy="52"/>
              </a:xfrm>
              <a:custGeom>
                <a:avLst/>
                <a:gdLst>
                  <a:gd name="T0" fmla="*/ 50 w 50"/>
                  <a:gd name="T1" fmla="*/ 34 h 52"/>
                  <a:gd name="T2" fmla="*/ 50 w 50"/>
                  <a:gd name="T3" fmla="*/ 52 h 52"/>
                  <a:gd name="T4" fmla="*/ 0 w 50"/>
                  <a:gd name="T5" fmla="*/ 26 h 52"/>
                  <a:gd name="T6" fmla="*/ 0 w 50"/>
                  <a:gd name="T7" fmla="*/ 0 h 52"/>
                  <a:gd name="T8" fmla="*/ 50 w 50"/>
                  <a:gd name="T9" fmla="*/ 34 h 52"/>
                </a:gdLst>
                <a:ahLst/>
                <a:cxnLst>
                  <a:cxn ang="0">
                    <a:pos x="T0" y="T1"/>
                  </a:cxn>
                  <a:cxn ang="0">
                    <a:pos x="T2" y="T3"/>
                  </a:cxn>
                  <a:cxn ang="0">
                    <a:pos x="T4" y="T5"/>
                  </a:cxn>
                  <a:cxn ang="0">
                    <a:pos x="T6" y="T7"/>
                  </a:cxn>
                  <a:cxn ang="0">
                    <a:pos x="T8" y="T9"/>
                  </a:cxn>
                </a:cxnLst>
                <a:rect l="0" t="0" r="r" b="b"/>
                <a:pathLst>
                  <a:path w="50" h="52">
                    <a:moveTo>
                      <a:pt x="50" y="34"/>
                    </a:moveTo>
                    <a:lnTo>
                      <a:pt x="50" y="52"/>
                    </a:lnTo>
                    <a:lnTo>
                      <a:pt x="0" y="26"/>
                    </a:lnTo>
                    <a:lnTo>
                      <a:pt x="0" y="0"/>
                    </a:lnTo>
                    <a:lnTo>
                      <a:pt x="50" y="34"/>
                    </a:lnTo>
                    <a:close/>
                  </a:path>
                </a:pathLst>
              </a:custGeom>
              <a:grpFill/>
              <a:ln>
                <a:noFill/>
              </a:ln>
            </p:spPr>
            <p:txBody>
              <a:bodyPr vert="horz" wrap="square" lIns="91440" tIns="45720" rIns="91440" bIns="45720" numCol="1" anchor="t" anchorCtr="0" compatLnSpc="1"/>
              <a:lstStyle/>
              <a:p>
                <a:endParaRPr lang="zh-CN" altLang="en-US"/>
              </a:p>
            </p:txBody>
          </p:sp>
          <p:sp>
            <p:nvSpPr>
              <p:cNvPr id="698" name="Freeform 1346"/>
              <p:cNvSpPr/>
              <p:nvPr/>
            </p:nvSpPr>
            <p:spPr bwMode="auto">
              <a:xfrm>
                <a:off x="5452" y="1696"/>
                <a:ext cx="22" cy="30"/>
              </a:xfrm>
              <a:custGeom>
                <a:avLst/>
                <a:gdLst>
                  <a:gd name="T0" fmla="*/ 22 w 22"/>
                  <a:gd name="T1" fmla="*/ 16 h 30"/>
                  <a:gd name="T2" fmla="*/ 22 w 22"/>
                  <a:gd name="T3" fmla="*/ 30 h 30"/>
                  <a:gd name="T4" fmla="*/ 0 w 22"/>
                  <a:gd name="T5" fmla="*/ 18 h 30"/>
                  <a:gd name="T6" fmla="*/ 0 w 22"/>
                  <a:gd name="T7" fmla="*/ 0 h 30"/>
                  <a:gd name="T8" fmla="*/ 22 w 22"/>
                  <a:gd name="T9" fmla="*/ 16 h 30"/>
                </a:gdLst>
                <a:ahLst/>
                <a:cxnLst>
                  <a:cxn ang="0">
                    <a:pos x="T0" y="T1"/>
                  </a:cxn>
                  <a:cxn ang="0">
                    <a:pos x="T2" y="T3"/>
                  </a:cxn>
                  <a:cxn ang="0">
                    <a:pos x="T4" y="T5"/>
                  </a:cxn>
                  <a:cxn ang="0">
                    <a:pos x="T6" y="T7"/>
                  </a:cxn>
                  <a:cxn ang="0">
                    <a:pos x="T8" y="T9"/>
                  </a:cxn>
                </a:cxnLst>
                <a:rect l="0" t="0" r="r" b="b"/>
                <a:pathLst>
                  <a:path w="22" h="30">
                    <a:moveTo>
                      <a:pt x="22" y="16"/>
                    </a:moveTo>
                    <a:lnTo>
                      <a:pt x="22" y="30"/>
                    </a:lnTo>
                    <a:lnTo>
                      <a:pt x="0" y="18"/>
                    </a:lnTo>
                    <a:lnTo>
                      <a:pt x="0" y="0"/>
                    </a:lnTo>
                    <a:lnTo>
                      <a:pt x="22" y="16"/>
                    </a:lnTo>
                    <a:close/>
                  </a:path>
                </a:pathLst>
              </a:custGeom>
              <a:grpFill/>
              <a:ln>
                <a:noFill/>
              </a:ln>
            </p:spPr>
            <p:txBody>
              <a:bodyPr vert="horz" wrap="square" lIns="91440" tIns="45720" rIns="91440" bIns="45720" numCol="1" anchor="t" anchorCtr="0" compatLnSpc="1"/>
              <a:lstStyle/>
              <a:p>
                <a:endParaRPr lang="zh-CN" altLang="en-US"/>
              </a:p>
            </p:txBody>
          </p:sp>
          <p:sp>
            <p:nvSpPr>
              <p:cNvPr id="699" name="Freeform 1347"/>
              <p:cNvSpPr/>
              <p:nvPr/>
            </p:nvSpPr>
            <p:spPr bwMode="auto">
              <a:xfrm>
                <a:off x="5320" y="1668"/>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0" name="Freeform 1348"/>
              <p:cNvSpPr/>
              <p:nvPr/>
            </p:nvSpPr>
            <p:spPr bwMode="auto">
              <a:xfrm>
                <a:off x="5366" y="1692"/>
                <a:ext cx="32" cy="40"/>
              </a:xfrm>
              <a:custGeom>
                <a:avLst/>
                <a:gdLst>
                  <a:gd name="T0" fmla="*/ 0 w 32"/>
                  <a:gd name="T1" fmla="*/ 0 h 40"/>
                  <a:gd name="T2" fmla="*/ 32 w 32"/>
                  <a:gd name="T3" fmla="*/ 16 h 40"/>
                  <a:gd name="T4" fmla="*/ 32 w 32"/>
                  <a:gd name="T5" fmla="*/ 40 h 40"/>
                  <a:gd name="T6" fmla="*/ 0 w 32"/>
                  <a:gd name="T7" fmla="*/ 26 h 40"/>
                  <a:gd name="T8" fmla="*/ 0 w 32"/>
                  <a:gd name="T9" fmla="*/ 0 h 40"/>
                </a:gdLst>
                <a:ahLst/>
                <a:cxnLst>
                  <a:cxn ang="0">
                    <a:pos x="T0" y="T1"/>
                  </a:cxn>
                  <a:cxn ang="0">
                    <a:pos x="T2" y="T3"/>
                  </a:cxn>
                  <a:cxn ang="0">
                    <a:pos x="T4" y="T5"/>
                  </a:cxn>
                  <a:cxn ang="0">
                    <a:pos x="T6" y="T7"/>
                  </a:cxn>
                  <a:cxn ang="0">
                    <a:pos x="T8" y="T9"/>
                  </a:cxn>
                </a:cxnLst>
                <a:rect l="0" t="0" r="r" b="b"/>
                <a:pathLst>
                  <a:path w="32" h="40">
                    <a:moveTo>
                      <a:pt x="0" y="0"/>
                    </a:moveTo>
                    <a:lnTo>
                      <a:pt x="32" y="16"/>
                    </a:lnTo>
                    <a:lnTo>
                      <a:pt x="32" y="40"/>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1" name="Freeform 1349"/>
              <p:cNvSpPr/>
              <p:nvPr/>
            </p:nvSpPr>
            <p:spPr bwMode="auto">
              <a:xfrm>
                <a:off x="5414" y="1716"/>
                <a:ext cx="60" cy="46"/>
              </a:xfrm>
              <a:custGeom>
                <a:avLst/>
                <a:gdLst>
                  <a:gd name="T0" fmla="*/ 60 w 60"/>
                  <a:gd name="T1" fmla="*/ 32 h 46"/>
                  <a:gd name="T2" fmla="*/ 60 w 60"/>
                  <a:gd name="T3" fmla="*/ 46 h 46"/>
                  <a:gd name="T4" fmla="*/ 0 w 60"/>
                  <a:gd name="T5" fmla="*/ 22 h 46"/>
                  <a:gd name="T6" fmla="*/ 0 w 60"/>
                  <a:gd name="T7" fmla="*/ 0 h 46"/>
                  <a:gd name="T8" fmla="*/ 60 w 60"/>
                  <a:gd name="T9" fmla="*/ 32 h 46"/>
                </a:gdLst>
                <a:ahLst/>
                <a:cxnLst>
                  <a:cxn ang="0">
                    <a:pos x="T0" y="T1"/>
                  </a:cxn>
                  <a:cxn ang="0">
                    <a:pos x="T2" y="T3"/>
                  </a:cxn>
                  <a:cxn ang="0">
                    <a:pos x="T4" y="T5"/>
                  </a:cxn>
                  <a:cxn ang="0">
                    <a:pos x="T6" y="T7"/>
                  </a:cxn>
                  <a:cxn ang="0">
                    <a:pos x="T8" y="T9"/>
                  </a:cxn>
                </a:cxnLst>
                <a:rect l="0" t="0" r="r" b="b"/>
                <a:pathLst>
                  <a:path w="60" h="46">
                    <a:moveTo>
                      <a:pt x="60" y="32"/>
                    </a:moveTo>
                    <a:lnTo>
                      <a:pt x="60" y="46"/>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702" name="Freeform 1350"/>
              <p:cNvSpPr/>
              <p:nvPr/>
            </p:nvSpPr>
            <p:spPr bwMode="auto">
              <a:xfrm>
                <a:off x="5320" y="1724"/>
                <a:ext cx="58" cy="48"/>
              </a:xfrm>
              <a:custGeom>
                <a:avLst/>
                <a:gdLst>
                  <a:gd name="T0" fmla="*/ 0 w 58"/>
                  <a:gd name="T1" fmla="*/ 0 h 48"/>
                  <a:gd name="T2" fmla="*/ 58 w 58"/>
                  <a:gd name="T3" fmla="*/ 22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2"/>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3" name="Freeform 1351"/>
              <p:cNvSpPr/>
              <p:nvPr/>
            </p:nvSpPr>
            <p:spPr bwMode="auto">
              <a:xfrm>
                <a:off x="5394" y="1752"/>
                <a:ext cx="42" cy="36"/>
              </a:xfrm>
              <a:custGeom>
                <a:avLst/>
                <a:gdLst>
                  <a:gd name="T0" fmla="*/ 42 w 42"/>
                  <a:gd name="T1" fmla="*/ 16 h 36"/>
                  <a:gd name="T2" fmla="*/ 42 w 42"/>
                  <a:gd name="T3" fmla="*/ 36 h 36"/>
                  <a:gd name="T4" fmla="*/ 0 w 42"/>
                  <a:gd name="T5" fmla="*/ 24 h 36"/>
                  <a:gd name="T6" fmla="*/ 0 w 42"/>
                  <a:gd name="T7" fmla="*/ 0 h 36"/>
                  <a:gd name="T8" fmla="*/ 42 w 42"/>
                  <a:gd name="T9" fmla="*/ 16 h 36"/>
                </a:gdLst>
                <a:ahLst/>
                <a:cxnLst>
                  <a:cxn ang="0">
                    <a:pos x="T0" y="T1"/>
                  </a:cxn>
                  <a:cxn ang="0">
                    <a:pos x="T2" y="T3"/>
                  </a:cxn>
                  <a:cxn ang="0">
                    <a:pos x="T4" y="T5"/>
                  </a:cxn>
                  <a:cxn ang="0">
                    <a:pos x="T6" y="T7"/>
                  </a:cxn>
                  <a:cxn ang="0">
                    <a:pos x="T8" y="T9"/>
                  </a:cxn>
                </a:cxnLst>
                <a:rect l="0" t="0" r="r" b="b"/>
                <a:pathLst>
                  <a:path w="42" h="36">
                    <a:moveTo>
                      <a:pt x="42" y="16"/>
                    </a:moveTo>
                    <a:lnTo>
                      <a:pt x="42" y="36"/>
                    </a:lnTo>
                    <a:lnTo>
                      <a:pt x="0" y="24"/>
                    </a:lnTo>
                    <a:lnTo>
                      <a:pt x="0" y="0"/>
                    </a:lnTo>
                    <a:lnTo>
                      <a:pt x="42" y="16"/>
                    </a:lnTo>
                    <a:close/>
                  </a:path>
                </a:pathLst>
              </a:custGeom>
              <a:grpFill/>
              <a:ln>
                <a:noFill/>
              </a:ln>
            </p:spPr>
            <p:txBody>
              <a:bodyPr vert="horz" wrap="square" lIns="91440" tIns="45720" rIns="91440" bIns="45720" numCol="1" anchor="t" anchorCtr="0" compatLnSpc="1"/>
              <a:lstStyle/>
              <a:p>
                <a:endParaRPr lang="zh-CN" altLang="en-US"/>
              </a:p>
            </p:txBody>
          </p:sp>
          <p:sp>
            <p:nvSpPr>
              <p:cNvPr id="704" name="Freeform 1352"/>
              <p:cNvSpPr/>
              <p:nvPr/>
            </p:nvSpPr>
            <p:spPr bwMode="auto">
              <a:xfrm>
                <a:off x="5452" y="1774"/>
                <a:ext cx="22" cy="24"/>
              </a:xfrm>
              <a:custGeom>
                <a:avLst/>
                <a:gdLst>
                  <a:gd name="T0" fmla="*/ 22 w 22"/>
                  <a:gd name="T1" fmla="*/ 10 h 24"/>
                  <a:gd name="T2" fmla="*/ 22 w 22"/>
                  <a:gd name="T3" fmla="*/ 24 h 24"/>
                  <a:gd name="T4" fmla="*/ 0 w 22"/>
                  <a:gd name="T5" fmla="*/ 18 h 24"/>
                  <a:gd name="T6" fmla="*/ 0 w 22"/>
                  <a:gd name="T7" fmla="*/ 0 h 24"/>
                  <a:gd name="T8" fmla="*/ 22 w 22"/>
                  <a:gd name="T9" fmla="*/ 10 h 24"/>
                </a:gdLst>
                <a:ahLst/>
                <a:cxnLst>
                  <a:cxn ang="0">
                    <a:pos x="T0" y="T1"/>
                  </a:cxn>
                  <a:cxn ang="0">
                    <a:pos x="T2" y="T3"/>
                  </a:cxn>
                  <a:cxn ang="0">
                    <a:pos x="T4" y="T5"/>
                  </a:cxn>
                  <a:cxn ang="0">
                    <a:pos x="T6" y="T7"/>
                  </a:cxn>
                  <a:cxn ang="0">
                    <a:pos x="T8" y="T9"/>
                  </a:cxn>
                </a:cxnLst>
                <a:rect l="0" t="0" r="r" b="b"/>
                <a:pathLst>
                  <a:path w="22" h="24">
                    <a:moveTo>
                      <a:pt x="22" y="10"/>
                    </a:moveTo>
                    <a:lnTo>
                      <a:pt x="22" y="24"/>
                    </a:lnTo>
                    <a:lnTo>
                      <a:pt x="0" y="18"/>
                    </a:lnTo>
                    <a:lnTo>
                      <a:pt x="0" y="0"/>
                    </a:lnTo>
                    <a:lnTo>
                      <a:pt x="22" y="10"/>
                    </a:lnTo>
                    <a:close/>
                  </a:path>
                </a:pathLst>
              </a:custGeom>
              <a:grpFill/>
              <a:ln>
                <a:noFill/>
              </a:ln>
            </p:spPr>
            <p:txBody>
              <a:bodyPr vert="horz" wrap="square" lIns="91440" tIns="45720" rIns="91440" bIns="45720" numCol="1" anchor="t" anchorCtr="0" compatLnSpc="1"/>
              <a:lstStyle/>
              <a:p>
                <a:endParaRPr lang="zh-CN" altLang="en-US"/>
              </a:p>
            </p:txBody>
          </p:sp>
          <p:sp>
            <p:nvSpPr>
              <p:cNvPr id="705" name="Freeform 1353"/>
              <p:cNvSpPr/>
              <p:nvPr/>
            </p:nvSpPr>
            <p:spPr bwMode="auto">
              <a:xfrm>
                <a:off x="5320" y="1780"/>
                <a:ext cx="24" cy="36"/>
              </a:xfrm>
              <a:custGeom>
                <a:avLst/>
                <a:gdLst>
                  <a:gd name="T0" fmla="*/ 0 w 24"/>
                  <a:gd name="T1" fmla="*/ 0 h 36"/>
                  <a:gd name="T2" fmla="*/ 24 w 24"/>
                  <a:gd name="T3" fmla="*/ 6 h 36"/>
                  <a:gd name="T4" fmla="*/ 24 w 24"/>
                  <a:gd name="T5" fmla="*/ 36 h 36"/>
                  <a:gd name="T6" fmla="*/ 0 w 24"/>
                  <a:gd name="T7" fmla="*/ 32 h 36"/>
                  <a:gd name="T8" fmla="*/ 0 w 24"/>
                  <a:gd name="T9" fmla="*/ 0 h 36"/>
                </a:gdLst>
                <a:ahLst/>
                <a:cxnLst>
                  <a:cxn ang="0">
                    <a:pos x="T0" y="T1"/>
                  </a:cxn>
                  <a:cxn ang="0">
                    <a:pos x="T2" y="T3"/>
                  </a:cxn>
                  <a:cxn ang="0">
                    <a:pos x="T4" y="T5"/>
                  </a:cxn>
                  <a:cxn ang="0">
                    <a:pos x="T6" y="T7"/>
                  </a:cxn>
                  <a:cxn ang="0">
                    <a:pos x="T8" y="T9"/>
                  </a:cxn>
                </a:cxnLst>
                <a:rect l="0" t="0" r="r" b="b"/>
                <a:pathLst>
                  <a:path w="24" h="36">
                    <a:moveTo>
                      <a:pt x="0" y="0"/>
                    </a:moveTo>
                    <a:lnTo>
                      <a:pt x="24" y="6"/>
                    </a:lnTo>
                    <a:lnTo>
                      <a:pt x="24" y="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6" name="Freeform 1354"/>
              <p:cNvSpPr/>
              <p:nvPr/>
            </p:nvSpPr>
            <p:spPr bwMode="auto">
              <a:xfrm>
                <a:off x="5358" y="1790"/>
                <a:ext cx="36" cy="32"/>
              </a:xfrm>
              <a:custGeom>
                <a:avLst/>
                <a:gdLst>
                  <a:gd name="T0" fmla="*/ 36 w 36"/>
                  <a:gd name="T1" fmla="*/ 8 h 32"/>
                  <a:gd name="T2" fmla="*/ 36 w 36"/>
                  <a:gd name="T3" fmla="*/ 32 h 32"/>
                  <a:gd name="T4" fmla="*/ 0 w 36"/>
                  <a:gd name="T5" fmla="*/ 28 h 32"/>
                  <a:gd name="T6" fmla="*/ 0 w 36"/>
                  <a:gd name="T7" fmla="*/ 0 h 32"/>
                  <a:gd name="T8" fmla="*/ 36 w 36"/>
                  <a:gd name="T9" fmla="*/ 8 h 32"/>
                </a:gdLst>
                <a:ahLst/>
                <a:cxnLst>
                  <a:cxn ang="0">
                    <a:pos x="T0" y="T1"/>
                  </a:cxn>
                  <a:cxn ang="0">
                    <a:pos x="T2" y="T3"/>
                  </a:cxn>
                  <a:cxn ang="0">
                    <a:pos x="T4" y="T5"/>
                  </a:cxn>
                  <a:cxn ang="0">
                    <a:pos x="T6" y="T7"/>
                  </a:cxn>
                  <a:cxn ang="0">
                    <a:pos x="T8" y="T9"/>
                  </a:cxn>
                </a:cxnLst>
                <a:rect l="0" t="0" r="r" b="b"/>
                <a:pathLst>
                  <a:path w="36" h="32">
                    <a:moveTo>
                      <a:pt x="36" y="8"/>
                    </a:moveTo>
                    <a:lnTo>
                      <a:pt x="36" y="32"/>
                    </a:lnTo>
                    <a:lnTo>
                      <a:pt x="0" y="28"/>
                    </a:lnTo>
                    <a:lnTo>
                      <a:pt x="0" y="0"/>
                    </a:lnTo>
                    <a:lnTo>
                      <a:pt x="36" y="8"/>
                    </a:lnTo>
                    <a:close/>
                  </a:path>
                </a:pathLst>
              </a:custGeom>
              <a:grpFill/>
              <a:ln>
                <a:noFill/>
              </a:ln>
            </p:spPr>
            <p:txBody>
              <a:bodyPr vert="horz" wrap="square" lIns="91440" tIns="45720" rIns="91440" bIns="45720" numCol="1" anchor="t" anchorCtr="0" compatLnSpc="1"/>
              <a:lstStyle/>
              <a:p>
                <a:endParaRPr lang="zh-CN" altLang="en-US"/>
              </a:p>
            </p:txBody>
          </p:sp>
          <p:sp>
            <p:nvSpPr>
              <p:cNvPr id="707" name="Freeform 1355"/>
              <p:cNvSpPr/>
              <p:nvPr/>
            </p:nvSpPr>
            <p:spPr bwMode="auto">
              <a:xfrm>
                <a:off x="5408" y="1802"/>
                <a:ext cx="20" cy="26"/>
              </a:xfrm>
              <a:custGeom>
                <a:avLst/>
                <a:gdLst>
                  <a:gd name="T0" fmla="*/ 0 w 20"/>
                  <a:gd name="T1" fmla="*/ 0 h 26"/>
                  <a:gd name="T2" fmla="*/ 20 w 20"/>
                  <a:gd name="T3" fmla="*/ 6 h 26"/>
                  <a:gd name="T4" fmla="*/ 20 w 20"/>
                  <a:gd name="T5" fmla="*/ 26 h 26"/>
                  <a:gd name="T6" fmla="*/ 0 w 20"/>
                  <a:gd name="T7" fmla="*/ 22 h 26"/>
                  <a:gd name="T8" fmla="*/ 0 w 20"/>
                  <a:gd name="T9" fmla="*/ 0 h 26"/>
                </a:gdLst>
                <a:ahLst/>
                <a:cxnLst>
                  <a:cxn ang="0">
                    <a:pos x="T0" y="T1"/>
                  </a:cxn>
                  <a:cxn ang="0">
                    <a:pos x="T2" y="T3"/>
                  </a:cxn>
                  <a:cxn ang="0">
                    <a:pos x="T4" y="T5"/>
                  </a:cxn>
                  <a:cxn ang="0">
                    <a:pos x="T6" y="T7"/>
                  </a:cxn>
                  <a:cxn ang="0">
                    <a:pos x="T8" y="T9"/>
                  </a:cxn>
                </a:cxnLst>
                <a:rect l="0" t="0" r="r" b="b"/>
                <a:pathLst>
                  <a:path w="20" h="26">
                    <a:moveTo>
                      <a:pt x="0" y="0"/>
                    </a:moveTo>
                    <a:lnTo>
                      <a:pt x="20" y="6"/>
                    </a:lnTo>
                    <a:lnTo>
                      <a:pt x="20" y="26"/>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8" name="Freeform 1356"/>
              <p:cNvSpPr/>
              <p:nvPr/>
            </p:nvSpPr>
            <p:spPr bwMode="auto">
              <a:xfrm>
                <a:off x="5442" y="1812"/>
                <a:ext cx="32" cy="22"/>
              </a:xfrm>
              <a:custGeom>
                <a:avLst/>
                <a:gdLst>
                  <a:gd name="T0" fmla="*/ 32 w 32"/>
                  <a:gd name="T1" fmla="*/ 8 h 22"/>
                  <a:gd name="T2" fmla="*/ 32 w 32"/>
                  <a:gd name="T3" fmla="*/ 22 h 22"/>
                  <a:gd name="T4" fmla="*/ 0 w 32"/>
                  <a:gd name="T5" fmla="*/ 18 h 22"/>
                  <a:gd name="T6" fmla="*/ 0 w 32"/>
                  <a:gd name="T7" fmla="*/ 0 h 22"/>
                  <a:gd name="T8" fmla="*/ 10 w 32"/>
                  <a:gd name="T9" fmla="*/ 2 h 22"/>
                  <a:gd name="T10" fmla="*/ 32 w 32"/>
                  <a:gd name="T11" fmla="*/ 8 h 22"/>
                </a:gdLst>
                <a:ahLst/>
                <a:cxnLst>
                  <a:cxn ang="0">
                    <a:pos x="T0" y="T1"/>
                  </a:cxn>
                  <a:cxn ang="0">
                    <a:pos x="T2" y="T3"/>
                  </a:cxn>
                  <a:cxn ang="0">
                    <a:pos x="T4" y="T5"/>
                  </a:cxn>
                  <a:cxn ang="0">
                    <a:pos x="T6" y="T7"/>
                  </a:cxn>
                  <a:cxn ang="0">
                    <a:pos x="T8" y="T9"/>
                  </a:cxn>
                  <a:cxn ang="0">
                    <a:pos x="T10" y="T11"/>
                  </a:cxn>
                </a:cxnLst>
                <a:rect l="0" t="0" r="r" b="b"/>
                <a:pathLst>
                  <a:path w="32" h="22">
                    <a:moveTo>
                      <a:pt x="32" y="8"/>
                    </a:moveTo>
                    <a:lnTo>
                      <a:pt x="32" y="22"/>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709" name="Freeform 1357"/>
              <p:cNvSpPr/>
              <p:nvPr/>
            </p:nvSpPr>
            <p:spPr bwMode="auto">
              <a:xfrm>
                <a:off x="5320" y="1836"/>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0" name="Freeform 1358"/>
              <p:cNvSpPr/>
              <p:nvPr/>
            </p:nvSpPr>
            <p:spPr bwMode="auto">
              <a:xfrm>
                <a:off x="5390" y="1846"/>
                <a:ext cx="18" cy="26"/>
              </a:xfrm>
              <a:custGeom>
                <a:avLst/>
                <a:gdLst>
                  <a:gd name="T0" fmla="*/ 0 w 18"/>
                  <a:gd name="T1" fmla="*/ 0 h 26"/>
                  <a:gd name="T2" fmla="*/ 18 w 18"/>
                  <a:gd name="T3" fmla="*/ 2 h 26"/>
                  <a:gd name="T4" fmla="*/ 18 w 18"/>
                  <a:gd name="T5" fmla="*/ 26 h 26"/>
                  <a:gd name="T6" fmla="*/ 0 w 18"/>
                  <a:gd name="T7" fmla="*/ 24 h 26"/>
                  <a:gd name="T8" fmla="*/ 0 w 18"/>
                  <a:gd name="T9" fmla="*/ 0 h 26"/>
                </a:gdLst>
                <a:ahLst/>
                <a:cxnLst>
                  <a:cxn ang="0">
                    <a:pos x="T0" y="T1"/>
                  </a:cxn>
                  <a:cxn ang="0">
                    <a:pos x="T2" y="T3"/>
                  </a:cxn>
                  <a:cxn ang="0">
                    <a:pos x="T4" y="T5"/>
                  </a:cxn>
                  <a:cxn ang="0">
                    <a:pos x="T6" y="T7"/>
                  </a:cxn>
                  <a:cxn ang="0">
                    <a:pos x="T8" y="T9"/>
                  </a:cxn>
                </a:cxnLst>
                <a:rect l="0" t="0" r="r" b="b"/>
                <a:pathLst>
                  <a:path w="18" h="26">
                    <a:moveTo>
                      <a:pt x="0" y="0"/>
                    </a:moveTo>
                    <a:lnTo>
                      <a:pt x="18" y="2"/>
                    </a:lnTo>
                    <a:lnTo>
                      <a:pt x="18" y="2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1" name="Freeform 1359"/>
              <p:cNvSpPr/>
              <p:nvPr/>
            </p:nvSpPr>
            <p:spPr bwMode="auto">
              <a:xfrm>
                <a:off x="5424" y="1850"/>
                <a:ext cx="50" cy="24"/>
              </a:xfrm>
              <a:custGeom>
                <a:avLst/>
                <a:gdLst>
                  <a:gd name="T0" fmla="*/ 50 w 50"/>
                  <a:gd name="T1" fmla="*/ 8 h 24"/>
                  <a:gd name="T2" fmla="*/ 50 w 50"/>
                  <a:gd name="T3" fmla="*/ 24 h 24"/>
                  <a:gd name="T4" fmla="*/ 0 w 50"/>
                  <a:gd name="T5" fmla="*/ 22 h 24"/>
                  <a:gd name="T6" fmla="*/ 0 w 50"/>
                  <a:gd name="T7" fmla="*/ 0 h 24"/>
                  <a:gd name="T8" fmla="*/ 50 w 50"/>
                  <a:gd name="T9" fmla="*/ 8 h 24"/>
                </a:gdLst>
                <a:ahLst/>
                <a:cxnLst>
                  <a:cxn ang="0">
                    <a:pos x="T0" y="T1"/>
                  </a:cxn>
                  <a:cxn ang="0">
                    <a:pos x="T2" y="T3"/>
                  </a:cxn>
                  <a:cxn ang="0">
                    <a:pos x="T4" y="T5"/>
                  </a:cxn>
                  <a:cxn ang="0">
                    <a:pos x="T6" y="T7"/>
                  </a:cxn>
                  <a:cxn ang="0">
                    <a:pos x="T8" y="T9"/>
                  </a:cxn>
                </a:cxnLst>
                <a:rect l="0" t="0" r="r" b="b"/>
                <a:pathLst>
                  <a:path w="50" h="24">
                    <a:moveTo>
                      <a:pt x="50" y="8"/>
                    </a:moveTo>
                    <a:lnTo>
                      <a:pt x="50" y="24"/>
                    </a:lnTo>
                    <a:lnTo>
                      <a:pt x="0" y="22"/>
                    </a:lnTo>
                    <a:lnTo>
                      <a:pt x="0" y="0"/>
                    </a:lnTo>
                    <a:lnTo>
                      <a:pt x="50" y="8"/>
                    </a:lnTo>
                    <a:close/>
                  </a:path>
                </a:pathLst>
              </a:custGeom>
              <a:grpFill/>
              <a:ln>
                <a:noFill/>
              </a:ln>
            </p:spPr>
            <p:txBody>
              <a:bodyPr vert="horz" wrap="square" lIns="91440" tIns="45720" rIns="91440" bIns="45720" numCol="1" anchor="t" anchorCtr="0" compatLnSpc="1"/>
              <a:lstStyle/>
              <a:p>
                <a:endParaRPr lang="zh-CN" altLang="en-US"/>
              </a:p>
            </p:txBody>
          </p:sp>
          <p:sp>
            <p:nvSpPr>
              <p:cNvPr id="712" name="Freeform 1360"/>
              <p:cNvSpPr/>
              <p:nvPr/>
            </p:nvSpPr>
            <p:spPr bwMode="auto">
              <a:xfrm>
                <a:off x="5320" y="1892"/>
                <a:ext cx="24" cy="32"/>
              </a:xfrm>
              <a:custGeom>
                <a:avLst/>
                <a:gdLst>
                  <a:gd name="T0" fmla="*/ 0 w 24"/>
                  <a:gd name="T1" fmla="*/ 0 h 32"/>
                  <a:gd name="T2" fmla="*/ 24 w 24"/>
                  <a:gd name="T3" fmla="*/ 0 h 32"/>
                  <a:gd name="T4" fmla="*/ 24 w 24"/>
                  <a:gd name="T5" fmla="*/ 30 h 32"/>
                  <a:gd name="T6" fmla="*/ 0 w 24"/>
                  <a:gd name="T7" fmla="*/ 32 h 32"/>
                  <a:gd name="T8" fmla="*/ 0 w 24"/>
                  <a:gd name="T9" fmla="*/ 0 h 32"/>
                </a:gdLst>
                <a:ahLst/>
                <a:cxnLst>
                  <a:cxn ang="0">
                    <a:pos x="T0" y="T1"/>
                  </a:cxn>
                  <a:cxn ang="0">
                    <a:pos x="T2" y="T3"/>
                  </a:cxn>
                  <a:cxn ang="0">
                    <a:pos x="T4" y="T5"/>
                  </a:cxn>
                  <a:cxn ang="0">
                    <a:pos x="T6" y="T7"/>
                  </a:cxn>
                  <a:cxn ang="0">
                    <a:pos x="T8" y="T9"/>
                  </a:cxn>
                </a:cxnLst>
                <a:rect l="0" t="0" r="r" b="b"/>
                <a:pathLst>
                  <a:path w="24" h="32">
                    <a:moveTo>
                      <a:pt x="0" y="0"/>
                    </a:moveTo>
                    <a:lnTo>
                      <a:pt x="24" y="0"/>
                    </a:lnTo>
                    <a:lnTo>
                      <a:pt x="24" y="3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3" name="Freeform 1361"/>
              <p:cNvSpPr/>
              <p:nvPr/>
            </p:nvSpPr>
            <p:spPr bwMode="auto">
              <a:xfrm>
                <a:off x="5358" y="1892"/>
                <a:ext cx="36" cy="28"/>
              </a:xfrm>
              <a:custGeom>
                <a:avLst/>
                <a:gdLst>
                  <a:gd name="T0" fmla="*/ 36 w 36"/>
                  <a:gd name="T1" fmla="*/ 2 h 28"/>
                  <a:gd name="T2" fmla="*/ 36 w 36"/>
                  <a:gd name="T3" fmla="*/ 26 h 28"/>
                  <a:gd name="T4" fmla="*/ 0 w 36"/>
                  <a:gd name="T5" fmla="*/ 28 h 28"/>
                  <a:gd name="T6" fmla="*/ 0 w 36"/>
                  <a:gd name="T7" fmla="*/ 0 h 28"/>
                  <a:gd name="T8" fmla="*/ 36 w 36"/>
                  <a:gd name="T9" fmla="*/ 2 h 28"/>
                </a:gdLst>
                <a:ahLst/>
                <a:cxnLst>
                  <a:cxn ang="0">
                    <a:pos x="T0" y="T1"/>
                  </a:cxn>
                  <a:cxn ang="0">
                    <a:pos x="T2" y="T3"/>
                  </a:cxn>
                  <a:cxn ang="0">
                    <a:pos x="T4" y="T5"/>
                  </a:cxn>
                  <a:cxn ang="0">
                    <a:pos x="T6" y="T7"/>
                  </a:cxn>
                  <a:cxn ang="0">
                    <a:pos x="T8" y="T9"/>
                  </a:cxn>
                </a:cxnLst>
                <a:rect l="0" t="0" r="r" b="b"/>
                <a:pathLst>
                  <a:path w="36" h="28">
                    <a:moveTo>
                      <a:pt x="36" y="2"/>
                    </a:moveTo>
                    <a:lnTo>
                      <a:pt x="36" y="26"/>
                    </a:lnTo>
                    <a:lnTo>
                      <a:pt x="0" y="28"/>
                    </a:lnTo>
                    <a:lnTo>
                      <a:pt x="0" y="0"/>
                    </a:lnTo>
                    <a:lnTo>
                      <a:pt x="36" y="2"/>
                    </a:lnTo>
                    <a:close/>
                  </a:path>
                </a:pathLst>
              </a:custGeom>
              <a:grpFill/>
              <a:ln>
                <a:noFill/>
              </a:ln>
            </p:spPr>
            <p:txBody>
              <a:bodyPr vert="horz" wrap="square" lIns="91440" tIns="45720" rIns="91440" bIns="45720" numCol="1" anchor="t" anchorCtr="0" compatLnSpc="1"/>
              <a:lstStyle/>
              <a:p>
                <a:endParaRPr lang="zh-CN" altLang="en-US"/>
              </a:p>
            </p:txBody>
          </p:sp>
          <p:sp>
            <p:nvSpPr>
              <p:cNvPr id="714" name="Freeform 1362"/>
              <p:cNvSpPr/>
              <p:nvPr/>
            </p:nvSpPr>
            <p:spPr bwMode="auto">
              <a:xfrm>
                <a:off x="5424" y="1894"/>
                <a:ext cx="22" cy="20"/>
              </a:xfrm>
              <a:custGeom>
                <a:avLst/>
                <a:gdLst>
                  <a:gd name="T0" fmla="*/ 0 w 22"/>
                  <a:gd name="T1" fmla="*/ 0 h 20"/>
                  <a:gd name="T2" fmla="*/ 22 w 22"/>
                  <a:gd name="T3" fmla="*/ 0 h 20"/>
                  <a:gd name="T4" fmla="*/ 22 w 22"/>
                  <a:gd name="T5" fmla="*/ 18 h 20"/>
                  <a:gd name="T6" fmla="*/ 0 w 22"/>
                  <a:gd name="T7" fmla="*/ 20 h 20"/>
                  <a:gd name="T8" fmla="*/ 0 w 22"/>
                  <a:gd name="T9" fmla="*/ 0 h 20"/>
                </a:gdLst>
                <a:ahLst/>
                <a:cxnLst>
                  <a:cxn ang="0">
                    <a:pos x="T0" y="T1"/>
                  </a:cxn>
                  <a:cxn ang="0">
                    <a:pos x="T2" y="T3"/>
                  </a:cxn>
                  <a:cxn ang="0">
                    <a:pos x="T4" y="T5"/>
                  </a:cxn>
                  <a:cxn ang="0">
                    <a:pos x="T6" y="T7"/>
                  </a:cxn>
                  <a:cxn ang="0">
                    <a:pos x="T8" y="T9"/>
                  </a:cxn>
                </a:cxnLst>
                <a:rect l="0" t="0" r="r" b="b"/>
                <a:pathLst>
                  <a:path w="22" h="20">
                    <a:moveTo>
                      <a:pt x="0" y="0"/>
                    </a:moveTo>
                    <a:lnTo>
                      <a:pt x="22" y="0"/>
                    </a:lnTo>
                    <a:lnTo>
                      <a:pt x="22" y="18"/>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5" name="Freeform 1363"/>
              <p:cNvSpPr/>
              <p:nvPr/>
            </p:nvSpPr>
            <p:spPr bwMode="auto">
              <a:xfrm>
                <a:off x="5462" y="1894"/>
                <a:ext cx="12" cy="18"/>
              </a:xfrm>
              <a:custGeom>
                <a:avLst/>
                <a:gdLst>
                  <a:gd name="T0" fmla="*/ 12 w 12"/>
                  <a:gd name="T1" fmla="*/ 0 h 18"/>
                  <a:gd name="T2" fmla="*/ 12 w 12"/>
                  <a:gd name="T3" fmla="*/ 16 h 18"/>
                  <a:gd name="T4" fmla="*/ 0 w 12"/>
                  <a:gd name="T5" fmla="*/ 18 h 18"/>
                  <a:gd name="T6" fmla="*/ 0 w 12"/>
                  <a:gd name="T7" fmla="*/ 0 h 18"/>
                  <a:gd name="T8" fmla="*/ 12 w 12"/>
                  <a:gd name="T9" fmla="*/ 0 h 18"/>
                </a:gdLst>
                <a:ahLst/>
                <a:cxnLst>
                  <a:cxn ang="0">
                    <a:pos x="T0" y="T1"/>
                  </a:cxn>
                  <a:cxn ang="0">
                    <a:pos x="T2" y="T3"/>
                  </a:cxn>
                  <a:cxn ang="0">
                    <a:pos x="T4" y="T5"/>
                  </a:cxn>
                  <a:cxn ang="0">
                    <a:pos x="T6" y="T7"/>
                  </a:cxn>
                  <a:cxn ang="0">
                    <a:pos x="T8" y="T9"/>
                  </a:cxn>
                </a:cxnLst>
                <a:rect l="0" t="0" r="r" b="b"/>
                <a:pathLst>
                  <a:path w="12" h="18">
                    <a:moveTo>
                      <a:pt x="12" y="0"/>
                    </a:moveTo>
                    <a:lnTo>
                      <a:pt x="12" y="16"/>
                    </a:lnTo>
                    <a:lnTo>
                      <a:pt x="0" y="18"/>
                    </a:lnTo>
                    <a:lnTo>
                      <a:pt x="0" y="0"/>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16" name="Freeform 1364"/>
              <p:cNvSpPr/>
              <p:nvPr/>
            </p:nvSpPr>
            <p:spPr bwMode="auto">
              <a:xfrm>
                <a:off x="5320" y="1942"/>
                <a:ext cx="58" cy="39"/>
              </a:xfrm>
              <a:custGeom>
                <a:avLst/>
                <a:gdLst>
                  <a:gd name="T0" fmla="*/ 0 w 58"/>
                  <a:gd name="T1" fmla="*/ 6 h 39"/>
                  <a:gd name="T2" fmla="*/ 58 w 58"/>
                  <a:gd name="T3" fmla="*/ 0 h 39"/>
                  <a:gd name="T4" fmla="*/ 58 w 58"/>
                  <a:gd name="T5" fmla="*/ 27 h 39"/>
                  <a:gd name="T6" fmla="*/ 0 w 58"/>
                  <a:gd name="T7" fmla="*/ 39 h 39"/>
                  <a:gd name="T8" fmla="*/ 0 w 58"/>
                  <a:gd name="T9" fmla="*/ 6 h 39"/>
                </a:gdLst>
                <a:ahLst/>
                <a:cxnLst>
                  <a:cxn ang="0">
                    <a:pos x="T0" y="T1"/>
                  </a:cxn>
                  <a:cxn ang="0">
                    <a:pos x="T2" y="T3"/>
                  </a:cxn>
                  <a:cxn ang="0">
                    <a:pos x="T4" y="T5"/>
                  </a:cxn>
                  <a:cxn ang="0">
                    <a:pos x="T6" y="T7"/>
                  </a:cxn>
                  <a:cxn ang="0">
                    <a:pos x="T8" y="T9"/>
                  </a:cxn>
                </a:cxnLst>
                <a:rect l="0" t="0" r="r" b="b"/>
                <a:pathLst>
                  <a:path w="58" h="39">
                    <a:moveTo>
                      <a:pt x="0" y="6"/>
                    </a:moveTo>
                    <a:lnTo>
                      <a:pt x="58" y="0"/>
                    </a:lnTo>
                    <a:lnTo>
                      <a:pt x="58" y="27"/>
                    </a:lnTo>
                    <a:lnTo>
                      <a:pt x="0" y="39"/>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17" name="Freeform 1365"/>
              <p:cNvSpPr/>
              <p:nvPr/>
            </p:nvSpPr>
            <p:spPr bwMode="auto">
              <a:xfrm>
                <a:off x="5394" y="1938"/>
                <a:ext cx="14" cy="27"/>
              </a:xfrm>
              <a:custGeom>
                <a:avLst/>
                <a:gdLst>
                  <a:gd name="T0" fmla="*/ 14 w 14"/>
                  <a:gd name="T1" fmla="*/ 0 h 27"/>
                  <a:gd name="T2" fmla="*/ 14 w 14"/>
                  <a:gd name="T3" fmla="*/ 22 h 27"/>
                  <a:gd name="T4" fmla="*/ 0 w 14"/>
                  <a:gd name="T5" fmla="*/ 27 h 27"/>
                  <a:gd name="T6" fmla="*/ 0 w 14"/>
                  <a:gd name="T7" fmla="*/ 2 h 27"/>
                  <a:gd name="T8" fmla="*/ 14 w 14"/>
                  <a:gd name="T9" fmla="*/ 0 h 27"/>
                </a:gdLst>
                <a:ahLst/>
                <a:cxnLst>
                  <a:cxn ang="0">
                    <a:pos x="T0" y="T1"/>
                  </a:cxn>
                  <a:cxn ang="0">
                    <a:pos x="T2" y="T3"/>
                  </a:cxn>
                  <a:cxn ang="0">
                    <a:pos x="T4" y="T5"/>
                  </a:cxn>
                  <a:cxn ang="0">
                    <a:pos x="T6" y="T7"/>
                  </a:cxn>
                  <a:cxn ang="0">
                    <a:pos x="T8" y="T9"/>
                  </a:cxn>
                </a:cxnLst>
                <a:rect l="0" t="0" r="r" b="b"/>
                <a:pathLst>
                  <a:path w="14" h="27">
                    <a:moveTo>
                      <a:pt x="14" y="0"/>
                    </a:moveTo>
                    <a:lnTo>
                      <a:pt x="14" y="22"/>
                    </a:lnTo>
                    <a:lnTo>
                      <a:pt x="0" y="27"/>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18" name="Freeform 1366"/>
              <p:cNvSpPr/>
              <p:nvPr/>
            </p:nvSpPr>
            <p:spPr bwMode="auto">
              <a:xfrm>
                <a:off x="5422" y="1930"/>
                <a:ext cx="52" cy="28"/>
              </a:xfrm>
              <a:custGeom>
                <a:avLst/>
                <a:gdLst>
                  <a:gd name="T0" fmla="*/ 52 w 52"/>
                  <a:gd name="T1" fmla="*/ 0 h 28"/>
                  <a:gd name="T2" fmla="*/ 52 w 52"/>
                  <a:gd name="T3" fmla="*/ 16 h 28"/>
                  <a:gd name="T4" fmla="*/ 2 w 52"/>
                  <a:gd name="T5" fmla="*/ 28 h 28"/>
                  <a:gd name="T6" fmla="*/ 2 w 52"/>
                  <a:gd name="T7" fmla="*/ 8 h 28"/>
                  <a:gd name="T8" fmla="*/ 0 w 52"/>
                  <a:gd name="T9" fmla="*/ 6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6"/>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19" name="Freeform 1367"/>
              <p:cNvSpPr/>
              <p:nvPr/>
            </p:nvSpPr>
            <p:spPr bwMode="auto">
              <a:xfrm>
                <a:off x="5320" y="1997"/>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0" name="Freeform 1368"/>
              <p:cNvSpPr/>
              <p:nvPr/>
            </p:nvSpPr>
            <p:spPr bwMode="auto">
              <a:xfrm>
                <a:off x="5364" y="1987"/>
                <a:ext cx="30" cy="34"/>
              </a:xfrm>
              <a:custGeom>
                <a:avLst/>
                <a:gdLst>
                  <a:gd name="T0" fmla="*/ 30 w 30"/>
                  <a:gd name="T1" fmla="*/ 0 h 34"/>
                  <a:gd name="T2" fmla="*/ 30 w 30"/>
                  <a:gd name="T3" fmla="*/ 24 h 34"/>
                  <a:gd name="T4" fmla="*/ 0 w 30"/>
                  <a:gd name="T5" fmla="*/ 34 h 34"/>
                  <a:gd name="T6" fmla="*/ 0 w 30"/>
                  <a:gd name="T7" fmla="*/ 6 h 34"/>
                  <a:gd name="T8" fmla="*/ 30 w 30"/>
                  <a:gd name="T9" fmla="*/ 0 h 34"/>
                </a:gdLst>
                <a:ahLst/>
                <a:cxnLst>
                  <a:cxn ang="0">
                    <a:pos x="T0" y="T1"/>
                  </a:cxn>
                  <a:cxn ang="0">
                    <a:pos x="T2" y="T3"/>
                  </a:cxn>
                  <a:cxn ang="0">
                    <a:pos x="T4" y="T5"/>
                  </a:cxn>
                  <a:cxn ang="0">
                    <a:pos x="T6" y="T7"/>
                  </a:cxn>
                  <a:cxn ang="0">
                    <a:pos x="T8" y="T9"/>
                  </a:cxn>
                </a:cxnLst>
                <a:rect l="0" t="0" r="r" b="b"/>
                <a:pathLst>
                  <a:path w="30" h="34">
                    <a:moveTo>
                      <a:pt x="30" y="0"/>
                    </a:moveTo>
                    <a:lnTo>
                      <a:pt x="30" y="24"/>
                    </a:lnTo>
                    <a:lnTo>
                      <a:pt x="0" y="34"/>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21" name="Freeform 1369"/>
              <p:cNvSpPr/>
              <p:nvPr/>
            </p:nvSpPr>
            <p:spPr bwMode="auto">
              <a:xfrm>
                <a:off x="5424" y="1977"/>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722" name="Freeform 1370"/>
              <p:cNvSpPr/>
              <p:nvPr/>
            </p:nvSpPr>
            <p:spPr bwMode="auto">
              <a:xfrm>
                <a:off x="5460" y="1971"/>
                <a:ext cx="14" cy="20"/>
              </a:xfrm>
              <a:custGeom>
                <a:avLst/>
                <a:gdLst>
                  <a:gd name="T0" fmla="*/ 14 w 14"/>
                  <a:gd name="T1" fmla="*/ 0 h 20"/>
                  <a:gd name="T2" fmla="*/ 14 w 14"/>
                  <a:gd name="T3" fmla="*/ 14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4"/>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23" name="Freeform 1371"/>
              <p:cNvSpPr/>
              <p:nvPr/>
            </p:nvSpPr>
            <p:spPr bwMode="auto">
              <a:xfrm>
                <a:off x="5320" y="2055"/>
                <a:ext cx="22" cy="38"/>
              </a:xfrm>
              <a:custGeom>
                <a:avLst/>
                <a:gdLst>
                  <a:gd name="T0" fmla="*/ 0 w 22"/>
                  <a:gd name="T1" fmla="*/ 6 h 38"/>
                  <a:gd name="T2" fmla="*/ 22 w 22"/>
                  <a:gd name="T3" fmla="*/ 0 h 38"/>
                  <a:gd name="T4" fmla="*/ 22 w 22"/>
                  <a:gd name="T5" fmla="*/ 28 h 38"/>
                  <a:gd name="T6" fmla="*/ 0 w 22"/>
                  <a:gd name="T7" fmla="*/ 38 h 38"/>
                  <a:gd name="T8" fmla="*/ 0 w 22"/>
                  <a:gd name="T9" fmla="*/ 6 h 38"/>
                </a:gdLst>
                <a:ahLst/>
                <a:cxnLst>
                  <a:cxn ang="0">
                    <a:pos x="T0" y="T1"/>
                  </a:cxn>
                  <a:cxn ang="0">
                    <a:pos x="T2" y="T3"/>
                  </a:cxn>
                  <a:cxn ang="0">
                    <a:pos x="T4" y="T5"/>
                  </a:cxn>
                  <a:cxn ang="0">
                    <a:pos x="T6" y="T7"/>
                  </a:cxn>
                  <a:cxn ang="0">
                    <a:pos x="T8" y="T9"/>
                  </a:cxn>
                </a:cxnLst>
                <a:rect l="0" t="0" r="r" b="b"/>
                <a:pathLst>
                  <a:path w="22" h="38">
                    <a:moveTo>
                      <a:pt x="0" y="6"/>
                    </a:moveTo>
                    <a:lnTo>
                      <a:pt x="22" y="0"/>
                    </a:lnTo>
                    <a:lnTo>
                      <a:pt x="22"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4" name="Freeform 1372"/>
              <p:cNvSpPr/>
              <p:nvPr/>
            </p:nvSpPr>
            <p:spPr bwMode="auto">
              <a:xfrm>
                <a:off x="5358" y="2027"/>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725" name="Freeform 1373"/>
              <p:cNvSpPr/>
              <p:nvPr/>
            </p:nvSpPr>
            <p:spPr bwMode="auto">
              <a:xfrm>
                <a:off x="5436" y="2009"/>
                <a:ext cx="38" cy="32"/>
              </a:xfrm>
              <a:custGeom>
                <a:avLst/>
                <a:gdLst>
                  <a:gd name="T0" fmla="*/ 38 w 38"/>
                  <a:gd name="T1" fmla="*/ 0 h 32"/>
                  <a:gd name="T2" fmla="*/ 38 w 38"/>
                  <a:gd name="T3" fmla="*/ 16 h 32"/>
                  <a:gd name="T4" fmla="*/ 0 w 38"/>
                  <a:gd name="T5" fmla="*/ 32 h 32"/>
                  <a:gd name="T6" fmla="*/ 0 w 38"/>
                  <a:gd name="T7" fmla="*/ 12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2"/>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726" name="Freeform 1374"/>
              <p:cNvSpPr/>
              <p:nvPr/>
            </p:nvSpPr>
            <p:spPr bwMode="auto">
              <a:xfrm>
                <a:off x="5320" y="2097"/>
                <a:ext cx="42" cy="50"/>
              </a:xfrm>
              <a:custGeom>
                <a:avLst/>
                <a:gdLst>
                  <a:gd name="T0" fmla="*/ 0 w 42"/>
                  <a:gd name="T1" fmla="*/ 20 h 50"/>
                  <a:gd name="T2" fmla="*/ 42 w 42"/>
                  <a:gd name="T3" fmla="*/ 0 h 50"/>
                  <a:gd name="T4" fmla="*/ 42 w 42"/>
                  <a:gd name="T5" fmla="*/ 28 h 50"/>
                  <a:gd name="T6" fmla="*/ 0 w 42"/>
                  <a:gd name="T7" fmla="*/ 50 h 50"/>
                  <a:gd name="T8" fmla="*/ 0 w 42"/>
                  <a:gd name="T9" fmla="*/ 20 h 50"/>
                </a:gdLst>
                <a:ahLst/>
                <a:cxnLst>
                  <a:cxn ang="0">
                    <a:pos x="T0" y="T1"/>
                  </a:cxn>
                  <a:cxn ang="0">
                    <a:pos x="T2" y="T3"/>
                  </a:cxn>
                  <a:cxn ang="0">
                    <a:pos x="T4" y="T5"/>
                  </a:cxn>
                  <a:cxn ang="0">
                    <a:pos x="T6" y="T7"/>
                  </a:cxn>
                  <a:cxn ang="0">
                    <a:pos x="T8" y="T9"/>
                  </a:cxn>
                </a:cxnLst>
                <a:rect l="0" t="0" r="r" b="b"/>
                <a:pathLst>
                  <a:path w="42" h="50">
                    <a:moveTo>
                      <a:pt x="0" y="20"/>
                    </a:moveTo>
                    <a:lnTo>
                      <a:pt x="42" y="0"/>
                    </a:lnTo>
                    <a:lnTo>
                      <a:pt x="42" y="28"/>
                    </a:lnTo>
                    <a:lnTo>
                      <a:pt x="0" y="50"/>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727" name="Freeform 1375"/>
              <p:cNvSpPr/>
              <p:nvPr/>
            </p:nvSpPr>
            <p:spPr bwMode="auto">
              <a:xfrm>
                <a:off x="5392" y="2063"/>
                <a:ext cx="50" cy="46"/>
              </a:xfrm>
              <a:custGeom>
                <a:avLst/>
                <a:gdLst>
                  <a:gd name="T0" fmla="*/ 0 w 50"/>
                  <a:gd name="T1" fmla="*/ 22 h 46"/>
                  <a:gd name="T2" fmla="*/ 50 w 50"/>
                  <a:gd name="T3" fmla="*/ 0 h 46"/>
                  <a:gd name="T4" fmla="*/ 50 w 50"/>
                  <a:gd name="T5" fmla="*/ 20 h 46"/>
                  <a:gd name="T6" fmla="*/ 0 w 50"/>
                  <a:gd name="T7" fmla="*/ 46 h 46"/>
                  <a:gd name="T8" fmla="*/ 0 w 50"/>
                  <a:gd name="T9" fmla="*/ 22 h 46"/>
                </a:gdLst>
                <a:ahLst/>
                <a:cxnLst>
                  <a:cxn ang="0">
                    <a:pos x="T0" y="T1"/>
                  </a:cxn>
                  <a:cxn ang="0">
                    <a:pos x="T2" y="T3"/>
                  </a:cxn>
                  <a:cxn ang="0">
                    <a:pos x="T4" y="T5"/>
                  </a:cxn>
                  <a:cxn ang="0">
                    <a:pos x="T6" y="T7"/>
                  </a:cxn>
                  <a:cxn ang="0">
                    <a:pos x="T8" y="T9"/>
                  </a:cxn>
                </a:cxnLst>
                <a:rect l="0" t="0" r="r" b="b"/>
                <a:pathLst>
                  <a:path w="50" h="46">
                    <a:moveTo>
                      <a:pt x="0" y="22"/>
                    </a:moveTo>
                    <a:lnTo>
                      <a:pt x="50" y="0"/>
                    </a:lnTo>
                    <a:lnTo>
                      <a:pt x="50" y="20"/>
                    </a:lnTo>
                    <a:lnTo>
                      <a:pt x="0" y="46"/>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28" name="Freeform 1376"/>
              <p:cNvSpPr/>
              <p:nvPr/>
            </p:nvSpPr>
            <p:spPr bwMode="auto">
              <a:xfrm>
                <a:off x="5456" y="2049"/>
                <a:ext cx="18" cy="26"/>
              </a:xfrm>
              <a:custGeom>
                <a:avLst/>
                <a:gdLst>
                  <a:gd name="T0" fmla="*/ 18 w 18"/>
                  <a:gd name="T1" fmla="*/ 0 h 26"/>
                  <a:gd name="T2" fmla="*/ 18 w 18"/>
                  <a:gd name="T3" fmla="*/ 16 h 26"/>
                  <a:gd name="T4" fmla="*/ 0 w 18"/>
                  <a:gd name="T5" fmla="*/ 26 h 26"/>
                  <a:gd name="T6" fmla="*/ 0 w 18"/>
                  <a:gd name="T7" fmla="*/ 8 h 26"/>
                  <a:gd name="T8" fmla="*/ 18 w 18"/>
                  <a:gd name="T9" fmla="*/ 0 h 26"/>
                </a:gdLst>
                <a:ahLst/>
                <a:cxnLst>
                  <a:cxn ang="0">
                    <a:pos x="T0" y="T1"/>
                  </a:cxn>
                  <a:cxn ang="0">
                    <a:pos x="T2" y="T3"/>
                  </a:cxn>
                  <a:cxn ang="0">
                    <a:pos x="T4" y="T5"/>
                  </a:cxn>
                  <a:cxn ang="0">
                    <a:pos x="T6" y="T7"/>
                  </a:cxn>
                  <a:cxn ang="0">
                    <a:pos x="T8" y="T9"/>
                  </a:cxn>
                </a:cxnLst>
                <a:rect l="0" t="0" r="r" b="b"/>
                <a:pathLst>
                  <a:path w="18" h="26">
                    <a:moveTo>
                      <a:pt x="18" y="0"/>
                    </a:moveTo>
                    <a:lnTo>
                      <a:pt x="18" y="16"/>
                    </a:lnTo>
                    <a:lnTo>
                      <a:pt x="0" y="26"/>
                    </a:lnTo>
                    <a:lnTo>
                      <a:pt x="0" y="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729" name="Freeform 1377"/>
              <p:cNvSpPr/>
              <p:nvPr/>
            </p:nvSpPr>
            <p:spPr bwMode="auto">
              <a:xfrm>
                <a:off x="5320" y="2159"/>
                <a:ext cx="24" cy="44"/>
              </a:xfrm>
              <a:custGeom>
                <a:avLst/>
                <a:gdLst>
                  <a:gd name="T0" fmla="*/ 0 w 24"/>
                  <a:gd name="T1" fmla="*/ 14 h 44"/>
                  <a:gd name="T2" fmla="*/ 24 w 24"/>
                  <a:gd name="T3" fmla="*/ 0 h 44"/>
                  <a:gd name="T4" fmla="*/ 24 w 24"/>
                  <a:gd name="T5" fmla="*/ 30 h 44"/>
                  <a:gd name="T6" fmla="*/ 0 w 24"/>
                  <a:gd name="T7" fmla="*/ 44 h 44"/>
                  <a:gd name="T8" fmla="*/ 0 w 24"/>
                  <a:gd name="T9" fmla="*/ 14 h 44"/>
                </a:gdLst>
                <a:ahLst/>
                <a:cxnLst>
                  <a:cxn ang="0">
                    <a:pos x="T0" y="T1"/>
                  </a:cxn>
                  <a:cxn ang="0">
                    <a:pos x="T2" y="T3"/>
                  </a:cxn>
                  <a:cxn ang="0">
                    <a:pos x="T4" y="T5"/>
                  </a:cxn>
                  <a:cxn ang="0">
                    <a:pos x="T6" y="T7"/>
                  </a:cxn>
                  <a:cxn ang="0">
                    <a:pos x="T8" y="T9"/>
                  </a:cxn>
                </a:cxnLst>
                <a:rect l="0" t="0" r="r" b="b"/>
                <a:pathLst>
                  <a:path w="24" h="44">
                    <a:moveTo>
                      <a:pt x="0" y="14"/>
                    </a:moveTo>
                    <a:lnTo>
                      <a:pt x="24" y="0"/>
                    </a:lnTo>
                    <a:lnTo>
                      <a:pt x="24" y="30"/>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30" name="Freeform 1378"/>
              <p:cNvSpPr/>
              <p:nvPr/>
            </p:nvSpPr>
            <p:spPr bwMode="auto">
              <a:xfrm>
                <a:off x="5360" y="2133"/>
                <a:ext cx="34" cy="46"/>
              </a:xfrm>
              <a:custGeom>
                <a:avLst/>
                <a:gdLst>
                  <a:gd name="T0" fmla="*/ 34 w 34"/>
                  <a:gd name="T1" fmla="*/ 0 h 46"/>
                  <a:gd name="T2" fmla="*/ 34 w 34"/>
                  <a:gd name="T3" fmla="*/ 24 h 46"/>
                  <a:gd name="T4" fmla="*/ 0 w 34"/>
                  <a:gd name="T5" fmla="*/ 46 h 46"/>
                  <a:gd name="T6" fmla="*/ 0 w 34"/>
                  <a:gd name="T7" fmla="*/ 18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4"/>
                    </a:lnTo>
                    <a:lnTo>
                      <a:pt x="0" y="46"/>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1" name="Freeform 1379"/>
              <p:cNvSpPr/>
              <p:nvPr/>
            </p:nvSpPr>
            <p:spPr bwMode="auto">
              <a:xfrm>
                <a:off x="5420" y="2113"/>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32" name="Freeform 1380"/>
              <p:cNvSpPr/>
              <p:nvPr/>
            </p:nvSpPr>
            <p:spPr bwMode="auto">
              <a:xfrm>
                <a:off x="5446" y="2091"/>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33" name="Freeform 1381"/>
              <p:cNvSpPr/>
              <p:nvPr/>
            </p:nvSpPr>
            <p:spPr bwMode="auto">
              <a:xfrm>
                <a:off x="5320" y="2201"/>
                <a:ext cx="40" cy="54"/>
              </a:xfrm>
              <a:custGeom>
                <a:avLst/>
                <a:gdLst>
                  <a:gd name="T0" fmla="*/ 0 w 40"/>
                  <a:gd name="T1" fmla="*/ 22 h 54"/>
                  <a:gd name="T2" fmla="*/ 40 w 40"/>
                  <a:gd name="T3" fmla="*/ 0 h 54"/>
                  <a:gd name="T4" fmla="*/ 40 w 40"/>
                  <a:gd name="T5" fmla="*/ 26 h 54"/>
                  <a:gd name="T6" fmla="*/ 0 w 40"/>
                  <a:gd name="T7" fmla="*/ 54 h 54"/>
                  <a:gd name="T8" fmla="*/ 0 w 40"/>
                  <a:gd name="T9" fmla="*/ 22 h 54"/>
                </a:gdLst>
                <a:ahLst/>
                <a:cxnLst>
                  <a:cxn ang="0">
                    <a:pos x="T0" y="T1"/>
                  </a:cxn>
                  <a:cxn ang="0">
                    <a:pos x="T2" y="T3"/>
                  </a:cxn>
                  <a:cxn ang="0">
                    <a:pos x="T4" y="T5"/>
                  </a:cxn>
                  <a:cxn ang="0">
                    <a:pos x="T6" y="T7"/>
                  </a:cxn>
                  <a:cxn ang="0">
                    <a:pos x="T8" y="T9"/>
                  </a:cxn>
                </a:cxnLst>
                <a:rect l="0" t="0" r="r" b="b"/>
                <a:pathLst>
                  <a:path w="40" h="54">
                    <a:moveTo>
                      <a:pt x="0" y="22"/>
                    </a:moveTo>
                    <a:lnTo>
                      <a:pt x="40" y="0"/>
                    </a:lnTo>
                    <a:lnTo>
                      <a:pt x="40" y="26"/>
                    </a:lnTo>
                    <a:lnTo>
                      <a:pt x="0" y="54"/>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34" name="Freeform 1382"/>
              <p:cNvSpPr/>
              <p:nvPr/>
            </p:nvSpPr>
            <p:spPr bwMode="auto">
              <a:xfrm>
                <a:off x="5374" y="2171"/>
                <a:ext cx="34" cy="46"/>
              </a:xfrm>
              <a:custGeom>
                <a:avLst/>
                <a:gdLst>
                  <a:gd name="T0" fmla="*/ 34 w 34"/>
                  <a:gd name="T1" fmla="*/ 0 h 46"/>
                  <a:gd name="T2" fmla="*/ 34 w 34"/>
                  <a:gd name="T3" fmla="*/ 22 h 46"/>
                  <a:gd name="T4" fmla="*/ 0 w 34"/>
                  <a:gd name="T5" fmla="*/ 46 h 46"/>
                  <a:gd name="T6" fmla="*/ 0 w 34"/>
                  <a:gd name="T7" fmla="*/ 20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2"/>
                    </a:lnTo>
                    <a:lnTo>
                      <a:pt x="0" y="46"/>
                    </a:lnTo>
                    <a:lnTo>
                      <a:pt x="0" y="20"/>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5" name="Freeform 1383"/>
              <p:cNvSpPr/>
              <p:nvPr/>
            </p:nvSpPr>
            <p:spPr bwMode="auto">
              <a:xfrm>
                <a:off x="5424" y="2133"/>
                <a:ext cx="50" cy="50"/>
              </a:xfrm>
              <a:custGeom>
                <a:avLst/>
                <a:gdLst>
                  <a:gd name="T0" fmla="*/ 50 w 50"/>
                  <a:gd name="T1" fmla="*/ 0 h 50"/>
                  <a:gd name="T2" fmla="*/ 50 w 50"/>
                  <a:gd name="T3" fmla="*/ 16 h 50"/>
                  <a:gd name="T4" fmla="*/ 0 w 50"/>
                  <a:gd name="T5" fmla="*/ 50 h 50"/>
                  <a:gd name="T6" fmla="*/ 0 w 50"/>
                  <a:gd name="T7" fmla="*/ 30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30"/>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736" name="Freeform 1384"/>
              <p:cNvSpPr/>
              <p:nvPr/>
            </p:nvSpPr>
            <p:spPr bwMode="auto">
              <a:xfrm>
                <a:off x="5320" y="2259"/>
                <a:ext cx="22" cy="46"/>
              </a:xfrm>
              <a:custGeom>
                <a:avLst/>
                <a:gdLst>
                  <a:gd name="T0" fmla="*/ 0 w 22"/>
                  <a:gd name="T1" fmla="*/ 16 h 46"/>
                  <a:gd name="T2" fmla="*/ 22 w 22"/>
                  <a:gd name="T3" fmla="*/ 0 h 46"/>
                  <a:gd name="T4" fmla="*/ 22 w 22"/>
                  <a:gd name="T5" fmla="*/ 30 h 46"/>
                  <a:gd name="T6" fmla="*/ 0 w 22"/>
                  <a:gd name="T7" fmla="*/ 46 h 46"/>
                  <a:gd name="T8" fmla="*/ 0 w 22"/>
                  <a:gd name="T9" fmla="*/ 16 h 46"/>
                </a:gdLst>
                <a:ahLst/>
                <a:cxnLst>
                  <a:cxn ang="0">
                    <a:pos x="T0" y="T1"/>
                  </a:cxn>
                  <a:cxn ang="0">
                    <a:pos x="T2" y="T3"/>
                  </a:cxn>
                  <a:cxn ang="0">
                    <a:pos x="T4" y="T5"/>
                  </a:cxn>
                  <a:cxn ang="0">
                    <a:pos x="T6" y="T7"/>
                  </a:cxn>
                  <a:cxn ang="0">
                    <a:pos x="T8" y="T9"/>
                  </a:cxn>
                </a:cxnLst>
                <a:rect l="0" t="0" r="r" b="b"/>
                <a:pathLst>
                  <a:path w="22" h="46">
                    <a:moveTo>
                      <a:pt x="0" y="16"/>
                    </a:moveTo>
                    <a:lnTo>
                      <a:pt x="22" y="0"/>
                    </a:lnTo>
                    <a:lnTo>
                      <a:pt x="22" y="30"/>
                    </a:lnTo>
                    <a:lnTo>
                      <a:pt x="0" y="46"/>
                    </a:lnTo>
                    <a:lnTo>
                      <a:pt x="0" y="16"/>
                    </a:lnTo>
                    <a:close/>
                  </a:path>
                </a:pathLst>
              </a:custGeom>
              <a:grpFill/>
              <a:ln>
                <a:noFill/>
              </a:ln>
            </p:spPr>
            <p:txBody>
              <a:bodyPr vert="horz" wrap="square" lIns="91440" tIns="45720" rIns="91440" bIns="45720" numCol="1" anchor="t" anchorCtr="0" compatLnSpc="1"/>
              <a:lstStyle/>
              <a:p>
                <a:endParaRPr lang="zh-CN" altLang="en-US"/>
              </a:p>
            </p:txBody>
          </p:sp>
          <p:sp>
            <p:nvSpPr>
              <p:cNvPr id="737" name="Freeform 1385"/>
              <p:cNvSpPr/>
              <p:nvPr/>
            </p:nvSpPr>
            <p:spPr bwMode="auto">
              <a:xfrm>
                <a:off x="5358" y="2195"/>
                <a:ext cx="82" cy="82"/>
              </a:xfrm>
              <a:custGeom>
                <a:avLst/>
                <a:gdLst>
                  <a:gd name="T0" fmla="*/ 82 w 82"/>
                  <a:gd name="T1" fmla="*/ 0 h 82"/>
                  <a:gd name="T2" fmla="*/ 82 w 82"/>
                  <a:gd name="T3" fmla="*/ 20 h 82"/>
                  <a:gd name="T4" fmla="*/ 0 w 82"/>
                  <a:gd name="T5" fmla="*/ 82 h 82"/>
                  <a:gd name="T6" fmla="*/ 0 w 82"/>
                  <a:gd name="T7" fmla="*/ 54 h 82"/>
                  <a:gd name="T8" fmla="*/ 82 w 82"/>
                  <a:gd name="T9" fmla="*/ 0 h 82"/>
                </a:gdLst>
                <a:ahLst/>
                <a:cxnLst>
                  <a:cxn ang="0">
                    <a:pos x="T0" y="T1"/>
                  </a:cxn>
                  <a:cxn ang="0">
                    <a:pos x="T2" y="T3"/>
                  </a:cxn>
                  <a:cxn ang="0">
                    <a:pos x="T4" y="T5"/>
                  </a:cxn>
                  <a:cxn ang="0">
                    <a:pos x="T6" y="T7"/>
                  </a:cxn>
                  <a:cxn ang="0">
                    <a:pos x="T8" y="T9"/>
                  </a:cxn>
                </a:cxnLst>
                <a:rect l="0" t="0" r="r" b="b"/>
                <a:pathLst>
                  <a:path w="82" h="82">
                    <a:moveTo>
                      <a:pt x="82" y="0"/>
                    </a:moveTo>
                    <a:lnTo>
                      <a:pt x="82" y="20"/>
                    </a:lnTo>
                    <a:lnTo>
                      <a:pt x="0" y="82"/>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738" name="Freeform 1386"/>
              <p:cNvSpPr/>
              <p:nvPr/>
            </p:nvSpPr>
            <p:spPr bwMode="auto">
              <a:xfrm>
                <a:off x="5454" y="2173"/>
                <a:ext cx="20" cy="30"/>
              </a:xfrm>
              <a:custGeom>
                <a:avLst/>
                <a:gdLst>
                  <a:gd name="T0" fmla="*/ 20 w 20"/>
                  <a:gd name="T1" fmla="*/ 0 h 30"/>
                  <a:gd name="T2" fmla="*/ 20 w 20"/>
                  <a:gd name="T3" fmla="*/ 16 h 30"/>
                  <a:gd name="T4" fmla="*/ 0 w 20"/>
                  <a:gd name="T5" fmla="*/ 30 h 30"/>
                  <a:gd name="T6" fmla="*/ 0 w 20"/>
                  <a:gd name="T7" fmla="*/ 12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2"/>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39" name="Freeform 1387"/>
              <p:cNvSpPr/>
              <p:nvPr/>
            </p:nvSpPr>
            <p:spPr bwMode="auto">
              <a:xfrm>
                <a:off x="5392" y="2259"/>
                <a:ext cx="20" cy="38"/>
              </a:xfrm>
              <a:custGeom>
                <a:avLst/>
                <a:gdLst>
                  <a:gd name="T0" fmla="*/ 20 w 20"/>
                  <a:gd name="T1" fmla="*/ 0 h 38"/>
                  <a:gd name="T2" fmla="*/ 20 w 20"/>
                  <a:gd name="T3" fmla="*/ 22 h 38"/>
                  <a:gd name="T4" fmla="*/ 0 w 20"/>
                  <a:gd name="T5" fmla="*/ 38 h 38"/>
                  <a:gd name="T6" fmla="*/ 0 w 20"/>
                  <a:gd name="T7" fmla="*/ 14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lnTo>
                      <a:pt x="20" y="22"/>
                    </a:lnTo>
                    <a:lnTo>
                      <a:pt x="0" y="38"/>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0" name="Freeform 1388"/>
              <p:cNvSpPr/>
              <p:nvPr/>
            </p:nvSpPr>
            <p:spPr bwMode="auto">
              <a:xfrm>
                <a:off x="5454" y="2215"/>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1" name="Freeform 1389"/>
              <p:cNvSpPr/>
              <p:nvPr/>
            </p:nvSpPr>
            <p:spPr bwMode="auto">
              <a:xfrm>
                <a:off x="5320" y="2349"/>
                <a:ext cx="32" cy="56"/>
              </a:xfrm>
              <a:custGeom>
                <a:avLst/>
                <a:gdLst>
                  <a:gd name="T0" fmla="*/ 0 w 32"/>
                  <a:gd name="T1" fmla="*/ 26 h 56"/>
                  <a:gd name="T2" fmla="*/ 32 w 32"/>
                  <a:gd name="T3" fmla="*/ 0 h 56"/>
                  <a:gd name="T4" fmla="*/ 32 w 32"/>
                  <a:gd name="T5" fmla="*/ 28 h 56"/>
                  <a:gd name="T6" fmla="*/ 0 w 32"/>
                  <a:gd name="T7" fmla="*/ 56 h 56"/>
                  <a:gd name="T8" fmla="*/ 0 w 32"/>
                  <a:gd name="T9" fmla="*/ 26 h 56"/>
                </a:gdLst>
                <a:ahLst/>
                <a:cxnLst>
                  <a:cxn ang="0">
                    <a:pos x="T0" y="T1"/>
                  </a:cxn>
                  <a:cxn ang="0">
                    <a:pos x="T2" y="T3"/>
                  </a:cxn>
                  <a:cxn ang="0">
                    <a:pos x="T4" y="T5"/>
                  </a:cxn>
                  <a:cxn ang="0">
                    <a:pos x="T6" y="T7"/>
                  </a:cxn>
                  <a:cxn ang="0">
                    <a:pos x="T8" y="T9"/>
                  </a:cxn>
                </a:cxnLst>
                <a:rect l="0" t="0" r="r" b="b"/>
                <a:pathLst>
                  <a:path w="32" h="56">
                    <a:moveTo>
                      <a:pt x="0" y="26"/>
                    </a:moveTo>
                    <a:lnTo>
                      <a:pt x="32" y="0"/>
                    </a:lnTo>
                    <a:lnTo>
                      <a:pt x="32"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42" name="Freeform 1390"/>
              <p:cNvSpPr/>
              <p:nvPr/>
            </p:nvSpPr>
            <p:spPr bwMode="auto">
              <a:xfrm>
                <a:off x="5366" y="2293"/>
                <a:ext cx="58" cy="70"/>
              </a:xfrm>
              <a:custGeom>
                <a:avLst/>
                <a:gdLst>
                  <a:gd name="T0" fmla="*/ 58 w 58"/>
                  <a:gd name="T1" fmla="*/ 0 h 70"/>
                  <a:gd name="T2" fmla="*/ 58 w 58"/>
                  <a:gd name="T3" fmla="*/ 20 h 70"/>
                  <a:gd name="T4" fmla="*/ 0 w 58"/>
                  <a:gd name="T5" fmla="*/ 70 h 70"/>
                  <a:gd name="T6" fmla="*/ 0 w 58"/>
                  <a:gd name="T7" fmla="*/ 44 h 70"/>
                  <a:gd name="T8" fmla="*/ 58 w 58"/>
                  <a:gd name="T9" fmla="*/ 0 h 70"/>
                </a:gdLst>
                <a:ahLst/>
                <a:cxnLst>
                  <a:cxn ang="0">
                    <a:pos x="T0" y="T1"/>
                  </a:cxn>
                  <a:cxn ang="0">
                    <a:pos x="T2" y="T3"/>
                  </a:cxn>
                  <a:cxn ang="0">
                    <a:pos x="T4" y="T5"/>
                  </a:cxn>
                  <a:cxn ang="0">
                    <a:pos x="T6" y="T7"/>
                  </a:cxn>
                  <a:cxn ang="0">
                    <a:pos x="T8" y="T9"/>
                  </a:cxn>
                </a:cxnLst>
                <a:rect l="0" t="0" r="r" b="b"/>
                <a:pathLst>
                  <a:path w="58" h="70">
                    <a:moveTo>
                      <a:pt x="58" y="0"/>
                    </a:moveTo>
                    <a:lnTo>
                      <a:pt x="58" y="20"/>
                    </a:lnTo>
                    <a:lnTo>
                      <a:pt x="0" y="70"/>
                    </a:lnTo>
                    <a:lnTo>
                      <a:pt x="0" y="4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743" name="Freeform 1391"/>
              <p:cNvSpPr/>
              <p:nvPr/>
            </p:nvSpPr>
            <p:spPr bwMode="auto">
              <a:xfrm>
                <a:off x="5440" y="2255"/>
                <a:ext cx="34" cy="46"/>
              </a:xfrm>
              <a:custGeom>
                <a:avLst/>
                <a:gdLst>
                  <a:gd name="T0" fmla="*/ 34 w 34"/>
                  <a:gd name="T1" fmla="*/ 0 h 46"/>
                  <a:gd name="T2" fmla="*/ 34 w 34"/>
                  <a:gd name="T3" fmla="*/ 14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4"/>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44" name="Freeform 1392"/>
              <p:cNvSpPr/>
              <p:nvPr/>
            </p:nvSpPr>
            <p:spPr bwMode="auto">
              <a:xfrm>
                <a:off x="5320" y="2409"/>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5" name="Freeform 1393"/>
              <p:cNvSpPr/>
              <p:nvPr/>
            </p:nvSpPr>
            <p:spPr bwMode="auto">
              <a:xfrm>
                <a:off x="5352" y="2351"/>
                <a:ext cx="54" cy="74"/>
              </a:xfrm>
              <a:custGeom>
                <a:avLst/>
                <a:gdLst>
                  <a:gd name="T0" fmla="*/ 54 w 54"/>
                  <a:gd name="T1" fmla="*/ 0 h 74"/>
                  <a:gd name="T2" fmla="*/ 54 w 54"/>
                  <a:gd name="T3" fmla="*/ 22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2"/>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746" name="Freeform 1394"/>
              <p:cNvSpPr/>
              <p:nvPr/>
            </p:nvSpPr>
            <p:spPr bwMode="auto">
              <a:xfrm>
                <a:off x="5422" y="2295"/>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47" name="Freeform 1395"/>
              <p:cNvSpPr/>
              <p:nvPr/>
            </p:nvSpPr>
            <p:spPr bwMode="auto">
              <a:xfrm>
                <a:off x="5320" y="2443"/>
                <a:ext cx="38" cy="64"/>
              </a:xfrm>
              <a:custGeom>
                <a:avLst/>
                <a:gdLst>
                  <a:gd name="T0" fmla="*/ 0 w 38"/>
                  <a:gd name="T1" fmla="*/ 34 h 64"/>
                  <a:gd name="T2" fmla="*/ 38 w 38"/>
                  <a:gd name="T3" fmla="*/ 0 h 64"/>
                  <a:gd name="T4" fmla="*/ 38 w 38"/>
                  <a:gd name="T5" fmla="*/ 28 h 64"/>
                  <a:gd name="T6" fmla="*/ 0 w 38"/>
                  <a:gd name="T7" fmla="*/ 64 h 64"/>
                  <a:gd name="T8" fmla="*/ 0 w 38"/>
                  <a:gd name="T9" fmla="*/ 34 h 64"/>
                </a:gdLst>
                <a:ahLst/>
                <a:cxnLst>
                  <a:cxn ang="0">
                    <a:pos x="T0" y="T1"/>
                  </a:cxn>
                  <a:cxn ang="0">
                    <a:pos x="T2" y="T3"/>
                  </a:cxn>
                  <a:cxn ang="0">
                    <a:pos x="T4" y="T5"/>
                  </a:cxn>
                  <a:cxn ang="0">
                    <a:pos x="T6" y="T7"/>
                  </a:cxn>
                  <a:cxn ang="0">
                    <a:pos x="T8" y="T9"/>
                  </a:cxn>
                </a:cxnLst>
                <a:rect l="0" t="0" r="r" b="b"/>
                <a:pathLst>
                  <a:path w="38" h="64">
                    <a:moveTo>
                      <a:pt x="0" y="34"/>
                    </a:moveTo>
                    <a:lnTo>
                      <a:pt x="38" y="0"/>
                    </a:lnTo>
                    <a:lnTo>
                      <a:pt x="38" y="28"/>
                    </a:lnTo>
                    <a:lnTo>
                      <a:pt x="0" y="64"/>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748" name="Freeform 1396"/>
              <p:cNvSpPr/>
              <p:nvPr/>
            </p:nvSpPr>
            <p:spPr bwMode="auto">
              <a:xfrm>
                <a:off x="5372" y="2415"/>
                <a:ext cx="16" cy="40"/>
              </a:xfrm>
              <a:custGeom>
                <a:avLst/>
                <a:gdLst>
                  <a:gd name="T0" fmla="*/ 0 w 16"/>
                  <a:gd name="T1" fmla="*/ 14 h 40"/>
                  <a:gd name="T2" fmla="*/ 16 w 16"/>
                  <a:gd name="T3" fmla="*/ 0 h 40"/>
                  <a:gd name="T4" fmla="*/ 16 w 16"/>
                  <a:gd name="T5" fmla="*/ 24 h 40"/>
                  <a:gd name="T6" fmla="*/ 0 w 16"/>
                  <a:gd name="T7" fmla="*/ 40 h 40"/>
                  <a:gd name="T8" fmla="*/ 0 w 16"/>
                  <a:gd name="T9" fmla="*/ 14 h 40"/>
                </a:gdLst>
                <a:ahLst/>
                <a:cxnLst>
                  <a:cxn ang="0">
                    <a:pos x="T0" y="T1"/>
                  </a:cxn>
                  <a:cxn ang="0">
                    <a:pos x="T2" y="T3"/>
                  </a:cxn>
                  <a:cxn ang="0">
                    <a:pos x="T4" y="T5"/>
                  </a:cxn>
                  <a:cxn ang="0">
                    <a:pos x="T6" y="T7"/>
                  </a:cxn>
                  <a:cxn ang="0">
                    <a:pos x="T8" y="T9"/>
                  </a:cxn>
                </a:cxnLst>
                <a:rect l="0" t="0" r="r" b="b"/>
                <a:pathLst>
                  <a:path w="16" h="40">
                    <a:moveTo>
                      <a:pt x="0" y="14"/>
                    </a:moveTo>
                    <a:lnTo>
                      <a:pt x="16" y="0"/>
                    </a:lnTo>
                    <a:lnTo>
                      <a:pt x="16" y="24"/>
                    </a:lnTo>
                    <a:lnTo>
                      <a:pt x="0" y="40"/>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9" name="Freeform 1397"/>
              <p:cNvSpPr/>
              <p:nvPr/>
            </p:nvSpPr>
            <p:spPr bwMode="auto">
              <a:xfrm>
                <a:off x="5402" y="2375"/>
                <a:ext cx="30" cy="50"/>
              </a:xfrm>
              <a:custGeom>
                <a:avLst/>
                <a:gdLst>
                  <a:gd name="T0" fmla="*/ 30 w 30"/>
                  <a:gd name="T1" fmla="*/ 0 h 50"/>
                  <a:gd name="T2" fmla="*/ 30 w 30"/>
                  <a:gd name="T3" fmla="*/ 20 h 50"/>
                  <a:gd name="T4" fmla="*/ 0 w 30"/>
                  <a:gd name="T5" fmla="*/ 50 h 50"/>
                  <a:gd name="T6" fmla="*/ 0 w 30"/>
                  <a:gd name="T7" fmla="*/ 26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50" name="Freeform 1398"/>
              <p:cNvSpPr/>
              <p:nvPr/>
            </p:nvSpPr>
            <p:spPr bwMode="auto">
              <a:xfrm>
                <a:off x="5446" y="2337"/>
                <a:ext cx="28" cy="44"/>
              </a:xfrm>
              <a:custGeom>
                <a:avLst/>
                <a:gdLst>
                  <a:gd name="T0" fmla="*/ 28 w 28"/>
                  <a:gd name="T1" fmla="*/ 0 h 44"/>
                  <a:gd name="T2" fmla="*/ 28 w 28"/>
                  <a:gd name="T3" fmla="*/ 16 h 44"/>
                  <a:gd name="T4" fmla="*/ 0 w 28"/>
                  <a:gd name="T5" fmla="*/ 44 h 44"/>
                  <a:gd name="T6" fmla="*/ 0 w 28"/>
                  <a:gd name="T7" fmla="*/ 24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51" name="Freeform 1399"/>
              <p:cNvSpPr/>
              <p:nvPr/>
            </p:nvSpPr>
            <p:spPr bwMode="auto">
              <a:xfrm>
                <a:off x="5320" y="2499"/>
                <a:ext cx="26" cy="58"/>
              </a:xfrm>
              <a:custGeom>
                <a:avLst/>
                <a:gdLst>
                  <a:gd name="T0" fmla="*/ 0 w 26"/>
                  <a:gd name="T1" fmla="*/ 26 h 58"/>
                  <a:gd name="T2" fmla="*/ 26 w 26"/>
                  <a:gd name="T3" fmla="*/ 0 h 58"/>
                  <a:gd name="T4" fmla="*/ 26 w 26"/>
                  <a:gd name="T5" fmla="*/ 30 h 58"/>
                  <a:gd name="T6" fmla="*/ 0 w 26"/>
                  <a:gd name="T7" fmla="*/ 58 h 58"/>
                  <a:gd name="T8" fmla="*/ 0 w 26"/>
                  <a:gd name="T9" fmla="*/ 26 h 58"/>
                </a:gdLst>
                <a:ahLst/>
                <a:cxnLst>
                  <a:cxn ang="0">
                    <a:pos x="T0" y="T1"/>
                  </a:cxn>
                  <a:cxn ang="0">
                    <a:pos x="T2" y="T3"/>
                  </a:cxn>
                  <a:cxn ang="0">
                    <a:pos x="T4" y="T5"/>
                  </a:cxn>
                  <a:cxn ang="0">
                    <a:pos x="T6" y="T7"/>
                  </a:cxn>
                  <a:cxn ang="0">
                    <a:pos x="T8" y="T9"/>
                  </a:cxn>
                </a:cxnLst>
                <a:rect l="0" t="0" r="r" b="b"/>
                <a:pathLst>
                  <a:path w="26" h="58">
                    <a:moveTo>
                      <a:pt x="0" y="26"/>
                    </a:moveTo>
                    <a:lnTo>
                      <a:pt x="26" y="0"/>
                    </a:lnTo>
                    <a:lnTo>
                      <a:pt x="26" y="30"/>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52" name="Freeform 1400"/>
              <p:cNvSpPr/>
              <p:nvPr/>
            </p:nvSpPr>
            <p:spPr bwMode="auto">
              <a:xfrm>
                <a:off x="5362" y="2429"/>
                <a:ext cx="56" cy="82"/>
              </a:xfrm>
              <a:custGeom>
                <a:avLst/>
                <a:gdLst>
                  <a:gd name="T0" fmla="*/ 56 w 56"/>
                  <a:gd name="T1" fmla="*/ 0 h 82"/>
                  <a:gd name="T2" fmla="*/ 56 w 56"/>
                  <a:gd name="T3" fmla="*/ 22 h 82"/>
                  <a:gd name="T4" fmla="*/ 0 w 56"/>
                  <a:gd name="T5" fmla="*/ 82 h 82"/>
                  <a:gd name="T6" fmla="*/ 0 w 56"/>
                  <a:gd name="T7" fmla="*/ 56 h 82"/>
                  <a:gd name="T8" fmla="*/ 56 w 56"/>
                  <a:gd name="T9" fmla="*/ 0 h 82"/>
                </a:gdLst>
                <a:ahLst/>
                <a:cxnLst>
                  <a:cxn ang="0">
                    <a:pos x="T0" y="T1"/>
                  </a:cxn>
                  <a:cxn ang="0">
                    <a:pos x="T2" y="T3"/>
                  </a:cxn>
                  <a:cxn ang="0">
                    <a:pos x="T4" y="T5"/>
                  </a:cxn>
                  <a:cxn ang="0">
                    <a:pos x="T6" y="T7"/>
                  </a:cxn>
                  <a:cxn ang="0">
                    <a:pos x="T8" y="T9"/>
                  </a:cxn>
                </a:cxnLst>
                <a:rect l="0" t="0" r="r" b="b"/>
                <a:pathLst>
                  <a:path w="56" h="82">
                    <a:moveTo>
                      <a:pt x="56" y="0"/>
                    </a:moveTo>
                    <a:lnTo>
                      <a:pt x="56" y="22"/>
                    </a:lnTo>
                    <a:lnTo>
                      <a:pt x="0" y="82"/>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753" name="Freeform 1401"/>
              <p:cNvSpPr/>
              <p:nvPr/>
            </p:nvSpPr>
            <p:spPr bwMode="auto">
              <a:xfrm>
                <a:off x="5434" y="2375"/>
                <a:ext cx="40" cy="60"/>
              </a:xfrm>
              <a:custGeom>
                <a:avLst/>
                <a:gdLst>
                  <a:gd name="T0" fmla="*/ 40 w 40"/>
                  <a:gd name="T1" fmla="*/ 0 h 60"/>
                  <a:gd name="T2" fmla="*/ 40 w 40"/>
                  <a:gd name="T3" fmla="*/ 16 h 60"/>
                  <a:gd name="T4" fmla="*/ 0 w 40"/>
                  <a:gd name="T5" fmla="*/ 60 h 60"/>
                  <a:gd name="T6" fmla="*/ 0 w 40"/>
                  <a:gd name="T7" fmla="*/ 40 h 60"/>
                  <a:gd name="T8" fmla="*/ 40 w 40"/>
                  <a:gd name="T9" fmla="*/ 0 h 60"/>
                </a:gdLst>
                <a:ahLst/>
                <a:cxnLst>
                  <a:cxn ang="0">
                    <a:pos x="T0" y="T1"/>
                  </a:cxn>
                  <a:cxn ang="0">
                    <a:pos x="T2" y="T3"/>
                  </a:cxn>
                  <a:cxn ang="0">
                    <a:pos x="T4" y="T5"/>
                  </a:cxn>
                  <a:cxn ang="0">
                    <a:pos x="T6" y="T7"/>
                  </a:cxn>
                  <a:cxn ang="0">
                    <a:pos x="T8" y="T9"/>
                  </a:cxn>
                </a:cxnLst>
                <a:rect l="0" t="0" r="r" b="b"/>
                <a:pathLst>
                  <a:path w="40" h="60">
                    <a:moveTo>
                      <a:pt x="40" y="0"/>
                    </a:moveTo>
                    <a:lnTo>
                      <a:pt x="40" y="16"/>
                    </a:lnTo>
                    <a:lnTo>
                      <a:pt x="0" y="60"/>
                    </a:lnTo>
                    <a:lnTo>
                      <a:pt x="0" y="40"/>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754" name="Freeform 1402"/>
              <p:cNvSpPr/>
              <p:nvPr/>
            </p:nvSpPr>
            <p:spPr bwMode="auto">
              <a:xfrm>
                <a:off x="5320" y="2489"/>
                <a:ext cx="84" cy="118"/>
              </a:xfrm>
              <a:custGeom>
                <a:avLst/>
                <a:gdLst>
                  <a:gd name="T0" fmla="*/ 0 w 84"/>
                  <a:gd name="T1" fmla="*/ 86 h 118"/>
                  <a:gd name="T2" fmla="*/ 84 w 84"/>
                  <a:gd name="T3" fmla="*/ 0 h 118"/>
                  <a:gd name="T4" fmla="*/ 84 w 84"/>
                  <a:gd name="T5" fmla="*/ 22 h 118"/>
                  <a:gd name="T6" fmla="*/ 0 w 84"/>
                  <a:gd name="T7" fmla="*/ 118 h 118"/>
                  <a:gd name="T8" fmla="*/ 0 w 84"/>
                  <a:gd name="T9" fmla="*/ 86 h 118"/>
                </a:gdLst>
                <a:ahLst/>
                <a:cxnLst>
                  <a:cxn ang="0">
                    <a:pos x="T0" y="T1"/>
                  </a:cxn>
                  <a:cxn ang="0">
                    <a:pos x="T2" y="T3"/>
                  </a:cxn>
                  <a:cxn ang="0">
                    <a:pos x="T4" y="T5"/>
                  </a:cxn>
                  <a:cxn ang="0">
                    <a:pos x="T6" y="T7"/>
                  </a:cxn>
                  <a:cxn ang="0">
                    <a:pos x="T8" y="T9"/>
                  </a:cxn>
                </a:cxnLst>
                <a:rect l="0" t="0" r="r" b="b"/>
                <a:pathLst>
                  <a:path w="84" h="118">
                    <a:moveTo>
                      <a:pt x="0" y="86"/>
                    </a:moveTo>
                    <a:lnTo>
                      <a:pt x="84" y="0"/>
                    </a:lnTo>
                    <a:lnTo>
                      <a:pt x="84" y="22"/>
                    </a:lnTo>
                    <a:lnTo>
                      <a:pt x="0" y="118"/>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755" name="Freeform 1403"/>
              <p:cNvSpPr/>
              <p:nvPr/>
            </p:nvSpPr>
            <p:spPr bwMode="auto">
              <a:xfrm>
                <a:off x="5418" y="2445"/>
                <a:ext cx="28" cy="50"/>
              </a:xfrm>
              <a:custGeom>
                <a:avLst/>
                <a:gdLst>
                  <a:gd name="T0" fmla="*/ 0 w 28"/>
                  <a:gd name="T1" fmla="*/ 28 h 50"/>
                  <a:gd name="T2" fmla="*/ 28 w 28"/>
                  <a:gd name="T3" fmla="*/ 0 h 50"/>
                  <a:gd name="T4" fmla="*/ 28 w 28"/>
                  <a:gd name="T5" fmla="*/ 18 h 50"/>
                  <a:gd name="T6" fmla="*/ 0 w 28"/>
                  <a:gd name="T7" fmla="*/ 50 h 50"/>
                  <a:gd name="T8" fmla="*/ 0 w 28"/>
                  <a:gd name="T9" fmla="*/ 28 h 50"/>
                </a:gdLst>
                <a:ahLst/>
                <a:cxnLst>
                  <a:cxn ang="0">
                    <a:pos x="T0" y="T1"/>
                  </a:cxn>
                  <a:cxn ang="0">
                    <a:pos x="T2" y="T3"/>
                  </a:cxn>
                  <a:cxn ang="0">
                    <a:pos x="T4" y="T5"/>
                  </a:cxn>
                  <a:cxn ang="0">
                    <a:pos x="T6" y="T7"/>
                  </a:cxn>
                  <a:cxn ang="0">
                    <a:pos x="T8" y="T9"/>
                  </a:cxn>
                </a:cxnLst>
                <a:rect l="0" t="0" r="r" b="b"/>
                <a:pathLst>
                  <a:path w="28" h="50">
                    <a:moveTo>
                      <a:pt x="0" y="28"/>
                    </a:moveTo>
                    <a:lnTo>
                      <a:pt x="28" y="0"/>
                    </a:lnTo>
                    <a:lnTo>
                      <a:pt x="28" y="18"/>
                    </a:lnTo>
                    <a:lnTo>
                      <a:pt x="0" y="50"/>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756" name="Freeform 1404"/>
              <p:cNvSpPr/>
              <p:nvPr/>
            </p:nvSpPr>
            <p:spPr bwMode="auto">
              <a:xfrm>
                <a:off x="5462" y="2417"/>
                <a:ext cx="12" cy="30"/>
              </a:xfrm>
              <a:custGeom>
                <a:avLst/>
                <a:gdLst>
                  <a:gd name="T0" fmla="*/ 12 w 12"/>
                  <a:gd name="T1" fmla="*/ 0 h 30"/>
                  <a:gd name="T2" fmla="*/ 12 w 12"/>
                  <a:gd name="T3" fmla="*/ 16 h 30"/>
                  <a:gd name="T4" fmla="*/ 0 w 12"/>
                  <a:gd name="T5" fmla="*/ 30 h 30"/>
                  <a:gd name="T6" fmla="*/ 0 w 12"/>
                  <a:gd name="T7" fmla="*/ 12 h 30"/>
                  <a:gd name="T8" fmla="*/ 12 w 12"/>
                  <a:gd name="T9" fmla="*/ 0 h 30"/>
                </a:gdLst>
                <a:ahLst/>
                <a:cxnLst>
                  <a:cxn ang="0">
                    <a:pos x="T0" y="T1"/>
                  </a:cxn>
                  <a:cxn ang="0">
                    <a:pos x="T2" y="T3"/>
                  </a:cxn>
                  <a:cxn ang="0">
                    <a:pos x="T4" y="T5"/>
                  </a:cxn>
                  <a:cxn ang="0">
                    <a:pos x="T6" y="T7"/>
                  </a:cxn>
                  <a:cxn ang="0">
                    <a:pos x="T8" y="T9"/>
                  </a:cxn>
                </a:cxnLst>
                <a:rect l="0" t="0" r="r" b="b"/>
                <a:pathLst>
                  <a:path w="12" h="30">
                    <a:moveTo>
                      <a:pt x="12" y="0"/>
                    </a:moveTo>
                    <a:lnTo>
                      <a:pt x="12" y="16"/>
                    </a:lnTo>
                    <a:lnTo>
                      <a:pt x="0" y="30"/>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57" name="Freeform 1405"/>
              <p:cNvSpPr/>
              <p:nvPr/>
            </p:nvSpPr>
            <p:spPr bwMode="auto">
              <a:xfrm>
                <a:off x="5350" y="2567"/>
                <a:ext cx="22" cy="54"/>
              </a:xfrm>
              <a:custGeom>
                <a:avLst/>
                <a:gdLst>
                  <a:gd name="T0" fmla="*/ 0 w 22"/>
                  <a:gd name="T1" fmla="*/ 24 h 54"/>
                  <a:gd name="T2" fmla="*/ 22 w 22"/>
                  <a:gd name="T3" fmla="*/ 0 h 54"/>
                  <a:gd name="T4" fmla="*/ 22 w 22"/>
                  <a:gd name="T5" fmla="*/ 26 h 54"/>
                  <a:gd name="T6" fmla="*/ 0 w 22"/>
                  <a:gd name="T7" fmla="*/ 54 h 54"/>
                  <a:gd name="T8" fmla="*/ 0 w 22"/>
                  <a:gd name="T9" fmla="*/ 24 h 54"/>
                </a:gdLst>
                <a:ahLst/>
                <a:cxnLst>
                  <a:cxn ang="0">
                    <a:pos x="T0" y="T1"/>
                  </a:cxn>
                  <a:cxn ang="0">
                    <a:pos x="T2" y="T3"/>
                  </a:cxn>
                  <a:cxn ang="0">
                    <a:pos x="T4" y="T5"/>
                  </a:cxn>
                  <a:cxn ang="0">
                    <a:pos x="T6" y="T7"/>
                  </a:cxn>
                  <a:cxn ang="0">
                    <a:pos x="T8" y="T9"/>
                  </a:cxn>
                </a:cxnLst>
                <a:rect l="0" t="0" r="r" b="b"/>
                <a:pathLst>
                  <a:path w="22" h="54">
                    <a:moveTo>
                      <a:pt x="0" y="24"/>
                    </a:moveTo>
                    <a:lnTo>
                      <a:pt x="22" y="0"/>
                    </a:lnTo>
                    <a:lnTo>
                      <a:pt x="22" y="26"/>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758" name="Freeform 1406"/>
              <p:cNvSpPr/>
              <p:nvPr/>
            </p:nvSpPr>
            <p:spPr bwMode="auto">
              <a:xfrm>
                <a:off x="5388" y="2457"/>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759" name="Freeform 1407"/>
              <p:cNvSpPr/>
              <p:nvPr/>
            </p:nvSpPr>
            <p:spPr bwMode="auto">
              <a:xfrm>
                <a:off x="5422" y="2499"/>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60" name="Rectangle 1408"/>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1" name="Rectangle 1409"/>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2" name="Freeform 1410"/>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3" name="Freeform 1411"/>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4" name="Rectangle 1412"/>
              <p:cNvSpPr>
                <a:spLocks noChangeArrowheads="1"/>
              </p:cNvSpPr>
              <p:nvPr/>
            </p:nvSpPr>
            <p:spPr bwMode="auto">
              <a:xfrm>
                <a:off x="5424" y="1981"/>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5" name="Freeform 1413"/>
              <p:cNvSpPr/>
              <p:nvPr/>
            </p:nvSpPr>
            <p:spPr bwMode="auto">
              <a:xfrm>
                <a:off x="5350" y="2718"/>
                <a:ext cx="22" cy="56"/>
              </a:xfrm>
              <a:custGeom>
                <a:avLst/>
                <a:gdLst>
                  <a:gd name="T0" fmla="*/ 0 w 22"/>
                  <a:gd name="T1" fmla="*/ 28 h 56"/>
                  <a:gd name="T2" fmla="*/ 22 w 22"/>
                  <a:gd name="T3" fmla="*/ 0 h 56"/>
                  <a:gd name="T4" fmla="*/ 22 w 22"/>
                  <a:gd name="T5" fmla="*/ 26 h 56"/>
                  <a:gd name="T6" fmla="*/ 0 w 22"/>
                  <a:gd name="T7" fmla="*/ 56 h 56"/>
                  <a:gd name="T8" fmla="*/ 0 w 22"/>
                  <a:gd name="T9" fmla="*/ 28 h 56"/>
                </a:gdLst>
                <a:ahLst/>
                <a:cxnLst>
                  <a:cxn ang="0">
                    <a:pos x="T0" y="T1"/>
                  </a:cxn>
                  <a:cxn ang="0">
                    <a:pos x="T2" y="T3"/>
                  </a:cxn>
                  <a:cxn ang="0">
                    <a:pos x="T4" y="T5"/>
                  </a:cxn>
                  <a:cxn ang="0">
                    <a:pos x="T6" y="T7"/>
                  </a:cxn>
                  <a:cxn ang="0">
                    <a:pos x="T8" y="T9"/>
                  </a:cxn>
                </a:cxnLst>
                <a:rect l="0" t="0" r="r" b="b"/>
                <a:pathLst>
                  <a:path w="22" h="56">
                    <a:moveTo>
                      <a:pt x="0" y="28"/>
                    </a:moveTo>
                    <a:lnTo>
                      <a:pt x="22" y="0"/>
                    </a:lnTo>
                    <a:lnTo>
                      <a:pt x="22" y="26"/>
                    </a:lnTo>
                    <a:lnTo>
                      <a:pt x="0" y="56"/>
                    </a:lnTo>
                    <a:lnTo>
                      <a:pt x="0" y="28"/>
                    </a:lnTo>
                    <a:close/>
                  </a:path>
                </a:pathLst>
              </a:custGeom>
              <a:grpFill/>
              <a:ln>
                <a:noFill/>
              </a:ln>
            </p:spPr>
            <p:txBody>
              <a:bodyPr vert="horz" wrap="square" lIns="91440" tIns="45720" rIns="91440" bIns="45720" numCol="1" anchor="t" anchorCtr="0" compatLnSpc="1"/>
              <a:lstStyle/>
              <a:p>
                <a:endParaRPr lang="zh-CN" altLang="en-US"/>
              </a:p>
            </p:txBody>
          </p:sp>
        </p:grpSp>
        <p:sp>
          <p:nvSpPr>
            <p:cNvPr id="374" name="Freeform 1415"/>
            <p:cNvSpPr/>
            <p:nvPr/>
          </p:nvSpPr>
          <p:spPr bwMode="auto">
            <a:xfrm>
              <a:off x="-2989564" y="1603377"/>
              <a:ext cx="136529" cy="204788"/>
            </a:xfrm>
            <a:custGeom>
              <a:avLst/>
              <a:gdLst>
                <a:gd name="T0" fmla="*/ 86 w 86"/>
                <a:gd name="T1" fmla="*/ 0 h 129"/>
                <a:gd name="T2" fmla="*/ 86 w 86"/>
                <a:gd name="T3" fmla="*/ 16 h 129"/>
                <a:gd name="T4" fmla="*/ 0 w 86"/>
                <a:gd name="T5" fmla="*/ 129 h 129"/>
                <a:gd name="T6" fmla="*/ 0 w 86"/>
                <a:gd name="T7" fmla="*/ 103 h 129"/>
                <a:gd name="T8" fmla="*/ 86 w 86"/>
                <a:gd name="T9" fmla="*/ 0 h 129"/>
              </a:gdLst>
              <a:ahLst/>
              <a:cxnLst>
                <a:cxn ang="0">
                  <a:pos x="T0" y="T1"/>
                </a:cxn>
                <a:cxn ang="0">
                  <a:pos x="T2" y="T3"/>
                </a:cxn>
                <a:cxn ang="0">
                  <a:pos x="T4" y="T5"/>
                </a:cxn>
                <a:cxn ang="0">
                  <a:pos x="T6" y="T7"/>
                </a:cxn>
                <a:cxn ang="0">
                  <a:pos x="T8" y="T9"/>
                </a:cxn>
              </a:cxnLst>
              <a:rect l="0" t="0" r="r" b="b"/>
              <a:pathLst>
                <a:path w="86" h="129">
                  <a:moveTo>
                    <a:pt x="86" y="0"/>
                  </a:moveTo>
                  <a:lnTo>
                    <a:pt x="86" y="16"/>
                  </a:lnTo>
                  <a:lnTo>
                    <a:pt x="0" y="129"/>
                  </a:lnTo>
                  <a:lnTo>
                    <a:pt x="0" y="103"/>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5" name="Freeform 1416"/>
            <p:cNvSpPr/>
            <p:nvPr/>
          </p:nvSpPr>
          <p:spPr bwMode="auto">
            <a:xfrm>
              <a:off x="-3049890" y="1884363"/>
              <a:ext cx="34927" cy="92075"/>
            </a:xfrm>
            <a:custGeom>
              <a:avLst/>
              <a:gdLst>
                <a:gd name="T0" fmla="*/ 0 w 22"/>
                <a:gd name="T1" fmla="*/ 28 h 58"/>
                <a:gd name="T2" fmla="*/ 22 w 22"/>
                <a:gd name="T3" fmla="*/ 0 h 58"/>
                <a:gd name="T4" fmla="*/ 22 w 22"/>
                <a:gd name="T5" fmla="*/ 26 h 58"/>
                <a:gd name="T6" fmla="*/ 0 w 22"/>
                <a:gd name="T7" fmla="*/ 58 h 58"/>
                <a:gd name="T8" fmla="*/ 0 w 22"/>
                <a:gd name="T9" fmla="*/ 28 h 58"/>
              </a:gdLst>
              <a:ahLst/>
              <a:cxnLst>
                <a:cxn ang="0">
                  <a:pos x="T0" y="T1"/>
                </a:cxn>
                <a:cxn ang="0">
                  <a:pos x="T2" y="T3"/>
                </a:cxn>
                <a:cxn ang="0">
                  <a:pos x="T4" y="T5"/>
                </a:cxn>
                <a:cxn ang="0">
                  <a:pos x="T6" y="T7"/>
                </a:cxn>
                <a:cxn ang="0">
                  <a:pos x="T8" y="T9"/>
                </a:cxn>
              </a:cxnLst>
              <a:rect l="0" t="0" r="r" b="b"/>
              <a:pathLst>
                <a:path w="22" h="58">
                  <a:moveTo>
                    <a:pt x="0" y="28"/>
                  </a:moveTo>
                  <a:lnTo>
                    <a:pt x="22" y="0"/>
                  </a:lnTo>
                  <a:lnTo>
                    <a:pt x="22" y="26"/>
                  </a:lnTo>
                  <a:lnTo>
                    <a:pt x="0" y="58"/>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376" name="Freeform 1417"/>
            <p:cNvSpPr/>
            <p:nvPr/>
          </p:nvSpPr>
          <p:spPr bwMode="auto">
            <a:xfrm>
              <a:off x="-2989564" y="1681162"/>
              <a:ext cx="136529" cy="21272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7" name="Freeform 1418"/>
            <p:cNvSpPr/>
            <p:nvPr/>
          </p:nvSpPr>
          <p:spPr bwMode="auto">
            <a:xfrm>
              <a:off x="-2935585" y="1530351"/>
              <a:ext cx="82552" cy="127001"/>
            </a:xfrm>
            <a:custGeom>
              <a:avLst/>
              <a:gdLst>
                <a:gd name="T0" fmla="*/ 52 w 52"/>
                <a:gd name="T1" fmla="*/ 0 h 80"/>
                <a:gd name="T2" fmla="*/ 52 w 52"/>
                <a:gd name="T3" fmla="*/ 16 h 80"/>
                <a:gd name="T4" fmla="*/ 0 w 52"/>
                <a:gd name="T5" fmla="*/ 80 h 80"/>
                <a:gd name="T6" fmla="*/ 0 w 52"/>
                <a:gd name="T7" fmla="*/ 58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378" name="Rectangle 1419"/>
            <p:cNvSpPr>
              <a:spLocks noChangeArrowheads="1"/>
            </p:cNvSpPr>
            <p:nvPr/>
          </p:nvSpPr>
          <p:spPr bwMode="auto">
            <a:xfrm>
              <a:off x="-2932410" y="625474"/>
              <a:ext cx="1587" cy="1587"/>
            </a:xfrm>
            <a:prstGeom prst="rect">
              <a:avLst/>
            </a:prstGeom>
            <a:grpFill/>
            <a:ln>
              <a:noFill/>
            </a:ln>
          </p:spPr>
          <p:txBody>
            <a:bodyPr vert="horz" wrap="square" lIns="91440" tIns="45720" rIns="91440" bIns="45720" numCol="1" anchor="t" anchorCtr="0" compatLnSpc="1"/>
            <a:lstStyle/>
            <a:p>
              <a:endParaRPr lang="zh-CN" altLang="en-US"/>
            </a:p>
          </p:txBody>
        </p:sp>
        <p:sp>
          <p:nvSpPr>
            <p:cNvPr id="379" name="Rectangle 1420"/>
            <p:cNvSpPr>
              <a:spLocks noChangeArrowheads="1"/>
            </p:cNvSpPr>
            <p:nvPr/>
          </p:nvSpPr>
          <p:spPr bwMode="auto">
            <a:xfrm>
              <a:off x="-729659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0" name="Rectangle 1421"/>
            <p:cNvSpPr>
              <a:spLocks noChangeArrowheads="1"/>
            </p:cNvSpPr>
            <p:nvPr/>
          </p:nvSpPr>
          <p:spPr bwMode="auto">
            <a:xfrm>
              <a:off x="-7207695"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1" name="Rectangle 1422"/>
            <p:cNvSpPr>
              <a:spLocks noChangeArrowheads="1"/>
            </p:cNvSpPr>
            <p:nvPr/>
          </p:nvSpPr>
          <p:spPr bwMode="auto">
            <a:xfrm>
              <a:off x="-712196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2" name="Rectangle 1423"/>
            <p:cNvSpPr>
              <a:spLocks noChangeArrowheads="1"/>
            </p:cNvSpPr>
            <p:nvPr/>
          </p:nvSpPr>
          <p:spPr bwMode="auto">
            <a:xfrm>
              <a:off x="-6947336"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3" name="Rectangle 1424"/>
            <p:cNvSpPr>
              <a:spLocks noChangeArrowheads="1"/>
            </p:cNvSpPr>
            <p:nvPr/>
          </p:nvSpPr>
          <p:spPr bwMode="auto">
            <a:xfrm>
              <a:off x="-6861610"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4" name="Rectangle 1425"/>
            <p:cNvSpPr>
              <a:spLocks noChangeArrowheads="1"/>
            </p:cNvSpPr>
            <p:nvPr/>
          </p:nvSpPr>
          <p:spPr bwMode="auto">
            <a:xfrm>
              <a:off x="-7296599"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5" name="Rectangle 1426"/>
            <p:cNvSpPr>
              <a:spLocks noChangeArrowheads="1"/>
            </p:cNvSpPr>
            <p:nvPr/>
          </p:nvSpPr>
          <p:spPr bwMode="auto">
            <a:xfrm>
              <a:off x="-7207695" y="-198438"/>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6" name="Rectangle 1427"/>
            <p:cNvSpPr>
              <a:spLocks noChangeArrowheads="1"/>
            </p:cNvSpPr>
            <p:nvPr/>
          </p:nvSpPr>
          <p:spPr bwMode="auto">
            <a:xfrm>
              <a:off x="-7296599"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7" name="Rectangle 1428"/>
            <p:cNvSpPr>
              <a:spLocks noChangeArrowheads="1"/>
            </p:cNvSpPr>
            <p:nvPr/>
          </p:nvSpPr>
          <p:spPr bwMode="auto">
            <a:xfrm>
              <a:off x="-7121969"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8" name="Rectangle 1429"/>
            <p:cNvSpPr>
              <a:spLocks noChangeArrowheads="1"/>
            </p:cNvSpPr>
            <p:nvPr/>
          </p:nvSpPr>
          <p:spPr bwMode="auto">
            <a:xfrm>
              <a:off x="-6861610"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9" name="Rectangle 1430"/>
            <p:cNvSpPr>
              <a:spLocks noChangeArrowheads="1"/>
            </p:cNvSpPr>
            <p:nvPr/>
          </p:nvSpPr>
          <p:spPr bwMode="auto">
            <a:xfrm>
              <a:off x="-7296599"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0" name="Rectangle 1431"/>
            <p:cNvSpPr>
              <a:spLocks noChangeArrowheads="1"/>
            </p:cNvSpPr>
            <p:nvPr/>
          </p:nvSpPr>
          <p:spPr bwMode="auto">
            <a:xfrm>
              <a:off x="-7207695"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1" name="Rectangle 1432"/>
            <p:cNvSpPr>
              <a:spLocks noChangeArrowheads="1"/>
            </p:cNvSpPr>
            <p:nvPr/>
          </p:nvSpPr>
          <p:spPr bwMode="auto">
            <a:xfrm>
              <a:off x="-7036240" y="-20637"/>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2" name="Rectangle 1433"/>
            <p:cNvSpPr>
              <a:spLocks noChangeArrowheads="1"/>
            </p:cNvSpPr>
            <p:nvPr/>
          </p:nvSpPr>
          <p:spPr bwMode="auto">
            <a:xfrm>
              <a:off x="-7207695"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3" name="Rectangle 1434"/>
            <p:cNvSpPr>
              <a:spLocks noChangeArrowheads="1"/>
            </p:cNvSpPr>
            <p:nvPr/>
          </p:nvSpPr>
          <p:spPr bwMode="auto">
            <a:xfrm>
              <a:off x="-7121969"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4" name="Rectangle 1435"/>
            <p:cNvSpPr>
              <a:spLocks noChangeArrowheads="1"/>
            </p:cNvSpPr>
            <p:nvPr/>
          </p:nvSpPr>
          <p:spPr bwMode="auto">
            <a:xfrm>
              <a:off x="-6861610"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5" name="Rectangle 1436"/>
            <p:cNvSpPr>
              <a:spLocks noChangeArrowheads="1"/>
            </p:cNvSpPr>
            <p:nvPr/>
          </p:nvSpPr>
          <p:spPr bwMode="auto">
            <a:xfrm>
              <a:off x="-729659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6" name="Rectangle 1437"/>
            <p:cNvSpPr>
              <a:spLocks noChangeArrowheads="1"/>
            </p:cNvSpPr>
            <p:nvPr/>
          </p:nvSpPr>
          <p:spPr bwMode="auto">
            <a:xfrm>
              <a:off x="-712196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7" name="Rectangle 1438"/>
            <p:cNvSpPr>
              <a:spLocks noChangeArrowheads="1"/>
            </p:cNvSpPr>
            <p:nvPr/>
          </p:nvSpPr>
          <p:spPr bwMode="auto">
            <a:xfrm>
              <a:off x="-6947336"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8" name="Rectangle 1439"/>
            <p:cNvSpPr>
              <a:spLocks noChangeArrowheads="1"/>
            </p:cNvSpPr>
            <p:nvPr/>
          </p:nvSpPr>
          <p:spPr bwMode="auto">
            <a:xfrm>
              <a:off x="-7207695" y="2492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99" name="Rectangle 1440"/>
            <p:cNvSpPr>
              <a:spLocks noChangeArrowheads="1"/>
            </p:cNvSpPr>
            <p:nvPr/>
          </p:nvSpPr>
          <p:spPr bwMode="auto">
            <a:xfrm>
              <a:off x="-7036240" y="2492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0" name="Rectangle 1441"/>
            <p:cNvSpPr>
              <a:spLocks noChangeArrowheads="1"/>
            </p:cNvSpPr>
            <p:nvPr/>
          </p:nvSpPr>
          <p:spPr bwMode="auto">
            <a:xfrm>
              <a:off x="-6861610" y="249237"/>
              <a:ext cx="139705"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1" name="Rectangle 1442"/>
            <p:cNvSpPr>
              <a:spLocks noChangeArrowheads="1"/>
            </p:cNvSpPr>
            <p:nvPr/>
          </p:nvSpPr>
          <p:spPr bwMode="auto">
            <a:xfrm>
              <a:off x="-7296599"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2" name="Rectangle 1443"/>
            <p:cNvSpPr>
              <a:spLocks noChangeArrowheads="1"/>
            </p:cNvSpPr>
            <p:nvPr/>
          </p:nvSpPr>
          <p:spPr bwMode="auto">
            <a:xfrm>
              <a:off x="-7121969" y="338137"/>
              <a:ext cx="222258"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3" name="Rectangle 1444"/>
            <p:cNvSpPr>
              <a:spLocks noChangeArrowheads="1"/>
            </p:cNvSpPr>
            <p:nvPr/>
          </p:nvSpPr>
          <p:spPr bwMode="auto">
            <a:xfrm>
              <a:off x="-7207695"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4" name="Rectangle 1445"/>
            <p:cNvSpPr>
              <a:spLocks noChangeArrowheads="1"/>
            </p:cNvSpPr>
            <p:nvPr/>
          </p:nvSpPr>
          <p:spPr bwMode="auto">
            <a:xfrm>
              <a:off x="-7036240"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5" name="Rectangle 1446"/>
            <p:cNvSpPr>
              <a:spLocks noChangeArrowheads="1"/>
            </p:cNvSpPr>
            <p:nvPr/>
          </p:nvSpPr>
          <p:spPr bwMode="auto">
            <a:xfrm>
              <a:off x="-6947336"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6" name="Rectangle 1447"/>
            <p:cNvSpPr>
              <a:spLocks noChangeArrowheads="1"/>
            </p:cNvSpPr>
            <p:nvPr/>
          </p:nvSpPr>
          <p:spPr bwMode="auto">
            <a:xfrm>
              <a:off x="-7207695"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7" name="Rectangle 1448"/>
            <p:cNvSpPr>
              <a:spLocks noChangeArrowheads="1"/>
            </p:cNvSpPr>
            <p:nvPr/>
          </p:nvSpPr>
          <p:spPr bwMode="auto">
            <a:xfrm>
              <a:off x="-7036240"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8" name="Rectangle 1449"/>
            <p:cNvSpPr>
              <a:spLocks noChangeArrowheads="1"/>
            </p:cNvSpPr>
            <p:nvPr/>
          </p:nvSpPr>
          <p:spPr bwMode="auto">
            <a:xfrm>
              <a:off x="-729659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9" name="Rectangle 1450"/>
            <p:cNvSpPr>
              <a:spLocks noChangeArrowheads="1"/>
            </p:cNvSpPr>
            <p:nvPr/>
          </p:nvSpPr>
          <p:spPr bwMode="auto">
            <a:xfrm>
              <a:off x="-712196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0" name="Rectangle 1451"/>
            <p:cNvSpPr>
              <a:spLocks noChangeArrowheads="1"/>
            </p:cNvSpPr>
            <p:nvPr/>
          </p:nvSpPr>
          <p:spPr bwMode="auto">
            <a:xfrm>
              <a:off x="-6861610"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1" name="Rectangle 1452"/>
            <p:cNvSpPr>
              <a:spLocks noChangeArrowheads="1"/>
            </p:cNvSpPr>
            <p:nvPr/>
          </p:nvSpPr>
          <p:spPr bwMode="auto">
            <a:xfrm>
              <a:off x="-7296599"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2" name="Rectangle 1453"/>
            <p:cNvSpPr>
              <a:spLocks noChangeArrowheads="1"/>
            </p:cNvSpPr>
            <p:nvPr/>
          </p:nvSpPr>
          <p:spPr bwMode="auto">
            <a:xfrm>
              <a:off x="-7207695"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3" name="Rectangle 1454"/>
            <p:cNvSpPr>
              <a:spLocks noChangeArrowheads="1"/>
            </p:cNvSpPr>
            <p:nvPr/>
          </p:nvSpPr>
          <p:spPr bwMode="auto">
            <a:xfrm>
              <a:off x="-7296599"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4" name="Rectangle 1455"/>
            <p:cNvSpPr>
              <a:spLocks noChangeArrowheads="1"/>
            </p:cNvSpPr>
            <p:nvPr/>
          </p:nvSpPr>
          <p:spPr bwMode="auto">
            <a:xfrm>
              <a:off x="-7121969" y="784224"/>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5" name="Rectangle 1456"/>
            <p:cNvSpPr>
              <a:spLocks noChangeArrowheads="1"/>
            </p:cNvSpPr>
            <p:nvPr/>
          </p:nvSpPr>
          <p:spPr bwMode="auto">
            <a:xfrm>
              <a:off x="-6861610"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6" name="Rectangle 1457"/>
            <p:cNvSpPr>
              <a:spLocks noChangeArrowheads="1"/>
            </p:cNvSpPr>
            <p:nvPr/>
          </p:nvSpPr>
          <p:spPr bwMode="auto">
            <a:xfrm>
              <a:off x="-7207695"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7" name="Rectangle 1458"/>
            <p:cNvSpPr>
              <a:spLocks noChangeArrowheads="1"/>
            </p:cNvSpPr>
            <p:nvPr/>
          </p:nvSpPr>
          <p:spPr bwMode="auto">
            <a:xfrm>
              <a:off x="-7207695" y="9620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8" name="Rectangle 1459"/>
            <p:cNvSpPr>
              <a:spLocks noChangeArrowheads="1"/>
            </p:cNvSpPr>
            <p:nvPr/>
          </p:nvSpPr>
          <p:spPr bwMode="auto">
            <a:xfrm>
              <a:off x="-703624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9" name="Rectangle 1460"/>
            <p:cNvSpPr>
              <a:spLocks noChangeArrowheads="1"/>
            </p:cNvSpPr>
            <p:nvPr/>
          </p:nvSpPr>
          <p:spPr bwMode="auto">
            <a:xfrm>
              <a:off x="-686161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0" name="Rectangle 1461"/>
            <p:cNvSpPr>
              <a:spLocks noChangeArrowheads="1"/>
            </p:cNvSpPr>
            <p:nvPr/>
          </p:nvSpPr>
          <p:spPr bwMode="auto">
            <a:xfrm>
              <a:off x="-729659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1" name="Rectangle 1462"/>
            <p:cNvSpPr>
              <a:spLocks noChangeArrowheads="1"/>
            </p:cNvSpPr>
            <p:nvPr/>
          </p:nvSpPr>
          <p:spPr bwMode="auto">
            <a:xfrm>
              <a:off x="-712196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2" name="Rectangle 1463"/>
            <p:cNvSpPr>
              <a:spLocks noChangeArrowheads="1"/>
            </p:cNvSpPr>
            <p:nvPr/>
          </p:nvSpPr>
          <p:spPr bwMode="auto">
            <a:xfrm>
              <a:off x="-6947336" y="10509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3" name="Rectangle 1464"/>
            <p:cNvSpPr>
              <a:spLocks noChangeArrowheads="1"/>
            </p:cNvSpPr>
            <p:nvPr/>
          </p:nvSpPr>
          <p:spPr bwMode="auto">
            <a:xfrm>
              <a:off x="-7296599" y="1139826"/>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4" name="Rectangle 1465"/>
            <p:cNvSpPr>
              <a:spLocks noChangeArrowheads="1"/>
            </p:cNvSpPr>
            <p:nvPr/>
          </p:nvSpPr>
          <p:spPr bwMode="auto">
            <a:xfrm>
              <a:off x="-7036240" y="1139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5" name="Rectangle 1466"/>
            <p:cNvSpPr>
              <a:spLocks noChangeArrowheads="1"/>
            </p:cNvSpPr>
            <p:nvPr/>
          </p:nvSpPr>
          <p:spPr bwMode="auto">
            <a:xfrm>
              <a:off x="-7121969"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6" name="Rectangle 1467"/>
            <p:cNvSpPr>
              <a:spLocks noChangeArrowheads="1"/>
            </p:cNvSpPr>
            <p:nvPr/>
          </p:nvSpPr>
          <p:spPr bwMode="auto">
            <a:xfrm>
              <a:off x="-6947336" y="12319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7" name="Rectangle 1468"/>
            <p:cNvSpPr>
              <a:spLocks noChangeArrowheads="1"/>
            </p:cNvSpPr>
            <p:nvPr/>
          </p:nvSpPr>
          <p:spPr bwMode="auto">
            <a:xfrm>
              <a:off x="-6861610"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8" name="Rectangle 1469"/>
            <p:cNvSpPr>
              <a:spLocks noChangeArrowheads="1"/>
            </p:cNvSpPr>
            <p:nvPr/>
          </p:nvSpPr>
          <p:spPr bwMode="auto">
            <a:xfrm>
              <a:off x="-729659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9" name="Rectangle 1470"/>
            <p:cNvSpPr>
              <a:spLocks noChangeArrowheads="1"/>
            </p:cNvSpPr>
            <p:nvPr/>
          </p:nvSpPr>
          <p:spPr bwMode="auto">
            <a:xfrm>
              <a:off x="-7207695"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0" name="Rectangle 1471"/>
            <p:cNvSpPr>
              <a:spLocks noChangeArrowheads="1"/>
            </p:cNvSpPr>
            <p:nvPr/>
          </p:nvSpPr>
          <p:spPr bwMode="auto">
            <a:xfrm>
              <a:off x="-712196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1" name="Rectangle 1472"/>
            <p:cNvSpPr>
              <a:spLocks noChangeArrowheads="1"/>
            </p:cNvSpPr>
            <p:nvPr/>
          </p:nvSpPr>
          <p:spPr bwMode="auto">
            <a:xfrm>
              <a:off x="-6861610"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2" name="Rectangle 1473"/>
            <p:cNvSpPr>
              <a:spLocks noChangeArrowheads="1"/>
            </p:cNvSpPr>
            <p:nvPr/>
          </p:nvSpPr>
          <p:spPr bwMode="auto">
            <a:xfrm>
              <a:off x="-729659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3" name="Rectangle 1474"/>
            <p:cNvSpPr>
              <a:spLocks noChangeArrowheads="1"/>
            </p:cNvSpPr>
            <p:nvPr/>
          </p:nvSpPr>
          <p:spPr bwMode="auto">
            <a:xfrm>
              <a:off x="-712196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4" name="Rectangle 1475"/>
            <p:cNvSpPr>
              <a:spLocks noChangeArrowheads="1"/>
            </p:cNvSpPr>
            <p:nvPr/>
          </p:nvSpPr>
          <p:spPr bwMode="auto">
            <a:xfrm>
              <a:off x="-6947336"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5" name="Rectangle 1476"/>
            <p:cNvSpPr>
              <a:spLocks noChangeArrowheads="1"/>
            </p:cNvSpPr>
            <p:nvPr/>
          </p:nvSpPr>
          <p:spPr bwMode="auto">
            <a:xfrm>
              <a:off x="-7207695"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6" name="Rectangle 1477"/>
            <p:cNvSpPr>
              <a:spLocks noChangeArrowheads="1"/>
            </p:cNvSpPr>
            <p:nvPr/>
          </p:nvSpPr>
          <p:spPr bwMode="auto">
            <a:xfrm>
              <a:off x="-703624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7" name="Rectangle 1478"/>
            <p:cNvSpPr>
              <a:spLocks noChangeArrowheads="1"/>
            </p:cNvSpPr>
            <p:nvPr/>
          </p:nvSpPr>
          <p:spPr bwMode="auto">
            <a:xfrm>
              <a:off x="-686161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8" name="Rectangle 1479"/>
            <p:cNvSpPr>
              <a:spLocks noChangeArrowheads="1"/>
            </p:cNvSpPr>
            <p:nvPr/>
          </p:nvSpPr>
          <p:spPr bwMode="auto">
            <a:xfrm>
              <a:off x="-729659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39" name="Rectangle 1480"/>
            <p:cNvSpPr>
              <a:spLocks noChangeArrowheads="1"/>
            </p:cNvSpPr>
            <p:nvPr/>
          </p:nvSpPr>
          <p:spPr bwMode="auto">
            <a:xfrm>
              <a:off x="-712196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0" name="Rectangle 1481"/>
            <p:cNvSpPr>
              <a:spLocks noChangeArrowheads="1"/>
            </p:cNvSpPr>
            <p:nvPr/>
          </p:nvSpPr>
          <p:spPr bwMode="auto">
            <a:xfrm>
              <a:off x="-676953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1" name="Rectangle 1482"/>
            <p:cNvSpPr>
              <a:spLocks noChangeArrowheads="1"/>
            </p:cNvSpPr>
            <p:nvPr/>
          </p:nvSpPr>
          <p:spPr bwMode="auto">
            <a:xfrm>
              <a:off x="-6683803"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2" name="Rectangle 1483"/>
            <p:cNvSpPr>
              <a:spLocks noChangeArrowheads="1"/>
            </p:cNvSpPr>
            <p:nvPr/>
          </p:nvSpPr>
          <p:spPr bwMode="auto">
            <a:xfrm>
              <a:off x="-650917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3" name="Rectangle 1484"/>
            <p:cNvSpPr>
              <a:spLocks noChangeArrowheads="1"/>
            </p:cNvSpPr>
            <p:nvPr/>
          </p:nvSpPr>
          <p:spPr bwMode="auto">
            <a:xfrm>
              <a:off x="-6423444"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4" name="Rectangle 1485"/>
            <p:cNvSpPr>
              <a:spLocks noChangeArrowheads="1"/>
            </p:cNvSpPr>
            <p:nvPr/>
          </p:nvSpPr>
          <p:spPr bwMode="auto">
            <a:xfrm>
              <a:off x="-6337717"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5" name="Rectangle 1486"/>
            <p:cNvSpPr>
              <a:spLocks noChangeArrowheads="1"/>
            </p:cNvSpPr>
            <p:nvPr/>
          </p:nvSpPr>
          <p:spPr bwMode="auto">
            <a:xfrm>
              <a:off x="-6769532" y="-1984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6" name="Rectangle 1487"/>
            <p:cNvSpPr>
              <a:spLocks noChangeArrowheads="1"/>
            </p:cNvSpPr>
            <p:nvPr/>
          </p:nvSpPr>
          <p:spPr bwMode="auto">
            <a:xfrm>
              <a:off x="-6598076"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7" name="Rectangle 1488"/>
            <p:cNvSpPr>
              <a:spLocks noChangeArrowheads="1"/>
            </p:cNvSpPr>
            <p:nvPr/>
          </p:nvSpPr>
          <p:spPr bwMode="auto">
            <a:xfrm>
              <a:off x="-6423444"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8" name="Rectangle 1489"/>
            <p:cNvSpPr>
              <a:spLocks noChangeArrowheads="1"/>
            </p:cNvSpPr>
            <p:nvPr/>
          </p:nvSpPr>
          <p:spPr bwMode="auto">
            <a:xfrm>
              <a:off x="-6683803"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9" name="Rectangle 1490"/>
            <p:cNvSpPr>
              <a:spLocks noChangeArrowheads="1"/>
            </p:cNvSpPr>
            <p:nvPr/>
          </p:nvSpPr>
          <p:spPr bwMode="auto">
            <a:xfrm>
              <a:off x="-6337717"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0" name="Rectangle 1491"/>
            <p:cNvSpPr>
              <a:spLocks noChangeArrowheads="1"/>
            </p:cNvSpPr>
            <p:nvPr/>
          </p:nvSpPr>
          <p:spPr bwMode="auto">
            <a:xfrm>
              <a:off x="-6769532"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1" name="Rectangle 1492"/>
            <p:cNvSpPr>
              <a:spLocks noChangeArrowheads="1"/>
            </p:cNvSpPr>
            <p:nvPr/>
          </p:nvSpPr>
          <p:spPr bwMode="auto">
            <a:xfrm>
              <a:off x="-6509172" y="-20637"/>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2" name="Rectangle 1493"/>
            <p:cNvSpPr>
              <a:spLocks noChangeArrowheads="1"/>
            </p:cNvSpPr>
            <p:nvPr/>
          </p:nvSpPr>
          <p:spPr bwMode="auto">
            <a:xfrm>
              <a:off x="-6337717"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3" name="Rectangle 1494"/>
            <p:cNvSpPr>
              <a:spLocks noChangeArrowheads="1"/>
            </p:cNvSpPr>
            <p:nvPr/>
          </p:nvSpPr>
          <p:spPr bwMode="auto">
            <a:xfrm>
              <a:off x="-676953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4" name="Rectangle 1495"/>
            <p:cNvSpPr>
              <a:spLocks noChangeArrowheads="1"/>
            </p:cNvSpPr>
            <p:nvPr/>
          </p:nvSpPr>
          <p:spPr bwMode="auto">
            <a:xfrm>
              <a:off x="-6683803" y="68264"/>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5" name="Rectangle 1496"/>
            <p:cNvSpPr>
              <a:spLocks noChangeArrowheads="1"/>
            </p:cNvSpPr>
            <p:nvPr/>
          </p:nvSpPr>
          <p:spPr bwMode="auto">
            <a:xfrm>
              <a:off x="-650917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6" name="Rectangle 1497"/>
            <p:cNvSpPr>
              <a:spLocks noChangeArrowheads="1"/>
            </p:cNvSpPr>
            <p:nvPr/>
          </p:nvSpPr>
          <p:spPr bwMode="auto">
            <a:xfrm>
              <a:off x="-6337717"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7" name="Rectangle 1498"/>
            <p:cNvSpPr>
              <a:spLocks noChangeArrowheads="1"/>
            </p:cNvSpPr>
            <p:nvPr/>
          </p:nvSpPr>
          <p:spPr bwMode="auto">
            <a:xfrm>
              <a:off x="-6769532"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8" name="Rectangle 1499"/>
            <p:cNvSpPr>
              <a:spLocks noChangeArrowheads="1"/>
            </p:cNvSpPr>
            <p:nvPr/>
          </p:nvSpPr>
          <p:spPr bwMode="auto">
            <a:xfrm>
              <a:off x="-6598076"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9" name="Rectangle 1500"/>
            <p:cNvSpPr>
              <a:spLocks noChangeArrowheads="1"/>
            </p:cNvSpPr>
            <p:nvPr/>
          </p:nvSpPr>
          <p:spPr bwMode="auto">
            <a:xfrm>
              <a:off x="-6515522" y="157162"/>
              <a:ext cx="142880"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60" name="Rectangle 1501"/>
            <p:cNvSpPr>
              <a:spLocks noChangeArrowheads="1"/>
            </p:cNvSpPr>
            <p:nvPr/>
          </p:nvSpPr>
          <p:spPr bwMode="auto">
            <a:xfrm>
              <a:off x="-6683803"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1" name="Rectangle 1502"/>
            <p:cNvSpPr>
              <a:spLocks noChangeArrowheads="1"/>
            </p:cNvSpPr>
            <p:nvPr/>
          </p:nvSpPr>
          <p:spPr bwMode="auto">
            <a:xfrm>
              <a:off x="-6423444"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2" name="Rectangle 1503"/>
            <p:cNvSpPr>
              <a:spLocks noChangeArrowheads="1"/>
            </p:cNvSpPr>
            <p:nvPr/>
          </p:nvSpPr>
          <p:spPr bwMode="auto">
            <a:xfrm>
              <a:off x="-6337717"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3" name="Rectangle 1504"/>
            <p:cNvSpPr>
              <a:spLocks noChangeArrowheads="1"/>
            </p:cNvSpPr>
            <p:nvPr/>
          </p:nvSpPr>
          <p:spPr bwMode="auto">
            <a:xfrm>
              <a:off x="-676953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4" name="Rectangle 1505"/>
            <p:cNvSpPr>
              <a:spLocks noChangeArrowheads="1"/>
            </p:cNvSpPr>
            <p:nvPr/>
          </p:nvSpPr>
          <p:spPr bwMode="auto">
            <a:xfrm>
              <a:off x="-6598076"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5" name="Rectangle 1506"/>
            <p:cNvSpPr>
              <a:spLocks noChangeArrowheads="1"/>
            </p:cNvSpPr>
            <p:nvPr/>
          </p:nvSpPr>
          <p:spPr bwMode="auto">
            <a:xfrm>
              <a:off x="-650917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6" name="Rectangle 1507"/>
            <p:cNvSpPr>
              <a:spLocks noChangeArrowheads="1"/>
            </p:cNvSpPr>
            <p:nvPr/>
          </p:nvSpPr>
          <p:spPr bwMode="auto">
            <a:xfrm>
              <a:off x="-6337717"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7" name="Rectangle 1508"/>
            <p:cNvSpPr>
              <a:spLocks noChangeArrowheads="1"/>
            </p:cNvSpPr>
            <p:nvPr/>
          </p:nvSpPr>
          <p:spPr bwMode="auto">
            <a:xfrm>
              <a:off x="-6683803"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8" name="Rectangle 1509"/>
            <p:cNvSpPr>
              <a:spLocks noChangeArrowheads="1"/>
            </p:cNvSpPr>
            <p:nvPr/>
          </p:nvSpPr>
          <p:spPr bwMode="auto">
            <a:xfrm>
              <a:off x="-6509172"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9" name="Rectangle 1510"/>
            <p:cNvSpPr>
              <a:spLocks noChangeArrowheads="1"/>
            </p:cNvSpPr>
            <p:nvPr/>
          </p:nvSpPr>
          <p:spPr bwMode="auto">
            <a:xfrm>
              <a:off x="-6423444"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0" name="Rectangle 1511"/>
            <p:cNvSpPr>
              <a:spLocks noChangeArrowheads="1"/>
            </p:cNvSpPr>
            <p:nvPr/>
          </p:nvSpPr>
          <p:spPr bwMode="auto">
            <a:xfrm>
              <a:off x="-6337717"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1" name="Rectangle 1512"/>
            <p:cNvSpPr>
              <a:spLocks noChangeArrowheads="1"/>
            </p:cNvSpPr>
            <p:nvPr/>
          </p:nvSpPr>
          <p:spPr bwMode="auto">
            <a:xfrm>
              <a:off x="-6769532" y="515938"/>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2" name="Rectangle 1513"/>
            <p:cNvSpPr>
              <a:spLocks noChangeArrowheads="1"/>
            </p:cNvSpPr>
            <p:nvPr/>
          </p:nvSpPr>
          <p:spPr bwMode="auto">
            <a:xfrm>
              <a:off x="-6509172"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3" name="Rectangle 1514"/>
            <p:cNvSpPr>
              <a:spLocks noChangeArrowheads="1"/>
            </p:cNvSpPr>
            <p:nvPr/>
          </p:nvSpPr>
          <p:spPr bwMode="auto">
            <a:xfrm>
              <a:off x="-6337717"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4" name="Rectangle 1515"/>
            <p:cNvSpPr>
              <a:spLocks noChangeArrowheads="1"/>
            </p:cNvSpPr>
            <p:nvPr/>
          </p:nvSpPr>
          <p:spPr bwMode="auto">
            <a:xfrm>
              <a:off x="-6509172" y="6064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5" name="Rectangle 1516"/>
            <p:cNvSpPr>
              <a:spLocks noChangeArrowheads="1"/>
            </p:cNvSpPr>
            <p:nvPr/>
          </p:nvSpPr>
          <p:spPr bwMode="auto">
            <a:xfrm>
              <a:off x="-6337717"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6" name="Rectangle 1517"/>
            <p:cNvSpPr>
              <a:spLocks noChangeArrowheads="1"/>
            </p:cNvSpPr>
            <p:nvPr/>
          </p:nvSpPr>
          <p:spPr bwMode="auto">
            <a:xfrm>
              <a:off x="-6947336" y="695326"/>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7" name="Rectangle 1518"/>
            <p:cNvSpPr>
              <a:spLocks noChangeArrowheads="1"/>
            </p:cNvSpPr>
            <p:nvPr/>
          </p:nvSpPr>
          <p:spPr bwMode="auto">
            <a:xfrm>
              <a:off x="-6509172"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8" name="Rectangle 1519"/>
            <p:cNvSpPr>
              <a:spLocks noChangeArrowheads="1"/>
            </p:cNvSpPr>
            <p:nvPr/>
          </p:nvSpPr>
          <p:spPr bwMode="auto">
            <a:xfrm>
              <a:off x="-6337717"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9" name="Rectangle 1520"/>
            <p:cNvSpPr>
              <a:spLocks noChangeArrowheads="1"/>
            </p:cNvSpPr>
            <p:nvPr/>
          </p:nvSpPr>
          <p:spPr bwMode="auto">
            <a:xfrm>
              <a:off x="-6683803"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0" name="Rectangle 1521"/>
            <p:cNvSpPr>
              <a:spLocks noChangeArrowheads="1"/>
            </p:cNvSpPr>
            <p:nvPr/>
          </p:nvSpPr>
          <p:spPr bwMode="auto">
            <a:xfrm>
              <a:off x="-6598076"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1" name="Rectangle 1522"/>
            <p:cNvSpPr>
              <a:spLocks noChangeArrowheads="1"/>
            </p:cNvSpPr>
            <p:nvPr/>
          </p:nvSpPr>
          <p:spPr bwMode="auto">
            <a:xfrm>
              <a:off x="-6420269" y="784224"/>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2" name="Rectangle 1523"/>
            <p:cNvSpPr>
              <a:spLocks noChangeArrowheads="1"/>
            </p:cNvSpPr>
            <p:nvPr/>
          </p:nvSpPr>
          <p:spPr bwMode="auto">
            <a:xfrm>
              <a:off x="-6683803"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3" name="Rectangle 1524"/>
            <p:cNvSpPr>
              <a:spLocks noChangeArrowheads="1"/>
            </p:cNvSpPr>
            <p:nvPr/>
          </p:nvSpPr>
          <p:spPr bwMode="auto">
            <a:xfrm>
              <a:off x="-6509172"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4" name="Rectangle 1525"/>
            <p:cNvSpPr>
              <a:spLocks noChangeArrowheads="1"/>
            </p:cNvSpPr>
            <p:nvPr/>
          </p:nvSpPr>
          <p:spPr bwMode="auto">
            <a:xfrm>
              <a:off x="-6423444"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5" name="Rectangle 1526"/>
            <p:cNvSpPr>
              <a:spLocks noChangeArrowheads="1"/>
            </p:cNvSpPr>
            <p:nvPr/>
          </p:nvSpPr>
          <p:spPr bwMode="auto">
            <a:xfrm>
              <a:off x="-6337717"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6" name="Rectangle 1527"/>
            <p:cNvSpPr>
              <a:spLocks noChangeArrowheads="1"/>
            </p:cNvSpPr>
            <p:nvPr/>
          </p:nvSpPr>
          <p:spPr bwMode="auto">
            <a:xfrm>
              <a:off x="-6683803" y="962025"/>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7" name="Rectangle 1528"/>
            <p:cNvSpPr>
              <a:spLocks noChangeArrowheads="1"/>
            </p:cNvSpPr>
            <p:nvPr/>
          </p:nvSpPr>
          <p:spPr bwMode="auto">
            <a:xfrm>
              <a:off x="-6337717"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8" name="Rectangle 1529"/>
            <p:cNvSpPr>
              <a:spLocks noChangeArrowheads="1"/>
            </p:cNvSpPr>
            <p:nvPr/>
          </p:nvSpPr>
          <p:spPr bwMode="auto">
            <a:xfrm>
              <a:off x="-6769532" y="10509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9" name="Rectangle 1530"/>
            <p:cNvSpPr>
              <a:spLocks noChangeArrowheads="1"/>
            </p:cNvSpPr>
            <p:nvPr/>
          </p:nvSpPr>
          <p:spPr bwMode="auto">
            <a:xfrm>
              <a:off x="-6337717"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0" name="Rectangle 1531"/>
            <p:cNvSpPr>
              <a:spLocks noChangeArrowheads="1"/>
            </p:cNvSpPr>
            <p:nvPr/>
          </p:nvSpPr>
          <p:spPr bwMode="auto">
            <a:xfrm>
              <a:off x="-676953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1" name="Rectangle 1532"/>
            <p:cNvSpPr>
              <a:spLocks noChangeArrowheads="1"/>
            </p:cNvSpPr>
            <p:nvPr/>
          </p:nvSpPr>
          <p:spPr bwMode="auto">
            <a:xfrm>
              <a:off x="-6683803" y="1139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2" name="Rectangle 1533"/>
            <p:cNvSpPr>
              <a:spLocks noChangeArrowheads="1"/>
            </p:cNvSpPr>
            <p:nvPr/>
          </p:nvSpPr>
          <p:spPr bwMode="auto">
            <a:xfrm>
              <a:off x="-650917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3" name="Rectangle 1534"/>
            <p:cNvSpPr>
              <a:spLocks noChangeArrowheads="1"/>
            </p:cNvSpPr>
            <p:nvPr/>
          </p:nvSpPr>
          <p:spPr bwMode="auto">
            <a:xfrm>
              <a:off x="-6420269" y="1139825"/>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4" name="Rectangle 1535"/>
            <p:cNvSpPr>
              <a:spLocks noChangeArrowheads="1"/>
            </p:cNvSpPr>
            <p:nvPr/>
          </p:nvSpPr>
          <p:spPr bwMode="auto">
            <a:xfrm>
              <a:off x="-6598076"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5" name="Rectangle 1536"/>
            <p:cNvSpPr>
              <a:spLocks noChangeArrowheads="1"/>
            </p:cNvSpPr>
            <p:nvPr/>
          </p:nvSpPr>
          <p:spPr bwMode="auto">
            <a:xfrm>
              <a:off x="-6423444"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6" name="Rectangle 1537"/>
            <p:cNvSpPr>
              <a:spLocks noChangeArrowheads="1"/>
            </p:cNvSpPr>
            <p:nvPr/>
          </p:nvSpPr>
          <p:spPr bwMode="auto">
            <a:xfrm>
              <a:off x="-6337717"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7" name="Rectangle 1538"/>
            <p:cNvSpPr>
              <a:spLocks noChangeArrowheads="1"/>
            </p:cNvSpPr>
            <p:nvPr/>
          </p:nvSpPr>
          <p:spPr bwMode="auto">
            <a:xfrm>
              <a:off x="-6769532"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8" name="Rectangle 1539"/>
            <p:cNvSpPr>
              <a:spLocks noChangeArrowheads="1"/>
            </p:cNvSpPr>
            <p:nvPr/>
          </p:nvSpPr>
          <p:spPr bwMode="auto">
            <a:xfrm>
              <a:off x="-6683803"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9" name="Rectangle 1540"/>
            <p:cNvSpPr>
              <a:spLocks noChangeArrowheads="1"/>
            </p:cNvSpPr>
            <p:nvPr/>
          </p:nvSpPr>
          <p:spPr bwMode="auto">
            <a:xfrm>
              <a:off x="-6598076"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0" name="Rectangle 1541"/>
            <p:cNvSpPr>
              <a:spLocks noChangeArrowheads="1"/>
            </p:cNvSpPr>
            <p:nvPr/>
          </p:nvSpPr>
          <p:spPr bwMode="auto">
            <a:xfrm>
              <a:off x="-6337717"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1" name="Rectangle 1542"/>
            <p:cNvSpPr>
              <a:spLocks noChangeArrowheads="1"/>
            </p:cNvSpPr>
            <p:nvPr/>
          </p:nvSpPr>
          <p:spPr bwMode="auto">
            <a:xfrm>
              <a:off x="-6769532"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2" name="Rectangle 1543"/>
            <p:cNvSpPr>
              <a:spLocks noChangeArrowheads="1"/>
            </p:cNvSpPr>
            <p:nvPr/>
          </p:nvSpPr>
          <p:spPr bwMode="auto">
            <a:xfrm>
              <a:off x="-6598076"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3" name="Rectangle 1544"/>
            <p:cNvSpPr>
              <a:spLocks noChangeArrowheads="1"/>
            </p:cNvSpPr>
            <p:nvPr/>
          </p:nvSpPr>
          <p:spPr bwMode="auto">
            <a:xfrm>
              <a:off x="-6423444"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4" name="Rectangle 1545"/>
            <p:cNvSpPr>
              <a:spLocks noChangeArrowheads="1"/>
            </p:cNvSpPr>
            <p:nvPr/>
          </p:nvSpPr>
          <p:spPr bwMode="auto">
            <a:xfrm>
              <a:off x="-6683803"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5" name="Rectangle 1546"/>
            <p:cNvSpPr>
              <a:spLocks noChangeArrowheads="1"/>
            </p:cNvSpPr>
            <p:nvPr/>
          </p:nvSpPr>
          <p:spPr bwMode="auto">
            <a:xfrm>
              <a:off x="-6509172"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6" name="Rectangle 1547"/>
            <p:cNvSpPr>
              <a:spLocks noChangeArrowheads="1"/>
            </p:cNvSpPr>
            <p:nvPr/>
          </p:nvSpPr>
          <p:spPr bwMode="auto">
            <a:xfrm>
              <a:off x="-6337717"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7" name="Rectangle 1548"/>
            <p:cNvSpPr>
              <a:spLocks noChangeArrowheads="1"/>
            </p:cNvSpPr>
            <p:nvPr/>
          </p:nvSpPr>
          <p:spPr bwMode="auto">
            <a:xfrm>
              <a:off x="-6769532" y="1587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8" name="Rectangle 1549"/>
            <p:cNvSpPr>
              <a:spLocks noChangeArrowheads="1"/>
            </p:cNvSpPr>
            <p:nvPr/>
          </p:nvSpPr>
          <p:spPr bwMode="auto">
            <a:xfrm>
              <a:off x="-6598076"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9" name="Rectangle 1550"/>
            <p:cNvSpPr>
              <a:spLocks noChangeArrowheads="1"/>
            </p:cNvSpPr>
            <p:nvPr/>
          </p:nvSpPr>
          <p:spPr bwMode="auto">
            <a:xfrm>
              <a:off x="-6337717"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0" name="Rectangle 1551"/>
            <p:cNvSpPr>
              <a:spLocks noChangeArrowheads="1"/>
            </p:cNvSpPr>
            <p:nvPr/>
          </p:nvSpPr>
          <p:spPr bwMode="auto">
            <a:xfrm>
              <a:off x="-7121969"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1" name="Rectangle 1552"/>
            <p:cNvSpPr>
              <a:spLocks noChangeArrowheads="1"/>
            </p:cNvSpPr>
            <p:nvPr/>
          </p:nvSpPr>
          <p:spPr bwMode="auto">
            <a:xfrm>
              <a:off x="-6861610"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2" name="Rectangle 1553"/>
            <p:cNvSpPr>
              <a:spLocks noChangeArrowheads="1"/>
            </p:cNvSpPr>
            <p:nvPr/>
          </p:nvSpPr>
          <p:spPr bwMode="auto">
            <a:xfrm>
              <a:off x="-6769532" y="16748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3" name="Rectangle 1554"/>
            <p:cNvSpPr>
              <a:spLocks noChangeArrowheads="1"/>
            </p:cNvSpPr>
            <p:nvPr/>
          </p:nvSpPr>
          <p:spPr bwMode="auto">
            <a:xfrm>
              <a:off x="-6598076"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4" name="Rectangle 1555"/>
            <p:cNvSpPr>
              <a:spLocks noChangeArrowheads="1"/>
            </p:cNvSpPr>
            <p:nvPr/>
          </p:nvSpPr>
          <p:spPr bwMode="auto">
            <a:xfrm>
              <a:off x="-7296599"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5" name="Rectangle 1556"/>
            <p:cNvSpPr>
              <a:spLocks noChangeArrowheads="1"/>
            </p:cNvSpPr>
            <p:nvPr/>
          </p:nvSpPr>
          <p:spPr bwMode="auto">
            <a:xfrm>
              <a:off x="-7207695"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6" name="Rectangle 1557"/>
            <p:cNvSpPr>
              <a:spLocks noChangeArrowheads="1"/>
            </p:cNvSpPr>
            <p:nvPr/>
          </p:nvSpPr>
          <p:spPr bwMode="auto">
            <a:xfrm>
              <a:off x="-6947336"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7" name="Rectangle 1558"/>
            <p:cNvSpPr>
              <a:spLocks noChangeArrowheads="1"/>
            </p:cNvSpPr>
            <p:nvPr/>
          </p:nvSpPr>
          <p:spPr bwMode="auto">
            <a:xfrm>
              <a:off x="-6769532"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8" name="Rectangle 1559"/>
            <p:cNvSpPr>
              <a:spLocks noChangeArrowheads="1"/>
            </p:cNvSpPr>
            <p:nvPr/>
          </p:nvSpPr>
          <p:spPr bwMode="auto">
            <a:xfrm>
              <a:off x="-6337717"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9" name="Rectangle 1560"/>
            <p:cNvSpPr>
              <a:spLocks noChangeArrowheads="1"/>
            </p:cNvSpPr>
            <p:nvPr/>
          </p:nvSpPr>
          <p:spPr bwMode="auto">
            <a:xfrm>
              <a:off x="-686161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0" name="Rectangle 1561"/>
            <p:cNvSpPr>
              <a:spLocks noChangeArrowheads="1"/>
            </p:cNvSpPr>
            <p:nvPr/>
          </p:nvSpPr>
          <p:spPr bwMode="auto">
            <a:xfrm>
              <a:off x="-703624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1" name="Rectangle 1562"/>
            <p:cNvSpPr>
              <a:spLocks noChangeArrowheads="1"/>
            </p:cNvSpPr>
            <p:nvPr/>
          </p:nvSpPr>
          <p:spPr bwMode="auto">
            <a:xfrm>
              <a:off x="-6423444"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2" name="Rectangle 1563"/>
            <p:cNvSpPr>
              <a:spLocks noChangeArrowheads="1"/>
            </p:cNvSpPr>
            <p:nvPr/>
          </p:nvSpPr>
          <p:spPr bwMode="auto">
            <a:xfrm>
              <a:off x="-6337717"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3" name="Rectangle 1564"/>
            <p:cNvSpPr>
              <a:spLocks noChangeArrowheads="1"/>
            </p:cNvSpPr>
            <p:nvPr/>
          </p:nvSpPr>
          <p:spPr bwMode="auto">
            <a:xfrm>
              <a:off x="-729659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4" name="Rectangle 1565"/>
            <p:cNvSpPr>
              <a:spLocks noChangeArrowheads="1"/>
            </p:cNvSpPr>
            <p:nvPr/>
          </p:nvSpPr>
          <p:spPr bwMode="auto">
            <a:xfrm>
              <a:off x="-6683803"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5" name="Rectangle 1566"/>
            <p:cNvSpPr>
              <a:spLocks noChangeArrowheads="1"/>
            </p:cNvSpPr>
            <p:nvPr/>
          </p:nvSpPr>
          <p:spPr bwMode="auto">
            <a:xfrm>
              <a:off x="-712196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6" name="Rectangle 1567"/>
            <p:cNvSpPr>
              <a:spLocks noChangeArrowheads="1"/>
            </p:cNvSpPr>
            <p:nvPr/>
          </p:nvSpPr>
          <p:spPr bwMode="auto">
            <a:xfrm>
              <a:off x="-6509172" y="19161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7" name="Rectangle 1568"/>
            <p:cNvSpPr>
              <a:spLocks noChangeArrowheads="1"/>
            </p:cNvSpPr>
            <p:nvPr/>
          </p:nvSpPr>
          <p:spPr bwMode="auto">
            <a:xfrm>
              <a:off x="-6337717"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8" name="Rectangle 1569"/>
            <p:cNvSpPr>
              <a:spLocks noChangeArrowheads="1"/>
            </p:cNvSpPr>
            <p:nvPr/>
          </p:nvSpPr>
          <p:spPr bwMode="auto">
            <a:xfrm>
              <a:off x="-7296599"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29" name="Rectangle 1570"/>
            <p:cNvSpPr>
              <a:spLocks noChangeArrowheads="1"/>
            </p:cNvSpPr>
            <p:nvPr/>
          </p:nvSpPr>
          <p:spPr bwMode="auto">
            <a:xfrm>
              <a:off x="-7036240"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0" name="Rectangle 1571"/>
            <p:cNvSpPr>
              <a:spLocks noChangeArrowheads="1"/>
            </p:cNvSpPr>
            <p:nvPr/>
          </p:nvSpPr>
          <p:spPr bwMode="auto">
            <a:xfrm>
              <a:off x="-7207695"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1" name="Rectangle 1572"/>
            <p:cNvSpPr>
              <a:spLocks noChangeArrowheads="1"/>
            </p:cNvSpPr>
            <p:nvPr/>
          </p:nvSpPr>
          <p:spPr bwMode="auto">
            <a:xfrm>
              <a:off x="-6598076"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2" name="Rectangle 1573"/>
            <p:cNvSpPr>
              <a:spLocks noChangeArrowheads="1"/>
            </p:cNvSpPr>
            <p:nvPr/>
          </p:nvSpPr>
          <p:spPr bwMode="auto">
            <a:xfrm>
              <a:off x="-6509172"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3" name="Rectangle 1574"/>
            <p:cNvSpPr>
              <a:spLocks noChangeArrowheads="1"/>
            </p:cNvSpPr>
            <p:nvPr/>
          </p:nvSpPr>
          <p:spPr bwMode="auto">
            <a:xfrm>
              <a:off x="-7296599"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4" name="Rectangle 1575"/>
            <p:cNvSpPr>
              <a:spLocks noChangeArrowheads="1"/>
            </p:cNvSpPr>
            <p:nvPr/>
          </p:nvSpPr>
          <p:spPr bwMode="auto">
            <a:xfrm>
              <a:off x="-6683803"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5" name="Rectangle 1576"/>
            <p:cNvSpPr>
              <a:spLocks noChangeArrowheads="1"/>
            </p:cNvSpPr>
            <p:nvPr/>
          </p:nvSpPr>
          <p:spPr bwMode="auto">
            <a:xfrm>
              <a:off x="-703624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6" name="Rectangle 1577"/>
            <p:cNvSpPr>
              <a:spLocks noChangeArrowheads="1"/>
            </p:cNvSpPr>
            <p:nvPr/>
          </p:nvSpPr>
          <p:spPr bwMode="auto">
            <a:xfrm>
              <a:off x="-686161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7" name="Rectangle 1578"/>
            <p:cNvSpPr>
              <a:spLocks noChangeArrowheads="1"/>
            </p:cNvSpPr>
            <p:nvPr/>
          </p:nvSpPr>
          <p:spPr bwMode="auto">
            <a:xfrm>
              <a:off x="-6337717"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8" name="Rectangle 1579"/>
            <p:cNvSpPr>
              <a:spLocks noChangeArrowheads="1"/>
            </p:cNvSpPr>
            <p:nvPr/>
          </p:nvSpPr>
          <p:spPr bwMode="auto">
            <a:xfrm>
              <a:off x="-7296599"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39" name="Rectangle 1580"/>
            <p:cNvSpPr>
              <a:spLocks noChangeArrowheads="1"/>
            </p:cNvSpPr>
            <p:nvPr/>
          </p:nvSpPr>
          <p:spPr bwMode="auto">
            <a:xfrm>
              <a:off x="-6683803"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0" name="Rectangle 1581"/>
            <p:cNvSpPr>
              <a:spLocks noChangeArrowheads="1"/>
            </p:cNvSpPr>
            <p:nvPr/>
          </p:nvSpPr>
          <p:spPr bwMode="auto">
            <a:xfrm>
              <a:off x="-7036240"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1" name="Rectangle 1582"/>
            <p:cNvSpPr>
              <a:spLocks noChangeArrowheads="1"/>
            </p:cNvSpPr>
            <p:nvPr/>
          </p:nvSpPr>
          <p:spPr bwMode="auto">
            <a:xfrm>
              <a:off x="-6769532" y="21574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2" name="Rectangle 1583"/>
            <p:cNvSpPr>
              <a:spLocks noChangeArrowheads="1"/>
            </p:cNvSpPr>
            <p:nvPr/>
          </p:nvSpPr>
          <p:spPr bwMode="auto">
            <a:xfrm>
              <a:off x="-6337717"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3" name="Rectangle 1584"/>
            <p:cNvSpPr>
              <a:spLocks noChangeArrowheads="1"/>
            </p:cNvSpPr>
            <p:nvPr/>
          </p:nvSpPr>
          <p:spPr bwMode="auto">
            <a:xfrm>
              <a:off x="-6683803"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4" name="Rectangle 1585"/>
            <p:cNvSpPr>
              <a:spLocks noChangeArrowheads="1"/>
            </p:cNvSpPr>
            <p:nvPr/>
          </p:nvSpPr>
          <p:spPr bwMode="auto">
            <a:xfrm>
              <a:off x="-7121969"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5" name="Rectangle 1586"/>
            <p:cNvSpPr>
              <a:spLocks noChangeArrowheads="1"/>
            </p:cNvSpPr>
            <p:nvPr/>
          </p:nvSpPr>
          <p:spPr bwMode="auto">
            <a:xfrm>
              <a:off x="-6861610"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6" name="Rectangle 1587"/>
            <p:cNvSpPr>
              <a:spLocks noChangeArrowheads="1"/>
            </p:cNvSpPr>
            <p:nvPr/>
          </p:nvSpPr>
          <p:spPr bwMode="auto">
            <a:xfrm>
              <a:off x="-7296599"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7" name="Rectangle 1588"/>
            <p:cNvSpPr>
              <a:spLocks noChangeArrowheads="1"/>
            </p:cNvSpPr>
            <p:nvPr/>
          </p:nvSpPr>
          <p:spPr bwMode="auto">
            <a:xfrm>
              <a:off x="-6861610"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8" name="Rectangle 1589"/>
            <p:cNvSpPr>
              <a:spLocks noChangeArrowheads="1"/>
            </p:cNvSpPr>
            <p:nvPr/>
          </p:nvSpPr>
          <p:spPr bwMode="auto">
            <a:xfrm>
              <a:off x="-6337717"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9" name="Rectangle 1590"/>
            <p:cNvSpPr>
              <a:spLocks noChangeArrowheads="1"/>
            </p:cNvSpPr>
            <p:nvPr/>
          </p:nvSpPr>
          <p:spPr bwMode="auto">
            <a:xfrm>
              <a:off x="-6683803"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0" name="Rectangle 1591"/>
            <p:cNvSpPr>
              <a:spLocks noChangeArrowheads="1"/>
            </p:cNvSpPr>
            <p:nvPr/>
          </p:nvSpPr>
          <p:spPr bwMode="auto">
            <a:xfrm>
              <a:off x="-7036240"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1" name="Rectangle 1592"/>
            <p:cNvSpPr>
              <a:spLocks noChangeArrowheads="1"/>
            </p:cNvSpPr>
            <p:nvPr/>
          </p:nvSpPr>
          <p:spPr bwMode="auto">
            <a:xfrm>
              <a:off x="-7296599"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2" name="Rectangle 1593"/>
            <p:cNvSpPr>
              <a:spLocks noChangeArrowheads="1"/>
            </p:cNvSpPr>
            <p:nvPr/>
          </p:nvSpPr>
          <p:spPr bwMode="auto">
            <a:xfrm>
              <a:off x="-6861610"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3" name="Rectangle 1594"/>
            <p:cNvSpPr>
              <a:spLocks noChangeArrowheads="1"/>
            </p:cNvSpPr>
            <p:nvPr/>
          </p:nvSpPr>
          <p:spPr bwMode="auto">
            <a:xfrm>
              <a:off x="-6337717"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4" name="Rectangle 1595"/>
            <p:cNvSpPr>
              <a:spLocks noChangeArrowheads="1"/>
            </p:cNvSpPr>
            <p:nvPr/>
          </p:nvSpPr>
          <p:spPr bwMode="auto">
            <a:xfrm>
              <a:off x="-7296599"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5" name="Rectangle 1596"/>
            <p:cNvSpPr>
              <a:spLocks noChangeArrowheads="1"/>
            </p:cNvSpPr>
            <p:nvPr/>
          </p:nvSpPr>
          <p:spPr bwMode="auto">
            <a:xfrm>
              <a:off x="-6337717"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6" name="Rectangle 1597"/>
            <p:cNvSpPr>
              <a:spLocks noChangeArrowheads="1"/>
            </p:cNvSpPr>
            <p:nvPr/>
          </p:nvSpPr>
          <p:spPr bwMode="auto">
            <a:xfrm>
              <a:off x="-6861610"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7" name="Rectangle 1598"/>
            <p:cNvSpPr>
              <a:spLocks noChangeArrowheads="1"/>
            </p:cNvSpPr>
            <p:nvPr/>
          </p:nvSpPr>
          <p:spPr bwMode="auto">
            <a:xfrm>
              <a:off x="-6337717"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8" name="Rectangle 1599"/>
            <p:cNvSpPr>
              <a:spLocks noChangeArrowheads="1"/>
            </p:cNvSpPr>
            <p:nvPr/>
          </p:nvSpPr>
          <p:spPr bwMode="auto">
            <a:xfrm>
              <a:off x="-7296601" y="27432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9" name="Rectangle 1600"/>
            <p:cNvSpPr>
              <a:spLocks noChangeArrowheads="1"/>
            </p:cNvSpPr>
            <p:nvPr/>
          </p:nvSpPr>
          <p:spPr bwMode="auto">
            <a:xfrm>
              <a:off x="-6769534" y="27432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60" name="Rectangle 1601"/>
            <p:cNvSpPr>
              <a:spLocks noChangeArrowheads="1"/>
            </p:cNvSpPr>
            <p:nvPr/>
          </p:nvSpPr>
          <p:spPr bwMode="auto">
            <a:xfrm>
              <a:off x="-6861612"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1" name="Rectangle 1602"/>
            <p:cNvSpPr>
              <a:spLocks noChangeArrowheads="1"/>
            </p:cNvSpPr>
            <p:nvPr/>
          </p:nvSpPr>
          <p:spPr bwMode="auto">
            <a:xfrm>
              <a:off x="-6861612" y="29178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2" name="Rectangle 1603"/>
            <p:cNvSpPr>
              <a:spLocks noChangeArrowheads="1"/>
            </p:cNvSpPr>
            <p:nvPr/>
          </p:nvSpPr>
          <p:spPr bwMode="auto">
            <a:xfrm>
              <a:off x="-6337717"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3" name="Freeform 1604"/>
            <p:cNvSpPr/>
            <p:nvPr/>
          </p:nvSpPr>
          <p:spPr bwMode="auto">
            <a:xfrm>
              <a:off x="-6245623" y="-261938"/>
              <a:ext cx="31750" cy="3230563"/>
            </a:xfrm>
            <a:custGeom>
              <a:avLst/>
              <a:gdLst>
                <a:gd name="T0" fmla="*/ 20 w 20"/>
                <a:gd name="T1" fmla="*/ 2035 h 2035"/>
                <a:gd name="T2" fmla="*/ 0 w 20"/>
                <a:gd name="T3" fmla="*/ 2035 h 2035"/>
                <a:gd name="T4" fmla="*/ 0 w 20"/>
                <a:gd name="T5" fmla="*/ 0 h 2035"/>
                <a:gd name="T6" fmla="*/ 20 w 20"/>
                <a:gd name="T7" fmla="*/ 32 h 2035"/>
                <a:gd name="T8" fmla="*/ 20 w 20"/>
                <a:gd name="T9" fmla="*/ 2035 h 2035"/>
              </a:gdLst>
              <a:ahLst/>
              <a:cxnLst>
                <a:cxn ang="0">
                  <a:pos x="T0" y="T1"/>
                </a:cxn>
                <a:cxn ang="0">
                  <a:pos x="T2" y="T3"/>
                </a:cxn>
                <a:cxn ang="0">
                  <a:pos x="T4" y="T5"/>
                </a:cxn>
                <a:cxn ang="0">
                  <a:pos x="T6" y="T7"/>
                </a:cxn>
                <a:cxn ang="0">
                  <a:pos x="T8" y="T9"/>
                </a:cxn>
              </a:cxnLst>
              <a:rect l="0" t="0" r="r" b="b"/>
              <a:pathLst>
                <a:path w="20" h="2035">
                  <a:moveTo>
                    <a:pt x="20" y="2035"/>
                  </a:moveTo>
                  <a:lnTo>
                    <a:pt x="0" y="2035"/>
                  </a:lnTo>
                  <a:lnTo>
                    <a:pt x="0" y="0"/>
                  </a:lnTo>
                  <a:lnTo>
                    <a:pt x="20" y="32"/>
                  </a:lnTo>
                  <a:lnTo>
                    <a:pt x="20" y="2035"/>
                  </a:lnTo>
                  <a:close/>
                </a:path>
              </a:pathLst>
            </a:custGeom>
            <a:grpFill/>
            <a:ln>
              <a:noFill/>
            </a:ln>
          </p:spPr>
          <p:txBody>
            <a:bodyPr vert="horz" wrap="square" lIns="91440" tIns="45720" rIns="91440" bIns="45720" numCol="1" anchor="t" anchorCtr="0" compatLnSpc="1"/>
            <a:lstStyle/>
            <a:p>
              <a:endParaRPr lang="zh-CN" altLang="en-US"/>
            </a:p>
          </p:txBody>
        </p:sp>
        <p:sp>
          <p:nvSpPr>
            <p:cNvPr id="564" name="Freeform 1605"/>
            <p:cNvSpPr/>
            <p:nvPr/>
          </p:nvSpPr>
          <p:spPr bwMode="auto">
            <a:xfrm>
              <a:off x="-6178939" y="-182563"/>
              <a:ext cx="25401" cy="2574926"/>
            </a:xfrm>
            <a:custGeom>
              <a:avLst/>
              <a:gdLst>
                <a:gd name="T0" fmla="*/ 16 w 16"/>
                <a:gd name="T1" fmla="*/ 1622 h 1622"/>
                <a:gd name="T2" fmla="*/ 0 w 16"/>
                <a:gd name="T3" fmla="*/ 1622 h 1622"/>
                <a:gd name="T4" fmla="*/ 0 w 16"/>
                <a:gd name="T5" fmla="*/ 0 h 1622"/>
                <a:gd name="T6" fmla="*/ 16 w 16"/>
                <a:gd name="T7" fmla="*/ 34 h 1622"/>
                <a:gd name="T8" fmla="*/ 16 w 16"/>
                <a:gd name="T9" fmla="*/ 1622 h 1622"/>
              </a:gdLst>
              <a:ahLst/>
              <a:cxnLst>
                <a:cxn ang="0">
                  <a:pos x="T0" y="T1"/>
                </a:cxn>
                <a:cxn ang="0">
                  <a:pos x="T2" y="T3"/>
                </a:cxn>
                <a:cxn ang="0">
                  <a:pos x="T4" y="T5"/>
                </a:cxn>
                <a:cxn ang="0">
                  <a:pos x="T6" y="T7"/>
                </a:cxn>
                <a:cxn ang="0">
                  <a:pos x="T8" y="T9"/>
                </a:cxn>
              </a:cxnLst>
              <a:rect l="0" t="0" r="r" b="b"/>
              <a:pathLst>
                <a:path w="16" h="1622">
                  <a:moveTo>
                    <a:pt x="16" y="1622"/>
                  </a:moveTo>
                  <a:lnTo>
                    <a:pt x="0" y="1622"/>
                  </a:lnTo>
                  <a:lnTo>
                    <a:pt x="0" y="0"/>
                  </a:lnTo>
                  <a:lnTo>
                    <a:pt x="16" y="34"/>
                  </a:lnTo>
                  <a:lnTo>
                    <a:pt x="16" y="1622"/>
                  </a:lnTo>
                  <a:close/>
                </a:path>
              </a:pathLst>
            </a:custGeom>
            <a:grpFill/>
            <a:ln>
              <a:noFill/>
            </a:ln>
          </p:spPr>
          <p:txBody>
            <a:bodyPr vert="horz" wrap="square" lIns="91440" tIns="45720" rIns="91440" bIns="45720" numCol="1" anchor="t" anchorCtr="0" compatLnSpc="1"/>
            <a:lstStyle/>
            <a:p>
              <a:endParaRPr lang="zh-CN" altLang="en-US"/>
            </a:p>
          </p:txBody>
        </p:sp>
        <p:sp>
          <p:nvSpPr>
            <p:cNvPr id="565" name="Freeform 1606"/>
            <p:cNvSpPr/>
            <p:nvPr/>
          </p:nvSpPr>
          <p:spPr bwMode="auto">
            <a:xfrm>
              <a:off x="-6118423" y="-93663"/>
              <a:ext cx="15875" cy="2241550"/>
            </a:xfrm>
            <a:custGeom>
              <a:avLst/>
              <a:gdLst>
                <a:gd name="T0" fmla="*/ 10 w 10"/>
                <a:gd name="T1" fmla="*/ 1412 h 1412"/>
                <a:gd name="T2" fmla="*/ 0 w 10"/>
                <a:gd name="T3" fmla="*/ 1412 h 1412"/>
                <a:gd name="T4" fmla="*/ 0 w 10"/>
                <a:gd name="T5" fmla="*/ 0 h 1412"/>
                <a:gd name="T6" fmla="*/ 10 w 10"/>
                <a:gd name="T7" fmla="*/ 32 h 1412"/>
                <a:gd name="T8" fmla="*/ 10 w 10"/>
                <a:gd name="T9" fmla="*/ 1412 h 1412"/>
              </a:gdLst>
              <a:ahLst/>
              <a:cxnLst>
                <a:cxn ang="0">
                  <a:pos x="T0" y="T1"/>
                </a:cxn>
                <a:cxn ang="0">
                  <a:pos x="T2" y="T3"/>
                </a:cxn>
                <a:cxn ang="0">
                  <a:pos x="T4" y="T5"/>
                </a:cxn>
                <a:cxn ang="0">
                  <a:pos x="T6" y="T7"/>
                </a:cxn>
                <a:cxn ang="0">
                  <a:pos x="T8" y="T9"/>
                </a:cxn>
              </a:cxnLst>
              <a:rect l="0" t="0" r="r" b="b"/>
              <a:pathLst>
                <a:path w="10" h="1412">
                  <a:moveTo>
                    <a:pt x="10" y="1412"/>
                  </a:moveTo>
                  <a:lnTo>
                    <a:pt x="0" y="1412"/>
                  </a:lnTo>
                  <a:lnTo>
                    <a:pt x="0" y="0"/>
                  </a:lnTo>
                  <a:lnTo>
                    <a:pt x="10" y="32"/>
                  </a:lnTo>
                  <a:lnTo>
                    <a:pt x="10" y="1412"/>
                  </a:lnTo>
                  <a:close/>
                </a:path>
              </a:pathLst>
            </a:custGeom>
            <a:grpFill/>
            <a:ln>
              <a:noFill/>
            </a:ln>
          </p:spPr>
          <p:txBody>
            <a:bodyPr vert="horz" wrap="square" lIns="91440" tIns="45720" rIns="91440" bIns="45720" numCol="1" anchor="t" anchorCtr="0" compatLnSpc="1"/>
            <a:lstStyle/>
            <a:p>
              <a:endParaRPr lang="zh-CN" altLang="en-US"/>
            </a:p>
          </p:txBody>
        </p:sp>
      </p:grpSp>
      <p:sp>
        <p:nvSpPr>
          <p:cNvPr id="4" name="文本框 3"/>
          <p:cNvSpPr txBox="1"/>
          <p:nvPr/>
        </p:nvSpPr>
        <p:spPr>
          <a:xfrm>
            <a:off x="2611590" y="2845884"/>
            <a:ext cx="2944659" cy="1754326"/>
          </a:xfrm>
          <a:prstGeom prst="rect">
            <a:avLst/>
          </a:prstGeom>
          <a:noFill/>
        </p:spPr>
        <p:txBody>
          <a:bodyPr wrap="square" rtlCol="0">
            <a:spAutoFit/>
          </a:bodyPr>
          <a:lstStyle/>
          <a:p>
            <a:pPr>
              <a:lnSpc>
                <a:spcPct val="150000"/>
              </a:lnSpc>
            </a:pPr>
            <a:r>
              <a:rPr lang="en-US" altLang="zh-CN" sz="2400" dirty="0" smtClean="0">
                <a:solidFill>
                  <a:schemeClr val="bg1"/>
                </a:solidFill>
              </a:rPr>
              <a:t>1.</a:t>
            </a:r>
            <a:r>
              <a:rPr lang="zh-CN" altLang="en-US" sz="2400" dirty="0" smtClean="0">
                <a:solidFill>
                  <a:schemeClr val="bg1"/>
                </a:solidFill>
              </a:rPr>
              <a:t>研究对象</a:t>
            </a:r>
            <a:endParaRPr lang="en-US" altLang="zh-CN" sz="2400" dirty="0" smtClean="0">
              <a:solidFill>
                <a:schemeClr val="bg1"/>
              </a:solidFill>
            </a:endParaRPr>
          </a:p>
          <a:p>
            <a:pPr>
              <a:lnSpc>
                <a:spcPct val="150000"/>
              </a:lnSpc>
            </a:pPr>
            <a:r>
              <a:rPr lang="en-US" altLang="zh-CN" sz="2400" dirty="0" smtClean="0">
                <a:solidFill>
                  <a:schemeClr val="bg1"/>
                </a:solidFill>
              </a:rPr>
              <a:t>2.</a:t>
            </a:r>
            <a:r>
              <a:rPr lang="zh-CN" altLang="en-US" sz="2400" dirty="0" smtClean="0">
                <a:solidFill>
                  <a:schemeClr val="bg1"/>
                </a:solidFill>
              </a:rPr>
              <a:t>优化目标</a:t>
            </a:r>
            <a:endParaRPr lang="en-US" altLang="zh-CN" sz="2400" dirty="0" smtClean="0">
              <a:solidFill>
                <a:schemeClr val="bg1"/>
              </a:solidFill>
            </a:endParaRPr>
          </a:p>
          <a:p>
            <a:pPr>
              <a:lnSpc>
                <a:spcPct val="150000"/>
              </a:lnSpc>
            </a:pPr>
            <a:r>
              <a:rPr lang="en-US" altLang="zh-CN" sz="2400" dirty="0" smtClean="0">
                <a:solidFill>
                  <a:schemeClr val="bg1"/>
                </a:solidFill>
              </a:rPr>
              <a:t>3.</a:t>
            </a:r>
            <a:r>
              <a:rPr lang="zh-CN" altLang="en-US" sz="2400" dirty="0">
                <a:solidFill>
                  <a:schemeClr val="bg1"/>
                </a:solidFill>
              </a:rPr>
              <a:t>问题描述</a:t>
            </a:r>
            <a:endParaRPr lang="en-US" altLang="zh-CN" sz="24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1769" name="矩形 1768"/>
          <p:cNvSpPr/>
          <p:nvPr/>
        </p:nvSpPr>
        <p:spPr>
          <a:xfrm>
            <a:off x="4621854" y="322399"/>
            <a:ext cx="1107988" cy="369328"/>
          </a:xfrm>
          <a:prstGeom prst="rect">
            <a:avLst/>
          </a:prstGeom>
        </p:spPr>
        <p:txBody>
          <a:bodyPr wrap="none" lIns="91436" tIns="45718" rIns="91436" bIns="45718">
            <a:spAutoFit/>
          </a:bodyPr>
          <a:lstStyle/>
          <a:p>
            <a:pPr algn="ctr"/>
            <a:r>
              <a:rPr lang="zh-CN" altLang="en-US" b="1" dirty="0" smtClean="0">
                <a:solidFill>
                  <a:schemeClr val="bg1"/>
                </a:solidFill>
                <a:latin typeface="微软雅黑" pitchFamily="34" charset="-122"/>
                <a:ea typeface="微软雅黑" pitchFamily="34" charset="-122"/>
              </a:rPr>
              <a:t>研究对象</a:t>
            </a:r>
            <a:endParaRPr lang="en-US" altLang="zh-CN" b="1" dirty="0">
              <a:solidFill>
                <a:schemeClr val="bg1"/>
              </a:solidFill>
              <a:latin typeface="微软雅黑" pitchFamily="34" charset="-122"/>
              <a:ea typeface="微软雅黑" pitchFamily="34" charset="-122"/>
            </a:endParaRP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761702" y="109554"/>
            <a:ext cx="1757212" cy="665760"/>
          </a:xfrm>
          <a:prstGeom prst="rect">
            <a:avLst/>
          </a:prstGeom>
        </p:spPr>
        <p:txBody>
          <a:bodyPr wrap="none">
            <a:spAutoFit/>
          </a:bodyPr>
          <a:lstStyle/>
          <a:p>
            <a:pPr>
              <a:lnSpc>
                <a:spcPct val="150000"/>
              </a:lnSpc>
            </a:pPr>
            <a:r>
              <a:rPr lang="zh-CN" altLang="en-US" sz="2800" dirty="0" smtClean="0">
                <a:solidFill>
                  <a:srgbClr val="157E9F"/>
                </a:solidFill>
                <a:latin typeface="方正清刻本悦宋简体" panose="02000000000000000000" pitchFamily="2" charset="-122"/>
                <a:ea typeface="方正清刻本悦宋简体" panose="02000000000000000000" pitchFamily="2" charset="-122"/>
              </a:rPr>
              <a:t> 研究</a:t>
            </a:r>
            <a:r>
              <a:rPr lang="zh-CN" altLang="en-US" sz="2800" dirty="0">
                <a:solidFill>
                  <a:srgbClr val="157E9F"/>
                </a:solidFill>
                <a:latin typeface="方正清刻本悦宋简体" panose="02000000000000000000" pitchFamily="2" charset="-122"/>
                <a:ea typeface="方正清刻本悦宋简体" panose="02000000000000000000" pitchFamily="2" charset="-122"/>
              </a:rPr>
              <a:t>内容</a:t>
            </a:r>
          </a:p>
        </p:txBody>
      </p:sp>
      <p:sp>
        <p:nvSpPr>
          <p:cNvPr id="25" name="矩形 24"/>
          <p:cNvSpPr/>
          <p:nvPr/>
        </p:nvSpPr>
        <p:spPr>
          <a:xfrm>
            <a:off x="364356" y="1065985"/>
            <a:ext cx="11195012" cy="1015659"/>
          </a:xfrm>
          <a:prstGeom prst="rect">
            <a:avLst/>
          </a:prstGeom>
        </p:spPr>
        <p:txBody>
          <a:bodyPr wrap="square" lIns="91436" tIns="45718" rIns="91436" bIns="45718">
            <a:spAutoFit/>
          </a:bodyPr>
          <a:lstStyle/>
          <a:p>
            <a:pPr algn="just">
              <a:lnSpc>
                <a:spcPct val="150000"/>
              </a:lnSpc>
            </a:pPr>
            <a:r>
              <a:rPr lang="zh-CN" altLang="en-US" sz="2000" dirty="0" smtClean="0">
                <a:latin typeface="楷体" panose="02010609060101010101" pitchFamily="49" charset="-122"/>
                <a:ea typeface="楷体" panose="02010609060101010101" pitchFamily="49" charset="-122"/>
              </a:rPr>
              <a:t>某钢厂中的罩</a:t>
            </a:r>
            <a:r>
              <a:rPr lang="zh-CN" altLang="en-US" sz="2000" dirty="0">
                <a:latin typeface="楷体" panose="02010609060101010101" pitchFamily="49" charset="-122"/>
                <a:ea typeface="楷体" panose="02010609060101010101" pitchFamily="49" charset="-122"/>
              </a:rPr>
              <a:t>式退火炉（</a:t>
            </a:r>
            <a:r>
              <a:rPr lang="en-US" altLang="zh-CN" sz="2000" dirty="0">
                <a:latin typeface="楷体" panose="02010609060101010101" pitchFamily="49" charset="-122"/>
                <a:ea typeface="楷体" panose="02010609060101010101" pitchFamily="49" charset="-122"/>
              </a:rPr>
              <a:t>BAF</a:t>
            </a:r>
            <a:r>
              <a:rPr lang="zh-CN" altLang="en-US" sz="2000" dirty="0">
                <a:latin typeface="楷体" panose="02010609060101010101" pitchFamily="49" charset="-122"/>
                <a:ea typeface="楷体" panose="02010609060101010101" pitchFamily="49" charset="-122"/>
              </a:rPr>
              <a:t>）</a:t>
            </a:r>
            <a:r>
              <a:rPr lang="zh-CN" altLang="en-US" sz="2000" dirty="0" smtClean="0">
                <a:latin typeface="楷体" panose="02010609060101010101" pitchFamily="49" charset="-122"/>
                <a:ea typeface="楷体" panose="02010609060101010101" pitchFamily="49" charset="-122"/>
              </a:rPr>
              <a:t>生产为研究对象，</a:t>
            </a:r>
            <a:r>
              <a:rPr lang="en-US" altLang="zh-CN" sz="2000" dirty="0" smtClean="0">
                <a:latin typeface="楷体" panose="02010609060101010101" pitchFamily="49" charset="-122"/>
                <a:ea typeface="楷体" panose="02010609060101010101" pitchFamily="49" charset="-122"/>
              </a:rPr>
              <a:t>BAF</a:t>
            </a:r>
            <a:r>
              <a:rPr lang="zh-CN" altLang="en-US" sz="2000" dirty="0" smtClean="0">
                <a:latin typeface="楷体" panose="02010609060101010101" pitchFamily="49" charset="-122"/>
                <a:ea typeface="楷体" panose="02010609060101010101" pitchFamily="49" charset="-122"/>
              </a:rPr>
              <a:t>生产流程图如下：</a:t>
            </a:r>
            <a:endParaRPr lang="en-US" altLang="zh-CN" sz="2000" dirty="0" smtClean="0">
              <a:latin typeface="楷体" panose="02010609060101010101" pitchFamily="49" charset="-122"/>
              <a:ea typeface="楷体" panose="02010609060101010101" pitchFamily="49" charset="-122"/>
            </a:endParaRPr>
          </a:p>
          <a:p>
            <a:pPr algn="just">
              <a:lnSpc>
                <a:spcPct val="150000"/>
              </a:lnSpc>
            </a:pPr>
            <a:r>
              <a:rPr lang="en-US" altLang="zh-CN" sz="2000" dirty="0">
                <a:latin typeface="楷体" panose="02010609060101010101" pitchFamily="49" charset="-122"/>
                <a:ea typeface="楷体" panose="02010609060101010101" pitchFamily="49" charset="-122"/>
              </a:rPr>
              <a:t>	</a:t>
            </a:r>
          </a:p>
        </p:txBody>
      </p:sp>
      <p:pic>
        <p:nvPicPr>
          <p:cNvPr id="12" name="图片 11"/>
          <p:cNvPicPr>
            <a:picLocks noChangeAspect="1"/>
          </p:cNvPicPr>
          <p:nvPr/>
        </p:nvPicPr>
        <p:blipFill>
          <a:blip r:embed="rId3"/>
          <a:stretch>
            <a:fillRect/>
          </a:stretch>
        </p:blipFill>
        <p:spPr>
          <a:xfrm>
            <a:off x="-122626" y="1687347"/>
            <a:ext cx="11704935" cy="1961814"/>
          </a:xfrm>
          <a:prstGeom prst="rect">
            <a:avLst/>
          </a:prstGeom>
        </p:spPr>
      </p:pic>
      <p:grpSp>
        <p:nvGrpSpPr>
          <p:cNvPr id="10" name="组合 9"/>
          <p:cNvGrpSpPr/>
          <p:nvPr/>
        </p:nvGrpSpPr>
        <p:grpSpPr>
          <a:xfrm>
            <a:off x="3101269" y="3681668"/>
            <a:ext cx="1110588" cy="2502642"/>
            <a:chOff x="2348235" y="3909785"/>
            <a:chExt cx="1125416" cy="2655276"/>
          </a:xfrm>
        </p:grpSpPr>
        <p:sp>
          <p:nvSpPr>
            <p:cNvPr id="11" name="圆角矩形 10"/>
            <p:cNvSpPr/>
            <p:nvPr/>
          </p:nvSpPr>
          <p:spPr>
            <a:xfrm>
              <a:off x="2348236" y="3909785"/>
              <a:ext cx="1125415" cy="2655276"/>
            </a:xfrm>
            <a:prstGeom prst="roundRect">
              <a:avLst>
                <a:gd name="adj" fmla="val 50000"/>
              </a:avLst>
            </a:prstGeom>
            <a:gradFill flip="none" rotWithShape="1">
              <a:gsLst>
                <a:gs pos="0">
                  <a:schemeClr val="bg2">
                    <a:lumMod val="90000"/>
                    <a:shade val="30000"/>
                    <a:satMod val="115000"/>
                  </a:schemeClr>
                </a:gs>
                <a:gs pos="50000">
                  <a:schemeClr val="bg2">
                    <a:lumMod val="90000"/>
                    <a:shade val="67500"/>
                    <a:satMod val="115000"/>
                  </a:schemeClr>
                </a:gs>
                <a:gs pos="100000">
                  <a:schemeClr val="bg2">
                    <a:lumMod val="90000"/>
                    <a:shade val="100000"/>
                    <a:satMod val="115000"/>
                  </a:schemeClr>
                </a:gs>
              </a:gsLst>
              <a:lin ang="189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柱形 12"/>
            <p:cNvSpPr/>
            <p:nvPr/>
          </p:nvSpPr>
          <p:spPr>
            <a:xfrm>
              <a:off x="2348236" y="5597907"/>
              <a:ext cx="1125415" cy="615461"/>
            </a:xfrm>
            <a:prstGeom prst="can">
              <a:avLst>
                <a:gd name="adj" fmla="val 50000"/>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柱形 13"/>
            <p:cNvSpPr/>
            <p:nvPr/>
          </p:nvSpPr>
          <p:spPr>
            <a:xfrm>
              <a:off x="2348236" y="5290176"/>
              <a:ext cx="1125415" cy="615461"/>
            </a:xfrm>
            <a:prstGeom prst="can">
              <a:avLst>
                <a:gd name="adj" fmla="val 50000"/>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柱形 14"/>
            <p:cNvSpPr/>
            <p:nvPr/>
          </p:nvSpPr>
          <p:spPr>
            <a:xfrm>
              <a:off x="2348236" y="4973654"/>
              <a:ext cx="1125415" cy="615461"/>
            </a:xfrm>
            <a:prstGeom prst="can">
              <a:avLst>
                <a:gd name="adj" fmla="val 50000"/>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柱形 15"/>
            <p:cNvSpPr/>
            <p:nvPr/>
          </p:nvSpPr>
          <p:spPr>
            <a:xfrm>
              <a:off x="2348235" y="4683507"/>
              <a:ext cx="1125415" cy="615461"/>
            </a:xfrm>
            <a:prstGeom prst="can">
              <a:avLst>
                <a:gd name="adj" fmla="val 50000"/>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柱形 16"/>
            <p:cNvSpPr/>
            <p:nvPr/>
          </p:nvSpPr>
          <p:spPr>
            <a:xfrm>
              <a:off x="2348235" y="4217516"/>
              <a:ext cx="1125415" cy="791306"/>
            </a:xfrm>
            <a:prstGeom prst="can">
              <a:avLst>
                <a:gd name="adj" fmla="val 50000"/>
              </a:avLst>
            </a:prstGeom>
            <a:noFill/>
            <a:ln w="28575">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6505074" y="4914873"/>
            <a:ext cx="2916238" cy="1100920"/>
            <a:chOff x="6036110" y="3216661"/>
            <a:chExt cx="2498422" cy="1328989"/>
          </a:xfrm>
        </p:grpSpPr>
        <p:cxnSp>
          <p:nvCxnSpPr>
            <p:cNvPr id="19" name="直接箭头连接符 18"/>
            <p:cNvCxnSpPr/>
            <p:nvPr/>
          </p:nvCxnSpPr>
          <p:spPr>
            <a:xfrm>
              <a:off x="6036110" y="4545649"/>
              <a:ext cx="249842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矩形 19"/>
                <p:cNvSpPr/>
                <p:nvPr/>
              </p:nvSpPr>
              <p:spPr>
                <a:xfrm flipH="1">
                  <a:off x="6257541" y="3661201"/>
                  <a:ext cx="1127526" cy="4297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𝑂</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84" name="矩形 83"/>
                <p:cNvSpPr>
                  <a:spLocks noRot="1" noChangeAspect="1" noMove="1" noResize="1" noEditPoints="1" noAdjustHandles="1" noChangeArrowheads="1" noChangeShapeType="1" noTextEdit="1"/>
                </p:cNvSpPr>
                <p:nvPr/>
              </p:nvSpPr>
              <p:spPr>
                <a:xfrm flipH="1">
                  <a:off x="6257541" y="3661201"/>
                  <a:ext cx="1127526" cy="42976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flipH="1">
                  <a:off x="6257541" y="3231433"/>
                  <a:ext cx="1127526" cy="4297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𝑂</m:t>
                            </m:r>
                          </m:e>
                          <m:sub>
                            <m:r>
                              <a:rPr lang="en-US" altLang="zh-CN" b="0" i="1" smtClean="0">
                                <a:latin typeface="Cambria Math" panose="02040503050406030204" pitchFamily="18" charset="0"/>
                              </a:rPr>
                              <m:t>1</m:t>
                            </m:r>
                          </m:sub>
                        </m:sSub>
                      </m:oMath>
                    </m:oMathPara>
                  </a14:m>
                  <a:endParaRPr lang="zh-CN" altLang="en-US" i="1" dirty="0"/>
                </a:p>
              </p:txBody>
            </p:sp>
          </mc:Choice>
          <mc:Fallback xmlns="">
            <p:sp>
              <p:nvSpPr>
                <p:cNvPr id="85" name="矩形 84"/>
                <p:cNvSpPr>
                  <a:spLocks noRot="1" noChangeAspect="1" noMove="1" noResize="1" noEditPoints="1" noAdjustHandles="1" noChangeArrowheads="1" noChangeShapeType="1" noTextEdit="1"/>
                </p:cNvSpPr>
                <p:nvPr/>
              </p:nvSpPr>
              <p:spPr>
                <a:xfrm flipH="1">
                  <a:off x="6257541" y="3231433"/>
                  <a:ext cx="1127526" cy="42976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flipH="1">
                  <a:off x="6257540" y="4090969"/>
                  <a:ext cx="1783782" cy="4297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𝑂</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86" name="矩形 85"/>
                <p:cNvSpPr>
                  <a:spLocks noRot="1" noChangeAspect="1" noMove="1" noResize="1" noEditPoints="1" noAdjustHandles="1" noChangeArrowheads="1" noChangeShapeType="1" noTextEdit="1"/>
                </p:cNvSpPr>
                <p:nvPr/>
              </p:nvSpPr>
              <p:spPr>
                <a:xfrm flipH="1">
                  <a:off x="6257540" y="4090969"/>
                  <a:ext cx="1783782" cy="429768"/>
                </a:xfrm>
                <a:prstGeom prst="rect">
                  <a:avLst/>
                </a:prstGeom>
                <a:blipFill>
                  <a:blip r:embed="rId6"/>
                  <a:stretch>
                    <a:fillRect/>
                  </a:stretch>
                </a:blipFill>
              </p:spPr>
              <p:txBody>
                <a:bodyPr/>
                <a:lstStyle/>
                <a:p>
                  <a:r>
                    <a:rPr lang="zh-CN" altLang="en-US">
                      <a:noFill/>
                    </a:rPr>
                    <a:t> </a:t>
                  </a:r>
                </a:p>
              </p:txBody>
            </p:sp>
          </mc:Fallback>
        </mc:AlternateContent>
        <p:sp>
          <p:nvSpPr>
            <p:cNvPr id="23" name="矩形 22"/>
            <p:cNvSpPr/>
            <p:nvPr/>
          </p:nvSpPr>
          <p:spPr>
            <a:xfrm flipH="1">
              <a:off x="7385065" y="3216661"/>
              <a:ext cx="656255" cy="874308"/>
            </a:xfrm>
            <a:prstGeom prst="rect">
              <a:avLst/>
            </a:prstGeom>
            <a:noFill/>
            <a:ln w="38100">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4" name="矩形 23"/>
          <p:cNvSpPr/>
          <p:nvPr/>
        </p:nvSpPr>
        <p:spPr>
          <a:xfrm>
            <a:off x="3101269" y="6380081"/>
            <a:ext cx="1827778" cy="369332"/>
          </a:xfrm>
          <a:prstGeom prst="rect">
            <a:avLst/>
          </a:prstGeom>
        </p:spPr>
        <p:txBody>
          <a:bodyPr wrap="square">
            <a:spAutoFit/>
          </a:bodyPr>
          <a:lstStyle/>
          <a:p>
            <a:r>
              <a:rPr lang="zh-CN" altLang="en-US" dirty="0">
                <a:latin typeface="楷体" panose="02010609060101010101" pitchFamily="49" charset="-122"/>
                <a:ea typeface="楷体" panose="02010609060101010101" pitchFamily="49" charset="-122"/>
              </a:rPr>
              <a:t>装炉损耗</a:t>
            </a:r>
            <a:endParaRPr lang="zh-CN" altLang="en-US" dirty="0"/>
          </a:p>
        </p:txBody>
      </p:sp>
      <p:sp>
        <p:nvSpPr>
          <p:cNvPr id="26" name="矩形 25"/>
          <p:cNvSpPr/>
          <p:nvPr/>
        </p:nvSpPr>
        <p:spPr>
          <a:xfrm>
            <a:off x="7383770" y="6350090"/>
            <a:ext cx="1827778" cy="369332"/>
          </a:xfrm>
          <a:prstGeom prst="rect">
            <a:avLst/>
          </a:prstGeom>
        </p:spPr>
        <p:txBody>
          <a:bodyPr wrap="square">
            <a:spAutoFit/>
          </a:bodyPr>
          <a:lstStyle/>
          <a:p>
            <a:r>
              <a:rPr lang="zh-CN" altLang="en-US" dirty="0">
                <a:latin typeface="楷体" panose="02010609060101010101" pitchFamily="49" charset="-122"/>
                <a:ea typeface="楷体" panose="02010609060101010101" pitchFamily="49" charset="-122"/>
              </a:rPr>
              <a:t>产能浪费</a:t>
            </a:r>
            <a:endParaRPr lang="zh-CN" altLang="en-US" dirty="0"/>
          </a:p>
        </p:txBody>
      </p:sp>
    </p:spTree>
    <p:extLst>
      <p:ext uri="{BB962C8B-B14F-4D97-AF65-F5344CB8AC3E}">
        <p14:creationId xmlns:p14="http://schemas.microsoft.com/office/powerpoint/2010/main" val="3295407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768" name="矩形 1767"/>
          <p:cNvSpPr/>
          <p:nvPr/>
        </p:nvSpPr>
        <p:spPr>
          <a:xfrm>
            <a:off x="2958717" y="296762"/>
            <a:ext cx="8390126" cy="369328"/>
          </a:xfrm>
          <a:prstGeom prst="rect">
            <a:avLst/>
          </a:prstGeom>
        </p:spPr>
        <p:txBody>
          <a:bodyPr wrap="square" lIns="91436" tIns="45718" rIns="91436" bIns="45718">
            <a:spAutoFit/>
          </a:bodyPr>
          <a:lstStyle/>
          <a:p>
            <a:pPr algn="ctr"/>
            <a:r>
              <a:rPr lang="zh-CN" altLang="en-US" dirty="0" smtClean="0">
                <a:solidFill>
                  <a:schemeClr val="bg1"/>
                </a:solidFill>
                <a:latin typeface="微软雅黑" pitchFamily="34" charset="-122"/>
                <a:ea typeface="微软雅黑" pitchFamily="34" charset="-122"/>
              </a:rPr>
              <a:t>带尺寸到达时间批容量等约束的并行机上的并行批问题（</a:t>
            </a:r>
            <a:r>
              <a:rPr lang="en-US" altLang="zh-CN" dirty="0" smtClean="0">
                <a:solidFill>
                  <a:schemeClr val="bg1"/>
                </a:solidFill>
                <a:latin typeface="微软雅黑" pitchFamily="34" charset="-122"/>
                <a:ea typeface="微软雅黑" pitchFamily="34" charset="-122"/>
              </a:rPr>
              <a:t>BPMSP</a:t>
            </a:r>
            <a:r>
              <a:rPr lang="zh-CN" altLang="en-US" dirty="0" smtClean="0">
                <a:solidFill>
                  <a:schemeClr val="bg1"/>
                </a:solidFill>
                <a:latin typeface="微软雅黑" pitchFamily="34" charset="-122"/>
                <a:ea typeface="微软雅黑" pitchFamily="34" charset="-122"/>
              </a:rPr>
              <a:t>）</a:t>
            </a:r>
            <a:endParaRPr lang="en-US" altLang="zh-CN" dirty="0">
              <a:solidFill>
                <a:schemeClr val="bg1"/>
              </a:solidFill>
              <a:latin typeface="微软雅黑" pitchFamily="34" charset="-122"/>
              <a:ea typeface="微软雅黑" pitchFamily="34" charset="-122"/>
            </a:endParaRPr>
          </a:p>
        </p:txBody>
      </p:sp>
      <p:sp>
        <p:nvSpPr>
          <p:cNvPr id="1769" name="圆角矩形 1768"/>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0"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1771" name="矩形 1770"/>
          <p:cNvSpPr/>
          <p:nvPr/>
        </p:nvSpPr>
        <p:spPr>
          <a:xfrm>
            <a:off x="633077" y="125666"/>
            <a:ext cx="1620957" cy="665760"/>
          </a:xfrm>
          <a:prstGeom prst="rect">
            <a:avLst/>
          </a:prstGeom>
        </p:spPr>
        <p:txBody>
          <a:bodyPr wrap="none">
            <a:spAutoFit/>
          </a:bodyPr>
          <a:lstStyle/>
          <a:p>
            <a:pPr>
              <a:lnSpc>
                <a:spcPct val="150000"/>
              </a:lnSpc>
            </a:pPr>
            <a:r>
              <a:rPr lang="zh-CN" altLang="en-US" sz="2800" dirty="0">
                <a:solidFill>
                  <a:srgbClr val="157E9F"/>
                </a:solidFill>
                <a:latin typeface="方正清刻本悦宋简体" panose="02000000000000000000" pitchFamily="2" charset="-122"/>
                <a:ea typeface="方正清刻本悦宋简体" panose="02000000000000000000" pitchFamily="2" charset="-122"/>
              </a:rPr>
              <a:t>研究内容</a:t>
            </a:r>
          </a:p>
        </p:txBody>
      </p:sp>
      <mc:AlternateContent xmlns:mc="http://schemas.openxmlformats.org/markup-compatibility/2006" xmlns:a14="http://schemas.microsoft.com/office/drawing/2010/main">
        <mc:Choice Requires="a14">
          <p:sp>
            <p:nvSpPr>
              <p:cNvPr id="26" name="文本框 25"/>
              <p:cNvSpPr txBox="1"/>
              <p:nvPr/>
            </p:nvSpPr>
            <p:spPr>
              <a:xfrm>
                <a:off x="704167" y="628705"/>
                <a:ext cx="10904108" cy="3073662"/>
              </a:xfrm>
              <a:prstGeom prst="rect">
                <a:avLst/>
              </a:prstGeom>
              <a:noFill/>
            </p:spPr>
            <p:txBody>
              <a:bodyPr wrap="square" rtlCol="0">
                <a:spAutoFit/>
              </a:bodyPr>
              <a:lstStyle/>
              <a:p>
                <a:pPr marL="0" lvl="1">
                  <a:lnSpc>
                    <a:spcPct val="150000"/>
                  </a:lnSpc>
                </a:pPr>
                <a:r>
                  <a:rPr lang="zh-CN" altLang="en-US" b="1" dirty="0" smtClean="0">
                    <a:solidFill>
                      <a:prstClr val="black"/>
                    </a:solidFill>
                    <a:latin typeface="微软雅黑" panose="020B0503020204020204" pitchFamily="34" charset="-122"/>
                    <a:ea typeface="微软雅黑" panose="020B0503020204020204" pitchFamily="34" charset="-122"/>
                  </a:rPr>
                  <a:t>问题描述：</a:t>
                </a:r>
                <a:endParaRPr lang="en-US" altLang="zh-CN" b="1" dirty="0" smtClean="0">
                  <a:solidFill>
                    <a:prstClr val="black"/>
                  </a:solidFill>
                  <a:latin typeface="微软雅黑" panose="020B0503020204020204" pitchFamily="34" charset="-122"/>
                  <a:ea typeface="微软雅黑" panose="020B0503020204020204" pitchFamily="34" charset="-122"/>
                </a:endParaRPr>
              </a:p>
              <a:p>
                <a:pPr marL="0" lvl="1">
                  <a:lnSpc>
                    <a:spcPct val="150000"/>
                  </a:lnSpc>
                </a:pPr>
                <a:r>
                  <a:rPr lang="zh-CN" altLang="en-US" dirty="0" smtClean="0">
                    <a:solidFill>
                      <a:prstClr val="black"/>
                    </a:solidFill>
                    <a:latin typeface="+mj-ea"/>
                    <a:ea typeface="+mj-ea"/>
                  </a:rPr>
                  <a:t>针对</a:t>
                </a:r>
                <a:r>
                  <a:rPr lang="zh-CN" altLang="zh-CN" dirty="0" smtClean="0">
                    <a:solidFill>
                      <a:prstClr val="black"/>
                    </a:solidFill>
                    <a:latin typeface="+mj-ea"/>
                    <a:ea typeface="+mj-ea"/>
                  </a:rPr>
                  <a:t>罩</a:t>
                </a:r>
                <a:r>
                  <a:rPr lang="zh-CN" altLang="en-US" dirty="0" smtClean="0">
                    <a:solidFill>
                      <a:prstClr val="black"/>
                    </a:solidFill>
                    <a:latin typeface="+mj-ea"/>
                    <a:ea typeface="+mj-ea"/>
                  </a:rPr>
                  <a:t>退</a:t>
                </a:r>
                <a:r>
                  <a:rPr lang="zh-CN" altLang="zh-CN" dirty="0" smtClean="0">
                    <a:solidFill>
                      <a:prstClr val="black"/>
                    </a:solidFill>
                    <a:latin typeface="+mj-ea"/>
                    <a:ea typeface="+mj-ea"/>
                  </a:rPr>
                  <a:t>炉</a:t>
                </a:r>
                <a:r>
                  <a:rPr lang="zh-CN" altLang="en-US" dirty="0" smtClean="0">
                    <a:solidFill>
                      <a:prstClr val="black"/>
                    </a:solidFill>
                    <a:latin typeface="+mj-ea"/>
                    <a:ea typeface="+mj-ea"/>
                  </a:rPr>
                  <a:t>上的实际生产过程具体可以抽象为平行机</a:t>
                </a:r>
                <a14:m>
                  <m:oMath xmlns:m="http://schemas.openxmlformats.org/officeDocument/2006/math">
                    <m:sSub>
                      <m:sSubPr>
                        <m:ctrlPr>
                          <a:rPr lang="en-US" altLang="zh-CN" i="1" dirty="0" smtClean="0">
                            <a:solidFill>
                              <a:prstClr val="black"/>
                            </a:solidFill>
                            <a:latin typeface="Cambria Math" panose="02040503050406030204" pitchFamily="18" charset="0"/>
                            <a:ea typeface="+mj-ea"/>
                          </a:rPr>
                        </m:ctrlPr>
                      </m:sSubPr>
                      <m:e>
                        <m:r>
                          <a:rPr lang="en-US" altLang="zh-CN" i="1" dirty="0">
                            <a:solidFill>
                              <a:prstClr val="black"/>
                            </a:solidFill>
                            <a:latin typeface="Cambria Math" panose="02040503050406030204" pitchFamily="18" charset="0"/>
                            <a:ea typeface="+mj-ea"/>
                          </a:rPr>
                          <m:t>𝑃</m:t>
                        </m:r>
                      </m:e>
                      <m:sub>
                        <m:r>
                          <m:rPr>
                            <m:sty m:val="p"/>
                          </m:rPr>
                          <a:rPr lang="en-US" altLang="zh-CN" i="1" dirty="0">
                            <a:solidFill>
                              <a:prstClr val="black"/>
                            </a:solidFill>
                            <a:latin typeface="Cambria Math" panose="02040503050406030204" pitchFamily="18" charset="0"/>
                            <a:ea typeface="+mj-ea"/>
                          </a:rPr>
                          <m:t>m</m:t>
                        </m:r>
                      </m:sub>
                    </m:sSub>
                  </m:oMath>
                </a14:m>
                <a:r>
                  <a:rPr lang="zh-CN" altLang="en-US" dirty="0" smtClean="0">
                    <a:solidFill>
                      <a:prstClr val="black"/>
                    </a:solidFill>
                    <a:latin typeface="+mj-ea"/>
                    <a:ea typeface="+mj-ea"/>
                  </a:rPr>
                  <a:t>上的并行批</a:t>
                </a:r>
                <a14:m>
                  <m:oMath xmlns:m="http://schemas.openxmlformats.org/officeDocument/2006/math">
                    <m:r>
                      <a:rPr lang="en-US" altLang="zh-CN" i="1" dirty="0" smtClean="0">
                        <a:solidFill>
                          <a:prstClr val="black"/>
                        </a:solidFill>
                        <a:latin typeface="Cambria Math" panose="02040503050406030204" pitchFamily="18" charset="0"/>
                        <a:ea typeface="+mj-ea"/>
                      </a:rPr>
                      <m:t>𝑝</m:t>
                    </m:r>
                    <m:r>
                      <a:rPr lang="en-US" altLang="zh-CN" i="1" dirty="0" smtClean="0">
                        <a:solidFill>
                          <a:prstClr val="black"/>
                        </a:solidFill>
                        <a:latin typeface="Cambria Math" panose="02040503050406030204" pitchFamily="18" charset="0"/>
                        <a:ea typeface="+mj-ea"/>
                      </a:rPr>
                      <m:t>−</m:t>
                    </m:r>
                    <m:r>
                      <a:rPr lang="en-US" altLang="zh-CN" i="1" dirty="0" smtClean="0">
                        <a:solidFill>
                          <a:prstClr val="black"/>
                        </a:solidFill>
                        <a:latin typeface="Cambria Math" panose="02040503050406030204" pitchFamily="18" charset="0"/>
                        <a:ea typeface="+mj-ea"/>
                      </a:rPr>
                      <m:t>𝑏𝑎𝑡𝑐h</m:t>
                    </m:r>
                  </m:oMath>
                </a14:m>
                <a:r>
                  <a:rPr lang="zh-CN" altLang="en-US" dirty="0" smtClean="0">
                    <a:solidFill>
                      <a:prstClr val="black"/>
                    </a:solidFill>
                    <a:latin typeface="+mj-ea"/>
                    <a:ea typeface="+mj-ea"/>
                  </a:rPr>
                  <a:t>的生产过程，</a:t>
                </a:r>
                <a:r>
                  <a:rPr lang="zh-CN" altLang="zh-CN" dirty="0">
                    <a:solidFill>
                      <a:prstClr val="black"/>
                    </a:solidFill>
                    <a:latin typeface="+mj-ea"/>
                    <a:ea typeface="+mj-ea"/>
                  </a:rPr>
                  <a:t>假设有</a:t>
                </a:r>
                <a14:m>
                  <m:oMath xmlns:m="http://schemas.openxmlformats.org/officeDocument/2006/math">
                    <m:r>
                      <a:rPr lang="en-US" altLang="zh-CN">
                        <a:solidFill>
                          <a:prstClr val="black"/>
                        </a:solidFill>
                        <a:latin typeface="Cambria Math" panose="02040503050406030204" pitchFamily="18" charset="0"/>
                        <a:ea typeface="+mj-ea"/>
                      </a:rPr>
                      <m:t>𝑛</m:t>
                    </m:r>
                  </m:oMath>
                </a14:m>
                <a:r>
                  <a:rPr lang="zh-CN" altLang="zh-CN" dirty="0">
                    <a:solidFill>
                      <a:prstClr val="black"/>
                    </a:solidFill>
                    <a:latin typeface="+mj-ea"/>
                    <a:ea typeface="+mj-ea"/>
                  </a:rPr>
                  <a:t>个作业，作业集合</a:t>
                </a:r>
                <a14:m>
                  <m:oMath xmlns:m="http://schemas.openxmlformats.org/officeDocument/2006/math">
                    <m:r>
                      <a:rPr lang="en-US" altLang="zh-CN">
                        <a:solidFill>
                          <a:prstClr val="black"/>
                        </a:solidFill>
                        <a:latin typeface="Cambria Math" panose="02040503050406030204" pitchFamily="18" charset="0"/>
                        <a:ea typeface="+mj-ea"/>
                      </a:rPr>
                      <m:t>𝐽</m:t>
                    </m:r>
                    <m:r>
                      <a:rPr lang="en-US" altLang="zh-CN">
                        <a:solidFill>
                          <a:prstClr val="black"/>
                        </a:solidFill>
                        <a:latin typeface="Cambria Math" panose="02040503050406030204" pitchFamily="18" charset="0"/>
                        <a:ea typeface="+mj-ea"/>
                      </a:rPr>
                      <m:t>=</m:t>
                    </m:r>
                    <m:d>
                      <m:dPr>
                        <m:begChr m:val="{"/>
                        <m:endChr m:val="}"/>
                        <m:ctrlPr>
                          <a:rPr lang="zh-CN" altLang="zh-CN" i="1">
                            <a:solidFill>
                              <a:prstClr val="black"/>
                            </a:solidFill>
                            <a:latin typeface="Cambria Math" panose="02040503050406030204" pitchFamily="18" charset="0"/>
                            <a:ea typeface="+mj-ea"/>
                          </a:rPr>
                        </m:ctrlPr>
                      </m:dPr>
                      <m:e>
                        <m:r>
                          <a:rPr lang="en-US" altLang="zh-CN">
                            <a:solidFill>
                              <a:prstClr val="black"/>
                            </a:solidFill>
                            <a:latin typeface="Cambria Math" panose="02040503050406030204" pitchFamily="18" charset="0"/>
                            <a:ea typeface="+mj-ea"/>
                          </a:rPr>
                          <m:t>1,…,</m:t>
                        </m:r>
                        <m:r>
                          <a:rPr lang="en-US" altLang="zh-CN">
                            <a:solidFill>
                              <a:prstClr val="black"/>
                            </a:solidFill>
                            <a:latin typeface="Cambria Math" panose="02040503050406030204" pitchFamily="18" charset="0"/>
                            <a:ea typeface="+mj-ea"/>
                          </a:rPr>
                          <m:t>𝑛</m:t>
                        </m:r>
                      </m:e>
                    </m:d>
                  </m:oMath>
                </a14:m>
                <a:r>
                  <a:rPr lang="zh-CN" altLang="en-US" dirty="0" smtClean="0">
                    <a:solidFill>
                      <a:prstClr val="black"/>
                    </a:solidFill>
                    <a:latin typeface="+mj-ea"/>
                    <a:ea typeface="+mj-ea"/>
                  </a:rPr>
                  <a:t>，</a:t>
                </a:r>
                <a:r>
                  <a:rPr lang="zh-CN" altLang="zh-CN" dirty="0" smtClean="0">
                    <a:solidFill>
                      <a:prstClr val="black"/>
                    </a:solidFill>
                    <a:latin typeface="+mj-ea"/>
                    <a:ea typeface="+mj-ea"/>
                  </a:rPr>
                  <a:t>对于</a:t>
                </a:r>
                <a14:m>
                  <m:oMath xmlns:m="http://schemas.openxmlformats.org/officeDocument/2006/math">
                    <m:r>
                      <a:rPr lang="en-US" altLang="zh-CN">
                        <a:solidFill>
                          <a:prstClr val="black"/>
                        </a:solidFill>
                        <a:latin typeface="Cambria Math" panose="02040503050406030204" pitchFamily="18" charset="0"/>
                        <a:ea typeface="+mj-ea"/>
                      </a:rPr>
                      <m:t>∀</m:t>
                    </m:r>
                    <m:r>
                      <a:rPr lang="en-US" altLang="zh-CN">
                        <a:solidFill>
                          <a:prstClr val="black"/>
                        </a:solidFill>
                        <a:latin typeface="Cambria Math" panose="02040503050406030204" pitchFamily="18" charset="0"/>
                        <a:ea typeface="+mj-ea"/>
                      </a:rPr>
                      <m:t>𝑗</m:t>
                    </m:r>
                    <m:r>
                      <a:rPr lang="en-US" altLang="zh-CN">
                        <a:solidFill>
                          <a:prstClr val="black"/>
                        </a:solidFill>
                        <a:latin typeface="Cambria Math" panose="02040503050406030204" pitchFamily="18" charset="0"/>
                        <a:ea typeface="+mj-ea"/>
                      </a:rPr>
                      <m:t>∈</m:t>
                    </m:r>
                    <m:r>
                      <a:rPr lang="en-US" altLang="zh-CN">
                        <a:solidFill>
                          <a:prstClr val="black"/>
                        </a:solidFill>
                        <a:latin typeface="Cambria Math" panose="02040503050406030204" pitchFamily="18" charset="0"/>
                        <a:ea typeface="+mj-ea"/>
                      </a:rPr>
                      <m:t>𝐽</m:t>
                    </m:r>
                  </m:oMath>
                </a14:m>
                <a:r>
                  <a:rPr lang="zh-CN" altLang="zh-CN" dirty="0">
                    <a:solidFill>
                      <a:prstClr val="black"/>
                    </a:solidFill>
                    <a:latin typeface="+mj-ea"/>
                    <a:ea typeface="+mj-ea"/>
                  </a:rPr>
                  <a:t>都有一个作业的释放时间</a:t>
                </a:r>
                <a14:m>
                  <m:oMath xmlns:m="http://schemas.openxmlformats.org/officeDocument/2006/math">
                    <m:sSub>
                      <m:sSubPr>
                        <m:ctrlPr>
                          <a:rPr lang="zh-CN" altLang="zh-CN" i="1">
                            <a:solidFill>
                              <a:prstClr val="black"/>
                            </a:solidFill>
                            <a:latin typeface="Cambria Math" panose="02040503050406030204" pitchFamily="18" charset="0"/>
                            <a:ea typeface="+mj-ea"/>
                          </a:rPr>
                        </m:ctrlPr>
                      </m:sSubPr>
                      <m:e>
                        <m:r>
                          <a:rPr lang="en-US" altLang="zh-CN">
                            <a:solidFill>
                              <a:prstClr val="black"/>
                            </a:solidFill>
                            <a:latin typeface="Cambria Math" panose="02040503050406030204" pitchFamily="18" charset="0"/>
                            <a:ea typeface="+mj-ea"/>
                          </a:rPr>
                          <m:t>𝑟</m:t>
                        </m:r>
                      </m:e>
                      <m:sub>
                        <m:r>
                          <a:rPr lang="en-US" altLang="zh-CN">
                            <a:solidFill>
                              <a:prstClr val="black"/>
                            </a:solidFill>
                            <a:latin typeface="Cambria Math" panose="02040503050406030204" pitchFamily="18" charset="0"/>
                            <a:ea typeface="+mj-ea"/>
                          </a:rPr>
                          <m:t>𝑗</m:t>
                        </m:r>
                      </m:sub>
                    </m:sSub>
                  </m:oMath>
                </a14:m>
                <a:r>
                  <a:rPr lang="zh-CN" altLang="zh-CN" dirty="0">
                    <a:solidFill>
                      <a:prstClr val="black"/>
                    </a:solidFill>
                    <a:latin typeface="+mj-ea"/>
                    <a:ea typeface="+mj-ea"/>
                  </a:rPr>
                  <a:t>、生产时间</a:t>
                </a:r>
                <a14:m>
                  <m:oMath xmlns:m="http://schemas.openxmlformats.org/officeDocument/2006/math">
                    <m:sSub>
                      <m:sSubPr>
                        <m:ctrlPr>
                          <a:rPr lang="zh-CN" altLang="zh-CN" i="1">
                            <a:solidFill>
                              <a:prstClr val="black"/>
                            </a:solidFill>
                            <a:latin typeface="Cambria Math" panose="02040503050406030204" pitchFamily="18" charset="0"/>
                            <a:ea typeface="+mj-ea"/>
                          </a:rPr>
                        </m:ctrlPr>
                      </m:sSubPr>
                      <m:e>
                        <m:r>
                          <a:rPr lang="en-US" altLang="zh-CN">
                            <a:solidFill>
                              <a:prstClr val="black"/>
                            </a:solidFill>
                            <a:latin typeface="Cambria Math" panose="02040503050406030204" pitchFamily="18" charset="0"/>
                            <a:ea typeface="+mj-ea"/>
                          </a:rPr>
                          <m:t>𝑝</m:t>
                        </m:r>
                      </m:e>
                      <m:sub>
                        <m:r>
                          <a:rPr lang="en-US" altLang="zh-CN">
                            <a:solidFill>
                              <a:prstClr val="black"/>
                            </a:solidFill>
                            <a:latin typeface="Cambria Math" panose="02040503050406030204" pitchFamily="18" charset="0"/>
                            <a:ea typeface="+mj-ea"/>
                          </a:rPr>
                          <m:t>𝑗</m:t>
                        </m:r>
                      </m:sub>
                    </m:sSub>
                  </m:oMath>
                </a14:m>
                <a:r>
                  <a:rPr lang="zh-CN" altLang="zh-CN" dirty="0">
                    <a:solidFill>
                      <a:prstClr val="black"/>
                    </a:solidFill>
                    <a:latin typeface="+mj-ea"/>
                    <a:ea typeface="+mj-ea"/>
                  </a:rPr>
                  <a:t>和相应的尺寸大小</a:t>
                </a:r>
                <a14:m>
                  <m:oMath xmlns:m="http://schemas.openxmlformats.org/officeDocument/2006/math">
                    <m:sSub>
                      <m:sSubPr>
                        <m:ctrlPr>
                          <a:rPr lang="zh-CN" altLang="zh-CN" i="1">
                            <a:solidFill>
                              <a:prstClr val="black"/>
                            </a:solidFill>
                            <a:latin typeface="Cambria Math" panose="02040503050406030204" pitchFamily="18" charset="0"/>
                            <a:ea typeface="+mj-ea"/>
                          </a:rPr>
                        </m:ctrlPr>
                      </m:sSubPr>
                      <m:e>
                        <m:r>
                          <a:rPr lang="en-US" altLang="zh-CN">
                            <a:solidFill>
                              <a:prstClr val="black"/>
                            </a:solidFill>
                            <a:latin typeface="Cambria Math" panose="02040503050406030204" pitchFamily="18" charset="0"/>
                            <a:ea typeface="+mj-ea"/>
                          </a:rPr>
                          <m:t>𝑠</m:t>
                        </m:r>
                      </m:e>
                      <m:sub>
                        <m:r>
                          <a:rPr lang="en-US" altLang="zh-CN">
                            <a:solidFill>
                              <a:prstClr val="black"/>
                            </a:solidFill>
                            <a:latin typeface="Cambria Math" panose="02040503050406030204" pitchFamily="18" charset="0"/>
                            <a:ea typeface="+mj-ea"/>
                          </a:rPr>
                          <m:t>𝑗</m:t>
                        </m:r>
                      </m:sub>
                    </m:sSub>
                  </m:oMath>
                </a14:m>
                <a:r>
                  <a:rPr lang="zh-CN" altLang="zh-CN" dirty="0">
                    <a:solidFill>
                      <a:prstClr val="black"/>
                    </a:solidFill>
                    <a:latin typeface="+mj-ea"/>
                    <a:ea typeface="+mj-ea"/>
                  </a:rPr>
                  <a:t>，这些释放时间、处理时间和大小都是</a:t>
                </a:r>
                <a:r>
                  <a:rPr lang="zh-CN" altLang="zh-CN" dirty="0" smtClean="0">
                    <a:solidFill>
                      <a:prstClr val="black"/>
                    </a:solidFill>
                    <a:latin typeface="+mj-ea"/>
                    <a:ea typeface="+mj-ea"/>
                  </a:rPr>
                  <a:t>不</a:t>
                </a:r>
                <a:r>
                  <a:rPr lang="zh-CN" altLang="en-US" dirty="0" smtClean="0">
                    <a:solidFill>
                      <a:prstClr val="black"/>
                    </a:solidFill>
                    <a:latin typeface="+mj-ea"/>
                    <a:ea typeface="+mj-ea"/>
                  </a:rPr>
                  <a:t>尽相同的，作业要在</a:t>
                </a:r>
                <a:r>
                  <a:rPr lang="zh-CN" altLang="zh-CN" dirty="0" smtClean="0">
                    <a:solidFill>
                      <a:prstClr val="black"/>
                    </a:solidFill>
                    <a:latin typeface="+mj-ea"/>
                    <a:ea typeface="+mj-ea"/>
                  </a:rPr>
                  <a:t>超过</a:t>
                </a:r>
                <a:r>
                  <a:rPr lang="en-US" altLang="zh-CN" dirty="0">
                    <a:solidFill>
                      <a:prstClr val="black"/>
                    </a:solidFill>
                    <a:latin typeface="+mj-ea"/>
                    <a:ea typeface="+mj-ea"/>
                  </a:rPr>
                  <a:t>1</a:t>
                </a:r>
                <a:r>
                  <a:rPr lang="zh-CN" altLang="zh-CN" dirty="0" smtClean="0">
                    <a:solidFill>
                      <a:prstClr val="black"/>
                    </a:solidFill>
                    <a:latin typeface="+mj-ea"/>
                    <a:ea typeface="+mj-ea"/>
                  </a:rPr>
                  <a:t>台的</a:t>
                </a:r>
                <a:r>
                  <a:rPr lang="zh-CN" altLang="zh-CN" dirty="0">
                    <a:solidFill>
                      <a:prstClr val="black"/>
                    </a:solidFill>
                    <a:latin typeface="+mj-ea"/>
                    <a:ea typeface="+mj-ea"/>
                  </a:rPr>
                  <a:t>平行机器</a:t>
                </a:r>
                <a14:m>
                  <m:oMath xmlns:m="http://schemas.openxmlformats.org/officeDocument/2006/math">
                    <m:r>
                      <a:rPr lang="en-US" altLang="zh-CN">
                        <a:solidFill>
                          <a:prstClr val="black"/>
                        </a:solidFill>
                        <a:latin typeface="Cambria Math" panose="02040503050406030204" pitchFamily="18" charset="0"/>
                        <a:ea typeface="+mj-ea"/>
                      </a:rPr>
                      <m:t>𝑚</m:t>
                    </m:r>
                    <m:r>
                      <a:rPr lang="en-US" altLang="zh-CN">
                        <a:solidFill>
                          <a:prstClr val="black"/>
                        </a:solidFill>
                        <a:latin typeface="Cambria Math" panose="02040503050406030204" pitchFamily="18" charset="0"/>
                        <a:ea typeface="+mj-ea"/>
                      </a:rPr>
                      <m:t>∈</m:t>
                    </m:r>
                    <m:r>
                      <a:rPr lang="en-US" altLang="zh-CN">
                        <a:solidFill>
                          <a:prstClr val="black"/>
                        </a:solidFill>
                        <a:latin typeface="Cambria Math" panose="02040503050406030204" pitchFamily="18" charset="0"/>
                        <a:ea typeface="+mj-ea"/>
                      </a:rPr>
                      <m:t>𝑀</m:t>
                    </m:r>
                    <m:r>
                      <a:rPr lang="en-US" altLang="zh-CN">
                        <a:solidFill>
                          <a:prstClr val="black"/>
                        </a:solidFill>
                        <a:latin typeface="Cambria Math" panose="02040503050406030204" pitchFamily="18" charset="0"/>
                        <a:ea typeface="+mj-ea"/>
                      </a:rPr>
                      <m:t>≔{1,…,</m:t>
                    </m:r>
                    <m:sSub>
                      <m:sSubPr>
                        <m:ctrlPr>
                          <a:rPr lang="zh-CN" altLang="zh-CN" i="1">
                            <a:solidFill>
                              <a:prstClr val="black"/>
                            </a:solidFill>
                            <a:latin typeface="Cambria Math" panose="02040503050406030204" pitchFamily="18" charset="0"/>
                            <a:ea typeface="+mj-ea"/>
                          </a:rPr>
                        </m:ctrlPr>
                      </m:sSubPr>
                      <m:e>
                        <m:r>
                          <a:rPr lang="en-US" altLang="zh-CN">
                            <a:solidFill>
                              <a:prstClr val="black"/>
                            </a:solidFill>
                            <a:latin typeface="Cambria Math" panose="02040503050406030204" pitchFamily="18" charset="0"/>
                            <a:ea typeface="+mj-ea"/>
                          </a:rPr>
                          <m:t>𝑛</m:t>
                        </m:r>
                      </m:e>
                      <m:sub>
                        <m:r>
                          <a:rPr lang="en-US" altLang="zh-CN">
                            <a:solidFill>
                              <a:prstClr val="black"/>
                            </a:solidFill>
                            <a:latin typeface="Cambria Math" panose="02040503050406030204" pitchFamily="18" charset="0"/>
                            <a:ea typeface="+mj-ea"/>
                          </a:rPr>
                          <m:t>𝑚</m:t>
                        </m:r>
                      </m:sub>
                    </m:sSub>
                    <m:r>
                      <a:rPr lang="en-US" altLang="zh-CN">
                        <a:solidFill>
                          <a:prstClr val="black"/>
                        </a:solidFill>
                        <a:latin typeface="Cambria Math" panose="02040503050406030204" pitchFamily="18" charset="0"/>
                        <a:ea typeface="+mj-ea"/>
                      </a:rPr>
                      <m:t>}</m:t>
                    </m:r>
                  </m:oMath>
                </a14:m>
                <a:r>
                  <a:rPr lang="zh-CN" altLang="en-US" dirty="0" smtClean="0">
                    <a:solidFill>
                      <a:prstClr val="black"/>
                    </a:solidFill>
                    <a:latin typeface="+mj-ea"/>
                    <a:ea typeface="+mj-ea"/>
                  </a:rPr>
                  <a:t> 上进行加工</a:t>
                </a:r>
                <a:r>
                  <a:rPr lang="zh-CN" altLang="zh-CN" dirty="0" smtClean="0">
                    <a:solidFill>
                      <a:prstClr val="black"/>
                    </a:solidFill>
                    <a:latin typeface="+mj-ea"/>
                    <a:ea typeface="+mj-ea"/>
                  </a:rPr>
                  <a:t>。</a:t>
                </a:r>
                <a:endParaRPr lang="en-US" altLang="zh-CN" dirty="0" smtClean="0">
                  <a:solidFill>
                    <a:prstClr val="black"/>
                  </a:solidFill>
                  <a:latin typeface="+mj-ea"/>
                  <a:ea typeface="+mj-ea"/>
                </a:endParaRPr>
              </a:p>
              <a:p>
                <a:pPr marL="285750" lvl="1" indent="-285750">
                  <a:lnSpc>
                    <a:spcPct val="150000"/>
                  </a:lnSpc>
                  <a:buFont typeface="Arial" panose="020B0604020202020204" pitchFamily="34" charset="0"/>
                  <a:buChar char="•"/>
                </a:pPr>
                <a:r>
                  <a:rPr lang="zh-CN" altLang="en-US" b="1" kern="100" dirty="0" smtClean="0">
                    <a:latin typeface="楷体" panose="02010609060101010101" pitchFamily="49" charset="-122"/>
                    <a:ea typeface="楷体" panose="02010609060101010101" pitchFamily="49" charset="-122"/>
                    <a:cs typeface="Times New Roman" panose="02020603050405020304" pitchFamily="18" charset="0"/>
                  </a:rPr>
                  <a:t>目标函数</a:t>
                </a:r>
                <a:r>
                  <a:rPr lang="en-US" altLang="zh-CN" b="1" kern="100" dirty="0" smtClean="0">
                    <a:latin typeface="楷体" panose="02010609060101010101" pitchFamily="49" charset="-122"/>
                    <a:ea typeface="楷体" panose="02010609060101010101" pitchFamily="49" charset="-122"/>
                    <a:cs typeface="Times New Roman" panose="02020603050405020304" pitchFamily="18" charset="0"/>
                  </a:rPr>
                  <a:t>:</a:t>
                </a:r>
                <a14:m>
                  <m:oMath xmlns:m="http://schemas.openxmlformats.org/officeDocument/2006/math">
                    <m:sSub>
                      <m:sSubPr>
                        <m:ctrlPr>
                          <a:rPr lang="en-US" altLang="zh-CN" i="1" dirty="0">
                            <a:solidFill>
                              <a:prstClr val="black"/>
                            </a:solidFill>
                            <a:latin typeface="Cambria Math" panose="02040503050406030204" pitchFamily="18" charset="0"/>
                          </a:rPr>
                        </m:ctrlPr>
                      </m:sSubPr>
                      <m:e>
                        <m:r>
                          <a:rPr lang="en-US" altLang="zh-CN" i="1" dirty="0">
                            <a:solidFill>
                              <a:prstClr val="black"/>
                            </a:solidFill>
                            <a:latin typeface="Cambria Math" panose="02040503050406030204" pitchFamily="18" charset="0"/>
                          </a:rPr>
                          <m:t>𝐶</m:t>
                        </m:r>
                      </m:e>
                      <m:sub>
                        <m:r>
                          <a:rPr lang="en-US" altLang="zh-CN" i="1" dirty="0">
                            <a:solidFill>
                              <a:prstClr val="black"/>
                            </a:solidFill>
                            <a:latin typeface="Cambria Math" panose="02040503050406030204" pitchFamily="18" charset="0"/>
                          </a:rPr>
                          <m:t>𝑚𝑎𝑥</m:t>
                        </m:r>
                      </m:sub>
                    </m:sSub>
                    <m:r>
                      <a:rPr lang="zh-CN" altLang="en-US" i="1" dirty="0">
                        <a:solidFill>
                          <a:prstClr val="black"/>
                        </a:solidFill>
                        <a:latin typeface="Cambria Math" panose="02040503050406030204" pitchFamily="18" charset="0"/>
                      </a:rPr>
                      <m:t>，</m:t>
                    </m:r>
                  </m:oMath>
                </a14:m>
                <a:r>
                  <a:rPr lang="zh-CN" altLang="en-US" dirty="0" smtClean="0">
                    <a:solidFill>
                      <a:prstClr val="black"/>
                    </a:solidFill>
                    <a:latin typeface="楷体" panose="02010609060101010101" pitchFamily="49" charset="-122"/>
                    <a:ea typeface="楷体" panose="02010609060101010101" pitchFamily="49" charset="-122"/>
                  </a:rPr>
                  <a:t>最小化最大完工时间</a:t>
                </a:r>
                <a:endParaRPr lang="en-US" altLang="zh-CN" dirty="0" smtClean="0">
                  <a:solidFill>
                    <a:prstClr val="black"/>
                  </a:solidFill>
                  <a:latin typeface="楷体" panose="02010609060101010101" pitchFamily="49" charset="-122"/>
                  <a:ea typeface="楷体" panose="02010609060101010101" pitchFamily="49" charset="-122"/>
                </a:endParaRPr>
              </a:p>
              <a:p>
                <a:pPr marL="285750" lvl="1" indent="-285750">
                  <a:lnSpc>
                    <a:spcPct val="150000"/>
                  </a:lnSpc>
                  <a:buFont typeface="Arial" panose="020B0604020202020204" pitchFamily="34" charset="0"/>
                  <a:buChar char="•"/>
                </a:pPr>
                <a14:m>
                  <m:oMath xmlns:m="http://schemas.openxmlformats.org/officeDocument/2006/math">
                    <m:r>
                      <a:rPr lang="zh-CN" altLang="en-US" b="1" i="1" smtClean="0">
                        <a:solidFill>
                          <a:prstClr val="black"/>
                        </a:solidFill>
                        <a:latin typeface="Cambria Math" panose="02040503050406030204" pitchFamily="18" charset="0"/>
                        <a:ea typeface="等线" panose="02010600030101010101" pitchFamily="2" charset="-122"/>
                      </a:rPr>
                      <m:t>𝜶</m:t>
                    </m:r>
                    <m:r>
                      <a:rPr lang="en-US" altLang="zh-CN" b="1" i="1">
                        <a:solidFill>
                          <a:prstClr val="black"/>
                        </a:solidFill>
                        <a:latin typeface="Cambria Math" panose="02040503050406030204" pitchFamily="18" charset="0"/>
                        <a:ea typeface="等线" panose="02010600030101010101" pitchFamily="2" charset="-122"/>
                      </a:rPr>
                      <m:t>|</m:t>
                    </m:r>
                    <m:r>
                      <a:rPr lang="zh-CN" altLang="en-US" b="1" i="1" smtClean="0">
                        <a:solidFill>
                          <a:prstClr val="black"/>
                        </a:solidFill>
                        <a:latin typeface="Cambria Math" panose="02040503050406030204" pitchFamily="18" charset="0"/>
                        <a:ea typeface="等线" panose="02010600030101010101" pitchFamily="2" charset="-122"/>
                      </a:rPr>
                      <m:t>𝜷</m:t>
                    </m:r>
                    <m:r>
                      <a:rPr lang="en-US" altLang="zh-CN" b="1" i="1">
                        <a:solidFill>
                          <a:prstClr val="black"/>
                        </a:solidFill>
                        <a:latin typeface="Cambria Math" panose="02040503050406030204" pitchFamily="18" charset="0"/>
                        <a:ea typeface="等线" panose="02010600030101010101" pitchFamily="2" charset="-122"/>
                      </a:rPr>
                      <m:t>|</m:t>
                    </m:r>
                    <m:r>
                      <a:rPr lang="zh-CN" altLang="en-US" b="1" i="1" smtClean="0">
                        <a:solidFill>
                          <a:prstClr val="black"/>
                        </a:solidFill>
                        <a:latin typeface="Cambria Math" panose="02040503050406030204" pitchFamily="18" charset="0"/>
                        <a:ea typeface="等线" panose="02010600030101010101" pitchFamily="2" charset="-122"/>
                      </a:rPr>
                      <m:t>𝜸</m:t>
                    </m:r>
                  </m:oMath>
                </a14:m>
                <a:r>
                  <a:rPr lang="zh-CN" altLang="en-US" dirty="0" smtClean="0">
                    <a:solidFill>
                      <a:prstClr val="black"/>
                    </a:solidFill>
                    <a:latin typeface="楷体" panose="02010609060101010101" pitchFamily="49" charset="-122"/>
                    <a:ea typeface="楷体" panose="02010609060101010101" pitchFamily="49" charset="-122"/>
                  </a:rPr>
                  <a:t>：</a:t>
                </a:r>
                <a14:m>
                  <m:oMath xmlns:m="http://schemas.openxmlformats.org/officeDocument/2006/math">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𝑃</m:t>
                        </m:r>
                      </m:e>
                      <m:sub>
                        <m:r>
                          <a:rPr lang="en-US" altLang="zh-CN" i="1">
                            <a:solidFill>
                              <a:prstClr val="black"/>
                            </a:solidFill>
                            <a:latin typeface="Cambria Math" panose="02040503050406030204" pitchFamily="18" charset="0"/>
                          </a:rPr>
                          <m:t>𝑚</m:t>
                        </m:r>
                      </m:sub>
                    </m:sSub>
                    <m:r>
                      <a:rPr lang="en-US" altLang="zh-CN">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𝑟</m:t>
                        </m:r>
                      </m:e>
                      <m:sub>
                        <m:r>
                          <a:rPr lang="en-US" altLang="zh-CN" i="1">
                            <a:solidFill>
                              <a:prstClr val="black"/>
                            </a:solidFill>
                            <a:latin typeface="Cambria Math" panose="02040503050406030204" pitchFamily="18" charset="0"/>
                          </a:rPr>
                          <m:t>𝑗</m:t>
                        </m:r>
                      </m:sub>
                    </m:sSub>
                    <m:r>
                      <a:rPr lang="en-US" altLang="zh-CN">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𝑠</m:t>
                        </m:r>
                      </m:e>
                      <m:sub>
                        <m:r>
                          <a:rPr lang="en-US" altLang="zh-CN" i="1">
                            <a:solidFill>
                              <a:prstClr val="black"/>
                            </a:solidFill>
                            <a:latin typeface="Cambria Math" panose="02040503050406030204" pitchFamily="18" charset="0"/>
                          </a:rPr>
                          <m:t>𝑗</m:t>
                        </m:r>
                      </m:sub>
                    </m:sSub>
                    <m:r>
                      <a:rPr lang="en-US" altLang="zh-CN">
                        <a:solidFill>
                          <a:prstClr val="black"/>
                        </a:solidFill>
                        <a:latin typeface="Cambria Math" panose="02040503050406030204" pitchFamily="18" charset="0"/>
                      </a:rPr>
                      <m:t>,</m:t>
                    </m:r>
                    <m:r>
                      <a:rPr lang="en-US" altLang="zh-CN" i="1" dirty="0">
                        <a:solidFill>
                          <a:prstClr val="black"/>
                        </a:solidFill>
                        <a:latin typeface="Cambria Math" panose="02040503050406030204" pitchFamily="18" charset="0"/>
                      </a:rPr>
                      <m:t>𝑝</m:t>
                    </m:r>
                    <m:r>
                      <a:rPr lang="en-US" altLang="zh-CN" i="1" dirty="0">
                        <a:solidFill>
                          <a:prstClr val="black"/>
                        </a:solidFill>
                        <a:latin typeface="Cambria Math" panose="02040503050406030204" pitchFamily="18" charset="0"/>
                      </a:rPr>
                      <m:t>− </m:t>
                    </m:r>
                    <m:r>
                      <a:rPr lang="en-US" altLang="zh-CN" i="1" dirty="0">
                        <a:solidFill>
                          <a:prstClr val="black"/>
                        </a:solidFill>
                        <a:latin typeface="Cambria Math" panose="02040503050406030204" pitchFamily="18" charset="0"/>
                      </a:rPr>
                      <m:t>𝑏𝑎𝑡𝑐h</m:t>
                    </m:r>
                    <m:r>
                      <a:rPr lang="zh-CN" altLang="zh-CN" i="1">
                        <a:solidFill>
                          <a:prstClr val="black"/>
                        </a:solidFill>
                        <a:latin typeface="Cambria Math" panose="02040503050406030204" pitchFamily="18" charset="0"/>
                      </a:rPr>
                      <m:t> </m:t>
                    </m:r>
                    <m:r>
                      <a:rPr lang="en-US" altLang="zh-CN">
                        <a:solidFill>
                          <a:prstClr val="black"/>
                        </a:solidFill>
                        <a:latin typeface="Cambria Math" panose="02040503050406030204" pitchFamily="18" charset="0"/>
                      </a:rPr>
                      <m:t>∣</m:t>
                    </m:r>
                    <m:sSub>
                      <m:sSubPr>
                        <m:ctrlPr>
                          <a:rPr lang="en-US" altLang="zh-CN" i="1" dirty="0">
                            <a:solidFill>
                              <a:prstClr val="black"/>
                            </a:solidFill>
                            <a:latin typeface="Cambria Math" panose="02040503050406030204" pitchFamily="18" charset="0"/>
                          </a:rPr>
                        </m:ctrlPr>
                      </m:sSubPr>
                      <m:e>
                        <m:r>
                          <a:rPr lang="en-US" altLang="zh-CN" i="1" dirty="0">
                            <a:solidFill>
                              <a:prstClr val="black"/>
                            </a:solidFill>
                            <a:latin typeface="Cambria Math" panose="02040503050406030204" pitchFamily="18" charset="0"/>
                          </a:rPr>
                          <m:t>𝐶</m:t>
                        </m:r>
                      </m:e>
                      <m:sub>
                        <m:r>
                          <a:rPr lang="en-US" altLang="zh-CN" i="1" dirty="0">
                            <a:solidFill>
                              <a:prstClr val="black"/>
                            </a:solidFill>
                            <a:latin typeface="Cambria Math" panose="02040503050406030204" pitchFamily="18" charset="0"/>
                          </a:rPr>
                          <m:t>𝑚𝑎𝑥</m:t>
                        </m:r>
                      </m:sub>
                    </m:sSub>
                  </m:oMath>
                </a14:m>
                <a:endParaRPr lang="en-US" altLang="zh-CN" dirty="0" smtClean="0">
                  <a:solidFill>
                    <a:prstClr val="black"/>
                  </a:solidFill>
                  <a:latin typeface="楷体" panose="02010609060101010101" pitchFamily="49" charset="-122"/>
                  <a:ea typeface="楷体" panose="02010609060101010101" pitchFamily="49" charset="-122"/>
                </a:endParaRPr>
              </a:p>
              <a:p>
                <a:pPr marL="285750" lvl="1" indent="-285750">
                  <a:lnSpc>
                    <a:spcPct val="150000"/>
                  </a:lnSpc>
                  <a:buFont typeface="Arial" panose="020B0604020202020204" pitchFamily="34" charset="0"/>
                  <a:buChar char="•"/>
                </a:pPr>
                <a:endParaRPr lang="en-US" altLang="zh-CN" dirty="0">
                  <a:solidFill>
                    <a:prstClr val="black"/>
                  </a:solidFill>
                  <a:latin typeface="等线" panose="020F0502020204030204"/>
                  <a:ea typeface="等线" panose="02010600030101010101" pitchFamily="2" charset="-122"/>
                </a:endParaRPr>
              </a:p>
            </p:txBody>
          </p:sp>
        </mc:Choice>
        <mc:Fallback xmlns="">
          <p:sp>
            <p:nvSpPr>
              <p:cNvPr id="26" name="文本框 25"/>
              <p:cNvSpPr txBox="1">
                <a:spLocks noRot="1" noChangeAspect="1" noMove="1" noResize="1" noEditPoints="1" noAdjustHandles="1" noChangeArrowheads="1" noChangeShapeType="1" noTextEdit="1"/>
              </p:cNvSpPr>
              <p:nvPr/>
            </p:nvSpPr>
            <p:spPr>
              <a:xfrm>
                <a:off x="704167" y="628705"/>
                <a:ext cx="10904108" cy="3073662"/>
              </a:xfrm>
              <a:prstGeom prst="rect">
                <a:avLst/>
              </a:prstGeom>
              <a:blipFill>
                <a:blip r:embed="rId2"/>
                <a:stretch>
                  <a:fillRect l="-503" r="-2573"/>
                </a:stretch>
              </a:blipFill>
            </p:spPr>
            <p:txBody>
              <a:bodyPr/>
              <a:lstStyle/>
              <a:p>
                <a:r>
                  <a:rPr lang="zh-CN" altLang="en-US">
                    <a:noFill/>
                  </a:rPr>
                  <a:t> </a:t>
                </a:r>
              </a:p>
            </p:txBody>
          </p:sp>
        </mc:Fallback>
      </mc:AlternateContent>
      <p:pic>
        <p:nvPicPr>
          <p:cNvPr id="9" name="图片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58717" y="3308684"/>
            <a:ext cx="6149169" cy="3308684"/>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3" name="矩形 2"/>
          <p:cNvSpPr/>
          <p:nvPr/>
        </p:nvSpPr>
        <p:spPr>
          <a:xfrm>
            <a:off x="1669145" y="1227919"/>
            <a:ext cx="8998856" cy="4476196"/>
          </a:xfrm>
          <a:prstGeom prst="rect">
            <a:avLst/>
          </a:prstGeom>
          <a:solidFill>
            <a:srgbClr val="157E9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文本框 199"/>
          <p:cNvSpPr txBox="1"/>
          <p:nvPr/>
        </p:nvSpPr>
        <p:spPr>
          <a:xfrm>
            <a:off x="2611590" y="1895018"/>
            <a:ext cx="2421883" cy="646331"/>
          </a:xfrm>
          <a:prstGeom prst="rect">
            <a:avLst/>
          </a:prstGeom>
          <a:noFill/>
        </p:spPr>
        <p:txBody>
          <a:bodyPr wrap="square" rtlCol="0">
            <a:spAutoFit/>
          </a:bodyPr>
          <a:lstStyle/>
          <a:p>
            <a:r>
              <a:rPr lang="zh-CN" altLang="en-US" sz="3600" b="1" dirty="0" smtClean="0">
                <a:solidFill>
                  <a:schemeClr val="bg1"/>
                </a:solidFill>
                <a:latin typeface="方正清刻本悦宋简体" panose="02000000000000000000" pitchFamily="2" charset="-122"/>
                <a:ea typeface="方正清刻本悦宋简体" panose="02000000000000000000" pitchFamily="2" charset="-122"/>
              </a:rPr>
              <a:t>研究方法</a:t>
            </a:r>
            <a:endParaRPr lang="zh-CN" altLang="en-US" sz="3600" b="1" dirty="0">
              <a:solidFill>
                <a:schemeClr val="bg1"/>
              </a:solidFill>
              <a:latin typeface="方正清刻本悦宋简体" panose="02000000000000000000" pitchFamily="2" charset="-122"/>
              <a:ea typeface="方正清刻本悦宋简体" panose="02000000000000000000" pitchFamily="2" charset="-122"/>
            </a:endParaRPr>
          </a:p>
        </p:txBody>
      </p:sp>
      <p:grpSp>
        <p:nvGrpSpPr>
          <p:cNvPr id="201" name="组合 200"/>
          <p:cNvGrpSpPr/>
          <p:nvPr/>
        </p:nvGrpSpPr>
        <p:grpSpPr>
          <a:xfrm>
            <a:off x="7228116" y="2324903"/>
            <a:ext cx="3081236" cy="3107841"/>
            <a:chOff x="-8677773" y="-3051174"/>
            <a:chExt cx="6986830" cy="7046911"/>
          </a:xfrm>
          <a:solidFill>
            <a:schemeClr val="bg1"/>
          </a:solidFill>
        </p:grpSpPr>
        <p:sp>
          <p:nvSpPr>
            <p:cNvPr id="202" name="Rectangle 42"/>
            <p:cNvSpPr>
              <a:spLocks noChangeArrowheads="1"/>
            </p:cNvSpPr>
            <p:nvPr/>
          </p:nvSpPr>
          <p:spPr bwMode="auto">
            <a:xfrm>
              <a:off x="-8677773"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3" name="Rectangle 43"/>
            <p:cNvSpPr>
              <a:spLocks noChangeArrowheads="1"/>
            </p:cNvSpPr>
            <p:nvPr/>
          </p:nvSpPr>
          <p:spPr bwMode="auto">
            <a:xfrm>
              <a:off x="-8592044"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4" name="Rectangle 44"/>
            <p:cNvSpPr>
              <a:spLocks noChangeArrowheads="1"/>
            </p:cNvSpPr>
            <p:nvPr/>
          </p:nvSpPr>
          <p:spPr bwMode="auto">
            <a:xfrm>
              <a:off x="-8417414"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5" name="Rectangle 45"/>
            <p:cNvSpPr>
              <a:spLocks noChangeArrowheads="1"/>
            </p:cNvSpPr>
            <p:nvPr/>
          </p:nvSpPr>
          <p:spPr bwMode="auto">
            <a:xfrm>
              <a:off x="-8331685"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6" name="Rectangle 46"/>
            <p:cNvSpPr>
              <a:spLocks noChangeArrowheads="1"/>
            </p:cNvSpPr>
            <p:nvPr/>
          </p:nvSpPr>
          <p:spPr bwMode="auto">
            <a:xfrm>
              <a:off x="-8506317"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7" name="Rectangle 47"/>
            <p:cNvSpPr>
              <a:spLocks noChangeArrowheads="1"/>
            </p:cNvSpPr>
            <p:nvPr/>
          </p:nvSpPr>
          <p:spPr bwMode="auto">
            <a:xfrm>
              <a:off x="-8331685"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8" name="Rectangle 48"/>
            <p:cNvSpPr>
              <a:spLocks noChangeArrowheads="1"/>
            </p:cNvSpPr>
            <p:nvPr/>
          </p:nvSpPr>
          <p:spPr bwMode="auto">
            <a:xfrm>
              <a:off x="-8677773"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9" name="Rectangle 49"/>
            <p:cNvSpPr>
              <a:spLocks noChangeArrowheads="1"/>
            </p:cNvSpPr>
            <p:nvPr/>
          </p:nvSpPr>
          <p:spPr bwMode="auto">
            <a:xfrm>
              <a:off x="-8506317"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0" name="Rectangle 50"/>
            <p:cNvSpPr>
              <a:spLocks noChangeArrowheads="1"/>
            </p:cNvSpPr>
            <p:nvPr/>
          </p:nvSpPr>
          <p:spPr bwMode="auto">
            <a:xfrm>
              <a:off x="-8245958"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1" name="Rectangle 51"/>
            <p:cNvSpPr>
              <a:spLocks noChangeArrowheads="1"/>
            </p:cNvSpPr>
            <p:nvPr/>
          </p:nvSpPr>
          <p:spPr bwMode="auto">
            <a:xfrm>
              <a:off x="-8677773"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2" name="Rectangle 52"/>
            <p:cNvSpPr>
              <a:spLocks noChangeArrowheads="1"/>
            </p:cNvSpPr>
            <p:nvPr/>
          </p:nvSpPr>
          <p:spPr bwMode="auto">
            <a:xfrm>
              <a:off x="-8592044"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3" name="Rectangle 53"/>
            <p:cNvSpPr>
              <a:spLocks noChangeArrowheads="1"/>
            </p:cNvSpPr>
            <p:nvPr/>
          </p:nvSpPr>
          <p:spPr bwMode="auto">
            <a:xfrm>
              <a:off x="-8417414"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4" name="Rectangle 54"/>
            <p:cNvSpPr>
              <a:spLocks noChangeArrowheads="1"/>
            </p:cNvSpPr>
            <p:nvPr/>
          </p:nvSpPr>
          <p:spPr bwMode="auto">
            <a:xfrm>
              <a:off x="-8245958"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5" name="Rectangle 55"/>
            <p:cNvSpPr>
              <a:spLocks noChangeArrowheads="1"/>
            </p:cNvSpPr>
            <p:nvPr/>
          </p:nvSpPr>
          <p:spPr bwMode="auto">
            <a:xfrm>
              <a:off x="-8592044"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6" name="Rectangle 56"/>
            <p:cNvSpPr>
              <a:spLocks noChangeArrowheads="1"/>
            </p:cNvSpPr>
            <p:nvPr/>
          </p:nvSpPr>
          <p:spPr bwMode="auto">
            <a:xfrm>
              <a:off x="-8506317"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7" name="Rectangle 57"/>
            <p:cNvSpPr>
              <a:spLocks noChangeArrowheads="1"/>
            </p:cNvSpPr>
            <p:nvPr/>
          </p:nvSpPr>
          <p:spPr bwMode="auto">
            <a:xfrm>
              <a:off x="-8245958"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8" name="Rectangle 58"/>
            <p:cNvSpPr>
              <a:spLocks noChangeArrowheads="1"/>
            </p:cNvSpPr>
            <p:nvPr/>
          </p:nvSpPr>
          <p:spPr bwMode="auto">
            <a:xfrm>
              <a:off x="-8677773"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19" name="Rectangle 59"/>
            <p:cNvSpPr>
              <a:spLocks noChangeArrowheads="1"/>
            </p:cNvSpPr>
            <p:nvPr/>
          </p:nvSpPr>
          <p:spPr bwMode="auto">
            <a:xfrm>
              <a:off x="-8506317"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0" name="Rectangle 60"/>
            <p:cNvSpPr>
              <a:spLocks noChangeArrowheads="1"/>
            </p:cNvSpPr>
            <p:nvPr/>
          </p:nvSpPr>
          <p:spPr bwMode="auto">
            <a:xfrm>
              <a:off x="-8677773"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1" name="Rectangle 61"/>
            <p:cNvSpPr>
              <a:spLocks noChangeArrowheads="1"/>
            </p:cNvSpPr>
            <p:nvPr/>
          </p:nvSpPr>
          <p:spPr bwMode="auto">
            <a:xfrm>
              <a:off x="-8592044"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2" name="Rectangle 62"/>
            <p:cNvSpPr>
              <a:spLocks noChangeArrowheads="1"/>
            </p:cNvSpPr>
            <p:nvPr/>
          </p:nvSpPr>
          <p:spPr bwMode="auto">
            <a:xfrm>
              <a:off x="-8417414"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3" name="Rectangle 63"/>
            <p:cNvSpPr>
              <a:spLocks noChangeArrowheads="1"/>
            </p:cNvSpPr>
            <p:nvPr/>
          </p:nvSpPr>
          <p:spPr bwMode="auto">
            <a:xfrm>
              <a:off x="-8331685"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4" name="Rectangle 64"/>
            <p:cNvSpPr>
              <a:spLocks noChangeArrowheads="1"/>
            </p:cNvSpPr>
            <p:nvPr/>
          </p:nvSpPr>
          <p:spPr bwMode="auto">
            <a:xfrm>
              <a:off x="-8677773"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5" name="Rectangle 65"/>
            <p:cNvSpPr>
              <a:spLocks noChangeArrowheads="1"/>
            </p:cNvSpPr>
            <p:nvPr/>
          </p:nvSpPr>
          <p:spPr bwMode="auto">
            <a:xfrm>
              <a:off x="-8506317"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6" name="Rectangle 66"/>
            <p:cNvSpPr>
              <a:spLocks noChangeArrowheads="1"/>
            </p:cNvSpPr>
            <p:nvPr/>
          </p:nvSpPr>
          <p:spPr bwMode="auto">
            <a:xfrm>
              <a:off x="-8245958"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7" name="Rectangle 67"/>
            <p:cNvSpPr>
              <a:spLocks noChangeArrowheads="1"/>
            </p:cNvSpPr>
            <p:nvPr/>
          </p:nvSpPr>
          <p:spPr bwMode="auto">
            <a:xfrm>
              <a:off x="-8592044"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8" name="Rectangle 68"/>
            <p:cNvSpPr>
              <a:spLocks noChangeArrowheads="1"/>
            </p:cNvSpPr>
            <p:nvPr/>
          </p:nvSpPr>
          <p:spPr bwMode="auto">
            <a:xfrm>
              <a:off x="-8417414"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9" name="Rectangle 69"/>
            <p:cNvSpPr>
              <a:spLocks noChangeArrowheads="1"/>
            </p:cNvSpPr>
            <p:nvPr/>
          </p:nvSpPr>
          <p:spPr bwMode="auto">
            <a:xfrm>
              <a:off x="-8592044"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0" name="Rectangle 70"/>
            <p:cNvSpPr>
              <a:spLocks noChangeArrowheads="1"/>
            </p:cNvSpPr>
            <p:nvPr/>
          </p:nvSpPr>
          <p:spPr bwMode="auto">
            <a:xfrm>
              <a:off x="-8245958"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1" name="Rectangle 71"/>
            <p:cNvSpPr>
              <a:spLocks noChangeArrowheads="1"/>
            </p:cNvSpPr>
            <p:nvPr/>
          </p:nvSpPr>
          <p:spPr bwMode="auto">
            <a:xfrm>
              <a:off x="-8677773"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2" name="Rectangle 72"/>
            <p:cNvSpPr>
              <a:spLocks noChangeArrowheads="1"/>
            </p:cNvSpPr>
            <p:nvPr/>
          </p:nvSpPr>
          <p:spPr bwMode="auto">
            <a:xfrm>
              <a:off x="-8506317"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3" name="Rectangle 73"/>
            <p:cNvSpPr>
              <a:spLocks noChangeArrowheads="1"/>
            </p:cNvSpPr>
            <p:nvPr/>
          </p:nvSpPr>
          <p:spPr bwMode="auto">
            <a:xfrm>
              <a:off x="-8417414"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4" name="Rectangle 74"/>
            <p:cNvSpPr>
              <a:spLocks noChangeArrowheads="1"/>
            </p:cNvSpPr>
            <p:nvPr/>
          </p:nvSpPr>
          <p:spPr bwMode="auto">
            <a:xfrm>
              <a:off x="-8245958"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5" name="Rectangle 75"/>
            <p:cNvSpPr>
              <a:spLocks noChangeArrowheads="1"/>
            </p:cNvSpPr>
            <p:nvPr/>
          </p:nvSpPr>
          <p:spPr bwMode="auto">
            <a:xfrm>
              <a:off x="-8677773"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6" name="Rectangle 76"/>
            <p:cNvSpPr>
              <a:spLocks noChangeArrowheads="1"/>
            </p:cNvSpPr>
            <p:nvPr/>
          </p:nvSpPr>
          <p:spPr bwMode="auto">
            <a:xfrm>
              <a:off x="-8592044"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7" name="Rectangle 77"/>
            <p:cNvSpPr>
              <a:spLocks noChangeArrowheads="1"/>
            </p:cNvSpPr>
            <p:nvPr/>
          </p:nvSpPr>
          <p:spPr bwMode="auto">
            <a:xfrm>
              <a:off x="-8677773"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8" name="Rectangle 78"/>
            <p:cNvSpPr>
              <a:spLocks noChangeArrowheads="1"/>
            </p:cNvSpPr>
            <p:nvPr/>
          </p:nvSpPr>
          <p:spPr bwMode="auto">
            <a:xfrm>
              <a:off x="-8506317"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9" name="Rectangle 79"/>
            <p:cNvSpPr>
              <a:spLocks noChangeArrowheads="1"/>
            </p:cNvSpPr>
            <p:nvPr/>
          </p:nvSpPr>
          <p:spPr bwMode="auto">
            <a:xfrm>
              <a:off x="-8331685"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0" name="Rectangle 80"/>
            <p:cNvSpPr>
              <a:spLocks noChangeArrowheads="1"/>
            </p:cNvSpPr>
            <p:nvPr/>
          </p:nvSpPr>
          <p:spPr bwMode="auto">
            <a:xfrm>
              <a:off x="-8245958"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1" name="Rectangle 81"/>
            <p:cNvSpPr>
              <a:spLocks noChangeArrowheads="1"/>
            </p:cNvSpPr>
            <p:nvPr/>
          </p:nvSpPr>
          <p:spPr bwMode="auto">
            <a:xfrm>
              <a:off x="-8592044"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2" name="Rectangle 82"/>
            <p:cNvSpPr>
              <a:spLocks noChangeArrowheads="1"/>
            </p:cNvSpPr>
            <p:nvPr/>
          </p:nvSpPr>
          <p:spPr bwMode="auto">
            <a:xfrm>
              <a:off x="-8331685"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3" name="Rectangle 83"/>
            <p:cNvSpPr>
              <a:spLocks noChangeArrowheads="1"/>
            </p:cNvSpPr>
            <p:nvPr/>
          </p:nvSpPr>
          <p:spPr bwMode="auto">
            <a:xfrm>
              <a:off x="-8592044"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4" name="Rectangle 84"/>
            <p:cNvSpPr>
              <a:spLocks noChangeArrowheads="1"/>
            </p:cNvSpPr>
            <p:nvPr/>
          </p:nvSpPr>
          <p:spPr bwMode="auto">
            <a:xfrm>
              <a:off x="-8417414"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5" name="Rectangle 85"/>
            <p:cNvSpPr>
              <a:spLocks noChangeArrowheads="1"/>
            </p:cNvSpPr>
            <p:nvPr/>
          </p:nvSpPr>
          <p:spPr bwMode="auto">
            <a:xfrm>
              <a:off x="-8417414"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6" name="Rectangle 86"/>
            <p:cNvSpPr>
              <a:spLocks noChangeArrowheads="1"/>
            </p:cNvSpPr>
            <p:nvPr/>
          </p:nvSpPr>
          <p:spPr bwMode="auto">
            <a:xfrm>
              <a:off x="-8245958"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7" name="Rectangle 87"/>
            <p:cNvSpPr>
              <a:spLocks noChangeArrowheads="1"/>
            </p:cNvSpPr>
            <p:nvPr/>
          </p:nvSpPr>
          <p:spPr bwMode="auto">
            <a:xfrm>
              <a:off x="-8677773"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8" name="Rectangle 88"/>
            <p:cNvSpPr>
              <a:spLocks noChangeArrowheads="1"/>
            </p:cNvSpPr>
            <p:nvPr/>
          </p:nvSpPr>
          <p:spPr bwMode="auto">
            <a:xfrm>
              <a:off x="-8592044"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9" name="Rectangle 89"/>
            <p:cNvSpPr>
              <a:spLocks noChangeArrowheads="1"/>
            </p:cNvSpPr>
            <p:nvPr/>
          </p:nvSpPr>
          <p:spPr bwMode="auto">
            <a:xfrm>
              <a:off x="-8417414"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0" name="Rectangle 90"/>
            <p:cNvSpPr>
              <a:spLocks noChangeArrowheads="1"/>
            </p:cNvSpPr>
            <p:nvPr/>
          </p:nvSpPr>
          <p:spPr bwMode="auto">
            <a:xfrm>
              <a:off x="-8245958"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1" name="Rectangle 91"/>
            <p:cNvSpPr>
              <a:spLocks noChangeArrowheads="1"/>
            </p:cNvSpPr>
            <p:nvPr/>
          </p:nvSpPr>
          <p:spPr bwMode="auto">
            <a:xfrm>
              <a:off x="-8677773"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2" name="Rectangle 92"/>
            <p:cNvSpPr>
              <a:spLocks noChangeArrowheads="1"/>
            </p:cNvSpPr>
            <p:nvPr/>
          </p:nvSpPr>
          <p:spPr bwMode="auto">
            <a:xfrm>
              <a:off x="-8506317"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3" name="Rectangle 93"/>
            <p:cNvSpPr>
              <a:spLocks noChangeArrowheads="1"/>
            </p:cNvSpPr>
            <p:nvPr/>
          </p:nvSpPr>
          <p:spPr bwMode="auto">
            <a:xfrm>
              <a:off x="-8245958"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4" name="Rectangle 94"/>
            <p:cNvSpPr>
              <a:spLocks noChangeArrowheads="1"/>
            </p:cNvSpPr>
            <p:nvPr/>
          </p:nvSpPr>
          <p:spPr bwMode="auto">
            <a:xfrm>
              <a:off x="-8677773"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5" name="Rectangle 95"/>
            <p:cNvSpPr>
              <a:spLocks noChangeArrowheads="1"/>
            </p:cNvSpPr>
            <p:nvPr/>
          </p:nvSpPr>
          <p:spPr bwMode="auto">
            <a:xfrm>
              <a:off x="-8506317"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6" name="Rectangle 96"/>
            <p:cNvSpPr>
              <a:spLocks noChangeArrowheads="1"/>
            </p:cNvSpPr>
            <p:nvPr/>
          </p:nvSpPr>
          <p:spPr bwMode="auto">
            <a:xfrm>
              <a:off x="-8331685"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7" name="Rectangle 97"/>
            <p:cNvSpPr>
              <a:spLocks noChangeArrowheads="1"/>
            </p:cNvSpPr>
            <p:nvPr/>
          </p:nvSpPr>
          <p:spPr bwMode="auto">
            <a:xfrm>
              <a:off x="-8592044"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8" name="Rectangle 98"/>
            <p:cNvSpPr>
              <a:spLocks noChangeArrowheads="1"/>
            </p:cNvSpPr>
            <p:nvPr/>
          </p:nvSpPr>
          <p:spPr bwMode="auto">
            <a:xfrm>
              <a:off x="-8417414"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9" name="Rectangle 99"/>
            <p:cNvSpPr>
              <a:spLocks noChangeArrowheads="1"/>
            </p:cNvSpPr>
            <p:nvPr/>
          </p:nvSpPr>
          <p:spPr bwMode="auto">
            <a:xfrm>
              <a:off x="-8245958"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0" name="Rectangle 100"/>
            <p:cNvSpPr>
              <a:spLocks noChangeArrowheads="1"/>
            </p:cNvSpPr>
            <p:nvPr/>
          </p:nvSpPr>
          <p:spPr bwMode="auto">
            <a:xfrm>
              <a:off x="-8506317"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1" name="Rectangle 101"/>
            <p:cNvSpPr>
              <a:spLocks noChangeArrowheads="1"/>
            </p:cNvSpPr>
            <p:nvPr/>
          </p:nvSpPr>
          <p:spPr bwMode="auto">
            <a:xfrm>
              <a:off x="-8153880"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2" name="Rectangle 102"/>
            <p:cNvSpPr>
              <a:spLocks noChangeArrowheads="1"/>
            </p:cNvSpPr>
            <p:nvPr/>
          </p:nvSpPr>
          <p:spPr bwMode="auto">
            <a:xfrm>
              <a:off x="-806815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3" name="Rectangle 103"/>
            <p:cNvSpPr>
              <a:spLocks noChangeArrowheads="1"/>
            </p:cNvSpPr>
            <p:nvPr/>
          </p:nvSpPr>
          <p:spPr bwMode="auto">
            <a:xfrm>
              <a:off x="-789352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4" name="Rectangle 104"/>
            <p:cNvSpPr>
              <a:spLocks noChangeArrowheads="1"/>
            </p:cNvSpPr>
            <p:nvPr/>
          </p:nvSpPr>
          <p:spPr bwMode="auto">
            <a:xfrm>
              <a:off x="-7807792"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5" name="Rectangle 105"/>
            <p:cNvSpPr>
              <a:spLocks noChangeArrowheads="1"/>
            </p:cNvSpPr>
            <p:nvPr/>
          </p:nvSpPr>
          <p:spPr bwMode="auto">
            <a:xfrm>
              <a:off x="-7718889"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6" name="Rectangle 106"/>
            <p:cNvSpPr>
              <a:spLocks noChangeArrowheads="1"/>
            </p:cNvSpPr>
            <p:nvPr/>
          </p:nvSpPr>
          <p:spPr bwMode="auto">
            <a:xfrm>
              <a:off x="-8153880"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7" name="Rectangle 107"/>
            <p:cNvSpPr>
              <a:spLocks noChangeArrowheads="1"/>
            </p:cNvSpPr>
            <p:nvPr/>
          </p:nvSpPr>
          <p:spPr bwMode="auto">
            <a:xfrm>
              <a:off x="-7979248" y="579438"/>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8" name="Rectangle 108"/>
            <p:cNvSpPr>
              <a:spLocks noChangeArrowheads="1"/>
            </p:cNvSpPr>
            <p:nvPr/>
          </p:nvSpPr>
          <p:spPr bwMode="auto">
            <a:xfrm>
              <a:off x="-7807792"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9" name="Rectangle 109"/>
            <p:cNvSpPr>
              <a:spLocks noChangeArrowheads="1"/>
            </p:cNvSpPr>
            <p:nvPr/>
          </p:nvSpPr>
          <p:spPr bwMode="auto">
            <a:xfrm>
              <a:off x="-8153880"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0" name="Rectangle 110"/>
            <p:cNvSpPr>
              <a:spLocks noChangeArrowheads="1"/>
            </p:cNvSpPr>
            <p:nvPr/>
          </p:nvSpPr>
          <p:spPr bwMode="auto">
            <a:xfrm>
              <a:off x="-8068151"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1" name="Rectangle 111"/>
            <p:cNvSpPr>
              <a:spLocks noChangeArrowheads="1"/>
            </p:cNvSpPr>
            <p:nvPr/>
          </p:nvSpPr>
          <p:spPr bwMode="auto">
            <a:xfrm>
              <a:off x="-7718889"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2" name="Rectangle 112"/>
            <p:cNvSpPr>
              <a:spLocks noChangeArrowheads="1"/>
            </p:cNvSpPr>
            <p:nvPr/>
          </p:nvSpPr>
          <p:spPr bwMode="auto">
            <a:xfrm>
              <a:off x="-7893521"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3" name="Rectangle 113"/>
            <p:cNvSpPr>
              <a:spLocks noChangeArrowheads="1"/>
            </p:cNvSpPr>
            <p:nvPr/>
          </p:nvSpPr>
          <p:spPr bwMode="auto">
            <a:xfrm>
              <a:off x="-7807792"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4" name="Rectangle 114"/>
            <p:cNvSpPr>
              <a:spLocks noChangeArrowheads="1"/>
            </p:cNvSpPr>
            <p:nvPr/>
          </p:nvSpPr>
          <p:spPr bwMode="auto">
            <a:xfrm>
              <a:off x="-7718889"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5" name="Rectangle 115"/>
            <p:cNvSpPr>
              <a:spLocks noChangeArrowheads="1"/>
            </p:cNvSpPr>
            <p:nvPr/>
          </p:nvSpPr>
          <p:spPr bwMode="auto">
            <a:xfrm>
              <a:off x="-8068151"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6" name="Rectangle 116"/>
            <p:cNvSpPr>
              <a:spLocks noChangeArrowheads="1"/>
            </p:cNvSpPr>
            <p:nvPr/>
          </p:nvSpPr>
          <p:spPr bwMode="auto">
            <a:xfrm>
              <a:off x="-7979248"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7" name="Rectangle 117"/>
            <p:cNvSpPr>
              <a:spLocks noChangeArrowheads="1"/>
            </p:cNvSpPr>
            <p:nvPr/>
          </p:nvSpPr>
          <p:spPr bwMode="auto">
            <a:xfrm>
              <a:off x="-7718889"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8" name="Rectangle 118"/>
            <p:cNvSpPr>
              <a:spLocks noChangeArrowheads="1"/>
            </p:cNvSpPr>
            <p:nvPr/>
          </p:nvSpPr>
          <p:spPr bwMode="auto">
            <a:xfrm>
              <a:off x="-8153880"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9" name="Rectangle 119"/>
            <p:cNvSpPr>
              <a:spLocks noChangeArrowheads="1"/>
            </p:cNvSpPr>
            <p:nvPr/>
          </p:nvSpPr>
          <p:spPr bwMode="auto">
            <a:xfrm>
              <a:off x="-7979248"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0" name="Rectangle 120"/>
            <p:cNvSpPr>
              <a:spLocks noChangeArrowheads="1"/>
            </p:cNvSpPr>
            <p:nvPr/>
          </p:nvSpPr>
          <p:spPr bwMode="auto">
            <a:xfrm>
              <a:off x="-7893521"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1" name="Rectangle 121"/>
            <p:cNvSpPr>
              <a:spLocks noChangeArrowheads="1"/>
            </p:cNvSpPr>
            <p:nvPr/>
          </p:nvSpPr>
          <p:spPr bwMode="auto">
            <a:xfrm>
              <a:off x="-7807792"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2" name="Rectangle 122"/>
            <p:cNvSpPr>
              <a:spLocks noChangeArrowheads="1"/>
            </p:cNvSpPr>
            <p:nvPr/>
          </p:nvSpPr>
          <p:spPr bwMode="auto">
            <a:xfrm>
              <a:off x="-8153880"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3" name="Rectangle 123"/>
            <p:cNvSpPr>
              <a:spLocks noChangeArrowheads="1"/>
            </p:cNvSpPr>
            <p:nvPr/>
          </p:nvSpPr>
          <p:spPr bwMode="auto">
            <a:xfrm>
              <a:off x="-7807792"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4" name="Rectangle 124"/>
            <p:cNvSpPr>
              <a:spLocks noChangeArrowheads="1"/>
            </p:cNvSpPr>
            <p:nvPr/>
          </p:nvSpPr>
          <p:spPr bwMode="auto">
            <a:xfrm>
              <a:off x="-7718889"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5" name="Rectangle 125"/>
            <p:cNvSpPr>
              <a:spLocks noChangeArrowheads="1"/>
            </p:cNvSpPr>
            <p:nvPr/>
          </p:nvSpPr>
          <p:spPr bwMode="auto">
            <a:xfrm>
              <a:off x="-8153880"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6" name="Rectangle 126"/>
            <p:cNvSpPr>
              <a:spLocks noChangeArrowheads="1"/>
            </p:cNvSpPr>
            <p:nvPr/>
          </p:nvSpPr>
          <p:spPr bwMode="auto">
            <a:xfrm>
              <a:off x="-7979248"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7" name="Rectangle 127"/>
            <p:cNvSpPr>
              <a:spLocks noChangeArrowheads="1"/>
            </p:cNvSpPr>
            <p:nvPr/>
          </p:nvSpPr>
          <p:spPr bwMode="auto">
            <a:xfrm>
              <a:off x="-7718889"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8" name="Rectangle 128"/>
            <p:cNvSpPr>
              <a:spLocks noChangeArrowheads="1"/>
            </p:cNvSpPr>
            <p:nvPr/>
          </p:nvSpPr>
          <p:spPr bwMode="auto">
            <a:xfrm>
              <a:off x="-806815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9" name="Rectangle 129"/>
            <p:cNvSpPr>
              <a:spLocks noChangeArrowheads="1"/>
            </p:cNvSpPr>
            <p:nvPr/>
          </p:nvSpPr>
          <p:spPr bwMode="auto">
            <a:xfrm>
              <a:off x="-789352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0" name="Rectangle 130"/>
            <p:cNvSpPr>
              <a:spLocks noChangeArrowheads="1"/>
            </p:cNvSpPr>
            <p:nvPr/>
          </p:nvSpPr>
          <p:spPr bwMode="auto">
            <a:xfrm>
              <a:off x="-7807792"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1" name="Rectangle 131"/>
            <p:cNvSpPr>
              <a:spLocks noChangeArrowheads="1"/>
            </p:cNvSpPr>
            <p:nvPr/>
          </p:nvSpPr>
          <p:spPr bwMode="auto">
            <a:xfrm>
              <a:off x="-7718889"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2" name="Rectangle 132"/>
            <p:cNvSpPr>
              <a:spLocks noChangeArrowheads="1"/>
            </p:cNvSpPr>
            <p:nvPr/>
          </p:nvSpPr>
          <p:spPr bwMode="auto">
            <a:xfrm>
              <a:off x="-8068151"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3" name="Rectangle 133"/>
            <p:cNvSpPr>
              <a:spLocks noChangeArrowheads="1"/>
            </p:cNvSpPr>
            <p:nvPr/>
          </p:nvSpPr>
          <p:spPr bwMode="auto">
            <a:xfrm>
              <a:off x="-7979248"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4" name="Rectangle 134"/>
            <p:cNvSpPr>
              <a:spLocks noChangeArrowheads="1"/>
            </p:cNvSpPr>
            <p:nvPr/>
          </p:nvSpPr>
          <p:spPr bwMode="auto">
            <a:xfrm>
              <a:off x="-7718889"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5" name="Rectangle 135"/>
            <p:cNvSpPr>
              <a:spLocks noChangeArrowheads="1"/>
            </p:cNvSpPr>
            <p:nvPr/>
          </p:nvSpPr>
          <p:spPr bwMode="auto">
            <a:xfrm>
              <a:off x="-8153880"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6" name="Rectangle 136"/>
            <p:cNvSpPr>
              <a:spLocks noChangeArrowheads="1"/>
            </p:cNvSpPr>
            <p:nvPr/>
          </p:nvSpPr>
          <p:spPr bwMode="auto">
            <a:xfrm>
              <a:off x="-7979248"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7" name="Rectangle 137"/>
            <p:cNvSpPr>
              <a:spLocks noChangeArrowheads="1"/>
            </p:cNvSpPr>
            <p:nvPr/>
          </p:nvSpPr>
          <p:spPr bwMode="auto">
            <a:xfrm>
              <a:off x="-7893521"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8" name="Rectangle 138"/>
            <p:cNvSpPr>
              <a:spLocks noChangeArrowheads="1"/>
            </p:cNvSpPr>
            <p:nvPr/>
          </p:nvSpPr>
          <p:spPr bwMode="auto">
            <a:xfrm>
              <a:off x="-7979248"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9" name="Rectangle 139"/>
            <p:cNvSpPr>
              <a:spLocks noChangeArrowheads="1"/>
            </p:cNvSpPr>
            <p:nvPr/>
          </p:nvSpPr>
          <p:spPr bwMode="auto">
            <a:xfrm>
              <a:off x="-7718889"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0" name="Rectangle 140"/>
            <p:cNvSpPr>
              <a:spLocks noChangeArrowheads="1"/>
            </p:cNvSpPr>
            <p:nvPr/>
          </p:nvSpPr>
          <p:spPr bwMode="auto">
            <a:xfrm>
              <a:off x="-806815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1" name="Rectangle 141"/>
            <p:cNvSpPr>
              <a:spLocks noChangeArrowheads="1"/>
            </p:cNvSpPr>
            <p:nvPr/>
          </p:nvSpPr>
          <p:spPr bwMode="auto">
            <a:xfrm>
              <a:off x="-789352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2" name="Rectangle 142"/>
            <p:cNvSpPr>
              <a:spLocks noChangeArrowheads="1"/>
            </p:cNvSpPr>
            <p:nvPr/>
          </p:nvSpPr>
          <p:spPr bwMode="auto">
            <a:xfrm>
              <a:off x="-7807792"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3" name="Rectangle 143"/>
            <p:cNvSpPr>
              <a:spLocks noChangeArrowheads="1"/>
            </p:cNvSpPr>
            <p:nvPr/>
          </p:nvSpPr>
          <p:spPr bwMode="auto">
            <a:xfrm>
              <a:off x="-8153880"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4" name="Rectangle 144"/>
            <p:cNvSpPr>
              <a:spLocks noChangeArrowheads="1"/>
            </p:cNvSpPr>
            <p:nvPr/>
          </p:nvSpPr>
          <p:spPr bwMode="auto">
            <a:xfrm>
              <a:off x="-8068151"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5" name="Rectangle 145"/>
            <p:cNvSpPr>
              <a:spLocks noChangeArrowheads="1"/>
            </p:cNvSpPr>
            <p:nvPr/>
          </p:nvSpPr>
          <p:spPr bwMode="auto">
            <a:xfrm>
              <a:off x="-7979248"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6" name="Rectangle 146"/>
            <p:cNvSpPr>
              <a:spLocks noChangeArrowheads="1"/>
            </p:cNvSpPr>
            <p:nvPr/>
          </p:nvSpPr>
          <p:spPr bwMode="auto">
            <a:xfrm>
              <a:off x="-7718889"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7" name="Rectangle 147"/>
            <p:cNvSpPr>
              <a:spLocks noChangeArrowheads="1"/>
            </p:cNvSpPr>
            <p:nvPr/>
          </p:nvSpPr>
          <p:spPr bwMode="auto">
            <a:xfrm>
              <a:off x="-7979248"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8" name="Rectangle 148"/>
            <p:cNvSpPr>
              <a:spLocks noChangeArrowheads="1"/>
            </p:cNvSpPr>
            <p:nvPr/>
          </p:nvSpPr>
          <p:spPr bwMode="auto">
            <a:xfrm>
              <a:off x="-7893521"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9" name="Rectangle 149"/>
            <p:cNvSpPr>
              <a:spLocks noChangeArrowheads="1"/>
            </p:cNvSpPr>
            <p:nvPr/>
          </p:nvSpPr>
          <p:spPr bwMode="auto">
            <a:xfrm>
              <a:off x="-7807792"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0" name="Rectangle 150"/>
            <p:cNvSpPr>
              <a:spLocks noChangeArrowheads="1"/>
            </p:cNvSpPr>
            <p:nvPr/>
          </p:nvSpPr>
          <p:spPr bwMode="auto">
            <a:xfrm>
              <a:off x="-806815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1" name="Rectangle 151"/>
            <p:cNvSpPr>
              <a:spLocks noChangeArrowheads="1"/>
            </p:cNvSpPr>
            <p:nvPr/>
          </p:nvSpPr>
          <p:spPr bwMode="auto">
            <a:xfrm>
              <a:off x="-789352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2" name="Rectangle 152"/>
            <p:cNvSpPr>
              <a:spLocks noChangeArrowheads="1"/>
            </p:cNvSpPr>
            <p:nvPr/>
          </p:nvSpPr>
          <p:spPr bwMode="auto">
            <a:xfrm>
              <a:off x="-7979248" y="20113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3" name="Rectangle 153"/>
            <p:cNvSpPr>
              <a:spLocks noChangeArrowheads="1"/>
            </p:cNvSpPr>
            <p:nvPr/>
          </p:nvSpPr>
          <p:spPr bwMode="auto">
            <a:xfrm>
              <a:off x="-7807792"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4" name="Rectangle 154"/>
            <p:cNvSpPr>
              <a:spLocks noChangeArrowheads="1"/>
            </p:cNvSpPr>
            <p:nvPr/>
          </p:nvSpPr>
          <p:spPr bwMode="auto">
            <a:xfrm>
              <a:off x="-8153880"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5" name="Rectangle 155"/>
            <p:cNvSpPr>
              <a:spLocks noChangeArrowheads="1"/>
            </p:cNvSpPr>
            <p:nvPr/>
          </p:nvSpPr>
          <p:spPr bwMode="auto">
            <a:xfrm>
              <a:off x="-7979248"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6" name="Rectangle 156"/>
            <p:cNvSpPr>
              <a:spLocks noChangeArrowheads="1"/>
            </p:cNvSpPr>
            <p:nvPr/>
          </p:nvSpPr>
          <p:spPr bwMode="auto">
            <a:xfrm>
              <a:off x="-7718889"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7" name="Rectangle 157"/>
            <p:cNvSpPr>
              <a:spLocks noChangeArrowheads="1"/>
            </p:cNvSpPr>
            <p:nvPr/>
          </p:nvSpPr>
          <p:spPr bwMode="auto">
            <a:xfrm>
              <a:off x="-8153880"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8" name="Rectangle 158"/>
            <p:cNvSpPr>
              <a:spLocks noChangeArrowheads="1"/>
            </p:cNvSpPr>
            <p:nvPr/>
          </p:nvSpPr>
          <p:spPr bwMode="auto">
            <a:xfrm>
              <a:off x="-7979248"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9" name="Rectangle 159"/>
            <p:cNvSpPr>
              <a:spLocks noChangeArrowheads="1"/>
            </p:cNvSpPr>
            <p:nvPr/>
          </p:nvSpPr>
          <p:spPr bwMode="auto">
            <a:xfrm>
              <a:off x="-7807792"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0" name="Rectangle 160"/>
            <p:cNvSpPr>
              <a:spLocks noChangeArrowheads="1"/>
            </p:cNvSpPr>
            <p:nvPr/>
          </p:nvSpPr>
          <p:spPr bwMode="auto">
            <a:xfrm>
              <a:off x="-806815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1" name="Rectangle 161"/>
            <p:cNvSpPr>
              <a:spLocks noChangeArrowheads="1"/>
            </p:cNvSpPr>
            <p:nvPr/>
          </p:nvSpPr>
          <p:spPr bwMode="auto">
            <a:xfrm>
              <a:off x="-789352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2" name="Rectangle 162"/>
            <p:cNvSpPr>
              <a:spLocks noChangeArrowheads="1"/>
            </p:cNvSpPr>
            <p:nvPr/>
          </p:nvSpPr>
          <p:spPr bwMode="auto">
            <a:xfrm>
              <a:off x="-7718889"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3" name="Rectangle 163"/>
            <p:cNvSpPr>
              <a:spLocks noChangeArrowheads="1"/>
            </p:cNvSpPr>
            <p:nvPr/>
          </p:nvSpPr>
          <p:spPr bwMode="auto">
            <a:xfrm>
              <a:off x="-8153880"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4" name="Rectangle 164"/>
            <p:cNvSpPr>
              <a:spLocks noChangeArrowheads="1"/>
            </p:cNvSpPr>
            <p:nvPr/>
          </p:nvSpPr>
          <p:spPr bwMode="auto">
            <a:xfrm>
              <a:off x="-7979248"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5" name="Rectangle 165"/>
            <p:cNvSpPr>
              <a:spLocks noChangeArrowheads="1"/>
            </p:cNvSpPr>
            <p:nvPr/>
          </p:nvSpPr>
          <p:spPr bwMode="auto">
            <a:xfrm>
              <a:off x="-7718889"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6" name="Rectangle 166"/>
            <p:cNvSpPr>
              <a:spLocks noChangeArrowheads="1"/>
            </p:cNvSpPr>
            <p:nvPr/>
          </p:nvSpPr>
          <p:spPr bwMode="auto">
            <a:xfrm>
              <a:off x="-8245958" y="24526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7" name="Rectangle 167"/>
            <p:cNvSpPr>
              <a:spLocks noChangeArrowheads="1"/>
            </p:cNvSpPr>
            <p:nvPr/>
          </p:nvSpPr>
          <p:spPr bwMode="auto">
            <a:xfrm>
              <a:off x="-8677773"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8" name="Rectangle 168"/>
            <p:cNvSpPr>
              <a:spLocks noChangeArrowheads="1"/>
            </p:cNvSpPr>
            <p:nvPr/>
          </p:nvSpPr>
          <p:spPr bwMode="auto">
            <a:xfrm>
              <a:off x="-8331685" y="25352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9" name="Rectangle 169"/>
            <p:cNvSpPr>
              <a:spLocks noChangeArrowheads="1"/>
            </p:cNvSpPr>
            <p:nvPr/>
          </p:nvSpPr>
          <p:spPr bwMode="auto">
            <a:xfrm>
              <a:off x="-7718889"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0" name="Rectangle 170"/>
            <p:cNvSpPr>
              <a:spLocks noChangeArrowheads="1"/>
            </p:cNvSpPr>
            <p:nvPr/>
          </p:nvSpPr>
          <p:spPr bwMode="auto">
            <a:xfrm>
              <a:off x="-8245958"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1" name="Rectangle 171"/>
            <p:cNvSpPr>
              <a:spLocks noChangeArrowheads="1"/>
            </p:cNvSpPr>
            <p:nvPr/>
          </p:nvSpPr>
          <p:spPr bwMode="auto">
            <a:xfrm>
              <a:off x="-8417414" y="26146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2" name="Rectangle 172"/>
            <p:cNvSpPr>
              <a:spLocks noChangeArrowheads="1"/>
            </p:cNvSpPr>
            <p:nvPr/>
          </p:nvSpPr>
          <p:spPr bwMode="auto">
            <a:xfrm>
              <a:off x="-7807792"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3" name="Rectangle 173"/>
            <p:cNvSpPr>
              <a:spLocks noChangeArrowheads="1"/>
            </p:cNvSpPr>
            <p:nvPr/>
          </p:nvSpPr>
          <p:spPr bwMode="auto">
            <a:xfrm>
              <a:off x="-8677773"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4" name="Rectangle 174"/>
            <p:cNvSpPr>
              <a:spLocks noChangeArrowheads="1"/>
            </p:cNvSpPr>
            <p:nvPr/>
          </p:nvSpPr>
          <p:spPr bwMode="auto">
            <a:xfrm>
              <a:off x="-806815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5" name="Rectangle 175"/>
            <p:cNvSpPr>
              <a:spLocks noChangeArrowheads="1"/>
            </p:cNvSpPr>
            <p:nvPr/>
          </p:nvSpPr>
          <p:spPr bwMode="auto">
            <a:xfrm>
              <a:off x="-789352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6" name="Rectangle 176"/>
            <p:cNvSpPr>
              <a:spLocks noChangeArrowheads="1"/>
            </p:cNvSpPr>
            <p:nvPr/>
          </p:nvSpPr>
          <p:spPr bwMode="auto">
            <a:xfrm>
              <a:off x="-7718889"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7" name="Rectangle 177"/>
            <p:cNvSpPr>
              <a:spLocks noChangeArrowheads="1"/>
            </p:cNvSpPr>
            <p:nvPr/>
          </p:nvSpPr>
          <p:spPr bwMode="auto">
            <a:xfrm>
              <a:off x="-8417414"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8" name="Rectangle 178"/>
            <p:cNvSpPr>
              <a:spLocks noChangeArrowheads="1"/>
            </p:cNvSpPr>
            <p:nvPr/>
          </p:nvSpPr>
          <p:spPr bwMode="auto">
            <a:xfrm>
              <a:off x="-8592044" y="27749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9" name="Rectangle 179"/>
            <p:cNvSpPr>
              <a:spLocks noChangeArrowheads="1"/>
            </p:cNvSpPr>
            <p:nvPr/>
          </p:nvSpPr>
          <p:spPr bwMode="auto">
            <a:xfrm>
              <a:off x="-7979248"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0" name="Rectangle 180"/>
            <p:cNvSpPr>
              <a:spLocks noChangeArrowheads="1"/>
            </p:cNvSpPr>
            <p:nvPr/>
          </p:nvSpPr>
          <p:spPr bwMode="auto">
            <a:xfrm>
              <a:off x="-8068151" y="2854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1" name="Rectangle 181"/>
            <p:cNvSpPr>
              <a:spLocks noChangeArrowheads="1"/>
            </p:cNvSpPr>
            <p:nvPr/>
          </p:nvSpPr>
          <p:spPr bwMode="auto">
            <a:xfrm>
              <a:off x="-7718889" y="2854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2" name="Rectangle 182"/>
            <p:cNvSpPr>
              <a:spLocks noChangeArrowheads="1"/>
            </p:cNvSpPr>
            <p:nvPr/>
          </p:nvSpPr>
          <p:spPr bwMode="auto">
            <a:xfrm>
              <a:off x="-8417414"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3" name="Rectangle 183"/>
            <p:cNvSpPr>
              <a:spLocks noChangeArrowheads="1"/>
            </p:cNvSpPr>
            <p:nvPr/>
          </p:nvSpPr>
          <p:spPr bwMode="auto">
            <a:xfrm>
              <a:off x="-8153880" y="293687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4" name="Rectangle 184"/>
            <p:cNvSpPr>
              <a:spLocks noChangeArrowheads="1"/>
            </p:cNvSpPr>
            <p:nvPr/>
          </p:nvSpPr>
          <p:spPr bwMode="auto">
            <a:xfrm>
              <a:off x="-7718889"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5" name="Rectangle 185"/>
            <p:cNvSpPr>
              <a:spLocks noChangeArrowheads="1"/>
            </p:cNvSpPr>
            <p:nvPr/>
          </p:nvSpPr>
          <p:spPr bwMode="auto">
            <a:xfrm>
              <a:off x="-8068151"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6" name="Rectangle 186"/>
            <p:cNvSpPr>
              <a:spLocks noChangeArrowheads="1"/>
            </p:cNvSpPr>
            <p:nvPr/>
          </p:nvSpPr>
          <p:spPr bwMode="auto">
            <a:xfrm>
              <a:off x="-8506317"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7" name="Rectangle 187"/>
            <p:cNvSpPr>
              <a:spLocks noChangeArrowheads="1"/>
            </p:cNvSpPr>
            <p:nvPr/>
          </p:nvSpPr>
          <p:spPr bwMode="auto">
            <a:xfrm>
              <a:off x="-8506317"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8" name="Rectangle 188"/>
            <p:cNvSpPr>
              <a:spLocks noChangeArrowheads="1"/>
            </p:cNvSpPr>
            <p:nvPr/>
          </p:nvSpPr>
          <p:spPr bwMode="auto">
            <a:xfrm>
              <a:off x="-8506317"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9" name="Rectangle 189"/>
            <p:cNvSpPr>
              <a:spLocks noChangeArrowheads="1"/>
            </p:cNvSpPr>
            <p:nvPr/>
          </p:nvSpPr>
          <p:spPr bwMode="auto">
            <a:xfrm>
              <a:off x="-8592044"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0" name="Rectangle 190"/>
            <p:cNvSpPr>
              <a:spLocks noChangeArrowheads="1"/>
            </p:cNvSpPr>
            <p:nvPr/>
          </p:nvSpPr>
          <p:spPr bwMode="auto">
            <a:xfrm>
              <a:off x="-7718889" y="362585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1" name="Rectangle 191"/>
            <p:cNvSpPr>
              <a:spLocks noChangeArrowheads="1"/>
            </p:cNvSpPr>
            <p:nvPr/>
          </p:nvSpPr>
          <p:spPr bwMode="auto">
            <a:xfrm>
              <a:off x="-8331685"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2" name="Rectangle 192"/>
            <p:cNvSpPr>
              <a:spLocks noChangeArrowheads="1"/>
            </p:cNvSpPr>
            <p:nvPr/>
          </p:nvSpPr>
          <p:spPr bwMode="auto">
            <a:xfrm>
              <a:off x="-8331685" y="37274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3" name="Rectangle 193"/>
            <p:cNvSpPr>
              <a:spLocks noChangeArrowheads="1"/>
            </p:cNvSpPr>
            <p:nvPr/>
          </p:nvSpPr>
          <p:spPr bwMode="auto">
            <a:xfrm>
              <a:off x="-7979248" y="37274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4" name="Rectangle 194"/>
            <p:cNvSpPr>
              <a:spLocks noChangeArrowheads="1"/>
            </p:cNvSpPr>
            <p:nvPr/>
          </p:nvSpPr>
          <p:spPr bwMode="auto">
            <a:xfrm>
              <a:off x="-8068151" y="39449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5" name="Rectangle 195"/>
            <p:cNvSpPr>
              <a:spLocks noChangeArrowheads="1"/>
            </p:cNvSpPr>
            <p:nvPr/>
          </p:nvSpPr>
          <p:spPr bwMode="auto">
            <a:xfrm>
              <a:off x="-8245958"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6" name="Rectangle 196"/>
            <p:cNvSpPr>
              <a:spLocks noChangeArrowheads="1"/>
            </p:cNvSpPr>
            <p:nvPr/>
          </p:nvSpPr>
          <p:spPr bwMode="auto">
            <a:xfrm>
              <a:off x="-8677773"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7" name="Rectangle 197"/>
            <p:cNvSpPr>
              <a:spLocks noChangeArrowheads="1"/>
            </p:cNvSpPr>
            <p:nvPr/>
          </p:nvSpPr>
          <p:spPr bwMode="auto">
            <a:xfrm>
              <a:off x="-7718889"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8" name="Rectangle 198"/>
            <p:cNvSpPr>
              <a:spLocks noChangeArrowheads="1"/>
            </p:cNvSpPr>
            <p:nvPr/>
          </p:nvSpPr>
          <p:spPr bwMode="auto">
            <a:xfrm>
              <a:off x="-8068151" y="3171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9" name="Rectangle 199"/>
            <p:cNvSpPr>
              <a:spLocks noChangeArrowheads="1"/>
            </p:cNvSpPr>
            <p:nvPr/>
          </p:nvSpPr>
          <p:spPr bwMode="auto">
            <a:xfrm>
              <a:off x="-8068151"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0" name="Rectangle 200"/>
            <p:cNvSpPr>
              <a:spLocks noChangeArrowheads="1"/>
            </p:cNvSpPr>
            <p:nvPr/>
          </p:nvSpPr>
          <p:spPr bwMode="auto">
            <a:xfrm>
              <a:off x="-8417414" y="3171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1" name="Rectangle 201"/>
            <p:cNvSpPr>
              <a:spLocks noChangeArrowheads="1"/>
            </p:cNvSpPr>
            <p:nvPr/>
          </p:nvSpPr>
          <p:spPr bwMode="auto">
            <a:xfrm>
              <a:off x="-8677773"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2" name="Rectangle 202"/>
            <p:cNvSpPr>
              <a:spLocks noChangeArrowheads="1"/>
            </p:cNvSpPr>
            <p:nvPr/>
          </p:nvSpPr>
          <p:spPr bwMode="auto">
            <a:xfrm>
              <a:off x="-8677773" y="3362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3" name="Rectangle 203"/>
            <p:cNvSpPr>
              <a:spLocks noChangeArrowheads="1"/>
            </p:cNvSpPr>
            <p:nvPr/>
          </p:nvSpPr>
          <p:spPr bwMode="auto">
            <a:xfrm>
              <a:off x="-8677773" y="3473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4" name="Rectangle 204"/>
            <p:cNvSpPr>
              <a:spLocks noChangeArrowheads="1"/>
            </p:cNvSpPr>
            <p:nvPr/>
          </p:nvSpPr>
          <p:spPr bwMode="auto">
            <a:xfrm>
              <a:off x="-8245958"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5" name="Rectangle 205"/>
            <p:cNvSpPr>
              <a:spLocks noChangeArrowheads="1"/>
            </p:cNvSpPr>
            <p:nvPr/>
          </p:nvSpPr>
          <p:spPr bwMode="auto">
            <a:xfrm>
              <a:off x="-7718888"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6" name="Freeform 206"/>
            <p:cNvSpPr/>
            <p:nvPr/>
          </p:nvSpPr>
          <p:spPr bwMode="auto">
            <a:xfrm>
              <a:off x="-7639510" y="490538"/>
              <a:ext cx="244484" cy="557213"/>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367" name="Freeform 207"/>
            <p:cNvSpPr/>
            <p:nvPr/>
          </p:nvSpPr>
          <p:spPr bwMode="auto">
            <a:xfrm>
              <a:off x="-7528382" y="806450"/>
              <a:ext cx="76203" cy="187324"/>
            </a:xfrm>
            <a:custGeom>
              <a:avLst/>
              <a:gdLst>
                <a:gd name="T0" fmla="*/ 48 w 48"/>
                <a:gd name="T1" fmla="*/ 100 h 118"/>
                <a:gd name="T2" fmla="*/ 48 w 48"/>
                <a:gd name="T3" fmla="*/ 118 h 118"/>
                <a:gd name="T4" fmla="*/ 0 w 48"/>
                <a:gd name="T5" fmla="*/ 24 h 118"/>
                <a:gd name="T6" fmla="*/ 0 w 48"/>
                <a:gd name="T7" fmla="*/ 0 h 118"/>
                <a:gd name="T8" fmla="*/ 48 w 48"/>
                <a:gd name="T9" fmla="*/ 100 h 118"/>
              </a:gdLst>
              <a:ahLst/>
              <a:cxnLst>
                <a:cxn ang="0">
                  <a:pos x="T0" y="T1"/>
                </a:cxn>
                <a:cxn ang="0">
                  <a:pos x="T2" y="T3"/>
                </a:cxn>
                <a:cxn ang="0">
                  <a:pos x="T4" y="T5"/>
                </a:cxn>
                <a:cxn ang="0">
                  <a:pos x="T6" y="T7"/>
                </a:cxn>
                <a:cxn ang="0">
                  <a:pos x="T8" y="T9"/>
                </a:cxn>
              </a:cxnLst>
              <a:rect l="0" t="0" r="r" b="b"/>
              <a:pathLst>
                <a:path w="48" h="118">
                  <a:moveTo>
                    <a:pt x="48" y="100"/>
                  </a:moveTo>
                  <a:lnTo>
                    <a:pt x="48" y="118"/>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grpSp>
          <p:nvGrpSpPr>
            <p:cNvPr id="368" name="Group 409"/>
            <p:cNvGrpSpPr/>
            <p:nvPr/>
          </p:nvGrpSpPr>
          <p:grpSpPr bwMode="auto">
            <a:xfrm>
              <a:off x="-7639510" y="-3051174"/>
              <a:ext cx="3211625" cy="6216650"/>
              <a:chOff x="2459" y="-335"/>
              <a:chExt cx="2023" cy="3916"/>
            </a:xfrm>
            <a:grpFill/>
          </p:grpSpPr>
          <p:sp>
            <p:nvSpPr>
              <p:cNvPr id="1566" name="Freeform 209"/>
              <p:cNvSpPr/>
              <p:nvPr/>
            </p:nvSpPr>
            <p:spPr bwMode="auto">
              <a:xfrm>
                <a:off x="2593" y="222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567" name="Freeform 210"/>
              <p:cNvSpPr/>
              <p:nvPr/>
            </p:nvSpPr>
            <p:spPr bwMode="auto">
              <a:xfrm>
                <a:off x="2459" y="2009"/>
                <a:ext cx="154" cy="306"/>
              </a:xfrm>
              <a:custGeom>
                <a:avLst/>
                <a:gdLst>
                  <a:gd name="T0" fmla="*/ 0 w 154"/>
                  <a:gd name="T1" fmla="*/ 0 h 306"/>
                  <a:gd name="T2" fmla="*/ 0 w 154"/>
                  <a:gd name="T3" fmla="*/ 32 h 306"/>
                  <a:gd name="T4" fmla="*/ 154 w 154"/>
                  <a:gd name="T5" fmla="*/ 306 h 306"/>
                  <a:gd name="T6" fmla="*/ 154 w 154"/>
                  <a:gd name="T7" fmla="*/ 290 h 306"/>
                  <a:gd name="T8" fmla="*/ 0 w 154"/>
                  <a:gd name="T9" fmla="*/ 0 h 306"/>
                </a:gdLst>
                <a:ahLst/>
                <a:cxnLst>
                  <a:cxn ang="0">
                    <a:pos x="T0" y="T1"/>
                  </a:cxn>
                  <a:cxn ang="0">
                    <a:pos x="T2" y="T3"/>
                  </a:cxn>
                  <a:cxn ang="0">
                    <a:pos x="T4" y="T5"/>
                  </a:cxn>
                  <a:cxn ang="0">
                    <a:pos x="T6" y="T7"/>
                  </a:cxn>
                  <a:cxn ang="0">
                    <a:pos x="T8" y="T9"/>
                  </a:cxn>
                </a:cxnLst>
                <a:rect l="0" t="0" r="r" b="b"/>
                <a:pathLst>
                  <a:path w="154" h="306">
                    <a:moveTo>
                      <a:pt x="0" y="0"/>
                    </a:moveTo>
                    <a:lnTo>
                      <a:pt x="0" y="32"/>
                    </a:lnTo>
                    <a:lnTo>
                      <a:pt x="154" y="306"/>
                    </a:lnTo>
                    <a:lnTo>
                      <a:pt x="154" y="29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8" name="Freeform 211"/>
              <p:cNvSpPr/>
              <p:nvPr/>
            </p:nvSpPr>
            <p:spPr bwMode="auto">
              <a:xfrm>
                <a:off x="2459" y="206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9" name="Freeform 212"/>
              <p:cNvSpPr/>
              <p:nvPr/>
            </p:nvSpPr>
            <p:spPr bwMode="auto">
              <a:xfrm>
                <a:off x="2541" y="2209"/>
                <a:ext cx="24" cy="64"/>
              </a:xfrm>
              <a:custGeom>
                <a:avLst/>
                <a:gdLst>
                  <a:gd name="T0" fmla="*/ 24 w 24"/>
                  <a:gd name="T1" fmla="*/ 44 h 64"/>
                  <a:gd name="T2" fmla="*/ 24 w 24"/>
                  <a:gd name="T3" fmla="*/ 64 h 64"/>
                  <a:gd name="T4" fmla="*/ 0 w 24"/>
                  <a:gd name="T5" fmla="*/ 24 h 64"/>
                  <a:gd name="T6" fmla="*/ 0 w 24"/>
                  <a:gd name="T7" fmla="*/ 0 h 64"/>
                  <a:gd name="T8" fmla="*/ 24 w 24"/>
                  <a:gd name="T9" fmla="*/ 44 h 64"/>
                </a:gdLst>
                <a:ahLst/>
                <a:cxnLst>
                  <a:cxn ang="0">
                    <a:pos x="T0" y="T1"/>
                  </a:cxn>
                  <a:cxn ang="0">
                    <a:pos x="T2" y="T3"/>
                  </a:cxn>
                  <a:cxn ang="0">
                    <a:pos x="T4" y="T5"/>
                  </a:cxn>
                  <a:cxn ang="0">
                    <a:pos x="T6" y="T7"/>
                  </a:cxn>
                  <a:cxn ang="0">
                    <a:pos x="T8" y="T9"/>
                  </a:cxn>
                </a:cxnLst>
                <a:rect l="0" t="0" r="r" b="b"/>
                <a:pathLst>
                  <a:path w="24" h="64">
                    <a:moveTo>
                      <a:pt x="24" y="44"/>
                    </a:moveTo>
                    <a:lnTo>
                      <a:pt x="24" y="64"/>
                    </a:lnTo>
                    <a:lnTo>
                      <a:pt x="0" y="24"/>
                    </a:lnTo>
                    <a:lnTo>
                      <a:pt x="0" y="0"/>
                    </a:lnTo>
                    <a:lnTo>
                      <a:pt x="24" y="44"/>
                    </a:lnTo>
                    <a:close/>
                  </a:path>
                </a:pathLst>
              </a:custGeom>
              <a:grpFill/>
              <a:ln>
                <a:noFill/>
              </a:ln>
            </p:spPr>
            <p:txBody>
              <a:bodyPr vert="horz" wrap="square" lIns="91440" tIns="45720" rIns="91440" bIns="45720" numCol="1" anchor="t" anchorCtr="0" compatLnSpc="1"/>
              <a:lstStyle/>
              <a:p>
                <a:endParaRPr lang="zh-CN" altLang="en-US"/>
              </a:p>
            </p:txBody>
          </p:sp>
          <p:sp>
            <p:nvSpPr>
              <p:cNvPr id="1570" name="Freeform 213"/>
              <p:cNvSpPr/>
              <p:nvPr/>
            </p:nvSpPr>
            <p:spPr bwMode="auto">
              <a:xfrm>
                <a:off x="2579" y="2279"/>
                <a:ext cx="10" cy="36"/>
              </a:xfrm>
              <a:custGeom>
                <a:avLst/>
                <a:gdLst>
                  <a:gd name="T0" fmla="*/ 0 w 10"/>
                  <a:gd name="T1" fmla="*/ 0 h 36"/>
                  <a:gd name="T2" fmla="*/ 10 w 10"/>
                  <a:gd name="T3" fmla="*/ 18 h 36"/>
                  <a:gd name="T4" fmla="*/ 10 w 10"/>
                  <a:gd name="T5" fmla="*/ 36 h 36"/>
                  <a:gd name="T6" fmla="*/ 0 w 10"/>
                  <a:gd name="T7" fmla="*/ 20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1" name="Freeform 214"/>
              <p:cNvSpPr/>
              <p:nvPr/>
            </p:nvSpPr>
            <p:spPr bwMode="auto">
              <a:xfrm>
                <a:off x="2605" y="232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2" name="Freeform 215"/>
              <p:cNvSpPr/>
              <p:nvPr/>
            </p:nvSpPr>
            <p:spPr bwMode="auto">
              <a:xfrm>
                <a:off x="2459" y="212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3" name="Freeform 216"/>
              <p:cNvSpPr/>
              <p:nvPr/>
            </p:nvSpPr>
            <p:spPr bwMode="auto">
              <a:xfrm>
                <a:off x="2509" y="2205"/>
                <a:ext cx="104" cy="186"/>
              </a:xfrm>
              <a:custGeom>
                <a:avLst/>
                <a:gdLst>
                  <a:gd name="T0" fmla="*/ 104 w 104"/>
                  <a:gd name="T1" fmla="*/ 170 h 186"/>
                  <a:gd name="T2" fmla="*/ 104 w 104"/>
                  <a:gd name="T3" fmla="*/ 186 h 186"/>
                  <a:gd name="T4" fmla="*/ 0 w 104"/>
                  <a:gd name="T5" fmla="*/ 26 h 186"/>
                  <a:gd name="T6" fmla="*/ 0 w 104"/>
                  <a:gd name="T7" fmla="*/ 0 h 186"/>
                  <a:gd name="T8" fmla="*/ 104 w 104"/>
                  <a:gd name="T9" fmla="*/ 170 h 186"/>
                </a:gdLst>
                <a:ahLst/>
                <a:cxnLst>
                  <a:cxn ang="0">
                    <a:pos x="T0" y="T1"/>
                  </a:cxn>
                  <a:cxn ang="0">
                    <a:pos x="T2" y="T3"/>
                  </a:cxn>
                  <a:cxn ang="0">
                    <a:pos x="T4" y="T5"/>
                  </a:cxn>
                  <a:cxn ang="0">
                    <a:pos x="T6" y="T7"/>
                  </a:cxn>
                  <a:cxn ang="0">
                    <a:pos x="T8" y="T9"/>
                  </a:cxn>
                </a:cxnLst>
                <a:rect l="0" t="0" r="r" b="b"/>
                <a:pathLst>
                  <a:path w="104" h="186">
                    <a:moveTo>
                      <a:pt x="104" y="170"/>
                    </a:moveTo>
                    <a:lnTo>
                      <a:pt x="104" y="186"/>
                    </a:lnTo>
                    <a:lnTo>
                      <a:pt x="0" y="26"/>
                    </a:lnTo>
                    <a:lnTo>
                      <a:pt x="0" y="0"/>
                    </a:lnTo>
                    <a:lnTo>
                      <a:pt x="104" y="170"/>
                    </a:lnTo>
                    <a:close/>
                  </a:path>
                </a:pathLst>
              </a:custGeom>
              <a:grpFill/>
              <a:ln>
                <a:noFill/>
              </a:ln>
            </p:spPr>
            <p:txBody>
              <a:bodyPr vert="horz" wrap="square" lIns="91440" tIns="45720" rIns="91440" bIns="45720" numCol="1" anchor="t" anchorCtr="0" compatLnSpc="1"/>
              <a:lstStyle/>
              <a:p>
                <a:endParaRPr lang="zh-CN" altLang="en-US"/>
              </a:p>
            </p:txBody>
          </p:sp>
          <p:sp>
            <p:nvSpPr>
              <p:cNvPr id="1574" name="Freeform 217"/>
              <p:cNvSpPr/>
              <p:nvPr/>
            </p:nvSpPr>
            <p:spPr bwMode="auto">
              <a:xfrm>
                <a:off x="2459" y="2181"/>
                <a:ext cx="58" cy="114"/>
              </a:xfrm>
              <a:custGeom>
                <a:avLst/>
                <a:gdLst>
                  <a:gd name="T0" fmla="*/ 0 w 58"/>
                  <a:gd name="T1" fmla="*/ 0 h 114"/>
                  <a:gd name="T2" fmla="*/ 58 w 58"/>
                  <a:gd name="T3" fmla="*/ 88 h 114"/>
                  <a:gd name="T4" fmla="*/ 58 w 58"/>
                  <a:gd name="T5" fmla="*/ 114 h 114"/>
                  <a:gd name="T6" fmla="*/ 0 w 58"/>
                  <a:gd name="T7" fmla="*/ 32 h 114"/>
                  <a:gd name="T8" fmla="*/ 0 w 58"/>
                  <a:gd name="T9" fmla="*/ 0 h 114"/>
                </a:gdLst>
                <a:ahLst/>
                <a:cxnLst>
                  <a:cxn ang="0">
                    <a:pos x="T0" y="T1"/>
                  </a:cxn>
                  <a:cxn ang="0">
                    <a:pos x="T2" y="T3"/>
                  </a:cxn>
                  <a:cxn ang="0">
                    <a:pos x="T4" y="T5"/>
                  </a:cxn>
                  <a:cxn ang="0">
                    <a:pos x="T6" y="T7"/>
                  </a:cxn>
                  <a:cxn ang="0">
                    <a:pos x="T8" y="T9"/>
                  </a:cxn>
                </a:cxnLst>
                <a:rect l="0" t="0" r="r" b="b"/>
                <a:pathLst>
                  <a:path w="58" h="114">
                    <a:moveTo>
                      <a:pt x="0" y="0"/>
                    </a:moveTo>
                    <a:lnTo>
                      <a:pt x="58" y="88"/>
                    </a:lnTo>
                    <a:lnTo>
                      <a:pt x="58" y="11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5" name="Freeform 218"/>
              <p:cNvSpPr/>
              <p:nvPr/>
            </p:nvSpPr>
            <p:spPr bwMode="auto">
              <a:xfrm>
                <a:off x="2575" y="2357"/>
                <a:ext cx="38" cy="72"/>
              </a:xfrm>
              <a:custGeom>
                <a:avLst/>
                <a:gdLst>
                  <a:gd name="T0" fmla="*/ 38 w 38"/>
                  <a:gd name="T1" fmla="*/ 56 h 72"/>
                  <a:gd name="T2" fmla="*/ 38 w 38"/>
                  <a:gd name="T3" fmla="*/ 72 h 72"/>
                  <a:gd name="T4" fmla="*/ 0 w 38"/>
                  <a:gd name="T5" fmla="*/ 20 h 72"/>
                  <a:gd name="T6" fmla="*/ 0 w 38"/>
                  <a:gd name="T7" fmla="*/ 0 h 72"/>
                  <a:gd name="T8" fmla="*/ 38 w 38"/>
                  <a:gd name="T9" fmla="*/ 56 h 72"/>
                </a:gdLst>
                <a:ahLst/>
                <a:cxnLst>
                  <a:cxn ang="0">
                    <a:pos x="T0" y="T1"/>
                  </a:cxn>
                  <a:cxn ang="0">
                    <a:pos x="T2" y="T3"/>
                  </a:cxn>
                  <a:cxn ang="0">
                    <a:pos x="T4" y="T5"/>
                  </a:cxn>
                  <a:cxn ang="0">
                    <a:pos x="T6" y="T7"/>
                  </a:cxn>
                  <a:cxn ang="0">
                    <a:pos x="T8" y="T9"/>
                  </a:cxn>
                </a:cxnLst>
                <a:rect l="0" t="0" r="r" b="b"/>
                <a:pathLst>
                  <a:path w="38" h="72">
                    <a:moveTo>
                      <a:pt x="38" y="56"/>
                    </a:moveTo>
                    <a:lnTo>
                      <a:pt x="38" y="72"/>
                    </a:lnTo>
                    <a:lnTo>
                      <a:pt x="0" y="20"/>
                    </a:lnTo>
                    <a:lnTo>
                      <a:pt x="0" y="0"/>
                    </a:lnTo>
                    <a:lnTo>
                      <a:pt x="38" y="56"/>
                    </a:lnTo>
                    <a:close/>
                  </a:path>
                </a:pathLst>
              </a:custGeom>
              <a:grpFill/>
              <a:ln>
                <a:noFill/>
              </a:ln>
            </p:spPr>
            <p:txBody>
              <a:bodyPr vert="horz" wrap="square" lIns="91440" tIns="45720" rIns="91440" bIns="45720" numCol="1" anchor="t" anchorCtr="0" compatLnSpc="1"/>
              <a:lstStyle/>
              <a:p>
                <a:endParaRPr lang="zh-CN" altLang="en-US"/>
              </a:p>
            </p:txBody>
          </p:sp>
          <p:sp>
            <p:nvSpPr>
              <p:cNvPr id="1576" name="Freeform 219"/>
              <p:cNvSpPr/>
              <p:nvPr/>
            </p:nvSpPr>
            <p:spPr bwMode="auto">
              <a:xfrm>
                <a:off x="2459" y="2235"/>
                <a:ext cx="16" cy="52"/>
              </a:xfrm>
              <a:custGeom>
                <a:avLst/>
                <a:gdLst>
                  <a:gd name="T0" fmla="*/ 0 w 16"/>
                  <a:gd name="T1" fmla="*/ 0 h 52"/>
                  <a:gd name="T2" fmla="*/ 16 w 16"/>
                  <a:gd name="T3" fmla="*/ 24 h 52"/>
                  <a:gd name="T4" fmla="*/ 16 w 16"/>
                  <a:gd name="T5" fmla="*/ 52 h 52"/>
                  <a:gd name="T6" fmla="*/ 0 w 16"/>
                  <a:gd name="T7" fmla="*/ 30 h 52"/>
                  <a:gd name="T8" fmla="*/ 0 w 16"/>
                  <a:gd name="T9" fmla="*/ 0 h 52"/>
                </a:gdLst>
                <a:ahLst/>
                <a:cxnLst>
                  <a:cxn ang="0">
                    <a:pos x="T0" y="T1"/>
                  </a:cxn>
                  <a:cxn ang="0">
                    <a:pos x="T2" y="T3"/>
                  </a:cxn>
                  <a:cxn ang="0">
                    <a:pos x="T4" y="T5"/>
                  </a:cxn>
                  <a:cxn ang="0">
                    <a:pos x="T6" y="T7"/>
                  </a:cxn>
                  <a:cxn ang="0">
                    <a:pos x="T8" y="T9"/>
                  </a:cxn>
                </a:cxnLst>
                <a:rect l="0" t="0" r="r" b="b"/>
                <a:pathLst>
                  <a:path w="16" h="52">
                    <a:moveTo>
                      <a:pt x="0" y="0"/>
                    </a:moveTo>
                    <a:lnTo>
                      <a:pt x="16" y="24"/>
                    </a:lnTo>
                    <a:lnTo>
                      <a:pt x="16" y="5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7" name="Freeform 220"/>
              <p:cNvSpPr/>
              <p:nvPr/>
            </p:nvSpPr>
            <p:spPr bwMode="auto">
              <a:xfrm>
                <a:off x="2491" y="2279"/>
                <a:ext cx="56" cy="102"/>
              </a:xfrm>
              <a:custGeom>
                <a:avLst/>
                <a:gdLst>
                  <a:gd name="T0" fmla="*/ 56 w 56"/>
                  <a:gd name="T1" fmla="*/ 80 h 102"/>
                  <a:gd name="T2" fmla="*/ 56 w 56"/>
                  <a:gd name="T3" fmla="*/ 102 h 102"/>
                  <a:gd name="T4" fmla="*/ 0 w 56"/>
                  <a:gd name="T5" fmla="*/ 28 h 102"/>
                  <a:gd name="T6" fmla="*/ 0 w 56"/>
                  <a:gd name="T7" fmla="*/ 0 h 102"/>
                  <a:gd name="T8" fmla="*/ 56 w 56"/>
                  <a:gd name="T9" fmla="*/ 80 h 102"/>
                </a:gdLst>
                <a:ahLst/>
                <a:cxnLst>
                  <a:cxn ang="0">
                    <a:pos x="T0" y="T1"/>
                  </a:cxn>
                  <a:cxn ang="0">
                    <a:pos x="T2" y="T3"/>
                  </a:cxn>
                  <a:cxn ang="0">
                    <a:pos x="T4" y="T5"/>
                  </a:cxn>
                  <a:cxn ang="0">
                    <a:pos x="T6" y="T7"/>
                  </a:cxn>
                  <a:cxn ang="0">
                    <a:pos x="T8" y="T9"/>
                  </a:cxn>
                </a:cxnLst>
                <a:rect l="0" t="0" r="r" b="b"/>
                <a:pathLst>
                  <a:path w="56" h="102">
                    <a:moveTo>
                      <a:pt x="56" y="80"/>
                    </a:moveTo>
                    <a:lnTo>
                      <a:pt x="56" y="102"/>
                    </a:lnTo>
                    <a:lnTo>
                      <a:pt x="0" y="28"/>
                    </a:lnTo>
                    <a:lnTo>
                      <a:pt x="0" y="0"/>
                    </a:lnTo>
                    <a:lnTo>
                      <a:pt x="56" y="80"/>
                    </a:lnTo>
                    <a:close/>
                  </a:path>
                </a:pathLst>
              </a:custGeom>
              <a:grpFill/>
              <a:ln>
                <a:noFill/>
              </a:ln>
            </p:spPr>
            <p:txBody>
              <a:bodyPr vert="horz" wrap="square" lIns="91440" tIns="45720" rIns="91440" bIns="45720" numCol="1" anchor="t" anchorCtr="0" compatLnSpc="1"/>
              <a:lstStyle/>
              <a:p>
                <a:endParaRPr lang="zh-CN" altLang="en-US"/>
              </a:p>
            </p:txBody>
          </p:sp>
          <p:sp>
            <p:nvSpPr>
              <p:cNvPr id="1578" name="Freeform 221"/>
              <p:cNvSpPr/>
              <p:nvPr/>
            </p:nvSpPr>
            <p:spPr bwMode="auto">
              <a:xfrm>
                <a:off x="2563" y="2379"/>
                <a:ext cx="8" cy="34"/>
              </a:xfrm>
              <a:custGeom>
                <a:avLst/>
                <a:gdLst>
                  <a:gd name="T0" fmla="*/ 8 w 8"/>
                  <a:gd name="T1" fmla="*/ 14 h 34"/>
                  <a:gd name="T2" fmla="*/ 8 w 8"/>
                  <a:gd name="T3" fmla="*/ 34 h 34"/>
                  <a:gd name="T4" fmla="*/ 0 w 8"/>
                  <a:gd name="T5" fmla="*/ 22 h 34"/>
                  <a:gd name="T6" fmla="*/ 0 w 8"/>
                  <a:gd name="T7" fmla="*/ 0 h 34"/>
                  <a:gd name="T8" fmla="*/ 8 w 8"/>
                  <a:gd name="T9" fmla="*/ 14 h 34"/>
                </a:gdLst>
                <a:ahLst/>
                <a:cxnLst>
                  <a:cxn ang="0">
                    <a:pos x="T0" y="T1"/>
                  </a:cxn>
                  <a:cxn ang="0">
                    <a:pos x="T2" y="T3"/>
                  </a:cxn>
                  <a:cxn ang="0">
                    <a:pos x="T4" y="T5"/>
                  </a:cxn>
                  <a:cxn ang="0">
                    <a:pos x="T6" y="T7"/>
                  </a:cxn>
                  <a:cxn ang="0">
                    <a:pos x="T8" y="T9"/>
                  </a:cxn>
                </a:cxnLst>
                <a:rect l="0" t="0" r="r" b="b"/>
                <a:pathLst>
                  <a:path w="8" h="34">
                    <a:moveTo>
                      <a:pt x="8" y="14"/>
                    </a:moveTo>
                    <a:lnTo>
                      <a:pt x="8" y="34"/>
                    </a:lnTo>
                    <a:lnTo>
                      <a:pt x="0" y="22"/>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9" name="Freeform 222"/>
              <p:cNvSpPr/>
              <p:nvPr/>
            </p:nvSpPr>
            <p:spPr bwMode="auto">
              <a:xfrm>
                <a:off x="2587" y="2413"/>
                <a:ext cx="26" cy="52"/>
              </a:xfrm>
              <a:custGeom>
                <a:avLst/>
                <a:gdLst>
                  <a:gd name="T0" fmla="*/ 26 w 26"/>
                  <a:gd name="T1" fmla="*/ 36 h 52"/>
                  <a:gd name="T2" fmla="*/ 26 w 26"/>
                  <a:gd name="T3" fmla="*/ 52 h 52"/>
                  <a:gd name="T4" fmla="*/ 0 w 26"/>
                  <a:gd name="T5" fmla="*/ 20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20"/>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580" name="Freeform 223"/>
              <p:cNvSpPr/>
              <p:nvPr/>
            </p:nvSpPr>
            <p:spPr bwMode="auto">
              <a:xfrm>
                <a:off x="2459" y="2291"/>
                <a:ext cx="48" cy="88"/>
              </a:xfrm>
              <a:custGeom>
                <a:avLst/>
                <a:gdLst>
                  <a:gd name="T0" fmla="*/ 0 w 48"/>
                  <a:gd name="T1" fmla="*/ 0 h 88"/>
                  <a:gd name="T2" fmla="*/ 48 w 48"/>
                  <a:gd name="T3" fmla="*/ 62 h 88"/>
                  <a:gd name="T4" fmla="*/ 48 w 48"/>
                  <a:gd name="T5" fmla="*/ 88 h 88"/>
                  <a:gd name="T6" fmla="*/ 0 w 48"/>
                  <a:gd name="T7" fmla="*/ 30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1" name="Freeform 224"/>
              <p:cNvSpPr/>
              <p:nvPr/>
            </p:nvSpPr>
            <p:spPr bwMode="auto">
              <a:xfrm>
                <a:off x="2523" y="2371"/>
                <a:ext cx="10" cy="38"/>
              </a:xfrm>
              <a:custGeom>
                <a:avLst/>
                <a:gdLst>
                  <a:gd name="T0" fmla="*/ 10 w 10"/>
                  <a:gd name="T1" fmla="*/ 38 h 38"/>
                  <a:gd name="T2" fmla="*/ 0 w 10"/>
                  <a:gd name="T3" fmla="*/ 26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6"/>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582" name="Freeform 225"/>
              <p:cNvSpPr/>
              <p:nvPr/>
            </p:nvSpPr>
            <p:spPr bwMode="auto">
              <a:xfrm>
                <a:off x="2547" y="240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583" name="Freeform 226"/>
              <p:cNvSpPr/>
              <p:nvPr/>
            </p:nvSpPr>
            <p:spPr bwMode="auto">
              <a:xfrm>
                <a:off x="2595" y="2463"/>
                <a:ext cx="18" cy="38"/>
              </a:xfrm>
              <a:custGeom>
                <a:avLst/>
                <a:gdLst>
                  <a:gd name="T0" fmla="*/ 18 w 18"/>
                  <a:gd name="T1" fmla="*/ 22 h 38"/>
                  <a:gd name="T2" fmla="*/ 18 w 18"/>
                  <a:gd name="T3" fmla="*/ 38 h 38"/>
                  <a:gd name="T4" fmla="*/ 0 w 18"/>
                  <a:gd name="T5" fmla="*/ 18 h 38"/>
                  <a:gd name="T6" fmla="*/ 0 w 18"/>
                  <a:gd name="T7" fmla="*/ 0 h 38"/>
                  <a:gd name="T8" fmla="*/ 18 w 18"/>
                  <a:gd name="T9" fmla="*/ 22 h 38"/>
                </a:gdLst>
                <a:ahLst/>
                <a:cxnLst>
                  <a:cxn ang="0">
                    <a:pos x="T0" y="T1"/>
                  </a:cxn>
                  <a:cxn ang="0">
                    <a:pos x="T2" y="T3"/>
                  </a:cxn>
                  <a:cxn ang="0">
                    <a:pos x="T4" y="T5"/>
                  </a:cxn>
                  <a:cxn ang="0">
                    <a:pos x="T6" y="T7"/>
                  </a:cxn>
                  <a:cxn ang="0">
                    <a:pos x="T8" y="T9"/>
                  </a:cxn>
                </a:cxnLst>
                <a:rect l="0" t="0" r="r" b="b"/>
                <a:pathLst>
                  <a:path w="18" h="38">
                    <a:moveTo>
                      <a:pt x="18" y="22"/>
                    </a:moveTo>
                    <a:lnTo>
                      <a:pt x="18" y="38"/>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1584" name="Freeform 227"/>
              <p:cNvSpPr/>
              <p:nvPr/>
            </p:nvSpPr>
            <p:spPr bwMode="auto">
              <a:xfrm>
                <a:off x="2595" y="2503"/>
                <a:ext cx="18" cy="36"/>
              </a:xfrm>
              <a:custGeom>
                <a:avLst/>
                <a:gdLst>
                  <a:gd name="T0" fmla="*/ 18 w 18"/>
                  <a:gd name="T1" fmla="*/ 20 h 36"/>
                  <a:gd name="T2" fmla="*/ 18 w 18"/>
                  <a:gd name="T3" fmla="*/ 36 h 36"/>
                  <a:gd name="T4" fmla="*/ 0 w 18"/>
                  <a:gd name="T5" fmla="*/ 16 h 36"/>
                  <a:gd name="T6" fmla="*/ 0 w 18"/>
                  <a:gd name="T7" fmla="*/ 0 h 36"/>
                  <a:gd name="T8" fmla="*/ 18 w 18"/>
                  <a:gd name="T9" fmla="*/ 20 h 36"/>
                </a:gdLst>
                <a:ahLst/>
                <a:cxnLst>
                  <a:cxn ang="0">
                    <a:pos x="T0" y="T1"/>
                  </a:cxn>
                  <a:cxn ang="0">
                    <a:pos x="T2" y="T3"/>
                  </a:cxn>
                  <a:cxn ang="0">
                    <a:pos x="T4" y="T5"/>
                  </a:cxn>
                  <a:cxn ang="0">
                    <a:pos x="T6" y="T7"/>
                  </a:cxn>
                  <a:cxn ang="0">
                    <a:pos x="T8" y="T9"/>
                  </a:cxn>
                </a:cxnLst>
                <a:rect l="0" t="0" r="r" b="b"/>
                <a:pathLst>
                  <a:path w="18" h="36">
                    <a:moveTo>
                      <a:pt x="18" y="20"/>
                    </a:moveTo>
                    <a:lnTo>
                      <a:pt x="18" y="36"/>
                    </a:lnTo>
                    <a:lnTo>
                      <a:pt x="0" y="16"/>
                    </a:lnTo>
                    <a:lnTo>
                      <a:pt x="0" y="0"/>
                    </a:lnTo>
                    <a:lnTo>
                      <a:pt x="18" y="20"/>
                    </a:lnTo>
                    <a:close/>
                  </a:path>
                </a:pathLst>
              </a:custGeom>
              <a:grpFill/>
              <a:ln>
                <a:noFill/>
              </a:ln>
            </p:spPr>
            <p:txBody>
              <a:bodyPr vert="horz" wrap="square" lIns="91440" tIns="45720" rIns="91440" bIns="45720" numCol="1" anchor="t" anchorCtr="0" compatLnSpc="1"/>
              <a:lstStyle/>
              <a:p>
                <a:endParaRPr lang="zh-CN" altLang="en-US"/>
              </a:p>
            </p:txBody>
          </p:sp>
          <p:sp>
            <p:nvSpPr>
              <p:cNvPr id="1585" name="Freeform 228"/>
              <p:cNvSpPr/>
              <p:nvPr/>
            </p:nvSpPr>
            <p:spPr bwMode="auto">
              <a:xfrm>
                <a:off x="2459" y="2403"/>
                <a:ext cx="50" cy="80"/>
              </a:xfrm>
              <a:custGeom>
                <a:avLst/>
                <a:gdLst>
                  <a:gd name="T0" fmla="*/ 0 w 50"/>
                  <a:gd name="T1" fmla="*/ 0 h 80"/>
                  <a:gd name="T2" fmla="*/ 50 w 50"/>
                  <a:gd name="T3" fmla="*/ 54 h 80"/>
                  <a:gd name="T4" fmla="*/ 50 w 50"/>
                  <a:gd name="T5" fmla="*/ 80 h 80"/>
                  <a:gd name="T6" fmla="*/ 0 w 50"/>
                  <a:gd name="T7" fmla="*/ 32 h 80"/>
                  <a:gd name="T8" fmla="*/ 0 w 50"/>
                  <a:gd name="T9" fmla="*/ 0 h 80"/>
                </a:gdLst>
                <a:ahLst/>
                <a:cxnLst>
                  <a:cxn ang="0">
                    <a:pos x="T0" y="T1"/>
                  </a:cxn>
                  <a:cxn ang="0">
                    <a:pos x="T2" y="T3"/>
                  </a:cxn>
                  <a:cxn ang="0">
                    <a:pos x="T4" y="T5"/>
                  </a:cxn>
                  <a:cxn ang="0">
                    <a:pos x="T6" y="T7"/>
                  </a:cxn>
                  <a:cxn ang="0">
                    <a:pos x="T8" y="T9"/>
                  </a:cxn>
                </a:cxnLst>
                <a:rect l="0" t="0" r="r" b="b"/>
                <a:pathLst>
                  <a:path w="50" h="80">
                    <a:moveTo>
                      <a:pt x="0" y="0"/>
                    </a:moveTo>
                    <a:lnTo>
                      <a:pt x="50" y="54"/>
                    </a:lnTo>
                    <a:lnTo>
                      <a:pt x="50" y="8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6" name="Freeform 229"/>
              <p:cNvSpPr/>
              <p:nvPr/>
            </p:nvSpPr>
            <p:spPr bwMode="auto">
              <a:xfrm>
                <a:off x="2525" y="2471"/>
                <a:ext cx="14" cy="38"/>
              </a:xfrm>
              <a:custGeom>
                <a:avLst/>
                <a:gdLst>
                  <a:gd name="T0" fmla="*/ 0 w 14"/>
                  <a:gd name="T1" fmla="*/ 0 h 38"/>
                  <a:gd name="T2" fmla="*/ 14 w 14"/>
                  <a:gd name="T3" fmla="*/ 16 h 38"/>
                  <a:gd name="T4" fmla="*/ 14 w 14"/>
                  <a:gd name="T5" fmla="*/ 38 h 38"/>
                  <a:gd name="T6" fmla="*/ 0 w 14"/>
                  <a:gd name="T7" fmla="*/ 26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7" name="Freeform 230"/>
              <p:cNvSpPr/>
              <p:nvPr/>
            </p:nvSpPr>
            <p:spPr bwMode="auto">
              <a:xfrm>
                <a:off x="2553" y="2501"/>
                <a:ext cx="60" cy="76"/>
              </a:xfrm>
              <a:custGeom>
                <a:avLst/>
                <a:gdLst>
                  <a:gd name="T0" fmla="*/ 60 w 60"/>
                  <a:gd name="T1" fmla="*/ 62 h 76"/>
                  <a:gd name="T2" fmla="*/ 60 w 60"/>
                  <a:gd name="T3" fmla="*/ 76 h 76"/>
                  <a:gd name="T4" fmla="*/ 2 w 60"/>
                  <a:gd name="T5" fmla="*/ 22 h 76"/>
                  <a:gd name="T6" fmla="*/ 2 w 60"/>
                  <a:gd name="T7" fmla="*/ 2 h 76"/>
                  <a:gd name="T8" fmla="*/ 0 w 60"/>
                  <a:gd name="T9" fmla="*/ 0 h 76"/>
                  <a:gd name="T10" fmla="*/ 60 w 60"/>
                  <a:gd name="T11" fmla="*/ 62 h 76"/>
                </a:gdLst>
                <a:ahLst/>
                <a:cxnLst>
                  <a:cxn ang="0">
                    <a:pos x="T0" y="T1"/>
                  </a:cxn>
                  <a:cxn ang="0">
                    <a:pos x="T2" y="T3"/>
                  </a:cxn>
                  <a:cxn ang="0">
                    <a:pos x="T4" y="T5"/>
                  </a:cxn>
                  <a:cxn ang="0">
                    <a:pos x="T6" y="T7"/>
                  </a:cxn>
                  <a:cxn ang="0">
                    <a:pos x="T8" y="T9"/>
                  </a:cxn>
                  <a:cxn ang="0">
                    <a:pos x="T10" y="T11"/>
                  </a:cxn>
                </a:cxnLst>
                <a:rect l="0" t="0" r="r" b="b"/>
                <a:pathLst>
                  <a:path w="60" h="76">
                    <a:moveTo>
                      <a:pt x="60" y="62"/>
                    </a:moveTo>
                    <a:lnTo>
                      <a:pt x="60" y="76"/>
                    </a:lnTo>
                    <a:lnTo>
                      <a:pt x="2" y="22"/>
                    </a:lnTo>
                    <a:lnTo>
                      <a:pt x="2" y="2"/>
                    </a:lnTo>
                    <a:lnTo>
                      <a:pt x="0" y="0"/>
                    </a:lnTo>
                    <a:lnTo>
                      <a:pt x="60" y="62"/>
                    </a:lnTo>
                    <a:close/>
                  </a:path>
                </a:pathLst>
              </a:custGeom>
              <a:grpFill/>
              <a:ln>
                <a:noFill/>
              </a:ln>
            </p:spPr>
            <p:txBody>
              <a:bodyPr vert="horz" wrap="square" lIns="91440" tIns="45720" rIns="91440" bIns="45720" numCol="1" anchor="t" anchorCtr="0" compatLnSpc="1"/>
              <a:lstStyle/>
              <a:p>
                <a:endParaRPr lang="zh-CN" altLang="en-US"/>
              </a:p>
            </p:txBody>
          </p:sp>
          <p:sp>
            <p:nvSpPr>
              <p:cNvPr id="1588" name="Freeform 231"/>
              <p:cNvSpPr/>
              <p:nvPr/>
            </p:nvSpPr>
            <p:spPr bwMode="auto">
              <a:xfrm>
                <a:off x="2459" y="245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9" name="Freeform 232"/>
              <p:cNvSpPr/>
              <p:nvPr/>
            </p:nvSpPr>
            <p:spPr bwMode="auto">
              <a:xfrm>
                <a:off x="2597" y="2585"/>
                <a:ext cx="16" cy="30"/>
              </a:xfrm>
              <a:custGeom>
                <a:avLst/>
                <a:gdLst>
                  <a:gd name="T0" fmla="*/ 16 w 16"/>
                  <a:gd name="T1" fmla="*/ 14 h 30"/>
                  <a:gd name="T2" fmla="*/ 16 w 16"/>
                  <a:gd name="T3" fmla="*/ 30 h 30"/>
                  <a:gd name="T4" fmla="*/ 0 w 16"/>
                  <a:gd name="T5" fmla="*/ 18 h 30"/>
                  <a:gd name="T6" fmla="*/ 0 w 16"/>
                  <a:gd name="T7" fmla="*/ 0 h 30"/>
                  <a:gd name="T8" fmla="*/ 16 w 16"/>
                  <a:gd name="T9" fmla="*/ 14 h 30"/>
                </a:gdLst>
                <a:ahLst/>
                <a:cxnLst>
                  <a:cxn ang="0">
                    <a:pos x="T0" y="T1"/>
                  </a:cxn>
                  <a:cxn ang="0">
                    <a:pos x="T2" y="T3"/>
                  </a:cxn>
                  <a:cxn ang="0">
                    <a:pos x="T4" y="T5"/>
                  </a:cxn>
                  <a:cxn ang="0">
                    <a:pos x="T6" y="T7"/>
                  </a:cxn>
                  <a:cxn ang="0">
                    <a:pos x="T8" y="T9"/>
                  </a:cxn>
                </a:cxnLst>
                <a:rect l="0" t="0" r="r" b="b"/>
                <a:pathLst>
                  <a:path w="16" h="30">
                    <a:moveTo>
                      <a:pt x="16" y="14"/>
                    </a:moveTo>
                    <a:lnTo>
                      <a:pt x="16" y="30"/>
                    </a:lnTo>
                    <a:lnTo>
                      <a:pt x="0" y="18"/>
                    </a:lnTo>
                    <a:lnTo>
                      <a:pt x="0" y="0"/>
                    </a:lnTo>
                    <a:lnTo>
                      <a:pt x="16" y="14"/>
                    </a:lnTo>
                    <a:close/>
                  </a:path>
                </a:pathLst>
              </a:custGeom>
              <a:grpFill/>
              <a:ln>
                <a:noFill/>
              </a:ln>
            </p:spPr>
            <p:txBody>
              <a:bodyPr vert="horz" wrap="square" lIns="91440" tIns="45720" rIns="91440" bIns="45720" numCol="1" anchor="t" anchorCtr="0" compatLnSpc="1"/>
              <a:lstStyle/>
              <a:p>
                <a:endParaRPr lang="zh-CN" altLang="en-US"/>
              </a:p>
            </p:txBody>
          </p:sp>
          <p:sp>
            <p:nvSpPr>
              <p:cNvPr id="1590" name="Freeform 233"/>
              <p:cNvSpPr/>
              <p:nvPr/>
            </p:nvSpPr>
            <p:spPr bwMode="auto">
              <a:xfrm>
                <a:off x="2459" y="251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1" name="Freeform 234"/>
              <p:cNvSpPr/>
              <p:nvPr/>
            </p:nvSpPr>
            <p:spPr bwMode="auto">
              <a:xfrm>
                <a:off x="2531" y="2573"/>
                <a:ext cx="18" cy="36"/>
              </a:xfrm>
              <a:custGeom>
                <a:avLst/>
                <a:gdLst>
                  <a:gd name="T0" fmla="*/ 18 w 18"/>
                  <a:gd name="T1" fmla="*/ 12 h 36"/>
                  <a:gd name="T2" fmla="*/ 18 w 18"/>
                  <a:gd name="T3" fmla="*/ 36 h 36"/>
                  <a:gd name="T4" fmla="*/ 2 w 18"/>
                  <a:gd name="T5" fmla="*/ 24 h 36"/>
                  <a:gd name="T6" fmla="*/ 2 w 18"/>
                  <a:gd name="T7" fmla="*/ 2 h 36"/>
                  <a:gd name="T8" fmla="*/ 0 w 18"/>
                  <a:gd name="T9" fmla="*/ 0 h 36"/>
                  <a:gd name="T10" fmla="*/ 18 w 18"/>
                  <a:gd name="T11" fmla="*/ 12 h 36"/>
                </a:gdLst>
                <a:ahLst/>
                <a:cxnLst>
                  <a:cxn ang="0">
                    <a:pos x="T0" y="T1"/>
                  </a:cxn>
                  <a:cxn ang="0">
                    <a:pos x="T2" y="T3"/>
                  </a:cxn>
                  <a:cxn ang="0">
                    <a:pos x="T4" y="T5"/>
                  </a:cxn>
                  <a:cxn ang="0">
                    <a:pos x="T6" y="T7"/>
                  </a:cxn>
                  <a:cxn ang="0">
                    <a:pos x="T8" y="T9"/>
                  </a:cxn>
                  <a:cxn ang="0">
                    <a:pos x="T10" y="T11"/>
                  </a:cxn>
                </a:cxnLst>
                <a:rect l="0" t="0" r="r" b="b"/>
                <a:pathLst>
                  <a:path w="18" h="36">
                    <a:moveTo>
                      <a:pt x="18" y="12"/>
                    </a:moveTo>
                    <a:lnTo>
                      <a:pt x="18" y="36"/>
                    </a:lnTo>
                    <a:lnTo>
                      <a:pt x="2" y="24"/>
                    </a:lnTo>
                    <a:lnTo>
                      <a:pt x="2" y="2"/>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592" name="Freeform 235"/>
              <p:cNvSpPr/>
              <p:nvPr/>
            </p:nvSpPr>
            <p:spPr bwMode="auto">
              <a:xfrm>
                <a:off x="2565" y="2597"/>
                <a:ext cx="48" cy="55"/>
              </a:xfrm>
              <a:custGeom>
                <a:avLst/>
                <a:gdLst>
                  <a:gd name="T0" fmla="*/ 48 w 48"/>
                  <a:gd name="T1" fmla="*/ 39 h 55"/>
                  <a:gd name="T2" fmla="*/ 48 w 48"/>
                  <a:gd name="T3" fmla="*/ 55 h 55"/>
                  <a:gd name="T4" fmla="*/ 0 w 48"/>
                  <a:gd name="T5" fmla="*/ 22 h 55"/>
                  <a:gd name="T6" fmla="*/ 0 w 48"/>
                  <a:gd name="T7" fmla="*/ 0 h 55"/>
                  <a:gd name="T8" fmla="*/ 48 w 48"/>
                  <a:gd name="T9" fmla="*/ 39 h 55"/>
                </a:gdLst>
                <a:ahLst/>
                <a:cxnLst>
                  <a:cxn ang="0">
                    <a:pos x="T0" y="T1"/>
                  </a:cxn>
                  <a:cxn ang="0">
                    <a:pos x="T2" y="T3"/>
                  </a:cxn>
                  <a:cxn ang="0">
                    <a:pos x="T4" y="T5"/>
                  </a:cxn>
                  <a:cxn ang="0">
                    <a:pos x="T6" y="T7"/>
                  </a:cxn>
                  <a:cxn ang="0">
                    <a:pos x="T8" y="T9"/>
                  </a:cxn>
                </a:cxnLst>
                <a:rect l="0" t="0" r="r" b="b"/>
                <a:pathLst>
                  <a:path w="48" h="55">
                    <a:moveTo>
                      <a:pt x="48" y="39"/>
                    </a:moveTo>
                    <a:lnTo>
                      <a:pt x="48" y="55"/>
                    </a:lnTo>
                    <a:lnTo>
                      <a:pt x="0" y="22"/>
                    </a:lnTo>
                    <a:lnTo>
                      <a:pt x="0" y="0"/>
                    </a:lnTo>
                    <a:lnTo>
                      <a:pt x="48" y="39"/>
                    </a:lnTo>
                    <a:close/>
                  </a:path>
                </a:pathLst>
              </a:custGeom>
              <a:grpFill/>
              <a:ln>
                <a:noFill/>
              </a:ln>
            </p:spPr>
            <p:txBody>
              <a:bodyPr vert="horz" wrap="square" lIns="91440" tIns="45720" rIns="91440" bIns="45720" numCol="1" anchor="t" anchorCtr="0" compatLnSpc="1"/>
              <a:lstStyle/>
              <a:p>
                <a:endParaRPr lang="zh-CN" altLang="en-US"/>
              </a:p>
            </p:txBody>
          </p:sp>
          <p:sp>
            <p:nvSpPr>
              <p:cNvPr id="1593" name="Freeform 236"/>
              <p:cNvSpPr/>
              <p:nvPr/>
            </p:nvSpPr>
            <p:spPr bwMode="auto">
              <a:xfrm>
                <a:off x="2459" y="2571"/>
                <a:ext cx="18" cy="42"/>
              </a:xfrm>
              <a:custGeom>
                <a:avLst/>
                <a:gdLst>
                  <a:gd name="T0" fmla="*/ 0 w 18"/>
                  <a:gd name="T1" fmla="*/ 0 h 42"/>
                  <a:gd name="T2" fmla="*/ 18 w 18"/>
                  <a:gd name="T3" fmla="*/ 12 h 42"/>
                  <a:gd name="T4" fmla="*/ 18 w 18"/>
                  <a:gd name="T5" fmla="*/ 42 h 42"/>
                  <a:gd name="T6" fmla="*/ 0 w 18"/>
                  <a:gd name="T7" fmla="*/ 32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4" name="Freeform 237"/>
              <p:cNvSpPr/>
              <p:nvPr/>
            </p:nvSpPr>
            <p:spPr bwMode="auto">
              <a:xfrm>
                <a:off x="2493" y="2593"/>
                <a:ext cx="16" cy="38"/>
              </a:xfrm>
              <a:custGeom>
                <a:avLst/>
                <a:gdLst>
                  <a:gd name="T0" fmla="*/ 16 w 16"/>
                  <a:gd name="T1" fmla="*/ 12 h 38"/>
                  <a:gd name="T2" fmla="*/ 16 w 16"/>
                  <a:gd name="T3" fmla="*/ 38 h 38"/>
                  <a:gd name="T4" fmla="*/ 0 w 16"/>
                  <a:gd name="T5" fmla="*/ 28 h 38"/>
                  <a:gd name="T6" fmla="*/ 0 w 16"/>
                  <a:gd name="T7" fmla="*/ 0 h 38"/>
                  <a:gd name="T8" fmla="*/ 16 w 16"/>
                  <a:gd name="T9" fmla="*/ 12 h 38"/>
                </a:gdLst>
                <a:ahLst/>
                <a:cxnLst>
                  <a:cxn ang="0">
                    <a:pos x="T0" y="T1"/>
                  </a:cxn>
                  <a:cxn ang="0">
                    <a:pos x="T2" y="T3"/>
                  </a:cxn>
                  <a:cxn ang="0">
                    <a:pos x="T4" y="T5"/>
                  </a:cxn>
                  <a:cxn ang="0">
                    <a:pos x="T6" y="T7"/>
                  </a:cxn>
                  <a:cxn ang="0">
                    <a:pos x="T8" y="T9"/>
                  </a:cxn>
                </a:cxnLst>
                <a:rect l="0" t="0" r="r" b="b"/>
                <a:pathLst>
                  <a:path w="16" h="38">
                    <a:moveTo>
                      <a:pt x="16" y="12"/>
                    </a:moveTo>
                    <a:lnTo>
                      <a:pt x="16" y="38"/>
                    </a:lnTo>
                    <a:lnTo>
                      <a:pt x="0" y="28"/>
                    </a:lnTo>
                    <a:lnTo>
                      <a:pt x="0" y="0"/>
                    </a:lnTo>
                    <a:lnTo>
                      <a:pt x="16" y="12"/>
                    </a:lnTo>
                    <a:close/>
                  </a:path>
                </a:pathLst>
              </a:custGeom>
              <a:grpFill/>
              <a:ln>
                <a:noFill/>
              </a:ln>
            </p:spPr>
            <p:txBody>
              <a:bodyPr vert="horz" wrap="square" lIns="91440" tIns="45720" rIns="91440" bIns="45720" numCol="1" anchor="t" anchorCtr="0" compatLnSpc="1"/>
              <a:lstStyle/>
              <a:p>
                <a:endParaRPr lang="zh-CN" altLang="en-US"/>
              </a:p>
            </p:txBody>
          </p:sp>
          <p:sp>
            <p:nvSpPr>
              <p:cNvPr id="1595" name="Freeform 238"/>
              <p:cNvSpPr/>
              <p:nvPr/>
            </p:nvSpPr>
            <p:spPr bwMode="auto">
              <a:xfrm>
                <a:off x="2525" y="2615"/>
                <a:ext cx="50" cy="53"/>
              </a:xfrm>
              <a:custGeom>
                <a:avLst/>
                <a:gdLst>
                  <a:gd name="T0" fmla="*/ 50 w 50"/>
                  <a:gd name="T1" fmla="*/ 33 h 53"/>
                  <a:gd name="T2" fmla="*/ 50 w 50"/>
                  <a:gd name="T3" fmla="*/ 53 h 53"/>
                  <a:gd name="T4" fmla="*/ 0 w 50"/>
                  <a:gd name="T5" fmla="*/ 25 h 53"/>
                  <a:gd name="T6" fmla="*/ 0 w 50"/>
                  <a:gd name="T7" fmla="*/ 0 h 53"/>
                  <a:gd name="T8" fmla="*/ 50 w 50"/>
                  <a:gd name="T9" fmla="*/ 33 h 53"/>
                </a:gdLst>
                <a:ahLst/>
                <a:cxnLst>
                  <a:cxn ang="0">
                    <a:pos x="T0" y="T1"/>
                  </a:cxn>
                  <a:cxn ang="0">
                    <a:pos x="T2" y="T3"/>
                  </a:cxn>
                  <a:cxn ang="0">
                    <a:pos x="T4" y="T5"/>
                  </a:cxn>
                  <a:cxn ang="0">
                    <a:pos x="T6" y="T7"/>
                  </a:cxn>
                  <a:cxn ang="0">
                    <a:pos x="T8" y="T9"/>
                  </a:cxn>
                </a:cxnLst>
                <a:rect l="0" t="0" r="r" b="b"/>
                <a:pathLst>
                  <a:path w="50" h="53">
                    <a:moveTo>
                      <a:pt x="50" y="33"/>
                    </a:moveTo>
                    <a:lnTo>
                      <a:pt x="50" y="53"/>
                    </a:lnTo>
                    <a:lnTo>
                      <a:pt x="0" y="25"/>
                    </a:lnTo>
                    <a:lnTo>
                      <a:pt x="0" y="0"/>
                    </a:lnTo>
                    <a:lnTo>
                      <a:pt x="50" y="33"/>
                    </a:lnTo>
                    <a:close/>
                  </a:path>
                </a:pathLst>
              </a:custGeom>
              <a:grpFill/>
              <a:ln>
                <a:noFill/>
              </a:ln>
            </p:spPr>
            <p:txBody>
              <a:bodyPr vert="horz" wrap="square" lIns="91440" tIns="45720" rIns="91440" bIns="45720" numCol="1" anchor="t" anchorCtr="0" compatLnSpc="1"/>
              <a:lstStyle/>
              <a:p>
                <a:endParaRPr lang="zh-CN" altLang="en-US"/>
              </a:p>
            </p:txBody>
          </p:sp>
          <p:sp>
            <p:nvSpPr>
              <p:cNvPr id="1596" name="Freeform 239"/>
              <p:cNvSpPr/>
              <p:nvPr/>
            </p:nvSpPr>
            <p:spPr bwMode="auto">
              <a:xfrm>
                <a:off x="2459" y="2627"/>
                <a:ext cx="30" cy="45"/>
              </a:xfrm>
              <a:custGeom>
                <a:avLst/>
                <a:gdLst>
                  <a:gd name="T0" fmla="*/ 0 w 30"/>
                  <a:gd name="T1" fmla="*/ 0 h 45"/>
                  <a:gd name="T2" fmla="*/ 30 w 30"/>
                  <a:gd name="T3" fmla="*/ 17 h 45"/>
                  <a:gd name="T4" fmla="*/ 30 w 30"/>
                  <a:gd name="T5" fmla="*/ 45 h 45"/>
                  <a:gd name="T6" fmla="*/ 0 w 30"/>
                  <a:gd name="T7" fmla="*/ 33 h 45"/>
                  <a:gd name="T8" fmla="*/ 0 w 30"/>
                  <a:gd name="T9" fmla="*/ 0 h 45"/>
                </a:gdLst>
                <a:ahLst/>
                <a:cxnLst>
                  <a:cxn ang="0">
                    <a:pos x="T0" y="T1"/>
                  </a:cxn>
                  <a:cxn ang="0">
                    <a:pos x="T2" y="T3"/>
                  </a:cxn>
                  <a:cxn ang="0">
                    <a:pos x="T4" y="T5"/>
                  </a:cxn>
                  <a:cxn ang="0">
                    <a:pos x="T6" y="T7"/>
                  </a:cxn>
                  <a:cxn ang="0">
                    <a:pos x="T8" y="T9"/>
                  </a:cxn>
                </a:cxnLst>
                <a:rect l="0" t="0" r="r" b="b"/>
                <a:pathLst>
                  <a:path w="30" h="45">
                    <a:moveTo>
                      <a:pt x="0" y="0"/>
                    </a:moveTo>
                    <a:lnTo>
                      <a:pt x="30" y="17"/>
                    </a:lnTo>
                    <a:lnTo>
                      <a:pt x="30" y="4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7" name="Freeform 240"/>
              <p:cNvSpPr/>
              <p:nvPr/>
            </p:nvSpPr>
            <p:spPr bwMode="auto">
              <a:xfrm>
                <a:off x="2553" y="2678"/>
                <a:ext cx="60" cy="46"/>
              </a:xfrm>
              <a:custGeom>
                <a:avLst/>
                <a:gdLst>
                  <a:gd name="T0" fmla="*/ 60 w 60"/>
                  <a:gd name="T1" fmla="*/ 30 h 46"/>
                  <a:gd name="T2" fmla="*/ 60 w 60"/>
                  <a:gd name="T3" fmla="*/ 46 h 46"/>
                  <a:gd name="T4" fmla="*/ 0 w 60"/>
                  <a:gd name="T5" fmla="*/ 20 h 46"/>
                  <a:gd name="T6" fmla="*/ 0 w 60"/>
                  <a:gd name="T7" fmla="*/ 0 h 46"/>
                  <a:gd name="T8" fmla="*/ 60 w 60"/>
                  <a:gd name="T9" fmla="*/ 30 h 46"/>
                </a:gdLst>
                <a:ahLst/>
                <a:cxnLst>
                  <a:cxn ang="0">
                    <a:pos x="T0" y="T1"/>
                  </a:cxn>
                  <a:cxn ang="0">
                    <a:pos x="T2" y="T3"/>
                  </a:cxn>
                  <a:cxn ang="0">
                    <a:pos x="T4" y="T5"/>
                  </a:cxn>
                  <a:cxn ang="0">
                    <a:pos x="T6" y="T7"/>
                  </a:cxn>
                  <a:cxn ang="0">
                    <a:pos x="T8" y="T9"/>
                  </a:cxn>
                </a:cxnLst>
                <a:rect l="0" t="0" r="r" b="b"/>
                <a:pathLst>
                  <a:path w="60" h="46">
                    <a:moveTo>
                      <a:pt x="60" y="30"/>
                    </a:moveTo>
                    <a:lnTo>
                      <a:pt x="60" y="46"/>
                    </a:lnTo>
                    <a:lnTo>
                      <a:pt x="0" y="20"/>
                    </a:lnTo>
                    <a:lnTo>
                      <a:pt x="0" y="0"/>
                    </a:lnTo>
                    <a:lnTo>
                      <a:pt x="60" y="30"/>
                    </a:lnTo>
                    <a:close/>
                  </a:path>
                </a:pathLst>
              </a:custGeom>
              <a:grpFill/>
              <a:ln>
                <a:noFill/>
              </a:ln>
            </p:spPr>
            <p:txBody>
              <a:bodyPr vert="horz" wrap="square" lIns="91440" tIns="45720" rIns="91440" bIns="45720" numCol="1" anchor="t" anchorCtr="0" compatLnSpc="1"/>
              <a:lstStyle/>
              <a:p>
                <a:endParaRPr lang="zh-CN" altLang="en-US"/>
              </a:p>
            </p:txBody>
          </p:sp>
          <p:sp>
            <p:nvSpPr>
              <p:cNvPr id="1598" name="Freeform 241"/>
              <p:cNvSpPr/>
              <p:nvPr/>
            </p:nvSpPr>
            <p:spPr bwMode="auto">
              <a:xfrm>
                <a:off x="2459" y="2684"/>
                <a:ext cx="58" cy="48"/>
              </a:xfrm>
              <a:custGeom>
                <a:avLst/>
                <a:gdLst>
                  <a:gd name="T0" fmla="*/ 0 w 58"/>
                  <a:gd name="T1" fmla="*/ 0 h 48"/>
                  <a:gd name="T2" fmla="*/ 58 w 58"/>
                  <a:gd name="T3" fmla="*/ 24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4"/>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9" name="Freeform 242"/>
              <p:cNvSpPr/>
              <p:nvPr/>
            </p:nvSpPr>
            <p:spPr bwMode="auto">
              <a:xfrm>
                <a:off x="2533" y="2714"/>
                <a:ext cx="42" cy="36"/>
              </a:xfrm>
              <a:custGeom>
                <a:avLst/>
                <a:gdLst>
                  <a:gd name="T0" fmla="*/ 0 w 42"/>
                  <a:gd name="T1" fmla="*/ 0 h 36"/>
                  <a:gd name="T2" fmla="*/ 42 w 42"/>
                  <a:gd name="T3" fmla="*/ 16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6"/>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0" name="Freeform 243"/>
              <p:cNvSpPr/>
              <p:nvPr/>
            </p:nvSpPr>
            <p:spPr bwMode="auto">
              <a:xfrm>
                <a:off x="2497" y="2750"/>
                <a:ext cx="36" cy="34"/>
              </a:xfrm>
              <a:custGeom>
                <a:avLst/>
                <a:gdLst>
                  <a:gd name="T0" fmla="*/ 36 w 36"/>
                  <a:gd name="T1" fmla="*/ 10 h 34"/>
                  <a:gd name="T2" fmla="*/ 36 w 36"/>
                  <a:gd name="T3" fmla="*/ 34 h 34"/>
                  <a:gd name="T4" fmla="*/ 0 w 36"/>
                  <a:gd name="T5" fmla="*/ 28 h 34"/>
                  <a:gd name="T6" fmla="*/ 0 w 36"/>
                  <a:gd name="T7" fmla="*/ 0 h 34"/>
                  <a:gd name="T8" fmla="*/ 36 w 36"/>
                  <a:gd name="T9" fmla="*/ 10 h 34"/>
                </a:gdLst>
                <a:ahLst/>
                <a:cxnLst>
                  <a:cxn ang="0">
                    <a:pos x="T0" y="T1"/>
                  </a:cxn>
                  <a:cxn ang="0">
                    <a:pos x="T2" y="T3"/>
                  </a:cxn>
                  <a:cxn ang="0">
                    <a:pos x="T4" y="T5"/>
                  </a:cxn>
                  <a:cxn ang="0">
                    <a:pos x="T6" y="T7"/>
                  </a:cxn>
                  <a:cxn ang="0">
                    <a:pos x="T8" y="T9"/>
                  </a:cxn>
                </a:cxnLst>
                <a:rect l="0" t="0" r="r" b="b"/>
                <a:pathLst>
                  <a:path w="36" h="34">
                    <a:moveTo>
                      <a:pt x="36" y="10"/>
                    </a:moveTo>
                    <a:lnTo>
                      <a:pt x="36" y="34"/>
                    </a:lnTo>
                    <a:lnTo>
                      <a:pt x="0" y="28"/>
                    </a:lnTo>
                    <a:lnTo>
                      <a:pt x="0" y="0"/>
                    </a:lnTo>
                    <a:lnTo>
                      <a:pt x="36" y="10"/>
                    </a:lnTo>
                    <a:close/>
                  </a:path>
                </a:pathLst>
              </a:custGeom>
              <a:grpFill/>
              <a:ln>
                <a:noFill/>
              </a:ln>
            </p:spPr>
            <p:txBody>
              <a:bodyPr vert="horz" wrap="square" lIns="91440" tIns="45720" rIns="91440" bIns="45720" numCol="1" anchor="t" anchorCtr="0" compatLnSpc="1"/>
              <a:lstStyle/>
              <a:p>
                <a:endParaRPr lang="zh-CN" altLang="en-US"/>
              </a:p>
            </p:txBody>
          </p:sp>
          <p:sp>
            <p:nvSpPr>
              <p:cNvPr id="1601" name="Freeform 244"/>
              <p:cNvSpPr/>
              <p:nvPr/>
            </p:nvSpPr>
            <p:spPr bwMode="auto">
              <a:xfrm>
                <a:off x="2581" y="2772"/>
                <a:ext cx="32" cy="24"/>
              </a:xfrm>
              <a:custGeom>
                <a:avLst/>
                <a:gdLst>
                  <a:gd name="T0" fmla="*/ 32 w 32"/>
                  <a:gd name="T1" fmla="*/ 8 h 24"/>
                  <a:gd name="T2" fmla="*/ 32 w 32"/>
                  <a:gd name="T3" fmla="*/ 24 h 24"/>
                  <a:gd name="T4" fmla="*/ 0 w 32"/>
                  <a:gd name="T5" fmla="*/ 18 h 24"/>
                  <a:gd name="T6" fmla="*/ 0 w 32"/>
                  <a:gd name="T7" fmla="*/ 0 h 24"/>
                  <a:gd name="T8" fmla="*/ 10 w 32"/>
                  <a:gd name="T9" fmla="*/ 2 h 24"/>
                  <a:gd name="T10" fmla="*/ 32 w 32"/>
                  <a:gd name="T11" fmla="*/ 8 h 24"/>
                </a:gdLst>
                <a:ahLst/>
                <a:cxnLst>
                  <a:cxn ang="0">
                    <a:pos x="T0" y="T1"/>
                  </a:cxn>
                  <a:cxn ang="0">
                    <a:pos x="T2" y="T3"/>
                  </a:cxn>
                  <a:cxn ang="0">
                    <a:pos x="T4" y="T5"/>
                  </a:cxn>
                  <a:cxn ang="0">
                    <a:pos x="T6" y="T7"/>
                  </a:cxn>
                  <a:cxn ang="0">
                    <a:pos x="T8" y="T9"/>
                  </a:cxn>
                  <a:cxn ang="0">
                    <a:pos x="T10" y="T11"/>
                  </a:cxn>
                </a:cxnLst>
                <a:rect l="0" t="0" r="r" b="b"/>
                <a:pathLst>
                  <a:path w="32" h="24">
                    <a:moveTo>
                      <a:pt x="32" y="8"/>
                    </a:moveTo>
                    <a:lnTo>
                      <a:pt x="32" y="24"/>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602" name="Freeform 245"/>
              <p:cNvSpPr/>
              <p:nvPr/>
            </p:nvSpPr>
            <p:spPr bwMode="auto">
              <a:xfrm>
                <a:off x="2459" y="2798"/>
                <a:ext cx="54" cy="32"/>
              </a:xfrm>
              <a:custGeom>
                <a:avLst/>
                <a:gdLst>
                  <a:gd name="T0" fmla="*/ 0 w 54"/>
                  <a:gd name="T1" fmla="*/ 0 h 32"/>
                  <a:gd name="T2" fmla="*/ 54 w 54"/>
                  <a:gd name="T3" fmla="*/ 6 h 32"/>
                  <a:gd name="T4" fmla="*/ 54 w 54"/>
                  <a:gd name="T5" fmla="*/ 32 h 32"/>
                  <a:gd name="T6" fmla="*/ 0 w 54"/>
                  <a:gd name="T7" fmla="*/ 30 h 32"/>
                  <a:gd name="T8" fmla="*/ 0 w 54"/>
                  <a:gd name="T9" fmla="*/ 0 h 32"/>
                </a:gdLst>
                <a:ahLst/>
                <a:cxnLst>
                  <a:cxn ang="0">
                    <a:pos x="T0" y="T1"/>
                  </a:cxn>
                  <a:cxn ang="0">
                    <a:pos x="T2" y="T3"/>
                  </a:cxn>
                  <a:cxn ang="0">
                    <a:pos x="T4" y="T5"/>
                  </a:cxn>
                  <a:cxn ang="0">
                    <a:pos x="T6" y="T7"/>
                  </a:cxn>
                  <a:cxn ang="0">
                    <a:pos x="T8" y="T9"/>
                  </a:cxn>
                </a:cxnLst>
                <a:rect l="0" t="0" r="r" b="b"/>
                <a:pathLst>
                  <a:path w="54" h="32">
                    <a:moveTo>
                      <a:pt x="0" y="0"/>
                    </a:moveTo>
                    <a:lnTo>
                      <a:pt x="54" y="6"/>
                    </a:lnTo>
                    <a:lnTo>
                      <a:pt x="54" y="3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3" name="Freeform 246"/>
              <p:cNvSpPr/>
              <p:nvPr/>
            </p:nvSpPr>
            <p:spPr bwMode="auto">
              <a:xfrm>
                <a:off x="2529" y="2806"/>
                <a:ext cx="18" cy="26"/>
              </a:xfrm>
              <a:custGeom>
                <a:avLst/>
                <a:gdLst>
                  <a:gd name="T0" fmla="*/ 18 w 18"/>
                  <a:gd name="T1" fmla="*/ 4 h 26"/>
                  <a:gd name="T2" fmla="*/ 18 w 18"/>
                  <a:gd name="T3" fmla="*/ 26 h 26"/>
                  <a:gd name="T4" fmla="*/ 0 w 18"/>
                  <a:gd name="T5" fmla="*/ 26 h 26"/>
                  <a:gd name="T6" fmla="*/ 0 w 18"/>
                  <a:gd name="T7" fmla="*/ 0 h 26"/>
                  <a:gd name="T8" fmla="*/ 18 w 18"/>
                  <a:gd name="T9" fmla="*/ 4 h 26"/>
                </a:gdLst>
                <a:ahLst/>
                <a:cxnLst>
                  <a:cxn ang="0">
                    <a:pos x="T0" y="T1"/>
                  </a:cxn>
                  <a:cxn ang="0">
                    <a:pos x="T2" y="T3"/>
                  </a:cxn>
                  <a:cxn ang="0">
                    <a:pos x="T4" y="T5"/>
                  </a:cxn>
                  <a:cxn ang="0">
                    <a:pos x="T6" y="T7"/>
                  </a:cxn>
                  <a:cxn ang="0">
                    <a:pos x="T8" y="T9"/>
                  </a:cxn>
                </a:cxnLst>
                <a:rect l="0" t="0" r="r" b="b"/>
                <a:pathLst>
                  <a:path w="18" h="26">
                    <a:moveTo>
                      <a:pt x="18" y="4"/>
                    </a:moveTo>
                    <a:lnTo>
                      <a:pt x="18" y="26"/>
                    </a:lnTo>
                    <a:lnTo>
                      <a:pt x="0" y="26"/>
                    </a:lnTo>
                    <a:lnTo>
                      <a:pt x="0" y="0"/>
                    </a:lnTo>
                    <a:lnTo>
                      <a:pt x="18" y="4"/>
                    </a:lnTo>
                    <a:close/>
                  </a:path>
                </a:pathLst>
              </a:custGeom>
              <a:grpFill/>
              <a:ln>
                <a:noFill/>
              </a:ln>
            </p:spPr>
            <p:txBody>
              <a:bodyPr vert="horz" wrap="square" lIns="91440" tIns="45720" rIns="91440" bIns="45720" numCol="1" anchor="t" anchorCtr="0" compatLnSpc="1"/>
              <a:lstStyle/>
              <a:p>
                <a:endParaRPr lang="zh-CN" altLang="en-US"/>
              </a:p>
            </p:txBody>
          </p:sp>
          <p:sp>
            <p:nvSpPr>
              <p:cNvPr id="1604" name="Freeform 247"/>
              <p:cNvSpPr/>
              <p:nvPr/>
            </p:nvSpPr>
            <p:spPr bwMode="auto">
              <a:xfrm>
                <a:off x="2563" y="2812"/>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605" name="Freeform 248"/>
              <p:cNvSpPr/>
              <p:nvPr/>
            </p:nvSpPr>
            <p:spPr bwMode="auto">
              <a:xfrm>
                <a:off x="2459" y="2854"/>
                <a:ext cx="24" cy="30"/>
              </a:xfrm>
              <a:custGeom>
                <a:avLst/>
                <a:gdLst>
                  <a:gd name="T0" fmla="*/ 0 w 24"/>
                  <a:gd name="T1" fmla="*/ 0 h 30"/>
                  <a:gd name="T2" fmla="*/ 24 w 24"/>
                  <a:gd name="T3" fmla="*/ 0 h 30"/>
                  <a:gd name="T4" fmla="*/ 24 w 24"/>
                  <a:gd name="T5" fmla="*/ 28 h 30"/>
                  <a:gd name="T6" fmla="*/ 0 w 24"/>
                  <a:gd name="T7" fmla="*/ 30 h 30"/>
                  <a:gd name="T8" fmla="*/ 0 w 24"/>
                  <a:gd name="T9" fmla="*/ 0 h 30"/>
                </a:gdLst>
                <a:ahLst/>
                <a:cxnLst>
                  <a:cxn ang="0">
                    <a:pos x="T0" y="T1"/>
                  </a:cxn>
                  <a:cxn ang="0">
                    <a:pos x="T2" y="T3"/>
                  </a:cxn>
                  <a:cxn ang="0">
                    <a:pos x="T4" y="T5"/>
                  </a:cxn>
                  <a:cxn ang="0">
                    <a:pos x="T6" y="T7"/>
                  </a:cxn>
                  <a:cxn ang="0">
                    <a:pos x="T8" y="T9"/>
                  </a:cxn>
                </a:cxnLst>
                <a:rect l="0" t="0" r="r" b="b"/>
                <a:pathLst>
                  <a:path w="24" h="30">
                    <a:moveTo>
                      <a:pt x="0" y="0"/>
                    </a:moveTo>
                    <a:lnTo>
                      <a:pt x="24" y="0"/>
                    </a:lnTo>
                    <a:lnTo>
                      <a:pt x="24" y="2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6" name="Freeform 249"/>
              <p:cNvSpPr/>
              <p:nvPr/>
            </p:nvSpPr>
            <p:spPr bwMode="auto">
              <a:xfrm>
                <a:off x="2547" y="2854"/>
                <a:ext cx="38" cy="22"/>
              </a:xfrm>
              <a:custGeom>
                <a:avLst/>
                <a:gdLst>
                  <a:gd name="T0" fmla="*/ 38 w 38"/>
                  <a:gd name="T1" fmla="*/ 2 h 22"/>
                  <a:gd name="T2" fmla="*/ 38 w 38"/>
                  <a:gd name="T3" fmla="*/ 20 h 22"/>
                  <a:gd name="T4" fmla="*/ 0 w 38"/>
                  <a:gd name="T5" fmla="*/ 22 h 22"/>
                  <a:gd name="T6" fmla="*/ 0 w 38"/>
                  <a:gd name="T7" fmla="*/ 0 h 22"/>
                  <a:gd name="T8" fmla="*/ 38 w 38"/>
                  <a:gd name="T9" fmla="*/ 2 h 22"/>
                </a:gdLst>
                <a:ahLst/>
                <a:cxnLst>
                  <a:cxn ang="0">
                    <a:pos x="T0" y="T1"/>
                  </a:cxn>
                  <a:cxn ang="0">
                    <a:pos x="T2" y="T3"/>
                  </a:cxn>
                  <a:cxn ang="0">
                    <a:pos x="T4" y="T5"/>
                  </a:cxn>
                  <a:cxn ang="0">
                    <a:pos x="T6" y="T7"/>
                  </a:cxn>
                  <a:cxn ang="0">
                    <a:pos x="T8" y="T9"/>
                  </a:cxn>
                </a:cxnLst>
                <a:rect l="0" t="0" r="r" b="b"/>
                <a:pathLst>
                  <a:path w="38" h="22">
                    <a:moveTo>
                      <a:pt x="38" y="2"/>
                    </a:moveTo>
                    <a:lnTo>
                      <a:pt x="38" y="20"/>
                    </a:lnTo>
                    <a:lnTo>
                      <a:pt x="0" y="22"/>
                    </a:lnTo>
                    <a:lnTo>
                      <a:pt x="0" y="0"/>
                    </a:lnTo>
                    <a:lnTo>
                      <a:pt x="38" y="2"/>
                    </a:lnTo>
                    <a:close/>
                  </a:path>
                </a:pathLst>
              </a:custGeom>
              <a:grpFill/>
              <a:ln>
                <a:noFill/>
              </a:ln>
            </p:spPr>
            <p:txBody>
              <a:bodyPr vert="horz" wrap="square" lIns="91440" tIns="45720" rIns="91440" bIns="45720" numCol="1" anchor="t" anchorCtr="0" compatLnSpc="1"/>
              <a:lstStyle/>
              <a:p>
                <a:endParaRPr lang="zh-CN" altLang="en-US"/>
              </a:p>
            </p:txBody>
          </p:sp>
          <p:sp>
            <p:nvSpPr>
              <p:cNvPr id="1607" name="Rectangle 250"/>
              <p:cNvSpPr>
                <a:spLocks noChangeArrowheads="1"/>
              </p:cNvSpPr>
              <p:nvPr/>
            </p:nvSpPr>
            <p:spPr bwMode="auto">
              <a:xfrm>
                <a:off x="2599" y="2856"/>
                <a:ext cx="14" cy="16"/>
              </a:xfrm>
              <a:prstGeom prst="rect">
                <a:avLst/>
              </a:prstGeom>
              <a:grpFill/>
              <a:ln>
                <a:noFill/>
              </a:ln>
            </p:spPr>
            <p:txBody>
              <a:bodyPr vert="horz" wrap="square" lIns="91440" tIns="45720" rIns="91440" bIns="45720" numCol="1" anchor="t" anchorCtr="0" compatLnSpc="1"/>
              <a:lstStyle/>
              <a:p>
                <a:endParaRPr lang="zh-CN" altLang="en-US"/>
              </a:p>
            </p:txBody>
          </p:sp>
          <p:sp>
            <p:nvSpPr>
              <p:cNvPr id="1608" name="Freeform 251"/>
              <p:cNvSpPr/>
              <p:nvPr/>
            </p:nvSpPr>
            <p:spPr bwMode="auto">
              <a:xfrm>
                <a:off x="2459" y="2902"/>
                <a:ext cx="58" cy="38"/>
              </a:xfrm>
              <a:custGeom>
                <a:avLst/>
                <a:gdLst>
                  <a:gd name="T0" fmla="*/ 0 w 58"/>
                  <a:gd name="T1" fmla="*/ 8 h 38"/>
                  <a:gd name="T2" fmla="*/ 58 w 58"/>
                  <a:gd name="T3" fmla="*/ 0 h 38"/>
                  <a:gd name="T4" fmla="*/ 58 w 58"/>
                  <a:gd name="T5" fmla="*/ 26 h 38"/>
                  <a:gd name="T6" fmla="*/ 0 w 58"/>
                  <a:gd name="T7" fmla="*/ 38 h 38"/>
                  <a:gd name="T8" fmla="*/ 0 w 58"/>
                  <a:gd name="T9" fmla="*/ 8 h 38"/>
                </a:gdLst>
                <a:ahLst/>
                <a:cxnLst>
                  <a:cxn ang="0">
                    <a:pos x="T0" y="T1"/>
                  </a:cxn>
                  <a:cxn ang="0">
                    <a:pos x="T2" y="T3"/>
                  </a:cxn>
                  <a:cxn ang="0">
                    <a:pos x="T4" y="T5"/>
                  </a:cxn>
                  <a:cxn ang="0">
                    <a:pos x="T6" y="T7"/>
                  </a:cxn>
                  <a:cxn ang="0">
                    <a:pos x="T8" y="T9"/>
                  </a:cxn>
                </a:cxnLst>
                <a:rect l="0" t="0" r="r" b="b"/>
                <a:pathLst>
                  <a:path w="58" h="38">
                    <a:moveTo>
                      <a:pt x="0" y="8"/>
                    </a:moveTo>
                    <a:lnTo>
                      <a:pt x="58" y="0"/>
                    </a:lnTo>
                    <a:lnTo>
                      <a:pt x="58" y="26"/>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609" name="Freeform 252"/>
              <p:cNvSpPr/>
              <p:nvPr/>
            </p:nvSpPr>
            <p:spPr bwMode="auto">
              <a:xfrm>
                <a:off x="2533" y="2900"/>
                <a:ext cx="14" cy="24"/>
              </a:xfrm>
              <a:custGeom>
                <a:avLst/>
                <a:gdLst>
                  <a:gd name="T0" fmla="*/ 14 w 14"/>
                  <a:gd name="T1" fmla="*/ 0 h 24"/>
                  <a:gd name="T2" fmla="*/ 14 w 14"/>
                  <a:gd name="T3" fmla="*/ 22 h 24"/>
                  <a:gd name="T4" fmla="*/ 0 w 14"/>
                  <a:gd name="T5" fmla="*/ 24 h 24"/>
                  <a:gd name="T6" fmla="*/ 0 w 14"/>
                  <a:gd name="T7" fmla="*/ 0 h 24"/>
                  <a:gd name="T8" fmla="*/ 14 w 14"/>
                  <a:gd name="T9" fmla="*/ 0 h 24"/>
                </a:gdLst>
                <a:ahLst/>
                <a:cxnLst>
                  <a:cxn ang="0">
                    <a:pos x="T0" y="T1"/>
                  </a:cxn>
                  <a:cxn ang="0">
                    <a:pos x="T2" y="T3"/>
                  </a:cxn>
                  <a:cxn ang="0">
                    <a:pos x="T4" y="T5"/>
                  </a:cxn>
                  <a:cxn ang="0">
                    <a:pos x="T6" y="T7"/>
                  </a:cxn>
                  <a:cxn ang="0">
                    <a:pos x="T8" y="T9"/>
                  </a:cxn>
                </a:cxnLst>
                <a:rect l="0" t="0" r="r" b="b"/>
                <a:pathLst>
                  <a:path w="14" h="24">
                    <a:moveTo>
                      <a:pt x="14" y="0"/>
                    </a:moveTo>
                    <a:lnTo>
                      <a:pt x="14" y="22"/>
                    </a:lnTo>
                    <a:lnTo>
                      <a:pt x="0" y="24"/>
                    </a:lnTo>
                    <a:lnTo>
                      <a:pt x="0" y="0"/>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610" name="Freeform 253"/>
              <p:cNvSpPr/>
              <p:nvPr/>
            </p:nvSpPr>
            <p:spPr bwMode="auto">
              <a:xfrm>
                <a:off x="2503" y="2948"/>
                <a:ext cx="30" cy="32"/>
              </a:xfrm>
              <a:custGeom>
                <a:avLst/>
                <a:gdLst>
                  <a:gd name="T0" fmla="*/ 30 w 30"/>
                  <a:gd name="T1" fmla="*/ 0 h 32"/>
                  <a:gd name="T2" fmla="*/ 30 w 30"/>
                  <a:gd name="T3" fmla="*/ 22 h 32"/>
                  <a:gd name="T4" fmla="*/ 0 w 30"/>
                  <a:gd name="T5" fmla="*/ 32 h 32"/>
                  <a:gd name="T6" fmla="*/ 0 w 30"/>
                  <a:gd name="T7" fmla="*/ 6 h 32"/>
                  <a:gd name="T8" fmla="*/ 30 w 30"/>
                  <a:gd name="T9" fmla="*/ 0 h 32"/>
                </a:gdLst>
                <a:ahLst/>
                <a:cxnLst>
                  <a:cxn ang="0">
                    <a:pos x="T0" y="T1"/>
                  </a:cxn>
                  <a:cxn ang="0">
                    <a:pos x="T2" y="T3"/>
                  </a:cxn>
                  <a:cxn ang="0">
                    <a:pos x="T4" y="T5"/>
                  </a:cxn>
                  <a:cxn ang="0">
                    <a:pos x="T6" y="T7"/>
                  </a:cxn>
                  <a:cxn ang="0">
                    <a:pos x="T8" y="T9"/>
                  </a:cxn>
                </a:cxnLst>
                <a:rect l="0" t="0" r="r" b="b"/>
                <a:pathLst>
                  <a:path w="30" h="32">
                    <a:moveTo>
                      <a:pt x="30" y="0"/>
                    </a:moveTo>
                    <a:lnTo>
                      <a:pt x="30" y="22"/>
                    </a:lnTo>
                    <a:lnTo>
                      <a:pt x="0" y="32"/>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11" name="Freeform 254"/>
              <p:cNvSpPr/>
              <p:nvPr/>
            </p:nvSpPr>
            <p:spPr bwMode="auto">
              <a:xfrm>
                <a:off x="2547" y="2936"/>
                <a:ext cx="36" cy="30"/>
              </a:xfrm>
              <a:custGeom>
                <a:avLst/>
                <a:gdLst>
                  <a:gd name="T0" fmla="*/ 36 w 36"/>
                  <a:gd name="T1" fmla="*/ 0 h 30"/>
                  <a:gd name="T2" fmla="*/ 36 w 36"/>
                  <a:gd name="T3" fmla="*/ 20 h 30"/>
                  <a:gd name="T4" fmla="*/ 0 w 36"/>
                  <a:gd name="T5" fmla="*/ 30 h 30"/>
                  <a:gd name="T6" fmla="*/ 0 w 36"/>
                  <a:gd name="T7" fmla="*/ 8 h 30"/>
                  <a:gd name="T8" fmla="*/ 16 w 36"/>
                  <a:gd name="T9" fmla="*/ 4 h 30"/>
                  <a:gd name="T10" fmla="*/ 16 w 36"/>
                  <a:gd name="T11" fmla="*/ 4 h 30"/>
                  <a:gd name="T12" fmla="*/ 36 w 3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0"/>
                    </a:moveTo>
                    <a:lnTo>
                      <a:pt x="36" y="20"/>
                    </a:lnTo>
                    <a:lnTo>
                      <a:pt x="0" y="30"/>
                    </a:lnTo>
                    <a:lnTo>
                      <a:pt x="0" y="8"/>
                    </a:lnTo>
                    <a:lnTo>
                      <a:pt x="16" y="4"/>
                    </a:lnTo>
                    <a:lnTo>
                      <a:pt x="16" y="4"/>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12" name="Freeform 255"/>
              <p:cNvSpPr/>
              <p:nvPr/>
            </p:nvSpPr>
            <p:spPr bwMode="auto">
              <a:xfrm>
                <a:off x="2597" y="2930"/>
                <a:ext cx="16" cy="20"/>
              </a:xfrm>
              <a:custGeom>
                <a:avLst/>
                <a:gdLst>
                  <a:gd name="T0" fmla="*/ 16 w 16"/>
                  <a:gd name="T1" fmla="*/ 0 h 20"/>
                  <a:gd name="T2" fmla="*/ 16 w 16"/>
                  <a:gd name="T3" fmla="*/ 16 h 20"/>
                  <a:gd name="T4" fmla="*/ 0 w 16"/>
                  <a:gd name="T5" fmla="*/ 20 h 20"/>
                  <a:gd name="T6" fmla="*/ 0 w 16"/>
                  <a:gd name="T7" fmla="*/ 4 h 20"/>
                  <a:gd name="T8" fmla="*/ 16 w 16"/>
                  <a:gd name="T9" fmla="*/ 0 h 20"/>
                </a:gdLst>
                <a:ahLst/>
                <a:cxnLst>
                  <a:cxn ang="0">
                    <a:pos x="T0" y="T1"/>
                  </a:cxn>
                  <a:cxn ang="0">
                    <a:pos x="T2" y="T3"/>
                  </a:cxn>
                  <a:cxn ang="0">
                    <a:pos x="T4" y="T5"/>
                  </a:cxn>
                  <a:cxn ang="0">
                    <a:pos x="T6" y="T7"/>
                  </a:cxn>
                  <a:cxn ang="0">
                    <a:pos x="T8" y="T9"/>
                  </a:cxn>
                </a:cxnLst>
                <a:rect l="0" t="0" r="r" b="b"/>
                <a:pathLst>
                  <a:path w="16" h="20">
                    <a:moveTo>
                      <a:pt x="16" y="0"/>
                    </a:moveTo>
                    <a:lnTo>
                      <a:pt x="16" y="16"/>
                    </a:lnTo>
                    <a:lnTo>
                      <a:pt x="0" y="20"/>
                    </a:lnTo>
                    <a:lnTo>
                      <a:pt x="0" y="4"/>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613" name="Freeform 256"/>
              <p:cNvSpPr/>
              <p:nvPr/>
            </p:nvSpPr>
            <p:spPr bwMode="auto">
              <a:xfrm>
                <a:off x="2495" y="2986"/>
                <a:ext cx="66" cy="50"/>
              </a:xfrm>
              <a:custGeom>
                <a:avLst/>
                <a:gdLst>
                  <a:gd name="T0" fmla="*/ 66 w 66"/>
                  <a:gd name="T1" fmla="*/ 0 h 50"/>
                  <a:gd name="T2" fmla="*/ 66 w 66"/>
                  <a:gd name="T3" fmla="*/ 22 h 50"/>
                  <a:gd name="T4" fmla="*/ 0 w 66"/>
                  <a:gd name="T5" fmla="*/ 50 h 50"/>
                  <a:gd name="T6" fmla="*/ 0 w 66"/>
                  <a:gd name="T7" fmla="*/ 22 h 50"/>
                  <a:gd name="T8" fmla="*/ 66 w 66"/>
                  <a:gd name="T9" fmla="*/ 0 h 50"/>
                </a:gdLst>
                <a:ahLst/>
                <a:cxnLst>
                  <a:cxn ang="0">
                    <a:pos x="T0" y="T1"/>
                  </a:cxn>
                  <a:cxn ang="0">
                    <a:pos x="T2" y="T3"/>
                  </a:cxn>
                  <a:cxn ang="0">
                    <a:pos x="T4" y="T5"/>
                  </a:cxn>
                  <a:cxn ang="0">
                    <a:pos x="T6" y="T7"/>
                  </a:cxn>
                  <a:cxn ang="0">
                    <a:pos x="T8" y="T9"/>
                  </a:cxn>
                </a:cxnLst>
                <a:rect l="0" t="0" r="r" b="b"/>
                <a:pathLst>
                  <a:path w="66" h="50">
                    <a:moveTo>
                      <a:pt x="66" y="0"/>
                    </a:moveTo>
                    <a:lnTo>
                      <a:pt x="66" y="22"/>
                    </a:lnTo>
                    <a:lnTo>
                      <a:pt x="0" y="50"/>
                    </a:lnTo>
                    <a:lnTo>
                      <a:pt x="0" y="22"/>
                    </a:lnTo>
                    <a:lnTo>
                      <a:pt x="66" y="0"/>
                    </a:lnTo>
                    <a:close/>
                  </a:path>
                </a:pathLst>
              </a:custGeom>
              <a:grpFill/>
              <a:ln>
                <a:noFill/>
              </a:ln>
            </p:spPr>
            <p:txBody>
              <a:bodyPr vert="horz" wrap="square" lIns="91440" tIns="45720" rIns="91440" bIns="45720" numCol="1" anchor="t" anchorCtr="0" compatLnSpc="1"/>
              <a:lstStyle/>
              <a:p>
                <a:endParaRPr lang="zh-CN" altLang="en-US"/>
              </a:p>
            </p:txBody>
          </p:sp>
          <p:sp>
            <p:nvSpPr>
              <p:cNvPr id="1614" name="Freeform 257"/>
              <p:cNvSpPr/>
              <p:nvPr/>
            </p:nvSpPr>
            <p:spPr bwMode="auto">
              <a:xfrm>
                <a:off x="2575" y="2968"/>
                <a:ext cx="38" cy="32"/>
              </a:xfrm>
              <a:custGeom>
                <a:avLst/>
                <a:gdLst>
                  <a:gd name="T0" fmla="*/ 38 w 38"/>
                  <a:gd name="T1" fmla="*/ 0 h 32"/>
                  <a:gd name="T2" fmla="*/ 38 w 38"/>
                  <a:gd name="T3" fmla="*/ 16 h 32"/>
                  <a:gd name="T4" fmla="*/ 0 w 38"/>
                  <a:gd name="T5" fmla="*/ 32 h 32"/>
                  <a:gd name="T6" fmla="*/ 0 w 38"/>
                  <a:gd name="T7" fmla="*/ 14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4"/>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1615" name="Freeform 258"/>
              <p:cNvSpPr/>
              <p:nvPr/>
            </p:nvSpPr>
            <p:spPr bwMode="auto">
              <a:xfrm>
                <a:off x="2459" y="3050"/>
                <a:ext cx="58" cy="58"/>
              </a:xfrm>
              <a:custGeom>
                <a:avLst/>
                <a:gdLst>
                  <a:gd name="T0" fmla="*/ 0 w 58"/>
                  <a:gd name="T1" fmla="*/ 26 h 58"/>
                  <a:gd name="T2" fmla="*/ 58 w 58"/>
                  <a:gd name="T3" fmla="*/ 0 h 58"/>
                  <a:gd name="T4" fmla="*/ 58 w 58"/>
                  <a:gd name="T5" fmla="*/ 26 h 58"/>
                  <a:gd name="T6" fmla="*/ 0 w 58"/>
                  <a:gd name="T7" fmla="*/ 58 h 58"/>
                  <a:gd name="T8" fmla="*/ 0 w 58"/>
                  <a:gd name="T9" fmla="*/ 26 h 58"/>
                </a:gdLst>
                <a:ahLst/>
                <a:cxnLst>
                  <a:cxn ang="0">
                    <a:pos x="T0" y="T1"/>
                  </a:cxn>
                  <a:cxn ang="0">
                    <a:pos x="T2" y="T3"/>
                  </a:cxn>
                  <a:cxn ang="0">
                    <a:pos x="T4" y="T5"/>
                  </a:cxn>
                  <a:cxn ang="0">
                    <a:pos x="T6" y="T7"/>
                  </a:cxn>
                  <a:cxn ang="0">
                    <a:pos x="T8" y="T9"/>
                  </a:cxn>
                </a:cxnLst>
                <a:rect l="0" t="0" r="r" b="b"/>
                <a:pathLst>
                  <a:path w="58" h="58">
                    <a:moveTo>
                      <a:pt x="0" y="26"/>
                    </a:moveTo>
                    <a:lnTo>
                      <a:pt x="58" y="0"/>
                    </a:lnTo>
                    <a:lnTo>
                      <a:pt x="58" y="26"/>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16" name="Freeform 259"/>
              <p:cNvSpPr/>
              <p:nvPr/>
            </p:nvSpPr>
            <p:spPr bwMode="auto">
              <a:xfrm>
                <a:off x="2533" y="302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617" name="Freeform 260"/>
              <p:cNvSpPr/>
              <p:nvPr/>
            </p:nvSpPr>
            <p:spPr bwMode="auto">
              <a:xfrm>
                <a:off x="2499" y="3094"/>
                <a:ext cx="34" cy="44"/>
              </a:xfrm>
              <a:custGeom>
                <a:avLst/>
                <a:gdLst>
                  <a:gd name="T0" fmla="*/ 34 w 34"/>
                  <a:gd name="T1" fmla="*/ 0 h 44"/>
                  <a:gd name="T2" fmla="*/ 34 w 34"/>
                  <a:gd name="T3" fmla="*/ 24 h 44"/>
                  <a:gd name="T4" fmla="*/ 0 w 34"/>
                  <a:gd name="T5" fmla="*/ 44 h 44"/>
                  <a:gd name="T6" fmla="*/ 0 w 34"/>
                  <a:gd name="T7" fmla="*/ 18 h 44"/>
                  <a:gd name="T8" fmla="*/ 34 w 34"/>
                  <a:gd name="T9" fmla="*/ 0 h 44"/>
                </a:gdLst>
                <a:ahLst/>
                <a:cxnLst>
                  <a:cxn ang="0">
                    <a:pos x="T0" y="T1"/>
                  </a:cxn>
                  <a:cxn ang="0">
                    <a:pos x="T2" y="T3"/>
                  </a:cxn>
                  <a:cxn ang="0">
                    <a:pos x="T4" y="T5"/>
                  </a:cxn>
                  <a:cxn ang="0">
                    <a:pos x="T6" y="T7"/>
                  </a:cxn>
                  <a:cxn ang="0">
                    <a:pos x="T8" y="T9"/>
                  </a:cxn>
                </a:cxnLst>
                <a:rect l="0" t="0" r="r" b="b"/>
                <a:pathLst>
                  <a:path w="34" h="44">
                    <a:moveTo>
                      <a:pt x="34" y="0"/>
                    </a:moveTo>
                    <a:lnTo>
                      <a:pt x="34" y="24"/>
                    </a:lnTo>
                    <a:lnTo>
                      <a:pt x="0" y="44"/>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618" name="Freeform 261"/>
              <p:cNvSpPr/>
              <p:nvPr/>
            </p:nvSpPr>
            <p:spPr bwMode="auto">
              <a:xfrm>
                <a:off x="2585" y="3050"/>
                <a:ext cx="28" cy="34"/>
              </a:xfrm>
              <a:custGeom>
                <a:avLst/>
                <a:gdLst>
                  <a:gd name="T0" fmla="*/ 28 w 28"/>
                  <a:gd name="T1" fmla="*/ 0 h 34"/>
                  <a:gd name="T2" fmla="*/ 28 w 28"/>
                  <a:gd name="T3" fmla="*/ 16 h 34"/>
                  <a:gd name="T4" fmla="*/ 0 w 28"/>
                  <a:gd name="T5" fmla="*/ 34 h 34"/>
                  <a:gd name="T6" fmla="*/ 0 w 28"/>
                  <a:gd name="T7" fmla="*/ 14 h 34"/>
                  <a:gd name="T8" fmla="*/ 28 w 28"/>
                  <a:gd name="T9" fmla="*/ 0 h 34"/>
                </a:gdLst>
                <a:ahLst/>
                <a:cxnLst>
                  <a:cxn ang="0">
                    <a:pos x="T0" y="T1"/>
                  </a:cxn>
                  <a:cxn ang="0">
                    <a:pos x="T2" y="T3"/>
                  </a:cxn>
                  <a:cxn ang="0">
                    <a:pos x="T4" y="T5"/>
                  </a:cxn>
                  <a:cxn ang="0">
                    <a:pos x="T6" y="T7"/>
                  </a:cxn>
                  <a:cxn ang="0">
                    <a:pos x="T8" y="T9"/>
                  </a:cxn>
                </a:cxnLst>
                <a:rect l="0" t="0" r="r" b="b"/>
                <a:pathLst>
                  <a:path w="28" h="34">
                    <a:moveTo>
                      <a:pt x="28" y="0"/>
                    </a:moveTo>
                    <a:lnTo>
                      <a:pt x="28" y="16"/>
                    </a:lnTo>
                    <a:lnTo>
                      <a:pt x="0" y="34"/>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19" name="Freeform 262"/>
              <p:cNvSpPr/>
              <p:nvPr/>
            </p:nvSpPr>
            <p:spPr bwMode="auto">
              <a:xfrm>
                <a:off x="2459" y="3160"/>
                <a:ext cx="40" cy="54"/>
              </a:xfrm>
              <a:custGeom>
                <a:avLst/>
                <a:gdLst>
                  <a:gd name="T0" fmla="*/ 0 w 40"/>
                  <a:gd name="T1" fmla="*/ 24 h 54"/>
                  <a:gd name="T2" fmla="*/ 40 w 40"/>
                  <a:gd name="T3" fmla="*/ 0 h 54"/>
                  <a:gd name="T4" fmla="*/ 40 w 40"/>
                  <a:gd name="T5" fmla="*/ 28 h 54"/>
                  <a:gd name="T6" fmla="*/ 0 w 40"/>
                  <a:gd name="T7" fmla="*/ 54 h 54"/>
                  <a:gd name="T8" fmla="*/ 0 w 40"/>
                  <a:gd name="T9" fmla="*/ 24 h 54"/>
                </a:gdLst>
                <a:ahLst/>
                <a:cxnLst>
                  <a:cxn ang="0">
                    <a:pos x="T0" y="T1"/>
                  </a:cxn>
                  <a:cxn ang="0">
                    <a:pos x="T2" y="T3"/>
                  </a:cxn>
                  <a:cxn ang="0">
                    <a:pos x="T4" y="T5"/>
                  </a:cxn>
                  <a:cxn ang="0">
                    <a:pos x="T6" y="T7"/>
                  </a:cxn>
                  <a:cxn ang="0">
                    <a:pos x="T8" y="T9"/>
                  </a:cxn>
                </a:cxnLst>
                <a:rect l="0" t="0" r="r" b="b"/>
                <a:pathLst>
                  <a:path w="40" h="54">
                    <a:moveTo>
                      <a:pt x="0" y="24"/>
                    </a:moveTo>
                    <a:lnTo>
                      <a:pt x="40" y="0"/>
                    </a:lnTo>
                    <a:lnTo>
                      <a:pt x="40" y="28"/>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1620" name="Freeform 263"/>
              <p:cNvSpPr/>
              <p:nvPr/>
            </p:nvSpPr>
            <p:spPr bwMode="auto">
              <a:xfrm>
                <a:off x="2563" y="3094"/>
                <a:ext cx="50" cy="50"/>
              </a:xfrm>
              <a:custGeom>
                <a:avLst/>
                <a:gdLst>
                  <a:gd name="T0" fmla="*/ 50 w 50"/>
                  <a:gd name="T1" fmla="*/ 0 h 50"/>
                  <a:gd name="T2" fmla="*/ 50 w 50"/>
                  <a:gd name="T3" fmla="*/ 16 h 50"/>
                  <a:gd name="T4" fmla="*/ 0 w 50"/>
                  <a:gd name="T5" fmla="*/ 50 h 50"/>
                  <a:gd name="T6" fmla="*/ 0 w 50"/>
                  <a:gd name="T7" fmla="*/ 28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621" name="Freeform 264"/>
              <p:cNvSpPr/>
              <p:nvPr/>
            </p:nvSpPr>
            <p:spPr bwMode="auto">
              <a:xfrm>
                <a:off x="2495" y="3156"/>
                <a:ext cx="84" cy="82"/>
              </a:xfrm>
              <a:custGeom>
                <a:avLst/>
                <a:gdLst>
                  <a:gd name="T0" fmla="*/ 0 w 84"/>
                  <a:gd name="T1" fmla="*/ 54 h 82"/>
                  <a:gd name="T2" fmla="*/ 84 w 84"/>
                  <a:gd name="T3" fmla="*/ 0 h 82"/>
                  <a:gd name="T4" fmla="*/ 84 w 84"/>
                  <a:gd name="T5" fmla="*/ 18 h 82"/>
                  <a:gd name="T6" fmla="*/ 0 w 84"/>
                  <a:gd name="T7" fmla="*/ 82 h 82"/>
                  <a:gd name="T8" fmla="*/ 0 w 84"/>
                  <a:gd name="T9" fmla="*/ 54 h 82"/>
                </a:gdLst>
                <a:ahLst/>
                <a:cxnLst>
                  <a:cxn ang="0">
                    <a:pos x="T0" y="T1"/>
                  </a:cxn>
                  <a:cxn ang="0">
                    <a:pos x="T2" y="T3"/>
                  </a:cxn>
                  <a:cxn ang="0">
                    <a:pos x="T4" y="T5"/>
                  </a:cxn>
                  <a:cxn ang="0">
                    <a:pos x="T6" y="T7"/>
                  </a:cxn>
                  <a:cxn ang="0">
                    <a:pos x="T8" y="T9"/>
                  </a:cxn>
                </a:cxnLst>
                <a:rect l="0" t="0" r="r" b="b"/>
                <a:pathLst>
                  <a:path w="84" h="82">
                    <a:moveTo>
                      <a:pt x="0" y="54"/>
                    </a:moveTo>
                    <a:lnTo>
                      <a:pt x="84" y="0"/>
                    </a:lnTo>
                    <a:lnTo>
                      <a:pt x="84" y="18"/>
                    </a:lnTo>
                    <a:lnTo>
                      <a:pt x="0" y="82"/>
                    </a:lnTo>
                    <a:lnTo>
                      <a:pt x="0" y="54"/>
                    </a:lnTo>
                    <a:close/>
                  </a:path>
                </a:pathLst>
              </a:custGeom>
              <a:grpFill/>
              <a:ln>
                <a:noFill/>
              </a:ln>
            </p:spPr>
            <p:txBody>
              <a:bodyPr vert="horz" wrap="square" lIns="91440" tIns="45720" rIns="91440" bIns="45720" numCol="1" anchor="t" anchorCtr="0" compatLnSpc="1"/>
              <a:lstStyle/>
              <a:p>
                <a:endParaRPr lang="zh-CN" altLang="en-US"/>
              </a:p>
            </p:txBody>
          </p:sp>
          <p:sp>
            <p:nvSpPr>
              <p:cNvPr id="1622" name="Freeform 265"/>
              <p:cNvSpPr/>
              <p:nvPr/>
            </p:nvSpPr>
            <p:spPr bwMode="auto">
              <a:xfrm>
                <a:off x="2593" y="3132"/>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623" name="Freeform 266"/>
              <p:cNvSpPr/>
              <p:nvPr/>
            </p:nvSpPr>
            <p:spPr bwMode="auto">
              <a:xfrm>
                <a:off x="2459" y="3242"/>
                <a:ext cx="58" cy="75"/>
              </a:xfrm>
              <a:custGeom>
                <a:avLst/>
                <a:gdLst>
                  <a:gd name="T0" fmla="*/ 0 w 58"/>
                  <a:gd name="T1" fmla="*/ 42 h 75"/>
                  <a:gd name="T2" fmla="*/ 58 w 58"/>
                  <a:gd name="T3" fmla="*/ 0 h 75"/>
                  <a:gd name="T4" fmla="*/ 58 w 58"/>
                  <a:gd name="T5" fmla="*/ 26 h 75"/>
                  <a:gd name="T6" fmla="*/ 0 w 58"/>
                  <a:gd name="T7" fmla="*/ 75 h 75"/>
                  <a:gd name="T8" fmla="*/ 0 w 58"/>
                  <a:gd name="T9" fmla="*/ 42 h 75"/>
                </a:gdLst>
                <a:ahLst/>
                <a:cxnLst>
                  <a:cxn ang="0">
                    <a:pos x="T0" y="T1"/>
                  </a:cxn>
                  <a:cxn ang="0">
                    <a:pos x="T2" y="T3"/>
                  </a:cxn>
                  <a:cxn ang="0">
                    <a:pos x="T4" y="T5"/>
                  </a:cxn>
                  <a:cxn ang="0">
                    <a:pos x="T6" y="T7"/>
                  </a:cxn>
                  <a:cxn ang="0">
                    <a:pos x="T8" y="T9"/>
                  </a:cxn>
                </a:cxnLst>
                <a:rect l="0" t="0" r="r" b="b"/>
                <a:pathLst>
                  <a:path w="58" h="75">
                    <a:moveTo>
                      <a:pt x="0" y="42"/>
                    </a:moveTo>
                    <a:lnTo>
                      <a:pt x="58" y="0"/>
                    </a:lnTo>
                    <a:lnTo>
                      <a:pt x="58" y="26"/>
                    </a:lnTo>
                    <a:lnTo>
                      <a:pt x="0" y="75"/>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624" name="Freeform 267"/>
              <p:cNvSpPr/>
              <p:nvPr/>
            </p:nvSpPr>
            <p:spPr bwMode="auto">
              <a:xfrm>
                <a:off x="2565" y="3174"/>
                <a:ext cx="48" cy="54"/>
              </a:xfrm>
              <a:custGeom>
                <a:avLst/>
                <a:gdLst>
                  <a:gd name="T0" fmla="*/ 48 w 48"/>
                  <a:gd name="T1" fmla="*/ 0 h 54"/>
                  <a:gd name="T2" fmla="*/ 48 w 48"/>
                  <a:gd name="T3" fmla="*/ 16 h 54"/>
                  <a:gd name="T4" fmla="*/ 0 w 48"/>
                  <a:gd name="T5" fmla="*/ 54 h 54"/>
                  <a:gd name="T6" fmla="*/ 0 w 48"/>
                  <a:gd name="T7" fmla="*/ 3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lnTo>
                      <a:pt x="48" y="16"/>
                    </a:lnTo>
                    <a:lnTo>
                      <a:pt x="0" y="54"/>
                    </a:lnTo>
                    <a:lnTo>
                      <a:pt x="0" y="34"/>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625" name="Freeform 268"/>
              <p:cNvSpPr/>
              <p:nvPr/>
            </p:nvSpPr>
            <p:spPr bwMode="auto">
              <a:xfrm>
                <a:off x="2505" y="3252"/>
                <a:ext cx="58" cy="73"/>
              </a:xfrm>
              <a:custGeom>
                <a:avLst/>
                <a:gdLst>
                  <a:gd name="T0" fmla="*/ 58 w 58"/>
                  <a:gd name="T1" fmla="*/ 0 h 73"/>
                  <a:gd name="T2" fmla="*/ 58 w 58"/>
                  <a:gd name="T3" fmla="*/ 22 h 73"/>
                  <a:gd name="T4" fmla="*/ 0 w 58"/>
                  <a:gd name="T5" fmla="*/ 73 h 73"/>
                  <a:gd name="T6" fmla="*/ 0 w 58"/>
                  <a:gd name="T7" fmla="*/ 46 h 73"/>
                  <a:gd name="T8" fmla="*/ 58 w 58"/>
                  <a:gd name="T9" fmla="*/ 0 h 73"/>
                </a:gdLst>
                <a:ahLst/>
                <a:cxnLst>
                  <a:cxn ang="0">
                    <a:pos x="T0" y="T1"/>
                  </a:cxn>
                  <a:cxn ang="0">
                    <a:pos x="T2" y="T3"/>
                  </a:cxn>
                  <a:cxn ang="0">
                    <a:pos x="T4" y="T5"/>
                  </a:cxn>
                  <a:cxn ang="0">
                    <a:pos x="T6" y="T7"/>
                  </a:cxn>
                  <a:cxn ang="0">
                    <a:pos x="T8" y="T9"/>
                  </a:cxn>
                </a:cxnLst>
                <a:rect l="0" t="0" r="r" b="b"/>
                <a:pathLst>
                  <a:path w="58" h="73">
                    <a:moveTo>
                      <a:pt x="58" y="0"/>
                    </a:moveTo>
                    <a:lnTo>
                      <a:pt x="58" y="22"/>
                    </a:lnTo>
                    <a:lnTo>
                      <a:pt x="0" y="73"/>
                    </a:lnTo>
                    <a:lnTo>
                      <a:pt x="0" y="46"/>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626" name="Freeform 269"/>
              <p:cNvSpPr/>
              <p:nvPr/>
            </p:nvSpPr>
            <p:spPr bwMode="auto">
              <a:xfrm>
                <a:off x="2577" y="3214"/>
                <a:ext cx="36" cy="46"/>
              </a:xfrm>
              <a:custGeom>
                <a:avLst/>
                <a:gdLst>
                  <a:gd name="T0" fmla="*/ 36 w 36"/>
                  <a:gd name="T1" fmla="*/ 0 h 46"/>
                  <a:gd name="T2" fmla="*/ 36 w 36"/>
                  <a:gd name="T3" fmla="*/ 16 h 46"/>
                  <a:gd name="T4" fmla="*/ 0 w 36"/>
                  <a:gd name="T5" fmla="*/ 46 h 46"/>
                  <a:gd name="T6" fmla="*/ 0 w 36"/>
                  <a:gd name="T7" fmla="*/ 28 h 46"/>
                  <a:gd name="T8" fmla="*/ 36 w 36"/>
                  <a:gd name="T9" fmla="*/ 0 h 46"/>
                </a:gdLst>
                <a:ahLst/>
                <a:cxnLst>
                  <a:cxn ang="0">
                    <a:pos x="T0" y="T1"/>
                  </a:cxn>
                  <a:cxn ang="0">
                    <a:pos x="T2" y="T3"/>
                  </a:cxn>
                  <a:cxn ang="0">
                    <a:pos x="T4" y="T5"/>
                  </a:cxn>
                  <a:cxn ang="0">
                    <a:pos x="T6" y="T7"/>
                  </a:cxn>
                  <a:cxn ang="0">
                    <a:pos x="T8" y="T9"/>
                  </a:cxn>
                </a:cxnLst>
                <a:rect l="0" t="0" r="r" b="b"/>
                <a:pathLst>
                  <a:path w="36" h="46">
                    <a:moveTo>
                      <a:pt x="36" y="0"/>
                    </a:moveTo>
                    <a:lnTo>
                      <a:pt x="36" y="16"/>
                    </a:lnTo>
                    <a:lnTo>
                      <a:pt x="0" y="46"/>
                    </a:lnTo>
                    <a:lnTo>
                      <a:pt x="0" y="28"/>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27" name="Freeform 270"/>
              <p:cNvSpPr/>
              <p:nvPr/>
            </p:nvSpPr>
            <p:spPr bwMode="auto">
              <a:xfrm>
                <a:off x="2459" y="3371"/>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628" name="Freeform 271"/>
              <p:cNvSpPr/>
              <p:nvPr/>
            </p:nvSpPr>
            <p:spPr bwMode="auto">
              <a:xfrm>
                <a:off x="2491" y="3313"/>
                <a:ext cx="54" cy="72"/>
              </a:xfrm>
              <a:custGeom>
                <a:avLst/>
                <a:gdLst>
                  <a:gd name="T0" fmla="*/ 0 w 54"/>
                  <a:gd name="T1" fmla="*/ 44 h 72"/>
                  <a:gd name="T2" fmla="*/ 54 w 54"/>
                  <a:gd name="T3" fmla="*/ 0 h 72"/>
                  <a:gd name="T4" fmla="*/ 54 w 54"/>
                  <a:gd name="T5" fmla="*/ 22 h 72"/>
                  <a:gd name="T6" fmla="*/ 0 w 54"/>
                  <a:gd name="T7" fmla="*/ 72 h 72"/>
                  <a:gd name="T8" fmla="*/ 0 w 54"/>
                  <a:gd name="T9" fmla="*/ 44 h 72"/>
                </a:gdLst>
                <a:ahLst/>
                <a:cxnLst>
                  <a:cxn ang="0">
                    <a:pos x="T0" y="T1"/>
                  </a:cxn>
                  <a:cxn ang="0">
                    <a:pos x="T2" y="T3"/>
                  </a:cxn>
                  <a:cxn ang="0">
                    <a:pos x="T4" y="T5"/>
                  </a:cxn>
                  <a:cxn ang="0">
                    <a:pos x="T6" y="T7"/>
                  </a:cxn>
                  <a:cxn ang="0">
                    <a:pos x="T8" y="T9"/>
                  </a:cxn>
                </a:cxnLst>
                <a:rect l="0" t="0" r="r" b="b"/>
                <a:pathLst>
                  <a:path w="54" h="72">
                    <a:moveTo>
                      <a:pt x="0" y="44"/>
                    </a:moveTo>
                    <a:lnTo>
                      <a:pt x="54" y="0"/>
                    </a:lnTo>
                    <a:lnTo>
                      <a:pt x="54" y="22"/>
                    </a:lnTo>
                    <a:lnTo>
                      <a:pt x="0" y="72"/>
                    </a:lnTo>
                    <a:lnTo>
                      <a:pt x="0" y="44"/>
                    </a:lnTo>
                    <a:close/>
                  </a:path>
                </a:pathLst>
              </a:custGeom>
              <a:grpFill/>
              <a:ln>
                <a:noFill/>
              </a:ln>
            </p:spPr>
            <p:txBody>
              <a:bodyPr vert="horz" wrap="square" lIns="91440" tIns="45720" rIns="91440" bIns="45720" numCol="1" anchor="t" anchorCtr="0" compatLnSpc="1"/>
              <a:lstStyle/>
              <a:p>
                <a:endParaRPr lang="zh-CN" altLang="en-US"/>
              </a:p>
            </p:txBody>
          </p:sp>
          <p:sp>
            <p:nvSpPr>
              <p:cNvPr id="1629" name="Freeform 272"/>
              <p:cNvSpPr/>
              <p:nvPr/>
            </p:nvSpPr>
            <p:spPr bwMode="auto">
              <a:xfrm>
                <a:off x="2561" y="3254"/>
                <a:ext cx="52" cy="67"/>
              </a:xfrm>
              <a:custGeom>
                <a:avLst/>
                <a:gdLst>
                  <a:gd name="T0" fmla="*/ 52 w 52"/>
                  <a:gd name="T1" fmla="*/ 0 h 67"/>
                  <a:gd name="T2" fmla="*/ 52 w 52"/>
                  <a:gd name="T3" fmla="*/ 16 h 67"/>
                  <a:gd name="T4" fmla="*/ 0 w 52"/>
                  <a:gd name="T5" fmla="*/ 67 h 67"/>
                  <a:gd name="T6" fmla="*/ 0 w 52"/>
                  <a:gd name="T7" fmla="*/ 44 h 67"/>
                  <a:gd name="T8" fmla="*/ 52 w 52"/>
                  <a:gd name="T9" fmla="*/ 0 h 67"/>
                </a:gdLst>
                <a:ahLst/>
                <a:cxnLst>
                  <a:cxn ang="0">
                    <a:pos x="T0" y="T1"/>
                  </a:cxn>
                  <a:cxn ang="0">
                    <a:pos x="T2" y="T3"/>
                  </a:cxn>
                  <a:cxn ang="0">
                    <a:pos x="T4" y="T5"/>
                  </a:cxn>
                  <a:cxn ang="0">
                    <a:pos x="T6" y="T7"/>
                  </a:cxn>
                  <a:cxn ang="0">
                    <a:pos x="T8" y="T9"/>
                  </a:cxn>
                </a:cxnLst>
                <a:rect l="0" t="0" r="r" b="b"/>
                <a:pathLst>
                  <a:path w="52" h="67">
                    <a:moveTo>
                      <a:pt x="52" y="0"/>
                    </a:moveTo>
                    <a:lnTo>
                      <a:pt x="52" y="16"/>
                    </a:lnTo>
                    <a:lnTo>
                      <a:pt x="0" y="67"/>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30" name="Freeform 273"/>
              <p:cNvSpPr/>
              <p:nvPr/>
            </p:nvSpPr>
            <p:spPr bwMode="auto">
              <a:xfrm>
                <a:off x="2459" y="3403"/>
                <a:ext cx="36" cy="66"/>
              </a:xfrm>
              <a:custGeom>
                <a:avLst/>
                <a:gdLst>
                  <a:gd name="T0" fmla="*/ 0 w 36"/>
                  <a:gd name="T1" fmla="*/ 34 h 66"/>
                  <a:gd name="T2" fmla="*/ 36 w 36"/>
                  <a:gd name="T3" fmla="*/ 0 h 66"/>
                  <a:gd name="T4" fmla="*/ 36 w 36"/>
                  <a:gd name="T5" fmla="*/ 28 h 66"/>
                  <a:gd name="T6" fmla="*/ 0 w 36"/>
                  <a:gd name="T7" fmla="*/ 66 h 66"/>
                  <a:gd name="T8" fmla="*/ 0 w 36"/>
                  <a:gd name="T9" fmla="*/ 34 h 66"/>
                </a:gdLst>
                <a:ahLst/>
                <a:cxnLst>
                  <a:cxn ang="0">
                    <a:pos x="T0" y="T1"/>
                  </a:cxn>
                  <a:cxn ang="0">
                    <a:pos x="T2" y="T3"/>
                  </a:cxn>
                  <a:cxn ang="0">
                    <a:pos x="T4" y="T5"/>
                  </a:cxn>
                  <a:cxn ang="0">
                    <a:pos x="T6" y="T7"/>
                  </a:cxn>
                  <a:cxn ang="0">
                    <a:pos x="T8" y="T9"/>
                  </a:cxn>
                </a:cxnLst>
                <a:rect l="0" t="0" r="r" b="b"/>
                <a:pathLst>
                  <a:path w="36" h="66">
                    <a:moveTo>
                      <a:pt x="0" y="34"/>
                    </a:moveTo>
                    <a:lnTo>
                      <a:pt x="36" y="0"/>
                    </a:lnTo>
                    <a:lnTo>
                      <a:pt x="36"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631" name="Freeform 274"/>
              <p:cNvSpPr/>
              <p:nvPr/>
            </p:nvSpPr>
            <p:spPr bwMode="auto">
              <a:xfrm>
                <a:off x="2541" y="3337"/>
                <a:ext cx="30" cy="48"/>
              </a:xfrm>
              <a:custGeom>
                <a:avLst/>
                <a:gdLst>
                  <a:gd name="T0" fmla="*/ 30 w 30"/>
                  <a:gd name="T1" fmla="*/ 0 h 48"/>
                  <a:gd name="T2" fmla="*/ 30 w 30"/>
                  <a:gd name="T3" fmla="*/ 20 h 48"/>
                  <a:gd name="T4" fmla="*/ 0 w 30"/>
                  <a:gd name="T5" fmla="*/ 48 h 48"/>
                  <a:gd name="T6" fmla="*/ 0 w 30"/>
                  <a:gd name="T7" fmla="*/ 26 h 48"/>
                  <a:gd name="T8" fmla="*/ 30 w 30"/>
                  <a:gd name="T9" fmla="*/ 0 h 48"/>
                </a:gdLst>
                <a:ahLst/>
                <a:cxnLst>
                  <a:cxn ang="0">
                    <a:pos x="T0" y="T1"/>
                  </a:cxn>
                  <a:cxn ang="0">
                    <a:pos x="T2" y="T3"/>
                  </a:cxn>
                  <a:cxn ang="0">
                    <a:pos x="T4" y="T5"/>
                  </a:cxn>
                  <a:cxn ang="0">
                    <a:pos x="T6" y="T7"/>
                  </a:cxn>
                  <a:cxn ang="0">
                    <a:pos x="T8" y="T9"/>
                  </a:cxn>
                </a:cxnLst>
                <a:rect l="0" t="0" r="r" b="b"/>
                <a:pathLst>
                  <a:path w="30" h="48">
                    <a:moveTo>
                      <a:pt x="30" y="0"/>
                    </a:moveTo>
                    <a:lnTo>
                      <a:pt x="30" y="20"/>
                    </a:lnTo>
                    <a:lnTo>
                      <a:pt x="0" y="48"/>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32" name="Freeform 275"/>
              <p:cNvSpPr/>
              <p:nvPr/>
            </p:nvSpPr>
            <p:spPr bwMode="auto">
              <a:xfrm>
                <a:off x="2585" y="3298"/>
                <a:ext cx="28" cy="43"/>
              </a:xfrm>
              <a:custGeom>
                <a:avLst/>
                <a:gdLst>
                  <a:gd name="T0" fmla="*/ 28 w 28"/>
                  <a:gd name="T1" fmla="*/ 0 h 43"/>
                  <a:gd name="T2" fmla="*/ 28 w 28"/>
                  <a:gd name="T3" fmla="*/ 15 h 43"/>
                  <a:gd name="T4" fmla="*/ 0 w 28"/>
                  <a:gd name="T5" fmla="*/ 43 h 43"/>
                  <a:gd name="T6" fmla="*/ 0 w 28"/>
                  <a:gd name="T7" fmla="*/ 25 h 43"/>
                  <a:gd name="T8" fmla="*/ 28 w 28"/>
                  <a:gd name="T9" fmla="*/ 0 h 43"/>
                </a:gdLst>
                <a:ahLst/>
                <a:cxnLst>
                  <a:cxn ang="0">
                    <a:pos x="T0" y="T1"/>
                  </a:cxn>
                  <a:cxn ang="0">
                    <a:pos x="T2" y="T3"/>
                  </a:cxn>
                  <a:cxn ang="0">
                    <a:pos x="T4" y="T5"/>
                  </a:cxn>
                  <a:cxn ang="0">
                    <a:pos x="T6" y="T7"/>
                  </a:cxn>
                  <a:cxn ang="0">
                    <a:pos x="T8" y="T9"/>
                  </a:cxn>
                </a:cxnLst>
                <a:rect l="0" t="0" r="r" b="b"/>
                <a:pathLst>
                  <a:path w="28" h="43">
                    <a:moveTo>
                      <a:pt x="28" y="0"/>
                    </a:moveTo>
                    <a:lnTo>
                      <a:pt x="28" y="15"/>
                    </a:lnTo>
                    <a:lnTo>
                      <a:pt x="0" y="43"/>
                    </a:lnTo>
                    <a:lnTo>
                      <a:pt x="0" y="25"/>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33" name="Freeform 276"/>
              <p:cNvSpPr/>
              <p:nvPr/>
            </p:nvSpPr>
            <p:spPr bwMode="auto">
              <a:xfrm>
                <a:off x="2459" y="3461"/>
                <a:ext cx="26" cy="56"/>
              </a:xfrm>
              <a:custGeom>
                <a:avLst/>
                <a:gdLst>
                  <a:gd name="T0" fmla="*/ 0 w 26"/>
                  <a:gd name="T1" fmla="*/ 26 h 56"/>
                  <a:gd name="T2" fmla="*/ 26 w 26"/>
                  <a:gd name="T3" fmla="*/ 0 h 56"/>
                  <a:gd name="T4" fmla="*/ 26 w 26"/>
                  <a:gd name="T5" fmla="*/ 28 h 56"/>
                  <a:gd name="T6" fmla="*/ 0 w 26"/>
                  <a:gd name="T7" fmla="*/ 56 h 56"/>
                  <a:gd name="T8" fmla="*/ 0 w 26"/>
                  <a:gd name="T9" fmla="*/ 26 h 56"/>
                </a:gdLst>
                <a:ahLst/>
                <a:cxnLst>
                  <a:cxn ang="0">
                    <a:pos x="T0" y="T1"/>
                  </a:cxn>
                  <a:cxn ang="0">
                    <a:pos x="T2" y="T3"/>
                  </a:cxn>
                  <a:cxn ang="0">
                    <a:pos x="T4" y="T5"/>
                  </a:cxn>
                  <a:cxn ang="0">
                    <a:pos x="T6" y="T7"/>
                  </a:cxn>
                  <a:cxn ang="0">
                    <a:pos x="T8" y="T9"/>
                  </a:cxn>
                </a:cxnLst>
                <a:rect l="0" t="0" r="r" b="b"/>
                <a:pathLst>
                  <a:path w="26" h="56">
                    <a:moveTo>
                      <a:pt x="0" y="26"/>
                    </a:moveTo>
                    <a:lnTo>
                      <a:pt x="26" y="0"/>
                    </a:lnTo>
                    <a:lnTo>
                      <a:pt x="26"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34" name="Freeform 277"/>
              <p:cNvSpPr/>
              <p:nvPr/>
            </p:nvSpPr>
            <p:spPr bwMode="auto">
              <a:xfrm>
                <a:off x="2501" y="3389"/>
                <a:ext cx="56" cy="84"/>
              </a:xfrm>
              <a:custGeom>
                <a:avLst/>
                <a:gdLst>
                  <a:gd name="T0" fmla="*/ 56 w 56"/>
                  <a:gd name="T1" fmla="*/ 0 h 84"/>
                  <a:gd name="T2" fmla="*/ 56 w 56"/>
                  <a:gd name="T3" fmla="*/ 22 h 84"/>
                  <a:gd name="T4" fmla="*/ 0 w 56"/>
                  <a:gd name="T5" fmla="*/ 84 h 84"/>
                  <a:gd name="T6" fmla="*/ 0 w 56"/>
                  <a:gd name="T7" fmla="*/ 56 h 84"/>
                  <a:gd name="T8" fmla="*/ 56 w 56"/>
                  <a:gd name="T9" fmla="*/ 0 h 84"/>
                </a:gdLst>
                <a:ahLst/>
                <a:cxnLst>
                  <a:cxn ang="0">
                    <a:pos x="T0" y="T1"/>
                  </a:cxn>
                  <a:cxn ang="0">
                    <a:pos x="T2" y="T3"/>
                  </a:cxn>
                  <a:cxn ang="0">
                    <a:pos x="T4" y="T5"/>
                  </a:cxn>
                  <a:cxn ang="0">
                    <a:pos x="T6" y="T7"/>
                  </a:cxn>
                  <a:cxn ang="0">
                    <a:pos x="T8" y="T9"/>
                  </a:cxn>
                </a:cxnLst>
                <a:rect l="0" t="0" r="r" b="b"/>
                <a:pathLst>
                  <a:path w="56" h="84">
                    <a:moveTo>
                      <a:pt x="56" y="0"/>
                    </a:moveTo>
                    <a:lnTo>
                      <a:pt x="56" y="22"/>
                    </a:lnTo>
                    <a:lnTo>
                      <a:pt x="0" y="84"/>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635" name="Freeform 278"/>
              <p:cNvSpPr/>
              <p:nvPr/>
            </p:nvSpPr>
            <p:spPr bwMode="auto">
              <a:xfrm>
                <a:off x="2573" y="3337"/>
                <a:ext cx="40" cy="58"/>
              </a:xfrm>
              <a:custGeom>
                <a:avLst/>
                <a:gdLst>
                  <a:gd name="T0" fmla="*/ 40 w 40"/>
                  <a:gd name="T1" fmla="*/ 0 h 58"/>
                  <a:gd name="T2" fmla="*/ 40 w 40"/>
                  <a:gd name="T3" fmla="*/ 16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6"/>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636" name="Freeform 279"/>
              <p:cNvSpPr/>
              <p:nvPr/>
            </p:nvSpPr>
            <p:spPr bwMode="auto">
              <a:xfrm>
                <a:off x="2601" y="3379"/>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637" name="Freeform 280"/>
              <p:cNvSpPr/>
              <p:nvPr/>
            </p:nvSpPr>
            <p:spPr bwMode="auto">
              <a:xfrm>
                <a:off x="2489" y="3529"/>
                <a:ext cx="22" cy="52"/>
              </a:xfrm>
              <a:custGeom>
                <a:avLst/>
                <a:gdLst>
                  <a:gd name="T0" fmla="*/ 22 w 22"/>
                  <a:gd name="T1" fmla="*/ 0 h 52"/>
                  <a:gd name="T2" fmla="*/ 22 w 22"/>
                  <a:gd name="T3" fmla="*/ 26 h 52"/>
                  <a:gd name="T4" fmla="*/ 0 w 22"/>
                  <a:gd name="T5" fmla="*/ 52 h 52"/>
                  <a:gd name="T6" fmla="*/ 0 w 22"/>
                  <a:gd name="T7" fmla="*/ 24 h 52"/>
                  <a:gd name="T8" fmla="*/ 22 w 22"/>
                  <a:gd name="T9" fmla="*/ 0 h 52"/>
                </a:gdLst>
                <a:ahLst/>
                <a:cxnLst>
                  <a:cxn ang="0">
                    <a:pos x="T0" y="T1"/>
                  </a:cxn>
                  <a:cxn ang="0">
                    <a:pos x="T2" y="T3"/>
                  </a:cxn>
                  <a:cxn ang="0">
                    <a:pos x="T4" y="T5"/>
                  </a:cxn>
                  <a:cxn ang="0">
                    <a:pos x="T6" y="T7"/>
                  </a:cxn>
                  <a:cxn ang="0">
                    <a:pos x="T8" y="T9"/>
                  </a:cxn>
                </a:cxnLst>
                <a:rect l="0" t="0" r="r" b="b"/>
                <a:pathLst>
                  <a:path w="22" h="52">
                    <a:moveTo>
                      <a:pt x="22" y="0"/>
                    </a:moveTo>
                    <a:lnTo>
                      <a:pt x="22" y="26"/>
                    </a:lnTo>
                    <a:lnTo>
                      <a:pt x="0" y="52"/>
                    </a:lnTo>
                    <a:lnTo>
                      <a:pt x="0" y="24"/>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638" name="Freeform 281"/>
              <p:cNvSpPr/>
              <p:nvPr/>
            </p:nvSpPr>
            <p:spPr bwMode="auto">
              <a:xfrm>
                <a:off x="2527" y="3419"/>
                <a:ext cx="86" cy="118"/>
              </a:xfrm>
              <a:custGeom>
                <a:avLst/>
                <a:gdLst>
                  <a:gd name="T0" fmla="*/ 86 w 86"/>
                  <a:gd name="T1" fmla="*/ 0 h 118"/>
                  <a:gd name="T2" fmla="*/ 86 w 86"/>
                  <a:gd name="T3" fmla="*/ 14 h 118"/>
                  <a:gd name="T4" fmla="*/ 0 w 86"/>
                  <a:gd name="T5" fmla="*/ 118 h 118"/>
                  <a:gd name="T6" fmla="*/ 0 w 86"/>
                  <a:gd name="T7" fmla="*/ 92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4"/>
                    </a:lnTo>
                    <a:lnTo>
                      <a:pt x="0" y="118"/>
                    </a:lnTo>
                    <a:lnTo>
                      <a:pt x="0" y="92"/>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639" name="Freeform 282"/>
              <p:cNvSpPr/>
              <p:nvPr/>
            </p:nvSpPr>
            <p:spPr bwMode="auto">
              <a:xfrm>
                <a:off x="2561" y="3461"/>
                <a:ext cx="52" cy="78"/>
              </a:xfrm>
              <a:custGeom>
                <a:avLst/>
                <a:gdLst>
                  <a:gd name="T0" fmla="*/ 52 w 52"/>
                  <a:gd name="T1" fmla="*/ 0 h 78"/>
                  <a:gd name="T2" fmla="*/ 52 w 52"/>
                  <a:gd name="T3" fmla="*/ 14 h 78"/>
                  <a:gd name="T4" fmla="*/ 0 w 52"/>
                  <a:gd name="T5" fmla="*/ 78 h 78"/>
                  <a:gd name="T6" fmla="*/ 0 w 52"/>
                  <a:gd name="T7" fmla="*/ 58 h 78"/>
                  <a:gd name="T8" fmla="*/ 52 w 52"/>
                  <a:gd name="T9" fmla="*/ 0 h 78"/>
                </a:gdLst>
                <a:ahLst/>
                <a:cxnLst>
                  <a:cxn ang="0">
                    <a:pos x="T0" y="T1"/>
                  </a:cxn>
                  <a:cxn ang="0">
                    <a:pos x="T2" y="T3"/>
                  </a:cxn>
                  <a:cxn ang="0">
                    <a:pos x="T4" y="T5"/>
                  </a:cxn>
                  <a:cxn ang="0">
                    <a:pos x="T6" y="T7"/>
                  </a:cxn>
                  <a:cxn ang="0">
                    <a:pos x="T8" y="T9"/>
                  </a:cxn>
                </a:cxnLst>
                <a:rect l="0" t="0" r="r" b="b"/>
                <a:pathLst>
                  <a:path w="52" h="78">
                    <a:moveTo>
                      <a:pt x="52" y="0"/>
                    </a:moveTo>
                    <a:lnTo>
                      <a:pt x="52" y="14"/>
                    </a:lnTo>
                    <a:lnTo>
                      <a:pt x="0" y="78"/>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40" name="Rectangle 283"/>
              <p:cNvSpPr>
                <a:spLocks noChangeArrowheads="1"/>
              </p:cNvSpPr>
              <p:nvPr/>
            </p:nvSpPr>
            <p:spPr bwMode="auto">
              <a:xfrm>
                <a:off x="2563" y="294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641" name="Rectangle 284"/>
              <p:cNvSpPr>
                <a:spLocks noChangeArrowheads="1"/>
              </p:cNvSpPr>
              <p:nvPr/>
            </p:nvSpPr>
            <p:spPr bwMode="auto">
              <a:xfrm>
                <a:off x="3511"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2" name="Rectangle 285"/>
              <p:cNvSpPr>
                <a:spLocks noChangeArrowheads="1"/>
              </p:cNvSpPr>
              <p:nvPr/>
            </p:nvSpPr>
            <p:spPr bwMode="auto">
              <a:xfrm>
                <a:off x="3613"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3" name="Rectangle 286"/>
              <p:cNvSpPr>
                <a:spLocks noChangeArrowheads="1"/>
              </p:cNvSpPr>
              <p:nvPr/>
            </p:nvSpPr>
            <p:spPr bwMode="auto">
              <a:xfrm>
                <a:off x="3713"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4" name="Rectangle 287"/>
              <p:cNvSpPr>
                <a:spLocks noChangeArrowheads="1"/>
              </p:cNvSpPr>
              <p:nvPr/>
            </p:nvSpPr>
            <p:spPr bwMode="auto">
              <a:xfrm>
                <a:off x="3815"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5" name="Rectangle 288"/>
              <p:cNvSpPr>
                <a:spLocks noChangeArrowheads="1"/>
              </p:cNvSpPr>
              <p:nvPr/>
            </p:nvSpPr>
            <p:spPr bwMode="auto">
              <a:xfrm>
                <a:off x="39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6" name="Rectangle 289"/>
              <p:cNvSpPr>
                <a:spLocks noChangeArrowheads="1"/>
              </p:cNvSpPr>
              <p:nvPr/>
            </p:nvSpPr>
            <p:spPr bwMode="auto">
              <a:xfrm>
                <a:off x="3511"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7" name="Rectangle 290"/>
              <p:cNvSpPr>
                <a:spLocks noChangeArrowheads="1"/>
              </p:cNvSpPr>
              <p:nvPr/>
            </p:nvSpPr>
            <p:spPr bwMode="auto">
              <a:xfrm>
                <a:off x="3613"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8" name="Rectangle 291"/>
              <p:cNvSpPr>
                <a:spLocks noChangeArrowheads="1"/>
              </p:cNvSpPr>
              <p:nvPr/>
            </p:nvSpPr>
            <p:spPr bwMode="auto">
              <a:xfrm>
                <a:off x="3713"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9" name="Rectangle 292"/>
              <p:cNvSpPr>
                <a:spLocks noChangeArrowheads="1"/>
              </p:cNvSpPr>
              <p:nvPr/>
            </p:nvSpPr>
            <p:spPr bwMode="auto">
              <a:xfrm>
                <a:off x="3815"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0" name="Rectangle 293"/>
              <p:cNvSpPr>
                <a:spLocks noChangeArrowheads="1"/>
              </p:cNvSpPr>
              <p:nvPr/>
            </p:nvSpPr>
            <p:spPr bwMode="auto">
              <a:xfrm>
                <a:off x="3511"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1" name="Rectangle 294"/>
              <p:cNvSpPr>
                <a:spLocks noChangeArrowheads="1"/>
              </p:cNvSpPr>
              <p:nvPr/>
            </p:nvSpPr>
            <p:spPr bwMode="auto">
              <a:xfrm>
                <a:off x="3713"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2" name="Rectangle 295"/>
              <p:cNvSpPr>
                <a:spLocks noChangeArrowheads="1"/>
              </p:cNvSpPr>
              <p:nvPr/>
            </p:nvSpPr>
            <p:spPr bwMode="auto">
              <a:xfrm>
                <a:off x="3815"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3" name="Rectangle 296"/>
              <p:cNvSpPr>
                <a:spLocks noChangeArrowheads="1"/>
              </p:cNvSpPr>
              <p:nvPr/>
            </p:nvSpPr>
            <p:spPr bwMode="auto">
              <a:xfrm>
                <a:off x="3918"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4" name="Rectangle 297"/>
              <p:cNvSpPr>
                <a:spLocks noChangeArrowheads="1"/>
              </p:cNvSpPr>
              <p:nvPr/>
            </p:nvSpPr>
            <p:spPr bwMode="auto">
              <a:xfrm>
                <a:off x="3511"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5" name="Rectangle 298"/>
              <p:cNvSpPr>
                <a:spLocks noChangeArrowheads="1"/>
              </p:cNvSpPr>
              <p:nvPr/>
            </p:nvSpPr>
            <p:spPr bwMode="auto">
              <a:xfrm>
                <a:off x="3613"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6" name="Rectangle 299"/>
              <p:cNvSpPr>
                <a:spLocks noChangeArrowheads="1"/>
              </p:cNvSpPr>
              <p:nvPr/>
            </p:nvSpPr>
            <p:spPr bwMode="auto">
              <a:xfrm>
                <a:off x="3713"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7" name="Rectangle 300"/>
              <p:cNvSpPr>
                <a:spLocks noChangeArrowheads="1"/>
              </p:cNvSpPr>
              <p:nvPr/>
            </p:nvSpPr>
            <p:spPr bwMode="auto">
              <a:xfrm>
                <a:off x="3815"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8" name="Rectangle 301"/>
              <p:cNvSpPr>
                <a:spLocks noChangeArrowheads="1"/>
              </p:cNvSpPr>
              <p:nvPr/>
            </p:nvSpPr>
            <p:spPr bwMode="auto">
              <a:xfrm>
                <a:off x="39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9" name="Rectangle 302"/>
              <p:cNvSpPr>
                <a:spLocks noChangeArrowheads="1"/>
              </p:cNvSpPr>
              <p:nvPr/>
            </p:nvSpPr>
            <p:spPr bwMode="auto">
              <a:xfrm>
                <a:off x="3511"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0" name="Rectangle 303"/>
              <p:cNvSpPr>
                <a:spLocks noChangeArrowheads="1"/>
              </p:cNvSpPr>
              <p:nvPr/>
            </p:nvSpPr>
            <p:spPr bwMode="auto">
              <a:xfrm>
                <a:off x="3613"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1" name="Rectangle 304"/>
              <p:cNvSpPr>
                <a:spLocks noChangeArrowheads="1"/>
              </p:cNvSpPr>
              <p:nvPr/>
            </p:nvSpPr>
            <p:spPr bwMode="auto">
              <a:xfrm>
                <a:off x="3713"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2" name="Rectangle 305"/>
              <p:cNvSpPr>
                <a:spLocks noChangeArrowheads="1"/>
              </p:cNvSpPr>
              <p:nvPr/>
            </p:nvSpPr>
            <p:spPr bwMode="auto">
              <a:xfrm>
                <a:off x="3815"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3" name="Rectangle 306"/>
              <p:cNvSpPr>
                <a:spLocks noChangeArrowheads="1"/>
              </p:cNvSpPr>
              <p:nvPr/>
            </p:nvSpPr>
            <p:spPr bwMode="auto">
              <a:xfrm>
                <a:off x="39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4" name="Rectangle 307"/>
              <p:cNvSpPr>
                <a:spLocks noChangeArrowheads="1"/>
              </p:cNvSpPr>
              <p:nvPr/>
            </p:nvSpPr>
            <p:spPr bwMode="auto">
              <a:xfrm>
                <a:off x="3511"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5" name="Rectangle 308"/>
              <p:cNvSpPr>
                <a:spLocks noChangeArrowheads="1"/>
              </p:cNvSpPr>
              <p:nvPr/>
            </p:nvSpPr>
            <p:spPr bwMode="auto">
              <a:xfrm>
                <a:off x="3613"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6" name="Rectangle 309"/>
              <p:cNvSpPr>
                <a:spLocks noChangeArrowheads="1"/>
              </p:cNvSpPr>
              <p:nvPr/>
            </p:nvSpPr>
            <p:spPr bwMode="auto">
              <a:xfrm>
                <a:off x="3713"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7" name="Rectangle 310"/>
              <p:cNvSpPr>
                <a:spLocks noChangeArrowheads="1"/>
              </p:cNvSpPr>
              <p:nvPr/>
            </p:nvSpPr>
            <p:spPr bwMode="auto">
              <a:xfrm>
                <a:off x="39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8" name="Rectangle 311"/>
              <p:cNvSpPr>
                <a:spLocks noChangeArrowheads="1"/>
              </p:cNvSpPr>
              <p:nvPr/>
            </p:nvSpPr>
            <p:spPr bwMode="auto">
              <a:xfrm>
                <a:off x="3511"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9" name="Rectangle 312"/>
              <p:cNvSpPr>
                <a:spLocks noChangeArrowheads="1"/>
              </p:cNvSpPr>
              <p:nvPr/>
            </p:nvSpPr>
            <p:spPr bwMode="auto">
              <a:xfrm>
                <a:off x="3713"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0" name="Rectangle 313"/>
              <p:cNvSpPr>
                <a:spLocks noChangeArrowheads="1"/>
              </p:cNvSpPr>
              <p:nvPr/>
            </p:nvSpPr>
            <p:spPr bwMode="auto">
              <a:xfrm>
                <a:off x="3815"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1" name="Rectangle 314"/>
              <p:cNvSpPr>
                <a:spLocks noChangeArrowheads="1"/>
              </p:cNvSpPr>
              <p:nvPr/>
            </p:nvSpPr>
            <p:spPr bwMode="auto">
              <a:xfrm>
                <a:off x="39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2" name="Rectangle 315"/>
              <p:cNvSpPr>
                <a:spLocks noChangeArrowheads="1"/>
              </p:cNvSpPr>
              <p:nvPr/>
            </p:nvSpPr>
            <p:spPr bwMode="auto">
              <a:xfrm>
                <a:off x="3511"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3" name="Rectangle 316"/>
              <p:cNvSpPr>
                <a:spLocks noChangeArrowheads="1"/>
              </p:cNvSpPr>
              <p:nvPr/>
            </p:nvSpPr>
            <p:spPr bwMode="auto">
              <a:xfrm>
                <a:off x="3613"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4" name="Rectangle 317"/>
              <p:cNvSpPr>
                <a:spLocks noChangeArrowheads="1"/>
              </p:cNvSpPr>
              <p:nvPr/>
            </p:nvSpPr>
            <p:spPr bwMode="auto">
              <a:xfrm>
                <a:off x="3713"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5" name="Rectangle 318"/>
              <p:cNvSpPr>
                <a:spLocks noChangeArrowheads="1"/>
              </p:cNvSpPr>
              <p:nvPr/>
            </p:nvSpPr>
            <p:spPr bwMode="auto">
              <a:xfrm>
                <a:off x="3815"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6" name="Rectangle 319"/>
              <p:cNvSpPr>
                <a:spLocks noChangeArrowheads="1"/>
              </p:cNvSpPr>
              <p:nvPr/>
            </p:nvSpPr>
            <p:spPr bwMode="auto">
              <a:xfrm>
                <a:off x="39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7" name="Rectangle 320"/>
              <p:cNvSpPr>
                <a:spLocks noChangeArrowheads="1"/>
              </p:cNvSpPr>
              <p:nvPr/>
            </p:nvSpPr>
            <p:spPr bwMode="auto">
              <a:xfrm>
                <a:off x="3511"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8" name="Rectangle 321"/>
              <p:cNvSpPr>
                <a:spLocks noChangeArrowheads="1"/>
              </p:cNvSpPr>
              <p:nvPr/>
            </p:nvSpPr>
            <p:spPr bwMode="auto">
              <a:xfrm>
                <a:off x="3613"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9" name="Rectangle 322"/>
              <p:cNvSpPr>
                <a:spLocks noChangeArrowheads="1"/>
              </p:cNvSpPr>
              <p:nvPr/>
            </p:nvSpPr>
            <p:spPr bwMode="auto">
              <a:xfrm>
                <a:off x="3713"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0" name="Rectangle 323"/>
              <p:cNvSpPr>
                <a:spLocks noChangeArrowheads="1"/>
              </p:cNvSpPr>
              <p:nvPr/>
            </p:nvSpPr>
            <p:spPr bwMode="auto">
              <a:xfrm>
                <a:off x="3815"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1" name="Rectangle 324"/>
              <p:cNvSpPr>
                <a:spLocks noChangeArrowheads="1"/>
              </p:cNvSpPr>
              <p:nvPr/>
            </p:nvSpPr>
            <p:spPr bwMode="auto">
              <a:xfrm>
                <a:off x="3918"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2" name="Rectangle 325"/>
              <p:cNvSpPr>
                <a:spLocks noChangeArrowheads="1"/>
              </p:cNvSpPr>
              <p:nvPr/>
            </p:nvSpPr>
            <p:spPr bwMode="auto">
              <a:xfrm>
                <a:off x="3511"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3" name="Rectangle 326"/>
              <p:cNvSpPr>
                <a:spLocks noChangeArrowheads="1"/>
              </p:cNvSpPr>
              <p:nvPr/>
            </p:nvSpPr>
            <p:spPr bwMode="auto">
              <a:xfrm>
                <a:off x="3613"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4" name="Rectangle 327"/>
              <p:cNvSpPr>
                <a:spLocks noChangeArrowheads="1"/>
              </p:cNvSpPr>
              <p:nvPr/>
            </p:nvSpPr>
            <p:spPr bwMode="auto">
              <a:xfrm>
                <a:off x="3815"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5" name="Rectangle 328"/>
              <p:cNvSpPr>
                <a:spLocks noChangeArrowheads="1"/>
              </p:cNvSpPr>
              <p:nvPr/>
            </p:nvSpPr>
            <p:spPr bwMode="auto">
              <a:xfrm>
                <a:off x="39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6" name="Rectangle 329"/>
              <p:cNvSpPr>
                <a:spLocks noChangeArrowheads="1"/>
              </p:cNvSpPr>
              <p:nvPr/>
            </p:nvSpPr>
            <p:spPr bwMode="auto">
              <a:xfrm>
                <a:off x="3511"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7" name="Rectangle 330"/>
              <p:cNvSpPr>
                <a:spLocks noChangeArrowheads="1"/>
              </p:cNvSpPr>
              <p:nvPr/>
            </p:nvSpPr>
            <p:spPr bwMode="auto">
              <a:xfrm>
                <a:off x="3613"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8" name="Rectangle 331"/>
              <p:cNvSpPr>
                <a:spLocks noChangeArrowheads="1"/>
              </p:cNvSpPr>
              <p:nvPr/>
            </p:nvSpPr>
            <p:spPr bwMode="auto">
              <a:xfrm>
                <a:off x="3713"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9" name="Rectangle 332"/>
              <p:cNvSpPr>
                <a:spLocks noChangeArrowheads="1"/>
              </p:cNvSpPr>
              <p:nvPr/>
            </p:nvSpPr>
            <p:spPr bwMode="auto">
              <a:xfrm>
                <a:off x="3815"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0" name="Rectangle 333"/>
              <p:cNvSpPr>
                <a:spLocks noChangeArrowheads="1"/>
              </p:cNvSpPr>
              <p:nvPr/>
            </p:nvSpPr>
            <p:spPr bwMode="auto">
              <a:xfrm>
                <a:off x="39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1" name="Rectangle 334"/>
              <p:cNvSpPr>
                <a:spLocks noChangeArrowheads="1"/>
              </p:cNvSpPr>
              <p:nvPr/>
            </p:nvSpPr>
            <p:spPr bwMode="auto">
              <a:xfrm>
                <a:off x="3511"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2" name="Rectangle 335"/>
              <p:cNvSpPr>
                <a:spLocks noChangeArrowheads="1"/>
              </p:cNvSpPr>
              <p:nvPr/>
            </p:nvSpPr>
            <p:spPr bwMode="auto">
              <a:xfrm>
                <a:off x="3613"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3" name="Rectangle 336"/>
              <p:cNvSpPr>
                <a:spLocks noChangeArrowheads="1"/>
              </p:cNvSpPr>
              <p:nvPr/>
            </p:nvSpPr>
            <p:spPr bwMode="auto">
              <a:xfrm>
                <a:off x="3713"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4" name="Rectangle 337"/>
              <p:cNvSpPr>
                <a:spLocks noChangeArrowheads="1"/>
              </p:cNvSpPr>
              <p:nvPr/>
            </p:nvSpPr>
            <p:spPr bwMode="auto">
              <a:xfrm>
                <a:off x="3815"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5" name="Rectangle 338"/>
              <p:cNvSpPr>
                <a:spLocks noChangeArrowheads="1"/>
              </p:cNvSpPr>
              <p:nvPr/>
            </p:nvSpPr>
            <p:spPr bwMode="auto">
              <a:xfrm>
                <a:off x="3511"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6" name="Rectangle 339"/>
              <p:cNvSpPr>
                <a:spLocks noChangeArrowheads="1"/>
              </p:cNvSpPr>
              <p:nvPr/>
            </p:nvSpPr>
            <p:spPr bwMode="auto">
              <a:xfrm>
                <a:off x="3613"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7" name="Rectangle 340"/>
              <p:cNvSpPr>
                <a:spLocks noChangeArrowheads="1"/>
              </p:cNvSpPr>
              <p:nvPr/>
            </p:nvSpPr>
            <p:spPr bwMode="auto">
              <a:xfrm>
                <a:off x="3815"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8" name="Rectangle 341"/>
              <p:cNvSpPr>
                <a:spLocks noChangeArrowheads="1"/>
              </p:cNvSpPr>
              <p:nvPr/>
            </p:nvSpPr>
            <p:spPr bwMode="auto">
              <a:xfrm>
                <a:off x="39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9" name="Rectangle 342"/>
              <p:cNvSpPr>
                <a:spLocks noChangeArrowheads="1"/>
              </p:cNvSpPr>
              <p:nvPr/>
            </p:nvSpPr>
            <p:spPr bwMode="auto">
              <a:xfrm>
                <a:off x="3511"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0" name="Rectangle 343"/>
              <p:cNvSpPr>
                <a:spLocks noChangeArrowheads="1"/>
              </p:cNvSpPr>
              <p:nvPr/>
            </p:nvSpPr>
            <p:spPr bwMode="auto">
              <a:xfrm>
                <a:off x="3713"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1" name="Rectangle 344"/>
              <p:cNvSpPr>
                <a:spLocks noChangeArrowheads="1"/>
              </p:cNvSpPr>
              <p:nvPr/>
            </p:nvSpPr>
            <p:spPr bwMode="auto">
              <a:xfrm>
                <a:off x="3815"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2" name="Rectangle 345"/>
              <p:cNvSpPr>
                <a:spLocks noChangeArrowheads="1"/>
              </p:cNvSpPr>
              <p:nvPr/>
            </p:nvSpPr>
            <p:spPr bwMode="auto">
              <a:xfrm>
                <a:off x="39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3" name="Rectangle 346"/>
              <p:cNvSpPr>
                <a:spLocks noChangeArrowheads="1"/>
              </p:cNvSpPr>
              <p:nvPr/>
            </p:nvSpPr>
            <p:spPr bwMode="auto">
              <a:xfrm>
                <a:off x="40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4" name="Rectangle 347"/>
              <p:cNvSpPr>
                <a:spLocks noChangeArrowheads="1"/>
              </p:cNvSpPr>
              <p:nvPr/>
            </p:nvSpPr>
            <p:spPr bwMode="auto">
              <a:xfrm>
                <a:off x="4120"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5" name="Rectangle 348"/>
              <p:cNvSpPr>
                <a:spLocks noChangeArrowheads="1"/>
              </p:cNvSpPr>
              <p:nvPr/>
            </p:nvSpPr>
            <p:spPr bwMode="auto">
              <a:xfrm>
                <a:off x="4222"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6" name="Rectangle 349"/>
              <p:cNvSpPr>
                <a:spLocks noChangeArrowheads="1"/>
              </p:cNvSpPr>
              <p:nvPr/>
            </p:nvSpPr>
            <p:spPr bwMode="auto">
              <a:xfrm>
                <a:off x="4324"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7" name="Rectangle 350"/>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8" name="Rectangle 351"/>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9" name="Rectangle 352"/>
              <p:cNvSpPr>
                <a:spLocks noChangeArrowheads="1"/>
              </p:cNvSpPr>
              <p:nvPr/>
            </p:nvSpPr>
            <p:spPr bwMode="auto">
              <a:xfrm>
                <a:off x="4018"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0" name="Rectangle 353"/>
              <p:cNvSpPr>
                <a:spLocks noChangeArrowheads="1"/>
              </p:cNvSpPr>
              <p:nvPr/>
            </p:nvSpPr>
            <p:spPr bwMode="auto">
              <a:xfrm>
                <a:off x="4120"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1" name="Rectangle 354"/>
              <p:cNvSpPr>
                <a:spLocks noChangeArrowheads="1"/>
              </p:cNvSpPr>
              <p:nvPr/>
            </p:nvSpPr>
            <p:spPr bwMode="auto">
              <a:xfrm>
                <a:off x="4222"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2" name="Rectangle 355"/>
              <p:cNvSpPr>
                <a:spLocks noChangeArrowheads="1"/>
              </p:cNvSpPr>
              <p:nvPr/>
            </p:nvSpPr>
            <p:spPr bwMode="auto">
              <a:xfrm>
                <a:off x="4324"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3" name="Rectangle 356"/>
              <p:cNvSpPr>
                <a:spLocks noChangeArrowheads="1"/>
              </p:cNvSpPr>
              <p:nvPr/>
            </p:nvSpPr>
            <p:spPr bwMode="auto">
              <a:xfrm>
                <a:off x="4426"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4" name="Rectangle 357"/>
              <p:cNvSpPr>
                <a:spLocks noChangeArrowheads="1"/>
              </p:cNvSpPr>
              <p:nvPr/>
            </p:nvSpPr>
            <p:spPr bwMode="auto">
              <a:xfrm>
                <a:off x="4120"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5" name="Rectangle 358"/>
              <p:cNvSpPr>
                <a:spLocks noChangeArrowheads="1"/>
              </p:cNvSpPr>
              <p:nvPr/>
            </p:nvSpPr>
            <p:spPr bwMode="auto">
              <a:xfrm>
                <a:off x="4222"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6" name="Rectangle 359"/>
              <p:cNvSpPr>
                <a:spLocks noChangeArrowheads="1"/>
              </p:cNvSpPr>
              <p:nvPr/>
            </p:nvSpPr>
            <p:spPr bwMode="auto">
              <a:xfrm>
                <a:off x="4426"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7" name="Rectangle 360"/>
              <p:cNvSpPr>
                <a:spLocks noChangeArrowheads="1"/>
              </p:cNvSpPr>
              <p:nvPr/>
            </p:nvSpPr>
            <p:spPr bwMode="auto">
              <a:xfrm>
                <a:off x="40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8" name="Rectangle 361"/>
              <p:cNvSpPr>
                <a:spLocks noChangeArrowheads="1"/>
              </p:cNvSpPr>
              <p:nvPr/>
            </p:nvSpPr>
            <p:spPr bwMode="auto">
              <a:xfrm>
                <a:off x="4120"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9" name="Rectangle 362"/>
              <p:cNvSpPr>
                <a:spLocks noChangeArrowheads="1"/>
              </p:cNvSpPr>
              <p:nvPr/>
            </p:nvSpPr>
            <p:spPr bwMode="auto">
              <a:xfrm>
                <a:off x="4222"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0" name="Rectangle 363"/>
              <p:cNvSpPr>
                <a:spLocks noChangeArrowheads="1"/>
              </p:cNvSpPr>
              <p:nvPr/>
            </p:nvSpPr>
            <p:spPr bwMode="auto">
              <a:xfrm>
                <a:off x="4324"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1" name="Rectangle 364"/>
              <p:cNvSpPr>
                <a:spLocks noChangeArrowheads="1"/>
              </p:cNvSpPr>
              <p:nvPr/>
            </p:nvSpPr>
            <p:spPr bwMode="auto">
              <a:xfrm>
                <a:off x="4426"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2" name="Rectangle 365"/>
              <p:cNvSpPr>
                <a:spLocks noChangeArrowheads="1"/>
              </p:cNvSpPr>
              <p:nvPr/>
            </p:nvSpPr>
            <p:spPr bwMode="auto">
              <a:xfrm>
                <a:off x="40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3" name="Rectangle 366"/>
              <p:cNvSpPr>
                <a:spLocks noChangeArrowheads="1"/>
              </p:cNvSpPr>
              <p:nvPr/>
            </p:nvSpPr>
            <p:spPr bwMode="auto">
              <a:xfrm>
                <a:off x="4222"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4" name="Rectangle 367"/>
              <p:cNvSpPr>
                <a:spLocks noChangeArrowheads="1"/>
              </p:cNvSpPr>
              <p:nvPr/>
            </p:nvSpPr>
            <p:spPr bwMode="auto">
              <a:xfrm>
                <a:off x="4324"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5" name="Rectangle 368"/>
              <p:cNvSpPr>
                <a:spLocks noChangeArrowheads="1"/>
              </p:cNvSpPr>
              <p:nvPr/>
            </p:nvSpPr>
            <p:spPr bwMode="auto">
              <a:xfrm>
                <a:off x="40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6" name="Rectangle 369"/>
              <p:cNvSpPr>
                <a:spLocks noChangeArrowheads="1"/>
              </p:cNvSpPr>
              <p:nvPr/>
            </p:nvSpPr>
            <p:spPr bwMode="auto">
              <a:xfrm>
                <a:off x="4120"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7" name="Rectangle 370"/>
              <p:cNvSpPr>
                <a:spLocks noChangeArrowheads="1"/>
              </p:cNvSpPr>
              <p:nvPr/>
            </p:nvSpPr>
            <p:spPr bwMode="auto">
              <a:xfrm>
                <a:off x="4222"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8" name="Rectangle 371"/>
              <p:cNvSpPr>
                <a:spLocks noChangeArrowheads="1"/>
              </p:cNvSpPr>
              <p:nvPr/>
            </p:nvSpPr>
            <p:spPr bwMode="auto">
              <a:xfrm>
                <a:off x="4324"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9" name="Rectangle 372"/>
              <p:cNvSpPr>
                <a:spLocks noChangeArrowheads="1"/>
              </p:cNvSpPr>
              <p:nvPr/>
            </p:nvSpPr>
            <p:spPr bwMode="auto">
              <a:xfrm>
                <a:off x="4426"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0" name="Rectangle 373"/>
              <p:cNvSpPr>
                <a:spLocks noChangeArrowheads="1"/>
              </p:cNvSpPr>
              <p:nvPr/>
            </p:nvSpPr>
            <p:spPr bwMode="auto">
              <a:xfrm>
                <a:off x="40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1" name="Rectangle 374"/>
              <p:cNvSpPr>
                <a:spLocks noChangeArrowheads="1"/>
              </p:cNvSpPr>
              <p:nvPr/>
            </p:nvSpPr>
            <p:spPr bwMode="auto">
              <a:xfrm>
                <a:off x="4120"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2" name="Rectangle 375"/>
              <p:cNvSpPr>
                <a:spLocks noChangeArrowheads="1"/>
              </p:cNvSpPr>
              <p:nvPr/>
            </p:nvSpPr>
            <p:spPr bwMode="auto">
              <a:xfrm>
                <a:off x="4222"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3" name="Rectangle 376"/>
              <p:cNvSpPr>
                <a:spLocks noChangeArrowheads="1"/>
              </p:cNvSpPr>
              <p:nvPr/>
            </p:nvSpPr>
            <p:spPr bwMode="auto">
              <a:xfrm>
                <a:off x="4426"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4" name="Rectangle 377"/>
              <p:cNvSpPr>
                <a:spLocks noChangeArrowheads="1"/>
              </p:cNvSpPr>
              <p:nvPr/>
            </p:nvSpPr>
            <p:spPr bwMode="auto">
              <a:xfrm>
                <a:off x="40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5" name="Rectangle 378"/>
              <p:cNvSpPr>
                <a:spLocks noChangeArrowheads="1"/>
              </p:cNvSpPr>
              <p:nvPr/>
            </p:nvSpPr>
            <p:spPr bwMode="auto">
              <a:xfrm>
                <a:off x="4120"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6" name="Rectangle 379"/>
              <p:cNvSpPr>
                <a:spLocks noChangeArrowheads="1"/>
              </p:cNvSpPr>
              <p:nvPr/>
            </p:nvSpPr>
            <p:spPr bwMode="auto">
              <a:xfrm>
                <a:off x="4222"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7" name="Rectangle 380"/>
              <p:cNvSpPr>
                <a:spLocks noChangeArrowheads="1"/>
              </p:cNvSpPr>
              <p:nvPr/>
            </p:nvSpPr>
            <p:spPr bwMode="auto">
              <a:xfrm>
                <a:off x="4324"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8" name="Rectangle 381"/>
              <p:cNvSpPr>
                <a:spLocks noChangeArrowheads="1"/>
              </p:cNvSpPr>
              <p:nvPr/>
            </p:nvSpPr>
            <p:spPr bwMode="auto">
              <a:xfrm>
                <a:off x="4426"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9" name="Rectangle 382"/>
              <p:cNvSpPr>
                <a:spLocks noChangeArrowheads="1"/>
              </p:cNvSpPr>
              <p:nvPr/>
            </p:nvSpPr>
            <p:spPr bwMode="auto">
              <a:xfrm>
                <a:off x="4120"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0" name="Rectangle 383"/>
              <p:cNvSpPr>
                <a:spLocks noChangeArrowheads="1"/>
              </p:cNvSpPr>
              <p:nvPr/>
            </p:nvSpPr>
            <p:spPr bwMode="auto">
              <a:xfrm>
                <a:off x="4222"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1" name="Rectangle 384"/>
              <p:cNvSpPr>
                <a:spLocks noChangeArrowheads="1"/>
              </p:cNvSpPr>
              <p:nvPr/>
            </p:nvSpPr>
            <p:spPr bwMode="auto">
              <a:xfrm>
                <a:off x="4324"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2" name="Rectangle 385"/>
              <p:cNvSpPr>
                <a:spLocks noChangeArrowheads="1"/>
              </p:cNvSpPr>
              <p:nvPr/>
            </p:nvSpPr>
            <p:spPr bwMode="auto">
              <a:xfrm>
                <a:off x="4426"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3" name="Rectangle 386"/>
              <p:cNvSpPr>
                <a:spLocks noChangeArrowheads="1"/>
              </p:cNvSpPr>
              <p:nvPr/>
            </p:nvSpPr>
            <p:spPr bwMode="auto">
              <a:xfrm>
                <a:off x="40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4" name="Rectangle 387"/>
              <p:cNvSpPr>
                <a:spLocks noChangeArrowheads="1"/>
              </p:cNvSpPr>
              <p:nvPr/>
            </p:nvSpPr>
            <p:spPr bwMode="auto">
              <a:xfrm>
                <a:off x="4120"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5" name="Rectangle 388"/>
              <p:cNvSpPr>
                <a:spLocks noChangeArrowheads="1"/>
              </p:cNvSpPr>
              <p:nvPr/>
            </p:nvSpPr>
            <p:spPr bwMode="auto">
              <a:xfrm>
                <a:off x="4222"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6" name="Rectangle 389"/>
              <p:cNvSpPr>
                <a:spLocks noChangeArrowheads="1"/>
              </p:cNvSpPr>
              <p:nvPr/>
            </p:nvSpPr>
            <p:spPr bwMode="auto">
              <a:xfrm>
                <a:off x="4324"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7" name="Rectangle 390"/>
              <p:cNvSpPr>
                <a:spLocks noChangeArrowheads="1"/>
              </p:cNvSpPr>
              <p:nvPr/>
            </p:nvSpPr>
            <p:spPr bwMode="auto">
              <a:xfrm>
                <a:off x="4426"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8" name="Rectangle 391"/>
              <p:cNvSpPr>
                <a:spLocks noChangeArrowheads="1"/>
              </p:cNvSpPr>
              <p:nvPr/>
            </p:nvSpPr>
            <p:spPr bwMode="auto">
              <a:xfrm>
                <a:off x="40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9" name="Rectangle 392"/>
              <p:cNvSpPr>
                <a:spLocks noChangeArrowheads="1"/>
              </p:cNvSpPr>
              <p:nvPr/>
            </p:nvSpPr>
            <p:spPr bwMode="auto">
              <a:xfrm>
                <a:off x="4120"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0" name="Rectangle 393"/>
              <p:cNvSpPr>
                <a:spLocks noChangeArrowheads="1"/>
              </p:cNvSpPr>
              <p:nvPr/>
            </p:nvSpPr>
            <p:spPr bwMode="auto">
              <a:xfrm>
                <a:off x="4324"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1" name="Rectangle 394"/>
              <p:cNvSpPr>
                <a:spLocks noChangeArrowheads="1"/>
              </p:cNvSpPr>
              <p:nvPr/>
            </p:nvSpPr>
            <p:spPr bwMode="auto">
              <a:xfrm>
                <a:off x="4426"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2" name="Rectangle 395"/>
              <p:cNvSpPr>
                <a:spLocks noChangeArrowheads="1"/>
              </p:cNvSpPr>
              <p:nvPr/>
            </p:nvSpPr>
            <p:spPr bwMode="auto">
              <a:xfrm>
                <a:off x="4018"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3" name="Rectangle 396"/>
              <p:cNvSpPr>
                <a:spLocks noChangeArrowheads="1"/>
              </p:cNvSpPr>
              <p:nvPr/>
            </p:nvSpPr>
            <p:spPr bwMode="auto">
              <a:xfrm>
                <a:off x="4222"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4" name="Rectangle 397"/>
              <p:cNvSpPr>
                <a:spLocks noChangeArrowheads="1"/>
              </p:cNvSpPr>
              <p:nvPr/>
            </p:nvSpPr>
            <p:spPr bwMode="auto">
              <a:xfrm>
                <a:off x="4324"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5" name="Rectangle 398"/>
              <p:cNvSpPr>
                <a:spLocks noChangeArrowheads="1"/>
              </p:cNvSpPr>
              <p:nvPr/>
            </p:nvSpPr>
            <p:spPr bwMode="auto">
              <a:xfrm>
                <a:off x="4426"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6" name="Rectangle 399"/>
              <p:cNvSpPr>
                <a:spLocks noChangeArrowheads="1"/>
              </p:cNvSpPr>
              <p:nvPr/>
            </p:nvSpPr>
            <p:spPr bwMode="auto">
              <a:xfrm>
                <a:off x="40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7" name="Rectangle 400"/>
              <p:cNvSpPr>
                <a:spLocks noChangeArrowheads="1"/>
              </p:cNvSpPr>
              <p:nvPr/>
            </p:nvSpPr>
            <p:spPr bwMode="auto">
              <a:xfrm>
                <a:off x="4120"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8" name="Rectangle 401"/>
              <p:cNvSpPr>
                <a:spLocks noChangeArrowheads="1"/>
              </p:cNvSpPr>
              <p:nvPr/>
            </p:nvSpPr>
            <p:spPr bwMode="auto">
              <a:xfrm>
                <a:off x="4324"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9" name="Rectangle 402"/>
              <p:cNvSpPr>
                <a:spLocks noChangeArrowheads="1"/>
              </p:cNvSpPr>
              <p:nvPr/>
            </p:nvSpPr>
            <p:spPr bwMode="auto">
              <a:xfrm>
                <a:off x="4426"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0" name="Rectangle 403"/>
              <p:cNvSpPr>
                <a:spLocks noChangeArrowheads="1"/>
              </p:cNvSpPr>
              <p:nvPr/>
            </p:nvSpPr>
            <p:spPr bwMode="auto">
              <a:xfrm>
                <a:off x="40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1" name="Rectangle 404"/>
              <p:cNvSpPr>
                <a:spLocks noChangeArrowheads="1"/>
              </p:cNvSpPr>
              <p:nvPr/>
            </p:nvSpPr>
            <p:spPr bwMode="auto">
              <a:xfrm>
                <a:off x="4120"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2" name="Rectangle 405"/>
              <p:cNvSpPr>
                <a:spLocks noChangeArrowheads="1"/>
              </p:cNvSpPr>
              <p:nvPr/>
            </p:nvSpPr>
            <p:spPr bwMode="auto">
              <a:xfrm>
                <a:off x="4222"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3" name="Rectangle 406"/>
              <p:cNvSpPr>
                <a:spLocks noChangeArrowheads="1"/>
              </p:cNvSpPr>
              <p:nvPr/>
            </p:nvSpPr>
            <p:spPr bwMode="auto">
              <a:xfrm>
                <a:off x="4426"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4" name="Rectangle 407"/>
              <p:cNvSpPr>
                <a:spLocks noChangeArrowheads="1"/>
              </p:cNvSpPr>
              <p:nvPr/>
            </p:nvSpPr>
            <p:spPr bwMode="auto">
              <a:xfrm>
                <a:off x="3511"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65" name="Rectangle 408"/>
              <p:cNvSpPr>
                <a:spLocks noChangeArrowheads="1"/>
              </p:cNvSpPr>
              <p:nvPr/>
            </p:nvSpPr>
            <p:spPr bwMode="auto">
              <a:xfrm>
                <a:off x="3613" y="1087"/>
                <a:ext cx="56" cy="58"/>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69" name="Group 610"/>
            <p:cNvGrpSpPr/>
            <p:nvPr/>
          </p:nvGrpSpPr>
          <p:grpSpPr bwMode="auto">
            <a:xfrm>
              <a:off x="-5969403" y="-3051174"/>
              <a:ext cx="1986032" cy="4760913"/>
              <a:chOff x="3511" y="-335"/>
              <a:chExt cx="1251" cy="2999"/>
            </a:xfrm>
            <a:grpFill/>
          </p:grpSpPr>
          <p:sp>
            <p:nvSpPr>
              <p:cNvPr id="1366" name="Rectangle 410"/>
              <p:cNvSpPr>
                <a:spLocks noChangeArrowheads="1"/>
              </p:cNvSpPr>
              <p:nvPr/>
            </p:nvSpPr>
            <p:spPr bwMode="auto">
              <a:xfrm>
                <a:off x="3713"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7" name="Rectangle 411"/>
              <p:cNvSpPr>
                <a:spLocks noChangeArrowheads="1"/>
              </p:cNvSpPr>
              <p:nvPr/>
            </p:nvSpPr>
            <p:spPr bwMode="auto">
              <a:xfrm>
                <a:off x="39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8" name="Rectangle 412"/>
              <p:cNvSpPr>
                <a:spLocks noChangeArrowheads="1"/>
              </p:cNvSpPr>
              <p:nvPr/>
            </p:nvSpPr>
            <p:spPr bwMode="auto">
              <a:xfrm>
                <a:off x="40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9" name="Rectangle 413"/>
              <p:cNvSpPr>
                <a:spLocks noChangeArrowheads="1"/>
              </p:cNvSpPr>
              <p:nvPr/>
            </p:nvSpPr>
            <p:spPr bwMode="auto">
              <a:xfrm>
                <a:off x="4222"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0" name="Rectangle 414"/>
              <p:cNvSpPr>
                <a:spLocks noChangeArrowheads="1"/>
              </p:cNvSpPr>
              <p:nvPr/>
            </p:nvSpPr>
            <p:spPr bwMode="auto">
              <a:xfrm>
                <a:off x="4324"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1" name="Rectangle 415"/>
              <p:cNvSpPr>
                <a:spLocks noChangeArrowheads="1"/>
              </p:cNvSpPr>
              <p:nvPr/>
            </p:nvSpPr>
            <p:spPr bwMode="auto">
              <a:xfrm>
                <a:off x="4426"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2" name="Rectangle 416"/>
              <p:cNvSpPr>
                <a:spLocks noChangeArrowheads="1"/>
              </p:cNvSpPr>
              <p:nvPr/>
            </p:nvSpPr>
            <p:spPr bwMode="auto">
              <a:xfrm>
                <a:off x="3613"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3" name="Rectangle 417"/>
              <p:cNvSpPr>
                <a:spLocks noChangeArrowheads="1"/>
              </p:cNvSpPr>
              <p:nvPr/>
            </p:nvSpPr>
            <p:spPr bwMode="auto">
              <a:xfrm>
                <a:off x="3713"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4" name="Rectangle 418"/>
              <p:cNvSpPr>
                <a:spLocks noChangeArrowheads="1"/>
              </p:cNvSpPr>
              <p:nvPr/>
            </p:nvSpPr>
            <p:spPr bwMode="auto">
              <a:xfrm>
                <a:off x="3815"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5" name="Rectangle 419"/>
              <p:cNvSpPr>
                <a:spLocks noChangeArrowheads="1"/>
              </p:cNvSpPr>
              <p:nvPr/>
            </p:nvSpPr>
            <p:spPr bwMode="auto">
              <a:xfrm>
                <a:off x="4018"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6" name="Rectangle 420"/>
              <p:cNvSpPr>
                <a:spLocks noChangeArrowheads="1"/>
              </p:cNvSpPr>
              <p:nvPr/>
            </p:nvSpPr>
            <p:spPr bwMode="auto">
              <a:xfrm>
                <a:off x="4120"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7" name="Rectangle 421"/>
              <p:cNvSpPr>
                <a:spLocks noChangeArrowheads="1"/>
              </p:cNvSpPr>
              <p:nvPr/>
            </p:nvSpPr>
            <p:spPr bwMode="auto">
              <a:xfrm>
                <a:off x="4222"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8" name="Rectangle 422"/>
              <p:cNvSpPr>
                <a:spLocks noChangeArrowheads="1"/>
              </p:cNvSpPr>
              <p:nvPr/>
            </p:nvSpPr>
            <p:spPr bwMode="auto">
              <a:xfrm>
                <a:off x="4324"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9" name="Rectangle 423"/>
              <p:cNvSpPr>
                <a:spLocks noChangeArrowheads="1"/>
              </p:cNvSpPr>
              <p:nvPr/>
            </p:nvSpPr>
            <p:spPr bwMode="auto">
              <a:xfrm>
                <a:off x="4426"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0" name="Rectangle 424"/>
              <p:cNvSpPr>
                <a:spLocks noChangeArrowheads="1"/>
              </p:cNvSpPr>
              <p:nvPr/>
            </p:nvSpPr>
            <p:spPr bwMode="auto">
              <a:xfrm>
                <a:off x="3511"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1" name="Rectangle 425"/>
              <p:cNvSpPr>
                <a:spLocks noChangeArrowheads="1"/>
              </p:cNvSpPr>
              <p:nvPr/>
            </p:nvSpPr>
            <p:spPr bwMode="auto">
              <a:xfrm>
                <a:off x="3613"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2" name="Rectangle 426"/>
              <p:cNvSpPr>
                <a:spLocks noChangeArrowheads="1"/>
              </p:cNvSpPr>
              <p:nvPr/>
            </p:nvSpPr>
            <p:spPr bwMode="auto">
              <a:xfrm>
                <a:off x="3815"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3" name="Rectangle 427"/>
              <p:cNvSpPr>
                <a:spLocks noChangeArrowheads="1"/>
              </p:cNvSpPr>
              <p:nvPr/>
            </p:nvSpPr>
            <p:spPr bwMode="auto">
              <a:xfrm>
                <a:off x="39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4" name="Rectangle 428"/>
              <p:cNvSpPr>
                <a:spLocks noChangeArrowheads="1"/>
              </p:cNvSpPr>
              <p:nvPr/>
            </p:nvSpPr>
            <p:spPr bwMode="auto">
              <a:xfrm>
                <a:off x="40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5" name="Rectangle 429"/>
              <p:cNvSpPr>
                <a:spLocks noChangeArrowheads="1"/>
              </p:cNvSpPr>
              <p:nvPr/>
            </p:nvSpPr>
            <p:spPr bwMode="auto">
              <a:xfrm>
                <a:off x="4120"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6" name="Rectangle 430"/>
              <p:cNvSpPr>
                <a:spLocks noChangeArrowheads="1"/>
              </p:cNvSpPr>
              <p:nvPr/>
            </p:nvSpPr>
            <p:spPr bwMode="auto">
              <a:xfrm>
                <a:off x="4324"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7" name="Rectangle 431"/>
              <p:cNvSpPr>
                <a:spLocks noChangeArrowheads="1"/>
              </p:cNvSpPr>
              <p:nvPr/>
            </p:nvSpPr>
            <p:spPr bwMode="auto">
              <a:xfrm>
                <a:off x="4426"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8" name="Rectangle 432"/>
              <p:cNvSpPr>
                <a:spLocks noChangeArrowheads="1"/>
              </p:cNvSpPr>
              <p:nvPr/>
            </p:nvSpPr>
            <p:spPr bwMode="auto">
              <a:xfrm>
                <a:off x="3511" y="1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9" name="Rectangle 433"/>
              <p:cNvSpPr>
                <a:spLocks noChangeArrowheads="1"/>
              </p:cNvSpPr>
              <p:nvPr/>
            </p:nvSpPr>
            <p:spPr bwMode="auto">
              <a:xfrm>
                <a:off x="3713"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0" name="Rectangle 434"/>
              <p:cNvSpPr>
                <a:spLocks noChangeArrowheads="1"/>
              </p:cNvSpPr>
              <p:nvPr/>
            </p:nvSpPr>
            <p:spPr bwMode="auto">
              <a:xfrm>
                <a:off x="3815"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1" name="Rectangle 435"/>
              <p:cNvSpPr>
                <a:spLocks noChangeArrowheads="1"/>
              </p:cNvSpPr>
              <p:nvPr/>
            </p:nvSpPr>
            <p:spPr bwMode="auto">
              <a:xfrm>
                <a:off x="3918"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2" name="Rectangle 436"/>
              <p:cNvSpPr>
                <a:spLocks noChangeArrowheads="1"/>
              </p:cNvSpPr>
              <p:nvPr/>
            </p:nvSpPr>
            <p:spPr bwMode="auto">
              <a:xfrm>
                <a:off x="4120"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3" name="Rectangle 437"/>
              <p:cNvSpPr>
                <a:spLocks noChangeArrowheads="1"/>
              </p:cNvSpPr>
              <p:nvPr/>
            </p:nvSpPr>
            <p:spPr bwMode="auto">
              <a:xfrm>
                <a:off x="4222"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4" name="Rectangle 438"/>
              <p:cNvSpPr>
                <a:spLocks noChangeArrowheads="1"/>
              </p:cNvSpPr>
              <p:nvPr/>
            </p:nvSpPr>
            <p:spPr bwMode="auto">
              <a:xfrm>
                <a:off x="3613"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5" name="Rectangle 439"/>
              <p:cNvSpPr>
                <a:spLocks noChangeArrowheads="1"/>
              </p:cNvSpPr>
              <p:nvPr/>
            </p:nvSpPr>
            <p:spPr bwMode="auto">
              <a:xfrm>
                <a:off x="3713"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6" name="Rectangle 440"/>
              <p:cNvSpPr>
                <a:spLocks noChangeArrowheads="1"/>
              </p:cNvSpPr>
              <p:nvPr/>
            </p:nvSpPr>
            <p:spPr bwMode="auto">
              <a:xfrm>
                <a:off x="39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7" name="Rectangle 441"/>
              <p:cNvSpPr>
                <a:spLocks noChangeArrowheads="1"/>
              </p:cNvSpPr>
              <p:nvPr/>
            </p:nvSpPr>
            <p:spPr bwMode="auto">
              <a:xfrm>
                <a:off x="40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8" name="Rectangle 442"/>
              <p:cNvSpPr>
                <a:spLocks noChangeArrowheads="1"/>
              </p:cNvSpPr>
              <p:nvPr/>
            </p:nvSpPr>
            <p:spPr bwMode="auto">
              <a:xfrm>
                <a:off x="4222"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9" name="Rectangle 443"/>
              <p:cNvSpPr>
                <a:spLocks noChangeArrowheads="1"/>
              </p:cNvSpPr>
              <p:nvPr/>
            </p:nvSpPr>
            <p:spPr bwMode="auto">
              <a:xfrm>
                <a:off x="4324"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0" name="Rectangle 444"/>
              <p:cNvSpPr>
                <a:spLocks noChangeArrowheads="1"/>
              </p:cNvSpPr>
              <p:nvPr/>
            </p:nvSpPr>
            <p:spPr bwMode="auto">
              <a:xfrm>
                <a:off x="4426"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1" name="Rectangle 445"/>
              <p:cNvSpPr>
                <a:spLocks noChangeArrowheads="1"/>
              </p:cNvSpPr>
              <p:nvPr/>
            </p:nvSpPr>
            <p:spPr bwMode="auto">
              <a:xfrm>
                <a:off x="3511"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2" name="Rectangle 446"/>
              <p:cNvSpPr>
                <a:spLocks noChangeArrowheads="1"/>
              </p:cNvSpPr>
              <p:nvPr/>
            </p:nvSpPr>
            <p:spPr bwMode="auto">
              <a:xfrm>
                <a:off x="3613"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3" name="Rectangle 447"/>
              <p:cNvSpPr>
                <a:spLocks noChangeArrowheads="1"/>
              </p:cNvSpPr>
              <p:nvPr/>
            </p:nvSpPr>
            <p:spPr bwMode="auto">
              <a:xfrm>
                <a:off x="3815"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4" name="Rectangle 448"/>
              <p:cNvSpPr>
                <a:spLocks noChangeArrowheads="1"/>
              </p:cNvSpPr>
              <p:nvPr/>
            </p:nvSpPr>
            <p:spPr bwMode="auto">
              <a:xfrm>
                <a:off x="4018"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5" name="Rectangle 449"/>
              <p:cNvSpPr>
                <a:spLocks noChangeArrowheads="1"/>
              </p:cNvSpPr>
              <p:nvPr/>
            </p:nvSpPr>
            <p:spPr bwMode="auto">
              <a:xfrm>
                <a:off x="4120"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6" name="Rectangle 450"/>
              <p:cNvSpPr>
                <a:spLocks noChangeArrowheads="1"/>
              </p:cNvSpPr>
              <p:nvPr/>
            </p:nvSpPr>
            <p:spPr bwMode="auto">
              <a:xfrm>
                <a:off x="4324"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7" name="Rectangle 451"/>
              <p:cNvSpPr>
                <a:spLocks noChangeArrowheads="1"/>
              </p:cNvSpPr>
              <p:nvPr/>
            </p:nvSpPr>
            <p:spPr bwMode="auto">
              <a:xfrm>
                <a:off x="3511"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8" name="Rectangle 452"/>
              <p:cNvSpPr>
                <a:spLocks noChangeArrowheads="1"/>
              </p:cNvSpPr>
              <p:nvPr/>
            </p:nvSpPr>
            <p:spPr bwMode="auto">
              <a:xfrm>
                <a:off x="3713"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9" name="Rectangle 453"/>
              <p:cNvSpPr>
                <a:spLocks noChangeArrowheads="1"/>
              </p:cNvSpPr>
              <p:nvPr/>
            </p:nvSpPr>
            <p:spPr bwMode="auto">
              <a:xfrm>
                <a:off x="39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0" name="Rectangle 454"/>
              <p:cNvSpPr>
                <a:spLocks noChangeArrowheads="1"/>
              </p:cNvSpPr>
              <p:nvPr/>
            </p:nvSpPr>
            <p:spPr bwMode="auto">
              <a:xfrm>
                <a:off x="40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1" name="Rectangle 455"/>
              <p:cNvSpPr>
                <a:spLocks noChangeArrowheads="1"/>
              </p:cNvSpPr>
              <p:nvPr/>
            </p:nvSpPr>
            <p:spPr bwMode="auto">
              <a:xfrm>
                <a:off x="4222"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2" name="Rectangle 456"/>
              <p:cNvSpPr>
                <a:spLocks noChangeArrowheads="1"/>
              </p:cNvSpPr>
              <p:nvPr/>
            </p:nvSpPr>
            <p:spPr bwMode="auto">
              <a:xfrm>
                <a:off x="4426"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3" name="Rectangle 457"/>
              <p:cNvSpPr>
                <a:spLocks noChangeArrowheads="1"/>
              </p:cNvSpPr>
              <p:nvPr/>
            </p:nvSpPr>
            <p:spPr bwMode="auto">
              <a:xfrm>
                <a:off x="3613"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4" name="Rectangle 458"/>
              <p:cNvSpPr>
                <a:spLocks noChangeArrowheads="1"/>
              </p:cNvSpPr>
              <p:nvPr/>
            </p:nvSpPr>
            <p:spPr bwMode="auto">
              <a:xfrm>
                <a:off x="3815"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5" name="Rectangle 459"/>
              <p:cNvSpPr>
                <a:spLocks noChangeArrowheads="1"/>
              </p:cNvSpPr>
              <p:nvPr/>
            </p:nvSpPr>
            <p:spPr bwMode="auto">
              <a:xfrm>
                <a:off x="3918"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6" name="Rectangle 460"/>
              <p:cNvSpPr>
                <a:spLocks noChangeArrowheads="1"/>
              </p:cNvSpPr>
              <p:nvPr/>
            </p:nvSpPr>
            <p:spPr bwMode="auto">
              <a:xfrm>
                <a:off x="4120"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7" name="Rectangle 461"/>
              <p:cNvSpPr>
                <a:spLocks noChangeArrowheads="1"/>
              </p:cNvSpPr>
              <p:nvPr/>
            </p:nvSpPr>
            <p:spPr bwMode="auto">
              <a:xfrm>
                <a:off x="4324"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8" name="Rectangle 462"/>
              <p:cNvSpPr>
                <a:spLocks noChangeArrowheads="1"/>
              </p:cNvSpPr>
              <p:nvPr/>
            </p:nvSpPr>
            <p:spPr bwMode="auto">
              <a:xfrm>
                <a:off x="4426"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9" name="Rectangle 463"/>
              <p:cNvSpPr>
                <a:spLocks noChangeArrowheads="1"/>
              </p:cNvSpPr>
              <p:nvPr/>
            </p:nvSpPr>
            <p:spPr bwMode="auto">
              <a:xfrm>
                <a:off x="3511"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0" name="Rectangle 464"/>
              <p:cNvSpPr>
                <a:spLocks noChangeArrowheads="1"/>
              </p:cNvSpPr>
              <p:nvPr/>
            </p:nvSpPr>
            <p:spPr bwMode="auto">
              <a:xfrm>
                <a:off x="3613"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1" name="Rectangle 465"/>
              <p:cNvSpPr>
                <a:spLocks noChangeArrowheads="1"/>
              </p:cNvSpPr>
              <p:nvPr/>
            </p:nvSpPr>
            <p:spPr bwMode="auto">
              <a:xfrm>
                <a:off x="3815"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2" name="Rectangle 466"/>
              <p:cNvSpPr>
                <a:spLocks noChangeArrowheads="1"/>
              </p:cNvSpPr>
              <p:nvPr/>
            </p:nvSpPr>
            <p:spPr bwMode="auto">
              <a:xfrm>
                <a:off x="4018"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3" name="Rectangle 467"/>
              <p:cNvSpPr>
                <a:spLocks noChangeArrowheads="1"/>
              </p:cNvSpPr>
              <p:nvPr/>
            </p:nvSpPr>
            <p:spPr bwMode="auto">
              <a:xfrm>
                <a:off x="4120"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4" name="Rectangle 468"/>
              <p:cNvSpPr>
                <a:spLocks noChangeArrowheads="1"/>
              </p:cNvSpPr>
              <p:nvPr/>
            </p:nvSpPr>
            <p:spPr bwMode="auto">
              <a:xfrm>
                <a:off x="4324"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5" name="Rectangle 469"/>
              <p:cNvSpPr>
                <a:spLocks noChangeArrowheads="1"/>
              </p:cNvSpPr>
              <p:nvPr/>
            </p:nvSpPr>
            <p:spPr bwMode="auto">
              <a:xfrm>
                <a:off x="3713"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6" name="Rectangle 470"/>
              <p:cNvSpPr>
                <a:spLocks noChangeArrowheads="1"/>
              </p:cNvSpPr>
              <p:nvPr/>
            </p:nvSpPr>
            <p:spPr bwMode="auto">
              <a:xfrm>
                <a:off x="39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7" name="Rectangle 471"/>
              <p:cNvSpPr>
                <a:spLocks noChangeArrowheads="1"/>
              </p:cNvSpPr>
              <p:nvPr/>
            </p:nvSpPr>
            <p:spPr bwMode="auto">
              <a:xfrm>
                <a:off x="40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8" name="Rectangle 472"/>
              <p:cNvSpPr>
                <a:spLocks noChangeArrowheads="1"/>
              </p:cNvSpPr>
              <p:nvPr/>
            </p:nvSpPr>
            <p:spPr bwMode="auto">
              <a:xfrm>
                <a:off x="4222"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9" name="Rectangle 473"/>
              <p:cNvSpPr>
                <a:spLocks noChangeArrowheads="1"/>
              </p:cNvSpPr>
              <p:nvPr/>
            </p:nvSpPr>
            <p:spPr bwMode="auto">
              <a:xfrm>
                <a:off x="4426" y="196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430" name="Rectangle 474"/>
              <p:cNvSpPr>
                <a:spLocks noChangeArrowheads="1"/>
              </p:cNvSpPr>
              <p:nvPr/>
            </p:nvSpPr>
            <p:spPr bwMode="auto">
              <a:xfrm>
                <a:off x="3713"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1" name="Rectangle 475"/>
              <p:cNvSpPr>
                <a:spLocks noChangeArrowheads="1"/>
              </p:cNvSpPr>
              <p:nvPr/>
            </p:nvSpPr>
            <p:spPr bwMode="auto">
              <a:xfrm>
                <a:off x="3918"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2" name="Rectangle 476"/>
              <p:cNvSpPr>
                <a:spLocks noChangeArrowheads="1"/>
              </p:cNvSpPr>
              <p:nvPr/>
            </p:nvSpPr>
            <p:spPr bwMode="auto">
              <a:xfrm>
                <a:off x="4222"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3" name="Rectangle 477"/>
              <p:cNvSpPr>
                <a:spLocks noChangeArrowheads="1"/>
              </p:cNvSpPr>
              <p:nvPr/>
            </p:nvSpPr>
            <p:spPr bwMode="auto">
              <a:xfrm>
                <a:off x="3815"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4" name="Rectangle 478"/>
              <p:cNvSpPr>
                <a:spLocks noChangeArrowheads="1"/>
              </p:cNvSpPr>
              <p:nvPr/>
            </p:nvSpPr>
            <p:spPr bwMode="auto">
              <a:xfrm>
                <a:off x="3613"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5" name="Rectangle 479"/>
              <p:cNvSpPr>
                <a:spLocks noChangeArrowheads="1"/>
              </p:cNvSpPr>
              <p:nvPr/>
            </p:nvSpPr>
            <p:spPr bwMode="auto">
              <a:xfrm>
                <a:off x="3613" y="240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6" name="Rectangle 480"/>
              <p:cNvSpPr>
                <a:spLocks noChangeArrowheads="1"/>
              </p:cNvSpPr>
              <p:nvPr/>
            </p:nvSpPr>
            <p:spPr bwMode="auto">
              <a:xfrm>
                <a:off x="3511"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7" name="Rectangle 481"/>
              <p:cNvSpPr>
                <a:spLocks noChangeArrowheads="1"/>
              </p:cNvSpPr>
              <p:nvPr/>
            </p:nvSpPr>
            <p:spPr bwMode="auto">
              <a:xfrm>
                <a:off x="4426"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8" name="Rectangle 482"/>
              <p:cNvSpPr>
                <a:spLocks noChangeArrowheads="1"/>
              </p:cNvSpPr>
              <p:nvPr/>
            </p:nvSpPr>
            <p:spPr bwMode="auto">
              <a:xfrm>
                <a:off x="4020"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9" name="Rectangle 483"/>
              <p:cNvSpPr>
                <a:spLocks noChangeArrowheads="1"/>
              </p:cNvSpPr>
              <p:nvPr/>
            </p:nvSpPr>
            <p:spPr bwMode="auto">
              <a:xfrm>
                <a:off x="3918" y="227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0" name="Rectangle 484"/>
              <p:cNvSpPr>
                <a:spLocks noChangeArrowheads="1"/>
              </p:cNvSpPr>
              <p:nvPr/>
            </p:nvSpPr>
            <p:spPr bwMode="auto">
              <a:xfrm>
                <a:off x="4122"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1" name="Rectangle 485"/>
              <p:cNvSpPr>
                <a:spLocks noChangeArrowheads="1"/>
              </p:cNvSpPr>
              <p:nvPr/>
            </p:nvSpPr>
            <p:spPr bwMode="auto">
              <a:xfrm>
                <a:off x="4020" y="248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2" name="Rectangle 486"/>
              <p:cNvSpPr>
                <a:spLocks noChangeArrowheads="1"/>
              </p:cNvSpPr>
              <p:nvPr/>
            </p:nvSpPr>
            <p:spPr bwMode="auto">
              <a:xfrm>
                <a:off x="4120" y="2605"/>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43" name="Rectangle 487"/>
              <p:cNvSpPr>
                <a:spLocks noChangeArrowheads="1"/>
              </p:cNvSpPr>
              <p:nvPr/>
            </p:nvSpPr>
            <p:spPr bwMode="auto">
              <a:xfrm>
                <a:off x="4324"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4" name="Rectangle 488"/>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5" name="Rectangle 489"/>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6" name="Freeform 490"/>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7" name="Freeform 491"/>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48" name="Freeform 492"/>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9" name="Freeform 493"/>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0" name="Freeform 494"/>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1" name="Freeform 495"/>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2" name="Freeform 496"/>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3" name="Freeform 497"/>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4" name="Freeform 498"/>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5" name="Freeform 499"/>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6" name="Freeform 500"/>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7" name="Freeform 501"/>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8" name="Freeform 502"/>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9" name="Freeform 503"/>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0" name="Freeform 504"/>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1" name="Freeform 505"/>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2" name="Freeform 506"/>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3" name="Freeform 507"/>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4" name="Freeform 508"/>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5" name="Freeform 509"/>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6" name="Freeform 510"/>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7" name="Freeform 511"/>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8" name="Freeform 512"/>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9" name="Freeform 513"/>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0" name="Freeform 514"/>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1" name="Freeform 515"/>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2" name="Freeform 516"/>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3" name="Freeform 517"/>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4" name="Freeform 518"/>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5" name="Freeform 519"/>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6" name="Freeform 520"/>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7" name="Freeform 521"/>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8" name="Freeform 522"/>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9" name="Freeform 523"/>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0" name="Freeform 524"/>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1" name="Freeform 525"/>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2" name="Freeform 526"/>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3" name="Freeform 527"/>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4" name="Freeform 528"/>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5" name="Freeform 529"/>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6" name="Freeform 530"/>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7" name="Freeform 531"/>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8" name="Freeform 532"/>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9" name="Freeform 533"/>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0" name="Freeform 534"/>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1" name="Freeform 535"/>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2" name="Freeform 536"/>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3" name="Freeform 537"/>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4" name="Freeform 538"/>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5" name="Freeform 539"/>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6" name="Freeform 540"/>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7" name="Freeform 541"/>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8" name="Freeform 542"/>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9" name="Freeform 543"/>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0" name="Freeform 544"/>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1" name="Freeform 545"/>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2" name="Freeform 546"/>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3" name="Freeform 547"/>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4" name="Freeform 548"/>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5" name="Freeform 549"/>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6" name="Freeform 550"/>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7" name="Freeform 551"/>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8" name="Freeform 552"/>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9" name="Freeform 553"/>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0" name="Freeform 554"/>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1" name="Freeform 555"/>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2" name="Freeform 556"/>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3" name="Freeform 557"/>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4" name="Freeform 558"/>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5" name="Freeform 559"/>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6" name="Freeform 560"/>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7" name="Freeform 561"/>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8" name="Freeform 562"/>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9" name="Freeform 563"/>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0" name="Freeform 564"/>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1" name="Freeform 565"/>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2" name="Freeform 566"/>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3" name="Freeform 567"/>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4" name="Freeform 568"/>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5" name="Freeform 569"/>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6" name="Freeform 570"/>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7" name="Freeform 571"/>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8" name="Freeform 572"/>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9" name="Freeform 573"/>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0" name="Freeform 574"/>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1" name="Freeform 575"/>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2" name="Freeform 576"/>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3" name="Freeform 577"/>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4" name="Freeform 578"/>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5" name="Freeform 579"/>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6" name="Freeform 580"/>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7" name="Freeform 581"/>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8" name="Freeform 582"/>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9" name="Freeform 583"/>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0" name="Freeform 584"/>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1" name="Freeform 585"/>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2" name="Freeform 586"/>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3" name="Freeform 587"/>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4" name="Freeform 588"/>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5" name="Freeform 589"/>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6" name="Freeform 590"/>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7" name="Freeform 591"/>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8" name="Freeform 592"/>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9" name="Freeform 593"/>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0" name="Freeform 594"/>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51" name="Freeform 595"/>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2" name="Freeform 596"/>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53" name="Freeform 597"/>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54" name="Freeform 598"/>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555" name="Freeform 599"/>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556" name="Freeform 600"/>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557" name="Freeform 601"/>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path>
                </a:pathLst>
              </a:custGeom>
              <a:grpFill/>
              <a:ln>
                <a:noFill/>
              </a:ln>
            </p:spPr>
            <p:txBody>
              <a:bodyPr vert="horz" wrap="square" lIns="91440" tIns="45720" rIns="91440" bIns="45720" numCol="1" anchor="t" anchorCtr="0" compatLnSpc="1"/>
              <a:lstStyle/>
              <a:p>
                <a:endParaRPr lang="zh-CN" altLang="en-US"/>
              </a:p>
            </p:txBody>
          </p:sp>
          <p:sp>
            <p:nvSpPr>
              <p:cNvPr id="1558" name="Freeform 602"/>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559" name="Freeform 603"/>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path>
                </a:pathLst>
              </a:custGeom>
              <a:grpFill/>
              <a:ln>
                <a:noFill/>
              </a:ln>
            </p:spPr>
            <p:txBody>
              <a:bodyPr vert="horz" wrap="square" lIns="91440" tIns="45720" rIns="91440" bIns="45720" numCol="1" anchor="t" anchorCtr="0" compatLnSpc="1"/>
              <a:lstStyle/>
              <a:p>
                <a:endParaRPr lang="zh-CN" altLang="en-US"/>
              </a:p>
            </p:txBody>
          </p:sp>
          <p:sp>
            <p:nvSpPr>
              <p:cNvPr id="1560" name="Freeform 604"/>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561" name="Freeform 605"/>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path>
                </a:pathLst>
              </a:custGeom>
              <a:grpFill/>
              <a:ln>
                <a:noFill/>
              </a:ln>
            </p:spPr>
            <p:txBody>
              <a:bodyPr vert="horz" wrap="square" lIns="91440" tIns="45720" rIns="91440" bIns="45720" numCol="1" anchor="t" anchorCtr="0" compatLnSpc="1"/>
              <a:lstStyle/>
              <a:p>
                <a:endParaRPr lang="zh-CN" altLang="en-US"/>
              </a:p>
            </p:txBody>
          </p:sp>
          <p:sp>
            <p:nvSpPr>
              <p:cNvPr id="1562" name="Freeform 606"/>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63" name="Freeform 607"/>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64" name="Freeform 608"/>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565" name="Freeform 609"/>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grpSp>
        <p:grpSp>
          <p:nvGrpSpPr>
            <p:cNvPr id="370" name="Group 811"/>
            <p:cNvGrpSpPr/>
            <p:nvPr/>
          </p:nvGrpSpPr>
          <p:grpSpPr bwMode="auto">
            <a:xfrm>
              <a:off x="-4373911" y="-404813"/>
              <a:ext cx="2409908" cy="3767136"/>
              <a:chOff x="4516" y="1332"/>
              <a:chExt cx="1518" cy="2373"/>
            </a:xfrm>
            <a:grpFill/>
          </p:grpSpPr>
          <p:sp>
            <p:nvSpPr>
              <p:cNvPr id="1166" name="Freeform 611"/>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close/>
                  </a:path>
                </a:pathLst>
              </a:custGeom>
              <a:grpFill/>
              <a:ln>
                <a:noFill/>
              </a:ln>
            </p:spPr>
            <p:txBody>
              <a:bodyPr vert="horz" wrap="square" lIns="91440" tIns="45720" rIns="91440" bIns="45720" numCol="1" anchor="t" anchorCtr="0" compatLnSpc="1"/>
              <a:lstStyle/>
              <a:p>
                <a:endParaRPr lang="zh-CN" altLang="en-US"/>
              </a:p>
            </p:txBody>
          </p:sp>
          <p:sp>
            <p:nvSpPr>
              <p:cNvPr id="1167" name="Freeform 612"/>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path>
                </a:pathLst>
              </a:custGeom>
              <a:grpFill/>
              <a:ln>
                <a:noFill/>
              </a:ln>
            </p:spPr>
            <p:txBody>
              <a:bodyPr vert="horz" wrap="square" lIns="91440" tIns="45720" rIns="91440" bIns="45720" numCol="1" anchor="t" anchorCtr="0" compatLnSpc="1"/>
              <a:lstStyle/>
              <a:p>
                <a:endParaRPr lang="zh-CN" altLang="en-US"/>
              </a:p>
            </p:txBody>
          </p:sp>
          <p:sp>
            <p:nvSpPr>
              <p:cNvPr id="1168" name="Freeform 613"/>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169" name="Freeform 614"/>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path>
                </a:pathLst>
              </a:custGeom>
              <a:grpFill/>
              <a:ln>
                <a:noFill/>
              </a:ln>
            </p:spPr>
            <p:txBody>
              <a:bodyPr vert="horz" wrap="square" lIns="91440" tIns="45720" rIns="91440" bIns="45720" numCol="1" anchor="t" anchorCtr="0" compatLnSpc="1"/>
              <a:lstStyle/>
              <a:p>
                <a:endParaRPr lang="zh-CN" altLang="en-US"/>
              </a:p>
            </p:txBody>
          </p:sp>
          <p:sp>
            <p:nvSpPr>
              <p:cNvPr id="1170" name="Freeform 615"/>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close/>
                  </a:path>
                </a:pathLst>
              </a:custGeom>
              <a:grpFill/>
              <a:ln>
                <a:noFill/>
              </a:ln>
            </p:spPr>
            <p:txBody>
              <a:bodyPr vert="horz" wrap="square" lIns="91440" tIns="45720" rIns="91440" bIns="45720" numCol="1" anchor="t" anchorCtr="0" compatLnSpc="1"/>
              <a:lstStyle/>
              <a:p>
                <a:endParaRPr lang="zh-CN" altLang="en-US"/>
              </a:p>
            </p:txBody>
          </p:sp>
          <p:sp>
            <p:nvSpPr>
              <p:cNvPr id="1171" name="Freeform 616"/>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path>
                </a:pathLst>
              </a:custGeom>
              <a:grpFill/>
              <a:ln>
                <a:noFill/>
              </a:ln>
            </p:spPr>
            <p:txBody>
              <a:bodyPr vert="horz" wrap="square" lIns="91440" tIns="45720" rIns="91440" bIns="45720" numCol="1" anchor="t" anchorCtr="0" compatLnSpc="1"/>
              <a:lstStyle/>
              <a:p>
                <a:endParaRPr lang="zh-CN" altLang="en-US"/>
              </a:p>
            </p:txBody>
          </p:sp>
          <p:sp>
            <p:nvSpPr>
              <p:cNvPr id="1172" name="Freeform 617"/>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73" name="Freeform 618"/>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74" name="Freeform 619"/>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175" name="Freeform 620"/>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176" name="Freeform 621"/>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177" name="Freeform 622"/>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path>
                </a:pathLst>
              </a:custGeom>
              <a:grpFill/>
              <a:ln>
                <a:noFill/>
              </a:ln>
            </p:spPr>
            <p:txBody>
              <a:bodyPr vert="horz" wrap="square" lIns="91440" tIns="45720" rIns="91440" bIns="45720" numCol="1" anchor="t" anchorCtr="0" compatLnSpc="1"/>
              <a:lstStyle/>
              <a:p>
                <a:endParaRPr lang="zh-CN" altLang="en-US"/>
              </a:p>
            </p:txBody>
          </p:sp>
          <p:sp>
            <p:nvSpPr>
              <p:cNvPr id="1178" name="Freeform 623"/>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179" name="Freeform 624"/>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180" name="Freeform 625"/>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81" name="Freeform 626"/>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82" name="Freeform 627"/>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183" name="Freeform 628"/>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184" name="Freeform 629"/>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185" name="Freeform 630"/>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186" name="Freeform 631"/>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187" name="Freeform 632"/>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path>
                </a:pathLst>
              </a:custGeom>
              <a:grpFill/>
              <a:ln>
                <a:noFill/>
              </a:ln>
            </p:spPr>
            <p:txBody>
              <a:bodyPr vert="horz" wrap="square" lIns="91440" tIns="45720" rIns="91440" bIns="45720" numCol="1" anchor="t" anchorCtr="0" compatLnSpc="1"/>
              <a:lstStyle/>
              <a:p>
                <a:endParaRPr lang="zh-CN" altLang="en-US"/>
              </a:p>
            </p:txBody>
          </p:sp>
          <p:sp>
            <p:nvSpPr>
              <p:cNvPr id="1188" name="Freeform 633"/>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189" name="Freeform 634"/>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190" name="Freeform 635"/>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91" name="Freeform 636"/>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92" name="Freeform 637"/>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93" name="Freeform 638"/>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94" name="Freeform 639"/>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close/>
                  </a:path>
                </a:pathLst>
              </a:custGeom>
              <a:grpFill/>
              <a:ln>
                <a:noFill/>
              </a:ln>
            </p:spPr>
            <p:txBody>
              <a:bodyPr vert="horz" wrap="square" lIns="91440" tIns="45720" rIns="91440" bIns="45720" numCol="1" anchor="t" anchorCtr="0" compatLnSpc="1"/>
              <a:lstStyle/>
              <a:p>
                <a:endParaRPr lang="zh-CN" altLang="en-US"/>
              </a:p>
            </p:txBody>
          </p:sp>
          <p:sp>
            <p:nvSpPr>
              <p:cNvPr id="1195" name="Freeform 640"/>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path>
                </a:pathLst>
              </a:custGeom>
              <a:grpFill/>
              <a:ln>
                <a:noFill/>
              </a:ln>
            </p:spPr>
            <p:txBody>
              <a:bodyPr vert="horz" wrap="square" lIns="91440" tIns="45720" rIns="91440" bIns="45720" numCol="1" anchor="t" anchorCtr="0" compatLnSpc="1"/>
              <a:lstStyle/>
              <a:p>
                <a:endParaRPr lang="zh-CN" altLang="en-US"/>
              </a:p>
            </p:txBody>
          </p:sp>
          <p:sp>
            <p:nvSpPr>
              <p:cNvPr id="1196" name="Freeform 641"/>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197" name="Freeform 642"/>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198" name="Freeform 643"/>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199" name="Freeform 644"/>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path>
                </a:pathLst>
              </a:custGeom>
              <a:grpFill/>
              <a:ln>
                <a:noFill/>
              </a:ln>
            </p:spPr>
            <p:txBody>
              <a:bodyPr vert="horz" wrap="square" lIns="91440" tIns="45720" rIns="91440" bIns="45720" numCol="1" anchor="t" anchorCtr="0" compatLnSpc="1"/>
              <a:lstStyle/>
              <a:p>
                <a:endParaRPr lang="zh-CN" altLang="en-US"/>
              </a:p>
            </p:txBody>
          </p:sp>
          <p:sp>
            <p:nvSpPr>
              <p:cNvPr id="1200" name="Freeform 645"/>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201" name="Freeform 646"/>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202" name="Freeform 647"/>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203" name="Freeform 648"/>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path>
                </a:pathLst>
              </a:custGeom>
              <a:grpFill/>
              <a:ln>
                <a:noFill/>
              </a:ln>
            </p:spPr>
            <p:txBody>
              <a:bodyPr vert="horz" wrap="square" lIns="91440" tIns="45720" rIns="91440" bIns="45720" numCol="1" anchor="t" anchorCtr="0" compatLnSpc="1"/>
              <a:lstStyle/>
              <a:p>
                <a:endParaRPr lang="zh-CN" altLang="en-US"/>
              </a:p>
            </p:txBody>
          </p:sp>
          <p:sp>
            <p:nvSpPr>
              <p:cNvPr id="1204" name="Freeform 649"/>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close/>
                  </a:path>
                </a:pathLst>
              </a:custGeom>
              <a:grpFill/>
              <a:ln>
                <a:noFill/>
              </a:ln>
            </p:spPr>
            <p:txBody>
              <a:bodyPr vert="horz" wrap="square" lIns="91440" tIns="45720" rIns="91440" bIns="45720" numCol="1" anchor="t" anchorCtr="0" compatLnSpc="1"/>
              <a:lstStyle/>
              <a:p>
                <a:endParaRPr lang="zh-CN" altLang="en-US"/>
              </a:p>
            </p:txBody>
          </p:sp>
          <p:sp>
            <p:nvSpPr>
              <p:cNvPr id="1205" name="Freeform 650"/>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path>
                </a:pathLst>
              </a:custGeom>
              <a:grpFill/>
              <a:ln>
                <a:noFill/>
              </a:ln>
            </p:spPr>
            <p:txBody>
              <a:bodyPr vert="horz" wrap="square" lIns="91440" tIns="45720" rIns="91440" bIns="45720" numCol="1" anchor="t" anchorCtr="0" compatLnSpc="1"/>
              <a:lstStyle/>
              <a:p>
                <a:endParaRPr lang="zh-CN" altLang="en-US"/>
              </a:p>
            </p:txBody>
          </p:sp>
          <p:sp>
            <p:nvSpPr>
              <p:cNvPr id="1206" name="Freeform 651"/>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close/>
                  </a:path>
                </a:pathLst>
              </a:custGeom>
              <a:grpFill/>
              <a:ln>
                <a:noFill/>
              </a:ln>
            </p:spPr>
            <p:txBody>
              <a:bodyPr vert="horz" wrap="square" lIns="91440" tIns="45720" rIns="91440" bIns="45720" numCol="1" anchor="t" anchorCtr="0" compatLnSpc="1"/>
              <a:lstStyle/>
              <a:p>
                <a:endParaRPr lang="zh-CN" altLang="en-US"/>
              </a:p>
            </p:txBody>
          </p:sp>
          <p:sp>
            <p:nvSpPr>
              <p:cNvPr id="1207" name="Freeform 652"/>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path>
                </a:pathLst>
              </a:custGeom>
              <a:grpFill/>
              <a:ln>
                <a:noFill/>
              </a:ln>
            </p:spPr>
            <p:txBody>
              <a:bodyPr vert="horz" wrap="square" lIns="91440" tIns="45720" rIns="91440" bIns="45720" numCol="1" anchor="t" anchorCtr="0" compatLnSpc="1"/>
              <a:lstStyle/>
              <a:p>
                <a:endParaRPr lang="zh-CN" altLang="en-US"/>
              </a:p>
            </p:txBody>
          </p:sp>
          <p:sp>
            <p:nvSpPr>
              <p:cNvPr id="1208" name="Freeform 653"/>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209" name="Freeform 654"/>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210" name="Freeform 655"/>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211" name="Freeform 656"/>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path>
                </a:pathLst>
              </a:custGeom>
              <a:grpFill/>
              <a:ln>
                <a:noFill/>
              </a:ln>
            </p:spPr>
            <p:txBody>
              <a:bodyPr vert="horz" wrap="square" lIns="91440" tIns="45720" rIns="91440" bIns="45720" numCol="1" anchor="t" anchorCtr="0" compatLnSpc="1"/>
              <a:lstStyle/>
              <a:p>
                <a:endParaRPr lang="zh-CN" altLang="en-US"/>
              </a:p>
            </p:txBody>
          </p:sp>
          <p:sp>
            <p:nvSpPr>
              <p:cNvPr id="1212" name="Freeform 657"/>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13" name="Freeform 658"/>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14" name="Freeform 659"/>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close/>
                  </a:path>
                </a:pathLst>
              </a:custGeom>
              <a:grpFill/>
              <a:ln>
                <a:noFill/>
              </a:ln>
            </p:spPr>
            <p:txBody>
              <a:bodyPr vert="horz" wrap="square" lIns="91440" tIns="45720" rIns="91440" bIns="45720" numCol="1" anchor="t" anchorCtr="0" compatLnSpc="1"/>
              <a:lstStyle/>
              <a:p>
                <a:endParaRPr lang="zh-CN" altLang="en-US"/>
              </a:p>
            </p:txBody>
          </p:sp>
          <p:sp>
            <p:nvSpPr>
              <p:cNvPr id="1215" name="Freeform 660"/>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path>
                </a:pathLst>
              </a:custGeom>
              <a:grpFill/>
              <a:ln>
                <a:noFill/>
              </a:ln>
            </p:spPr>
            <p:txBody>
              <a:bodyPr vert="horz" wrap="square" lIns="91440" tIns="45720" rIns="91440" bIns="45720" numCol="1" anchor="t" anchorCtr="0" compatLnSpc="1"/>
              <a:lstStyle/>
              <a:p>
                <a:endParaRPr lang="zh-CN" altLang="en-US"/>
              </a:p>
            </p:txBody>
          </p:sp>
          <p:sp>
            <p:nvSpPr>
              <p:cNvPr id="1216" name="Freeform 661"/>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217" name="Freeform 662"/>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218" name="Freeform 663"/>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close/>
                  </a:path>
                </a:pathLst>
              </a:custGeom>
              <a:grpFill/>
              <a:ln>
                <a:noFill/>
              </a:ln>
            </p:spPr>
            <p:txBody>
              <a:bodyPr vert="horz" wrap="square" lIns="91440" tIns="45720" rIns="91440" bIns="45720" numCol="1" anchor="t" anchorCtr="0" compatLnSpc="1"/>
              <a:lstStyle/>
              <a:p>
                <a:endParaRPr lang="zh-CN" altLang="en-US"/>
              </a:p>
            </p:txBody>
          </p:sp>
          <p:sp>
            <p:nvSpPr>
              <p:cNvPr id="1219" name="Freeform 664"/>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path>
                </a:pathLst>
              </a:custGeom>
              <a:grpFill/>
              <a:ln>
                <a:noFill/>
              </a:ln>
            </p:spPr>
            <p:txBody>
              <a:bodyPr vert="horz" wrap="square" lIns="91440" tIns="45720" rIns="91440" bIns="45720" numCol="1" anchor="t" anchorCtr="0" compatLnSpc="1"/>
              <a:lstStyle/>
              <a:p>
                <a:endParaRPr lang="zh-CN" altLang="en-US"/>
              </a:p>
            </p:txBody>
          </p:sp>
          <p:sp>
            <p:nvSpPr>
              <p:cNvPr id="1220" name="Freeform 665"/>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221" name="Freeform 666"/>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222" name="Freeform 667"/>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3" name="Freeform 668"/>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4" name="Freeform 669"/>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225" name="Freeform 670"/>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226" name="Freeform 671"/>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7" name="Freeform 672"/>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8" name="Freeform 673"/>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229" name="Freeform 674"/>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230" name="Freeform 675"/>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close/>
                  </a:path>
                </a:pathLst>
              </a:custGeom>
              <a:grpFill/>
              <a:ln>
                <a:noFill/>
              </a:ln>
            </p:spPr>
            <p:txBody>
              <a:bodyPr vert="horz" wrap="square" lIns="91440" tIns="45720" rIns="91440" bIns="45720" numCol="1" anchor="t" anchorCtr="0" compatLnSpc="1"/>
              <a:lstStyle/>
              <a:p>
                <a:endParaRPr lang="zh-CN" altLang="en-US"/>
              </a:p>
            </p:txBody>
          </p:sp>
          <p:sp>
            <p:nvSpPr>
              <p:cNvPr id="1231" name="Freeform 676"/>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path>
                </a:pathLst>
              </a:custGeom>
              <a:grpFill/>
              <a:ln>
                <a:noFill/>
              </a:ln>
            </p:spPr>
            <p:txBody>
              <a:bodyPr vert="horz" wrap="square" lIns="91440" tIns="45720" rIns="91440" bIns="45720" numCol="1" anchor="t" anchorCtr="0" compatLnSpc="1"/>
              <a:lstStyle/>
              <a:p>
                <a:endParaRPr lang="zh-CN" altLang="en-US"/>
              </a:p>
            </p:txBody>
          </p:sp>
          <p:sp>
            <p:nvSpPr>
              <p:cNvPr id="1232" name="Freeform 677"/>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233" name="Freeform 678"/>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234" name="Freeform 679"/>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close/>
                  </a:path>
                </a:pathLst>
              </a:custGeom>
              <a:grpFill/>
              <a:ln>
                <a:noFill/>
              </a:ln>
            </p:spPr>
            <p:txBody>
              <a:bodyPr vert="horz" wrap="square" lIns="91440" tIns="45720" rIns="91440" bIns="45720" numCol="1" anchor="t" anchorCtr="0" compatLnSpc="1"/>
              <a:lstStyle/>
              <a:p>
                <a:endParaRPr lang="zh-CN" altLang="en-US"/>
              </a:p>
            </p:txBody>
          </p:sp>
          <p:sp>
            <p:nvSpPr>
              <p:cNvPr id="1235" name="Freeform 680"/>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path>
                </a:pathLst>
              </a:custGeom>
              <a:grpFill/>
              <a:ln>
                <a:noFill/>
              </a:ln>
            </p:spPr>
            <p:txBody>
              <a:bodyPr vert="horz" wrap="square" lIns="91440" tIns="45720" rIns="91440" bIns="45720" numCol="1" anchor="t" anchorCtr="0" compatLnSpc="1"/>
              <a:lstStyle/>
              <a:p>
                <a:endParaRPr lang="zh-CN" altLang="en-US"/>
              </a:p>
            </p:txBody>
          </p:sp>
          <p:sp>
            <p:nvSpPr>
              <p:cNvPr id="1236" name="Freeform 681"/>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37" name="Freeform 682"/>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38" name="Rectangle 683"/>
              <p:cNvSpPr>
                <a:spLocks noChangeArrowheads="1"/>
              </p:cNvSpPr>
              <p:nvPr/>
            </p:nvSpPr>
            <p:spPr bwMode="auto">
              <a:xfrm>
                <a:off x="4682" y="1332"/>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239" name="Freeform 684"/>
              <p:cNvSpPr/>
              <p:nvPr/>
            </p:nvSpPr>
            <p:spPr bwMode="auto">
              <a:xfrm>
                <a:off x="4682" y="133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0" name="Freeform 685"/>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41" name="Freeform 686"/>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2" name="Rectangle 687"/>
              <p:cNvSpPr>
                <a:spLocks noChangeArrowheads="1"/>
              </p:cNvSpPr>
              <p:nvPr/>
            </p:nvSpPr>
            <p:spPr bwMode="auto">
              <a:xfrm>
                <a:off x="555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3" name="Rectangle 688"/>
              <p:cNvSpPr>
                <a:spLocks noChangeArrowheads="1"/>
              </p:cNvSpPr>
              <p:nvPr/>
            </p:nvSpPr>
            <p:spPr bwMode="auto">
              <a:xfrm>
                <a:off x="55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4" name="Rectangle 689"/>
              <p:cNvSpPr>
                <a:spLocks noChangeArrowheads="1"/>
              </p:cNvSpPr>
              <p:nvPr/>
            </p:nvSpPr>
            <p:spPr bwMode="auto">
              <a:xfrm>
                <a:off x="55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5" name="Rectangle 690"/>
              <p:cNvSpPr>
                <a:spLocks noChangeArrowheads="1"/>
              </p:cNvSpPr>
              <p:nvPr/>
            </p:nvSpPr>
            <p:spPr bwMode="auto">
              <a:xfrm>
                <a:off x="555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6" name="Rectangle 691"/>
              <p:cNvSpPr>
                <a:spLocks noChangeArrowheads="1"/>
              </p:cNvSpPr>
              <p:nvPr/>
            </p:nvSpPr>
            <p:spPr bwMode="auto">
              <a:xfrm>
                <a:off x="5570" y="17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7" name="Rectangle 692"/>
              <p:cNvSpPr>
                <a:spLocks noChangeArrowheads="1"/>
              </p:cNvSpPr>
              <p:nvPr/>
            </p:nvSpPr>
            <p:spPr bwMode="auto">
              <a:xfrm>
                <a:off x="5550" y="1768"/>
                <a:ext cx="20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8" name="Rectangle 693"/>
              <p:cNvSpPr>
                <a:spLocks noChangeArrowheads="1"/>
              </p:cNvSpPr>
              <p:nvPr/>
            </p:nvSpPr>
            <p:spPr bwMode="auto">
              <a:xfrm>
                <a:off x="555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9" name="Rectangle 694"/>
              <p:cNvSpPr>
                <a:spLocks noChangeArrowheads="1"/>
              </p:cNvSpPr>
              <p:nvPr/>
            </p:nvSpPr>
            <p:spPr bwMode="auto">
              <a:xfrm>
                <a:off x="5570" y="1824"/>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0" name="Rectangle 695"/>
              <p:cNvSpPr>
                <a:spLocks noChangeArrowheads="1"/>
              </p:cNvSpPr>
              <p:nvPr/>
            </p:nvSpPr>
            <p:spPr bwMode="auto">
              <a:xfrm>
                <a:off x="5614" y="1824"/>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1" name="Rectangle 696"/>
              <p:cNvSpPr>
                <a:spLocks noChangeArrowheads="1"/>
              </p:cNvSpPr>
              <p:nvPr/>
            </p:nvSpPr>
            <p:spPr bwMode="auto">
              <a:xfrm>
                <a:off x="5550"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2" name="Rectangle 697"/>
              <p:cNvSpPr>
                <a:spLocks noChangeArrowheads="1"/>
              </p:cNvSpPr>
              <p:nvPr/>
            </p:nvSpPr>
            <p:spPr bwMode="auto">
              <a:xfrm>
                <a:off x="5592" y="1936"/>
                <a:ext cx="100"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3" name="Rectangle 698"/>
              <p:cNvSpPr>
                <a:spLocks noChangeArrowheads="1"/>
              </p:cNvSpPr>
              <p:nvPr/>
            </p:nvSpPr>
            <p:spPr bwMode="auto">
              <a:xfrm>
                <a:off x="5656" y="1993"/>
                <a:ext cx="3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4" name="Rectangle 699"/>
              <p:cNvSpPr>
                <a:spLocks noChangeArrowheads="1"/>
              </p:cNvSpPr>
              <p:nvPr/>
            </p:nvSpPr>
            <p:spPr bwMode="auto">
              <a:xfrm>
                <a:off x="5550"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5" name="Rectangle 700"/>
              <p:cNvSpPr>
                <a:spLocks noChangeArrowheads="1"/>
              </p:cNvSpPr>
              <p:nvPr/>
            </p:nvSpPr>
            <p:spPr bwMode="auto">
              <a:xfrm>
                <a:off x="5592" y="204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6" name="Rectangle 701"/>
              <p:cNvSpPr>
                <a:spLocks noChangeArrowheads="1"/>
              </p:cNvSpPr>
              <p:nvPr/>
            </p:nvSpPr>
            <p:spPr bwMode="auto">
              <a:xfrm>
                <a:off x="5570" y="21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7" name="Rectangle 702"/>
              <p:cNvSpPr>
                <a:spLocks noChangeArrowheads="1"/>
              </p:cNvSpPr>
              <p:nvPr/>
            </p:nvSpPr>
            <p:spPr bwMode="auto">
              <a:xfrm>
                <a:off x="5614" y="2161"/>
                <a:ext cx="20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8" name="Rectangle 703"/>
              <p:cNvSpPr>
                <a:spLocks noChangeArrowheads="1"/>
              </p:cNvSpPr>
              <p:nvPr/>
            </p:nvSpPr>
            <p:spPr bwMode="auto">
              <a:xfrm>
                <a:off x="5550" y="232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9" name="Rectangle 704"/>
              <p:cNvSpPr>
                <a:spLocks noChangeArrowheads="1"/>
              </p:cNvSpPr>
              <p:nvPr/>
            </p:nvSpPr>
            <p:spPr bwMode="auto">
              <a:xfrm>
                <a:off x="5592" y="232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0" name="Rectangle 705"/>
              <p:cNvSpPr>
                <a:spLocks noChangeArrowheads="1"/>
              </p:cNvSpPr>
              <p:nvPr/>
            </p:nvSpPr>
            <p:spPr bwMode="auto">
              <a:xfrm>
                <a:off x="5656" y="232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1" name="Rectangle 706"/>
              <p:cNvSpPr>
                <a:spLocks noChangeArrowheads="1"/>
              </p:cNvSpPr>
              <p:nvPr/>
            </p:nvSpPr>
            <p:spPr bwMode="auto">
              <a:xfrm>
                <a:off x="557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2" name="Rectangle 707"/>
              <p:cNvSpPr>
                <a:spLocks noChangeArrowheads="1"/>
              </p:cNvSpPr>
              <p:nvPr/>
            </p:nvSpPr>
            <p:spPr bwMode="auto">
              <a:xfrm>
                <a:off x="5570" y="244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3" name="Rectangle 708"/>
              <p:cNvSpPr>
                <a:spLocks noChangeArrowheads="1"/>
              </p:cNvSpPr>
              <p:nvPr/>
            </p:nvSpPr>
            <p:spPr bwMode="auto">
              <a:xfrm>
                <a:off x="5550"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4" name="Rectangle 709"/>
              <p:cNvSpPr>
                <a:spLocks noChangeArrowheads="1"/>
              </p:cNvSpPr>
              <p:nvPr/>
            </p:nvSpPr>
            <p:spPr bwMode="auto">
              <a:xfrm>
                <a:off x="5592" y="2499"/>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5" name="Rectangle 710"/>
              <p:cNvSpPr>
                <a:spLocks noChangeArrowheads="1"/>
              </p:cNvSpPr>
              <p:nvPr/>
            </p:nvSpPr>
            <p:spPr bwMode="auto">
              <a:xfrm>
                <a:off x="5550" y="2555"/>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6" name="Rectangle 711"/>
              <p:cNvSpPr>
                <a:spLocks noChangeArrowheads="1"/>
              </p:cNvSpPr>
              <p:nvPr/>
            </p:nvSpPr>
            <p:spPr bwMode="auto">
              <a:xfrm>
                <a:off x="559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7" name="Rectangle 712"/>
              <p:cNvSpPr>
                <a:spLocks noChangeArrowheads="1"/>
              </p:cNvSpPr>
              <p:nvPr/>
            </p:nvSpPr>
            <p:spPr bwMode="auto">
              <a:xfrm>
                <a:off x="5636"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8" name="Rectangle 713"/>
              <p:cNvSpPr>
                <a:spLocks noChangeArrowheads="1"/>
              </p:cNvSpPr>
              <p:nvPr/>
            </p:nvSpPr>
            <p:spPr bwMode="auto">
              <a:xfrm>
                <a:off x="565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9" name="Rectangle 714"/>
              <p:cNvSpPr>
                <a:spLocks noChangeArrowheads="1"/>
              </p:cNvSpPr>
              <p:nvPr/>
            </p:nvSpPr>
            <p:spPr bwMode="auto">
              <a:xfrm>
                <a:off x="5550" y="272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0" name="Rectangle 715"/>
              <p:cNvSpPr>
                <a:spLocks noChangeArrowheads="1"/>
              </p:cNvSpPr>
              <p:nvPr/>
            </p:nvSpPr>
            <p:spPr bwMode="auto">
              <a:xfrm>
                <a:off x="5592" y="2724"/>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1" name="Rectangle 716"/>
              <p:cNvSpPr>
                <a:spLocks noChangeArrowheads="1"/>
              </p:cNvSpPr>
              <p:nvPr/>
            </p:nvSpPr>
            <p:spPr bwMode="auto">
              <a:xfrm>
                <a:off x="557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2" name="Rectangle 717"/>
              <p:cNvSpPr>
                <a:spLocks noChangeArrowheads="1"/>
              </p:cNvSpPr>
              <p:nvPr/>
            </p:nvSpPr>
            <p:spPr bwMode="auto">
              <a:xfrm>
                <a:off x="5614" y="2780"/>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3" name="Rectangle 718"/>
              <p:cNvSpPr>
                <a:spLocks noChangeArrowheads="1"/>
              </p:cNvSpPr>
              <p:nvPr/>
            </p:nvSpPr>
            <p:spPr bwMode="auto">
              <a:xfrm>
                <a:off x="5550"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4" name="Rectangle 719"/>
              <p:cNvSpPr>
                <a:spLocks noChangeArrowheads="1"/>
              </p:cNvSpPr>
              <p:nvPr/>
            </p:nvSpPr>
            <p:spPr bwMode="auto">
              <a:xfrm>
                <a:off x="559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5" name="Rectangle 720"/>
              <p:cNvSpPr>
                <a:spLocks noChangeArrowheads="1"/>
              </p:cNvSpPr>
              <p:nvPr/>
            </p:nvSpPr>
            <p:spPr bwMode="auto">
              <a:xfrm>
                <a:off x="5744"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6" name="Rectangle 721"/>
              <p:cNvSpPr>
                <a:spLocks noChangeArrowheads="1"/>
              </p:cNvSpPr>
              <p:nvPr/>
            </p:nvSpPr>
            <p:spPr bwMode="auto">
              <a:xfrm>
                <a:off x="576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7" name="Rectangle 722"/>
              <p:cNvSpPr>
                <a:spLocks noChangeArrowheads="1"/>
              </p:cNvSpPr>
              <p:nvPr/>
            </p:nvSpPr>
            <p:spPr bwMode="auto">
              <a:xfrm>
                <a:off x="5786"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8" name="Rectangle 723"/>
              <p:cNvSpPr>
                <a:spLocks noChangeArrowheads="1"/>
              </p:cNvSpPr>
              <p:nvPr/>
            </p:nvSpPr>
            <p:spPr bwMode="auto">
              <a:xfrm>
                <a:off x="568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9" name="Rectangle 724"/>
              <p:cNvSpPr>
                <a:spLocks noChangeArrowheads="1"/>
              </p:cNvSpPr>
              <p:nvPr/>
            </p:nvSpPr>
            <p:spPr bwMode="auto">
              <a:xfrm>
                <a:off x="5722" y="1710"/>
                <a:ext cx="2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0" name="Rectangle 725"/>
              <p:cNvSpPr>
                <a:spLocks noChangeArrowheads="1"/>
              </p:cNvSpPr>
              <p:nvPr/>
            </p:nvSpPr>
            <p:spPr bwMode="auto">
              <a:xfrm>
                <a:off x="568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1" name="Rectangle 726"/>
              <p:cNvSpPr>
                <a:spLocks noChangeArrowheads="1"/>
              </p:cNvSpPr>
              <p:nvPr/>
            </p:nvSpPr>
            <p:spPr bwMode="auto">
              <a:xfrm>
                <a:off x="5786" y="18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2" name="Rectangle 727"/>
              <p:cNvSpPr>
                <a:spLocks noChangeArrowheads="1"/>
              </p:cNvSpPr>
              <p:nvPr/>
            </p:nvSpPr>
            <p:spPr bwMode="auto">
              <a:xfrm>
                <a:off x="5700" y="199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3" name="Rectangle 728"/>
              <p:cNvSpPr>
                <a:spLocks noChangeArrowheads="1"/>
              </p:cNvSpPr>
              <p:nvPr/>
            </p:nvSpPr>
            <p:spPr bwMode="auto">
              <a:xfrm>
                <a:off x="5786"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4" name="Rectangle 729"/>
              <p:cNvSpPr>
                <a:spLocks noChangeArrowheads="1"/>
              </p:cNvSpPr>
              <p:nvPr/>
            </p:nvSpPr>
            <p:spPr bwMode="auto">
              <a:xfrm>
                <a:off x="5636" y="227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5" name="Rectangle 730"/>
              <p:cNvSpPr>
                <a:spLocks noChangeArrowheads="1"/>
              </p:cNvSpPr>
              <p:nvPr/>
            </p:nvSpPr>
            <p:spPr bwMode="auto">
              <a:xfrm>
                <a:off x="574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6" name="Rectangle 731"/>
              <p:cNvSpPr>
                <a:spLocks noChangeArrowheads="1"/>
              </p:cNvSpPr>
              <p:nvPr/>
            </p:nvSpPr>
            <p:spPr bwMode="auto">
              <a:xfrm>
                <a:off x="5786"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7" name="Rectangle 732"/>
              <p:cNvSpPr>
                <a:spLocks noChangeArrowheads="1"/>
              </p:cNvSpPr>
              <p:nvPr/>
            </p:nvSpPr>
            <p:spPr bwMode="auto">
              <a:xfrm>
                <a:off x="5656" y="2387"/>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8" name="Rectangle 733"/>
              <p:cNvSpPr>
                <a:spLocks noChangeArrowheads="1"/>
              </p:cNvSpPr>
              <p:nvPr/>
            </p:nvSpPr>
            <p:spPr bwMode="auto">
              <a:xfrm>
                <a:off x="5786"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9" name="Rectangle 734"/>
              <p:cNvSpPr>
                <a:spLocks noChangeArrowheads="1"/>
              </p:cNvSpPr>
              <p:nvPr/>
            </p:nvSpPr>
            <p:spPr bwMode="auto">
              <a:xfrm>
                <a:off x="5786"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90" name="Rectangle 735"/>
              <p:cNvSpPr>
                <a:spLocks noChangeArrowheads="1"/>
              </p:cNvSpPr>
              <p:nvPr/>
            </p:nvSpPr>
            <p:spPr bwMode="auto">
              <a:xfrm>
                <a:off x="578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91" name="Rectangle 736"/>
              <p:cNvSpPr>
                <a:spLocks noChangeArrowheads="1"/>
              </p:cNvSpPr>
              <p:nvPr/>
            </p:nvSpPr>
            <p:spPr bwMode="auto">
              <a:xfrm>
                <a:off x="5700" y="266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2" name="Rectangle 737"/>
              <p:cNvSpPr>
                <a:spLocks noChangeArrowheads="1"/>
              </p:cNvSpPr>
              <p:nvPr/>
            </p:nvSpPr>
            <p:spPr bwMode="auto">
              <a:xfrm>
                <a:off x="57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3" name="Rectangle 738"/>
              <p:cNvSpPr>
                <a:spLocks noChangeArrowheads="1"/>
              </p:cNvSpPr>
              <p:nvPr/>
            </p:nvSpPr>
            <p:spPr bwMode="auto">
              <a:xfrm>
                <a:off x="5786"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4" name="Rectangle 739"/>
              <p:cNvSpPr>
                <a:spLocks noChangeArrowheads="1"/>
              </p:cNvSpPr>
              <p:nvPr/>
            </p:nvSpPr>
            <p:spPr bwMode="auto">
              <a:xfrm>
                <a:off x="570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5" name="Rectangle 740"/>
              <p:cNvSpPr>
                <a:spLocks noChangeArrowheads="1"/>
              </p:cNvSpPr>
              <p:nvPr/>
            </p:nvSpPr>
            <p:spPr bwMode="auto">
              <a:xfrm>
                <a:off x="559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6" name="Rectangle 741"/>
              <p:cNvSpPr>
                <a:spLocks noChangeArrowheads="1"/>
              </p:cNvSpPr>
              <p:nvPr/>
            </p:nvSpPr>
            <p:spPr bwMode="auto">
              <a:xfrm>
                <a:off x="572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7" name="Rectangle 742"/>
              <p:cNvSpPr>
                <a:spLocks noChangeArrowheads="1"/>
              </p:cNvSpPr>
              <p:nvPr/>
            </p:nvSpPr>
            <p:spPr bwMode="auto">
              <a:xfrm>
                <a:off x="5550"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8" name="Rectangle 743"/>
              <p:cNvSpPr>
                <a:spLocks noChangeArrowheads="1"/>
              </p:cNvSpPr>
              <p:nvPr/>
            </p:nvSpPr>
            <p:spPr bwMode="auto">
              <a:xfrm>
                <a:off x="563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9" name="Rectangle 744"/>
              <p:cNvSpPr>
                <a:spLocks noChangeArrowheads="1"/>
              </p:cNvSpPr>
              <p:nvPr/>
            </p:nvSpPr>
            <p:spPr bwMode="auto">
              <a:xfrm>
                <a:off x="5658"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0" name="Rectangle 745"/>
              <p:cNvSpPr>
                <a:spLocks noChangeArrowheads="1"/>
              </p:cNvSpPr>
              <p:nvPr/>
            </p:nvSpPr>
            <p:spPr bwMode="auto">
              <a:xfrm>
                <a:off x="5656"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1" name="Rectangle 746"/>
              <p:cNvSpPr>
                <a:spLocks noChangeArrowheads="1"/>
              </p:cNvSpPr>
              <p:nvPr/>
            </p:nvSpPr>
            <p:spPr bwMode="auto">
              <a:xfrm>
                <a:off x="5614"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2" name="Rectangle 747"/>
              <p:cNvSpPr>
                <a:spLocks noChangeArrowheads="1"/>
              </p:cNvSpPr>
              <p:nvPr/>
            </p:nvSpPr>
            <p:spPr bwMode="auto">
              <a:xfrm>
                <a:off x="555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3" name="Rectangle 748"/>
              <p:cNvSpPr>
                <a:spLocks noChangeArrowheads="1"/>
              </p:cNvSpPr>
              <p:nvPr/>
            </p:nvSpPr>
            <p:spPr bwMode="auto">
              <a:xfrm>
                <a:off x="559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4" name="Rectangle 749"/>
              <p:cNvSpPr>
                <a:spLocks noChangeArrowheads="1"/>
              </p:cNvSpPr>
              <p:nvPr/>
            </p:nvSpPr>
            <p:spPr bwMode="auto">
              <a:xfrm>
                <a:off x="5614"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5" name="Rectangle 750"/>
              <p:cNvSpPr>
                <a:spLocks noChangeArrowheads="1"/>
              </p:cNvSpPr>
              <p:nvPr/>
            </p:nvSpPr>
            <p:spPr bwMode="auto">
              <a:xfrm>
                <a:off x="5722"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6" name="Rectangle 751"/>
              <p:cNvSpPr>
                <a:spLocks noChangeArrowheads="1"/>
              </p:cNvSpPr>
              <p:nvPr/>
            </p:nvSpPr>
            <p:spPr bwMode="auto">
              <a:xfrm>
                <a:off x="5550"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7" name="Rectangle 752"/>
              <p:cNvSpPr>
                <a:spLocks noChangeArrowheads="1"/>
              </p:cNvSpPr>
              <p:nvPr/>
            </p:nvSpPr>
            <p:spPr bwMode="auto">
              <a:xfrm>
                <a:off x="5700" y="31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8" name="Rectangle 753"/>
              <p:cNvSpPr>
                <a:spLocks noChangeArrowheads="1"/>
              </p:cNvSpPr>
              <p:nvPr/>
            </p:nvSpPr>
            <p:spPr bwMode="auto">
              <a:xfrm>
                <a:off x="5614"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9" name="Rectangle 754"/>
              <p:cNvSpPr>
                <a:spLocks noChangeArrowheads="1"/>
              </p:cNvSpPr>
              <p:nvPr/>
            </p:nvSpPr>
            <p:spPr bwMode="auto">
              <a:xfrm>
                <a:off x="568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0" name="Rectangle 755"/>
              <p:cNvSpPr>
                <a:spLocks noChangeArrowheads="1"/>
              </p:cNvSpPr>
              <p:nvPr/>
            </p:nvSpPr>
            <p:spPr bwMode="auto">
              <a:xfrm>
                <a:off x="5550"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1" name="Rectangle 756"/>
              <p:cNvSpPr>
                <a:spLocks noChangeArrowheads="1"/>
              </p:cNvSpPr>
              <p:nvPr/>
            </p:nvSpPr>
            <p:spPr bwMode="auto">
              <a:xfrm>
                <a:off x="5656" y="3294"/>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2" name="Rectangle 757"/>
              <p:cNvSpPr>
                <a:spLocks noChangeArrowheads="1"/>
              </p:cNvSpPr>
              <p:nvPr/>
            </p:nvSpPr>
            <p:spPr bwMode="auto">
              <a:xfrm>
                <a:off x="5614"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3" name="Rectangle 758"/>
              <p:cNvSpPr>
                <a:spLocks noChangeArrowheads="1"/>
              </p:cNvSpPr>
              <p:nvPr/>
            </p:nvSpPr>
            <p:spPr bwMode="auto">
              <a:xfrm>
                <a:off x="5550"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4" name="Rectangle 759"/>
              <p:cNvSpPr>
                <a:spLocks noChangeArrowheads="1"/>
              </p:cNvSpPr>
              <p:nvPr/>
            </p:nvSpPr>
            <p:spPr bwMode="auto">
              <a:xfrm>
                <a:off x="565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5" name="Rectangle 760"/>
              <p:cNvSpPr>
                <a:spLocks noChangeArrowheads="1"/>
              </p:cNvSpPr>
              <p:nvPr/>
            </p:nvSpPr>
            <p:spPr bwMode="auto">
              <a:xfrm>
                <a:off x="578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6" name="Rectangle 761"/>
              <p:cNvSpPr>
                <a:spLocks noChangeArrowheads="1"/>
              </p:cNvSpPr>
              <p:nvPr/>
            </p:nvSpPr>
            <p:spPr bwMode="auto">
              <a:xfrm>
                <a:off x="5786" y="350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7" name="Rectangle 762"/>
              <p:cNvSpPr>
                <a:spLocks noChangeArrowheads="1"/>
              </p:cNvSpPr>
              <p:nvPr/>
            </p:nvSpPr>
            <p:spPr bwMode="auto">
              <a:xfrm>
                <a:off x="5550" y="356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8" name="Rectangle 763"/>
              <p:cNvSpPr>
                <a:spLocks noChangeArrowheads="1"/>
              </p:cNvSpPr>
              <p:nvPr/>
            </p:nvSpPr>
            <p:spPr bwMode="auto">
              <a:xfrm>
                <a:off x="565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9" name="Rectangle 764"/>
              <p:cNvSpPr>
                <a:spLocks noChangeArrowheads="1"/>
              </p:cNvSpPr>
              <p:nvPr/>
            </p:nvSpPr>
            <p:spPr bwMode="auto">
              <a:xfrm>
                <a:off x="5656" y="367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0" name="Rectangle 765"/>
              <p:cNvSpPr>
                <a:spLocks noChangeArrowheads="1"/>
              </p:cNvSpPr>
              <p:nvPr/>
            </p:nvSpPr>
            <p:spPr bwMode="auto">
              <a:xfrm>
                <a:off x="578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1" name="Rectangle 766"/>
              <p:cNvSpPr>
                <a:spLocks noChangeArrowheads="1"/>
              </p:cNvSpPr>
              <p:nvPr/>
            </p:nvSpPr>
            <p:spPr bwMode="auto">
              <a:xfrm>
                <a:off x="578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2" name="Rectangle 767"/>
              <p:cNvSpPr>
                <a:spLocks noChangeArrowheads="1"/>
              </p:cNvSpPr>
              <p:nvPr/>
            </p:nvSpPr>
            <p:spPr bwMode="auto">
              <a:xfrm>
                <a:off x="580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3" name="Rectangle 768"/>
              <p:cNvSpPr>
                <a:spLocks noChangeArrowheads="1"/>
              </p:cNvSpPr>
              <p:nvPr/>
            </p:nvSpPr>
            <p:spPr bwMode="auto">
              <a:xfrm>
                <a:off x="5828"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4" name="Rectangle 769"/>
              <p:cNvSpPr>
                <a:spLocks noChangeArrowheads="1"/>
              </p:cNvSpPr>
              <p:nvPr/>
            </p:nvSpPr>
            <p:spPr bwMode="auto">
              <a:xfrm>
                <a:off x="58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5" name="Rectangle 770"/>
              <p:cNvSpPr>
                <a:spLocks noChangeArrowheads="1"/>
              </p:cNvSpPr>
              <p:nvPr/>
            </p:nvSpPr>
            <p:spPr bwMode="auto">
              <a:xfrm>
                <a:off x="58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6" name="Rectangle 771"/>
              <p:cNvSpPr>
                <a:spLocks noChangeArrowheads="1"/>
              </p:cNvSpPr>
              <p:nvPr/>
            </p:nvSpPr>
            <p:spPr bwMode="auto">
              <a:xfrm>
                <a:off x="589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7" name="Rectangle 772"/>
              <p:cNvSpPr>
                <a:spLocks noChangeArrowheads="1"/>
              </p:cNvSpPr>
              <p:nvPr/>
            </p:nvSpPr>
            <p:spPr bwMode="auto">
              <a:xfrm>
                <a:off x="5806" y="1880"/>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8" name="Rectangle 773"/>
              <p:cNvSpPr>
                <a:spLocks noChangeArrowheads="1"/>
              </p:cNvSpPr>
              <p:nvPr/>
            </p:nvSpPr>
            <p:spPr bwMode="auto">
              <a:xfrm>
                <a:off x="5784"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9" name="Rectangle 774"/>
              <p:cNvSpPr>
                <a:spLocks noChangeArrowheads="1"/>
              </p:cNvSpPr>
              <p:nvPr/>
            </p:nvSpPr>
            <p:spPr bwMode="auto">
              <a:xfrm>
                <a:off x="5592" y="2105"/>
                <a:ext cx="22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0" name="Rectangle 775"/>
              <p:cNvSpPr>
                <a:spLocks noChangeArrowheads="1"/>
              </p:cNvSpPr>
              <p:nvPr/>
            </p:nvSpPr>
            <p:spPr bwMode="auto">
              <a:xfrm>
                <a:off x="5850" y="2105"/>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1" name="Rectangle 776"/>
              <p:cNvSpPr>
                <a:spLocks noChangeArrowheads="1"/>
              </p:cNvSpPr>
              <p:nvPr/>
            </p:nvSpPr>
            <p:spPr bwMode="auto">
              <a:xfrm>
                <a:off x="5684" y="2217"/>
                <a:ext cx="220"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2" name="Rectangle 777"/>
              <p:cNvSpPr>
                <a:spLocks noChangeArrowheads="1"/>
              </p:cNvSpPr>
              <p:nvPr/>
            </p:nvSpPr>
            <p:spPr bwMode="auto">
              <a:xfrm>
                <a:off x="578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3" name="Rectangle 778"/>
              <p:cNvSpPr>
                <a:spLocks noChangeArrowheads="1"/>
              </p:cNvSpPr>
              <p:nvPr/>
            </p:nvSpPr>
            <p:spPr bwMode="auto">
              <a:xfrm>
                <a:off x="580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4" name="Rectangle 779"/>
              <p:cNvSpPr>
                <a:spLocks noChangeArrowheads="1"/>
              </p:cNvSpPr>
              <p:nvPr/>
            </p:nvSpPr>
            <p:spPr bwMode="auto">
              <a:xfrm>
                <a:off x="5806" y="2387"/>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5" name="Rectangle 780"/>
              <p:cNvSpPr>
                <a:spLocks noChangeArrowheads="1"/>
              </p:cNvSpPr>
              <p:nvPr/>
            </p:nvSpPr>
            <p:spPr bwMode="auto">
              <a:xfrm>
                <a:off x="589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6" name="Rectangle 781"/>
              <p:cNvSpPr>
                <a:spLocks noChangeArrowheads="1"/>
              </p:cNvSpPr>
              <p:nvPr/>
            </p:nvSpPr>
            <p:spPr bwMode="auto">
              <a:xfrm>
                <a:off x="5784"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7" name="Rectangle 782"/>
              <p:cNvSpPr>
                <a:spLocks noChangeArrowheads="1"/>
              </p:cNvSpPr>
              <p:nvPr/>
            </p:nvSpPr>
            <p:spPr bwMode="auto">
              <a:xfrm>
                <a:off x="5784"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8" name="Rectangle 783"/>
              <p:cNvSpPr>
                <a:spLocks noChangeArrowheads="1"/>
              </p:cNvSpPr>
              <p:nvPr/>
            </p:nvSpPr>
            <p:spPr bwMode="auto">
              <a:xfrm>
                <a:off x="589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9" name="Rectangle 784"/>
              <p:cNvSpPr>
                <a:spLocks noChangeArrowheads="1"/>
              </p:cNvSpPr>
              <p:nvPr/>
            </p:nvSpPr>
            <p:spPr bwMode="auto">
              <a:xfrm>
                <a:off x="580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0" name="Rectangle 785"/>
              <p:cNvSpPr>
                <a:spLocks noChangeArrowheads="1"/>
              </p:cNvSpPr>
              <p:nvPr/>
            </p:nvSpPr>
            <p:spPr bwMode="auto">
              <a:xfrm>
                <a:off x="5828" y="2780"/>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1" name="Rectangle 786"/>
              <p:cNvSpPr>
                <a:spLocks noChangeArrowheads="1"/>
              </p:cNvSpPr>
              <p:nvPr/>
            </p:nvSpPr>
            <p:spPr bwMode="auto">
              <a:xfrm>
                <a:off x="591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2" name="Rectangle 787"/>
              <p:cNvSpPr>
                <a:spLocks noChangeArrowheads="1"/>
              </p:cNvSpPr>
              <p:nvPr/>
            </p:nvSpPr>
            <p:spPr bwMode="auto">
              <a:xfrm>
                <a:off x="593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3" name="Rectangle 788"/>
              <p:cNvSpPr>
                <a:spLocks noChangeArrowheads="1"/>
              </p:cNvSpPr>
              <p:nvPr/>
            </p:nvSpPr>
            <p:spPr bwMode="auto">
              <a:xfrm>
                <a:off x="598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4" name="Rectangle 789"/>
              <p:cNvSpPr>
                <a:spLocks noChangeArrowheads="1"/>
              </p:cNvSpPr>
              <p:nvPr/>
            </p:nvSpPr>
            <p:spPr bwMode="auto">
              <a:xfrm>
                <a:off x="600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5" name="Rectangle 790"/>
              <p:cNvSpPr>
                <a:spLocks noChangeArrowheads="1"/>
              </p:cNvSpPr>
              <p:nvPr/>
            </p:nvSpPr>
            <p:spPr bwMode="auto">
              <a:xfrm>
                <a:off x="602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6" name="Rectangle 791"/>
              <p:cNvSpPr>
                <a:spLocks noChangeArrowheads="1"/>
              </p:cNvSpPr>
              <p:nvPr/>
            </p:nvSpPr>
            <p:spPr bwMode="auto">
              <a:xfrm>
                <a:off x="602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7" name="Rectangle 792"/>
              <p:cNvSpPr>
                <a:spLocks noChangeArrowheads="1"/>
              </p:cNvSpPr>
              <p:nvPr/>
            </p:nvSpPr>
            <p:spPr bwMode="auto">
              <a:xfrm>
                <a:off x="5700" y="1824"/>
                <a:ext cx="228"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8" name="Rectangle 793"/>
              <p:cNvSpPr>
                <a:spLocks noChangeArrowheads="1"/>
              </p:cNvSpPr>
              <p:nvPr/>
            </p:nvSpPr>
            <p:spPr bwMode="auto">
              <a:xfrm>
                <a:off x="5942" y="1824"/>
                <a:ext cx="7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9" name="Rectangle 794"/>
              <p:cNvSpPr>
                <a:spLocks noChangeArrowheads="1"/>
              </p:cNvSpPr>
              <p:nvPr/>
            </p:nvSpPr>
            <p:spPr bwMode="auto">
              <a:xfrm>
                <a:off x="6022"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0" name="Rectangle 795"/>
              <p:cNvSpPr>
                <a:spLocks noChangeArrowheads="1"/>
              </p:cNvSpPr>
              <p:nvPr/>
            </p:nvSpPr>
            <p:spPr bwMode="auto">
              <a:xfrm>
                <a:off x="6022" y="18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1" name="Rectangle 796"/>
              <p:cNvSpPr>
                <a:spLocks noChangeArrowheads="1"/>
              </p:cNvSpPr>
              <p:nvPr/>
            </p:nvSpPr>
            <p:spPr bwMode="auto">
              <a:xfrm>
                <a:off x="5700" y="1936"/>
                <a:ext cx="228"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2" name="Rectangle 797"/>
              <p:cNvSpPr>
                <a:spLocks noChangeArrowheads="1"/>
              </p:cNvSpPr>
              <p:nvPr/>
            </p:nvSpPr>
            <p:spPr bwMode="auto">
              <a:xfrm>
                <a:off x="5958"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3" name="Rectangle 798"/>
              <p:cNvSpPr>
                <a:spLocks noChangeArrowheads="1"/>
              </p:cNvSpPr>
              <p:nvPr/>
            </p:nvSpPr>
            <p:spPr bwMode="auto">
              <a:xfrm>
                <a:off x="5978" y="1936"/>
                <a:ext cx="36"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4" name="Rectangle 799"/>
              <p:cNvSpPr>
                <a:spLocks noChangeArrowheads="1"/>
              </p:cNvSpPr>
              <p:nvPr/>
            </p:nvSpPr>
            <p:spPr bwMode="auto">
              <a:xfrm>
                <a:off x="5914" y="204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5" name="Rectangle 800"/>
              <p:cNvSpPr>
                <a:spLocks noChangeArrowheads="1"/>
              </p:cNvSpPr>
              <p:nvPr/>
            </p:nvSpPr>
            <p:spPr bwMode="auto">
              <a:xfrm>
                <a:off x="5958"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6" name="Rectangle 801"/>
              <p:cNvSpPr>
                <a:spLocks noChangeArrowheads="1"/>
              </p:cNvSpPr>
              <p:nvPr/>
            </p:nvSpPr>
            <p:spPr bwMode="auto">
              <a:xfrm>
                <a:off x="6022"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7" name="Rectangle 802"/>
              <p:cNvSpPr>
                <a:spLocks noChangeArrowheads="1"/>
              </p:cNvSpPr>
              <p:nvPr/>
            </p:nvSpPr>
            <p:spPr bwMode="auto">
              <a:xfrm>
                <a:off x="5936"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8" name="Rectangle 803"/>
              <p:cNvSpPr>
                <a:spLocks noChangeArrowheads="1"/>
              </p:cNvSpPr>
              <p:nvPr/>
            </p:nvSpPr>
            <p:spPr bwMode="auto">
              <a:xfrm>
                <a:off x="6000" y="21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9" name="Rectangle 804"/>
              <p:cNvSpPr>
                <a:spLocks noChangeArrowheads="1"/>
              </p:cNvSpPr>
              <p:nvPr/>
            </p:nvSpPr>
            <p:spPr bwMode="auto">
              <a:xfrm>
                <a:off x="6022"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0" name="Rectangle 805"/>
              <p:cNvSpPr>
                <a:spLocks noChangeArrowheads="1"/>
              </p:cNvSpPr>
              <p:nvPr/>
            </p:nvSpPr>
            <p:spPr bwMode="auto">
              <a:xfrm>
                <a:off x="5980"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1" name="Rectangle 806"/>
              <p:cNvSpPr>
                <a:spLocks noChangeArrowheads="1"/>
              </p:cNvSpPr>
              <p:nvPr/>
            </p:nvSpPr>
            <p:spPr bwMode="auto">
              <a:xfrm>
                <a:off x="6022"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2" name="Rectangle 807"/>
              <p:cNvSpPr>
                <a:spLocks noChangeArrowheads="1"/>
              </p:cNvSpPr>
              <p:nvPr/>
            </p:nvSpPr>
            <p:spPr bwMode="auto">
              <a:xfrm>
                <a:off x="5980" y="2217"/>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3" name="Rectangle 808"/>
              <p:cNvSpPr>
                <a:spLocks noChangeArrowheads="1"/>
              </p:cNvSpPr>
              <p:nvPr/>
            </p:nvSpPr>
            <p:spPr bwMode="auto">
              <a:xfrm>
                <a:off x="6022" y="22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4" name="Rectangle 809"/>
              <p:cNvSpPr>
                <a:spLocks noChangeArrowheads="1"/>
              </p:cNvSpPr>
              <p:nvPr/>
            </p:nvSpPr>
            <p:spPr bwMode="auto">
              <a:xfrm>
                <a:off x="5870" y="2273"/>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5" name="Rectangle 810"/>
              <p:cNvSpPr>
                <a:spLocks noChangeArrowheads="1"/>
              </p:cNvSpPr>
              <p:nvPr/>
            </p:nvSpPr>
            <p:spPr bwMode="auto">
              <a:xfrm>
                <a:off x="5980" y="2273"/>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1" name="Group 1012"/>
            <p:cNvGrpSpPr/>
            <p:nvPr/>
          </p:nvGrpSpPr>
          <p:grpSpPr bwMode="auto">
            <a:xfrm>
              <a:off x="-3900818" y="-1035049"/>
              <a:ext cx="2209875" cy="4397375"/>
              <a:chOff x="4814" y="935"/>
              <a:chExt cx="1392" cy="2770"/>
            </a:xfrm>
            <a:grpFill/>
          </p:grpSpPr>
          <p:sp>
            <p:nvSpPr>
              <p:cNvPr id="966" name="Rectangle 812"/>
              <p:cNvSpPr>
                <a:spLocks noChangeArrowheads="1"/>
              </p:cNvSpPr>
              <p:nvPr/>
            </p:nvSpPr>
            <p:spPr bwMode="auto">
              <a:xfrm>
                <a:off x="6022"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7" name="Rectangle 813"/>
              <p:cNvSpPr>
                <a:spLocks noChangeArrowheads="1"/>
              </p:cNvSpPr>
              <p:nvPr/>
            </p:nvSpPr>
            <p:spPr bwMode="auto">
              <a:xfrm>
                <a:off x="6002" y="2329"/>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8" name="Rectangle 814"/>
              <p:cNvSpPr>
                <a:spLocks noChangeArrowheads="1"/>
              </p:cNvSpPr>
              <p:nvPr/>
            </p:nvSpPr>
            <p:spPr bwMode="auto">
              <a:xfrm>
                <a:off x="5936"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9" name="Rectangle 815"/>
              <p:cNvSpPr>
                <a:spLocks noChangeArrowheads="1"/>
              </p:cNvSpPr>
              <p:nvPr/>
            </p:nvSpPr>
            <p:spPr bwMode="auto">
              <a:xfrm>
                <a:off x="5980"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0" name="Rectangle 816"/>
              <p:cNvSpPr>
                <a:spLocks noChangeArrowheads="1"/>
              </p:cNvSpPr>
              <p:nvPr/>
            </p:nvSpPr>
            <p:spPr bwMode="auto">
              <a:xfrm>
                <a:off x="600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71" name="Rectangle 817"/>
              <p:cNvSpPr>
                <a:spLocks noChangeArrowheads="1"/>
              </p:cNvSpPr>
              <p:nvPr/>
            </p:nvSpPr>
            <p:spPr bwMode="auto">
              <a:xfrm>
                <a:off x="6022"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2" name="Rectangle 818"/>
              <p:cNvSpPr>
                <a:spLocks noChangeArrowheads="1"/>
              </p:cNvSpPr>
              <p:nvPr/>
            </p:nvSpPr>
            <p:spPr bwMode="auto">
              <a:xfrm>
                <a:off x="5936" y="2443"/>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73" name="Rectangle 819"/>
              <p:cNvSpPr>
                <a:spLocks noChangeArrowheads="1"/>
              </p:cNvSpPr>
              <p:nvPr/>
            </p:nvSpPr>
            <p:spPr bwMode="auto">
              <a:xfrm>
                <a:off x="602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4" name="Rectangle 820"/>
              <p:cNvSpPr>
                <a:spLocks noChangeArrowheads="1"/>
              </p:cNvSpPr>
              <p:nvPr/>
            </p:nvSpPr>
            <p:spPr bwMode="auto">
              <a:xfrm>
                <a:off x="6022"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5" name="Rectangle 821"/>
              <p:cNvSpPr>
                <a:spLocks noChangeArrowheads="1"/>
              </p:cNvSpPr>
              <p:nvPr/>
            </p:nvSpPr>
            <p:spPr bwMode="auto">
              <a:xfrm>
                <a:off x="5914" y="255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76" name="Rectangle 822"/>
              <p:cNvSpPr>
                <a:spLocks noChangeArrowheads="1"/>
              </p:cNvSpPr>
              <p:nvPr/>
            </p:nvSpPr>
            <p:spPr bwMode="auto">
              <a:xfrm>
                <a:off x="5980" y="255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7" name="Rectangle 823"/>
              <p:cNvSpPr>
                <a:spLocks noChangeArrowheads="1"/>
              </p:cNvSpPr>
              <p:nvPr/>
            </p:nvSpPr>
            <p:spPr bwMode="auto">
              <a:xfrm>
                <a:off x="6002" y="2555"/>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8" name="Rectangle 824"/>
              <p:cNvSpPr>
                <a:spLocks noChangeArrowheads="1"/>
              </p:cNvSpPr>
              <p:nvPr/>
            </p:nvSpPr>
            <p:spPr bwMode="auto">
              <a:xfrm>
                <a:off x="602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979" name="Rectangle 825"/>
              <p:cNvSpPr>
                <a:spLocks noChangeArrowheads="1"/>
              </p:cNvSpPr>
              <p:nvPr/>
            </p:nvSpPr>
            <p:spPr bwMode="auto">
              <a:xfrm>
                <a:off x="5958"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0" name="Rectangle 826"/>
              <p:cNvSpPr>
                <a:spLocks noChangeArrowheads="1"/>
              </p:cNvSpPr>
              <p:nvPr/>
            </p:nvSpPr>
            <p:spPr bwMode="auto">
              <a:xfrm>
                <a:off x="60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1" name="Rectangle 827"/>
              <p:cNvSpPr>
                <a:spLocks noChangeArrowheads="1"/>
              </p:cNvSpPr>
              <p:nvPr/>
            </p:nvSpPr>
            <p:spPr bwMode="auto">
              <a:xfrm>
                <a:off x="6000" y="272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2" name="Rectangle 828"/>
              <p:cNvSpPr>
                <a:spLocks noChangeArrowheads="1"/>
              </p:cNvSpPr>
              <p:nvPr/>
            </p:nvSpPr>
            <p:spPr bwMode="auto">
              <a:xfrm>
                <a:off x="593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3" name="Rectangle 829"/>
              <p:cNvSpPr>
                <a:spLocks noChangeArrowheads="1"/>
              </p:cNvSpPr>
              <p:nvPr/>
            </p:nvSpPr>
            <p:spPr bwMode="auto">
              <a:xfrm>
                <a:off x="5980"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4" name="Rectangle 830"/>
              <p:cNvSpPr>
                <a:spLocks noChangeArrowheads="1"/>
              </p:cNvSpPr>
              <p:nvPr/>
            </p:nvSpPr>
            <p:spPr bwMode="auto">
              <a:xfrm>
                <a:off x="6022"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5" name="Rectangle 831"/>
              <p:cNvSpPr>
                <a:spLocks noChangeArrowheads="1"/>
              </p:cNvSpPr>
              <p:nvPr/>
            </p:nvSpPr>
            <p:spPr bwMode="auto">
              <a:xfrm>
                <a:off x="5914" y="283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6" name="Rectangle 832"/>
              <p:cNvSpPr>
                <a:spLocks noChangeArrowheads="1"/>
              </p:cNvSpPr>
              <p:nvPr/>
            </p:nvSpPr>
            <p:spPr bwMode="auto">
              <a:xfrm>
                <a:off x="602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7" name="Rectangle 833"/>
              <p:cNvSpPr>
                <a:spLocks noChangeArrowheads="1"/>
              </p:cNvSpPr>
              <p:nvPr/>
            </p:nvSpPr>
            <p:spPr bwMode="auto">
              <a:xfrm>
                <a:off x="5914" y="289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8" name="Rectangle 834"/>
              <p:cNvSpPr>
                <a:spLocks noChangeArrowheads="1"/>
              </p:cNvSpPr>
              <p:nvPr/>
            </p:nvSpPr>
            <p:spPr bwMode="auto">
              <a:xfrm>
                <a:off x="5958"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9" name="Rectangle 835"/>
              <p:cNvSpPr>
                <a:spLocks noChangeArrowheads="1"/>
              </p:cNvSpPr>
              <p:nvPr/>
            </p:nvSpPr>
            <p:spPr bwMode="auto">
              <a:xfrm>
                <a:off x="5656"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0" name="Rectangle 836"/>
              <p:cNvSpPr>
                <a:spLocks noChangeArrowheads="1"/>
              </p:cNvSpPr>
              <p:nvPr/>
            </p:nvSpPr>
            <p:spPr bwMode="auto">
              <a:xfrm>
                <a:off x="580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1" name="Rectangle 837"/>
              <p:cNvSpPr>
                <a:spLocks noChangeArrowheads="1"/>
              </p:cNvSpPr>
              <p:nvPr/>
            </p:nvSpPr>
            <p:spPr bwMode="auto">
              <a:xfrm>
                <a:off x="5870"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2" name="Rectangle 838"/>
              <p:cNvSpPr>
                <a:spLocks noChangeArrowheads="1"/>
              </p:cNvSpPr>
              <p:nvPr/>
            </p:nvSpPr>
            <p:spPr bwMode="auto">
              <a:xfrm>
                <a:off x="5914"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3" name="Rectangle 839"/>
              <p:cNvSpPr>
                <a:spLocks noChangeArrowheads="1"/>
              </p:cNvSpPr>
              <p:nvPr/>
            </p:nvSpPr>
            <p:spPr bwMode="auto">
              <a:xfrm>
                <a:off x="6022"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4" name="Rectangle 840"/>
              <p:cNvSpPr>
                <a:spLocks noChangeArrowheads="1"/>
              </p:cNvSpPr>
              <p:nvPr/>
            </p:nvSpPr>
            <p:spPr bwMode="auto">
              <a:xfrm>
                <a:off x="5850"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5" name="Rectangle 841"/>
              <p:cNvSpPr>
                <a:spLocks noChangeArrowheads="1"/>
              </p:cNvSpPr>
              <p:nvPr/>
            </p:nvSpPr>
            <p:spPr bwMode="auto">
              <a:xfrm>
                <a:off x="6000"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6" name="Rectangle 842"/>
              <p:cNvSpPr>
                <a:spLocks noChangeArrowheads="1"/>
              </p:cNvSpPr>
              <p:nvPr/>
            </p:nvSpPr>
            <p:spPr bwMode="auto">
              <a:xfrm>
                <a:off x="6022"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7" name="Rectangle 843"/>
              <p:cNvSpPr>
                <a:spLocks noChangeArrowheads="1"/>
              </p:cNvSpPr>
              <p:nvPr/>
            </p:nvSpPr>
            <p:spPr bwMode="auto">
              <a:xfrm>
                <a:off x="5936"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8" name="Rectangle 844"/>
              <p:cNvSpPr>
                <a:spLocks noChangeArrowheads="1"/>
              </p:cNvSpPr>
              <p:nvPr/>
            </p:nvSpPr>
            <p:spPr bwMode="auto">
              <a:xfrm>
                <a:off x="598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9" name="Rectangle 845"/>
              <p:cNvSpPr>
                <a:spLocks noChangeArrowheads="1"/>
              </p:cNvSpPr>
              <p:nvPr/>
            </p:nvSpPr>
            <p:spPr bwMode="auto">
              <a:xfrm>
                <a:off x="602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0" name="Rectangle 846"/>
              <p:cNvSpPr>
                <a:spLocks noChangeArrowheads="1"/>
              </p:cNvSpPr>
              <p:nvPr/>
            </p:nvSpPr>
            <p:spPr bwMode="auto">
              <a:xfrm>
                <a:off x="585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1" name="Rectangle 847"/>
              <p:cNvSpPr>
                <a:spLocks noChangeArrowheads="1"/>
              </p:cNvSpPr>
              <p:nvPr/>
            </p:nvSpPr>
            <p:spPr bwMode="auto">
              <a:xfrm>
                <a:off x="5806"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2" name="Rectangle 848"/>
              <p:cNvSpPr>
                <a:spLocks noChangeArrowheads="1"/>
              </p:cNvSpPr>
              <p:nvPr/>
            </p:nvSpPr>
            <p:spPr bwMode="auto">
              <a:xfrm>
                <a:off x="5958"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3" name="Rectangle 849"/>
              <p:cNvSpPr>
                <a:spLocks noChangeArrowheads="1"/>
              </p:cNvSpPr>
              <p:nvPr/>
            </p:nvSpPr>
            <p:spPr bwMode="auto">
              <a:xfrm>
                <a:off x="598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4" name="Rectangle 850"/>
              <p:cNvSpPr>
                <a:spLocks noChangeArrowheads="1"/>
              </p:cNvSpPr>
              <p:nvPr/>
            </p:nvSpPr>
            <p:spPr bwMode="auto">
              <a:xfrm>
                <a:off x="5936"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5" name="Rectangle 851"/>
              <p:cNvSpPr>
                <a:spLocks noChangeArrowheads="1"/>
              </p:cNvSpPr>
              <p:nvPr/>
            </p:nvSpPr>
            <p:spPr bwMode="auto">
              <a:xfrm>
                <a:off x="589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6" name="Rectangle 852"/>
              <p:cNvSpPr>
                <a:spLocks noChangeArrowheads="1"/>
              </p:cNvSpPr>
              <p:nvPr/>
            </p:nvSpPr>
            <p:spPr bwMode="auto">
              <a:xfrm>
                <a:off x="602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7" name="Rectangle 853"/>
              <p:cNvSpPr>
                <a:spLocks noChangeArrowheads="1"/>
              </p:cNvSpPr>
              <p:nvPr/>
            </p:nvSpPr>
            <p:spPr bwMode="auto">
              <a:xfrm>
                <a:off x="585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8" name="Rectangle 854"/>
              <p:cNvSpPr>
                <a:spLocks noChangeArrowheads="1"/>
              </p:cNvSpPr>
              <p:nvPr/>
            </p:nvSpPr>
            <p:spPr bwMode="auto">
              <a:xfrm>
                <a:off x="6022"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9" name="Rectangle 855"/>
              <p:cNvSpPr>
                <a:spLocks noChangeArrowheads="1"/>
              </p:cNvSpPr>
              <p:nvPr/>
            </p:nvSpPr>
            <p:spPr bwMode="auto">
              <a:xfrm>
                <a:off x="5936"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0" name="Rectangle 856"/>
              <p:cNvSpPr>
                <a:spLocks noChangeArrowheads="1"/>
              </p:cNvSpPr>
              <p:nvPr/>
            </p:nvSpPr>
            <p:spPr bwMode="auto">
              <a:xfrm>
                <a:off x="5828"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1" name="Rectangle 857"/>
              <p:cNvSpPr>
                <a:spLocks noChangeArrowheads="1"/>
              </p:cNvSpPr>
              <p:nvPr/>
            </p:nvSpPr>
            <p:spPr bwMode="auto">
              <a:xfrm>
                <a:off x="5892"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2" name="Rectangle 858"/>
              <p:cNvSpPr>
                <a:spLocks noChangeArrowheads="1"/>
              </p:cNvSpPr>
              <p:nvPr/>
            </p:nvSpPr>
            <p:spPr bwMode="auto">
              <a:xfrm>
                <a:off x="589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3" name="Rectangle 859"/>
              <p:cNvSpPr>
                <a:spLocks noChangeArrowheads="1"/>
              </p:cNvSpPr>
              <p:nvPr/>
            </p:nvSpPr>
            <p:spPr bwMode="auto">
              <a:xfrm>
                <a:off x="602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4" name="Rectangle 860"/>
              <p:cNvSpPr>
                <a:spLocks noChangeArrowheads="1"/>
              </p:cNvSpPr>
              <p:nvPr/>
            </p:nvSpPr>
            <p:spPr bwMode="auto">
              <a:xfrm>
                <a:off x="5936"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5" name="Rectangle 861"/>
              <p:cNvSpPr>
                <a:spLocks noChangeArrowheads="1"/>
              </p:cNvSpPr>
              <p:nvPr/>
            </p:nvSpPr>
            <p:spPr bwMode="auto">
              <a:xfrm>
                <a:off x="5850"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6" name="Rectangle 862"/>
              <p:cNvSpPr>
                <a:spLocks noChangeArrowheads="1"/>
              </p:cNvSpPr>
              <p:nvPr/>
            </p:nvSpPr>
            <p:spPr bwMode="auto">
              <a:xfrm>
                <a:off x="5784"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7" name="Rectangle 863"/>
              <p:cNvSpPr>
                <a:spLocks noChangeArrowheads="1"/>
              </p:cNvSpPr>
              <p:nvPr/>
            </p:nvSpPr>
            <p:spPr bwMode="auto">
              <a:xfrm>
                <a:off x="589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8" name="Rectangle 864"/>
              <p:cNvSpPr>
                <a:spLocks noChangeArrowheads="1"/>
              </p:cNvSpPr>
              <p:nvPr/>
            </p:nvSpPr>
            <p:spPr bwMode="auto">
              <a:xfrm>
                <a:off x="602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9" name="Rectangle 865"/>
              <p:cNvSpPr>
                <a:spLocks noChangeArrowheads="1"/>
              </p:cNvSpPr>
              <p:nvPr/>
            </p:nvSpPr>
            <p:spPr bwMode="auto">
              <a:xfrm>
                <a:off x="6022" y="34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0" name="Rectangle 866"/>
              <p:cNvSpPr>
                <a:spLocks noChangeArrowheads="1"/>
              </p:cNvSpPr>
              <p:nvPr/>
            </p:nvSpPr>
            <p:spPr bwMode="auto">
              <a:xfrm>
                <a:off x="589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1" name="Rectangle 867"/>
              <p:cNvSpPr>
                <a:spLocks noChangeArrowheads="1"/>
              </p:cNvSpPr>
              <p:nvPr/>
            </p:nvSpPr>
            <p:spPr bwMode="auto">
              <a:xfrm>
                <a:off x="602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2" name="Rectangle 868"/>
              <p:cNvSpPr>
                <a:spLocks noChangeArrowheads="1"/>
              </p:cNvSpPr>
              <p:nvPr/>
            </p:nvSpPr>
            <p:spPr bwMode="auto">
              <a:xfrm>
                <a:off x="5914" y="356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3" name="Rectangle 869"/>
              <p:cNvSpPr>
                <a:spLocks noChangeArrowheads="1"/>
              </p:cNvSpPr>
              <p:nvPr/>
            </p:nvSpPr>
            <p:spPr bwMode="auto">
              <a:xfrm>
                <a:off x="5892" y="367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4" name="Rectangle 870"/>
              <p:cNvSpPr>
                <a:spLocks noChangeArrowheads="1"/>
              </p:cNvSpPr>
              <p:nvPr/>
            </p:nvSpPr>
            <p:spPr bwMode="auto">
              <a:xfrm>
                <a:off x="6022" y="362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5" name="Freeform 871"/>
              <p:cNvSpPr/>
              <p:nvPr/>
            </p:nvSpPr>
            <p:spPr bwMode="auto">
              <a:xfrm>
                <a:off x="6052" y="1656"/>
                <a:ext cx="154" cy="351"/>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6" name="Freeform 872"/>
              <p:cNvSpPr/>
              <p:nvPr/>
            </p:nvSpPr>
            <p:spPr bwMode="auto">
              <a:xfrm>
                <a:off x="6052" y="1712"/>
                <a:ext cx="54" cy="136"/>
              </a:xfrm>
              <a:custGeom>
                <a:avLst/>
                <a:gdLst>
                  <a:gd name="T0" fmla="*/ 0 w 54"/>
                  <a:gd name="T1" fmla="*/ 0 h 136"/>
                  <a:gd name="T2" fmla="*/ 54 w 54"/>
                  <a:gd name="T3" fmla="*/ 110 h 136"/>
                  <a:gd name="T4" fmla="*/ 54 w 54"/>
                  <a:gd name="T5" fmla="*/ 136 h 136"/>
                  <a:gd name="T6" fmla="*/ 0 w 54"/>
                  <a:gd name="T7" fmla="*/ 32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7" name="Freeform 873"/>
              <p:cNvSpPr/>
              <p:nvPr/>
            </p:nvSpPr>
            <p:spPr bwMode="auto">
              <a:xfrm>
                <a:off x="6122" y="1854"/>
                <a:ext cx="48" cy="119"/>
              </a:xfrm>
              <a:custGeom>
                <a:avLst/>
                <a:gdLst>
                  <a:gd name="T0" fmla="*/ 48 w 48"/>
                  <a:gd name="T1" fmla="*/ 100 h 119"/>
                  <a:gd name="T2" fmla="*/ 48 w 48"/>
                  <a:gd name="T3" fmla="*/ 119 h 119"/>
                  <a:gd name="T4" fmla="*/ 0 w 48"/>
                  <a:gd name="T5" fmla="*/ 24 h 119"/>
                  <a:gd name="T6" fmla="*/ 0 w 48"/>
                  <a:gd name="T7" fmla="*/ 0 h 119"/>
                  <a:gd name="T8" fmla="*/ 48 w 48"/>
                  <a:gd name="T9" fmla="*/ 100 h 119"/>
                </a:gdLst>
                <a:ahLst/>
                <a:cxnLst>
                  <a:cxn ang="0">
                    <a:pos x="T0" y="T1"/>
                  </a:cxn>
                  <a:cxn ang="0">
                    <a:pos x="T2" y="T3"/>
                  </a:cxn>
                  <a:cxn ang="0">
                    <a:pos x="T4" y="T5"/>
                  </a:cxn>
                  <a:cxn ang="0">
                    <a:pos x="T6" y="T7"/>
                  </a:cxn>
                  <a:cxn ang="0">
                    <a:pos x="T8" y="T9"/>
                  </a:cxn>
                </a:cxnLst>
                <a:rect l="0" t="0" r="r" b="b"/>
                <a:pathLst>
                  <a:path w="48" h="119">
                    <a:moveTo>
                      <a:pt x="48" y="100"/>
                    </a:moveTo>
                    <a:lnTo>
                      <a:pt x="48" y="119"/>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sp>
            <p:nvSpPr>
              <p:cNvPr id="1028" name="Freeform 874"/>
              <p:cNvSpPr/>
              <p:nvPr/>
            </p:nvSpPr>
            <p:spPr bwMode="auto">
              <a:xfrm>
                <a:off x="6186" y="198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029" name="Freeform 875"/>
              <p:cNvSpPr/>
              <p:nvPr/>
            </p:nvSpPr>
            <p:spPr bwMode="auto">
              <a:xfrm>
                <a:off x="6052" y="1768"/>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0" name="Freeform 876"/>
              <p:cNvSpPr/>
              <p:nvPr/>
            </p:nvSpPr>
            <p:spPr bwMode="auto">
              <a:xfrm>
                <a:off x="6052" y="1824"/>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1" name="Freeform 877"/>
              <p:cNvSpPr/>
              <p:nvPr/>
            </p:nvSpPr>
            <p:spPr bwMode="auto">
              <a:xfrm>
                <a:off x="6084" y="1882"/>
                <a:ext cx="34" cy="85"/>
              </a:xfrm>
              <a:custGeom>
                <a:avLst/>
                <a:gdLst>
                  <a:gd name="T0" fmla="*/ 34 w 34"/>
                  <a:gd name="T1" fmla="*/ 60 h 85"/>
                  <a:gd name="T2" fmla="*/ 34 w 34"/>
                  <a:gd name="T3" fmla="*/ 85 h 85"/>
                  <a:gd name="T4" fmla="*/ 0 w 34"/>
                  <a:gd name="T5" fmla="*/ 28 h 85"/>
                  <a:gd name="T6" fmla="*/ 0 w 34"/>
                  <a:gd name="T7" fmla="*/ 0 h 85"/>
                  <a:gd name="T8" fmla="*/ 34 w 34"/>
                  <a:gd name="T9" fmla="*/ 60 h 85"/>
                </a:gdLst>
                <a:ahLst/>
                <a:cxnLst>
                  <a:cxn ang="0">
                    <a:pos x="T0" y="T1"/>
                  </a:cxn>
                  <a:cxn ang="0">
                    <a:pos x="T2" y="T3"/>
                  </a:cxn>
                  <a:cxn ang="0">
                    <a:pos x="T4" y="T5"/>
                  </a:cxn>
                  <a:cxn ang="0">
                    <a:pos x="T6" y="T7"/>
                  </a:cxn>
                  <a:cxn ang="0">
                    <a:pos x="T8" y="T9"/>
                  </a:cxn>
                </a:cxnLst>
                <a:rect l="0" t="0" r="r" b="b"/>
                <a:pathLst>
                  <a:path w="34" h="85">
                    <a:moveTo>
                      <a:pt x="34" y="60"/>
                    </a:moveTo>
                    <a:lnTo>
                      <a:pt x="34" y="85"/>
                    </a:lnTo>
                    <a:lnTo>
                      <a:pt x="0" y="28"/>
                    </a:lnTo>
                    <a:lnTo>
                      <a:pt x="0" y="0"/>
                    </a:lnTo>
                    <a:lnTo>
                      <a:pt x="34" y="60"/>
                    </a:lnTo>
                    <a:close/>
                  </a:path>
                </a:pathLst>
              </a:custGeom>
              <a:grpFill/>
              <a:ln>
                <a:noFill/>
              </a:ln>
            </p:spPr>
            <p:txBody>
              <a:bodyPr vert="horz" wrap="square" lIns="91440" tIns="45720" rIns="91440" bIns="45720" numCol="1" anchor="t" anchorCtr="0" compatLnSpc="1"/>
              <a:lstStyle/>
              <a:p>
                <a:endParaRPr lang="zh-CN" altLang="en-US"/>
              </a:p>
            </p:txBody>
          </p:sp>
          <p:sp>
            <p:nvSpPr>
              <p:cNvPr id="1032" name="Freeform 878"/>
              <p:cNvSpPr/>
              <p:nvPr/>
            </p:nvSpPr>
            <p:spPr bwMode="auto">
              <a:xfrm>
                <a:off x="6172" y="2039"/>
                <a:ext cx="10" cy="36"/>
              </a:xfrm>
              <a:custGeom>
                <a:avLst/>
                <a:gdLst>
                  <a:gd name="T0" fmla="*/ 0 w 10"/>
                  <a:gd name="T1" fmla="*/ 0 h 36"/>
                  <a:gd name="T2" fmla="*/ 10 w 10"/>
                  <a:gd name="T3" fmla="*/ 18 h 36"/>
                  <a:gd name="T4" fmla="*/ 10 w 10"/>
                  <a:gd name="T5" fmla="*/ 36 h 36"/>
                  <a:gd name="T6" fmla="*/ 0 w 10"/>
                  <a:gd name="T7" fmla="*/ 18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3" name="Freeform 879"/>
              <p:cNvSpPr/>
              <p:nvPr/>
            </p:nvSpPr>
            <p:spPr bwMode="auto">
              <a:xfrm>
                <a:off x="6198" y="208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034" name="Freeform 880"/>
              <p:cNvSpPr/>
              <p:nvPr/>
            </p:nvSpPr>
            <p:spPr bwMode="auto">
              <a:xfrm>
                <a:off x="6052" y="1880"/>
                <a:ext cx="34" cy="87"/>
              </a:xfrm>
              <a:custGeom>
                <a:avLst/>
                <a:gdLst>
                  <a:gd name="T0" fmla="*/ 34 w 34"/>
                  <a:gd name="T1" fmla="*/ 58 h 87"/>
                  <a:gd name="T2" fmla="*/ 34 w 34"/>
                  <a:gd name="T3" fmla="*/ 87 h 87"/>
                  <a:gd name="T4" fmla="*/ 0 w 34"/>
                  <a:gd name="T5" fmla="*/ 32 h 87"/>
                  <a:gd name="T6" fmla="*/ 0 w 34"/>
                  <a:gd name="T7" fmla="*/ 0 h 87"/>
                  <a:gd name="T8" fmla="*/ 34 w 34"/>
                  <a:gd name="T9" fmla="*/ 58 h 87"/>
                </a:gdLst>
                <a:ahLst/>
                <a:cxnLst>
                  <a:cxn ang="0">
                    <a:pos x="T0" y="T1"/>
                  </a:cxn>
                  <a:cxn ang="0">
                    <a:pos x="T2" y="T3"/>
                  </a:cxn>
                  <a:cxn ang="0">
                    <a:pos x="T4" y="T5"/>
                  </a:cxn>
                  <a:cxn ang="0">
                    <a:pos x="T6" y="T7"/>
                  </a:cxn>
                  <a:cxn ang="0">
                    <a:pos x="T8" y="T9"/>
                  </a:cxn>
                </a:cxnLst>
                <a:rect l="0" t="0" r="r" b="b"/>
                <a:pathLst>
                  <a:path w="34" h="87">
                    <a:moveTo>
                      <a:pt x="34" y="58"/>
                    </a:moveTo>
                    <a:lnTo>
                      <a:pt x="34" y="87"/>
                    </a:lnTo>
                    <a:lnTo>
                      <a:pt x="0" y="32"/>
                    </a:lnTo>
                    <a:lnTo>
                      <a:pt x="0" y="0"/>
                    </a:lnTo>
                    <a:lnTo>
                      <a:pt x="34" y="58"/>
                    </a:lnTo>
                    <a:close/>
                  </a:path>
                </a:pathLst>
              </a:custGeom>
              <a:grpFill/>
              <a:ln>
                <a:noFill/>
              </a:ln>
            </p:spPr>
            <p:txBody>
              <a:bodyPr vert="horz" wrap="square" lIns="91440" tIns="45720" rIns="91440" bIns="45720" numCol="1" anchor="t" anchorCtr="0" compatLnSpc="1"/>
              <a:lstStyle/>
              <a:p>
                <a:endParaRPr lang="zh-CN" altLang="en-US"/>
              </a:p>
            </p:txBody>
          </p:sp>
          <p:sp>
            <p:nvSpPr>
              <p:cNvPr id="1035" name="Freeform 881"/>
              <p:cNvSpPr/>
              <p:nvPr/>
            </p:nvSpPr>
            <p:spPr bwMode="auto">
              <a:xfrm>
                <a:off x="6052" y="1940"/>
                <a:ext cx="58" cy="115"/>
              </a:xfrm>
              <a:custGeom>
                <a:avLst/>
                <a:gdLst>
                  <a:gd name="T0" fmla="*/ 58 w 58"/>
                  <a:gd name="T1" fmla="*/ 89 h 115"/>
                  <a:gd name="T2" fmla="*/ 58 w 58"/>
                  <a:gd name="T3" fmla="*/ 115 h 115"/>
                  <a:gd name="T4" fmla="*/ 0 w 58"/>
                  <a:gd name="T5" fmla="*/ 33 h 115"/>
                  <a:gd name="T6" fmla="*/ 0 w 58"/>
                  <a:gd name="T7" fmla="*/ 0 h 115"/>
                  <a:gd name="T8" fmla="*/ 58 w 58"/>
                  <a:gd name="T9" fmla="*/ 89 h 115"/>
                </a:gdLst>
                <a:ahLst/>
                <a:cxnLst>
                  <a:cxn ang="0">
                    <a:pos x="T0" y="T1"/>
                  </a:cxn>
                  <a:cxn ang="0">
                    <a:pos x="T2" y="T3"/>
                  </a:cxn>
                  <a:cxn ang="0">
                    <a:pos x="T4" y="T5"/>
                  </a:cxn>
                  <a:cxn ang="0">
                    <a:pos x="T6" y="T7"/>
                  </a:cxn>
                  <a:cxn ang="0">
                    <a:pos x="T8" y="T9"/>
                  </a:cxn>
                </a:cxnLst>
                <a:rect l="0" t="0" r="r" b="b"/>
                <a:pathLst>
                  <a:path w="58" h="115">
                    <a:moveTo>
                      <a:pt x="58" y="89"/>
                    </a:moveTo>
                    <a:lnTo>
                      <a:pt x="58" y="115"/>
                    </a:lnTo>
                    <a:lnTo>
                      <a:pt x="0" y="33"/>
                    </a:lnTo>
                    <a:lnTo>
                      <a:pt x="0" y="0"/>
                    </a:lnTo>
                    <a:lnTo>
                      <a:pt x="58" y="89"/>
                    </a:lnTo>
                    <a:close/>
                  </a:path>
                </a:pathLst>
              </a:custGeom>
              <a:grpFill/>
              <a:ln>
                <a:noFill/>
              </a:ln>
            </p:spPr>
            <p:txBody>
              <a:bodyPr vert="horz" wrap="square" lIns="91440" tIns="45720" rIns="91440" bIns="45720" numCol="1" anchor="t" anchorCtr="0" compatLnSpc="1"/>
              <a:lstStyle/>
              <a:p>
                <a:endParaRPr lang="zh-CN" altLang="en-US"/>
              </a:p>
            </p:txBody>
          </p:sp>
          <p:sp>
            <p:nvSpPr>
              <p:cNvPr id="1036" name="Freeform 882"/>
              <p:cNvSpPr/>
              <p:nvPr/>
            </p:nvSpPr>
            <p:spPr bwMode="auto">
              <a:xfrm>
                <a:off x="6170" y="2117"/>
                <a:ext cx="36" cy="70"/>
              </a:xfrm>
              <a:custGeom>
                <a:avLst/>
                <a:gdLst>
                  <a:gd name="T0" fmla="*/ 36 w 36"/>
                  <a:gd name="T1" fmla="*/ 56 h 70"/>
                  <a:gd name="T2" fmla="*/ 36 w 36"/>
                  <a:gd name="T3" fmla="*/ 70 h 70"/>
                  <a:gd name="T4" fmla="*/ 0 w 36"/>
                  <a:gd name="T5" fmla="*/ 20 h 70"/>
                  <a:gd name="T6" fmla="*/ 0 w 36"/>
                  <a:gd name="T7" fmla="*/ 0 h 70"/>
                  <a:gd name="T8" fmla="*/ 36 w 36"/>
                  <a:gd name="T9" fmla="*/ 56 h 70"/>
                </a:gdLst>
                <a:ahLst/>
                <a:cxnLst>
                  <a:cxn ang="0">
                    <a:pos x="T0" y="T1"/>
                  </a:cxn>
                  <a:cxn ang="0">
                    <a:pos x="T2" y="T3"/>
                  </a:cxn>
                  <a:cxn ang="0">
                    <a:pos x="T4" y="T5"/>
                  </a:cxn>
                  <a:cxn ang="0">
                    <a:pos x="T6" y="T7"/>
                  </a:cxn>
                  <a:cxn ang="0">
                    <a:pos x="T8" y="T9"/>
                  </a:cxn>
                </a:cxnLst>
                <a:rect l="0" t="0" r="r" b="b"/>
                <a:pathLst>
                  <a:path w="36" h="70">
                    <a:moveTo>
                      <a:pt x="36" y="56"/>
                    </a:moveTo>
                    <a:lnTo>
                      <a:pt x="36" y="70"/>
                    </a:lnTo>
                    <a:lnTo>
                      <a:pt x="0" y="20"/>
                    </a:lnTo>
                    <a:lnTo>
                      <a:pt x="0" y="0"/>
                    </a:lnTo>
                    <a:lnTo>
                      <a:pt x="36" y="56"/>
                    </a:lnTo>
                    <a:close/>
                  </a:path>
                </a:pathLst>
              </a:custGeom>
              <a:grpFill/>
              <a:ln>
                <a:noFill/>
              </a:ln>
            </p:spPr>
            <p:txBody>
              <a:bodyPr vert="horz" wrap="square" lIns="91440" tIns="45720" rIns="91440" bIns="45720" numCol="1" anchor="t" anchorCtr="0" compatLnSpc="1"/>
              <a:lstStyle/>
              <a:p>
                <a:endParaRPr lang="zh-CN" altLang="en-US"/>
              </a:p>
            </p:txBody>
          </p:sp>
          <p:sp>
            <p:nvSpPr>
              <p:cNvPr id="1037" name="Freeform 883"/>
              <p:cNvSpPr/>
              <p:nvPr/>
            </p:nvSpPr>
            <p:spPr bwMode="auto">
              <a:xfrm>
                <a:off x="6052" y="1993"/>
                <a:ext cx="16" cy="54"/>
              </a:xfrm>
              <a:custGeom>
                <a:avLst/>
                <a:gdLst>
                  <a:gd name="T0" fmla="*/ 0 w 16"/>
                  <a:gd name="T1" fmla="*/ 0 h 54"/>
                  <a:gd name="T2" fmla="*/ 16 w 16"/>
                  <a:gd name="T3" fmla="*/ 24 h 54"/>
                  <a:gd name="T4" fmla="*/ 16 w 16"/>
                  <a:gd name="T5" fmla="*/ 54 h 54"/>
                  <a:gd name="T6" fmla="*/ 0 w 16"/>
                  <a:gd name="T7" fmla="*/ 32 h 54"/>
                  <a:gd name="T8" fmla="*/ 0 w 16"/>
                  <a:gd name="T9" fmla="*/ 0 h 54"/>
                </a:gdLst>
                <a:ahLst/>
                <a:cxnLst>
                  <a:cxn ang="0">
                    <a:pos x="T0" y="T1"/>
                  </a:cxn>
                  <a:cxn ang="0">
                    <a:pos x="T2" y="T3"/>
                  </a:cxn>
                  <a:cxn ang="0">
                    <a:pos x="T4" y="T5"/>
                  </a:cxn>
                  <a:cxn ang="0">
                    <a:pos x="T6" y="T7"/>
                  </a:cxn>
                  <a:cxn ang="0">
                    <a:pos x="T8" y="T9"/>
                  </a:cxn>
                </a:cxnLst>
                <a:rect l="0" t="0" r="r" b="b"/>
                <a:pathLst>
                  <a:path w="16" h="54">
                    <a:moveTo>
                      <a:pt x="0" y="0"/>
                    </a:moveTo>
                    <a:lnTo>
                      <a:pt x="16" y="24"/>
                    </a:lnTo>
                    <a:lnTo>
                      <a:pt x="16" y="5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8" name="Freeform 884"/>
              <p:cNvSpPr/>
              <p:nvPr/>
            </p:nvSpPr>
            <p:spPr bwMode="auto">
              <a:xfrm>
                <a:off x="6084" y="2039"/>
                <a:ext cx="56" cy="102"/>
              </a:xfrm>
              <a:custGeom>
                <a:avLst/>
                <a:gdLst>
                  <a:gd name="T0" fmla="*/ 56 w 56"/>
                  <a:gd name="T1" fmla="*/ 78 h 102"/>
                  <a:gd name="T2" fmla="*/ 56 w 56"/>
                  <a:gd name="T3" fmla="*/ 102 h 102"/>
                  <a:gd name="T4" fmla="*/ 0 w 56"/>
                  <a:gd name="T5" fmla="*/ 28 h 102"/>
                  <a:gd name="T6" fmla="*/ 0 w 56"/>
                  <a:gd name="T7" fmla="*/ 0 h 102"/>
                  <a:gd name="T8" fmla="*/ 56 w 56"/>
                  <a:gd name="T9" fmla="*/ 78 h 102"/>
                </a:gdLst>
                <a:ahLst/>
                <a:cxnLst>
                  <a:cxn ang="0">
                    <a:pos x="T0" y="T1"/>
                  </a:cxn>
                  <a:cxn ang="0">
                    <a:pos x="T2" y="T3"/>
                  </a:cxn>
                  <a:cxn ang="0">
                    <a:pos x="T4" y="T5"/>
                  </a:cxn>
                  <a:cxn ang="0">
                    <a:pos x="T6" y="T7"/>
                  </a:cxn>
                  <a:cxn ang="0">
                    <a:pos x="T8" y="T9"/>
                  </a:cxn>
                </a:cxnLst>
                <a:rect l="0" t="0" r="r" b="b"/>
                <a:pathLst>
                  <a:path w="56" h="102">
                    <a:moveTo>
                      <a:pt x="56" y="78"/>
                    </a:moveTo>
                    <a:lnTo>
                      <a:pt x="56" y="102"/>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1039" name="Freeform 885"/>
              <p:cNvSpPr/>
              <p:nvPr/>
            </p:nvSpPr>
            <p:spPr bwMode="auto">
              <a:xfrm>
                <a:off x="6156" y="2139"/>
                <a:ext cx="10" cy="34"/>
              </a:xfrm>
              <a:custGeom>
                <a:avLst/>
                <a:gdLst>
                  <a:gd name="T0" fmla="*/ 0 w 10"/>
                  <a:gd name="T1" fmla="*/ 0 h 34"/>
                  <a:gd name="T2" fmla="*/ 10 w 10"/>
                  <a:gd name="T3" fmla="*/ 14 h 34"/>
                  <a:gd name="T4" fmla="*/ 10 w 10"/>
                  <a:gd name="T5" fmla="*/ 34 h 34"/>
                  <a:gd name="T6" fmla="*/ 0 w 10"/>
                  <a:gd name="T7" fmla="*/ 20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4"/>
                    </a:lnTo>
                    <a:lnTo>
                      <a:pt x="10" y="34"/>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0" name="Freeform 886"/>
              <p:cNvSpPr/>
              <p:nvPr/>
            </p:nvSpPr>
            <p:spPr bwMode="auto">
              <a:xfrm>
                <a:off x="6180" y="2173"/>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041" name="Freeform 887"/>
              <p:cNvSpPr/>
              <p:nvPr/>
            </p:nvSpPr>
            <p:spPr bwMode="auto">
              <a:xfrm>
                <a:off x="6052" y="2051"/>
                <a:ext cx="48" cy="86"/>
              </a:xfrm>
              <a:custGeom>
                <a:avLst/>
                <a:gdLst>
                  <a:gd name="T0" fmla="*/ 0 w 48"/>
                  <a:gd name="T1" fmla="*/ 0 h 86"/>
                  <a:gd name="T2" fmla="*/ 48 w 48"/>
                  <a:gd name="T3" fmla="*/ 60 h 86"/>
                  <a:gd name="T4" fmla="*/ 48 w 48"/>
                  <a:gd name="T5" fmla="*/ 86 h 86"/>
                  <a:gd name="T6" fmla="*/ 0 w 48"/>
                  <a:gd name="T7" fmla="*/ 30 h 86"/>
                  <a:gd name="T8" fmla="*/ 0 w 48"/>
                  <a:gd name="T9" fmla="*/ 0 h 86"/>
                </a:gdLst>
                <a:ahLst/>
                <a:cxnLst>
                  <a:cxn ang="0">
                    <a:pos x="T0" y="T1"/>
                  </a:cxn>
                  <a:cxn ang="0">
                    <a:pos x="T2" y="T3"/>
                  </a:cxn>
                  <a:cxn ang="0">
                    <a:pos x="T4" y="T5"/>
                  </a:cxn>
                  <a:cxn ang="0">
                    <a:pos x="T6" y="T7"/>
                  </a:cxn>
                  <a:cxn ang="0">
                    <a:pos x="T8" y="T9"/>
                  </a:cxn>
                </a:cxnLst>
                <a:rect l="0" t="0" r="r" b="b"/>
                <a:pathLst>
                  <a:path w="48" h="86">
                    <a:moveTo>
                      <a:pt x="0" y="0"/>
                    </a:moveTo>
                    <a:lnTo>
                      <a:pt x="48" y="60"/>
                    </a:lnTo>
                    <a:lnTo>
                      <a:pt x="48" y="8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2" name="Freeform 888"/>
              <p:cNvSpPr/>
              <p:nvPr/>
            </p:nvSpPr>
            <p:spPr bwMode="auto">
              <a:xfrm>
                <a:off x="6116" y="2131"/>
                <a:ext cx="10" cy="38"/>
              </a:xfrm>
              <a:custGeom>
                <a:avLst/>
                <a:gdLst>
                  <a:gd name="T0" fmla="*/ 10 w 10"/>
                  <a:gd name="T1" fmla="*/ 38 h 38"/>
                  <a:gd name="T2" fmla="*/ 0 w 10"/>
                  <a:gd name="T3" fmla="*/ 24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043" name="Freeform 889"/>
              <p:cNvSpPr/>
              <p:nvPr/>
            </p:nvSpPr>
            <p:spPr bwMode="auto">
              <a:xfrm>
                <a:off x="6140" y="216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044" name="Freeform 890"/>
              <p:cNvSpPr/>
              <p:nvPr/>
            </p:nvSpPr>
            <p:spPr bwMode="auto">
              <a:xfrm>
                <a:off x="6052" y="2107"/>
                <a:ext cx="20" cy="50"/>
              </a:xfrm>
              <a:custGeom>
                <a:avLst/>
                <a:gdLst>
                  <a:gd name="T0" fmla="*/ 0 w 20"/>
                  <a:gd name="T1" fmla="*/ 0 h 50"/>
                  <a:gd name="T2" fmla="*/ 20 w 20"/>
                  <a:gd name="T3" fmla="*/ 22 h 50"/>
                  <a:gd name="T4" fmla="*/ 20 w 20"/>
                  <a:gd name="T5" fmla="*/ 50 h 50"/>
                  <a:gd name="T6" fmla="*/ 0 w 20"/>
                  <a:gd name="T7" fmla="*/ 30 h 50"/>
                  <a:gd name="T8" fmla="*/ 0 w 20"/>
                  <a:gd name="T9" fmla="*/ 0 h 50"/>
                </a:gdLst>
                <a:ahLst/>
                <a:cxnLst>
                  <a:cxn ang="0">
                    <a:pos x="T0" y="T1"/>
                  </a:cxn>
                  <a:cxn ang="0">
                    <a:pos x="T2" y="T3"/>
                  </a:cxn>
                  <a:cxn ang="0">
                    <a:pos x="T4" y="T5"/>
                  </a:cxn>
                  <a:cxn ang="0">
                    <a:pos x="T6" y="T7"/>
                  </a:cxn>
                  <a:cxn ang="0">
                    <a:pos x="T8" y="T9"/>
                  </a:cxn>
                </a:cxnLst>
                <a:rect l="0" t="0" r="r" b="b"/>
                <a:pathLst>
                  <a:path w="20" h="50">
                    <a:moveTo>
                      <a:pt x="0" y="0"/>
                    </a:moveTo>
                    <a:lnTo>
                      <a:pt x="20" y="22"/>
                    </a:lnTo>
                    <a:lnTo>
                      <a:pt x="20" y="5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5" name="Freeform 891"/>
              <p:cNvSpPr/>
              <p:nvPr/>
            </p:nvSpPr>
            <p:spPr bwMode="auto">
              <a:xfrm>
                <a:off x="6118" y="2231"/>
                <a:ext cx="14" cy="38"/>
              </a:xfrm>
              <a:custGeom>
                <a:avLst/>
                <a:gdLst>
                  <a:gd name="T0" fmla="*/ 0 w 14"/>
                  <a:gd name="T1" fmla="*/ 0 h 38"/>
                  <a:gd name="T2" fmla="*/ 14 w 14"/>
                  <a:gd name="T3" fmla="*/ 16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6" name="Freeform 892"/>
              <p:cNvSpPr/>
              <p:nvPr/>
            </p:nvSpPr>
            <p:spPr bwMode="auto">
              <a:xfrm>
                <a:off x="6146" y="2261"/>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1047" name="Freeform 893"/>
              <p:cNvSpPr/>
              <p:nvPr/>
            </p:nvSpPr>
            <p:spPr bwMode="auto">
              <a:xfrm>
                <a:off x="6052" y="221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8" name="Freeform 894"/>
              <p:cNvSpPr/>
              <p:nvPr/>
            </p:nvSpPr>
            <p:spPr bwMode="auto">
              <a:xfrm>
                <a:off x="6192" y="2345"/>
                <a:ext cx="14" cy="28"/>
              </a:xfrm>
              <a:custGeom>
                <a:avLst/>
                <a:gdLst>
                  <a:gd name="T0" fmla="*/ 14 w 14"/>
                  <a:gd name="T1" fmla="*/ 14 h 28"/>
                  <a:gd name="T2" fmla="*/ 14 w 14"/>
                  <a:gd name="T3" fmla="*/ 28 h 28"/>
                  <a:gd name="T4" fmla="*/ 0 w 14"/>
                  <a:gd name="T5" fmla="*/ 18 h 28"/>
                  <a:gd name="T6" fmla="*/ 0 w 14"/>
                  <a:gd name="T7" fmla="*/ 0 h 28"/>
                  <a:gd name="T8" fmla="*/ 14 w 14"/>
                  <a:gd name="T9" fmla="*/ 14 h 28"/>
                </a:gdLst>
                <a:ahLst/>
                <a:cxnLst>
                  <a:cxn ang="0">
                    <a:pos x="T0" y="T1"/>
                  </a:cxn>
                  <a:cxn ang="0">
                    <a:pos x="T2" y="T3"/>
                  </a:cxn>
                  <a:cxn ang="0">
                    <a:pos x="T4" y="T5"/>
                  </a:cxn>
                  <a:cxn ang="0">
                    <a:pos x="T6" y="T7"/>
                  </a:cxn>
                  <a:cxn ang="0">
                    <a:pos x="T8" y="T9"/>
                  </a:cxn>
                </a:cxnLst>
                <a:rect l="0" t="0" r="r" b="b"/>
                <a:pathLst>
                  <a:path w="14" h="28">
                    <a:moveTo>
                      <a:pt x="14" y="14"/>
                    </a:moveTo>
                    <a:lnTo>
                      <a:pt x="14" y="28"/>
                    </a:lnTo>
                    <a:lnTo>
                      <a:pt x="0" y="18"/>
                    </a:lnTo>
                    <a:lnTo>
                      <a:pt x="0" y="0"/>
                    </a:lnTo>
                    <a:lnTo>
                      <a:pt x="14" y="14"/>
                    </a:lnTo>
                    <a:close/>
                  </a:path>
                </a:pathLst>
              </a:custGeom>
              <a:grpFill/>
              <a:ln>
                <a:noFill/>
              </a:ln>
            </p:spPr>
            <p:txBody>
              <a:bodyPr vert="horz" wrap="square" lIns="91440" tIns="45720" rIns="91440" bIns="45720" numCol="1" anchor="t" anchorCtr="0" compatLnSpc="1"/>
              <a:lstStyle/>
              <a:p>
                <a:endParaRPr lang="zh-CN" altLang="en-US"/>
              </a:p>
            </p:txBody>
          </p:sp>
          <p:sp>
            <p:nvSpPr>
              <p:cNvPr id="1049" name="Freeform 895"/>
              <p:cNvSpPr/>
              <p:nvPr/>
            </p:nvSpPr>
            <p:spPr bwMode="auto">
              <a:xfrm>
                <a:off x="6052" y="227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0" name="Freeform 896"/>
              <p:cNvSpPr/>
              <p:nvPr/>
            </p:nvSpPr>
            <p:spPr bwMode="auto">
              <a:xfrm>
                <a:off x="6124" y="2331"/>
                <a:ext cx="18" cy="36"/>
              </a:xfrm>
              <a:custGeom>
                <a:avLst/>
                <a:gdLst>
                  <a:gd name="T0" fmla="*/ 0 w 18"/>
                  <a:gd name="T1" fmla="*/ 0 h 36"/>
                  <a:gd name="T2" fmla="*/ 18 w 18"/>
                  <a:gd name="T3" fmla="*/ 14 h 36"/>
                  <a:gd name="T4" fmla="*/ 18 w 18"/>
                  <a:gd name="T5" fmla="*/ 36 h 36"/>
                  <a:gd name="T6" fmla="*/ 2 w 18"/>
                  <a:gd name="T7" fmla="*/ 26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6"/>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1" name="Freeform 897"/>
              <p:cNvSpPr/>
              <p:nvPr/>
            </p:nvSpPr>
            <p:spPr bwMode="auto">
              <a:xfrm>
                <a:off x="6158" y="2357"/>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1052" name="Freeform 898"/>
              <p:cNvSpPr/>
              <p:nvPr/>
            </p:nvSpPr>
            <p:spPr bwMode="auto">
              <a:xfrm>
                <a:off x="6086" y="2353"/>
                <a:ext cx="18" cy="38"/>
              </a:xfrm>
              <a:custGeom>
                <a:avLst/>
                <a:gdLst>
                  <a:gd name="T0" fmla="*/ 18 w 18"/>
                  <a:gd name="T1" fmla="*/ 12 h 38"/>
                  <a:gd name="T2" fmla="*/ 18 w 18"/>
                  <a:gd name="T3" fmla="*/ 38 h 38"/>
                  <a:gd name="T4" fmla="*/ 0 w 18"/>
                  <a:gd name="T5" fmla="*/ 28 h 38"/>
                  <a:gd name="T6" fmla="*/ 0 w 18"/>
                  <a:gd name="T7" fmla="*/ 0 h 38"/>
                  <a:gd name="T8" fmla="*/ 18 w 18"/>
                  <a:gd name="T9" fmla="*/ 12 h 38"/>
                </a:gdLst>
                <a:ahLst/>
                <a:cxnLst>
                  <a:cxn ang="0">
                    <a:pos x="T0" y="T1"/>
                  </a:cxn>
                  <a:cxn ang="0">
                    <a:pos x="T2" y="T3"/>
                  </a:cxn>
                  <a:cxn ang="0">
                    <a:pos x="T4" y="T5"/>
                  </a:cxn>
                  <a:cxn ang="0">
                    <a:pos x="T6" y="T7"/>
                  </a:cxn>
                  <a:cxn ang="0">
                    <a:pos x="T8" y="T9"/>
                  </a:cxn>
                </a:cxnLst>
                <a:rect l="0" t="0" r="r" b="b"/>
                <a:pathLst>
                  <a:path w="18" h="38">
                    <a:moveTo>
                      <a:pt x="18" y="12"/>
                    </a:moveTo>
                    <a:lnTo>
                      <a:pt x="18" y="38"/>
                    </a:lnTo>
                    <a:lnTo>
                      <a:pt x="0" y="28"/>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053" name="Freeform 899"/>
              <p:cNvSpPr/>
              <p:nvPr/>
            </p:nvSpPr>
            <p:spPr bwMode="auto">
              <a:xfrm>
                <a:off x="6118" y="2373"/>
                <a:ext cx="88" cy="74"/>
              </a:xfrm>
              <a:custGeom>
                <a:avLst/>
                <a:gdLst>
                  <a:gd name="T0" fmla="*/ 88 w 88"/>
                  <a:gd name="T1" fmla="*/ 58 h 74"/>
                  <a:gd name="T2" fmla="*/ 88 w 88"/>
                  <a:gd name="T3" fmla="*/ 74 h 74"/>
                  <a:gd name="T4" fmla="*/ 66 w 88"/>
                  <a:gd name="T5" fmla="*/ 62 h 74"/>
                  <a:gd name="T6" fmla="*/ 50 w 88"/>
                  <a:gd name="T7" fmla="*/ 52 h 74"/>
                  <a:gd name="T8" fmla="*/ 0 w 88"/>
                  <a:gd name="T9" fmla="*/ 26 h 74"/>
                  <a:gd name="T10" fmla="*/ 0 w 88"/>
                  <a:gd name="T11" fmla="*/ 0 h 74"/>
                  <a:gd name="T12" fmla="*/ 50 w 88"/>
                  <a:gd name="T13" fmla="*/ 34 h 74"/>
                  <a:gd name="T14" fmla="*/ 66 w 88"/>
                  <a:gd name="T15" fmla="*/ 44 h 74"/>
                  <a:gd name="T16" fmla="*/ 88 w 88"/>
                  <a:gd name="T17"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74">
                    <a:moveTo>
                      <a:pt x="88" y="58"/>
                    </a:moveTo>
                    <a:lnTo>
                      <a:pt x="88" y="74"/>
                    </a:lnTo>
                    <a:lnTo>
                      <a:pt x="66" y="62"/>
                    </a:lnTo>
                    <a:lnTo>
                      <a:pt x="50" y="52"/>
                    </a:lnTo>
                    <a:lnTo>
                      <a:pt x="0" y="26"/>
                    </a:lnTo>
                    <a:lnTo>
                      <a:pt x="0" y="0"/>
                    </a:lnTo>
                    <a:lnTo>
                      <a:pt x="50" y="34"/>
                    </a:lnTo>
                    <a:lnTo>
                      <a:pt x="66" y="44"/>
                    </a:lnTo>
                    <a:lnTo>
                      <a:pt x="88" y="58"/>
                    </a:lnTo>
                    <a:close/>
                  </a:path>
                </a:pathLst>
              </a:custGeom>
              <a:grpFill/>
              <a:ln>
                <a:noFill/>
              </a:ln>
            </p:spPr>
            <p:txBody>
              <a:bodyPr vert="horz" wrap="square" lIns="91440" tIns="45720" rIns="91440" bIns="45720" numCol="1" anchor="t" anchorCtr="0" compatLnSpc="1"/>
              <a:lstStyle/>
              <a:p>
                <a:endParaRPr lang="zh-CN" altLang="en-US"/>
              </a:p>
            </p:txBody>
          </p:sp>
          <p:sp>
            <p:nvSpPr>
              <p:cNvPr id="1054" name="Freeform 900"/>
              <p:cNvSpPr/>
              <p:nvPr/>
            </p:nvSpPr>
            <p:spPr bwMode="auto">
              <a:xfrm>
                <a:off x="6052" y="2387"/>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5" name="Freeform 901"/>
              <p:cNvSpPr/>
              <p:nvPr/>
            </p:nvSpPr>
            <p:spPr bwMode="auto">
              <a:xfrm>
                <a:off x="6098" y="2411"/>
                <a:ext cx="32" cy="40"/>
              </a:xfrm>
              <a:custGeom>
                <a:avLst/>
                <a:gdLst>
                  <a:gd name="T0" fmla="*/ 32 w 32"/>
                  <a:gd name="T1" fmla="*/ 16 h 40"/>
                  <a:gd name="T2" fmla="*/ 32 w 32"/>
                  <a:gd name="T3" fmla="*/ 40 h 40"/>
                  <a:gd name="T4" fmla="*/ 0 w 32"/>
                  <a:gd name="T5" fmla="*/ 26 h 40"/>
                  <a:gd name="T6" fmla="*/ 0 w 32"/>
                  <a:gd name="T7" fmla="*/ 0 h 40"/>
                  <a:gd name="T8" fmla="*/ 32 w 32"/>
                  <a:gd name="T9" fmla="*/ 16 h 40"/>
                </a:gdLst>
                <a:ahLst/>
                <a:cxnLst>
                  <a:cxn ang="0">
                    <a:pos x="T0" y="T1"/>
                  </a:cxn>
                  <a:cxn ang="0">
                    <a:pos x="T2" y="T3"/>
                  </a:cxn>
                  <a:cxn ang="0">
                    <a:pos x="T4" y="T5"/>
                  </a:cxn>
                  <a:cxn ang="0">
                    <a:pos x="T6" y="T7"/>
                  </a:cxn>
                  <a:cxn ang="0">
                    <a:pos x="T8" y="T9"/>
                  </a:cxn>
                </a:cxnLst>
                <a:rect l="0" t="0" r="r" b="b"/>
                <a:pathLst>
                  <a:path w="32" h="40">
                    <a:moveTo>
                      <a:pt x="32" y="16"/>
                    </a:moveTo>
                    <a:lnTo>
                      <a:pt x="32" y="40"/>
                    </a:lnTo>
                    <a:lnTo>
                      <a:pt x="0" y="26"/>
                    </a:lnTo>
                    <a:lnTo>
                      <a:pt x="0" y="0"/>
                    </a:lnTo>
                    <a:lnTo>
                      <a:pt x="32" y="16"/>
                    </a:lnTo>
                    <a:close/>
                  </a:path>
                </a:pathLst>
              </a:custGeom>
              <a:grpFill/>
              <a:ln>
                <a:noFill/>
              </a:ln>
            </p:spPr>
            <p:txBody>
              <a:bodyPr vert="horz" wrap="square" lIns="91440" tIns="45720" rIns="91440" bIns="45720" numCol="1" anchor="t" anchorCtr="0" compatLnSpc="1"/>
              <a:lstStyle/>
              <a:p>
                <a:endParaRPr lang="zh-CN" altLang="en-US"/>
              </a:p>
            </p:txBody>
          </p:sp>
          <p:sp>
            <p:nvSpPr>
              <p:cNvPr id="1056" name="Freeform 902"/>
              <p:cNvSpPr/>
              <p:nvPr/>
            </p:nvSpPr>
            <p:spPr bwMode="auto">
              <a:xfrm>
                <a:off x="6146" y="2435"/>
                <a:ext cx="60" cy="48"/>
              </a:xfrm>
              <a:custGeom>
                <a:avLst/>
                <a:gdLst>
                  <a:gd name="T0" fmla="*/ 60 w 60"/>
                  <a:gd name="T1" fmla="*/ 32 h 48"/>
                  <a:gd name="T2" fmla="*/ 60 w 60"/>
                  <a:gd name="T3" fmla="*/ 48 h 48"/>
                  <a:gd name="T4" fmla="*/ 0 w 60"/>
                  <a:gd name="T5" fmla="*/ 22 h 48"/>
                  <a:gd name="T6" fmla="*/ 0 w 60"/>
                  <a:gd name="T7" fmla="*/ 0 h 48"/>
                  <a:gd name="T8" fmla="*/ 60 w 60"/>
                  <a:gd name="T9" fmla="*/ 32 h 48"/>
                </a:gdLst>
                <a:ahLst/>
                <a:cxnLst>
                  <a:cxn ang="0">
                    <a:pos x="T0" y="T1"/>
                  </a:cxn>
                  <a:cxn ang="0">
                    <a:pos x="T2" y="T3"/>
                  </a:cxn>
                  <a:cxn ang="0">
                    <a:pos x="T4" y="T5"/>
                  </a:cxn>
                  <a:cxn ang="0">
                    <a:pos x="T6" y="T7"/>
                  </a:cxn>
                  <a:cxn ang="0">
                    <a:pos x="T8" y="T9"/>
                  </a:cxn>
                </a:cxnLst>
                <a:rect l="0" t="0" r="r" b="b"/>
                <a:pathLst>
                  <a:path w="60" h="48">
                    <a:moveTo>
                      <a:pt x="60" y="32"/>
                    </a:moveTo>
                    <a:lnTo>
                      <a:pt x="60" y="48"/>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1057" name="Freeform 903"/>
              <p:cNvSpPr/>
              <p:nvPr/>
            </p:nvSpPr>
            <p:spPr bwMode="auto">
              <a:xfrm>
                <a:off x="6126" y="2471"/>
                <a:ext cx="42" cy="36"/>
              </a:xfrm>
              <a:custGeom>
                <a:avLst/>
                <a:gdLst>
                  <a:gd name="T0" fmla="*/ 0 w 42"/>
                  <a:gd name="T1" fmla="*/ 0 h 36"/>
                  <a:gd name="T2" fmla="*/ 42 w 42"/>
                  <a:gd name="T3" fmla="*/ 18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8"/>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8" name="Freeform 904"/>
              <p:cNvSpPr/>
              <p:nvPr/>
            </p:nvSpPr>
            <p:spPr bwMode="auto">
              <a:xfrm>
                <a:off x="6090" y="2509"/>
                <a:ext cx="36" cy="34"/>
              </a:xfrm>
              <a:custGeom>
                <a:avLst/>
                <a:gdLst>
                  <a:gd name="T0" fmla="*/ 0 w 36"/>
                  <a:gd name="T1" fmla="*/ 0 h 34"/>
                  <a:gd name="T2" fmla="*/ 36 w 36"/>
                  <a:gd name="T3" fmla="*/ 10 h 34"/>
                  <a:gd name="T4" fmla="*/ 36 w 36"/>
                  <a:gd name="T5" fmla="*/ 34 h 34"/>
                  <a:gd name="T6" fmla="*/ 0 w 36"/>
                  <a:gd name="T7" fmla="*/ 28 h 34"/>
                  <a:gd name="T8" fmla="*/ 0 w 36"/>
                  <a:gd name="T9" fmla="*/ 0 h 34"/>
                </a:gdLst>
                <a:ahLst/>
                <a:cxnLst>
                  <a:cxn ang="0">
                    <a:pos x="T0" y="T1"/>
                  </a:cxn>
                  <a:cxn ang="0">
                    <a:pos x="T2" y="T3"/>
                  </a:cxn>
                  <a:cxn ang="0">
                    <a:pos x="T4" y="T5"/>
                  </a:cxn>
                  <a:cxn ang="0">
                    <a:pos x="T6" y="T7"/>
                  </a:cxn>
                  <a:cxn ang="0">
                    <a:pos x="T8" y="T9"/>
                  </a:cxn>
                </a:cxnLst>
                <a:rect l="0" t="0" r="r" b="b"/>
                <a:pathLst>
                  <a:path w="36" h="34">
                    <a:moveTo>
                      <a:pt x="0" y="0"/>
                    </a:moveTo>
                    <a:lnTo>
                      <a:pt x="36" y="10"/>
                    </a:lnTo>
                    <a:lnTo>
                      <a:pt x="36" y="34"/>
                    </a:lnTo>
                    <a:lnTo>
                      <a:pt x="0"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9" name="Freeform 905"/>
              <p:cNvSpPr/>
              <p:nvPr/>
            </p:nvSpPr>
            <p:spPr bwMode="auto">
              <a:xfrm>
                <a:off x="6140" y="2523"/>
                <a:ext cx="20" cy="24"/>
              </a:xfrm>
              <a:custGeom>
                <a:avLst/>
                <a:gdLst>
                  <a:gd name="T0" fmla="*/ 0 w 20"/>
                  <a:gd name="T1" fmla="*/ 0 h 24"/>
                  <a:gd name="T2" fmla="*/ 20 w 20"/>
                  <a:gd name="T3" fmla="*/ 4 h 24"/>
                  <a:gd name="T4" fmla="*/ 20 w 20"/>
                  <a:gd name="T5" fmla="*/ 24 h 24"/>
                  <a:gd name="T6" fmla="*/ 0 w 20"/>
                  <a:gd name="T7" fmla="*/ 22 h 24"/>
                  <a:gd name="T8" fmla="*/ 0 w 20"/>
                  <a:gd name="T9" fmla="*/ 0 h 24"/>
                </a:gdLst>
                <a:ahLst/>
                <a:cxnLst>
                  <a:cxn ang="0">
                    <a:pos x="T0" y="T1"/>
                  </a:cxn>
                  <a:cxn ang="0">
                    <a:pos x="T2" y="T3"/>
                  </a:cxn>
                  <a:cxn ang="0">
                    <a:pos x="T4" y="T5"/>
                  </a:cxn>
                  <a:cxn ang="0">
                    <a:pos x="T6" y="T7"/>
                  </a:cxn>
                  <a:cxn ang="0">
                    <a:pos x="T8" y="T9"/>
                  </a:cxn>
                </a:cxnLst>
                <a:rect l="0" t="0" r="r" b="b"/>
                <a:pathLst>
                  <a:path w="20" h="24">
                    <a:moveTo>
                      <a:pt x="0" y="0"/>
                    </a:moveTo>
                    <a:lnTo>
                      <a:pt x="20" y="4"/>
                    </a:lnTo>
                    <a:lnTo>
                      <a:pt x="20" y="24"/>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0" name="Freeform 906"/>
              <p:cNvSpPr/>
              <p:nvPr/>
            </p:nvSpPr>
            <p:spPr bwMode="auto">
              <a:xfrm>
                <a:off x="6174" y="2531"/>
                <a:ext cx="32" cy="24"/>
              </a:xfrm>
              <a:custGeom>
                <a:avLst/>
                <a:gdLst>
                  <a:gd name="T0" fmla="*/ 32 w 32"/>
                  <a:gd name="T1" fmla="*/ 8 h 24"/>
                  <a:gd name="T2" fmla="*/ 32 w 32"/>
                  <a:gd name="T3" fmla="*/ 24 h 24"/>
                  <a:gd name="T4" fmla="*/ 0 w 32"/>
                  <a:gd name="T5" fmla="*/ 18 h 24"/>
                  <a:gd name="T6" fmla="*/ 0 w 32"/>
                  <a:gd name="T7" fmla="*/ 0 h 24"/>
                  <a:gd name="T8" fmla="*/ 32 w 32"/>
                  <a:gd name="T9" fmla="*/ 8 h 24"/>
                </a:gdLst>
                <a:ahLst/>
                <a:cxnLst>
                  <a:cxn ang="0">
                    <a:pos x="T0" y="T1"/>
                  </a:cxn>
                  <a:cxn ang="0">
                    <a:pos x="T2" y="T3"/>
                  </a:cxn>
                  <a:cxn ang="0">
                    <a:pos x="T4" y="T5"/>
                  </a:cxn>
                  <a:cxn ang="0">
                    <a:pos x="T6" y="T7"/>
                  </a:cxn>
                  <a:cxn ang="0">
                    <a:pos x="T8" y="T9"/>
                  </a:cxn>
                </a:cxnLst>
                <a:rect l="0" t="0" r="r" b="b"/>
                <a:pathLst>
                  <a:path w="32" h="24">
                    <a:moveTo>
                      <a:pt x="32" y="8"/>
                    </a:moveTo>
                    <a:lnTo>
                      <a:pt x="32" y="24"/>
                    </a:lnTo>
                    <a:lnTo>
                      <a:pt x="0" y="18"/>
                    </a:lnTo>
                    <a:lnTo>
                      <a:pt x="0" y="0"/>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061" name="Freeform 907"/>
              <p:cNvSpPr/>
              <p:nvPr/>
            </p:nvSpPr>
            <p:spPr bwMode="auto">
              <a:xfrm>
                <a:off x="6052" y="2555"/>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2" name="Freeform 908"/>
              <p:cNvSpPr/>
              <p:nvPr/>
            </p:nvSpPr>
            <p:spPr bwMode="auto">
              <a:xfrm>
                <a:off x="6156" y="2571"/>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063" name="Freeform 909"/>
              <p:cNvSpPr/>
              <p:nvPr/>
            </p:nvSpPr>
            <p:spPr bwMode="auto">
              <a:xfrm>
                <a:off x="6052" y="2611"/>
                <a:ext cx="24" cy="33"/>
              </a:xfrm>
              <a:custGeom>
                <a:avLst/>
                <a:gdLst>
                  <a:gd name="T0" fmla="*/ 0 w 24"/>
                  <a:gd name="T1" fmla="*/ 0 h 33"/>
                  <a:gd name="T2" fmla="*/ 24 w 24"/>
                  <a:gd name="T3" fmla="*/ 2 h 33"/>
                  <a:gd name="T4" fmla="*/ 24 w 24"/>
                  <a:gd name="T5" fmla="*/ 31 h 33"/>
                  <a:gd name="T6" fmla="*/ 0 w 24"/>
                  <a:gd name="T7" fmla="*/ 33 h 33"/>
                  <a:gd name="T8" fmla="*/ 0 w 24"/>
                  <a:gd name="T9" fmla="*/ 0 h 33"/>
                </a:gdLst>
                <a:ahLst/>
                <a:cxnLst>
                  <a:cxn ang="0">
                    <a:pos x="T0" y="T1"/>
                  </a:cxn>
                  <a:cxn ang="0">
                    <a:pos x="T2" y="T3"/>
                  </a:cxn>
                  <a:cxn ang="0">
                    <a:pos x="T4" y="T5"/>
                  </a:cxn>
                  <a:cxn ang="0">
                    <a:pos x="T6" y="T7"/>
                  </a:cxn>
                  <a:cxn ang="0">
                    <a:pos x="T8" y="T9"/>
                  </a:cxn>
                </a:cxnLst>
                <a:rect l="0" t="0" r="r" b="b"/>
                <a:pathLst>
                  <a:path w="24" h="33">
                    <a:moveTo>
                      <a:pt x="0" y="0"/>
                    </a:moveTo>
                    <a:lnTo>
                      <a:pt x="24" y="2"/>
                    </a:lnTo>
                    <a:lnTo>
                      <a:pt x="24" y="31"/>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4" name="Freeform 910"/>
              <p:cNvSpPr/>
              <p:nvPr/>
            </p:nvSpPr>
            <p:spPr bwMode="auto">
              <a:xfrm>
                <a:off x="6156" y="2613"/>
                <a:ext cx="22" cy="23"/>
              </a:xfrm>
              <a:custGeom>
                <a:avLst/>
                <a:gdLst>
                  <a:gd name="T0" fmla="*/ 0 w 22"/>
                  <a:gd name="T1" fmla="*/ 0 h 23"/>
                  <a:gd name="T2" fmla="*/ 22 w 22"/>
                  <a:gd name="T3" fmla="*/ 0 h 23"/>
                  <a:gd name="T4" fmla="*/ 22 w 22"/>
                  <a:gd name="T5" fmla="*/ 20 h 23"/>
                  <a:gd name="T6" fmla="*/ 0 w 22"/>
                  <a:gd name="T7" fmla="*/ 23 h 23"/>
                  <a:gd name="T8" fmla="*/ 0 w 22"/>
                  <a:gd name="T9" fmla="*/ 0 h 23"/>
                </a:gdLst>
                <a:ahLst/>
                <a:cxnLst>
                  <a:cxn ang="0">
                    <a:pos x="T0" y="T1"/>
                  </a:cxn>
                  <a:cxn ang="0">
                    <a:pos x="T2" y="T3"/>
                  </a:cxn>
                  <a:cxn ang="0">
                    <a:pos x="T4" y="T5"/>
                  </a:cxn>
                  <a:cxn ang="0">
                    <a:pos x="T6" y="T7"/>
                  </a:cxn>
                  <a:cxn ang="0">
                    <a:pos x="T8" y="T9"/>
                  </a:cxn>
                </a:cxnLst>
                <a:rect l="0" t="0" r="r" b="b"/>
                <a:pathLst>
                  <a:path w="22" h="23">
                    <a:moveTo>
                      <a:pt x="0" y="0"/>
                    </a:moveTo>
                    <a:lnTo>
                      <a:pt x="22" y="0"/>
                    </a:lnTo>
                    <a:lnTo>
                      <a:pt x="22" y="20"/>
                    </a:lnTo>
                    <a:lnTo>
                      <a:pt x="0" y="2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5" name="Freeform 911"/>
              <p:cNvSpPr/>
              <p:nvPr/>
            </p:nvSpPr>
            <p:spPr bwMode="auto">
              <a:xfrm>
                <a:off x="6110" y="2658"/>
                <a:ext cx="30" cy="30"/>
              </a:xfrm>
              <a:custGeom>
                <a:avLst/>
                <a:gdLst>
                  <a:gd name="T0" fmla="*/ 30 w 30"/>
                  <a:gd name="T1" fmla="*/ 0 h 30"/>
                  <a:gd name="T2" fmla="*/ 30 w 30"/>
                  <a:gd name="T3" fmla="*/ 22 h 30"/>
                  <a:gd name="T4" fmla="*/ 16 w 30"/>
                  <a:gd name="T5" fmla="*/ 26 h 30"/>
                  <a:gd name="T6" fmla="*/ 0 w 30"/>
                  <a:gd name="T7" fmla="*/ 30 h 30"/>
                  <a:gd name="T8" fmla="*/ 0 w 30"/>
                  <a:gd name="T9" fmla="*/ 4 h 30"/>
                  <a:gd name="T10" fmla="*/ 30 w 30"/>
                  <a:gd name="T11" fmla="*/ 0 h 30"/>
                </a:gdLst>
                <a:ahLst/>
                <a:cxnLst>
                  <a:cxn ang="0">
                    <a:pos x="T0" y="T1"/>
                  </a:cxn>
                  <a:cxn ang="0">
                    <a:pos x="T2" y="T3"/>
                  </a:cxn>
                  <a:cxn ang="0">
                    <a:pos x="T4" y="T5"/>
                  </a:cxn>
                  <a:cxn ang="0">
                    <a:pos x="T6" y="T7"/>
                  </a:cxn>
                  <a:cxn ang="0">
                    <a:pos x="T8" y="T9"/>
                  </a:cxn>
                  <a:cxn ang="0">
                    <a:pos x="T10" y="T11"/>
                  </a:cxn>
                </a:cxnLst>
                <a:rect l="0" t="0" r="r" b="b"/>
                <a:pathLst>
                  <a:path w="30" h="30">
                    <a:moveTo>
                      <a:pt x="30" y="0"/>
                    </a:moveTo>
                    <a:lnTo>
                      <a:pt x="30" y="22"/>
                    </a:lnTo>
                    <a:lnTo>
                      <a:pt x="16" y="26"/>
                    </a:lnTo>
                    <a:lnTo>
                      <a:pt x="0" y="30"/>
                    </a:lnTo>
                    <a:lnTo>
                      <a:pt x="0" y="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66" name="Freeform 912"/>
              <p:cNvSpPr/>
              <p:nvPr/>
            </p:nvSpPr>
            <p:spPr bwMode="auto">
              <a:xfrm>
                <a:off x="6154" y="2650"/>
                <a:ext cx="52" cy="28"/>
              </a:xfrm>
              <a:custGeom>
                <a:avLst/>
                <a:gdLst>
                  <a:gd name="T0" fmla="*/ 52 w 52"/>
                  <a:gd name="T1" fmla="*/ 0 h 28"/>
                  <a:gd name="T2" fmla="*/ 52 w 52"/>
                  <a:gd name="T3" fmla="*/ 16 h 28"/>
                  <a:gd name="T4" fmla="*/ 2 w 52"/>
                  <a:gd name="T5" fmla="*/ 28 h 28"/>
                  <a:gd name="T6" fmla="*/ 2 w 52"/>
                  <a:gd name="T7" fmla="*/ 8 h 28"/>
                  <a:gd name="T8" fmla="*/ 0 w 52"/>
                  <a:gd name="T9" fmla="*/ 8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8"/>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67" name="Freeform 913"/>
              <p:cNvSpPr/>
              <p:nvPr/>
            </p:nvSpPr>
            <p:spPr bwMode="auto">
              <a:xfrm>
                <a:off x="6052" y="2716"/>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68" name="Freeform 914"/>
              <p:cNvSpPr/>
              <p:nvPr/>
            </p:nvSpPr>
            <p:spPr bwMode="auto">
              <a:xfrm>
                <a:off x="6156" y="2696"/>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1069" name="Freeform 915"/>
              <p:cNvSpPr/>
              <p:nvPr/>
            </p:nvSpPr>
            <p:spPr bwMode="auto">
              <a:xfrm>
                <a:off x="6192" y="2690"/>
                <a:ext cx="14" cy="20"/>
              </a:xfrm>
              <a:custGeom>
                <a:avLst/>
                <a:gdLst>
                  <a:gd name="T0" fmla="*/ 14 w 14"/>
                  <a:gd name="T1" fmla="*/ 0 h 20"/>
                  <a:gd name="T2" fmla="*/ 14 w 14"/>
                  <a:gd name="T3" fmla="*/ 16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6"/>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070" name="Freeform 916"/>
              <p:cNvSpPr/>
              <p:nvPr/>
            </p:nvSpPr>
            <p:spPr bwMode="auto">
              <a:xfrm>
                <a:off x="6052" y="2774"/>
                <a:ext cx="22" cy="38"/>
              </a:xfrm>
              <a:custGeom>
                <a:avLst/>
                <a:gdLst>
                  <a:gd name="T0" fmla="*/ 0 w 22"/>
                  <a:gd name="T1" fmla="*/ 8 h 38"/>
                  <a:gd name="T2" fmla="*/ 22 w 22"/>
                  <a:gd name="T3" fmla="*/ 0 h 38"/>
                  <a:gd name="T4" fmla="*/ 22 w 22"/>
                  <a:gd name="T5" fmla="*/ 28 h 38"/>
                  <a:gd name="T6" fmla="*/ 0 w 22"/>
                  <a:gd name="T7" fmla="*/ 38 h 38"/>
                  <a:gd name="T8" fmla="*/ 0 w 22"/>
                  <a:gd name="T9" fmla="*/ 8 h 38"/>
                </a:gdLst>
                <a:ahLst/>
                <a:cxnLst>
                  <a:cxn ang="0">
                    <a:pos x="T0" y="T1"/>
                  </a:cxn>
                  <a:cxn ang="0">
                    <a:pos x="T2" y="T3"/>
                  </a:cxn>
                  <a:cxn ang="0">
                    <a:pos x="T4" y="T5"/>
                  </a:cxn>
                  <a:cxn ang="0">
                    <a:pos x="T6" y="T7"/>
                  </a:cxn>
                  <a:cxn ang="0">
                    <a:pos x="T8" y="T9"/>
                  </a:cxn>
                </a:cxnLst>
                <a:rect l="0" t="0" r="r" b="b"/>
                <a:pathLst>
                  <a:path w="22" h="38">
                    <a:moveTo>
                      <a:pt x="0" y="8"/>
                    </a:moveTo>
                    <a:lnTo>
                      <a:pt x="22" y="0"/>
                    </a:lnTo>
                    <a:lnTo>
                      <a:pt x="22" y="28"/>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071" name="Freeform 917"/>
              <p:cNvSpPr/>
              <p:nvPr/>
            </p:nvSpPr>
            <p:spPr bwMode="auto">
              <a:xfrm>
                <a:off x="6090" y="2746"/>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072" name="Freeform 918"/>
              <p:cNvSpPr/>
              <p:nvPr/>
            </p:nvSpPr>
            <p:spPr bwMode="auto">
              <a:xfrm>
                <a:off x="6170" y="2728"/>
                <a:ext cx="36" cy="32"/>
              </a:xfrm>
              <a:custGeom>
                <a:avLst/>
                <a:gdLst>
                  <a:gd name="T0" fmla="*/ 36 w 36"/>
                  <a:gd name="T1" fmla="*/ 0 h 32"/>
                  <a:gd name="T2" fmla="*/ 36 w 36"/>
                  <a:gd name="T3" fmla="*/ 16 h 32"/>
                  <a:gd name="T4" fmla="*/ 0 w 36"/>
                  <a:gd name="T5" fmla="*/ 32 h 32"/>
                  <a:gd name="T6" fmla="*/ 0 w 36"/>
                  <a:gd name="T7" fmla="*/ 12 h 32"/>
                  <a:gd name="T8" fmla="*/ 36 w 36"/>
                  <a:gd name="T9" fmla="*/ 0 h 32"/>
                </a:gdLst>
                <a:ahLst/>
                <a:cxnLst>
                  <a:cxn ang="0">
                    <a:pos x="T0" y="T1"/>
                  </a:cxn>
                  <a:cxn ang="0">
                    <a:pos x="T2" y="T3"/>
                  </a:cxn>
                  <a:cxn ang="0">
                    <a:pos x="T4" y="T5"/>
                  </a:cxn>
                  <a:cxn ang="0">
                    <a:pos x="T6" y="T7"/>
                  </a:cxn>
                  <a:cxn ang="0">
                    <a:pos x="T8" y="T9"/>
                  </a:cxn>
                </a:cxnLst>
                <a:rect l="0" t="0" r="r" b="b"/>
                <a:pathLst>
                  <a:path w="36" h="32">
                    <a:moveTo>
                      <a:pt x="36" y="0"/>
                    </a:moveTo>
                    <a:lnTo>
                      <a:pt x="36" y="16"/>
                    </a:lnTo>
                    <a:lnTo>
                      <a:pt x="0" y="32"/>
                    </a:lnTo>
                    <a:lnTo>
                      <a:pt x="0" y="1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073" name="Freeform 919"/>
              <p:cNvSpPr/>
              <p:nvPr/>
            </p:nvSpPr>
            <p:spPr bwMode="auto">
              <a:xfrm>
                <a:off x="6052" y="2818"/>
                <a:ext cx="42" cy="48"/>
              </a:xfrm>
              <a:custGeom>
                <a:avLst/>
                <a:gdLst>
                  <a:gd name="T0" fmla="*/ 0 w 42"/>
                  <a:gd name="T1" fmla="*/ 18 h 48"/>
                  <a:gd name="T2" fmla="*/ 42 w 42"/>
                  <a:gd name="T3" fmla="*/ 0 h 48"/>
                  <a:gd name="T4" fmla="*/ 42 w 42"/>
                  <a:gd name="T5" fmla="*/ 26 h 48"/>
                  <a:gd name="T6" fmla="*/ 0 w 42"/>
                  <a:gd name="T7" fmla="*/ 48 h 48"/>
                  <a:gd name="T8" fmla="*/ 0 w 42"/>
                  <a:gd name="T9" fmla="*/ 18 h 48"/>
                </a:gdLst>
                <a:ahLst/>
                <a:cxnLst>
                  <a:cxn ang="0">
                    <a:pos x="T0" y="T1"/>
                  </a:cxn>
                  <a:cxn ang="0">
                    <a:pos x="T2" y="T3"/>
                  </a:cxn>
                  <a:cxn ang="0">
                    <a:pos x="T4" y="T5"/>
                  </a:cxn>
                  <a:cxn ang="0">
                    <a:pos x="T6" y="T7"/>
                  </a:cxn>
                  <a:cxn ang="0">
                    <a:pos x="T8" y="T9"/>
                  </a:cxn>
                </a:cxnLst>
                <a:rect l="0" t="0" r="r" b="b"/>
                <a:pathLst>
                  <a:path w="42" h="48">
                    <a:moveTo>
                      <a:pt x="0" y="18"/>
                    </a:moveTo>
                    <a:lnTo>
                      <a:pt x="42" y="0"/>
                    </a:lnTo>
                    <a:lnTo>
                      <a:pt x="42" y="26"/>
                    </a:lnTo>
                    <a:lnTo>
                      <a:pt x="0" y="48"/>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4" name="Freeform 920"/>
              <p:cNvSpPr/>
              <p:nvPr/>
            </p:nvSpPr>
            <p:spPr bwMode="auto">
              <a:xfrm>
                <a:off x="6126" y="278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075" name="Freeform 921"/>
              <p:cNvSpPr/>
              <p:nvPr/>
            </p:nvSpPr>
            <p:spPr bwMode="auto">
              <a:xfrm>
                <a:off x="6188" y="2770"/>
                <a:ext cx="18" cy="24"/>
              </a:xfrm>
              <a:custGeom>
                <a:avLst/>
                <a:gdLst>
                  <a:gd name="T0" fmla="*/ 18 w 18"/>
                  <a:gd name="T1" fmla="*/ 0 h 24"/>
                  <a:gd name="T2" fmla="*/ 18 w 18"/>
                  <a:gd name="T3" fmla="*/ 16 h 24"/>
                  <a:gd name="T4" fmla="*/ 0 w 18"/>
                  <a:gd name="T5" fmla="*/ 24 h 24"/>
                  <a:gd name="T6" fmla="*/ 0 w 18"/>
                  <a:gd name="T7" fmla="*/ 6 h 24"/>
                  <a:gd name="T8" fmla="*/ 18 w 18"/>
                  <a:gd name="T9" fmla="*/ 0 h 24"/>
                </a:gdLst>
                <a:ahLst/>
                <a:cxnLst>
                  <a:cxn ang="0">
                    <a:pos x="T0" y="T1"/>
                  </a:cxn>
                  <a:cxn ang="0">
                    <a:pos x="T2" y="T3"/>
                  </a:cxn>
                  <a:cxn ang="0">
                    <a:pos x="T4" y="T5"/>
                  </a:cxn>
                  <a:cxn ang="0">
                    <a:pos x="T6" y="T7"/>
                  </a:cxn>
                  <a:cxn ang="0">
                    <a:pos x="T8" y="T9"/>
                  </a:cxn>
                </a:cxnLst>
                <a:rect l="0" t="0" r="r" b="b"/>
                <a:pathLst>
                  <a:path w="18" h="24">
                    <a:moveTo>
                      <a:pt x="18" y="0"/>
                    </a:moveTo>
                    <a:lnTo>
                      <a:pt x="18" y="16"/>
                    </a:lnTo>
                    <a:lnTo>
                      <a:pt x="0" y="24"/>
                    </a:lnTo>
                    <a:lnTo>
                      <a:pt x="0" y="6"/>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076" name="Freeform 922"/>
              <p:cNvSpPr/>
              <p:nvPr/>
            </p:nvSpPr>
            <p:spPr bwMode="auto">
              <a:xfrm>
                <a:off x="6092" y="2852"/>
                <a:ext cx="34" cy="46"/>
              </a:xfrm>
              <a:custGeom>
                <a:avLst/>
                <a:gdLst>
                  <a:gd name="T0" fmla="*/ 0 w 34"/>
                  <a:gd name="T1" fmla="*/ 18 h 46"/>
                  <a:gd name="T2" fmla="*/ 34 w 34"/>
                  <a:gd name="T3" fmla="*/ 0 h 46"/>
                  <a:gd name="T4" fmla="*/ 34 w 34"/>
                  <a:gd name="T5" fmla="*/ 24 h 46"/>
                  <a:gd name="T6" fmla="*/ 0 w 34"/>
                  <a:gd name="T7" fmla="*/ 46 h 46"/>
                  <a:gd name="T8" fmla="*/ 0 w 34"/>
                  <a:gd name="T9" fmla="*/ 18 h 46"/>
                </a:gdLst>
                <a:ahLst/>
                <a:cxnLst>
                  <a:cxn ang="0">
                    <a:pos x="T0" y="T1"/>
                  </a:cxn>
                  <a:cxn ang="0">
                    <a:pos x="T2" y="T3"/>
                  </a:cxn>
                  <a:cxn ang="0">
                    <a:pos x="T4" y="T5"/>
                  </a:cxn>
                  <a:cxn ang="0">
                    <a:pos x="T6" y="T7"/>
                  </a:cxn>
                  <a:cxn ang="0">
                    <a:pos x="T8" y="T9"/>
                  </a:cxn>
                </a:cxnLst>
                <a:rect l="0" t="0" r="r" b="b"/>
                <a:pathLst>
                  <a:path w="34" h="46">
                    <a:moveTo>
                      <a:pt x="0" y="18"/>
                    </a:moveTo>
                    <a:lnTo>
                      <a:pt x="34" y="0"/>
                    </a:lnTo>
                    <a:lnTo>
                      <a:pt x="34" y="24"/>
                    </a:lnTo>
                    <a:lnTo>
                      <a:pt x="0" y="46"/>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7" name="Freeform 923"/>
              <p:cNvSpPr/>
              <p:nvPr/>
            </p:nvSpPr>
            <p:spPr bwMode="auto">
              <a:xfrm>
                <a:off x="6152" y="2832"/>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78" name="Freeform 924"/>
              <p:cNvSpPr/>
              <p:nvPr/>
            </p:nvSpPr>
            <p:spPr bwMode="auto">
              <a:xfrm>
                <a:off x="6178" y="2810"/>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79" name="Freeform 925"/>
              <p:cNvSpPr/>
              <p:nvPr/>
            </p:nvSpPr>
            <p:spPr bwMode="auto">
              <a:xfrm>
                <a:off x="6156" y="2854"/>
                <a:ext cx="50" cy="48"/>
              </a:xfrm>
              <a:custGeom>
                <a:avLst/>
                <a:gdLst>
                  <a:gd name="T0" fmla="*/ 50 w 50"/>
                  <a:gd name="T1" fmla="*/ 0 h 48"/>
                  <a:gd name="T2" fmla="*/ 50 w 50"/>
                  <a:gd name="T3" fmla="*/ 14 h 48"/>
                  <a:gd name="T4" fmla="*/ 0 w 50"/>
                  <a:gd name="T5" fmla="*/ 48 h 48"/>
                  <a:gd name="T6" fmla="*/ 0 w 50"/>
                  <a:gd name="T7" fmla="*/ 28 h 48"/>
                  <a:gd name="T8" fmla="*/ 50 w 50"/>
                  <a:gd name="T9" fmla="*/ 0 h 48"/>
                </a:gdLst>
                <a:ahLst/>
                <a:cxnLst>
                  <a:cxn ang="0">
                    <a:pos x="T0" y="T1"/>
                  </a:cxn>
                  <a:cxn ang="0">
                    <a:pos x="T2" y="T3"/>
                  </a:cxn>
                  <a:cxn ang="0">
                    <a:pos x="T4" y="T5"/>
                  </a:cxn>
                  <a:cxn ang="0">
                    <a:pos x="T6" y="T7"/>
                  </a:cxn>
                  <a:cxn ang="0">
                    <a:pos x="T8" y="T9"/>
                  </a:cxn>
                </a:cxnLst>
                <a:rect l="0" t="0" r="r" b="b"/>
                <a:pathLst>
                  <a:path w="50" h="48">
                    <a:moveTo>
                      <a:pt x="50" y="0"/>
                    </a:moveTo>
                    <a:lnTo>
                      <a:pt x="50" y="14"/>
                    </a:lnTo>
                    <a:lnTo>
                      <a:pt x="0" y="48"/>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080" name="Freeform 926"/>
              <p:cNvSpPr/>
              <p:nvPr/>
            </p:nvSpPr>
            <p:spPr bwMode="auto">
              <a:xfrm>
                <a:off x="6090" y="2916"/>
                <a:ext cx="82" cy="80"/>
              </a:xfrm>
              <a:custGeom>
                <a:avLst/>
                <a:gdLst>
                  <a:gd name="T0" fmla="*/ 82 w 82"/>
                  <a:gd name="T1" fmla="*/ 0 h 80"/>
                  <a:gd name="T2" fmla="*/ 82 w 82"/>
                  <a:gd name="T3" fmla="*/ 18 h 80"/>
                  <a:gd name="T4" fmla="*/ 0 w 82"/>
                  <a:gd name="T5" fmla="*/ 80 h 80"/>
                  <a:gd name="T6" fmla="*/ 0 w 82"/>
                  <a:gd name="T7" fmla="*/ 54 h 80"/>
                  <a:gd name="T8" fmla="*/ 82 w 82"/>
                  <a:gd name="T9" fmla="*/ 0 h 80"/>
                </a:gdLst>
                <a:ahLst/>
                <a:cxnLst>
                  <a:cxn ang="0">
                    <a:pos x="T0" y="T1"/>
                  </a:cxn>
                  <a:cxn ang="0">
                    <a:pos x="T2" y="T3"/>
                  </a:cxn>
                  <a:cxn ang="0">
                    <a:pos x="T4" y="T5"/>
                  </a:cxn>
                  <a:cxn ang="0">
                    <a:pos x="T6" y="T7"/>
                  </a:cxn>
                  <a:cxn ang="0">
                    <a:pos x="T8" y="T9"/>
                  </a:cxn>
                </a:cxnLst>
                <a:rect l="0" t="0" r="r" b="b"/>
                <a:pathLst>
                  <a:path w="82" h="80">
                    <a:moveTo>
                      <a:pt x="82" y="0"/>
                    </a:moveTo>
                    <a:lnTo>
                      <a:pt x="82" y="18"/>
                    </a:lnTo>
                    <a:lnTo>
                      <a:pt x="0" y="80"/>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1081" name="Freeform 927"/>
              <p:cNvSpPr/>
              <p:nvPr/>
            </p:nvSpPr>
            <p:spPr bwMode="auto">
              <a:xfrm>
                <a:off x="6186" y="2892"/>
                <a:ext cx="20" cy="30"/>
              </a:xfrm>
              <a:custGeom>
                <a:avLst/>
                <a:gdLst>
                  <a:gd name="T0" fmla="*/ 20 w 20"/>
                  <a:gd name="T1" fmla="*/ 0 h 30"/>
                  <a:gd name="T2" fmla="*/ 20 w 20"/>
                  <a:gd name="T3" fmla="*/ 16 h 30"/>
                  <a:gd name="T4" fmla="*/ 0 w 20"/>
                  <a:gd name="T5" fmla="*/ 30 h 30"/>
                  <a:gd name="T6" fmla="*/ 0 w 20"/>
                  <a:gd name="T7" fmla="*/ 14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2" name="Freeform 928"/>
              <p:cNvSpPr/>
              <p:nvPr/>
            </p:nvSpPr>
            <p:spPr bwMode="auto">
              <a:xfrm>
                <a:off x="6052" y="3002"/>
                <a:ext cx="58" cy="72"/>
              </a:xfrm>
              <a:custGeom>
                <a:avLst/>
                <a:gdLst>
                  <a:gd name="T0" fmla="*/ 0 w 58"/>
                  <a:gd name="T1" fmla="*/ 42 h 72"/>
                  <a:gd name="T2" fmla="*/ 58 w 58"/>
                  <a:gd name="T3" fmla="*/ 0 h 72"/>
                  <a:gd name="T4" fmla="*/ 58 w 58"/>
                  <a:gd name="T5" fmla="*/ 26 h 72"/>
                  <a:gd name="T6" fmla="*/ 0 w 58"/>
                  <a:gd name="T7" fmla="*/ 72 h 72"/>
                  <a:gd name="T8" fmla="*/ 0 w 58"/>
                  <a:gd name="T9" fmla="*/ 42 h 72"/>
                </a:gdLst>
                <a:ahLst/>
                <a:cxnLst>
                  <a:cxn ang="0">
                    <a:pos x="T0" y="T1"/>
                  </a:cxn>
                  <a:cxn ang="0">
                    <a:pos x="T2" y="T3"/>
                  </a:cxn>
                  <a:cxn ang="0">
                    <a:pos x="T4" y="T5"/>
                  </a:cxn>
                  <a:cxn ang="0">
                    <a:pos x="T6" y="T7"/>
                  </a:cxn>
                  <a:cxn ang="0">
                    <a:pos x="T8" y="T9"/>
                  </a:cxn>
                </a:cxnLst>
                <a:rect l="0" t="0" r="r" b="b"/>
                <a:pathLst>
                  <a:path w="58" h="72">
                    <a:moveTo>
                      <a:pt x="0" y="42"/>
                    </a:moveTo>
                    <a:lnTo>
                      <a:pt x="58" y="0"/>
                    </a:lnTo>
                    <a:lnTo>
                      <a:pt x="58" y="26"/>
                    </a:lnTo>
                    <a:lnTo>
                      <a:pt x="0" y="72"/>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083" name="Freeform 929"/>
              <p:cNvSpPr/>
              <p:nvPr/>
            </p:nvSpPr>
            <p:spPr bwMode="auto">
              <a:xfrm>
                <a:off x="6126" y="2978"/>
                <a:ext cx="18" cy="38"/>
              </a:xfrm>
              <a:custGeom>
                <a:avLst/>
                <a:gdLst>
                  <a:gd name="T0" fmla="*/ 0 w 18"/>
                  <a:gd name="T1" fmla="*/ 14 h 38"/>
                  <a:gd name="T2" fmla="*/ 18 w 18"/>
                  <a:gd name="T3" fmla="*/ 0 h 38"/>
                  <a:gd name="T4" fmla="*/ 18 w 18"/>
                  <a:gd name="T5" fmla="*/ 22 h 38"/>
                  <a:gd name="T6" fmla="*/ 0 w 18"/>
                  <a:gd name="T7" fmla="*/ 38 h 38"/>
                  <a:gd name="T8" fmla="*/ 0 w 18"/>
                  <a:gd name="T9" fmla="*/ 14 h 38"/>
                </a:gdLst>
                <a:ahLst/>
                <a:cxnLst>
                  <a:cxn ang="0">
                    <a:pos x="T0" y="T1"/>
                  </a:cxn>
                  <a:cxn ang="0">
                    <a:pos x="T2" y="T3"/>
                  </a:cxn>
                  <a:cxn ang="0">
                    <a:pos x="T4" y="T5"/>
                  </a:cxn>
                  <a:cxn ang="0">
                    <a:pos x="T6" y="T7"/>
                  </a:cxn>
                  <a:cxn ang="0">
                    <a:pos x="T8" y="T9"/>
                  </a:cxn>
                </a:cxnLst>
                <a:rect l="0" t="0" r="r" b="b"/>
                <a:pathLst>
                  <a:path w="18" h="38">
                    <a:moveTo>
                      <a:pt x="0" y="14"/>
                    </a:moveTo>
                    <a:lnTo>
                      <a:pt x="18" y="0"/>
                    </a:lnTo>
                    <a:lnTo>
                      <a:pt x="18" y="22"/>
                    </a:lnTo>
                    <a:lnTo>
                      <a:pt x="0" y="38"/>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4" name="Freeform 930"/>
              <p:cNvSpPr/>
              <p:nvPr/>
            </p:nvSpPr>
            <p:spPr bwMode="auto">
              <a:xfrm>
                <a:off x="6186" y="2934"/>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5" name="Freeform 931"/>
              <p:cNvSpPr/>
              <p:nvPr/>
            </p:nvSpPr>
            <p:spPr bwMode="auto">
              <a:xfrm>
                <a:off x="6100" y="3012"/>
                <a:ext cx="56" cy="72"/>
              </a:xfrm>
              <a:custGeom>
                <a:avLst/>
                <a:gdLst>
                  <a:gd name="T0" fmla="*/ 56 w 56"/>
                  <a:gd name="T1" fmla="*/ 0 h 72"/>
                  <a:gd name="T2" fmla="*/ 56 w 56"/>
                  <a:gd name="T3" fmla="*/ 22 h 72"/>
                  <a:gd name="T4" fmla="*/ 0 w 56"/>
                  <a:gd name="T5" fmla="*/ 72 h 72"/>
                  <a:gd name="T6" fmla="*/ 0 w 56"/>
                  <a:gd name="T7" fmla="*/ 44 h 72"/>
                  <a:gd name="T8" fmla="*/ 56 w 56"/>
                  <a:gd name="T9" fmla="*/ 0 h 72"/>
                </a:gdLst>
                <a:ahLst/>
                <a:cxnLst>
                  <a:cxn ang="0">
                    <a:pos x="T0" y="T1"/>
                  </a:cxn>
                  <a:cxn ang="0">
                    <a:pos x="T2" y="T3"/>
                  </a:cxn>
                  <a:cxn ang="0">
                    <a:pos x="T4" y="T5"/>
                  </a:cxn>
                  <a:cxn ang="0">
                    <a:pos x="T6" y="T7"/>
                  </a:cxn>
                  <a:cxn ang="0">
                    <a:pos x="T8" y="T9"/>
                  </a:cxn>
                </a:cxnLst>
                <a:rect l="0" t="0" r="r" b="b"/>
                <a:pathLst>
                  <a:path w="56" h="72">
                    <a:moveTo>
                      <a:pt x="56" y="0"/>
                    </a:moveTo>
                    <a:lnTo>
                      <a:pt x="56" y="22"/>
                    </a:lnTo>
                    <a:lnTo>
                      <a:pt x="0" y="72"/>
                    </a:lnTo>
                    <a:lnTo>
                      <a:pt x="0" y="44"/>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086" name="Freeform 932"/>
              <p:cNvSpPr/>
              <p:nvPr/>
            </p:nvSpPr>
            <p:spPr bwMode="auto">
              <a:xfrm>
                <a:off x="6172" y="2974"/>
                <a:ext cx="34" cy="46"/>
              </a:xfrm>
              <a:custGeom>
                <a:avLst/>
                <a:gdLst>
                  <a:gd name="T0" fmla="*/ 34 w 34"/>
                  <a:gd name="T1" fmla="*/ 0 h 46"/>
                  <a:gd name="T2" fmla="*/ 34 w 34"/>
                  <a:gd name="T3" fmla="*/ 16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6"/>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087" name="Freeform 933"/>
              <p:cNvSpPr/>
              <p:nvPr/>
            </p:nvSpPr>
            <p:spPr bwMode="auto">
              <a:xfrm>
                <a:off x="6052" y="3130"/>
                <a:ext cx="16" cy="44"/>
              </a:xfrm>
              <a:custGeom>
                <a:avLst/>
                <a:gdLst>
                  <a:gd name="T0" fmla="*/ 0 w 16"/>
                  <a:gd name="T1" fmla="*/ 14 h 44"/>
                  <a:gd name="T2" fmla="*/ 16 w 16"/>
                  <a:gd name="T3" fmla="*/ 0 h 44"/>
                  <a:gd name="T4" fmla="*/ 16 w 16"/>
                  <a:gd name="T5" fmla="*/ 28 h 44"/>
                  <a:gd name="T6" fmla="*/ 0 w 16"/>
                  <a:gd name="T7" fmla="*/ 44 h 44"/>
                  <a:gd name="T8" fmla="*/ 0 w 16"/>
                  <a:gd name="T9" fmla="*/ 14 h 44"/>
                </a:gdLst>
                <a:ahLst/>
                <a:cxnLst>
                  <a:cxn ang="0">
                    <a:pos x="T0" y="T1"/>
                  </a:cxn>
                  <a:cxn ang="0">
                    <a:pos x="T2" y="T3"/>
                  </a:cxn>
                  <a:cxn ang="0">
                    <a:pos x="T4" y="T5"/>
                  </a:cxn>
                  <a:cxn ang="0">
                    <a:pos x="T6" y="T7"/>
                  </a:cxn>
                  <a:cxn ang="0">
                    <a:pos x="T8" y="T9"/>
                  </a:cxn>
                </a:cxnLst>
                <a:rect l="0" t="0" r="r" b="b"/>
                <a:pathLst>
                  <a:path w="16" h="44">
                    <a:moveTo>
                      <a:pt x="0" y="14"/>
                    </a:moveTo>
                    <a:lnTo>
                      <a:pt x="16" y="0"/>
                    </a:lnTo>
                    <a:lnTo>
                      <a:pt x="16" y="28"/>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8" name="Freeform 934"/>
              <p:cNvSpPr/>
              <p:nvPr/>
            </p:nvSpPr>
            <p:spPr bwMode="auto">
              <a:xfrm>
                <a:off x="6084" y="3070"/>
                <a:ext cx="54" cy="74"/>
              </a:xfrm>
              <a:custGeom>
                <a:avLst/>
                <a:gdLst>
                  <a:gd name="T0" fmla="*/ 54 w 54"/>
                  <a:gd name="T1" fmla="*/ 0 h 74"/>
                  <a:gd name="T2" fmla="*/ 54 w 54"/>
                  <a:gd name="T3" fmla="*/ 24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4"/>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089" name="Freeform 935"/>
              <p:cNvSpPr/>
              <p:nvPr/>
            </p:nvSpPr>
            <p:spPr bwMode="auto">
              <a:xfrm>
                <a:off x="6154" y="3014"/>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90" name="Freeform 936"/>
              <p:cNvSpPr/>
              <p:nvPr/>
            </p:nvSpPr>
            <p:spPr bwMode="auto">
              <a:xfrm>
                <a:off x="6052" y="3162"/>
                <a:ext cx="38" cy="66"/>
              </a:xfrm>
              <a:custGeom>
                <a:avLst/>
                <a:gdLst>
                  <a:gd name="T0" fmla="*/ 0 w 38"/>
                  <a:gd name="T1" fmla="*/ 34 h 66"/>
                  <a:gd name="T2" fmla="*/ 38 w 38"/>
                  <a:gd name="T3" fmla="*/ 0 h 66"/>
                  <a:gd name="T4" fmla="*/ 38 w 38"/>
                  <a:gd name="T5" fmla="*/ 28 h 66"/>
                  <a:gd name="T6" fmla="*/ 0 w 38"/>
                  <a:gd name="T7" fmla="*/ 66 h 66"/>
                  <a:gd name="T8" fmla="*/ 0 w 38"/>
                  <a:gd name="T9" fmla="*/ 34 h 66"/>
                </a:gdLst>
                <a:ahLst/>
                <a:cxnLst>
                  <a:cxn ang="0">
                    <a:pos x="T0" y="T1"/>
                  </a:cxn>
                  <a:cxn ang="0">
                    <a:pos x="T2" y="T3"/>
                  </a:cxn>
                  <a:cxn ang="0">
                    <a:pos x="T4" y="T5"/>
                  </a:cxn>
                  <a:cxn ang="0">
                    <a:pos x="T6" y="T7"/>
                  </a:cxn>
                  <a:cxn ang="0">
                    <a:pos x="T8" y="T9"/>
                  </a:cxn>
                </a:cxnLst>
                <a:rect l="0" t="0" r="r" b="b"/>
                <a:pathLst>
                  <a:path w="38" h="66">
                    <a:moveTo>
                      <a:pt x="0" y="34"/>
                    </a:moveTo>
                    <a:lnTo>
                      <a:pt x="38" y="0"/>
                    </a:lnTo>
                    <a:lnTo>
                      <a:pt x="38"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091" name="Freeform 937"/>
              <p:cNvSpPr/>
              <p:nvPr/>
            </p:nvSpPr>
            <p:spPr bwMode="auto">
              <a:xfrm>
                <a:off x="6134" y="3094"/>
                <a:ext cx="30" cy="50"/>
              </a:xfrm>
              <a:custGeom>
                <a:avLst/>
                <a:gdLst>
                  <a:gd name="T0" fmla="*/ 30 w 30"/>
                  <a:gd name="T1" fmla="*/ 0 h 50"/>
                  <a:gd name="T2" fmla="*/ 30 w 30"/>
                  <a:gd name="T3" fmla="*/ 20 h 50"/>
                  <a:gd name="T4" fmla="*/ 0 w 30"/>
                  <a:gd name="T5" fmla="*/ 50 h 50"/>
                  <a:gd name="T6" fmla="*/ 0 w 30"/>
                  <a:gd name="T7" fmla="*/ 28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8"/>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92" name="Freeform 938"/>
              <p:cNvSpPr/>
              <p:nvPr/>
            </p:nvSpPr>
            <p:spPr bwMode="auto">
              <a:xfrm>
                <a:off x="6178" y="3056"/>
                <a:ext cx="28" cy="44"/>
              </a:xfrm>
              <a:custGeom>
                <a:avLst/>
                <a:gdLst>
                  <a:gd name="T0" fmla="*/ 28 w 28"/>
                  <a:gd name="T1" fmla="*/ 0 h 44"/>
                  <a:gd name="T2" fmla="*/ 28 w 28"/>
                  <a:gd name="T3" fmla="*/ 16 h 44"/>
                  <a:gd name="T4" fmla="*/ 0 w 28"/>
                  <a:gd name="T5" fmla="*/ 44 h 44"/>
                  <a:gd name="T6" fmla="*/ 0 w 28"/>
                  <a:gd name="T7" fmla="*/ 26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93" name="Freeform 939"/>
              <p:cNvSpPr/>
              <p:nvPr/>
            </p:nvSpPr>
            <p:spPr bwMode="auto">
              <a:xfrm>
                <a:off x="6094" y="3148"/>
                <a:ext cx="58" cy="84"/>
              </a:xfrm>
              <a:custGeom>
                <a:avLst/>
                <a:gdLst>
                  <a:gd name="T0" fmla="*/ 0 w 58"/>
                  <a:gd name="T1" fmla="*/ 56 h 84"/>
                  <a:gd name="T2" fmla="*/ 58 w 58"/>
                  <a:gd name="T3" fmla="*/ 0 h 84"/>
                  <a:gd name="T4" fmla="*/ 58 w 58"/>
                  <a:gd name="T5" fmla="*/ 22 h 84"/>
                  <a:gd name="T6" fmla="*/ 0 w 58"/>
                  <a:gd name="T7" fmla="*/ 84 h 84"/>
                  <a:gd name="T8" fmla="*/ 0 w 58"/>
                  <a:gd name="T9" fmla="*/ 56 h 84"/>
                </a:gdLst>
                <a:ahLst/>
                <a:cxnLst>
                  <a:cxn ang="0">
                    <a:pos x="T0" y="T1"/>
                  </a:cxn>
                  <a:cxn ang="0">
                    <a:pos x="T2" y="T3"/>
                  </a:cxn>
                  <a:cxn ang="0">
                    <a:pos x="T4" y="T5"/>
                  </a:cxn>
                  <a:cxn ang="0">
                    <a:pos x="T6" y="T7"/>
                  </a:cxn>
                  <a:cxn ang="0">
                    <a:pos x="T8" y="T9"/>
                  </a:cxn>
                </a:cxnLst>
                <a:rect l="0" t="0" r="r" b="b"/>
                <a:pathLst>
                  <a:path w="58" h="84">
                    <a:moveTo>
                      <a:pt x="0" y="56"/>
                    </a:moveTo>
                    <a:lnTo>
                      <a:pt x="58" y="0"/>
                    </a:lnTo>
                    <a:lnTo>
                      <a:pt x="58" y="22"/>
                    </a:lnTo>
                    <a:lnTo>
                      <a:pt x="0" y="84"/>
                    </a:lnTo>
                    <a:lnTo>
                      <a:pt x="0" y="56"/>
                    </a:lnTo>
                    <a:close/>
                  </a:path>
                </a:pathLst>
              </a:custGeom>
              <a:grpFill/>
              <a:ln>
                <a:noFill/>
              </a:ln>
            </p:spPr>
            <p:txBody>
              <a:bodyPr vert="horz" wrap="square" lIns="91440" tIns="45720" rIns="91440" bIns="45720" numCol="1" anchor="t" anchorCtr="0" compatLnSpc="1"/>
              <a:lstStyle/>
              <a:p>
                <a:endParaRPr lang="zh-CN" altLang="en-US"/>
              </a:p>
            </p:txBody>
          </p:sp>
          <p:sp>
            <p:nvSpPr>
              <p:cNvPr id="1094" name="Freeform 940"/>
              <p:cNvSpPr/>
              <p:nvPr/>
            </p:nvSpPr>
            <p:spPr bwMode="auto">
              <a:xfrm>
                <a:off x="6166" y="3096"/>
                <a:ext cx="40" cy="58"/>
              </a:xfrm>
              <a:custGeom>
                <a:avLst/>
                <a:gdLst>
                  <a:gd name="T0" fmla="*/ 40 w 40"/>
                  <a:gd name="T1" fmla="*/ 0 h 58"/>
                  <a:gd name="T2" fmla="*/ 40 w 40"/>
                  <a:gd name="T3" fmla="*/ 14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4"/>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095" name="Freeform 941"/>
              <p:cNvSpPr/>
              <p:nvPr/>
            </p:nvSpPr>
            <p:spPr bwMode="auto">
              <a:xfrm>
                <a:off x="6052" y="3208"/>
                <a:ext cx="84" cy="119"/>
              </a:xfrm>
              <a:custGeom>
                <a:avLst/>
                <a:gdLst>
                  <a:gd name="T0" fmla="*/ 0 w 84"/>
                  <a:gd name="T1" fmla="*/ 86 h 119"/>
                  <a:gd name="T2" fmla="*/ 84 w 84"/>
                  <a:gd name="T3" fmla="*/ 0 h 119"/>
                  <a:gd name="T4" fmla="*/ 84 w 84"/>
                  <a:gd name="T5" fmla="*/ 24 h 119"/>
                  <a:gd name="T6" fmla="*/ 0 w 84"/>
                  <a:gd name="T7" fmla="*/ 119 h 119"/>
                  <a:gd name="T8" fmla="*/ 0 w 84"/>
                  <a:gd name="T9" fmla="*/ 86 h 119"/>
                </a:gdLst>
                <a:ahLst/>
                <a:cxnLst>
                  <a:cxn ang="0">
                    <a:pos x="T0" y="T1"/>
                  </a:cxn>
                  <a:cxn ang="0">
                    <a:pos x="T2" y="T3"/>
                  </a:cxn>
                  <a:cxn ang="0">
                    <a:pos x="T4" y="T5"/>
                  </a:cxn>
                  <a:cxn ang="0">
                    <a:pos x="T6" y="T7"/>
                  </a:cxn>
                  <a:cxn ang="0">
                    <a:pos x="T8" y="T9"/>
                  </a:cxn>
                </a:cxnLst>
                <a:rect l="0" t="0" r="r" b="b"/>
                <a:pathLst>
                  <a:path w="84" h="119">
                    <a:moveTo>
                      <a:pt x="0" y="86"/>
                    </a:moveTo>
                    <a:lnTo>
                      <a:pt x="84" y="0"/>
                    </a:lnTo>
                    <a:lnTo>
                      <a:pt x="84" y="24"/>
                    </a:lnTo>
                    <a:lnTo>
                      <a:pt x="0" y="119"/>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1096" name="Freeform 942"/>
              <p:cNvSpPr/>
              <p:nvPr/>
            </p:nvSpPr>
            <p:spPr bwMode="auto">
              <a:xfrm>
                <a:off x="6194" y="3138"/>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097" name="Freeform 943"/>
              <p:cNvSpPr/>
              <p:nvPr/>
            </p:nvSpPr>
            <p:spPr bwMode="auto">
              <a:xfrm>
                <a:off x="6082" y="3286"/>
                <a:ext cx="22" cy="55"/>
              </a:xfrm>
              <a:custGeom>
                <a:avLst/>
                <a:gdLst>
                  <a:gd name="T0" fmla="*/ 0 w 22"/>
                  <a:gd name="T1" fmla="*/ 27 h 55"/>
                  <a:gd name="T2" fmla="*/ 22 w 22"/>
                  <a:gd name="T3" fmla="*/ 0 h 55"/>
                  <a:gd name="T4" fmla="*/ 22 w 22"/>
                  <a:gd name="T5" fmla="*/ 27 h 55"/>
                  <a:gd name="T6" fmla="*/ 0 w 22"/>
                  <a:gd name="T7" fmla="*/ 55 h 55"/>
                  <a:gd name="T8" fmla="*/ 0 w 22"/>
                  <a:gd name="T9" fmla="*/ 27 h 55"/>
                </a:gdLst>
                <a:ahLst/>
                <a:cxnLst>
                  <a:cxn ang="0">
                    <a:pos x="T0" y="T1"/>
                  </a:cxn>
                  <a:cxn ang="0">
                    <a:pos x="T2" y="T3"/>
                  </a:cxn>
                  <a:cxn ang="0">
                    <a:pos x="T4" y="T5"/>
                  </a:cxn>
                  <a:cxn ang="0">
                    <a:pos x="T6" y="T7"/>
                  </a:cxn>
                  <a:cxn ang="0">
                    <a:pos x="T8" y="T9"/>
                  </a:cxn>
                </a:cxnLst>
                <a:rect l="0" t="0" r="r" b="b"/>
                <a:pathLst>
                  <a:path w="22" h="55">
                    <a:moveTo>
                      <a:pt x="0" y="27"/>
                    </a:moveTo>
                    <a:lnTo>
                      <a:pt x="22" y="0"/>
                    </a:lnTo>
                    <a:lnTo>
                      <a:pt x="22" y="27"/>
                    </a:lnTo>
                    <a:lnTo>
                      <a:pt x="0" y="55"/>
                    </a:lnTo>
                    <a:lnTo>
                      <a:pt x="0" y="27"/>
                    </a:lnTo>
                    <a:close/>
                  </a:path>
                </a:pathLst>
              </a:custGeom>
              <a:grpFill/>
              <a:ln>
                <a:noFill/>
              </a:ln>
            </p:spPr>
            <p:txBody>
              <a:bodyPr vert="horz" wrap="square" lIns="91440" tIns="45720" rIns="91440" bIns="45720" numCol="1" anchor="t" anchorCtr="0" compatLnSpc="1"/>
              <a:lstStyle/>
              <a:p>
                <a:endParaRPr lang="zh-CN" altLang="en-US"/>
              </a:p>
            </p:txBody>
          </p:sp>
          <p:sp>
            <p:nvSpPr>
              <p:cNvPr id="1098" name="Freeform 944"/>
              <p:cNvSpPr/>
              <p:nvPr/>
            </p:nvSpPr>
            <p:spPr bwMode="auto">
              <a:xfrm>
                <a:off x="6120" y="3176"/>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099" name="Freeform 945"/>
              <p:cNvSpPr/>
              <p:nvPr/>
            </p:nvSpPr>
            <p:spPr bwMode="auto">
              <a:xfrm>
                <a:off x="6154" y="3218"/>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0" name="Freeform 946"/>
              <p:cNvSpPr/>
              <p:nvPr/>
            </p:nvSpPr>
            <p:spPr bwMode="auto">
              <a:xfrm>
                <a:off x="6154" y="2656"/>
                <a:ext cx="2" cy="2"/>
              </a:xfrm>
              <a:custGeom>
                <a:avLst/>
                <a:gdLst>
                  <a:gd name="T0" fmla="*/ 0 w 2"/>
                  <a:gd name="T1" fmla="*/ 2 h 2"/>
                  <a:gd name="T2" fmla="*/ 2 w 2"/>
                  <a:gd name="T3" fmla="*/ 0 h 2"/>
                  <a:gd name="T4" fmla="*/ 2 w 2"/>
                  <a:gd name="T5" fmla="*/ 2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2" y="2"/>
                    </a:lnTo>
                    <a:lnTo>
                      <a:pt x="0" y="2"/>
                    </a:lnTo>
                    <a:close/>
                  </a:path>
                </a:pathLst>
              </a:custGeom>
              <a:grpFill/>
              <a:ln>
                <a:noFill/>
              </a:ln>
            </p:spPr>
            <p:txBody>
              <a:bodyPr vert="horz" wrap="square" lIns="91440" tIns="45720" rIns="91440" bIns="45720" numCol="1" anchor="t" anchorCtr="0" compatLnSpc="1"/>
              <a:lstStyle/>
              <a:p>
                <a:endParaRPr lang="zh-CN" altLang="en-US"/>
              </a:p>
            </p:txBody>
          </p:sp>
          <p:sp>
            <p:nvSpPr>
              <p:cNvPr id="1101" name="Freeform 947"/>
              <p:cNvSpPr/>
              <p:nvPr/>
            </p:nvSpPr>
            <p:spPr bwMode="auto">
              <a:xfrm>
                <a:off x="6110" y="2660"/>
                <a:ext cx="16" cy="28"/>
              </a:xfrm>
              <a:custGeom>
                <a:avLst/>
                <a:gdLst>
                  <a:gd name="T0" fmla="*/ 16 w 16"/>
                  <a:gd name="T1" fmla="*/ 0 h 28"/>
                  <a:gd name="T2" fmla="*/ 16 w 16"/>
                  <a:gd name="T3" fmla="*/ 24 h 28"/>
                  <a:gd name="T4" fmla="*/ 0 w 16"/>
                  <a:gd name="T5" fmla="*/ 28 h 28"/>
                  <a:gd name="T6" fmla="*/ 0 w 16"/>
                  <a:gd name="T7" fmla="*/ 2 h 28"/>
                  <a:gd name="T8" fmla="*/ 16 w 16"/>
                  <a:gd name="T9" fmla="*/ 0 h 28"/>
                </a:gdLst>
                <a:ahLst/>
                <a:cxnLst>
                  <a:cxn ang="0">
                    <a:pos x="T0" y="T1"/>
                  </a:cxn>
                  <a:cxn ang="0">
                    <a:pos x="T2" y="T3"/>
                  </a:cxn>
                  <a:cxn ang="0">
                    <a:pos x="T4" y="T5"/>
                  </a:cxn>
                  <a:cxn ang="0">
                    <a:pos x="T6" y="T7"/>
                  </a:cxn>
                  <a:cxn ang="0">
                    <a:pos x="T8" y="T9"/>
                  </a:cxn>
                </a:cxnLst>
                <a:rect l="0" t="0" r="r" b="b"/>
                <a:pathLst>
                  <a:path w="16" h="28">
                    <a:moveTo>
                      <a:pt x="16" y="0"/>
                    </a:moveTo>
                    <a:lnTo>
                      <a:pt x="16" y="24"/>
                    </a:lnTo>
                    <a:lnTo>
                      <a:pt x="0" y="28"/>
                    </a:lnTo>
                    <a:lnTo>
                      <a:pt x="0" y="2"/>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102" name="Freeform 948"/>
              <p:cNvSpPr/>
              <p:nvPr/>
            </p:nvSpPr>
            <p:spPr bwMode="auto">
              <a:xfrm>
                <a:off x="6154" y="2656"/>
                <a:ext cx="2" cy="2"/>
              </a:xfrm>
              <a:custGeom>
                <a:avLst/>
                <a:gdLst>
                  <a:gd name="T0" fmla="*/ 2 w 2"/>
                  <a:gd name="T1" fmla="*/ 0 h 2"/>
                  <a:gd name="T2" fmla="*/ 2 w 2"/>
                  <a:gd name="T3" fmla="*/ 2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2"/>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1103" name="Rectangle 949"/>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4" name="Freeform 950"/>
              <p:cNvSpPr/>
              <p:nvPr/>
            </p:nvSpPr>
            <p:spPr bwMode="auto">
              <a:xfrm>
                <a:off x="6082" y="3439"/>
                <a:ext cx="22" cy="54"/>
              </a:xfrm>
              <a:custGeom>
                <a:avLst/>
                <a:gdLst>
                  <a:gd name="T0" fmla="*/ 0 w 22"/>
                  <a:gd name="T1" fmla="*/ 26 h 54"/>
                  <a:gd name="T2" fmla="*/ 22 w 22"/>
                  <a:gd name="T3" fmla="*/ 0 h 54"/>
                  <a:gd name="T4" fmla="*/ 22 w 22"/>
                  <a:gd name="T5" fmla="*/ 26 h 54"/>
                  <a:gd name="T6" fmla="*/ 0 w 22"/>
                  <a:gd name="T7" fmla="*/ 54 h 54"/>
                  <a:gd name="T8" fmla="*/ 0 w 22"/>
                  <a:gd name="T9" fmla="*/ 26 h 54"/>
                </a:gdLst>
                <a:ahLst/>
                <a:cxnLst>
                  <a:cxn ang="0">
                    <a:pos x="T0" y="T1"/>
                  </a:cxn>
                  <a:cxn ang="0">
                    <a:pos x="T2" y="T3"/>
                  </a:cxn>
                  <a:cxn ang="0">
                    <a:pos x="T4" y="T5"/>
                  </a:cxn>
                  <a:cxn ang="0">
                    <a:pos x="T6" y="T7"/>
                  </a:cxn>
                  <a:cxn ang="0">
                    <a:pos x="T8" y="T9"/>
                  </a:cxn>
                </a:cxnLst>
                <a:rect l="0" t="0" r="r" b="b"/>
                <a:pathLst>
                  <a:path w="22" h="54">
                    <a:moveTo>
                      <a:pt x="0" y="26"/>
                    </a:moveTo>
                    <a:lnTo>
                      <a:pt x="22" y="0"/>
                    </a:lnTo>
                    <a:lnTo>
                      <a:pt x="22" y="26"/>
                    </a:lnTo>
                    <a:lnTo>
                      <a:pt x="0" y="54"/>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105" name="Freeform 951"/>
              <p:cNvSpPr/>
              <p:nvPr/>
            </p:nvSpPr>
            <p:spPr bwMode="auto">
              <a:xfrm>
                <a:off x="6120" y="3317"/>
                <a:ext cx="86" cy="128"/>
              </a:xfrm>
              <a:custGeom>
                <a:avLst/>
                <a:gdLst>
                  <a:gd name="T0" fmla="*/ 86 w 86"/>
                  <a:gd name="T1" fmla="*/ 0 h 128"/>
                  <a:gd name="T2" fmla="*/ 86 w 86"/>
                  <a:gd name="T3" fmla="*/ 16 h 128"/>
                  <a:gd name="T4" fmla="*/ 0 w 86"/>
                  <a:gd name="T5" fmla="*/ 128 h 128"/>
                  <a:gd name="T6" fmla="*/ 0 w 86"/>
                  <a:gd name="T7" fmla="*/ 104 h 128"/>
                  <a:gd name="T8" fmla="*/ 86 w 86"/>
                  <a:gd name="T9" fmla="*/ 0 h 128"/>
                </a:gdLst>
                <a:ahLst/>
                <a:cxnLst>
                  <a:cxn ang="0">
                    <a:pos x="T0" y="T1"/>
                  </a:cxn>
                  <a:cxn ang="0">
                    <a:pos x="T2" y="T3"/>
                  </a:cxn>
                  <a:cxn ang="0">
                    <a:pos x="T4" y="T5"/>
                  </a:cxn>
                  <a:cxn ang="0">
                    <a:pos x="T6" y="T7"/>
                  </a:cxn>
                  <a:cxn ang="0">
                    <a:pos x="T8" y="T9"/>
                  </a:cxn>
                </a:cxnLst>
                <a:rect l="0" t="0" r="r" b="b"/>
                <a:pathLst>
                  <a:path w="86" h="128">
                    <a:moveTo>
                      <a:pt x="86" y="0"/>
                    </a:moveTo>
                    <a:lnTo>
                      <a:pt x="86" y="16"/>
                    </a:lnTo>
                    <a:lnTo>
                      <a:pt x="0" y="128"/>
                    </a:lnTo>
                    <a:lnTo>
                      <a:pt x="0" y="10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6" name="Freeform 952"/>
              <p:cNvSpPr/>
              <p:nvPr/>
            </p:nvSpPr>
            <p:spPr bwMode="auto">
              <a:xfrm>
                <a:off x="6120" y="3365"/>
                <a:ext cx="86" cy="13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7" name="Freeform 953"/>
              <p:cNvSpPr/>
              <p:nvPr/>
            </p:nvSpPr>
            <p:spPr bwMode="auto">
              <a:xfrm>
                <a:off x="6154" y="3270"/>
                <a:ext cx="52" cy="81"/>
              </a:xfrm>
              <a:custGeom>
                <a:avLst/>
                <a:gdLst>
                  <a:gd name="T0" fmla="*/ 52 w 52"/>
                  <a:gd name="T1" fmla="*/ 0 h 81"/>
                  <a:gd name="T2" fmla="*/ 52 w 52"/>
                  <a:gd name="T3" fmla="*/ 16 h 81"/>
                  <a:gd name="T4" fmla="*/ 0 w 52"/>
                  <a:gd name="T5" fmla="*/ 81 h 81"/>
                  <a:gd name="T6" fmla="*/ 0 w 52"/>
                  <a:gd name="T7" fmla="*/ 61 h 81"/>
                  <a:gd name="T8" fmla="*/ 52 w 52"/>
                  <a:gd name="T9" fmla="*/ 0 h 81"/>
                </a:gdLst>
                <a:ahLst/>
                <a:cxnLst>
                  <a:cxn ang="0">
                    <a:pos x="T0" y="T1"/>
                  </a:cxn>
                  <a:cxn ang="0">
                    <a:pos x="T2" y="T3"/>
                  </a:cxn>
                  <a:cxn ang="0">
                    <a:pos x="T4" y="T5"/>
                  </a:cxn>
                  <a:cxn ang="0">
                    <a:pos x="T6" y="T7"/>
                  </a:cxn>
                  <a:cxn ang="0">
                    <a:pos x="T8" y="T9"/>
                  </a:cxn>
                </a:cxnLst>
                <a:rect l="0" t="0" r="r" b="b"/>
                <a:pathLst>
                  <a:path w="52" h="81">
                    <a:moveTo>
                      <a:pt x="52" y="0"/>
                    </a:moveTo>
                    <a:lnTo>
                      <a:pt x="52" y="16"/>
                    </a:lnTo>
                    <a:lnTo>
                      <a:pt x="0" y="81"/>
                    </a:lnTo>
                    <a:lnTo>
                      <a:pt x="0" y="61"/>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8" name="Rectangle 954"/>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9" name="Freeform 955"/>
              <p:cNvSpPr/>
              <p:nvPr/>
            </p:nvSpPr>
            <p:spPr bwMode="auto">
              <a:xfrm>
                <a:off x="6168" y="2407"/>
                <a:ext cx="16" cy="28"/>
              </a:xfrm>
              <a:custGeom>
                <a:avLst/>
                <a:gdLst>
                  <a:gd name="T0" fmla="*/ 16 w 16"/>
                  <a:gd name="T1" fmla="*/ 10 h 28"/>
                  <a:gd name="T2" fmla="*/ 16 w 16"/>
                  <a:gd name="T3" fmla="*/ 28 h 28"/>
                  <a:gd name="T4" fmla="*/ 0 w 16"/>
                  <a:gd name="T5" fmla="*/ 18 h 28"/>
                  <a:gd name="T6" fmla="*/ 0 w 16"/>
                  <a:gd name="T7" fmla="*/ 0 h 28"/>
                  <a:gd name="T8" fmla="*/ 16 w 16"/>
                  <a:gd name="T9" fmla="*/ 10 h 28"/>
                </a:gdLst>
                <a:ahLst/>
                <a:cxnLst>
                  <a:cxn ang="0">
                    <a:pos x="T0" y="T1"/>
                  </a:cxn>
                  <a:cxn ang="0">
                    <a:pos x="T2" y="T3"/>
                  </a:cxn>
                  <a:cxn ang="0">
                    <a:pos x="T4" y="T5"/>
                  </a:cxn>
                  <a:cxn ang="0">
                    <a:pos x="T6" y="T7"/>
                  </a:cxn>
                  <a:cxn ang="0">
                    <a:pos x="T8" y="T9"/>
                  </a:cxn>
                </a:cxnLst>
                <a:rect l="0" t="0" r="r" b="b"/>
                <a:pathLst>
                  <a:path w="16" h="28">
                    <a:moveTo>
                      <a:pt x="16" y="10"/>
                    </a:moveTo>
                    <a:lnTo>
                      <a:pt x="16" y="28"/>
                    </a:lnTo>
                    <a:lnTo>
                      <a:pt x="0" y="18"/>
                    </a:lnTo>
                    <a:lnTo>
                      <a:pt x="0" y="0"/>
                    </a:lnTo>
                    <a:lnTo>
                      <a:pt x="16" y="10"/>
                    </a:lnTo>
                    <a:close/>
                  </a:path>
                </a:pathLst>
              </a:custGeom>
              <a:grpFill/>
              <a:ln>
                <a:noFill/>
              </a:ln>
            </p:spPr>
            <p:txBody>
              <a:bodyPr vert="horz" wrap="square" lIns="91440" tIns="45720" rIns="91440" bIns="45720" numCol="1" anchor="t" anchorCtr="0" compatLnSpc="1"/>
              <a:lstStyle/>
              <a:p>
                <a:endParaRPr lang="zh-CN" altLang="en-US"/>
              </a:p>
            </p:txBody>
          </p:sp>
          <p:sp>
            <p:nvSpPr>
              <p:cNvPr id="1110" name="Rectangle 956"/>
              <p:cNvSpPr>
                <a:spLocks noChangeArrowheads="1"/>
              </p:cNvSpPr>
              <p:nvPr/>
            </p:nvSpPr>
            <p:spPr bwMode="auto">
              <a:xfrm>
                <a:off x="481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1" name="Rectangle 957"/>
              <p:cNvSpPr>
                <a:spLocks noChangeArrowheads="1"/>
              </p:cNvSpPr>
              <p:nvPr/>
            </p:nvSpPr>
            <p:spPr bwMode="auto">
              <a:xfrm>
                <a:off x="48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2" name="Rectangle 958"/>
              <p:cNvSpPr>
                <a:spLocks noChangeArrowheads="1"/>
              </p:cNvSpPr>
              <p:nvPr/>
            </p:nvSpPr>
            <p:spPr bwMode="auto">
              <a:xfrm>
                <a:off x="48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3" name="Rectangle 959"/>
              <p:cNvSpPr>
                <a:spLocks noChangeArrowheads="1"/>
              </p:cNvSpPr>
              <p:nvPr/>
            </p:nvSpPr>
            <p:spPr bwMode="auto">
              <a:xfrm>
                <a:off x="49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4" name="Rectangle 960"/>
              <p:cNvSpPr>
                <a:spLocks noChangeArrowheads="1"/>
              </p:cNvSpPr>
              <p:nvPr/>
            </p:nvSpPr>
            <p:spPr bwMode="auto">
              <a:xfrm>
                <a:off x="492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5" name="Rectangle 961"/>
              <p:cNvSpPr>
                <a:spLocks noChangeArrowheads="1"/>
              </p:cNvSpPr>
              <p:nvPr/>
            </p:nvSpPr>
            <p:spPr bwMode="auto">
              <a:xfrm>
                <a:off x="481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6" name="Rectangle 962"/>
              <p:cNvSpPr>
                <a:spLocks noChangeArrowheads="1"/>
              </p:cNvSpPr>
              <p:nvPr/>
            </p:nvSpPr>
            <p:spPr bwMode="auto">
              <a:xfrm>
                <a:off x="4834"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7" name="Rectangle 963"/>
              <p:cNvSpPr>
                <a:spLocks noChangeArrowheads="1"/>
              </p:cNvSpPr>
              <p:nvPr/>
            </p:nvSpPr>
            <p:spPr bwMode="auto">
              <a:xfrm>
                <a:off x="4814"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8" name="Rectangle 964"/>
              <p:cNvSpPr>
                <a:spLocks noChangeArrowheads="1"/>
              </p:cNvSpPr>
              <p:nvPr/>
            </p:nvSpPr>
            <p:spPr bwMode="auto">
              <a:xfrm>
                <a:off x="4856"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9" name="Rectangle 965"/>
              <p:cNvSpPr>
                <a:spLocks noChangeArrowheads="1"/>
              </p:cNvSpPr>
              <p:nvPr/>
            </p:nvSpPr>
            <p:spPr bwMode="auto">
              <a:xfrm>
                <a:off x="492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0" name="Rectangle 966"/>
              <p:cNvSpPr>
                <a:spLocks noChangeArrowheads="1"/>
              </p:cNvSpPr>
              <p:nvPr/>
            </p:nvSpPr>
            <p:spPr bwMode="auto">
              <a:xfrm>
                <a:off x="481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1" name="Rectangle 967"/>
              <p:cNvSpPr>
                <a:spLocks noChangeArrowheads="1"/>
              </p:cNvSpPr>
              <p:nvPr/>
            </p:nvSpPr>
            <p:spPr bwMode="auto">
              <a:xfrm>
                <a:off x="4834"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2" name="Rectangle 968"/>
              <p:cNvSpPr>
                <a:spLocks noChangeArrowheads="1"/>
              </p:cNvSpPr>
              <p:nvPr/>
            </p:nvSpPr>
            <p:spPr bwMode="auto">
              <a:xfrm>
                <a:off x="4878" y="110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3" name="Rectangle 969"/>
              <p:cNvSpPr>
                <a:spLocks noChangeArrowheads="1"/>
              </p:cNvSpPr>
              <p:nvPr/>
            </p:nvSpPr>
            <p:spPr bwMode="auto">
              <a:xfrm>
                <a:off x="4834"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4" name="Rectangle 970"/>
              <p:cNvSpPr>
                <a:spLocks noChangeArrowheads="1"/>
              </p:cNvSpPr>
              <p:nvPr/>
            </p:nvSpPr>
            <p:spPr bwMode="auto">
              <a:xfrm>
                <a:off x="48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5" name="Rectangle 971"/>
              <p:cNvSpPr>
                <a:spLocks noChangeArrowheads="1"/>
              </p:cNvSpPr>
              <p:nvPr/>
            </p:nvSpPr>
            <p:spPr bwMode="auto">
              <a:xfrm>
                <a:off x="492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6" name="Rectangle 972"/>
              <p:cNvSpPr>
                <a:spLocks noChangeArrowheads="1"/>
              </p:cNvSpPr>
              <p:nvPr/>
            </p:nvSpPr>
            <p:spPr bwMode="auto">
              <a:xfrm>
                <a:off x="481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7" name="Rectangle 973"/>
              <p:cNvSpPr>
                <a:spLocks noChangeArrowheads="1"/>
              </p:cNvSpPr>
              <p:nvPr/>
            </p:nvSpPr>
            <p:spPr bwMode="auto">
              <a:xfrm>
                <a:off x="485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8" name="Rectangle 974"/>
              <p:cNvSpPr>
                <a:spLocks noChangeArrowheads="1"/>
              </p:cNvSpPr>
              <p:nvPr/>
            </p:nvSpPr>
            <p:spPr bwMode="auto">
              <a:xfrm>
                <a:off x="483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29" name="Rectangle 975"/>
              <p:cNvSpPr>
                <a:spLocks noChangeArrowheads="1"/>
              </p:cNvSpPr>
              <p:nvPr/>
            </p:nvSpPr>
            <p:spPr bwMode="auto">
              <a:xfrm>
                <a:off x="4878"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0" name="Rectangle 976"/>
              <p:cNvSpPr>
                <a:spLocks noChangeArrowheads="1"/>
              </p:cNvSpPr>
              <p:nvPr/>
            </p:nvSpPr>
            <p:spPr bwMode="auto">
              <a:xfrm>
                <a:off x="4920"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1" name="Rectangle 977"/>
              <p:cNvSpPr>
                <a:spLocks noChangeArrowheads="1"/>
              </p:cNvSpPr>
              <p:nvPr/>
            </p:nvSpPr>
            <p:spPr bwMode="auto">
              <a:xfrm>
                <a:off x="481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2" name="Rectangle 978"/>
              <p:cNvSpPr>
                <a:spLocks noChangeArrowheads="1"/>
              </p:cNvSpPr>
              <p:nvPr/>
            </p:nvSpPr>
            <p:spPr bwMode="auto">
              <a:xfrm>
                <a:off x="4856"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3" name="Rectangle 979"/>
              <p:cNvSpPr>
                <a:spLocks noChangeArrowheads="1"/>
              </p:cNvSpPr>
              <p:nvPr/>
            </p:nvSpPr>
            <p:spPr bwMode="auto">
              <a:xfrm>
                <a:off x="48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4" name="Rectangle 980"/>
              <p:cNvSpPr>
                <a:spLocks noChangeArrowheads="1"/>
              </p:cNvSpPr>
              <p:nvPr/>
            </p:nvSpPr>
            <p:spPr bwMode="auto">
              <a:xfrm>
                <a:off x="49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5" name="Rectangle 981"/>
              <p:cNvSpPr>
                <a:spLocks noChangeArrowheads="1"/>
              </p:cNvSpPr>
              <p:nvPr/>
            </p:nvSpPr>
            <p:spPr bwMode="auto">
              <a:xfrm>
                <a:off x="4834" y="14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6" name="Rectangle 982"/>
              <p:cNvSpPr>
                <a:spLocks noChangeArrowheads="1"/>
              </p:cNvSpPr>
              <p:nvPr/>
            </p:nvSpPr>
            <p:spPr bwMode="auto">
              <a:xfrm>
                <a:off x="487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7" name="Rectangle 983"/>
              <p:cNvSpPr>
                <a:spLocks noChangeArrowheads="1"/>
              </p:cNvSpPr>
              <p:nvPr/>
            </p:nvSpPr>
            <p:spPr bwMode="auto">
              <a:xfrm>
                <a:off x="4814"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8" name="Rectangle 984"/>
              <p:cNvSpPr>
                <a:spLocks noChangeArrowheads="1"/>
              </p:cNvSpPr>
              <p:nvPr/>
            </p:nvSpPr>
            <p:spPr bwMode="auto">
              <a:xfrm>
                <a:off x="48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9" name="Rectangle 985"/>
              <p:cNvSpPr>
                <a:spLocks noChangeArrowheads="1"/>
              </p:cNvSpPr>
              <p:nvPr/>
            </p:nvSpPr>
            <p:spPr bwMode="auto">
              <a:xfrm>
                <a:off x="492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0" name="Rectangle 986"/>
              <p:cNvSpPr>
                <a:spLocks noChangeArrowheads="1"/>
              </p:cNvSpPr>
              <p:nvPr/>
            </p:nvSpPr>
            <p:spPr bwMode="auto">
              <a:xfrm>
                <a:off x="481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1" name="Rectangle 987"/>
              <p:cNvSpPr>
                <a:spLocks noChangeArrowheads="1"/>
              </p:cNvSpPr>
              <p:nvPr/>
            </p:nvSpPr>
            <p:spPr bwMode="auto">
              <a:xfrm>
                <a:off x="4834"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2" name="Rectangle 988"/>
              <p:cNvSpPr>
                <a:spLocks noChangeArrowheads="1"/>
              </p:cNvSpPr>
              <p:nvPr/>
            </p:nvSpPr>
            <p:spPr bwMode="auto">
              <a:xfrm>
                <a:off x="4814"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3" name="Rectangle 989"/>
              <p:cNvSpPr>
                <a:spLocks noChangeArrowheads="1"/>
              </p:cNvSpPr>
              <p:nvPr/>
            </p:nvSpPr>
            <p:spPr bwMode="auto">
              <a:xfrm>
                <a:off x="4856"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4" name="Rectangle 990"/>
              <p:cNvSpPr>
                <a:spLocks noChangeArrowheads="1"/>
              </p:cNvSpPr>
              <p:nvPr/>
            </p:nvSpPr>
            <p:spPr bwMode="auto">
              <a:xfrm>
                <a:off x="4920"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5" name="Rectangle 991"/>
              <p:cNvSpPr>
                <a:spLocks noChangeArrowheads="1"/>
              </p:cNvSpPr>
              <p:nvPr/>
            </p:nvSpPr>
            <p:spPr bwMode="auto">
              <a:xfrm>
                <a:off x="483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6" name="Rectangle 992"/>
              <p:cNvSpPr>
                <a:spLocks noChangeArrowheads="1"/>
              </p:cNvSpPr>
              <p:nvPr/>
            </p:nvSpPr>
            <p:spPr bwMode="auto">
              <a:xfrm>
                <a:off x="4834"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7" name="Rectangle 993"/>
              <p:cNvSpPr>
                <a:spLocks noChangeArrowheads="1"/>
              </p:cNvSpPr>
              <p:nvPr/>
            </p:nvSpPr>
            <p:spPr bwMode="auto">
              <a:xfrm>
                <a:off x="4878"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8" name="Rectangle 994"/>
              <p:cNvSpPr>
                <a:spLocks noChangeArrowheads="1"/>
              </p:cNvSpPr>
              <p:nvPr/>
            </p:nvSpPr>
            <p:spPr bwMode="auto">
              <a:xfrm>
                <a:off x="492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9" name="Rectangle 995"/>
              <p:cNvSpPr>
                <a:spLocks noChangeArrowheads="1"/>
              </p:cNvSpPr>
              <p:nvPr/>
            </p:nvSpPr>
            <p:spPr bwMode="auto">
              <a:xfrm>
                <a:off x="481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0" name="Rectangle 996"/>
              <p:cNvSpPr>
                <a:spLocks noChangeArrowheads="1"/>
              </p:cNvSpPr>
              <p:nvPr/>
            </p:nvSpPr>
            <p:spPr bwMode="auto">
              <a:xfrm>
                <a:off x="485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1" name="Rectangle 997"/>
              <p:cNvSpPr>
                <a:spLocks noChangeArrowheads="1"/>
              </p:cNvSpPr>
              <p:nvPr/>
            </p:nvSpPr>
            <p:spPr bwMode="auto">
              <a:xfrm>
                <a:off x="4900"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2" name="Rectangle 998"/>
              <p:cNvSpPr>
                <a:spLocks noChangeArrowheads="1"/>
              </p:cNvSpPr>
              <p:nvPr/>
            </p:nvSpPr>
            <p:spPr bwMode="auto">
              <a:xfrm>
                <a:off x="4814"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3" name="Rectangle 999"/>
              <p:cNvSpPr>
                <a:spLocks noChangeArrowheads="1"/>
              </p:cNvSpPr>
              <p:nvPr/>
            </p:nvSpPr>
            <p:spPr bwMode="auto">
              <a:xfrm>
                <a:off x="487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4" name="Rectangle 1000"/>
              <p:cNvSpPr>
                <a:spLocks noChangeArrowheads="1"/>
              </p:cNvSpPr>
              <p:nvPr/>
            </p:nvSpPr>
            <p:spPr bwMode="auto">
              <a:xfrm>
                <a:off x="48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5" name="Rectangle 1001"/>
              <p:cNvSpPr>
                <a:spLocks noChangeArrowheads="1"/>
              </p:cNvSpPr>
              <p:nvPr/>
            </p:nvSpPr>
            <p:spPr bwMode="auto">
              <a:xfrm>
                <a:off x="490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6" name="Rectangle 1002"/>
              <p:cNvSpPr>
                <a:spLocks noChangeArrowheads="1"/>
              </p:cNvSpPr>
              <p:nvPr/>
            </p:nvSpPr>
            <p:spPr bwMode="auto">
              <a:xfrm>
                <a:off x="492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7" name="Rectangle 1003"/>
              <p:cNvSpPr>
                <a:spLocks noChangeArrowheads="1"/>
              </p:cNvSpPr>
              <p:nvPr/>
            </p:nvSpPr>
            <p:spPr bwMode="auto">
              <a:xfrm>
                <a:off x="4814"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8" name="Rectangle 1004"/>
              <p:cNvSpPr>
                <a:spLocks noChangeArrowheads="1"/>
              </p:cNvSpPr>
              <p:nvPr/>
            </p:nvSpPr>
            <p:spPr bwMode="auto">
              <a:xfrm>
                <a:off x="483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9" name="Rectangle 1005"/>
              <p:cNvSpPr>
                <a:spLocks noChangeArrowheads="1"/>
              </p:cNvSpPr>
              <p:nvPr/>
            </p:nvSpPr>
            <p:spPr bwMode="auto">
              <a:xfrm>
                <a:off x="48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0" name="Rectangle 1006"/>
              <p:cNvSpPr>
                <a:spLocks noChangeArrowheads="1"/>
              </p:cNvSpPr>
              <p:nvPr/>
            </p:nvSpPr>
            <p:spPr bwMode="auto">
              <a:xfrm>
                <a:off x="492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1" name="Rectangle 1007"/>
              <p:cNvSpPr>
                <a:spLocks noChangeArrowheads="1"/>
              </p:cNvSpPr>
              <p:nvPr/>
            </p:nvSpPr>
            <p:spPr bwMode="auto">
              <a:xfrm>
                <a:off x="481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2" name="Rectangle 1008"/>
              <p:cNvSpPr>
                <a:spLocks noChangeArrowheads="1"/>
              </p:cNvSpPr>
              <p:nvPr/>
            </p:nvSpPr>
            <p:spPr bwMode="auto">
              <a:xfrm>
                <a:off x="485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3" name="Rectangle 1009"/>
              <p:cNvSpPr>
                <a:spLocks noChangeArrowheads="1"/>
              </p:cNvSpPr>
              <p:nvPr/>
            </p:nvSpPr>
            <p:spPr bwMode="auto">
              <a:xfrm>
                <a:off x="483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4" name="Rectangle 1010"/>
              <p:cNvSpPr>
                <a:spLocks noChangeArrowheads="1"/>
              </p:cNvSpPr>
              <p:nvPr/>
            </p:nvSpPr>
            <p:spPr bwMode="auto">
              <a:xfrm>
                <a:off x="487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5" name="Rectangle 1011"/>
              <p:cNvSpPr>
                <a:spLocks noChangeArrowheads="1"/>
              </p:cNvSpPr>
              <p:nvPr/>
            </p:nvSpPr>
            <p:spPr bwMode="auto">
              <a:xfrm>
                <a:off x="4814" y="2117"/>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2" name="Group 1213"/>
            <p:cNvGrpSpPr/>
            <p:nvPr/>
          </p:nvGrpSpPr>
          <p:grpSpPr bwMode="auto">
            <a:xfrm>
              <a:off x="-3900818" y="-1035049"/>
              <a:ext cx="768377" cy="3255963"/>
              <a:chOff x="4814" y="935"/>
              <a:chExt cx="484" cy="2051"/>
            </a:xfrm>
            <a:grpFill/>
          </p:grpSpPr>
          <p:sp>
            <p:nvSpPr>
              <p:cNvPr id="766" name="Rectangle 1013"/>
              <p:cNvSpPr>
                <a:spLocks noChangeArrowheads="1"/>
              </p:cNvSpPr>
              <p:nvPr/>
            </p:nvSpPr>
            <p:spPr bwMode="auto">
              <a:xfrm>
                <a:off x="485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7" name="Rectangle 1014"/>
              <p:cNvSpPr>
                <a:spLocks noChangeArrowheads="1"/>
              </p:cNvSpPr>
              <p:nvPr/>
            </p:nvSpPr>
            <p:spPr bwMode="auto">
              <a:xfrm>
                <a:off x="49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8" name="Rectangle 1015"/>
              <p:cNvSpPr>
                <a:spLocks noChangeArrowheads="1"/>
              </p:cNvSpPr>
              <p:nvPr/>
            </p:nvSpPr>
            <p:spPr bwMode="auto">
              <a:xfrm>
                <a:off x="49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69" name="Rectangle 1016"/>
              <p:cNvSpPr>
                <a:spLocks noChangeArrowheads="1"/>
              </p:cNvSpPr>
              <p:nvPr/>
            </p:nvSpPr>
            <p:spPr bwMode="auto">
              <a:xfrm>
                <a:off x="5008"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0" name="Rectangle 1017"/>
              <p:cNvSpPr>
                <a:spLocks noChangeArrowheads="1"/>
              </p:cNvSpPr>
              <p:nvPr/>
            </p:nvSpPr>
            <p:spPr bwMode="auto">
              <a:xfrm>
                <a:off x="503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1" name="Rectangle 1018"/>
              <p:cNvSpPr>
                <a:spLocks noChangeArrowheads="1"/>
              </p:cNvSpPr>
              <p:nvPr/>
            </p:nvSpPr>
            <p:spPr bwMode="auto">
              <a:xfrm>
                <a:off x="505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2" name="Rectangle 1019"/>
              <p:cNvSpPr>
                <a:spLocks noChangeArrowheads="1"/>
              </p:cNvSpPr>
              <p:nvPr/>
            </p:nvSpPr>
            <p:spPr bwMode="auto">
              <a:xfrm>
                <a:off x="494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3" name="Rectangle 1020"/>
              <p:cNvSpPr>
                <a:spLocks noChangeArrowheads="1"/>
              </p:cNvSpPr>
              <p:nvPr/>
            </p:nvSpPr>
            <p:spPr bwMode="auto">
              <a:xfrm>
                <a:off x="4986"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4" name="Rectangle 1021"/>
              <p:cNvSpPr>
                <a:spLocks noChangeArrowheads="1"/>
              </p:cNvSpPr>
              <p:nvPr/>
            </p:nvSpPr>
            <p:spPr bwMode="auto">
              <a:xfrm>
                <a:off x="5030"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5" name="Rectangle 1022"/>
              <p:cNvSpPr>
                <a:spLocks noChangeArrowheads="1"/>
              </p:cNvSpPr>
              <p:nvPr/>
            </p:nvSpPr>
            <p:spPr bwMode="auto">
              <a:xfrm>
                <a:off x="4964"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76" name="Rectangle 1023"/>
              <p:cNvSpPr>
                <a:spLocks noChangeArrowheads="1"/>
              </p:cNvSpPr>
              <p:nvPr/>
            </p:nvSpPr>
            <p:spPr bwMode="auto">
              <a:xfrm>
                <a:off x="505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7" name="Rectangle 1024"/>
              <p:cNvSpPr>
                <a:spLocks noChangeArrowheads="1"/>
              </p:cNvSpPr>
              <p:nvPr/>
            </p:nvSpPr>
            <p:spPr bwMode="auto">
              <a:xfrm>
                <a:off x="494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8" name="Rectangle 1025"/>
              <p:cNvSpPr>
                <a:spLocks noChangeArrowheads="1"/>
              </p:cNvSpPr>
              <p:nvPr/>
            </p:nvSpPr>
            <p:spPr bwMode="auto">
              <a:xfrm>
                <a:off x="5008"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9" name="Rectangle 1026"/>
              <p:cNvSpPr>
                <a:spLocks noChangeArrowheads="1"/>
              </p:cNvSpPr>
              <p:nvPr/>
            </p:nvSpPr>
            <p:spPr bwMode="auto">
              <a:xfrm>
                <a:off x="5050"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80" name="Rectangle 1027"/>
              <p:cNvSpPr>
                <a:spLocks noChangeArrowheads="1"/>
              </p:cNvSpPr>
              <p:nvPr/>
            </p:nvSpPr>
            <p:spPr bwMode="auto">
              <a:xfrm>
                <a:off x="49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1" name="Rectangle 1028"/>
              <p:cNvSpPr>
                <a:spLocks noChangeArrowheads="1"/>
              </p:cNvSpPr>
              <p:nvPr/>
            </p:nvSpPr>
            <p:spPr bwMode="auto">
              <a:xfrm>
                <a:off x="4964"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2" name="Rectangle 1029"/>
              <p:cNvSpPr>
                <a:spLocks noChangeArrowheads="1"/>
              </p:cNvSpPr>
              <p:nvPr/>
            </p:nvSpPr>
            <p:spPr bwMode="auto">
              <a:xfrm>
                <a:off x="5008"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3" name="Rectangle 1030"/>
              <p:cNvSpPr>
                <a:spLocks noChangeArrowheads="1"/>
              </p:cNvSpPr>
              <p:nvPr/>
            </p:nvSpPr>
            <p:spPr bwMode="auto">
              <a:xfrm>
                <a:off x="505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4" name="Rectangle 1031"/>
              <p:cNvSpPr>
                <a:spLocks noChangeArrowheads="1"/>
              </p:cNvSpPr>
              <p:nvPr/>
            </p:nvSpPr>
            <p:spPr bwMode="auto">
              <a:xfrm>
                <a:off x="494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5" name="Rectangle 1032"/>
              <p:cNvSpPr>
                <a:spLocks noChangeArrowheads="1"/>
              </p:cNvSpPr>
              <p:nvPr/>
            </p:nvSpPr>
            <p:spPr bwMode="auto">
              <a:xfrm>
                <a:off x="498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6" name="Rectangle 1033"/>
              <p:cNvSpPr>
                <a:spLocks noChangeArrowheads="1"/>
              </p:cNvSpPr>
              <p:nvPr/>
            </p:nvSpPr>
            <p:spPr bwMode="auto">
              <a:xfrm>
                <a:off x="49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787" name="Rectangle 1034"/>
              <p:cNvSpPr>
                <a:spLocks noChangeArrowheads="1"/>
              </p:cNvSpPr>
              <p:nvPr/>
            </p:nvSpPr>
            <p:spPr bwMode="auto">
              <a:xfrm>
                <a:off x="503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88" name="Rectangle 1035"/>
              <p:cNvSpPr>
                <a:spLocks noChangeArrowheads="1"/>
              </p:cNvSpPr>
              <p:nvPr/>
            </p:nvSpPr>
            <p:spPr bwMode="auto">
              <a:xfrm>
                <a:off x="494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9" name="Rectangle 1036"/>
              <p:cNvSpPr>
                <a:spLocks noChangeArrowheads="1"/>
              </p:cNvSpPr>
              <p:nvPr/>
            </p:nvSpPr>
            <p:spPr bwMode="auto">
              <a:xfrm>
                <a:off x="49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0" name="Rectangle 1037"/>
              <p:cNvSpPr>
                <a:spLocks noChangeArrowheads="1"/>
              </p:cNvSpPr>
              <p:nvPr/>
            </p:nvSpPr>
            <p:spPr bwMode="auto">
              <a:xfrm>
                <a:off x="5008"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1" name="Rectangle 1038"/>
              <p:cNvSpPr>
                <a:spLocks noChangeArrowheads="1"/>
              </p:cNvSpPr>
              <p:nvPr/>
            </p:nvSpPr>
            <p:spPr bwMode="auto">
              <a:xfrm>
                <a:off x="5050"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92" name="Rectangle 1039"/>
              <p:cNvSpPr>
                <a:spLocks noChangeArrowheads="1"/>
              </p:cNvSpPr>
              <p:nvPr/>
            </p:nvSpPr>
            <p:spPr bwMode="auto">
              <a:xfrm>
                <a:off x="49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3" name="Rectangle 1040"/>
              <p:cNvSpPr>
                <a:spLocks noChangeArrowheads="1"/>
              </p:cNvSpPr>
              <p:nvPr/>
            </p:nvSpPr>
            <p:spPr bwMode="auto">
              <a:xfrm>
                <a:off x="5008"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4" name="Rectangle 1041"/>
              <p:cNvSpPr>
                <a:spLocks noChangeArrowheads="1"/>
              </p:cNvSpPr>
              <p:nvPr/>
            </p:nvSpPr>
            <p:spPr bwMode="auto">
              <a:xfrm>
                <a:off x="4944" y="1442"/>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5" name="Rectangle 1042"/>
              <p:cNvSpPr>
                <a:spLocks noChangeArrowheads="1"/>
              </p:cNvSpPr>
              <p:nvPr/>
            </p:nvSpPr>
            <p:spPr bwMode="auto">
              <a:xfrm>
                <a:off x="500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6" name="Rectangle 1043"/>
              <p:cNvSpPr>
                <a:spLocks noChangeArrowheads="1"/>
              </p:cNvSpPr>
              <p:nvPr/>
            </p:nvSpPr>
            <p:spPr bwMode="auto">
              <a:xfrm>
                <a:off x="5008"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7" name="Rectangle 1044"/>
              <p:cNvSpPr>
                <a:spLocks noChangeArrowheads="1"/>
              </p:cNvSpPr>
              <p:nvPr/>
            </p:nvSpPr>
            <p:spPr bwMode="auto">
              <a:xfrm>
                <a:off x="505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8" name="Rectangle 1045"/>
              <p:cNvSpPr>
                <a:spLocks noChangeArrowheads="1"/>
              </p:cNvSpPr>
              <p:nvPr/>
            </p:nvSpPr>
            <p:spPr bwMode="auto">
              <a:xfrm>
                <a:off x="4900" y="1554"/>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99" name="Rectangle 1046"/>
              <p:cNvSpPr>
                <a:spLocks noChangeArrowheads="1"/>
              </p:cNvSpPr>
              <p:nvPr/>
            </p:nvSpPr>
            <p:spPr bwMode="auto">
              <a:xfrm>
                <a:off x="5008"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0" name="Rectangle 1047"/>
              <p:cNvSpPr>
                <a:spLocks noChangeArrowheads="1"/>
              </p:cNvSpPr>
              <p:nvPr/>
            </p:nvSpPr>
            <p:spPr bwMode="auto">
              <a:xfrm>
                <a:off x="5050"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1" name="Rectangle 1048"/>
              <p:cNvSpPr>
                <a:spLocks noChangeArrowheads="1"/>
              </p:cNvSpPr>
              <p:nvPr/>
            </p:nvSpPr>
            <p:spPr bwMode="auto">
              <a:xfrm>
                <a:off x="4964"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2" name="Rectangle 1049"/>
              <p:cNvSpPr>
                <a:spLocks noChangeArrowheads="1"/>
              </p:cNvSpPr>
              <p:nvPr/>
            </p:nvSpPr>
            <p:spPr bwMode="auto">
              <a:xfrm>
                <a:off x="498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3" name="Rectangle 1050"/>
              <p:cNvSpPr>
                <a:spLocks noChangeArrowheads="1"/>
              </p:cNvSpPr>
              <p:nvPr/>
            </p:nvSpPr>
            <p:spPr bwMode="auto">
              <a:xfrm>
                <a:off x="5030" y="16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4" name="Rectangle 1051"/>
              <p:cNvSpPr>
                <a:spLocks noChangeArrowheads="1"/>
              </p:cNvSpPr>
              <p:nvPr/>
            </p:nvSpPr>
            <p:spPr bwMode="auto">
              <a:xfrm>
                <a:off x="49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5" name="Rectangle 1052"/>
              <p:cNvSpPr>
                <a:spLocks noChangeArrowheads="1"/>
              </p:cNvSpPr>
              <p:nvPr/>
            </p:nvSpPr>
            <p:spPr bwMode="auto">
              <a:xfrm>
                <a:off x="5008"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6" name="Rectangle 1053"/>
              <p:cNvSpPr>
                <a:spLocks noChangeArrowheads="1"/>
              </p:cNvSpPr>
              <p:nvPr/>
            </p:nvSpPr>
            <p:spPr bwMode="auto">
              <a:xfrm>
                <a:off x="5050"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7" name="Rectangle 1054"/>
              <p:cNvSpPr>
                <a:spLocks noChangeArrowheads="1"/>
              </p:cNvSpPr>
              <p:nvPr/>
            </p:nvSpPr>
            <p:spPr bwMode="auto">
              <a:xfrm>
                <a:off x="4964"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08" name="Rectangle 1055"/>
              <p:cNvSpPr>
                <a:spLocks noChangeArrowheads="1"/>
              </p:cNvSpPr>
              <p:nvPr/>
            </p:nvSpPr>
            <p:spPr bwMode="auto">
              <a:xfrm>
                <a:off x="505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9" name="Rectangle 1056"/>
              <p:cNvSpPr>
                <a:spLocks noChangeArrowheads="1"/>
              </p:cNvSpPr>
              <p:nvPr/>
            </p:nvSpPr>
            <p:spPr bwMode="auto">
              <a:xfrm>
                <a:off x="494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0" name="Rectangle 1057"/>
              <p:cNvSpPr>
                <a:spLocks noChangeArrowheads="1"/>
              </p:cNvSpPr>
              <p:nvPr/>
            </p:nvSpPr>
            <p:spPr bwMode="auto">
              <a:xfrm>
                <a:off x="5050"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1" name="Rectangle 1058"/>
              <p:cNvSpPr>
                <a:spLocks noChangeArrowheads="1"/>
              </p:cNvSpPr>
              <p:nvPr/>
            </p:nvSpPr>
            <p:spPr bwMode="auto">
              <a:xfrm>
                <a:off x="49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2" name="Rectangle 1059"/>
              <p:cNvSpPr>
                <a:spLocks noChangeArrowheads="1"/>
              </p:cNvSpPr>
              <p:nvPr/>
            </p:nvSpPr>
            <p:spPr bwMode="auto">
              <a:xfrm>
                <a:off x="4964"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3" name="Rectangle 1060"/>
              <p:cNvSpPr>
                <a:spLocks noChangeArrowheads="1"/>
              </p:cNvSpPr>
              <p:nvPr/>
            </p:nvSpPr>
            <p:spPr bwMode="auto">
              <a:xfrm>
                <a:off x="500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4" name="Rectangle 1061"/>
              <p:cNvSpPr>
                <a:spLocks noChangeArrowheads="1"/>
              </p:cNvSpPr>
              <p:nvPr/>
            </p:nvSpPr>
            <p:spPr bwMode="auto">
              <a:xfrm>
                <a:off x="5030"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5" name="Rectangle 1062"/>
              <p:cNvSpPr>
                <a:spLocks noChangeArrowheads="1"/>
              </p:cNvSpPr>
              <p:nvPr/>
            </p:nvSpPr>
            <p:spPr bwMode="auto">
              <a:xfrm>
                <a:off x="49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6" name="Rectangle 1063"/>
              <p:cNvSpPr>
                <a:spLocks noChangeArrowheads="1"/>
              </p:cNvSpPr>
              <p:nvPr/>
            </p:nvSpPr>
            <p:spPr bwMode="auto">
              <a:xfrm>
                <a:off x="503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7" name="Rectangle 1064"/>
              <p:cNvSpPr>
                <a:spLocks noChangeArrowheads="1"/>
              </p:cNvSpPr>
              <p:nvPr/>
            </p:nvSpPr>
            <p:spPr bwMode="auto">
              <a:xfrm>
                <a:off x="505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8" name="Rectangle 1065"/>
              <p:cNvSpPr>
                <a:spLocks noChangeArrowheads="1"/>
              </p:cNvSpPr>
              <p:nvPr/>
            </p:nvSpPr>
            <p:spPr bwMode="auto">
              <a:xfrm>
                <a:off x="496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19" name="Rectangle 1066"/>
              <p:cNvSpPr>
                <a:spLocks noChangeArrowheads="1"/>
              </p:cNvSpPr>
              <p:nvPr/>
            </p:nvSpPr>
            <p:spPr bwMode="auto">
              <a:xfrm>
                <a:off x="49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820" name="Rectangle 1067"/>
              <p:cNvSpPr>
                <a:spLocks noChangeArrowheads="1"/>
              </p:cNvSpPr>
              <p:nvPr/>
            </p:nvSpPr>
            <p:spPr bwMode="auto">
              <a:xfrm>
                <a:off x="505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21" name="Rectangle 1068"/>
              <p:cNvSpPr>
                <a:spLocks noChangeArrowheads="1"/>
              </p:cNvSpPr>
              <p:nvPr/>
            </p:nvSpPr>
            <p:spPr bwMode="auto">
              <a:xfrm>
                <a:off x="494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2" name="Rectangle 1069"/>
              <p:cNvSpPr>
                <a:spLocks noChangeArrowheads="1"/>
              </p:cNvSpPr>
              <p:nvPr/>
            </p:nvSpPr>
            <p:spPr bwMode="auto">
              <a:xfrm>
                <a:off x="498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3" name="Rectangle 1070"/>
              <p:cNvSpPr>
                <a:spLocks noChangeArrowheads="1"/>
              </p:cNvSpPr>
              <p:nvPr/>
            </p:nvSpPr>
            <p:spPr bwMode="auto">
              <a:xfrm>
                <a:off x="5030"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4" name="Rectangle 1071"/>
              <p:cNvSpPr>
                <a:spLocks noChangeArrowheads="1"/>
              </p:cNvSpPr>
              <p:nvPr/>
            </p:nvSpPr>
            <p:spPr bwMode="auto">
              <a:xfrm>
                <a:off x="496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5" name="Rectangle 1072"/>
              <p:cNvSpPr>
                <a:spLocks noChangeArrowheads="1"/>
              </p:cNvSpPr>
              <p:nvPr/>
            </p:nvSpPr>
            <p:spPr bwMode="auto">
              <a:xfrm>
                <a:off x="500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6" name="Rectangle 1073"/>
              <p:cNvSpPr>
                <a:spLocks noChangeArrowheads="1"/>
              </p:cNvSpPr>
              <p:nvPr/>
            </p:nvSpPr>
            <p:spPr bwMode="auto">
              <a:xfrm>
                <a:off x="5050"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7" name="Rectangle 1074"/>
              <p:cNvSpPr>
                <a:spLocks noChangeArrowheads="1"/>
              </p:cNvSpPr>
              <p:nvPr/>
            </p:nvSpPr>
            <p:spPr bwMode="auto">
              <a:xfrm>
                <a:off x="4944"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8" name="Rectangle 1075"/>
              <p:cNvSpPr>
                <a:spLocks noChangeArrowheads="1"/>
              </p:cNvSpPr>
              <p:nvPr/>
            </p:nvSpPr>
            <p:spPr bwMode="auto">
              <a:xfrm>
                <a:off x="49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9" name="Rectangle 1076"/>
              <p:cNvSpPr>
                <a:spLocks noChangeArrowheads="1"/>
              </p:cNvSpPr>
              <p:nvPr/>
            </p:nvSpPr>
            <p:spPr bwMode="auto">
              <a:xfrm>
                <a:off x="5050"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0" name="Rectangle 1077"/>
              <p:cNvSpPr>
                <a:spLocks noChangeArrowheads="1"/>
              </p:cNvSpPr>
              <p:nvPr/>
            </p:nvSpPr>
            <p:spPr bwMode="auto">
              <a:xfrm>
                <a:off x="48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1" name="Rectangle 1078"/>
              <p:cNvSpPr>
                <a:spLocks noChangeArrowheads="1"/>
              </p:cNvSpPr>
              <p:nvPr/>
            </p:nvSpPr>
            <p:spPr bwMode="auto">
              <a:xfrm>
                <a:off x="4920"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2" name="Rectangle 1079"/>
              <p:cNvSpPr>
                <a:spLocks noChangeArrowheads="1"/>
              </p:cNvSpPr>
              <p:nvPr/>
            </p:nvSpPr>
            <p:spPr bwMode="auto">
              <a:xfrm>
                <a:off x="4944"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3" name="Rectangle 1080"/>
              <p:cNvSpPr>
                <a:spLocks noChangeArrowheads="1"/>
              </p:cNvSpPr>
              <p:nvPr/>
            </p:nvSpPr>
            <p:spPr bwMode="auto">
              <a:xfrm>
                <a:off x="498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4" name="Rectangle 1081"/>
              <p:cNvSpPr>
                <a:spLocks noChangeArrowheads="1"/>
              </p:cNvSpPr>
              <p:nvPr/>
            </p:nvSpPr>
            <p:spPr bwMode="auto">
              <a:xfrm>
                <a:off x="481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5" name="Rectangle 1082"/>
              <p:cNvSpPr>
                <a:spLocks noChangeArrowheads="1"/>
              </p:cNvSpPr>
              <p:nvPr/>
            </p:nvSpPr>
            <p:spPr bwMode="auto">
              <a:xfrm>
                <a:off x="48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6" name="Rectangle 1083"/>
              <p:cNvSpPr>
                <a:spLocks noChangeArrowheads="1"/>
              </p:cNvSpPr>
              <p:nvPr/>
            </p:nvSpPr>
            <p:spPr bwMode="auto">
              <a:xfrm>
                <a:off x="490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7" name="Rectangle 1084"/>
              <p:cNvSpPr>
                <a:spLocks noChangeArrowheads="1"/>
              </p:cNvSpPr>
              <p:nvPr/>
            </p:nvSpPr>
            <p:spPr bwMode="auto">
              <a:xfrm>
                <a:off x="494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8" name="Rectangle 1085"/>
              <p:cNvSpPr>
                <a:spLocks noChangeArrowheads="1"/>
              </p:cNvSpPr>
              <p:nvPr/>
            </p:nvSpPr>
            <p:spPr bwMode="auto">
              <a:xfrm>
                <a:off x="5050"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9" name="Rectangle 1086"/>
              <p:cNvSpPr>
                <a:spLocks noChangeArrowheads="1"/>
              </p:cNvSpPr>
              <p:nvPr/>
            </p:nvSpPr>
            <p:spPr bwMode="auto">
              <a:xfrm>
                <a:off x="492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0" name="Rectangle 1087"/>
              <p:cNvSpPr>
                <a:spLocks noChangeArrowheads="1"/>
              </p:cNvSpPr>
              <p:nvPr/>
            </p:nvSpPr>
            <p:spPr bwMode="auto">
              <a:xfrm>
                <a:off x="4878"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1" name="Rectangle 1088"/>
              <p:cNvSpPr>
                <a:spLocks noChangeArrowheads="1"/>
              </p:cNvSpPr>
              <p:nvPr/>
            </p:nvSpPr>
            <p:spPr bwMode="auto">
              <a:xfrm>
                <a:off x="5030"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2" name="Rectangle 1089"/>
              <p:cNvSpPr>
                <a:spLocks noChangeArrowheads="1"/>
              </p:cNvSpPr>
              <p:nvPr/>
            </p:nvSpPr>
            <p:spPr bwMode="auto">
              <a:xfrm>
                <a:off x="505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3" name="Rectangle 1090"/>
              <p:cNvSpPr>
                <a:spLocks noChangeArrowheads="1"/>
              </p:cNvSpPr>
              <p:nvPr/>
            </p:nvSpPr>
            <p:spPr bwMode="auto">
              <a:xfrm>
                <a:off x="481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4" name="Rectangle 1091"/>
              <p:cNvSpPr>
                <a:spLocks noChangeArrowheads="1"/>
              </p:cNvSpPr>
              <p:nvPr/>
            </p:nvSpPr>
            <p:spPr bwMode="auto">
              <a:xfrm>
                <a:off x="4964"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5" name="Rectangle 1092"/>
              <p:cNvSpPr>
                <a:spLocks noChangeArrowheads="1"/>
              </p:cNvSpPr>
              <p:nvPr/>
            </p:nvSpPr>
            <p:spPr bwMode="auto">
              <a:xfrm>
                <a:off x="485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6" name="Rectangle 1093"/>
              <p:cNvSpPr>
                <a:spLocks noChangeArrowheads="1"/>
              </p:cNvSpPr>
              <p:nvPr/>
            </p:nvSpPr>
            <p:spPr bwMode="auto">
              <a:xfrm>
                <a:off x="5008"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7" name="Rectangle 1094"/>
              <p:cNvSpPr>
                <a:spLocks noChangeArrowheads="1"/>
              </p:cNvSpPr>
              <p:nvPr/>
            </p:nvSpPr>
            <p:spPr bwMode="auto">
              <a:xfrm>
                <a:off x="5050"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8" name="Rectangle 1095"/>
              <p:cNvSpPr>
                <a:spLocks noChangeArrowheads="1"/>
              </p:cNvSpPr>
              <p:nvPr/>
            </p:nvSpPr>
            <p:spPr bwMode="auto">
              <a:xfrm>
                <a:off x="48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9" name="Rectangle 1096"/>
              <p:cNvSpPr>
                <a:spLocks noChangeArrowheads="1"/>
              </p:cNvSpPr>
              <p:nvPr/>
            </p:nvSpPr>
            <p:spPr bwMode="auto">
              <a:xfrm>
                <a:off x="487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0" name="Rectangle 1097"/>
              <p:cNvSpPr>
                <a:spLocks noChangeArrowheads="1"/>
              </p:cNvSpPr>
              <p:nvPr/>
            </p:nvSpPr>
            <p:spPr bwMode="auto">
              <a:xfrm>
                <a:off x="4834"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1" name="Rectangle 1098"/>
              <p:cNvSpPr>
                <a:spLocks noChangeArrowheads="1"/>
              </p:cNvSpPr>
              <p:nvPr/>
            </p:nvSpPr>
            <p:spPr bwMode="auto">
              <a:xfrm>
                <a:off x="4986"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2" name="Rectangle 1099"/>
              <p:cNvSpPr>
                <a:spLocks noChangeArrowheads="1"/>
              </p:cNvSpPr>
              <p:nvPr/>
            </p:nvSpPr>
            <p:spPr bwMode="auto">
              <a:xfrm>
                <a:off x="500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3" name="Rectangle 1100"/>
              <p:cNvSpPr>
                <a:spLocks noChangeArrowheads="1"/>
              </p:cNvSpPr>
              <p:nvPr/>
            </p:nvSpPr>
            <p:spPr bwMode="auto">
              <a:xfrm>
                <a:off x="48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4" name="Rectangle 1101"/>
              <p:cNvSpPr>
                <a:spLocks noChangeArrowheads="1"/>
              </p:cNvSpPr>
              <p:nvPr/>
            </p:nvSpPr>
            <p:spPr bwMode="auto">
              <a:xfrm>
                <a:off x="4964"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5" name="Rectangle 1102"/>
              <p:cNvSpPr>
                <a:spLocks noChangeArrowheads="1"/>
              </p:cNvSpPr>
              <p:nvPr/>
            </p:nvSpPr>
            <p:spPr bwMode="auto">
              <a:xfrm>
                <a:off x="4878"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6" name="Rectangle 1103"/>
              <p:cNvSpPr>
                <a:spLocks noChangeArrowheads="1"/>
              </p:cNvSpPr>
              <p:nvPr/>
            </p:nvSpPr>
            <p:spPr bwMode="auto">
              <a:xfrm>
                <a:off x="492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7" name="Rectangle 1104"/>
              <p:cNvSpPr>
                <a:spLocks noChangeArrowheads="1"/>
              </p:cNvSpPr>
              <p:nvPr/>
            </p:nvSpPr>
            <p:spPr bwMode="auto">
              <a:xfrm>
                <a:off x="505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8" name="Rectangle 1105"/>
              <p:cNvSpPr>
                <a:spLocks noChangeArrowheads="1"/>
              </p:cNvSpPr>
              <p:nvPr/>
            </p:nvSpPr>
            <p:spPr bwMode="auto">
              <a:xfrm>
                <a:off x="48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9" name="Rectangle 1106"/>
              <p:cNvSpPr>
                <a:spLocks noChangeArrowheads="1"/>
              </p:cNvSpPr>
              <p:nvPr/>
            </p:nvSpPr>
            <p:spPr bwMode="auto">
              <a:xfrm>
                <a:off x="4964"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0" name="Rectangle 1107"/>
              <p:cNvSpPr>
                <a:spLocks noChangeArrowheads="1"/>
              </p:cNvSpPr>
              <p:nvPr/>
            </p:nvSpPr>
            <p:spPr bwMode="auto">
              <a:xfrm>
                <a:off x="4878"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1" name="Rectangle 1108"/>
              <p:cNvSpPr>
                <a:spLocks noChangeArrowheads="1"/>
              </p:cNvSpPr>
              <p:nvPr/>
            </p:nvSpPr>
            <p:spPr bwMode="auto">
              <a:xfrm>
                <a:off x="494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2" name="Rectangle 1109"/>
              <p:cNvSpPr>
                <a:spLocks noChangeArrowheads="1"/>
              </p:cNvSpPr>
              <p:nvPr/>
            </p:nvSpPr>
            <p:spPr bwMode="auto">
              <a:xfrm>
                <a:off x="5050"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3" name="Rectangle 1110"/>
              <p:cNvSpPr>
                <a:spLocks noChangeArrowheads="1"/>
              </p:cNvSpPr>
              <p:nvPr/>
            </p:nvSpPr>
            <p:spPr bwMode="auto">
              <a:xfrm>
                <a:off x="4964"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4" name="Rectangle 1111"/>
              <p:cNvSpPr>
                <a:spLocks noChangeArrowheads="1"/>
              </p:cNvSpPr>
              <p:nvPr/>
            </p:nvSpPr>
            <p:spPr bwMode="auto">
              <a:xfrm>
                <a:off x="48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65" name="Rectangle 1112"/>
              <p:cNvSpPr>
                <a:spLocks noChangeArrowheads="1"/>
              </p:cNvSpPr>
              <p:nvPr/>
            </p:nvSpPr>
            <p:spPr bwMode="auto">
              <a:xfrm>
                <a:off x="4920"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6" name="Rectangle 1113"/>
              <p:cNvSpPr>
                <a:spLocks noChangeArrowheads="1"/>
              </p:cNvSpPr>
              <p:nvPr/>
            </p:nvSpPr>
            <p:spPr bwMode="auto">
              <a:xfrm>
                <a:off x="4814"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7" name="Rectangle 1114"/>
              <p:cNvSpPr>
                <a:spLocks noChangeArrowheads="1"/>
              </p:cNvSpPr>
              <p:nvPr/>
            </p:nvSpPr>
            <p:spPr bwMode="auto">
              <a:xfrm>
                <a:off x="492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8" name="Rectangle 1115"/>
              <p:cNvSpPr>
                <a:spLocks noChangeArrowheads="1"/>
              </p:cNvSpPr>
              <p:nvPr/>
            </p:nvSpPr>
            <p:spPr bwMode="auto">
              <a:xfrm>
                <a:off x="505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9" name="Rectangle 1116"/>
              <p:cNvSpPr>
                <a:spLocks noChangeArrowheads="1"/>
              </p:cNvSpPr>
              <p:nvPr/>
            </p:nvSpPr>
            <p:spPr bwMode="auto">
              <a:xfrm>
                <a:off x="4878"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870" name="Rectangle 1117"/>
              <p:cNvSpPr>
                <a:spLocks noChangeArrowheads="1"/>
              </p:cNvSpPr>
              <p:nvPr/>
            </p:nvSpPr>
            <p:spPr bwMode="auto">
              <a:xfrm>
                <a:off x="4814"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1" name="Rectangle 1118"/>
              <p:cNvSpPr>
                <a:spLocks noChangeArrowheads="1"/>
              </p:cNvSpPr>
              <p:nvPr/>
            </p:nvSpPr>
            <p:spPr bwMode="auto">
              <a:xfrm>
                <a:off x="492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2" name="Rectangle 1119"/>
              <p:cNvSpPr>
                <a:spLocks noChangeArrowheads="1"/>
              </p:cNvSpPr>
              <p:nvPr/>
            </p:nvSpPr>
            <p:spPr bwMode="auto">
              <a:xfrm>
                <a:off x="505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3" name="Rectangle 1120"/>
              <p:cNvSpPr>
                <a:spLocks noChangeArrowheads="1"/>
              </p:cNvSpPr>
              <p:nvPr/>
            </p:nvSpPr>
            <p:spPr bwMode="auto">
              <a:xfrm>
                <a:off x="4814"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4" name="Rectangle 1121"/>
              <p:cNvSpPr>
                <a:spLocks noChangeArrowheads="1"/>
              </p:cNvSpPr>
              <p:nvPr/>
            </p:nvSpPr>
            <p:spPr bwMode="auto">
              <a:xfrm>
                <a:off x="5050"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5" name="Rectangle 1122"/>
              <p:cNvSpPr>
                <a:spLocks noChangeArrowheads="1"/>
              </p:cNvSpPr>
              <p:nvPr/>
            </p:nvSpPr>
            <p:spPr bwMode="auto">
              <a:xfrm>
                <a:off x="492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6" name="Rectangle 1123"/>
              <p:cNvSpPr>
                <a:spLocks noChangeArrowheads="1"/>
              </p:cNvSpPr>
              <p:nvPr/>
            </p:nvSpPr>
            <p:spPr bwMode="auto">
              <a:xfrm>
                <a:off x="505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7" name="Rectangle 1124"/>
              <p:cNvSpPr>
                <a:spLocks noChangeArrowheads="1"/>
              </p:cNvSpPr>
              <p:nvPr/>
            </p:nvSpPr>
            <p:spPr bwMode="auto">
              <a:xfrm>
                <a:off x="481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8" name="Rectangle 1125"/>
              <p:cNvSpPr>
                <a:spLocks noChangeArrowheads="1"/>
              </p:cNvSpPr>
              <p:nvPr/>
            </p:nvSpPr>
            <p:spPr bwMode="auto">
              <a:xfrm>
                <a:off x="494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9" name="Rectangle 1126"/>
              <p:cNvSpPr>
                <a:spLocks noChangeArrowheads="1"/>
              </p:cNvSpPr>
              <p:nvPr/>
            </p:nvSpPr>
            <p:spPr bwMode="auto">
              <a:xfrm>
                <a:off x="492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0" name="Rectangle 1127"/>
              <p:cNvSpPr>
                <a:spLocks noChangeArrowheads="1"/>
              </p:cNvSpPr>
              <p:nvPr/>
            </p:nvSpPr>
            <p:spPr bwMode="auto">
              <a:xfrm>
                <a:off x="4920" y="295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81" name="Rectangle 1128"/>
              <p:cNvSpPr>
                <a:spLocks noChangeArrowheads="1"/>
              </p:cNvSpPr>
              <p:nvPr/>
            </p:nvSpPr>
            <p:spPr bwMode="auto">
              <a:xfrm>
                <a:off x="505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2" name="Rectangle 1129"/>
              <p:cNvSpPr>
                <a:spLocks noChangeArrowheads="1"/>
              </p:cNvSpPr>
              <p:nvPr/>
            </p:nvSpPr>
            <p:spPr bwMode="auto">
              <a:xfrm>
                <a:off x="504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3" name="Rectangle 1130"/>
              <p:cNvSpPr>
                <a:spLocks noChangeArrowheads="1"/>
              </p:cNvSpPr>
              <p:nvPr/>
            </p:nvSpPr>
            <p:spPr bwMode="auto">
              <a:xfrm>
                <a:off x="507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4" name="Rectangle 1131"/>
              <p:cNvSpPr>
                <a:spLocks noChangeArrowheads="1"/>
              </p:cNvSpPr>
              <p:nvPr/>
            </p:nvSpPr>
            <p:spPr bwMode="auto">
              <a:xfrm>
                <a:off x="5092"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5" name="Rectangle 1132"/>
              <p:cNvSpPr>
                <a:spLocks noChangeArrowheads="1"/>
              </p:cNvSpPr>
              <p:nvPr/>
            </p:nvSpPr>
            <p:spPr bwMode="auto">
              <a:xfrm>
                <a:off x="51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6" name="Rectangle 1133"/>
              <p:cNvSpPr>
                <a:spLocks noChangeArrowheads="1"/>
              </p:cNvSpPr>
              <p:nvPr/>
            </p:nvSpPr>
            <p:spPr bwMode="auto">
              <a:xfrm>
                <a:off x="51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7" name="Rectangle 1134"/>
              <p:cNvSpPr>
                <a:spLocks noChangeArrowheads="1"/>
              </p:cNvSpPr>
              <p:nvPr/>
            </p:nvSpPr>
            <p:spPr bwMode="auto">
              <a:xfrm>
                <a:off x="504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8" name="Rectangle 1135"/>
              <p:cNvSpPr>
                <a:spLocks noChangeArrowheads="1"/>
              </p:cNvSpPr>
              <p:nvPr/>
            </p:nvSpPr>
            <p:spPr bwMode="auto">
              <a:xfrm>
                <a:off x="5070"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9" name="Rectangle 1136"/>
              <p:cNvSpPr>
                <a:spLocks noChangeArrowheads="1"/>
              </p:cNvSpPr>
              <p:nvPr/>
            </p:nvSpPr>
            <p:spPr bwMode="auto">
              <a:xfrm>
                <a:off x="5048"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0" name="Rectangle 1137"/>
              <p:cNvSpPr>
                <a:spLocks noChangeArrowheads="1"/>
              </p:cNvSpPr>
              <p:nvPr/>
            </p:nvSpPr>
            <p:spPr bwMode="auto">
              <a:xfrm>
                <a:off x="5092"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91" name="Rectangle 1138"/>
              <p:cNvSpPr>
                <a:spLocks noChangeArrowheads="1"/>
              </p:cNvSpPr>
              <p:nvPr/>
            </p:nvSpPr>
            <p:spPr bwMode="auto">
              <a:xfrm>
                <a:off x="515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2" name="Rectangle 1139"/>
              <p:cNvSpPr>
                <a:spLocks noChangeArrowheads="1"/>
              </p:cNvSpPr>
              <p:nvPr/>
            </p:nvSpPr>
            <p:spPr bwMode="auto">
              <a:xfrm>
                <a:off x="504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3" name="Rectangle 1140"/>
              <p:cNvSpPr>
                <a:spLocks noChangeArrowheads="1"/>
              </p:cNvSpPr>
              <p:nvPr/>
            </p:nvSpPr>
            <p:spPr bwMode="auto">
              <a:xfrm>
                <a:off x="5070"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4" name="Rectangle 1141"/>
              <p:cNvSpPr>
                <a:spLocks noChangeArrowheads="1"/>
              </p:cNvSpPr>
              <p:nvPr/>
            </p:nvSpPr>
            <p:spPr bwMode="auto">
              <a:xfrm>
                <a:off x="5114" y="1103"/>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5" name="Rectangle 1142"/>
              <p:cNvSpPr>
                <a:spLocks noChangeArrowheads="1"/>
              </p:cNvSpPr>
              <p:nvPr/>
            </p:nvSpPr>
            <p:spPr bwMode="auto">
              <a:xfrm>
                <a:off x="5070"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6" name="Rectangle 1143"/>
              <p:cNvSpPr>
                <a:spLocks noChangeArrowheads="1"/>
              </p:cNvSpPr>
              <p:nvPr/>
            </p:nvSpPr>
            <p:spPr bwMode="auto">
              <a:xfrm>
                <a:off x="5092"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7" name="Rectangle 1144"/>
              <p:cNvSpPr>
                <a:spLocks noChangeArrowheads="1"/>
              </p:cNvSpPr>
              <p:nvPr/>
            </p:nvSpPr>
            <p:spPr bwMode="auto">
              <a:xfrm>
                <a:off x="51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8" name="Rectangle 1145"/>
              <p:cNvSpPr>
                <a:spLocks noChangeArrowheads="1"/>
              </p:cNvSpPr>
              <p:nvPr/>
            </p:nvSpPr>
            <p:spPr bwMode="auto">
              <a:xfrm>
                <a:off x="504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99" name="Rectangle 1146"/>
              <p:cNvSpPr>
                <a:spLocks noChangeArrowheads="1"/>
              </p:cNvSpPr>
              <p:nvPr/>
            </p:nvSpPr>
            <p:spPr bwMode="auto">
              <a:xfrm>
                <a:off x="509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00" name="Rectangle 1147"/>
              <p:cNvSpPr>
                <a:spLocks noChangeArrowheads="1"/>
              </p:cNvSpPr>
              <p:nvPr/>
            </p:nvSpPr>
            <p:spPr bwMode="auto">
              <a:xfrm>
                <a:off x="5134"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1" name="Rectangle 1148"/>
              <p:cNvSpPr>
                <a:spLocks noChangeArrowheads="1"/>
              </p:cNvSpPr>
              <p:nvPr/>
            </p:nvSpPr>
            <p:spPr bwMode="auto">
              <a:xfrm>
                <a:off x="507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2" name="Rectangle 1149"/>
              <p:cNvSpPr>
                <a:spLocks noChangeArrowheads="1"/>
              </p:cNvSpPr>
              <p:nvPr/>
            </p:nvSpPr>
            <p:spPr bwMode="auto">
              <a:xfrm>
                <a:off x="5114"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3" name="Rectangle 1150"/>
              <p:cNvSpPr>
                <a:spLocks noChangeArrowheads="1"/>
              </p:cNvSpPr>
              <p:nvPr/>
            </p:nvSpPr>
            <p:spPr bwMode="auto">
              <a:xfrm>
                <a:off x="5156"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904" name="Rectangle 1151"/>
              <p:cNvSpPr>
                <a:spLocks noChangeArrowheads="1"/>
              </p:cNvSpPr>
              <p:nvPr/>
            </p:nvSpPr>
            <p:spPr bwMode="auto">
              <a:xfrm>
                <a:off x="5048"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5" name="Rectangle 1152"/>
              <p:cNvSpPr>
                <a:spLocks noChangeArrowheads="1"/>
              </p:cNvSpPr>
              <p:nvPr/>
            </p:nvSpPr>
            <p:spPr bwMode="auto">
              <a:xfrm>
                <a:off x="5092"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06" name="Rectangle 1153"/>
              <p:cNvSpPr>
                <a:spLocks noChangeArrowheads="1"/>
              </p:cNvSpPr>
              <p:nvPr/>
            </p:nvSpPr>
            <p:spPr bwMode="auto">
              <a:xfrm>
                <a:off x="507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7" name="Rectangle 1154"/>
              <p:cNvSpPr>
                <a:spLocks noChangeArrowheads="1"/>
              </p:cNvSpPr>
              <p:nvPr/>
            </p:nvSpPr>
            <p:spPr bwMode="auto">
              <a:xfrm>
                <a:off x="5114"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8" name="Rectangle 1155"/>
              <p:cNvSpPr>
                <a:spLocks noChangeArrowheads="1"/>
              </p:cNvSpPr>
              <p:nvPr/>
            </p:nvSpPr>
            <p:spPr bwMode="auto">
              <a:xfrm>
                <a:off x="51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09" name="Rectangle 1156"/>
              <p:cNvSpPr>
                <a:spLocks noChangeArrowheads="1"/>
              </p:cNvSpPr>
              <p:nvPr/>
            </p:nvSpPr>
            <p:spPr bwMode="auto">
              <a:xfrm>
                <a:off x="5070"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0" name="Rectangle 1157"/>
              <p:cNvSpPr>
                <a:spLocks noChangeArrowheads="1"/>
              </p:cNvSpPr>
              <p:nvPr/>
            </p:nvSpPr>
            <p:spPr bwMode="auto">
              <a:xfrm>
                <a:off x="511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1" name="Rectangle 1158"/>
              <p:cNvSpPr>
                <a:spLocks noChangeArrowheads="1"/>
              </p:cNvSpPr>
              <p:nvPr/>
            </p:nvSpPr>
            <p:spPr bwMode="auto">
              <a:xfrm>
                <a:off x="5048"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2" name="Rectangle 1159"/>
              <p:cNvSpPr>
                <a:spLocks noChangeArrowheads="1"/>
              </p:cNvSpPr>
              <p:nvPr/>
            </p:nvSpPr>
            <p:spPr bwMode="auto">
              <a:xfrm>
                <a:off x="5092"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3" name="Rectangle 1160"/>
              <p:cNvSpPr>
                <a:spLocks noChangeArrowheads="1"/>
              </p:cNvSpPr>
              <p:nvPr/>
            </p:nvSpPr>
            <p:spPr bwMode="auto">
              <a:xfrm>
                <a:off x="51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4" name="Rectangle 1161"/>
              <p:cNvSpPr>
                <a:spLocks noChangeArrowheads="1"/>
              </p:cNvSpPr>
              <p:nvPr/>
            </p:nvSpPr>
            <p:spPr bwMode="auto">
              <a:xfrm>
                <a:off x="5048"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5" name="Rectangle 1162"/>
              <p:cNvSpPr>
                <a:spLocks noChangeArrowheads="1"/>
              </p:cNvSpPr>
              <p:nvPr/>
            </p:nvSpPr>
            <p:spPr bwMode="auto">
              <a:xfrm>
                <a:off x="5070"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6" name="Rectangle 1163"/>
              <p:cNvSpPr>
                <a:spLocks noChangeArrowheads="1"/>
              </p:cNvSpPr>
              <p:nvPr/>
            </p:nvSpPr>
            <p:spPr bwMode="auto">
              <a:xfrm>
                <a:off x="5048"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7" name="Rectangle 1164"/>
              <p:cNvSpPr>
                <a:spLocks noChangeArrowheads="1"/>
              </p:cNvSpPr>
              <p:nvPr/>
            </p:nvSpPr>
            <p:spPr bwMode="auto">
              <a:xfrm>
                <a:off x="5092"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18" name="Rectangle 1165"/>
              <p:cNvSpPr>
                <a:spLocks noChangeArrowheads="1"/>
              </p:cNvSpPr>
              <p:nvPr/>
            </p:nvSpPr>
            <p:spPr bwMode="auto">
              <a:xfrm>
                <a:off x="515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9" name="Rectangle 1166"/>
              <p:cNvSpPr>
                <a:spLocks noChangeArrowheads="1"/>
              </p:cNvSpPr>
              <p:nvPr/>
            </p:nvSpPr>
            <p:spPr bwMode="auto">
              <a:xfrm>
                <a:off x="507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0" name="Rectangle 1167"/>
              <p:cNvSpPr>
                <a:spLocks noChangeArrowheads="1"/>
              </p:cNvSpPr>
              <p:nvPr/>
            </p:nvSpPr>
            <p:spPr bwMode="auto">
              <a:xfrm>
                <a:off x="5070"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1" name="Rectangle 1168"/>
              <p:cNvSpPr>
                <a:spLocks noChangeArrowheads="1"/>
              </p:cNvSpPr>
              <p:nvPr/>
            </p:nvSpPr>
            <p:spPr bwMode="auto">
              <a:xfrm>
                <a:off x="5114"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2" name="Rectangle 1169"/>
              <p:cNvSpPr>
                <a:spLocks noChangeArrowheads="1"/>
              </p:cNvSpPr>
              <p:nvPr/>
            </p:nvSpPr>
            <p:spPr bwMode="auto">
              <a:xfrm>
                <a:off x="515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3" name="Rectangle 1170"/>
              <p:cNvSpPr>
                <a:spLocks noChangeArrowheads="1"/>
              </p:cNvSpPr>
              <p:nvPr/>
            </p:nvSpPr>
            <p:spPr bwMode="auto">
              <a:xfrm>
                <a:off x="504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4" name="Rectangle 1171"/>
              <p:cNvSpPr>
                <a:spLocks noChangeArrowheads="1"/>
              </p:cNvSpPr>
              <p:nvPr/>
            </p:nvSpPr>
            <p:spPr bwMode="auto">
              <a:xfrm>
                <a:off x="5092"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5" name="Rectangle 1172"/>
              <p:cNvSpPr>
                <a:spLocks noChangeArrowheads="1"/>
              </p:cNvSpPr>
              <p:nvPr/>
            </p:nvSpPr>
            <p:spPr bwMode="auto">
              <a:xfrm>
                <a:off x="5134"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6" name="Rectangle 1173"/>
              <p:cNvSpPr>
                <a:spLocks noChangeArrowheads="1"/>
              </p:cNvSpPr>
              <p:nvPr/>
            </p:nvSpPr>
            <p:spPr bwMode="auto">
              <a:xfrm>
                <a:off x="5048"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7" name="Rectangle 1174"/>
              <p:cNvSpPr>
                <a:spLocks noChangeArrowheads="1"/>
              </p:cNvSpPr>
              <p:nvPr/>
            </p:nvSpPr>
            <p:spPr bwMode="auto">
              <a:xfrm>
                <a:off x="511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8" name="Rectangle 1175"/>
              <p:cNvSpPr>
                <a:spLocks noChangeArrowheads="1"/>
              </p:cNvSpPr>
              <p:nvPr/>
            </p:nvSpPr>
            <p:spPr bwMode="auto">
              <a:xfrm>
                <a:off x="509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9" name="Rectangle 1176"/>
              <p:cNvSpPr>
                <a:spLocks noChangeArrowheads="1"/>
              </p:cNvSpPr>
              <p:nvPr/>
            </p:nvSpPr>
            <p:spPr bwMode="auto">
              <a:xfrm>
                <a:off x="513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30" name="Rectangle 1177"/>
              <p:cNvSpPr>
                <a:spLocks noChangeArrowheads="1"/>
              </p:cNvSpPr>
              <p:nvPr/>
            </p:nvSpPr>
            <p:spPr bwMode="auto">
              <a:xfrm>
                <a:off x="51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1" name="Rectangle 1178"/>
              <p:cNvSpPr>
                <a:spLocks noChangeArrowheads="1"/>
              </p:cNvSpPr>
              <p:nvPr/>
            </p:nvSpPr>
            <p:spPr bwMode="auto">
              <a:xfrm>
                <a:off x="504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32" name="Rectangle 1179"/>
              <p:cNvSpPr>
                <a:spLocks noChangeArrowheads="1"/>
              </p:cNvSpPr>
              <p:nvPr/>
            </p:nvSpPr>
            <p:spPr bwMode="auto">
              <a:xfrm>
                <a:off x="509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3" name="Rectangle 1180"/>
              <p:cNvSpPr>
                <a:spLocks noChangeArrowheads="1"/>
              </p:cNvSpPr>
              <p:nvPr/>
            </p:nvSpPr>
            <p:spPr bwMode="auto">
              <a:xfrm>
                <a:off x="51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4" name="Rectangle 1181"/>
              <p:cNvSpPr>
                <a:spLocks noChangeArrowheads="1"/>
              </p:cNvSpPr>
              <p:nvPr/>
            </p:nvSpPr>
            <p:spPr bwMode="auto">
              <a:xfrm>
                <a:off x="504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5" name="Rectangle 1182"/>
              <p:cNvSpPr>
                <a:spLocks noChangeArrowheads="1"/>
              </p:cNvSpPr>
              <p:nvPr/>
            </p:nvSpPr>
            <p:spPr bwMode="auto">
              <a:xfrm>
                <a:off x="509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6" name="Rectangle 1183"/>
              <p:cNvSpPr>
                <a:spLocks noChangeArrowheads="1"/>
              </p:cNvSpPr>
              <p:nvPr/>
            </p:nvSpPr>
            <p:spPr bwMode="auto">
              <a:xfrm>
                <a:off x="513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7" name="Rectangle 1184"/>
              <p:cNvSpPr>
                <a:spLocks noChangeArrowheads="1"/>
              </p:cNvSpPr>
              <p:nvPr/>
            </p:nvSpPr>
            <p:spPr bwMode="auto">
              <a:xfrm>
                <a:off x="507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8" name="Rectangle 1185"/>
              <p:cNvSpPr>
                <a:spLocks noChangeArrowheads="1"/>
              </p:cNvSpPr>
              <p:nvPr/>
            </p:nvSpPr>
            <p:spPr bwMode="auto">
              <a:xfrm>
                <a:off x="511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9" name="Rectangle 1186"/>
              <p:cNvSpPr>
                <a:spLocks noChangeArrowheads="1"/>
              </p:cNvSpPr>
              <p:nvPr/>
            </p:nvSpPr>
            <p:spPr bwMode="auto">
              <a:xfrm>
                <a:off x="515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0" name="Rectangle 1187"/>
              <p:cNvSpPr>
                <a:spLocks noChangeArrowheads="1"/>
              </p:cNvSpPr>
              <p:nvPr/>
            </p:nvSpPr>
            <p:spPr bwMode="auto">
              <a:xfrm>
                <a:off x="504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1" name="Rectangle 1188"/>
              <p:cNvSpPr>
                <a:spLocks noChangeArrowheads="1"/>
              </p:cNvSpPr>
              <p:nvPr/>
            </p:nvSpPr>
            <p:spPr bwMode="auto">
              <a:xfrm>
                <a:off x="509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2" name="Rectangle 1189"/>
              <p:cNvSpPr>
                <a:spLocks noChangeArrowheads="1"/>
              </p:cNvSpPr>
              <p:nvPr/>
            </p:nvSpPr>
            <p:spPr bwMode="auto">
              <a:xfrm>
                <a:off x="517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3" name="Rectangle 1190"/>
              <p:cNvSpPr>
                <a:spLocks noChangeArrowheads="1"/>
              </p:cNvSpPr>
              <p:nvPr/>
            </p:nvSpPr>
            <p:spPr bwMode="auto">
              <a:xfrm>
                <a:off x="52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4" name="Rectangle 1191"/>
              <p:cNvSpPr>
                <a:spLocks noChangeArrowheads="1"/>
              </p:cNvSpPr>
              <p:nvPr/>
            </p:nvSpPr>
            <p:spPr bwMode="auto">
              <a:xfrm>
                <a:off x="52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5" name="Rectangle 1192"/>
              <p:cNvSpPr>
                <a:spLocks noChangeArrowheads="1"/>
              </p:cNvSpPr>
              <p:nvPr/>
            </p:nvSpPr>
            <p:spPr bwMode="auto">
              <a:xfrm>
                <a:off x="52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6" name="Rectangle 1193"/>
              <p:cNvSpPr>
                <a:spLocks noChangeArrowheads="1"/>
              </p:cNvSpPr>
              <p:nvPr/>
            </p:nvSpPr>
            <p:spPr bwMode="auto">
              <a:xfrm>
                <a:off x="528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7" name="Rectangle 1194"/>
              <p:cNvSpPr>
                <a:spLocks noChangeArrowheads="1"/>
              </p:cNvSpPr>
              <p:nvPr/>
            </p:nvSpPr>
            <p:spPr bwMode="auto">
              <a:xfrm>
                <a:off x="517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8" name="Rectangle 1195"/>
              <p:cNvSpPr>
                <a:spLocks noChangeArrowheads="1"/>
              </p:cNvSpPr>
              <p:nvPr/>
            </p:nvSpPr>
            <p:spPr bwMode="auto">
              <a:xfrm>
                <a:off x="5222"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9" name="Rectangle 1196"/>
              <p:cNvSpPr>
                <a:spLocks noChangeArrowheads="1"/>
              </p:cNvSpPr>
              <p:nvPr/>
            </p:nvSpPr>
            <p:spPr bwMode="auto">
              <a:xfrm>
                <a:off x="5264"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0" name="Rectangle 1197"/>
              <p:cNvSpPr>
                <a:spLocks noChangeArrowheads="1"/>
              </p:cNvSpPr>
              <p:nvPr/>
            </p:nvSpPr>
            <p:spPr bwMode="auto">
              <a:xfrm>
                <a:off x="5200"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51" name="Rectangle 1198"/>
              <p:cNvSpPr>
                <a:spLocks noChangeArrowheads="1"/>
              </p:cNvSpPr>
              <p:nvPr/>
            </p:nvSpPr>
            <p:spPr bwMode="auto">
              <a:xfrm>
                <a:off x="528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2" name="Rectangle 1199"/>
              <p:cNvSpPr>
                <a:spLocks noChangeArrowheads="1"/>
              </p:cNvSpPr>
              <p:nvPr/>
            </p:nvSpPr>
            <p:spPr bwMode="auto">
              <a:xfrm>
                <a:off x="517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3" name="Rectangle 1200"/>
              <p:cNvSpPr>
                <a:spLocks noChangeArrowheads="1"/>
              </p:cNvSpPr>
              <p:nvPr/>
            </p:nvSpPr>
            <p:spPr bwMode="auto">
              <a:xfrm>
                <a:off x="5244"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4" name="Rectangle 1201"/>
              <p:cNvSpPr>
                <a:spLocks noChangeArrowheads="1"/>
              </p:cNvSpPr>
              <p:nvPr/>
            </p:nvSpPr>
            <p:spPr bwMode="auto">
              <a:xfrm>
                <a:off x="5286"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5" name="Rectangle 1202"/>
              <p:cNvSpPr>
                <a:spLocks noChangeArrowheads="1"/>
              </p:cNvSpPr>
              <p:nvPr/>
            </p:nvSpPr>
            <p:spPr bwMode="auto">
              <a:xfrm>
                <a:off x="5178"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6" name="Rectangle 1203"/>
              <p:cNvSpPr>
                <a:spLocks noChangeArrowheads="1"/>
              </p:cNvSpPr>
              <p:nvPr/>
            </p:nvSpPr>
            <p:spPr bwMode="auto">
              <a:xfrm>
                <a:off x="5200"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7" name="Rectangle 1204"/>
              <p:cNvSpPr>
                <a:spLocks noChangeArrowheads="1"/>
              </p:cNvSpPr>
              <p:nvPr/>
            </p:nvSpPr>
            <p:spPr bwMode="auto">
              <a:xfrm>
                <a:off x="52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8" name="Rectangle 1205"/>
              <p:cNvSpPr>
                <a:spLocks noChangeArrowheads="1"/>
              </p:cNvSpPr>
              <p:nvPr/>
            </p:nvSpPr>
            <p:spPr bwMode="auto">
              <a:xfrm>
                <a:off x="528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9" name="Rectangle 1206"/>
              <p:cNvSpPr>
                <a:spLocks noChangeArrowheads="1"/>
              </p:cNvSpPr>
              <p:nvPr/>
            </p:nvSpPr>
            <p:spPr bwMode="auto">
              <a:xfrm>
                <a:off x="517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60" name="Rectangle 1207"/>
              <p:cNvSpPr>
                <a:spLocks noChangeArrowheads="1"/>
              </p:cNvSpPr>
              <p:nvPr/>
            </p:nvSpPr>
            <p:spPr bwMode="auto">
              <a:xfrm>
                <a:off x="522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1" name="Rectangle 1208"/>
              <p:cNvSpPr>
                <a:spLocks noChangeArrowheads="1"/>
              </p:cNvSpPr>
              <p:nvPr/>
            </p:nvSpPr>
            <p:spPr bwMode="auto">
              <a:xfrm>
                <a:off x="5242" y="1217"/>
                <a:ext cx="36" cy="30"/>
              </a:xfrm>
              <a:prstGeom prst="rect">
                <a:avLst/>
              </a:prstGeom>
              <a:grpFill/>
              <a:ln>
                <a:noFill/>
              </a:ln>
            </p:spPr>
            <p:txBody>
              <a:bodyPr vert="horz" wrap="square" lIns="91440" tIns="45720" rIns="91440" bIns="45720" numCol="1" anchor="t" anchorCtr="0" compatLnSpc="1"/>
              <a:lstStyle/>
              <a:p>
                <a:endParaRPr lang="zh-CN" altLang="en-US"/>
              </a:p>
            </p:txBody>
          </p:sp>
          <p:sp>
            <p:nvSpPr>
              <p:cNvPr id="962" name="Rectangle 1209"/>
              <p:cNvSpPr>
                <a:spLocks noChangeArrowheads="1"/>
              </p:cNvSpPr>
              <p:nvPr/>
            </p:nvSpPr>
            <p:spPr bwMode="auto">
              <a:xfrm>
                <a:off x="520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3" name="Rectangle 1210"/>
              <p:cNvSpPr>
                <a:spLocks noChangeArrowheads="1"/>
              </p:cNvSpPr>
              <p:nvPr/>
            </p:nvSpPr>
            <p:spPr bwMode="auto">
              <a:xfrm>
                <a:off x="52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64" name="Rectangle 1211"/>
              <p:cNvSpPr>
                <a:spLocks noChangeArrowheads="1"/>
              </p:cNvSpPr>
              <p:nvPr/>
            </p:nvSpPr>
            <p:spPr bwMode="auto">
              <a:xfrm>
                <a:off x="5286"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5" name="Rectangle 1212"/>
              <p:cNvSpPr>
                <a:spLocks noChangeArrowheads="1"/>
              </p:cNvSpPr>
              <p:nvPr/>
            </p:nvSpPr>
            <p:spPr bwMode="auto">
              <a:xfrm>
                <a:off x="5178" y="1330"/>
                <a:ext cx="14" cy="30"/>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3" name="Group 1414"/>
            <p:cNvGrpSpPr/>
            <p:nvPr/>
          </p:nvGrpSpPr>
          <p:grpSpPr bwMode="auto">
            <a:xfrm>
              <a:off x="-3529332" y="-1031875"/>
              <a:ext cx="676299" cy="3252788"/>
              <a:chOff x="5048" y="937"/>
              <a:chExt cx="426" cy="2049"/>
            </a:xfrm>
            <a:grpFill/>
          </p:grpSpPr>
          <p:sp>
            <p:nvSpPr>
              <p:cNvPr id="566" name="Rectangle 1214"/>
              <p:cNvSpPr>
                <a:spLocks noChangeArrowheads="1"/>
              </p:cNvSpPr>
              <p:nvPr/>
            </p:nvSpPr>
            <p:spPr bwMode="auto">
              <a:xfrm>
                <a:off x="5222"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7" name="Rectangle 1215"/>
              <p:cNvSpPr>
                <a:spLocks noChangeArrowheads="1"/>
              </p:cNvSpPr>
              <p:nvPr/>
            </p:nvSpPr>
            <p:spPr bwMode="auto">
              <a:xfrm>
                <a:off x="52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8" name="Rectangle 1216"/>
              <p:cNvSpPr>
                <a:spLocks noChangeArrowheads="1"/>
              </p:cNvSpPr>
              <p:nvPr/>
            </p:nvSpPr>
            <p:spPr bwMode="auto">
              <a:xfrm>
                <a:off x="52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69" name="Rectangle 1217"/>
              <p:cNvSpPr>
                <a:spLocks noChangeArrowheads="1"/>
              </p:cNvSpPr>
              <p:nvPr/>
            </p:nvSpPr>
            <p:spPr bwMode="auto">
              <a:xfrm>
                <a:off x="52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0" name="Rectangle 1218"/>
              <p:cNvSpPr>
                <a:spLocks noChangeArrowheads="1"/>
              </p:cNvSpPr>
              <p:nvPr/>
            </p:nvSpPr>
            <p:spPr bwMode="auto">
              <a:xfrm>
                <a:off x="5286"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1" name="Rectangle 1219"/>
              <p:cNvSpPr>
                <a:spLocks noChangeArrowheads="1"/>
              </p:cNvSpPr>
              <p:nvPr/>
            </p:nvSpPr>
            <p:spPr bwMode="auto">
              <a:xfrm>
                <a:off x="524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2" name="Rectangle 1220"/>
              <p:cNvSpPr>
                <a:spLocks noChangeArrowheads="1"/>
              </p:cNvSpPr>
              <p:nvPr/>
            </p:nvSpPr>
            <p:spPr bwMode="auto">
              <a:xfrm>
                <a:off x="5286"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3" name="Rectangle 1221"/>
              <p:cNvSpPr>
                <a:spLocks noChangeArrowheads="1"/>
              </p:cNvSpPr>
              <p:nvPr/>
            </p:nvSpPr>
            <p:spPr bwMode="auto">
              <a:xfrm>
                <a:off x="5244"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4" name="Rectangle 1222"/>
              <p:cNvSpPr>
                <a:spLocks noChangeArrowheads="1"/>
              </p:cNvSpPr>
              <p:nvPr/>
            </p:nvSpPr>
            <p:spPr bwMode="auto">
              <a:xfrm>
                <a:off x="528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5" name="Rectangle 1223"/>
              <p:cNvSpPr>
                <a:spLocks noChangeArrowheads="1"/>
              </p:cNvSpPr>
              <p:nvPr/>
            </p:nvSpPr>
            <p:spPr bwMode="auto">
              <a:xfrm>
                <a:off x="5134" y="1554"/>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576" name="Rectangle 1224"/>
              <p:cNvSpPr>
                <a:spLocks noChangeArrowheads="1"/>
              </p:cNvSpPr>
              <p:nvPr/>
            </p:nvSpPr>
            <p:spPr bwMode="auto">
              <a:xfrm>
                <a:off x="524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7" name="Rectangle 1225"/>
              <p:cNvSpPr>
                <a:spLocks noChangeArrowheads="1"/>
              </p:cNvSpPr>
              <p:nvPr/>
            </p:nvSpPr>
            <p:spPr bwMode="auto">
              <a:xfrm>
                <a:off x="5286"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8" name="Rectangle 1226"/>
              <p:cNvSpPr>
                <a:spLocks noChangeArrowheads="1"/>
              </p:cNvSpPr>
              <p:nvPr/>
            </p:nvSpPr>
            <p:spPr bwMode="auto">
              <a:xfrm>
                <a:off x="5200"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9" name="Rectangle 1227"/>
              <p:cNvSpPr>
                <a:spLocks noChangeArrowheads="1"/>
              </p:cNvSpPr>
              <p:nvPr/>
            </p:nvSpPr>
            <p:spPr bwMode="auto">
              <a:xfrm>
                <a:off x="5222"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0" name="Rectangle 1228"/>
              <p:cNvSpPr>
                <a:spLocks noChangeArrowheads="1"/>
              </p:cNvSpPr>
              <p:nvPr/>
            </p:nvSpPr>
            <p:spPr bwMode="auto">
              <a:xfrm>
                <a:off x="5266" y="1610"/>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1" name="Rectangle 1229"/>
              <p:cNvSpPr>
                <a:spLocks noChangeArrowheads="1"/>
              </p:cNvSpPr>
              <p:nvPr/>
            </p:nvSpPr>
            <p:spPr bwMode="auto">
              <a:xfrm>
                <a:off x="520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2" name="Rectangle 1230"/>
              <p:cNvSpPr>
                <a:spLocks noChangeArrowheads="1"/>
              </p:cNvSpPr>
              <p:nvPr/>
            </p:nvSpPr>
            <p:spPr bwMode="auto">
              <a:xfrm>
                <a:off x="5244"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3" name="Rectangle 1231"/>
              <p:cNvSpPr>
                <a:spLocks noChangeArrowheads="1"/>
              </p:cNvSpPr>
              <p:nvPr/>
            </p:nvSpPr>
            <p:spPr bwMode="auto">
              <a:xfrm>
                <a:off x="52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4" name="Rectangle 1232"/>
              <p:cNvSpPr>
                <a:spLocks noChangeArrowheads="1"/>
              </p:cNvSpPr>
              <p:nvPr/>
            </p:nvSpPr>
            <p:spPr bwMode="auto">
              <a:xfrm>
                <a:off x="5286"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5" name="Rectangle 1233"/>
              <p:cNvSpPr>
                <a:spLocks noChangeArrowheads="1"/>
              </p:cNvSpPr>
              <p:nvPr/>
            </p:nvSpPr>
            <p:spPr bwMode="auto">
              <a:xfrm>
                <a:off x="5200"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586" name="Rectangle 1234"/>
              <p:cNvSpPr>
                <a:spLocks noChangeArrowheads="1"/>
              </p:cNvSpPr>
              <p:nvPr/>
            </p:nvSpPr>
            <p:spPr bwMode="auto">
              <a:xfrm>
                <a:off x="528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7" name="Rectangle 1235"/>
              <p:cNvSpPr>
                <a:spLocks noChangeArrowheads="1"/>
              </p:cNvSpPr>
              <p:nvPr/>
            </p:nvSpPr>
            <p:spPr bwMode="auto">
              <a:xfrm>
                <a:off x="517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88" name="Rectangle 1236"/>
              <p:cNvSpPr>
                <a:spLocks noChangeArrowheads="1"/>
              </p:cNvSpPr>
              <p:nvPr/>
            </p:nvSpPr>
            <p:spPr bwMode="auto">
              <a:xfrm>
                <a:off x="528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9" name="Rectangle 1237"/>
              <p:cNvSpPr>
                <a:spLocks noChangeArrowheads="1"/>
              </p:cNvSpPr>
              <p:nvPr/>
            </p:nvSpPr>
            <p:spPr bwMode="auto">
              <a:xfrm>
                <a:off x="5178"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0" name="Rectangle 1238"/>
              <p:cNvSpPr>
                <a:spLocks noChangeArrowheads="1"/>
              </p:cNvSpPr>
              <p:nvPr/>
            </p:nvSpPr>
            <p:spPr bwMode="auto">
              <a:xfrm>
                <a:off x="5200"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1" name="Rectangle 1239"/>
              <p:cNvSpPr>
                <a:spLocks noChangeArrowheads="1"/>
              </p:cNvSpPr>
              <p:nvPr/>
            </p:nvSpPr>
            <p:spPr bwMode="auto">
              <a:xfrm>
                <a:off x="52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2" name="Rectangle 1240"/>
              <p:cNvSpPr>
                <a:spLocks noChangeArrowheads="1"/>
              </p:cNvSpPr>
              <p:nvPr/>
            </p:nvSpPr>
            <p:spPr bwMode="auto">
              <a:xfrm>
                <a:off x="5266" y="1836"/>
                <a:ext cx="3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3" name="Rectangle 1241"/>
              <p:cNvSpPr>
                <a:spLocks noChangeArrowheads="1"/>
              </p:cNvSpPr>
              <p:nvPr/>
            </p:nvSpPr>
            <p:spPr bwMode="auto">
              <a:xfrm>
                <a:off x="522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4" name="Rectangle 1242"/>
              <p:cNvSpPr>
                <a:spLocks noChangeArrowheads="1"/>
              </p:cNvSpPr>
              <p:nvPr/>
            </p:nvSpPr>
            <p:spPr bwMode="auto">
              <a:xfrm>
                <a:off x="526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5" name="Rectangle 1243"/>
              <p:cNvSpPr>
                <a:spLocks noChangeArrowheads="1"/>
              </p:cNvSpPr>
              <p:nvPr/>
            </p:nvSpPr>
            <p:spPr bwMode="auto">
              <a:xfrm>
                <a:off x="52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6" name="Rectangle 1244"/>
              <p:cNvSpPr>
                <a:spLocks noChangeArrowheads="1"/>
              </p:cNvSpPr>
              <p:nvPr/>
            </p:nvSpPr>
            <p:spPr bwMode="auto">
              <a:xfrm>
                <a:off x="517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597" name="Rectangle 1245"/>
              <p:cNvSpPr>
                <a:spLocks noChangeArrowheads="1"/>
              </p:cNvSpPr>
              <p:nvPr/>
            </p:nvSpPr>
            <p:spPr bwMode="auto">
              <a:xfrm>
                <a:off x="5200"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8" name="Rectangle 1246"/>
              <p:cNvSpPr>
                <a:spLocks noChangeArrowheads="1"/>
              </p:cNvSpPr>
              <p:nvPr/>
            </p:nvSpPr>
            <p:spPr bwMode="auto">
              <a:xfrm>
                <a:off x="522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9" name="Rectangle 1247"/>
              <p:cNvSpPr>
                <a:spLocks noChangeArrowheads="1"/>
              </p:cNvSpPr>
              <p:nvPr/>
            </p:nvSpPr>
            <p:spPr bwMode="auto">
              <a:xfrm>
                <a:off x="52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600" name="Rectangle 1248"/>
              <p:cNvSpPr>
                <a:spLocks noChangeArrowheads="1"/>
              </p:cNvSpPr>
              <p:nvPr/>
            </p:nvSpPr>
            <p:spPr bwMode="auto">
              <a:xfrm>
                <a:off x="517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1" name="Rectangle 1249"/>
              <p:cNvSpPr>
                <a:spLocks noChangeArrowheads="1"/>
              </p:cNvSpPr>
              <p:nvPr/>
            </p:nvSpPr>
            <p:spPr bwMode="auto">
              <a:xfrm>
                <a:off x="522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2" name="Rectangle 1250"/>
              <p:cNvSpPr>
                <a:spLocks noChangeArrowheads="1"/>
              </p:cNvSpPr>
              <p:nvPr/>
            </p:nvSpPr>
            <p:spPr bwMode="auto">
              <a:xfrm>
                <a:off x="526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3" name="Rectangle 1251"/>
              <p:cNvSpPr>
                <a:spLocks noChangeArrowheads="1"/>
              </p:cNvSpPr>
              <p:nvPr/>
            </p:nvSpPr>
            <p:spPr bwMode="auto">
              <a:xfrm>
                <a:off x="520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4" name="Rectangle 1252"/>
              <p:cNvSpPr>
                <a:spLocks noChangeArrowheads="1"/>
              </p:cNvSpPr>
              <p:nvPr/>
            </p:nvSpPr>
            <p:spPr bwMode="auto">
              <a:xfrm>
                <a:off x="524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5" name="Rectangle 1253"/>
              <p:cNvSpPr>
                <a:spLocks noChangeArrowheads="1"/>
              </p:cNvSpPr>
              <p:nvPr/>
            </p:nvSpPr>
            <p:spPr bwMode="auto">
              <a:xfrm>
                <a:off x="528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6" name="Rectangle 1254"/>
              <p:cNvSpPr>
                <a:spLocks noChangeArrowheads="1"/>
              </p:cNvSpPr>
              <p:nvPr/>
            </p:nvSpPr>
            <p:spPr bwMode="auto">
              <a:xfrm>
                <a:off x="517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7" name="Rectangle 1255"/>
              <p:cNvSpPr>
                <a:spLocks noChangeArrowheads="1"/>
              </p:cNvSpPr>
              <p:nvPr/>
            </p:nvSpPr>
            <p:spPr bwMode="auto">
              <a:xfrm>
                <a:off x="522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8" name="Rectangle 1256"/>
              <p:cNvSpPr>
                <a:spLocks noChangeArrowheads="1"/>
              </p:cNvSpPr>
              <p:nvPr/>
            </p:nvSpPr>
            <p:spPr bwMode="auto">
              <a:xfrm>
                <a:off x="52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9" name="Rectangle 1257"/>
              <p:cNvSpPr>
                <a:spLocks noChangeArrowheads="1"/>
              </p:cNvSpPr>
              <p:nvPr/>
            </p:nvSpPr>
            <p:spPr bwMode="auto">
              <a:xfrm>
                <a:off x="509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0" name="Rectangle 1258"/>
              <p:cNvSpPr>
                <a:spLocks noChangeArrowheads="1"/>
              </p:cNvSpPr>
              <p:nvPr/>
            </p:nvSpPr>
            <p:spPr bwMode="auto">
              <a:xfrm>
                <a:off x="51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1" name="Rectangle 1259"/>
              <p:cNvSpPr>
                <a:spLocks noChangeArrowheads="1"/>
              </p:cNvSpPr>
              <p:nvPr/>
            </p:nvSpPr>
            <p:spPr bwMode="auto">
              <a:xfrm>
                <a:off x="5178"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2" name="Rectangle 1260"/>
              <p:cNvSpPr>
                <a:spLocks noChangeArrowheads="1"/>
              </p:cNvSpPr>
              <p:nvPr/>
            </p:nvSpPr>
            <p:spPr bwMode="auto">
              <a:xfrm>
                <a:off x="522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3" name="Rectangle 1261"/>
              <p:cNvSpPr>
                <a:spLocks noChangeArrowheads="1"/>
              </p:cNvSpPr>
              <p:nvPr/>
            </p:nvSpPr>
            <p:spPr bwMode="auto">
              <a:xfrm>
                <a:off x="504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4" name="Rectangle 1262"/>
              <p:cNvSpPr>
                <a:spLocks noChangeArrowheads="1"/>
              </p:cNvSpPr>
              <p:nvPr/>
            </p:nvSpPr>
            <p:spPr bwMode="auto">
              <a:xfrm>
                <a:off x="507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5" name="Rectangle 1263"/>
              <p:cNvSpPr>
                <a:spLocks noChangeArrowheads="1"/>
              </p:cNvSpPr>
              <p:nvPr/>
            </p:nvSpPr>
            <p:spPr bwMode="auto">
              <a:xfrm>
                <a:off x="51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6" name="Rectangle 1264"/>
              <p:cNvSpPr>
                <a:spLocks noChangeArrowheads="1"/>
              </p:cNvSpPr>
              <p:nvPr/>
            </p:nvSpPr>
            <p:spPr bwMode="auto">
              <a:xfrm>
                <a:off x="517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7" name="Rectangle 1265"/>
              <p:cNvSpPr>
                <a:spLocks noChangeArrowheads="1"/>
              </p:cNvSpPr>
              <p:nvPr/>
            </p:nvSpPr>
            <p:spPr bwMode="auto">
              <a:xfrm>
                <a:off x="5286"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8" name="Rectangle 1266"/>
              <p:cNvSpPr>
                <a:spLocks noChangeArrowheads="1"/>
              </p:cNvSpPr>
              <p:nvPr/>
            </p:nvSpPr>
            <p:spPr bwMode="auto">
              <a:xfrm>
                <a:off x="515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9" name="Rectangle 1267"/>
              <p:cNvSpPr>
                <a:spLocks noChangeArrowheads="1"/>
              </p:cNvSpPr>
              <p:nvPr/>
            </p:nvSpPr>
            <p:spPr bwMode="auto">
              <a:xfrm>
                <a:off x="511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0" name="Rectangle 1268"/>
              <p:cNvSpPr>
                <a:spLocks noChangeArrowheads="1"/>
              </p:cNvSpPr>
              <p:nvPr/>
            </p:nvSpPr>
            <p:spPr bwMode="auto">
              <a:xfrm>
                <a:off x="526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1" name="Rectangle 1269"/>
              <p:cNvSpPr>
                <a:spLocks noChangeArrowheads="1"/>
              </p:cNvSpPr>
              <p:nvPr/>
            </p:nvSpPr>
            <p:spPr bwMode="auto">
              <a:xfrm>
                <a:off x="528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2" name="Rectangle 1270"/>
              <p:cNvSpPr>
                <a:spLocks noChangeArrowheads="1"/>
              </p:cNvSpPr>
              <p:nvPr/>
            </p:nvSpPr>
            <p:spPr bwMode="auto">
              <a:xfrm>
                <a:off x="5200"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3" name="Rectangle 1271"/>
              <p:cNvSpPr>
                <a:spLocks noChangeArrowheads="1"/>
              </p:cNvSpPr>
              <p:nvPr/>
            </p:nvSpPr>
            <p:spPr bwMode="auto">
              <a:xfrm>
                <a:off x="5092"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4" name="Rectangle 1272"/>
              <p:cNvSpPr>
                <a:spLocks noChangeArrowheads="1"/>
              </p:cNvSpPr>
              <p:nvPr/>
            </p:nvSpPr>
            <p:spPr bwMode="auto">
              <a:xfrm>
                <a:off x="524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5" name="Rectangle 1273"/>
              <p:cNvSpPr>
                <a:spLocks noChangeArrowheads="1"/>
              </p:cNvSpPr>
              <p:nvPr/>
            </p:nvSpPr>
            <p:spPr bwMode="auto">
              <a:xfrm>
                <a:off x="528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6" name="Rectangle 1274"/>
              <p:cNvSpPr>
                <a:spLocks noChangeArrowheads="1"/>
              </p:cNvSpPr>
              <p:nvPr/>
            </p:nvSpPr>
            <p:spPr bwMode="auto">
              <a:xfrm>
                <a:off x="5048"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7" name="Rectangle 1275"/>
              <p:cNvSpPr>
                <a:spLocks noChangeArrowheads="1"/>
              </p:cNvSpPr>
              <p:nvPr/>
            </p:nvSpPr>
            <p:spPr bwMode="auto">
              <a:xfrm>
                <a:off x="51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8" name="Rectangle 1276"/>
              <p:cNvSpPr>
                <a:spLocks noChangeArrowheads="1"/>
              </p:cNvSpPr>
              <p:nvPr/>
            </p:nvSpPr>
            <p:spPr bwMode="auto">
              <a:xfrm>
                <a:off x="5070"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9" name="Rectangle 1277"/>
              <p:cNvSpPr>
                <a:spLocks noChangeArrowheads="1"/>
              </p:cNvSpPr>
              <p:nvPr/>
            </p:nvSpPr>
            <p:spPr bwMode="auto">
              <a:xfrm>
                <a:off x="5222"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0" name="Rectangle 1278"/>
              <p:cNvSpPr>
                <a:spLocks noChangeArrowheads="1"/>
              </p:cNvSpPr>
              <p:nvPr/>
            </p:nvSpPr>
            <p:spPr bwMode="auto">
              <a:xfrm>
                <a:off x="524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1" name="Rectangle 1279"/>
              <p:cNvSpPr>
                <a:spLocks noChangeArrowheads="1"/>
              </p:cNvSpPr>
              <p:nvPr/>
            </p:nvSpPr>
            <p:spPr bwMode="auto">
              <a:xfrm>
                <a:off x="5048"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2" name="Rectangle 1280"/>
              <p:cNvSpPr>
                <a:spLocks noChangeArrowheads="1"/>
              </p:cNvSpPr>
              <p:nvPr/>
            </p:nvSpPr>
            <p:spPr bwMode="auto">
              <a:xfrm>
                <a:off x="5200"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3" name="Rectangle 1281"/>
              <p:cNvSpPr>
                <a:spLocks noChangeArrowheads="1"/>
              </p:cNvSpPr>
              <p:nvPr/>
            </p:nvSpPr>
            <p:spPr bwMode="auto">
              <a:xfrm>
                <a:off x="51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4" name="Rectangle 1282"/>
              <p:cNvSpPr>
                <a:spLocks noChangeArrowheads="1"/>
              </p:cNvSpPr>
              <p:nvPr/>
            </p:nvSpPr>
            <p:spPr bwMode="auto">
              <a:xfrm>
                <a:off x="515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5" name="Rectangle 1283"/>
              <p:cNvSpPr>
                <a:spLocks noChangeArrowheads="1"/>
              </p:cNvSpPr>
              <p:nvPr/>
            </p:nvSpPr>
            <p:spPr bwMode="auto">
              <a:xfrm>
                <a:off x="528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6" name="Rectangle 1284"/>
              <p:cNvSpPr>
                <a:spLocks noChangeArrowheads="1"/>
              </p:cNvSpPr>
              <p:nvPr/>
            </p:nvSpPr>
            <p:spPr bwMode="auto">
              <a:xfrm>
                <a:off x="504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7" name="Rectangle 1285"/>
              <p:cNvSpPr>
                <a:spLocks noChangeArrowheads="1"/>
              </p:cNvSpPr>
              <p:nvPr/>
            </p:nvSpPr>
            <p:spPr bwMode="auto">
              <a:xfrm>
                <a:off x="5200"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8" name="Rectangle 1286"/>
              <p:cNvSpPr>
                <a:spLocks noChangeArrowheads="1"/>
              </p:cNvSpPr>
              <p:nvPr/>
            </p:nvSpPr>
            <p:spPr bwMode="auto">
              <a:xfrm>
                <a:off x="51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9" name="Rectangle 1287"/>
              <p:cNvSpPr>
                <a:spLocks noChangeArrowheads="1"/>
              </p:cNvSpPr>
              <p:nvPr/>
            </p:nvSpPr>
            <p:spPr bwMode="auto">
              <a:xfrm>
                <a:off x="517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0" name="Rectangle 1288"/>
              <p:cNvSpPr>
                <a:spLocks noChangeArrowheads="1"/>
              </p:cNvSpPr>
              <p:nvPr/>
            </p:nvSpPr>
            <p:spPr bwMode="auto">
              <a:xfrm>
                <a:off x="5286"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1" name="Rectangle 1289"/>
              <p:cNvSpPr>
                <a:spLocks noChangeArrowheads="1"/>
              </p:cNvSpPr>
              <p:nvPr/>
            </p:nvSpPr>
            <p:spPr bwMode="auto">
              <a:xfrm>
                <a:off x="5200"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2" name="Rectangle 1290"/>
              <p:cNvSpPr>
                <a:spLocks noChangeArrowheads="1"/>
              </p:cNvSpPr>
              <p:nvPr/>
            </p:nvSpPr>
            <p:spPr bwMode="auto">
              <a:xfrm>
                <a:off x="5092"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3" name="Rectangle 1291"/>
              <p:cNvSpPr>
                <a:spLocks noChangeArrowheads="1"/>
              </p:cNvSpPr>
              <p:nvPr/>
            </p:nvSpPr>
            <p:spPr bwMode="auto">
              <a:xfrm>
                <a:off x="51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4" name="Rectangle 1292"/>
              <p:cNvSpPr>
                <a:spLocks noChangeArrowheads="1"/>
              </p:cNvSpPr>
              <p:nvPr/>
            </p:nvSpPr>
            <p:spPr bwMode="auto">
              <a:xfrm>
                <a:off x="5048"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5" name="Rectangle 1293"/>
              <p:cNvSpPr>
                <a:spLocks noChangeArrowheads="1"/>
              </p:cNvSpPr>
              <p:nvPr/>
            </p:nvSpPr>
            <p:spPr bwMode="auto">
              <a:xfrm>
                <a:off x="515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6" name="Rectangle 1294"/>
              <p:cNvSpPr>
                <a:spLocks noChangeArrowheads="1"/>
              </p:cNvSpPr>
              <p:nvPr/>
            </p:nvSpPr>
            <p:spPr bwMode="auto">
              <a:xfrm>
                <a:off x="528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7" name="Rectangle 1295"/>
              <p:cNvSpPr>
                <a:spLocks noChangeArrowheads="1"/>
              </p:cNvSpPr>
              <p:nvPr/>
            </p:nvSpPr>
            <p:spPr bwMode="auto">
              <a:xfrm>
                <a:off x="5200"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8" name="Rectangle 1296"/>
              <p:cNvSpPr>
                <a:spLocks noChangeArrowheads="1"/>
              </p:cNvSpPr>
              <p:nvPr/>
            </p:nvSpPr>
            <p:spPr bwMode="auto">
              <a:xfrm>
                <a:off x="5114"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9" name="Rectangle 1297"/>
              <p:cNvSpPr>
                <a:spLocks noChangeArrowheads="1"/>
              </p:cNvSpPr>
              <p:nvPr/>
            </p:nvSpPr>
            <p:spPr bwMode="auto">
              <a:xfrm>
                <a:off x="5048"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0" name="Rectangle 1298"/>
              <p:cNvSpPr>
                <a:spLocks noChangeArrowheads="1"/>
              </p:cNvSpPr>
              <p:nvPr/>
            </p:nvSpPr>
            <p:spPr bwMode="auto">
              <a:xfrm>
                <a:off x="515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1" name="Rectangle 1299"/>
              <p:cNvSpPr>
                <a:spLocks noChangeArrowheads="1"/>
              </p:cNvSpPr>
              <p:nvPr/>
            </p:nvSpPr>
            <p:spPr bwMode="auto">
              <a:xfrm>
                <a:off x="528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2" name="Rectangle 1300"/>
              <p:cNvSpPr>
                <a:spLocks noChangeArrowheads="1"/>
              </p:cNvSpPr>
              <p:nvPr/>
            </p:nvSpPr>
            <p:spPr bwMode="auto">
              <a:xfrm>
                <a:off x="5048"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3" name="Rectangle 1301"/>
              <p:cNvSpPr>
                <a:spLocks noChangeArrowheads="1"/>
              </p:cNvSpPr>
              <p:nvPr/>
            </p:nvSpPr>
            <p:spPr bwMode="auto">
              <a:xfrm>
                <a:off x="5286"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4" name="Rectangle 1302"/>
              <p:cNvSpPr>
                <a:spLocks noChangeArrowheads="1"/>
              </p:cNvSpPr>
              <p:nvPr/>
            </p:nvSpPr>
            <p:spPr bwMode="auto">
              <a:xfrm>
                <a:off x="515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5" name="Rectangle 1303"/>
              <p:cNvSpPr>
                <a:spLocks noChangeArrowheads="1"/>
              </p:cNvSpPr>
              <p:nvPr/>
            </p:nvSpPr>
            <p:spPr bwMode="auto">
              <a:xfrm>
                <a:off x="528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6" name="Rectangle 1304"/>
              <p:cNvSpPr>
                <a:spLocks noChangeArrowheads="1"/>
              </p:cNvSpPr>
              <p:nvPr/>
            </p:nvSpPr>
            <p:spPr bwMode="auto">
              <a:xfrm>
                <a:off x="504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7" name="Rectangle 1305"/>
              <p:cNvSpPr>
                <a:spLocks noChangeArrowheads="1"/>
              </p:cNvSpPr>
              <p:nvPr/>
            </p:nvSpPr>
            <p:spPr bwMode="auto">
              <a:xfrm>
                <a:off x="517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8" name="Rectangle 1306"/>
              <p:cNvSpPr>
                <a:spLocks noChangeArrowheads="1"/>
              </p:cNvSpPr>
              <p:nvPr/>
            </p:nvSpPr>
            <p:spPr bwMode="auto">
              <a:xfrm>
                <a:off x="515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9" name="Rectangle 1307"/>
              <p:cNvSpPr>
                <a:spLocks noChangeArrowheads="1"/>
              </p:cNvSpPr>
              <p:nvPr/>
            </p:nvSpPr>
            <p:spPr bwMode="auto">
              <a:xfrm>
                <a:off x="5156" y="295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60" name="Rectangle 1308"/>
              <p:cNvSpPr>
                <a:spLocks noChangeArrowheads="1"/>
              </p:cNvSpPr>
              <p:nvPr/>
            </p:nvSpPr>
            <p:spPr bwMode="auto">
              <a:xfrm>
                <a:off x="528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1" name="Freeform 1309"/>
              <p:cNvSpPr/>
              <p:nvPr/>
            </p:nvSpPr>
            <p:spPr bwMode="auto">
              <a:xfrm>
                <a:off x="5320" y="937"/>
                <a:ext cx="154" cy="348"/>
              </a:xfrm>
              <a:custGeom>
                <a:avLst/>
                <a:gdLst>
                  <a:gd name="T0" fmla="*/ 0 w 154"/>
                  <a:gd name="T1" fmla="*/ 0 h 348"/>
                  <a:gd name="T2" fmla="*/ 0 w 154"/>
                  <a:gd name="T3" fmla="*/ 30 h 348"/>
                  <a:gd name="T4" fmla="*/ 154 w 154"/>
                  <a:gd name="T5" fmla="*/ 348 h 348"/>
                  <a:gd name="T6" fmla="*/ 154 w 154"/>
                  <a:gd name="T7" fmla="*/ 334 h 348"/>
                  <a:gd name="T8" fmla="*/ 0 w 154"/>
                  <a:gd name="T9" fmla="*/ 0 h 348"/>
                </a:gdLst>
                <a:ahLst/>
                <a:cxnLst>
                  <a:cxn ang="0">
                    <a:pos x="T0" y="T1"/>
                  </a:cxn>
                  <a:cxn ang="0">
                    <a:pos x="T2" y="T3"/>
                  </a:cxn>
                  <a:cxn ang="0">
                    <a:pos x="T4" y="T5"/>
                  </a:cxn>
                  <a:cxn ang="0">
                    <a:pos x="T6" y="T7"/>
                  </a:cxn>
                  <a:cxn ang="0">
                    <a:pos x="T8" y="T9"/>
                  </a:cxn>
                </a:cxnLst>
                <a:rect l="0" t="0" r="r" b="b"/>
                <a:pathLst>
                  <a:path w="154" h="348">
                    <a:moveTo>
                      <a:pt x="0" y="0"/>
                    </a:moveTo>
                    <a:lnTo>
                      <a:pt x="0" y="30"/>
                    </a:lnTo>
                    <a:lnTo>
                      <a:pt x="154" y="348"/>
                    </a:lnTo>
                    <a:lnTo>
                      <a:pt x="154" y="3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2" name="Freeform 1310"/>
              <p:cNvSpPr/>
              <p:nvPr/>
            </p:nvSpPr>
            <p:spPr bwMode="auto">
              <a:xfrm>
                <a:off x="5320" y="993"/>
                <a:ext cx="54" cy="136"/>
              </a:xfrm>
              <a:custGeom>
                <a:avLst/>
                <a:gdLst>
                  <a:gd name="T0" fmla="*/ 0 w 54"/>
                  <a:gd name="T1" fmla="*/ 0 h 136"/>
                  <a:gd name="T2" fmla="*/ 54 w 54"/>
                  <a:gd name="T3" fmla="*/ 110 h 136"/>
                  <a:gd name="T4" fmla="*/ 54 w 54"/>
                  <a:gd name="T5" fmla="*/ 136 h 136"/>
                  <a:gd name="T6" fmla="*/ 0 w 54"/>
                  <a:gd name="T7" fmla="*/ 30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3" name="Freeform 1311"/>
              <p:cNvSpPr/>
              <p:nvPr/>
            </p:nvSpPr>
            <p:spPr bwMode="auto">
              <a:xfrm>
                <a:off x="5390" y="1135"/>
                <a:ext cx="48" cy="118"/>
              </a:xfrm>
              <a:custGeom>
                <a:avLst/>
                <a:gdLst>
                  <a:gd name="T0" fmla="*/ 0 w 48"/>
                  <a:gd name="T1" fmla="*/ 0 h 118"/>
                  <a:gd name="T2" fmla="*/ 48 w 48"/>
                  <a:gd name="T3" fmla="*/ 98 h 118"/>
                  <a:gd name="T4" fmla="*/ 48 w 48"/>
                  <a:gd name="T5" fmla="*/ 118 h 118"/>
                  <a:gd name="T6" fmla="*/ 0 w 48"/>
                  <a:gd name="T7" fmla="*/ 24 h 118"/>
                  <a:gd name="T8" fmla="*/ 0 w 48"/>
                  <a:gd name="T9" fmla="*/ 0 h 118"/>
                </a:gdLst>
                <a:ahLst/>
                <a:cxnLst>
                  <a:cxn ang="0">
                    <a:pos x="T0" y="T1"/>
                  </a:cxn>
                  <a:cxn ang="0">
                    <a:pos x="T2" y="T3"/>
                  </a:cxn>
                  <a:cxn ang="0">
                    <a:pos x="T4" y="T5"/>
                  </a:cxn>
                  <a:cxn ang="0">
                    <a:pos x="T6" y="T7"/>
                  </a:cxn>
                  <a:cxn ang="0">
                    <a:pos x="T8" y="T9"/>
                  </a:cxn>
                </a:cxnLst>
                <a:rect l="0" t="0" r="r" b="b"/>
                <a:pathLst>
                  <a:path w="48" h="118">
                    <a:moveTo>
                      <a:pt x="0" y="0"/>
                    </a:moveTo>
                    <a:lnTo>
                      <a:pt x="48" y="98"/>
                    </a:lnTo>
                    <a:lnTo>
                      <a:pt x="48" y="11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4" name="Freeform 1312"/>
              <p:cNvSpPr/>
              <p:nvPr/>
            </p:nvSpPr>
            <p:spPr bwMode="auto">
              <a:xfrm>
                <a:off x="5454" y="1265"/>
                <a:ext cx="20" cy="57"/>
              </a:xfrm>
              <a:custGeom>
                <a:avLst/>
                <a:gdLst>
                  <a:gd name="T0" fmla="*/ 20 w 20"/>
                  <a:gd name="T1" fmla="*/ 41 h 57"/>
                  <a:gd name="T2" fmla="*/ 20 w 20"/>
                  <a:gd name="T3" fmla="*/ 57 h 57"/>
                  <a:gd name="T4" fmla="*/ 0 w 20"/>
                  <a:gd name="T5" fmla="*/ 18 h 57"/>
                  <a:gd name="T6" fmla="*/ 0 w 20"/>
                  <a:gd name="T7" fmla="*/ 0 h 57"/>
                  <a:gd name="T8" fmla="*/ 20 w 20"/>
                  <a:gd name="T9" fmla="*/ 41 h 57"/>
                </a:gdLst>
                <a:ahLst/>
                <a:cxnLst>
                  <a:cxn ang="0">
                    <a:pos x="T0" y="T1"/>
                  </a:cxn>
                  <a:cxn ang="0">
                    <a:pos x="T2" y="T3"/>
                  </a:cxn>
                  <a:cxn ang="0">
                    <a:pos x="T4" y="T5"/>
                  </a:cxn>
                  <a:cxn ang="0">
                    <a:pos x="T6" y="T7"/>
                  </a:cxn>
                  <a:cxn ang="0">
                    <a:pos x="T8" y="T9"/>
                  </a:cxn>
                </a:cxnLst>
                <a:rect l="0" t="0" r="r" b="b"/>
                <a:pathLst>
                  <a:path w="20" h="57">
                    <a:moveTo>
                      <a:pt x="20" y="41"/>
                    </a:moveTo>
                    <a:lnTo>
                      <a:pt x="20" y="57"/>
                    </a:lnTo>
                    <a:lnTo>
                      <a:pt x="0" y="18"/>
                    </a:lnTo>
                    <a:lnTo>
                      <a:pt x="0" y="0"/>
                    </a:lnTo>
                    <a:lnTo>
                      <a:pt x="20" y="41"/>
                    </a:lnTo>
                    <a:close/>
                  </a:path>
                </a:pathLst>
              </a:custGeom>
              <a:grpFill/>
              <a:ln>
                <a:noFill/>
              </a:ln>
            </p:spPr>
            <p:txBody>
              <a:bodyPr vert="horz" wrap="square" lIns="91440" tIns="45720" rIns="91440" bIns="45720" numCol="1" anchor="t" anchorCtr="0" compatLnSpc="1"/>
              <a:lstStyle/>
              <a:p>
                <a:endParaRPr lang="zh-CN" altLang="en-US"/>
              </a:p>
            </p:txBody>
          </p:sp>
          <p:sp>
            <p:nvSpPr>
              <p:cNvPr id="665" name="Freeform 1313"/>
              <p:cNvSpPr/>
              <p:nvPr/>
            </p:nvSpPr>
            <p:spPr bwMode="auto">
              <a:xfrm>
                <a:off x="5320" y="1049"/>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6" name="Freeform 1314"/>
              <p:cNvSpPr/>
              <p:nvPr/>
            </p:nvSpPr>
            <p:spPr bwMode="auto">
              <a:xfrm>
                <a:off x="5320" y="110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7" name="Freeform 1315"/>
              <p:cNvSpPr/>
              <p:nvPr/>
            </p:nvSpPr>
            <p:spPr bwMode="auto">
              <a:xfrm>
                <a:off x="5352" y="1161"/>
                <a:ext cx="34" cy="86"/>
              </a:xfrm>
              <a:custGeom>
                <a:avLst/>
                <a:gdLst>
                  <a:gd name="T0" fmla="*/ 34 w 34"/>
                  <a:gd name="T1" fmla="*/ 62 h 86"/>
                  <a:gd name="T2" fmla="*/ 34 w 34"/>
                  <a:gd name="T3" fmla="*/ 86 h 86"/>
                  <a:gd name="T4" fmla="*/ 0 w 34"/>
                  <a:gd name="T5" fmla="*/ 28 h 86"/>
                  <a:gd name="T6" fmla="*/ 0 w 34"/>
                  <a:gd name="T7" fmla="*/ 0 h 86"/>
                  <a:gd name="T8" fmla="*/ 34 w 34"/>
                  <a:gd name="T9" fmla="*/ 62 h 86"/>
                </a:gdLst>
                <a:ahLst/>
                <a:cxnLst>
                  <a:cxn ang="0">
                    <a:pos x="T0" y="T1"/>
                  </a:cxn>
                  <a:cxn ang="0">
                    <a:pos x="T2" y="T3"/>
                  </a:cxn>
                  <a:cxn ang="0">
                    <a:pos x="T4" y="T5"/>
                  </a:cxn>
                  <a:cxn ang="0">
                    <a:pos x="T6" y="T7"/>
                  </a:cxn>
                  <a:cxn ang="0">
                    <a:pos x="T8" y="T9"/>
                  </a:cxn>
                </a:cxnLst>
                <a:rect l="0" t="0" r="r" b="b"/>
                <a:pathLst>
                  <a:path w="34" h="86">
                    <a:moveTo>
                      <a:pt x="34" y="62"/>
                    </a:moveTo>
                    <a:lnTo>
                      <a:pt x="34" y="86"/>
                    </a:lnTo>
                    <a:lnTo>
                      <a:pt x="0" y="28"/>
                    </a:lnTo>
                    <a:lnTo>
                      <a:pt x="0" y="0"/>
                    </a:lnTo>
                    <a:lnTo>
                      <a:pt x="34" y="62"/>
                    </a:lnTo>
                    <a:close/>
                  </a:path>
                </a:pathLst>
              </a:custGeom>
              <a:grpFill/>
              <a:ln>
                <a:noFill/>
              </a:ln>
            </p:spPr>
            <p:txBody>
              <a:bodyPr vert="horz" wrap="square" lIns="91440" tIns="45720" rIns="91440" bIns="45720" numCol="1" anchor="t" anchorCtr="0" compatLnSpc="1"/>
              <a:lstStyle/>
              <a:p>
                <a:endParaRPr lang="zh-CN" altLang="en-US"/>
              </a:p>
            </p:txBody>
          </p:sp>
          <p:sp>
            <p:nvSpPr>
              <p:cNvPr id="668" name="Freeform 1316"/>
              <p:cNvSpPr/>
              <p:nvPr/>
            </p:nvSpPr>
            <p:spPr bwMode="auto">
              <a:xfrm>
                <a:off x="5402" y="1249"/>
                <a:ext cx="24" cy="65"/>
              </a:xfrm>
              <a:custGeom>
                <a:avLst/>
                <a:gdLst>
                  <a:gd name="T0" fmla="*/ 24 w 24"/>
                  <a:gd name="T1" fmla="*/ 42 h 65"/>
                  <a:gd name="T2" fmla="*/ 24 w 24"/>
                  <a:gd name="T3" fmla="*/ 65 h 65"/>
                  <a:gd name="T4" fmla="*/ 0 w 24"/>
                  <a:gd name="T5" fmla="*/ 24 h 65"/>
                  <a:gd name="T6" fmla="*/ 0 w 24"/>
                  <a:gd name="T7" fmla="*/ 0 h 65"/>
                  <a:gd name="T8" fmla="*/ 24 w 24"/>
                  <a:gd name="T9" fmla="*/ 42 h 65"/>
                </a:gdLst>
                <a:ahLst/>
                <a:cxnLst>
                  <a:cxn ang="0">
                    <a:pos x="T0" y="T1"/>
                  </a:cxn>
                  <a:cxn ang="0">
                    <a:pos x="T2" y="T3"/>
                  </a:cxn>
                  <a:cxn ang="0">
                    <a:pos x="T4" y="T5"/>
                  </a:cxn>
                  <a:cxn ang="0">
                    <a:pos x="T6" y="T7"/>
                  </a:cxn>
                  <a:cxn ang="0">
                    <a:pos x="T8" y="T9"/>
                  </a:cxn>
                </a:cxnLst>
                <a:rect l="0" t="0" r="r" b="b"/>
                <a:pathLst>
                  <a:path w="24" h="65">
                    <a:moveTo>
                      <a:pt x="24" y="42"/>
                    </a:moveTo>
                    <a:lnTo>
                      <a:pt x="24" y="65"/>
                    </a:lnTo>
                    <a:lnTo>
                      <a:pt x="0" y="24"/>
                    </a:lnTo>
                    <a:lnTo>
                      <a:pt x="0" y="0"/>
                    </a:lnTo>
                    <a:lnTo>
                      <a:pt x="24" y="42"/>
                    </a:lnTo>
                    <a:close/>
                  </a:path>
                </a:pathLst>
              </a:custGeom>
              <a:grpFill/>
              <a:ln>
                <a:noFill/>
              </a:ln>
            </p:spPr>
            <p:txBody>
              <a:bodyPr vert="horz" wrap="square" lIns="91440" tIns="45720" rIns="91440" bIns="45720" numCol="1" anchor="t" anchorCtr="0" compatLnSpc="1"/>
              <a:lstStyle/>
              <a:p>
                <a:endParaRPr lang="zh-CN" altLang="en-US"/>
              </a:p>
            </p:txBody>
          </p:sp>
          <p:sp>
            <p:nvSpPr>
              <p:cNvPr id="669" name="Freeform 1317"/>
              <p:cNvSpPr/>
              <p:nvPr/>
            </p:nvSpPr>
            <p:spPr bwMode="auto">
              <a:xfrm>
                <a:off x="5440" y="1320"/>
                <a:ext cx="10" cy="34"/>
              </a:xfrm>
              <a:custGeom>
                <a:avLst/>
                <a:gdLst>
                  <a:gd name="T0" fmla="*/ 0 w 10"/>
                  <a:gd name="T1" fmla="*/ 0 h 34"/>
                  <a:gd name="T2" fmla="*/ 10 w 10"/>
                  <a:gd name="T3" fmla="*/ 16 h 34"/>
                  <a:gd name="T4" fmla="*/ 10 w 10"/>
                  <a:gd name="T5" fmla="*/ 34 h 34"/>
                  <a:gd name="T6" fmla="*/ 0 w 10"/>
                  <a:gd name="T7" fmla="*/ 18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6"/>
                    </a:lnTo>
                    <a:lnTo>
                      <a:pt x="10" y="34"/>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0" name="Freeform 1318"/>
              <p:cNvSpPr/>
              <p:nvPr/>
            </p:nvSpPr>
            <p:spPr bwMode="auto">
              <a:xfrm>
                <a:off x="5466" y="1364"/>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671" name="Freeform 1319"/>
              <p:cNvSpPr/>
              <p:nvPr/>
            </p:nvSpPr>
            <p:spPr bwMode="auto">
              <a:xfrm>
                <a:off x="5320" y="116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2" name="Freeform 1320"/>
              <p:cNvSpPr/>
              <p:nvPr/>
            </p:nvSpPr>
            <p:spPr bwMode="auto">
              <a:xfrm>
                <a:off x="5370" y="1245"/>
                <a:ext cx="104" cy="187"/>
              </a:xfrm>
              <a:custGeom>
                <a:avLst/>
                <a:gdLst>
                  <a:gd name="T0" fmla="*/ 104 w 104"/>
                  <a:gd name="T1" fmla="*/ 171 h 187"/>
                  <a:gd name="T2" fmla="*/ 104 w 104"/>
                  <a:gd name="T3" fmla="*/ 187 h 187"/>
                  <a:gd name="T4" fmla="*/ 0 w 104"/>
                  <a:gd name="T5" fmla="*/ 26 h 187"/>
                  <a:gd name="T6" fmla="*/ 0 w 104"/>
                  <a:gd name="T7" fmla="*/ 0 h 187"/>
                  <a:gd name="T8" fmla="*/ 104 w 104"/>
                  <a:gd name="T9" fmla="*/ 171 h 187"/>
                </a:gdLst>
                <a:ahLst/>
                <a:cxnLst>
                  <a:cxn ang="0">
                    <a:pos x="T0" y="T1"/>
                  </a:cxn>
                  <a:cxn ang="0">
                    <a:pos x="T2" y="T3"/>
                  </a:cxn>
                  <a:cxn ang="0">
                    <a:pos x="T4" y="T5"/>
                  </a:cxn>
                  <a:cxn ang="0">
                    <a:pos x="T6" y="T7"/>
                  </a:cxn>
                  <a:cxn ang="0">
                    <a:pos x="T8" y="T9"/>
                  </a:cxn>
                </a:cxnLst>
                <a:rect l="0" t="0" r="r" b="b"/>
                <a:pathLst>
                  <a:path w="104" h="187">
                    <a:moveTo>
                      <a:pt x="104" y="171"/>
                    </a:moveTo>
                    <a:lnTo>
                      <a:pt x="104" y="187"/>
                    </a:lnTo>
                    <a:lnTo>
                      <a:pt x="0" y="26"/>
                    </a:lnTo>
                    <a:lnTo>
                      <a:pt x="0" y="0"/>
                    </a:lnTo>
                    <a:lnTo>
                      <a:pt x="104" y="171"/>
                    </a:lnTo>
                    <a:close/>
                  </a:path>
                </a:pathLst>
              </a:custGeom>
              <a:grpFill/>
              <a:ln>
                <a:noFill/>
              </a:ln>
            </p:spPr>
            <p:txBody>
              <a:bodyPr vert="horz" wrap="square" lIns="91440" tIns="45720" rIns="91440" bIns="45720" numCol="1" anchor="t" anchorCtr="0" compatLnSpc="1"/>
              <a:lstStyle/>
              <a:p>
                <a:endParaRPr lang="zh-CN" altLang="en-US"/>
              </a:p>
            </p:txBody>
          </p:sp>
          <p:sp>
            <p:nvSpPr>
              <p:cNvPr id="673" name="Freeform 1321"/>
              <p:cNvSpPr/>
              <p:nvPr/>
            </p:nvSpPr>
            <p:spPr bwMode="auto">
              <a:xfrm>
                <a:off x="5320" y="1221"/>
                <a:ext cx="58" cy="115"/>
              </a:xfrm>
              <a:custGeom>
                <a:avLst/>
                <a:gdLst>
                  <a:gd name="T0" fmla="*/ 0 w 58"/>
                  <a:gd name="T1" fmla="*/ 0 h 115"/>
                  <a:gd name="T2" fmla="*/ 58 w 58"/>
                  <a:gd name="T3" fmla="*/ 89 h 115"/>
                  <a:gd name="T4" fmla="*/ 58 w 58"/>
                  <a:gd name="T5" fmla="*/ 115 h 115"/>
                  <a:gd name="T6" fmla="*/ 0 w 58"/>
                  <a:gd name="T7" fmla="*/ 30 h 115"/>
                  <a:gd name="T8" fmla="*/ 0 w 58"/>
                  <a:gd name="T9" fmla="*/ 0 h 115"/>
                </a:gdLst>
                <a:ahLst/>
                <a:cxnLst>
                  <a:cxn ang="0">
                    <a:pos x="T0" y="T1"/>
                  </a:cxn>
                  <a:cxn ang="0">
                    <a:pos x="T2" y="T3"/>
                  </a:cxn>
                  <a:cxn ang="0">
                    <a:pos x="T4" y="T5"/>
                  </a:cxn>
                  <a:cxn ang="0">
                    <a:pos x="T6" y="T7"/>
                  </a:cxn>
                  <a:cxn ang="0">
                    <a:pos x="T8" y="T9"/>
                  </a:cxn>
                </a:cxnLst>
                <a:rect l="0" t="0" r="r" b="b"/>
                <a:pathLst>
                  <a:path w="58" h="115">
                    <a:moveTo>
                      <a:pt x="0" y="0"/>
                    </a:moveTo>
                    <a:lnTo>
                      <a:pt x="58" y="89"/>
                    </a:lnTo>
                    <a:lnTo>
                      <a:pt x="58" y="115"/>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4" name="Freeform 1322"/>
              <p:cNvSpPr/>
              <p:nvPr/>
            </p:nvSpPr>
            <p:spPr bwMode="auto">
              <a:xfrm>
                <a:off x="5394" y="1332"/>
                <a:ext cx="28" cy="64"/>
              </a:xfrm>
              <a:custGeom>
                <a:avLst/>
                <a:gdLst>
                  <a:gd name="T0" fmla="*/ 28 w 28"/>
                  <a:gd name="T1" fmla="*/ 42 h 64"/>
                  <a:gd name="T2" fmla="*/ 28 w 28"/>
                  <a:gd name="T3" fmla="*/ 64 h 64"/>
                  <a:gd name="T4" fmla="*/ 0 w 28"/>
                  <a:gd name="T5" fmla="*/ 24 h 64"/>
                  <a:gd name="T6" fmla="*/ 0 w 28"/>
                  <a:gd name="T7" fmla="*/ 0 h 64"/>
                  <a:gd name="T8" fmla="*/ 28 w 28"/>
                  <a:gd name="T9" fmla="*/ 42 h 64"/>
                </a:gdLst>
                <a:ahLst/>
                <a:cxnLst>
                  <a:cxn ang="0">
                    <a:pos x="T0" y="T1"/>
                  </a:cxn>
                  <a:cxn ang="0">
                    <a:pos x="T2" y="T3"/>
                  </a:cxn>
                  <a:cxn ang="0">
                    <a:pos x="T4" y="T5"/>
                  </a:cxn>
                  <a:cxn ang="0">
                    <a:pos x="T6" y="T7"/>
                  </a:cxn>
                  <a:cxn ang="0">
                    <a:pos x="T8" y="T9"/>
                  </a:cxn>
                </a:cxnLst>
                <a:rect l="0" t="0" r="r" b="b"/>
                <a:pathLst>
                  <a:path w="28" h="64">
                    <a:moveTo>
                      <a:pt x="28" y="42"/>
                    </a:moveTo>
                    <a:lnTo>
                      <a:pt x="28" y="64"/>
                    </a:lnTo>
                    <a:lnTo>
                      <a:pt x="0" y="24"/>
                    </a:lnTo>
                    <a:lnTo>
                      <a:pt x="0" y="0"/>
                    </a:lnTo>
                    <a:lnTo>
                      <a:pt x="28" y="42"/>
                    </a:lnTo>
                    <a:close/>
                  </a:path>
                </a:pathLst>
              </a:custGeom>
              <a:grpFill/>
              <a:ln>
                <a:noFill/>
              </a:ln>
            </p:spPr>
            <p:txBody>
              <a:bodyPr vert="horz" wrap="square" lIns="91440" tIns="45720" rIns="91440" bIns="45720" numCol="1" anchor="t" anchorCtr="0" compatLnSpc="1"/>
              <a:lstStyle/>
              <a:p>
                <a:endParaRPr lang="zh-CN" altLang="en-US"/>
              </a:p>
            </p:txBody>
          </p:sp>
          <p:sp>
            <p:nvSpPr>
              <p:cNvPr id="675" name="Freeform 1323"/>
              <p:cNvSpPr/>
              <p:nvPr/>
            </p:nvSpPr>
            <p:spPr bwMode="auto">
              <a:xfrm>
                <a:off x="5436" y="1398"/>
                <a:ext cx="38" cy="70"/>
              </a:xfrm>
              <a:custGeom>
                <a:avLst/>
                <a:gdLst>
                  <a:gd name="T0" fmla="*/ 38 w 38"/>
                  <a:gd name="T1" fmla="*/ 54 h 70"/>
                  <a:gd name="T2" fmla="*/ 38 w 38"/>
                  <a:gd name="T3" fmla="*/ 70 h 70"/>
                  <a:gd name="T4" fmla="*/ 0 w 38"/>
                  <a:gd name="T5" fmla="*/ 18 h 70"/>
                  <a:gd name="T6" fmla="*/ 0 w 38"/>
                  <a:gd name="T7" fmla="*/ 0 h 70"/>
                  <a:gd name="T8" fmla="*/ 38 w 38"/>
                  <a:gd name="T9" fmla="*/ 54 h 70"/>
                </a:gdLst>
                <a:ahLst/>
                <a:cxnLst>
                  <a:cxn ang="0">
                    <a:pos x="T0" y="T1"/>
                  </a:cxn>
                  <a:cxn ang="0">
                    <a:pos x="T2" y="T3"/>
                  </a:cxn>
                  <a:cxn ang="0">
                    <a:pos x="T4" y="T5"/>
                  </a:cxn>
                  <a:cxn ang="0">
                    <a:pos x="T6" y="T7"/>
                  </a:cxn>
                  <a:cxn ang="0">
                    <a:pos x="T8" y="T9"/>
                  </a:cxn>
                </a:cxnLst>
                <a:rect l="0" t="0" r="r" b="b"/>
                <a:pathLst>
                  <a:path w="38" h="70">
                    <a:moveTo>
                      <a:pt x="38" y="54"/>
                    </a:moveTo>
                    <a:lnTo>
                      <a:pt x="38" y="70"/>
                    </a:lnTo>
                    <a:lnTo>
                      <a:pt x="0" y="18"/>
                    </a:lnTo>
                    <a:lnTo>
                      <a:pt x="0" y="0"/>
                    </a:lnTo>
                    <a:lnTo>
                      <a:pt x="38" y="54"/>
                    </a:lnTo>
                    <a:close/>
                  </a:path>
                </a:pathLst>
              </a:custGeom>
              <a:grpFill/>
              <a:ln>
                <a:noFill/>
              </a:ln>
            </p:spPr>
            <p:txBody>
              <a:bodyPr vert="horz" wrap="square" lIns="91440" tIns="45720" rIns="91440" bIns="45720" numCol="1" anchor="t" anchorCtr="0" compatLnSpc="1"/>
              <a:lstStyle/>
              <a:p>
                <a:endParaRPr lang="zh-CN" altLang="en-US"/>
              </a:p>
            </p:txBody>
          </p:sp>
          <p:sp>
            <p:nvSpPr>
              <p:cNvPr id="676" name="Freeform 1324"/>
              <p:cNvSpPr/>
              <p:nvPr/>
            </p:nvSpPr>
            <p:spPr bwMode="auto">
              <a:xfrm>
                <a:off x="5320" y="1273"/>
                <a:ext cx="16" cy="55"/>
              </a:xfrm>
              <a:custGeom>
                <a:avLst/>
                <a:gdLst>
                  <a:gd name="T0" fmla="*/ 0 w 16"/>
                  <a:gd name="T1" fmla="*/ 0 h 55"/>
                  <a:gd name="T2" fmla="*/ 16 w 16"/>
                  <a:gd name="T3" fmla="*/ 25 h 55"/>
                  <a:gd name="T4" fmla="*/ 16 w 16"/>
                  <a:gd name="T5" fmla="*/ 55 h 55"/>
                  <a:gd name="T6" fmla="*/ 0 w 16"/>
                  <a:gd name="T7" fmla="*/ 33 h 55"/>
                  <a:gd name="T8" fmla="*/ 0 w 16"/>
                  <a:gd name="T9" fmla="*/ 0 h 55"/>
                </a:gdLst>
                <a:ahLst/>
                <a:cxnLst>
                  <a:cxn ang="0">
                    <a:pos x="T0" y="T1"/>
                  </a:cxn>
                  <a:cxn ang="0">
                    <a:pos x="T2" y="T3"/>
                  </a:cxn>
                  <a:cxn ang="0">
                    <a:pos x="T4" y="T5"/>
                  </a:cxn>
                  <a:cxn ang="0">
                    <a:pos x="T6" y="T7"/>
                  </a:cxn>
                  <a:cxn ang="0">
                    <a:pos x="T8" y="T9"/>
                  </a:cxn>
                </a:cxnLst>
                <a:rect l="0" t="0" r="r" b="b"/>
                <a:pathLst>
                  <a:path w="16" h="55">
                    <a:moveTo>
                      <a:pt x="0" y="0"/>
                    </a:moveTo>
                    <a:lnTo>
                      <a:pt x="16" y="25"/>
                    </a:lnTo>
                    <a:lnTo>
                      <a:pt x="16" y="5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7" name="Freeform 1325"/>
              <p:cNvSpPr/>
              <p:nvPr/>
            </p:nvSpPr>
            <p:spPr bwMode="auto">
              <a:xfrm>
                <a:off x="5352" y="1320"/>
                <a:ext cx="56" cy="100"/>
              </a:xfrm>
              <a:custGeom>
                <a:avLst/>
                <a:gdLst>
                  <a:gd name="T0" fmla="*/ 56 w 56"/>
                  <a:gd name="T1" fmla="*/ 78 h 100"/>
                  <a:gd name="T2" fmla="*/ 56 w 56"/>
                  <a:gd name="T3" fmla="*/ 100 h 100"/>
                  <a:gd name="T4" fmla="*/ 0 w 56"/>
                  <a:gd name="T5" fmla="*/ 28 h 100"/>
                  <a:gd name="T6" fmla="*/ 0 w 56"/>
                  <a:gd name="T7" fmla="*/ 0 h 100"/>
                  <a:gd name="T8" fmla="*/ 56 w 56"/>
                  <a:gd name="T9" fmla="*/ 78 h 100"/>
                </a:gdLst>
                <a:ahLst/>
                <a:cxnLst>
                  <a:cxn ang="0">
                    <a:pos x="T0" y="T1"/>
                  </a:cxn>
                  <a:cxn ang="0">
                    <a:pos x="T2" y="T3"/>
                  </a:cxn>
                  <a:cxn ang="0">
                    <a:pos x="T4" y="T5"/>
                  </a:cxn>
                  <a:cxn ang="0">
                    <a:pos x="T6" y="T7"/>
                  </a:cxn>
                  <a:cxn ang="0">
                    <a:pos x="T8" y="T9"/>
                  </a:cxn>
                </a:cxnLst>
                <a:rect l="0" t="0" r="r" b="b"/>
                <a:pathLst>
                  <a:path w="56" h="100">
                    <a:moveTo>
                      <a:pt x="56" y="78"/>
                    </a:moveTo>
                    <a:lnTo>
                      <a:pt x="56" y="100"/>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678" name="Freeform 1326"/>
              <p:cNvSpPr/>
              <p:nvPr/>
            </p:nvSpPr>
            <p:spPr bwMode="auto">
              <a:xfrm>
                <a:off x="5424" y="1420"/>
                <a:ext cx="10" cy="32"/>
              </a:xfrm>
              <a:custGeom>
                <a:avLst/>
                <a:gdLst>
                  <a:gd name="T0" fmla="*/ 10 w 10"/>
                  <a:gd name="T1" fmla="*/ 12 h 32"/>
                  <a:gd name="T2" fmla="*/ 10 w 10"/>
                  <a:gd name="T3" fmla="*/ 32 h 32"/>
                  <a:gd name="T4" fmla="*/ 0 w 10"/>
                  <a:gd name="T5" fmla="*/ 20 h 32"/>
                  <a:gd name="T6" fmla="*/ 0 w 10"/>
                  <a:gd name="T7" fmla="*/ 0 h 32"/>
                  <a:gd name="T8" fmla="*/ 10 w 10"/>
                  <a:gd name="T9" fmla="*/ 12 h 32"/>
                </a:gdLst>
                <a:ahLst/>
                <a:cxnLst>
                  <a:cxn ang="0">
                    <a:pos x="T0" y="T1"/>
                  </a:cxn>
                  <a:cxn ang="0">
                    <a:pos x="T2" y="T3"/>
                  </a:cxn>
                  <a:cxn ang="0">
                    <a:pos x="T4" y="T5"/>
                  </a:cxn>
                  <a:cxn ang="0">
                    <a:pos x="T6" y="T7"/>
                  </a:cxn>
                  <a:cxn ang="0">
                    <a:pos x="T8" y="T9"/>
                  </a:cxn>
                </a:cxnLst>
                <a:rect l="0" t="0" r="r" b="b"/>
                <a:pathLst>
                  <a:path w="10" h="32">
                    <a:moveTo>
                      <a:pt x="10" y="12"/>
                    </a:moveTo>
                    <a:lnTo>
                      <a:pt x="10" y="32"/>
                    </a:lnTo>
                    <a:lnTo>
                      <a:pt x="0" y="20"/>
                    </a:lnTo>
                    <a:lnTo>
                      <a:pt x="0" y="0"/>
                    </a:lnTo>
                    <a:lnTo>
                      <a:pt x="10" y="12"/>
                    </a:lnTo>
                    <a:close/>
                  </a:path>
                </a:pathLst>
              </a:custGeom>
              <a:grpFill/>
              <a:ln>
                <a:noFill/>
              </a:ln>
            </p:spPr>
            <p:txBody>
              <a:bodyPr vert="horz" wrap="square" lIns="91440" tIns="45720" rIns="91440" bIns="45720" numCol="1" anchor="t" anchorCtr="0" compatLnSpc="1"/>
              <a:lstStyle/>
              <a:p>
                <a:endParaRPr lang="zh-CN" altLang="en-US"/>
              </a:p>
            </p:txBody>
          </p:sp>
          <p:sp>
            <p:nvSpPr>
              <p:cNvPr id="679" name="Freeform 1327"/>
              <p:cNvSpPr/>
              <p:nvPr/>
            </p:nvSpPr>
            <p:spPr bwMode="auto">
              <a:xfrm>
                <a:off x="5448" y="1454"/>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680" name="Freeform 1328"/>
              <p:cNvSpPr/>
              <p:nvPr/>
            </p:nvSpPr>
            <p:spPr bwMode="auto">
              <a:xfrm>
                <a:off x="5320" y="1330"/>
                <a:ext cx="48" cy="88"/>
              </a:xfrm>
              <a:custGeom>
                <a:avLst/>
                <a:gdLst>
                  <a:gd name="T0" fmla="*/ 0 w 48"/>
                  <a:gd name="T1" fmla="*/ 0 h 88"/>
                  <a:gd name="T2" fmla="*/ 48 w 48"/>
                  <a:gd name="T3" fmla="*/ 62 h 88"/>
                  <a:gd name="T4" fmla="*/ 48 w 48"/>
                  <a:gd name="T5" fmla="*/ 88 h 88"/>
                  <a:gd name="T6" fmla="*/ 0 w 48"/>
                  <a:gd name="T7" fmla="*/ 32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1" name="Freeform 1329"/>
              <p:cNvSpPr/>
              <p:nvPr/>
            </p:nvSpPr>
            <p:spPr bwMode="auto">
              <a:xfrm>
                <a:off x="5384" y="1412"/>
                <a:ext cx="10" cy="38"/>
              </a:xfrm>
              <a:custGeom>
                <a:avLst/>
                <a:gdLst>
                  <a:gd name="T0" fmla="*/ 10 w 10"/>
                  <a:gd name="T1" fmla="*/ 38 h 38"/>
                  <a:gd name="T2" fmla="*/ 0 w 10"/>
                  <a:gd name="T3" fmla="*/ 24 h 38"/>
                  <a:gd name="T4" fmla="*/ 0 w 10"/>
                  <a:gd name="T5" fmla="*/ 0 h 38"/>
                  <a:gd name="T6" fmla="*/ 10 w 10"/>
                  <a:gd name="T7" fmla="*/ 12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2"/>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682" name="Freeform 1330"/>
              <p:cNvSpPr/>
              <p:nvPr/>
            </p:nvSpPr>
            <p:spPr bwMode="auto">
              <a:xfrm>
                <a:off x="5408" y="1444"/>
                <a:ext cx="32" cy="58"/>
              </a:xfrm>
              <a:custGeom>
                <a:avLst/>
                <a:gdLst>
                  <a:gd name="T0" fmla="*/ 32 w 32"/>
                  <a:gd name="T1" fmla="*/ 40 h 58"/>
                  <a:gd name="T2" fmla="*/ 32 w 32"/>
                  <a:gd name="T3" fmla="*/ 58 h 58"/>
                  <a:gd name="T4" fmla="*/ 0 w 32"/>
                  <a:gd name="T5" fmla="*/ 22 h 58"/>
                  <a:gd name="T6" fmla="*/ 0 w 32"/>
                  <a:gd name="T7" fmla="*/ 0 h 58"/>
                  <a:gd name="T8" fmla="*/ 32 w 32"/>
                  <a:gd name="T9" fmla="*/ 40 h 58"/>
                </a:gdLst>
                <a:ahLst/>
                <a:cxnLst>
                  <a:cxn ang="0">
                    <a:pos x="T0" y="T1"/>
                  </a:cxn>
                  <a:cxn ang="0">
                    <a:pos x="T2" y="T3"/>
                  </a:cxn>
                  <a:cxn ang="0">
                    <a:pos x="T4" y="T5"/>
                  </a:cxn>
                  <a:cxn ang="0">
                    <a:pos x="T6" y="T7"/>
                  </a:cxn>
                  <a:cxn ang="0">
                    <a:pos x="T8" y="T9"/>
                  </a:cxn>
                </a:cxnLst>
                <a:rect l="0" t="0" r="r" b="b"/>
                <a:pathLst>
                  <a:path w="32" h="58">
                    <a:moveTo>
                      <a:pt x="32" y="40"/>
                    </a:moveTo>
                    <a:lnTo>
                      <a:pt x="32" y="58"/>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683" name="Freeform 1331"/>
              <p:cNvSpPr/>
              <p:nvPr/>
            </p:nvSpPr>
            <p:spPr bwMode="auto">
              <a:xfrm>
                <a:off x="5456" y="1502"/>
                <a:ext cx="18" cy="40"/>
              </a:xfrm>
              <a:custGeom>
                <a:avLst/>
                <a:gdLst>
                  <a:gd name="T0" fmla="*/ 18 w 18"/>
                  <a:gd name="T1" fmla="*/ 24 h 40"/>
                  <a:gd name="T2" fmla="*/ 18 w 18"/>
                  <a:gd name="T3" fmla="*/ 40 h 40"/>
                  <a:gd name="T4" fmla="*/ 0 w 18"/>
                  <a:gd name="T5" fmla="*/ 18 h 40"/>
                  <a:gd name="T6" fmla="*/ 0 w 18"/>
                  <a:gd name="T7" fmla="*/ 0 h 40"/>
                  <a:gd name="T8" fmla="*/ 18 w 18"/>
                  <a:gd name="T9" fmla="*/ 24 h 40"/>
                </a:gdLst>
                <a:ahLst/>
                <a:cxnLst>
                  <a:cxn ang="0">
                    <a:pos x="T0" y="T1"/>
                  </a:cxn>
                  <a:cxn ang="0">
                    <a:pos x="T2" y="T3"/>
                  </a:cxn>
                  <a:cxn ang="0">
                    <a:pos x="T4" y="T5"/>
                  </a:cxn>
                  <a:cxn ang="0">
                    <a:pos x="T6" y="T7"/>
                  </a:cxn>
                  <a:cxn ang="0">
                    <a:pos x="T8" y="T9"/>
                  </a:cxn>
                </a:cxnLst>
                <a:rect l="0" t="0" r="r" b="b"/>
                <a:pathLst>
                  <a:path w="18" h="40">
                    <a:moveTo>
                      <a:pt x="18" y="24"/>
                    </a:moveTo>
                    <a:lnTo>
                      <a:pt x="18" y="40"/>
                    </a:lnTo>
                    <a:lnTo>
                      <a:pt x="0" y="18"/>
                    </a:lnTo>
                    <a:lnTo>
                      <a:pt x="0" y="0"/>
                    </a:lnTo>
                    <a:lnTo>
                      <a:pt x="18" y="24"/>
                    </a:lnTo>
                    <a:close/>
                  </a:path>
                </a:pathLst>
              </a:custGeom>
              <a:grpFill/>
              <a:ln>
                <a:noFill/>
              </a:ln>
            </p:spPr>
            <p:txBody>
              <a:bodyPr vert="horz" wrap="square" lIns="91440" tIns="45720" rIns="91440" bIns="45720" numCol="1" anchor="t" anchorCtr="0" compatLnSpc="1"/>
              <a:lstStyle/>
              <a:p>
                <a:endParaRPr lang="zh-CN" altLang="en-US"/>
              </a:p>
            </p:txBody>
          </p:sp>
          <p:sp>
            <p:nvSpPr>
              <p:cNvPr id="684" name="Freeform 1332"/>
              <p:cNvSpPr/>
              <p:nvPr/>
            </p:nvSpPr>
            <p:spPr bwMode="auto">
              <a:xfrm>
                <a:off x="5320" y="1386"/>
                <a:ext cx="18" cy="52"/>
              </a:xfrm>
              <a:custGeom>
                <a:avLst/>
                <a:gdLst>
                  <a:gd name="T0" fmla="*/ 0 w 18"/>
                  <a:gd name="T1" fmla="*/ 0 h 52"/>
                  <a:gd name="T2" fmla="*/ 18 w 18"/>
                  <a:gd name="T3" fmla="*/ 22 h 52"/>
                  <a:gd name="T4" fmla="*/ 18 w 18"/>
                  <a:gd name="T5" fmla="*/ 52 h 52"/>
                  <a:gd name="T6" fmla="*/ 0 w 18"/>
                  <a:gd name="T7" fmla="*/ 32 h 52"/>
                  <a:gd name="T8" fmla="*/ 0 w 18"/>
                  <a:gd name="T9" fmla="*/ 0 h 52"/>
                </a:gdLst>
                <a:ahLst/>
                <a:cxnLst>
                  <a:cxn ang="0">
                    <a:pos x="T0" y="T1"/>
                  </a:cxn>
                  <a:cxn ang="0">
                    <a:pos x="T2" y="T3"/>
                  </a:cxn>
                  <a:cxn ang="0">
                    <a:pos x="T4" y="T5"/>
                  </a:cxn>
                  <a:cxn ang="0">
                    <a:pos x="T6" y="T7"/>
                  </a:cxn>
                  <a:cxn ang="0">
                    <a:pos x="T8" y="T9"/>
                  </a:cxn>
                </a:cxnLst>
                <a:rect l="0" t="0" r="r" b="b"/>
                <a:pathLst>
                  <a:path w="18" h="52">
                    <a:moveTo>
                      <a:pt x="0" y="0"/>
                    </a:moveTo>
                    <a:lnTo>
                      <a:pt x="18" y="22"/>
                    </a:lnTo>
                    <a:lnTo>
                      <a:pt x="18" y="5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5" name="Freeform 1333"/>
              <p:cNvSpPr/>
              <p:nvPr/>
            </p:nvSpPr>
            <p:spPr bwMode="auto">
              <a:xfrm>
                <a:off x="5352" y="1424"/>
                <a:ext cx="88" cy="120"/>
              </a:xfrm>
              <a:custGeom>
                <a:avLst/>
                <a:gdLst>
                  <a:gd name="T0" fmla="*/ 88 w 88"/>
                  <a:gd name="T1" fmla="*/ 102 h 120"/>
                  <a:gd name="T2" fmla="*/ 88 w 88"/>
                  <a:gd name="T3" fmla="*/ 120 h 120"/>
                  <a:gd name="T4" fmla="*/ 2 w 88"/>
                  <a:gd name="T5" fmla="*/ 30 h 120"/>
                  <a:gd name="T6" fmla="*/ 2 w 88"/>
                  <a:gd name="T7" fmla="*/ 4 h 120"/>
                  <a:gd name="T8" fmla="*/ 0 w 88"/>
                  <a:gd name="T9" fmla="*/ 0 h 120"/>
                  <a:gd name="T10" fmla="*/ 88 w 88"/>
                  <a:gd name="T11" fmla="*/ 102 h 120"/>
                </a:gdLst>
                <a:ahLst/>
                <a:cxnLst>
                  <a:cxn ang="0">
                    <a:pos x="T0" y="T1"/>
                  </a:cxn>
                  <a:cxn ang="0">
                    <a:pos x="T2" y="T3"/>
                  </a:cxn>
                  <a:cxn ang="0">
                    <a:pos x="T4" y="T5"/>
                  </a:cxn>
                  <a:cxn ang="0">
                    <a:pos x="T6" y="T7"/>
                  </a:cxn>
                  <a:cxn ang="0">
                    <a:pos x="T8" y="T9"/>
                  </a:cxn>
                  <a:cxn ang="0">
                    <a:pos x="T10" y="T11"/>
                  </a:cxn>
                </a:cxnLst>
                <a:rect l="0" t="0" r="r" b="b"/>
                <a:pathLst>
                  <a:path w="88" h="120">
                    <a:moveTo>
                      <a:pt x="88" y="102"/>
                    </a:moveTo>
                    <a:lnTo>
                      <a:pt x="88" y="120"/>
                    </a:lnTo>
                    <a:lnTo>
                      <a:pt x="2" y="30"/>
                    </a:lnTo>
                    <a:lnTo>
                      <a:pt x="2" y="4"/>
                    </a:lnTo>
                    <a:lnTo>
                      <a:pt x="0" y="0"/>
                    </a:lnTo>
                    <a:lnTo>
                      <a:pt x="88" y="102"/>
                    </a:lnTo>
                    <a:close/>
                  </a:path>
                </a:pathLst>
              </a:custGeom>
              <a:grpFill/>
              <a:ln>
                <a:noFill/>
              </a:ln>
            </p:spPr>
            <p:txBody>
              <a:bodyPr vert="horz" wrap="square" lIns="91440" tIns="45720" rIns="91440" bIns="45720" numCol="1" anchor="t" anchorCtr="0" compatLnSpc="1"/>
              <a:lstStyle/>
              <a:p>
                <a:endParaRPr lang="zh-CN" altLang="en-US"/>
              </a:p>
            </p:txBody>
          </p:sp>
          <p:sp>
            <p:nvSpPr>
              <p:cNvPr id="686" name="Freeform 1334"/>
              <p:cNvSpPr/>
              <p:nvPr/>
            </p:nvSpPr>
            <p:spPr bwMode="auto">
              <a:xfrm>
                <a:off x="5456" y="1542"/>
                <a:ext cx="18" cy="36"/>
              </a:xfrm>
              <a:custGeom>
                <a:avLst/>
                <a:gdLst>
                  <a:gd name="T0" fmla="*/ 18 w 18"/>
                  <a:gd name="T1" fmla="*/ 22 h 36"/>
                  <a:gd name="T2" fmla="*/ 18 w 18"/>
                  <a:gd name="T3" fmla="*/ 36 h 36"/>
                  <a:gd name="T4" fmla="*/ 0 w 18"/>
                  <a:gd name="T5" fmla="*/ 18 h 36"/>
                  <a:gd name="T6" fmla="*/ 0 w 18"/>
                  <a:gd name="T7" fmla="*/ 0 h 36"/>
                  <a:gd name="T8" fmla="*/ 18 w 18"/>
                  <a:gd name="T9" fmla="*/ 22 h 36"/>
                </a:gdLst>
                <a:ahLst/>
                <a:cxnLst>
                  <a:cxn ang="0">
                    <a:pos x="T0" y="T1"/>
                  </a:cxn>
                  <a:cxn ang="0">
                    <a:pos x="T2" y="T3"/>
                  </a:cxn>
                  <a:cxn ang="0">
                    <a:pos x="T4" y="T5"/>
                  </a:cxn>
                  <a:cxn ang="0">
                    <a:pos x="T6" y="T7"/>
                  </a:cxn>
                  <a:cxn ang="0">
                    <a:pos x="T8" y="T9"/>
                  </a:cxn>
                </a:cxnLst>
                <a:rect l="0" t="0" r="r" b="b"/>
                <a:pathLst>
                  <a:path w="18" h="36">
                    <a:moveTo>
                      <a:pt x="18" y="22"/>
                    </a:moveTo>
                    <a:lnTo>
                      <a:pt x="18" y="36"/>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687" name="Freeform 1335"/>
              <p:cNvSpPr/>
              <p:nvPr/>
            </p:nvSpPr>
            <p:spPr bwMode="auto">
              <a:xfrm>
                <a:off x="5320" y="1444"/>
                <a:ext cx="52" cy="78"/>
              </a:xfrm>
              <a:custGeom>
                <a:avLst/>
                <a:gdLst>
                  <a:gd name="T0" fmla="*/ 0 w 52"/>
                  <a:gd name="T1" fmla="*/ 0 h 78"/>
                  <a:gd name="T2" fmla="*/ 52 w 52"/>
                  <a:gd name="T3" fmla="*/ 52 h 78"/>
                  <a:gd name="T4" fmla="*/ 52 w 52"/>
                  <a:gd name="T5" fmla="*/ 78 h 78"/>
                  <a:gd name="T6" fmla="*/ 0 w 52"/>
                  <a:gd name="T7" fmla="*/ 30 h 78"/>
                  <a:gd name="T8" fmla="*/ 0 w 52"/>
                  <a:gd name="T9" fmla="*/ 0 h 78"/>
                </a:gdLst>
                <a:ahLst/>
                <a:cxnLst>
                  <a:cxn ang="0">
                    <a:pos x="T0" y="T1"/>
                  </a:cxn>
                  <a:cxn ang="0">
                    <a:pos x="T2" y="T3"/>
                  </a:cxn>
                  <a:cxn ang="0">
                    <a:pos x="T4" y="T5"/>
                  </a:cxn>
                  <a:cxn ang="0">
                    <a:pos x="T6" y="T7"/>
                  </a:cxn>
                  <a:cxn ang="0">
                    <a:pos x="T8" y="T9"/>
                  </a:cxn>
                </a:cxnLst>
                <a:rect l="0" t="0" r="r" b="b"/>
                <a:pathLst>
                  <a:path w="52" h="78">
                    <a:moveTo>
                      <a:pt x="0" y="0"/>
                    </a:moveTo>
                    <a:lnTo>
                      <a:pt x="52" y="52"/>
                    </a:lnTo>
                    <a:lnTo>
                      <a:pt x="52" y="7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8" name="Freeform 1336"/>
              <p:cNvSpPr/>
              <p:nvPr/>
            </p:nvSpPr>
            <p:spPr bwMode="auto">
              <a:xfrm>
                <a:off x="5386" y="1512"/>
                <a:ext cx="14" cy="38"/>
              </a:xfrm>
              <a:custGeom>
                <a:avLst/>
                <a:gdLst>
                  <a:gd name="T0" fmla="*/ 0 w 14"/>
                  <a:gd name="T1" fmla="*/ 0 h 38"/>
                  <a:gd name="T2" fmla="*/ 14 w 14"/>
                  <a:gd name="T3" fmla="*/ 14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4"/>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9" name="Freeform 1337"/>
              <p:cNvSpPr/>
              <p:nvPr/>
            </p:nvSpPr>
            <p:spPr bwMode="auto">
              <a:xfrm>
                <a:off x="5414" y="1542"/>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690" name="Freeform 1338"/>
              <p:cNvSpPr/>
              <p:nvPr/>
            </p:nvSpPr>
            <p:spPr bwMode="auto">
              <a:xfrm>
                <a:off x="5320" y="1500"/>
                <a:ext cx="24" cy="50"/>
              </a:xfrm>
              <a:custGeom>
                <a:avLst/>
                <a:gdLst>
                  <a:gd name="T0" fmla="*/ 24 w 24"/>
                  <a:gd name="T1" fmla="*/ 20 h 50"/>
                  <a:gd name="T2" fmla="*/ 24 w 24"/>
                  <a:gd name="T3" fmla="*/ 50 h 50"/>
                  <a:gd name="T4" fmla="*/ 0 w 24"/>
                  <a:gd name="T5" fmla="*/ 30 h 50"/>
                  <a:gd name="T6" fmla="*/ 0 w 24"/>
                  <a:gd name="T7" fmla="*/ 0 h 50"/>
                  <a:gd name="T8" fmla="*/ 24 w 24"/>
                  <a:gd name="T9" fmla="*/ 20 h 50"/>
                </a:gdLst>
                <a:ahLst/>
                <a:cxnLst>
                  <a:cxn ang="0">
                    <a:pos x="T0" y="T1"/>
                  </a:cxn>
                  <a:cxn ang="0">
                    <a:pos x="T2" y="T3"/>
                  </a:cxn>
                  <a:cxn ang="0">
                    <a:pos x="T4" y="T5"/>
                  </a:cxn>
                  <a:cxn ang="0">
                    <a:pos x="T6" y="T7"/>
                  </a:cxn>
                  <a:cxn ang="0">
                    <a:pos x="T8" y="T9"/>
                  </a:cxn>
                </a:cxnLst>
                <a:rect l="0" t="0" r="r" b="b"/>
                <a:pathLst>
                  <a:path w="24" h="50">
                    <a:moveTo>
                      <a:pt x="24" y="20"/>
                    </a:moveTo>
                    <a:lnTo>
                      <a:pt x="24" y="50"/>
                    </a:lnTo>
                    <a:lnTo>
                      <a:pt x="0" y="30"/>
                    </a:lnTo>
                    <a:lnTo>
                      <a:pt x="0" y="0"/>
                    </a:lnTo>
                    <a:lnTo>
                      <a:pt x="24" y="20"/>
                    </a:lnTo>
                    <a:close/>
                  </a:path>
                </a:pathLst>
              </a:custGeom>
              <a:grpFill/>
              <a:ln>
                <a:noFill/>
              </a:ln>
            </p:spPr>
            <p:txBody>
              <a:bodyPr vert="horz" wrap="square" lIns="91440" tIns="45720" rIns="91440" bIns="45720" numCol="1" anchor="t" anchorCtr="0" compatLnSpc="1"/>
              <a:lstStyle/>
              <a:p>
                <a:endParaRPr lang="zh-CN" altLang="en-US"/>
              </a:p>
            </p:txBody>
          </p:sp>
          <p:sp>
            <p:nvSpPr>
              <p:cNvPr id="691" name="Freeform 1339"/>
              <p:cNvSpPr/>
              <p:nvPr/>
            </p:nvSpPr>
            <p:spPr bwMode="auto">
              <a:xfrm>
                <a:off x="5460" y="1626"/>
                <a:ext cx="14" cy="28"/>
              </a:xfrm>
              <a:custGeom>
                <a:avLst/>
                <a:gdLst>
                  <a:gd name="T0" fmla="*/ 14 w 14"/>
                  <a:gd name="T1" fmla="*/ 12 h 28"/>
                  <a:gd name="T2" fmla="*/ 14 w 14"/>
                  <a:gd name="T3" fmla="*/ 28 h 28"/>
                  <a:gd name="T4" fmla="*/ 0 w 14"/>
                  <a:gd name="T5" fmla="*/ 16 h 28"/>
                  <a:gd name="T6" fmla="*/ 0 w 14"/>
                  <a:gd name="T7" fmla="*/ 0 h 28"/>
                  <a:gd name="T8" fmla="*/ 14 w 14"/>
                  <a:gd name="T9" fmla="*/ 12 h 28"/>
                </a:gdLst>
                <a:ahLst/>
                <a:cxnLst>
                  <a:cxn ang="0">
                    <a:pos x="T0" y="T1"/>
                  </a:cxn>
                  <a:cxn ang="0">
                    <a:pos x="T2" y="T3"/>
                  </a:cxn>
                  <a:cxn ang="0">
                    <a:pos x="T4" y="T5"/>
                  </a:cxn>
                  <a:cxn ang="0">
                    <a:pos x="T6" y="T7"/>
                  </a:cxn>
                  <a:cxn ang="0">
                    <a:pos x="T8" y="T9"/>
                  </a:cxn>
                </a:cxnLst>
                <a:rect l="0" t="0" r="r" b="b"/>
                <a:pathLst>
                  <a:path w="14" h="28">
                    <a:moveTo>
                      <a:pt x="14" y="12"/>
                    </a:moveTo>
                    <a:lnTo>
                      <a:pt x="14" y="28"/>
                    </a:lnTo>
                    <a:lnTo>
                      <a:pt x="0" y="16"/>
                    </a:lnTo>
                    <a:lnTo>
                      <a:pt x="0" y="0"/>
                    </a:lnTo>
                    <a:lnTo>
                      <a:pt x="14" y="12"/>
                    </a:lnTo>
                    <a:close/>
                  </a:path>
                </a:pathLst>
              </a:custGeom>
              <a:grpFill/>
              <a:ln>
                <a:noFill/>
              </a:ln>
            </p:spPr>
            <p:txBody>
              <a:bodyPr vert="horz" wrap="square" lIns="91440" tIns="45720" rIns="91440" bIns="45720" numCol="1" anchor="t" anchorCtr="0" compatLnSpc="1"/>
              <a:lstStyle/>
              <a:p>
                <a:endParaRPr lang="zh-CN" altLang="en-US"/>
              </a:p>
            </p:txBody>
          </p:sp>
          <p:sp>
            <p:nvSpPr>
              <p:cNvPr id="692" name="Freeform 1340"/>
              <p:cNvSpPr/>
              <p:nvPr/>
            </p:nvSpPr>
            <p:spPr bwMode="auto">
              <a:xfrm>
                <a:off x="5320" y="1556"/>
                <a:ext cx="58" cy="70"/>
              </a:xfrm>
              <a:custGeom>
                <a:avLst/>
                <a:gdLst>
                  <a:gd name="T0" fmla="*/ 0 w 58"/>
                  <a:gd name="T1" fmla="*/ 0 h 70"/>
                  <a:gd name="T2" fmla="*/ 58 w 58"/>
                  <a:gd name="T3" fmla="*/ 46 h 70"/>
                  <a:gd name="T4" fmla="*/ 58 w 58"/>
                  <a:gd name="T5" fmla="*/ 70 h 70"/>
                  <a:gd name="T6" fmla="*/ 0 w 58"/>
                  <a:gd name="T7" fmla="*/ 30 h 70"/>
                  <a:gd name="T8" fmla="*/ 0 w 58"/>
                  <a:gd name="T9" fmla="*/ 0 h 70"/>
                </a:gdLst>
                <a:ahLst/>
                <a:cxnLst>
                  <a:cxn ang="0">
                    <a:pos x="T0" y="T1"/>
                  </a:cxn>
                  <a:cxn ang="0">
                    <a:pos x="T2" y="T3"/>
                  </a:cxn>
                  <a:cxn ang="0">
                    <a:pos x="T4" y="T5"/>
                  </a:cxn>
                  <a:cxn ang="0">
                    <a:pos x="T6" y="T7"/>
                  </a:cxn>
                  <a:cxn ang="0">
                    <a:pos x="T8" y="T9"/>
                  </a:cxn>
                </a:cxnLst>
                <a:rect l="0" t="0" r="r" b="b"/>
                <a:pathLst>
                  <a:path w="58" h="70">
                    <a:moveTo>
                      <a:pt x="0" y="0"/>
                    </a:moveTo>
                    <a:lnTo>
                      <a:pt x="58" y="46"/>
                    </a:lnTo>
                    <a:lnTo>
                      <a:pt x="58" y="7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3" name="Freeform 1341"/>
              <p:cNvSpPr/>
              <p:nvPr/>
            </p:nvSpPr>
            <p:spPr bwMode="auto">
              <a:xfrm>
                <a:off x="5392" y="1612"/>
                <a:ext cx="18" cy="36"/>
              </a:xfrm>
              <a:custGeom>
                <a:avLst/>
                <a:gdLst>
                  <a:gd name="T0" fmla="*/ 0 w 18"/>
                  <a:gd name="T1" fmla="*/ 0 h 36"/>
                  <a:gd name="T2" fmla="*/ 18 w 18"/>
                  <a:gd name="T3" fmla="*/ 14 h 36"/>
                  <a:gd name="T4" fmla="*/ 18 w 18"/>
                  <a:gd name="T5" fmla="*/ 36 h 36"/>
                  <a:gd name="T6" fmla="*/ 2 w 18"/>
                  <a:gd name="T7" fmla="*/ 24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4"/>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4" name="Freeform 1342"/>
              <p:cNvSpPr/>
              <p:nvPr/>
            </p:nvSpPr>
            <p:spPr bwMode="auto">
              <a:xfrm>
                <a:off x="5426" y="1638"/>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695" name="Freeform 1343"/>
              <p:cNvSpPr/>
              <p:nvPr/>
            </p:nvSpPr>
            <p:spPr bwMode="auto">
              <a:xfrm>
                <a:off x="5320" y="1612"/>
                <a:ext cx="18" cy="42"/>
              </a:xfrm>
              <a:custGeom>
                <a:avLst/>
                <a:gdLst>
                  <a:gd name="T0" fmla="*/ 0 w 18"/>
                  <a:gd name="T1" fmla="*/ 0 h 42"/>
                  <a:gd name="T2" fmla="*/ 18 w 18"/>
                  <a:gd name="T3" fmla="*/ 12 h 42"/>
                  <a:gd name="T4" fmla="*/ 18 w 18"/>
                  <a:gd name="T5" fmla="*/ 42 h 42"/>
                  <a:gd name="T6" fmla="*/ 0 w 18"/>
                  <a:gd name="T7" fmla="*/ 30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6" name="Freeform 1344"/>
              <p:cNvSpPr/>
              <p:nvPr/>
            </p:nvSpPr>
            <p:spPr bwMode="auto">
              <a:xfrm>
                <a:off x="5354" y="1634"/>
                <a:ext cx="18" cy="36"/>
              </a:xfrm>
              <a:custGeom>
                <a:avLst/>
                <a:gdLst>
                  <a:gd name="T0" fmla="*/ 18 w 18"/>
                  <a:gd name="T1" fmla="*/ 10 h 36"/>
                  <a:gd name="T2" fmla="*/ 18 w 18"/>
                  <a:gd name="T3" fmla="*/ 36 h 36"/>
                  <a:gd name="T4" fmla="*/ 0 w 18"/>
                  <a:gd name="T5" fmla="*/ 28 h 36"/>
                  <a:gd name="T6" fmla="*/ 0 w 18"/>
                  <a:gd name="T7" fmla="*/ 0 h 36"/>
                  <a:gd name="T8" fmla="*/ 18 w 18"/>
                  <a:gd name="T9" fmla="*/ 10 h 36"/>
                </a:gdLst>
                <a:ahLst/>
                <a:cxnLst>
                  <a:cxn ang="0">
                    <a:pos x="T0" y="T1"/>
                  </a:cxn>
                  <a:cxn ang="0">
                    <a:pos x="T2" y="T3"/>
                  </a:cxn>
                  <a:cxn ang="0">
                    <a:pos x="T4" y="T5"/>
                  </a:cxn>
                  <a:cxn ang="0">
                    <a:pos x="T6" y="T7"/>
                  </a:cxn>
                  <a:cxn ang="0">
                    <a:pos x="T8" y="T9"/>
                  </a:cxn>
                </a:cxnLst>
                <a:rect l="0" t="0" r="r" b="b"/>
                <a:pathLst>
                  <a:path w="18" h="36">
                    <a:moveTo>
                      <a:pt x="18" y="10"/>
                    </a:moveTo>
                    <a:lnTo>
                      <a:pt x="18" y="36"/>
                    </a:lnTo>
                    <a:lnTo>
                      <a:pt x="0" y="28"/>
                    </a:lnTo>
                    <a:lnTo>
                      <a:pt x="0" y="0"/>
                    </a:lnTo>
                    <a:lnTo>
                      <a:pt x="18" y="10"/>
                    </a:lnTo>
                    <a:close/>
                  </a:path>
                </a:pathLst>
              </a:custGeom>
              <a:grpFill/>
              <a:ln>
                <a:noFill/>
              </a:ln>
            </p:spPr>
            <p:txBody>
              <a:bodyPr vert="horz" wrap="square" lIns="91440" tIns="45720" rIns="91440" bIns="45720" numCol="1" anchor="t" anchorCtr="0" compatLnSpc="1"/>
              <a:lstStyle/>
              <a:p>
                <a:endParaRPr lang="zh-CN" altLang="en-US"/>
              </a:p>
            </p:txBody>
          </p:sp>
          <p:sp>
            <p:nvSpPr>
              <p:cNvPr id="697" name="Freeform 1345"/>
              <p:cNvSpPr/>
              <p:nvPr/>
            </p:nvSpPr>
            <p:spPr bwMode="auto">
              <a:xfrm>
                <a:off x="5386" y="1654"/>
                <a:ext cx="50" cy="52"/>
              </a:xfrm>
              <a:custGeom>
                <a:avLst/>
                <a:gdLst>
                  <a:gd name="T0" fmla="*/ 50 w 50"/>
                  <a:gd name="T1" fmla="*/ 34 h 52"/>
                  <a:gd name="T2" fmla="*/ 50 w 50"/>
                  <a:gd name="T3" fmla="*/ 52 h 52"/>
                  <a:gd name="T4" fmla="*/ 0 w 50"/>
                  <a:gd name="T5" fmla="*/ 26 h 52"/>
                  <a:gd name="T6" fmla="*/ 0 w 50"/>
                  <a:gd name="T7" fmla="*/ 0 h 52"/>
                  <a:gd name="T8" fmla="*/ 50 w 50"/>
                  <a:gd name="T9" fmla="*/ 34 h 52"/>
                </a:gdLst>
                <a:ahLst/>
                <a:cxnLst>
                  <a:cxn ang="0">
                    <a:pos x="T0" y="T1"/>
                  </a:cxn>
                  <a:cxn ang="0">
                    <a:pos x="T2" y="T3"/>
                  </a:cxn>
                  <a:cxn ang="0">
                    <a:pos x="T4" y="T5"/>
                  </a:cxn>
                  <a:cxn ang="0">
                    <a:pos x="T6" y="T7"/>
                  </a:cxn>
                  <a:cxn ang="0">
                    <a:pos x="T8" y="T9"/>
                  </a:cxn>
                </a:cxnLst>
                <a:rect l="0" t="0" r="r" b="b"/>
                <a:pathLst>
                  <a:path w="50" h="52">
                    <a:moveTo>
                      <a:pt x="50" y="34"/>
                    </a:moveTo>
                    <a:lnTo>
                      <a:pt x="50" y="52"/>
                    </a:lnTo>
                    <a:lnTo>
                      <a:pt x="0" y="26"/>
                    </a:lnTo>
                    <a:lnTo>
                      <a:pt x="0" y="0"/>
                    </a:lnTo>
                    <a:lnTo>
                      <a:pt x="50" y="34"/>
                    </a:lnTo>
                    <a:close/>
                  </a:path>
                </a:pathLst>
              </a:custGeom>
              <a:grpFill/>
              <a:ln>
                <a:noFill/>
              </a:ln>
            </p:spPr>
            <p:txBody>
              <a:bodyPr vert="horz" wrap="square" lIns="91440" tIns="45720" rIns="91440" bIns="45720" numCol="1" anchor="t" anchorCtr="0" compatLnSpc="1"/>
              <a:lstStyle/>
              <a:p>
                <a:endParaRPr lang="zh-CN" altLang="en-US"/>
              </a:p>
            </p:txBody>
          </p:sp>
          <p:sp>
            <p:nvSpPr>
              <p:cNvPr id="698" name="Freeform 1346"/>
              <p:cNvSpPr/>
              <p:nvPr/>
            </p:nvSpPr>
            <p:spPr bwMode="auto">
              <a:xfrm>
                <a:off x="5452" y="1696"/>
                <a:ext cx="22" cy="30"/>
              </a:xfrm>
              <a:custGeom>
                <a:avLst/>
                <a:gdLst>
                  <a:gd name="T0" fmla="*/ 22 w 22"/>
                  <a:gd name="T1" fmla="*/ 16 h 30"/>
                  <a:gd name="T2" fmla="*/ 22 w 22"/>
                  <a:gd name="T3" fmla="*/ 30 h 30"/>
                  <a:gd name="T4" fmla="*/ 0 w 22"/>
                  <a:gd name="T5" fmla="*/ 18 h 30"/>
                  <a:gd name="T6" fmla="*/ 0 w 22"/>
                  <a:gd name="T7" fmla="*/ 0 h 30"/>
                  <a:gd name="T8" fmla="*/ 22 w 22"/>
                  <a:gd name="T9" fmla="*/ 16 h 30"/>
                </a:gdLst>
                <a:ahLst/>
                <a:cxnLst>
                  <a:cxn ang="0">
                    <a:pos x="T0" y="T1"/>
                  </a:cxn>
                  <a:cxn ang="0">
                    <a:pos x="T2" y="T3"/>
                  </a:cxn>
                  <a:cxn ang="0">
                    <a:pos x="T4" y="T5"/>
                  </a:cxn>
                  <a:cxn ang="0">
                    <a:pos x="T6" y="T7"/>
                  </a:cxn>
                  <a:cxn ang="0">
                    <a:pos x="T8" y="T9"/>
                  </a:cxn>
                </a:cxnLst>
                <a:rect l="0" t="0" r="r" b="b"/>
                <a:pathLst>
                  <a:path w="22" h="30">
                    <a:moveTo>
                      <a:pt x="22" y="16"/>
                    </a:moveTo>
                    <a:lnTo>
                      <a:pt x="22" y="30"/>
                    </a:lnTo>
                    <a:lnTo>
                      <a:pt x="0" y="18"/>
                    </a:lnTo>
                    <a:lnTo>
                      <a:pt x="0" y="0"/>
                    </a:lnTo>
                    <a:lnTo>
                      <a:pt x="22" y="16"/>
                    </a:lnTo>
                    <a:close/>
                  </a:path>
                </a:pathLst>
              </a:custGeom>
              <a:grpFill/>
              <a:ln>
                <a:noFill/>
              </a:ln>
            </p:spPr>
            <p:txBody>
              <a:bodyPr vert="horz" wrap="square" lIns="91440" tIns="45720" rIns="91440" bIns="45720" numCol="1" anchor="t" anchorCtr="0" compatLnSpc="1"/>
              <a:lstStyle/>
              <a:p>
                <a:endParaRPr lang="zh-CN" altLang="en-US"/>
              </a:p>
            </p:txBody>
          </p:sp>
          <p:sp>
            <p:nvSpPr>
              <p:cNvPr id="699" name="Freeform 1347"/>
              <p:cNvSpPr/>
              <p:nvPr/>
            </p:nvSpPr>
            <p:spPr bwMode="auto">
              <a:xfrm>
                <a:off x="5320" y="1668"/>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0" name="Freeform 1348"/>
              <p:cNvSpPr/>
              <p:nvPr/>
            </p:nvSpPr>
            <p:spPr bwMode="auto">
              <a:xfrm>
                <a:off x="5366" y="1692"/>
                <a:ext cx="32" cy="40"/>
              </a:xfrm>
              <a:custGeom>
                <a:avLst/>
                <a:gdLst>
                  <a:gd name="T0" fmla="*/ 0 w 32"/>
                  <a:gd name="T1" fmla="*/ 0 h 40"/>
                  <a:gd name="T2" fmla="*/ 32 w 32"/>
                  <a:gd name="T3" fmla="*/ 16 h 40"/>
                  <a:gd name="T4" fmla="*/ 32 w 32"/>
                  <a:gd name="T5" fmla="*/ 40 h 40"/>
                  <a:gd name="T6" fmla="*/ 0 w 32"/>
                  <a:gd name="T7" fmla="*/ 26 h 40"/>
                  <a:gd name="T8" fmla="*/ 0 w 32"/>
                  <a:gd name="T9" fmla="*/ 0 h 40"/>
                </a:gdLst>
                <a:ahLst/>
                <a:cxnLst>
                  <a:cxn ang="0">
                    <a:pos x="T0" y="T1"/>
                  </a:cxn>
                  <a:cxn ang="0">
                    <a:pos x="T2" y="T3"/>
                  </a:cxn>
                  <a:cxn ang="0">
                    <a:pos x="T4" y="T5"/>
                  </a:cxn>
                  <a:cxn ang="0">
                    <a:pos x="T6" y="T7"/>
                  </a:cxn>
                  <a:cxn ang="0">
                    <a:pos x="T8" y="T9"/>
                  </a:cxn>
                </a:cxnLst>
                <a:rect l="0" t="0" r="r" b="b"/>
                <a:pathLst>
                  <a:path w="32" h="40">
                    <a:moveTo>
                      <a:pt x="0" y="0"/>
                    </a:moveTo>
                    <a:lnTo>
                      <a:pt x="32" y="16"/>
                    </a:lnTo>
                    <a:lnTo>
                      <a:pt x="32" y="40"/>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1" name="Freeform 1349"/>
              <p:cNvSpPr/>
              <p:nvPr/>
            </p:nvSpPr>
            <p:spPr bwMode="auto">
              <a:xfrm>
                <a:off x="5414" y="1716"/>
                <a:ext cx="60" cy="46"/>
              </a:xfrm>
              <a:custGeom>
                <a:avLst/>
                <a:gdLst>
                  <a:gd name="T0" fmla="*/ 60 w 60"/>
                  <a:gd name="T1" fmla="*/ 32 h 46"/>
                  <a:gd name="T2" fmla="*/ 60 w 60"/>
                  <a:gd name="T3" fmla="*/ 46 h 46"/>
                  <a:gd name="T4" fmla="*/ 0 w 60"/>
                  <a:gd name="T5" fmla="*/ 22 h 46"/>
                  <a:gd name="T6" fmla="*/ 0 w 60"/>
                  <a:gd name="T7" fmla="*/ 0 h 46"/>
                  <a:gd name="T8" fmla="*/ 60 w 60"/>
                  <a:gd name="T9" fmla="*/ 32 h 46"/>
                </a:gdLst>
                <a:ahLst/>
                <a:cxnLst>
                  <a:cxn ang="0">
                    <a:pos x="T0" y="T1"/>
                  </a:cxn>
                  <a:cxn ang="0">
                    <a:pos x="T2" y="T3"/>
                  </a:cxn>
                  <a:cxn ang="0">
                    <a:pos x="T4" y="T5"/>
                  </a:cxn>
                  <a:cxn ang="0">
                    <a:pos x="T6" y="T7"/>
                  </a:cxn>
                  <a:cxn ang="0">
                    <a:pos x="T8" y="T9"/>
                  </a:cxn>
                </a:cxnLst>
                <a:rect l="0" t="0" r="r" b="b"/>
                <a:pathLst>
                  <a:path w="60" h="46">
                    <a:moveTo>
                      <a:pt x="60" y="32"/>
                    </a:moveTo>
                    <a:lnTo>
                      <a:pt x="60" y="46"/>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702" name="Freeform 1350"/>
              <p:cNvSpPr/>
              <p:nvPr/>
            </p:nvSpPr>
            <p:spPr bwMode="auto">
              <a:xfrm>
                <a:off x="5320" y="1724"/>
                <a:ext cx="58" cy="48"/>
              </a:xfrm>
              <a:custGeom>
                <a:avLst/>
                <a:gdLst>
                  <a:gd name="T0" fmla="*/ 0 w 58"/>
                  <a:gd name="T1" fmla="*/ 0 h 48"/>
                  <a:gd name="T2" fmla="*/ 58 w 58"/>
                  <a:gd name="T3" fmla="*/ 22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2"/>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3" name="Freeform 1351"/>
              <p:cNvSpPr/>
              <p:nvPr/>
            </p:nvSpPr>
            <p:spPr bwMode="auto">
              <a:xfrm>
                <a:off x="5394" y="1752"/>
                <a:ext cx="42" cy="36"/>
              </a:xfrm>
              <a:custGeom>
                <a:avLst/>
                <a:gdLst>
                  <a:gd name="T0" fmla="*/ 42 w 42"/>
                  <a:gd name="T1" fmla="*/ 16 h 36"/>
                  <a:gd name="T2" fmla="*/ 42 w 42"/>
                  <a:gd name="T3" fmla="*/ 36 h 36"/>
                  <a:gd name="T4" fmla="*/ 0 w 42"/>
                  <a:gd name="T5" fmla="*/ 24 h 36"/>
                  <a:gd name="T6" fmla="*/ 0 w 42"/>
                  <a:gd name="T7" fmla="*/ 0 h 36"/>
                  <a:gd name="T8" fmla="*/ 42 w 42"/>
                  <a:gd name="T9" fmla="*/ 16 h 36"/>
                </a:gdLst>
                <a:ahLst/>
                <a:cxnLst>
                  <a:cxn ang="0">
                    <a:pos x="T0" y="T1"/>
                  </a:cxn>
                  <a:cxn ang="0">
                    <a:pos x="T2" y="T3"/>
                  </a:cxn>
                  <a:cxn ang="0">
                    <a:pos x="T4" y="T5"/>
                  </a:cxn>
                  <a:cxn ang="0">
                    <a:pos x="T6" y="T7"/>
                  </a:cxn>
                  <a:cxn ang="0">
                    <a:pos x="T8" y="T9"/>
                  </a:cxn>
                </a:cxnLst>
                <a:rect l="0" t="0" r="r" b="b"/>
                <a:pathLst>
                  <a:path w="42" h="36">
                    <a:moveTo>
                      <a:pt x="42" y="16"/>
                    </a:moveTo>
                    <a:lnTo>
                      <a:pt x="42" y="36"/>
                    </a:lnTo>
                    <a:lnTo>
                      <a:pt x="0" y="24"/>
                    </a:lnTo>
                    <a:lnTo>
                      <a:pt x="0" y="0"/>
                    </a:lnTo>
                    <a:lnTo>
                      <a:pt x="42" y="16"/>
                    </a:lnTo>
                    <a:close/>
                  </a:path>
                </a:pathLst>
              </a:custGeom>
              <a:grpFill/>
              <a:ln>
                <a:noFill/>
              </a:ln>
            </p:spPr>
            <p:txBody>
              <a:bodyPr vert="horz" wrap="square" lIns="91440" tIns="45720" rIns="91440" bIns="45720" numCol="1" anchor="t" anchorCtr="0" compatLnSpc="1"/>
              <a:lstStyle/>
              <a:p>
                <a:endParaRPr lang="zh-CN" altLang="en-US"/>
              </a:p>
            </p:txBody>
          </p:sp>
          <p:sp>
            <p:nvSpPr>
              <p:cNvPr id="704" name="Freeform 1352"/>
              <p:cNvSpPr/>
              <p:nvPr/>
            </p:nvSpPr>
            <p:spPr bwMode="auto">
              <a:xfrm>
                <a:off x="5452" y="1774"/>
                <a:ext cx="22" cy="24"/>
              </a:xfrm>
              <a:custGeom>
                <a:avLst/>
                <a:gdLst>
                  <a:gd name="T0" fmla="*/ 22 w 22"/>
                  <a:gd name="T1" fmla="*/ 10 h 24"/>
                  <a:gd name="T2" fmla="*/ 22 w 22"/>
                  <a:gd name="T3" fmla="*/ 24 h 24"/>
                  <a:gd name="T4" fmla="*/ 0 w 22"/>
                  <a:gd name="T5" fmla="*/ 18 h 24"/>
                  <a:gd name="T6" fmla="*/ 0 w 22"/>
                  <a:gd name="T7" fmla="*/ 0 h 24"/>
                  <a:gd name="T8" fmla="*/ 22 w 22"/>
                  <a:gd name="T9" fmla="*/ 10 h 24"/>
                </a:gdLst>
                <a:ahLst/>
                <a:cxnLst>
                  <a:cxn ang="0">
                    <a:pos x="T0" y="T1"/>
                  </a:cxn>
                  <a:cxn ang="0">
                    <a:pos x="T2" y="T3"/>
                  </a:cxn>
                  <a:cxn ang="0">
                    <a:pos x="T4" y="T5"/>
                  </a:cxn>
                  <a:cxn ang="0">
                    <a:pos x="T6" y="T7"/>
                  </a:cxn>
                  <a:cxn ang="0">
                    <a:pos x="T8" y="T9"/>
                  </a:cxn>
                </a:cxnLst>
                <a:rect l="0" t="0" r="r" b="b"/>
                <a:pathLst>
                  <a:path w="22" h="24">
                    <a:moveTo>
                      <a:pt x="22" y="10"/>
                    </a:moveTo>
                    <a:lnTo>
                      <a:pt x="22" y="24"/>
                    </a:lnTo>
                    <a:lnTo>
                      <a:pt x="0" y="18"/>
                    </a:lnTo>
                    <a:lnTo>
                      <a:pt x="0" y="0"/>
                    </a:lnTo>
                    <a:lnTo>
                      <a:pt x="22" y="10"/>
                    </a:lnTo>
                    <a:close/>
                  </a:path>
                </a:pathLst>
              </a:custGeom>
              <a:grpFill/>
              <a:ln>
                <a:noFill/>
              </a:ln>
            </p:spPr>
            <p:txBody>
              <a:bodyPr vert="horz" wrap="square" lIns="91440" tIns="45720" rIns="91440" bIns="45720" numCol="1" anchor="t" anchorCtr="0" compatLnSpc="1"/>
              <a:lstStyle/>
              <a:p>
                <a:endParaRPr lang="zh-CN" altLang="en-US"/>
              </a:p>
            </p:txBody>
          </p:sp>
          <p:sp>
            <p:nvSpPr>
              <p:cNvPr id="705" name="Freeform 1353"/>
              <p:cNvSpPr/>
              <p:nvPr/>
            </p:nvSpPr>
            <p:spPr bwMode="auto">
              <a:xfrm>
                <a:off x="5320" y="1780"/>
                <a:ext cx="24" cy="36"/>
              </a:xfrm>
              <a:custGeom>
                <a:avLst/>
                <a:gdLst>
                  <a:gd name="T0" fmla="*/ 0 w 24"/>
                  <a:gd name="T1" fmla="*/ 0 h 36"/>
                  <a:gd name="T2" fmla="*/ 24 w 24"/>
                  <a:gd name="T3" fmla="*/ 6 h 36"/>
                  <a:gd name="T4" fmla="*/ 24 w 24"/>
                  <a:gd name="T5" fmla="*/ 36 h 36"/>
                  <a:gd name="T6" fmla="*/ 0 w 24"/>
                  <a:gd name="T7" fmla="*/ 32 h 36"/>
                  <a:gd name="T8" fmla="*/ 0 w 24"/>
                  <a:gd name="T9" fmla="*/ 0 h 36"/>
                </a:gdLst>
                <a:ahLst/>
                <a:cxnLst>
                  <a:cxn ang="0">
                    <a:pos x="T0" y="T1"/>
                  </a:cxn>
                  <a:cxn ang="0">
                    <a:pos x="T2" y="T3"/>
                  </a:cxn>
                  <a:cxn ang="0">
                    <a:pos x="T4" y="T5"/>
                  </a:cxn>
                  <a:cxn ang="0">
                    <a:pos x="T6" y="T7"/>
                  </a:cxn>
                  <a:cxn ang="0">
                    <a:pos x="T8" y="T9"/>
                  </a:cxn>
                </a:cxnLst>
                <a:rect l="0" t="0" r="r" b="b"/>
                <a:pathLst>
                  <a:path w="24" h="36">
                    <a:moveTo>
                      <a:pt x="0" y="0"/>
                    </a:moveTo>
                    <a:lnTo>
                      <a:pt x="24" y="6"/>
                    </a:lnTo>
                    <a:lnTo>
                      <a:pt x="24" y="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6" name="Freeform 1354"/>
              <p:cNvSpPr/>
              <p:nvPr/>
            </p:nvSpPr>
            <p:spPr bwMode="auto">
              <a:xfrm>
                <a:off x="5358" y="1790"/>
                <a:ext cx="36" cy="32"/>
              </a:xfrm>
              <a:custGeom>
                <a:avLst/>
                <a:gdLst>
                  <a:gd name="T0" fmla="*/ 36 w 36"/>
                  <a:gd name="T1" fmla="*/ 8 h 32"/>
                  <a:gd name="T2" fmla="*/ 36 w 36"/>
                  <a:gd name="T3" fmla="*/ 32 h 32"/>
                  <a:gd name="T4" fmla="*/ 0 w 36"/>
                  <a:gd name="T5" fmla="*/ 28 h 32"/>
                  <a:gd name="T6" fmla="*/ 0 w 36"/>
                  <a:gd name="T7" fmla="*/ 0 h 32"/>
                  <a:gd name="T8" fmla="*/ 36 w 36"/>
                  <a:gd name="T9" fmla="*/ 8 h 32"/>
                </a:gdLst>
                <a:ahLst/>
                <a:cxnLst>
                  <a:cxn ang="0">
                    <a:pos x="T0" y="T1"/>
                  </a:cxn>
                  <a:cxn ang="0">
                    <a:pos x="T2" y="T3"/>
                  </a:cxn>
                  <a:cxn ang="0">
                    <a:pos x="T4" y="T5"/>
                  </a:cxn>
                  <a:cxn ang="0">
                    <a:pos x="T6" y="T7"/>
                  </a:cxn>
                  <a:cxn ang="0">
                    <a:pos x="T8" y="T9"/>
                  </a:cxn>
                </a:cxnLst>
                <a:rect l="0" t="0" r="r" b="b"/>
                <a:pathLst>
                  <a:path w="36" h="32">
                    <a:moveTo>
                      <a:pt x="36" y="8"/>
                    </a:moveTo>
                    <a:lnTo>
                      <a:pt x="36" y="32"/>
                    </a:lnTo>
                    <a:lnTo>
                      <a:pt x="0" y="28"/>
                    </a:lnTo>
                    <a:lnTo>
                      <a:pt x="0" y="0"/>
                    </a:lnTo>
                    <a:lnTo>
                      <a:pt x="36" y="8"/>
                    </a:lnTo>
                    <a:close/>
                  </a:path>
                </a:pathLst>
              </a:custGeom>
              <a:grpFill/>
              <a:ln>
                <a:noFill/>
              </a:ln>
            </p:spPr>
            <p:txBody>
              <a:bodyPr vert="horz" wrap="square" lIns="91440" tIns="45720" rIns="91440" bIns="45720" numCol="1" anchor="t" anchorCtr="0" compatLnSpc="1"/>
              <a:lstStyle/>
              <a:p>
                <a:endParaRPr lang="zh-CN" altLang="en-US"/>
              </a:p>
            </p:txBody>
          </p:sp>
          <p:sp>
            <p:nvSpPr>
              <p:cNvPr id="707" name="Freeform 1355"/>
              <p:cNvSpPr/>
              <p:nvPr/>
            </p:nvSpPr>
            <p:spPr bwMode="auto">
              <a:xfrm>
                <a:off x="5408" y="1802"/>
                <a:ext cx="20" cy="26"/>
              </a:xfrm>
              <a:custGeom>
                <a:avLst/>
                <a:gdLst>
                  <a:gd name="T0" fmla="*/ 0 w 20"/>
                  <a:gd name="T1" fmla="*/ 0 h 26"/>
                  <a:gd name="T2" fmla="*/ 20 w 20"/>
                  <a:gd name="T3" fmla="*/ 6 h 26"/>
                  <a:gd name="T4" fmla="*/ 20 w 20"/>
                  <a:gd name="T5" fmla="*/ 26 h 26"/>
                  <a:gd name="T6" fmla="*/ 0 w 20"/>
                  <a:gd name="T7" fmla="*/ 22 h 26"/>
                  <a:gd name="T8" fmla="*/ 0 w 20"/>
                  <a:gd name="T9" fmla="*/ 0 h 26"/>
                </a:gdLst>
                <a:ahLst/>
                <a:cxnLst>
                  <a:cxn ang="0">
                    <a:pos x="T0" y="T1"/>
                  </a:cxn>
                  <a:cxn ang="0">
                    <a:pos x="T2" y="T3"/>
                  </a:cxn>
                  <a:cxn ang="0">
                    <a:pos x="T4" y="T5"/>
                  </a:cxn>
                  <a:cxn ang="0">
                    <a:pos x="T6" y="T7"/>
                  </a:cxn>
                  <a:cxn ang="0">
                    <a:pos x="T8" y="T9"/>
                  </a:cxn>
                </a:cxnLst>
                <a:rect l="0" t="0" r="r" b="b"/>
                <a:pathLst>
                  <a:path w="20" h="26">
                    <a:moveTo>
                      <a:pt x="0" y="0"/>
                    </a:moveTo>
                    <a:lnTo>
                      <a:pt x="20" y="6"/>
                    </a:lnTo>
                    <a:lnTo>
                      <a:pt x="20" y="26"/>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8" name="Freeform 1356"/>
              <p:cNvSpPr/>
              <p:nvPr/>
            </p:nvSpPr>
            <p:spPr bwMode="auto">
              <a:xfrm>
                <a:off x="5442" y="1812"/>
                <a:ext cx="32" cy="22"/>
              </a:xfrm>
              <a:custGeom>
                <a:avLst/>
                <a:gdLst>
                  <a:gd name="T0" fmla="*/ 32 w 32"/>
                  <a:gd name="T1" fmla="*/ 8 h 22"/>
                  <a:gd name="T2" fmla="*/ 32 w 32"/>
                  <a:gd name="T3" fmla="*/ 22 h 22"/>
                  <a:gd name="T4" fmla="*/ 0 w 32"/>
                  <a:gd name="T5" fmla="*/ 18 h 22"/>
                  <a:gd name="T6" fmla="*/ 0 w 32"/>
                  <a:gd name="T7" fmla="*/ 0 h 22"/>
                  <a:gd name="T8" fmla="*/ 10 w 32"/>
                  <a:gd name="T9" fmla="*/ 2 h 22"/>
                  <a:gd name="T10" fmla="*/ 32 w 32"/>
                  <a:gd name="T11" fmla="*/ 8 h 22"/>
                </a:gdLst>
                <a:ahLst/>
                <a:cxnLst>
                  <a:cxn ang="0">
                    <a:pos x="T0" y="T1"/>
                  </a:cxn>
                  <a:cxn ang="0">
                    <a:pos x="T2" y="T3"/>
                  </a:cxn>
                  <a:cxn ang="0">
                    <a:pos x="T4" y="T5"/>
                  </a:cxn>
                  <a:cxn ang="0">
                    <a:pos x="T6" y="T7"/>
                  </a:cxn>
                  <a:cxn ang="0">
                    <a:pos x="T8" y="T9"/>
                  </a:cxn>
                  <a:cxn ang="0">
                    <a:pos x="T10" y="T11"/>
                  </a:cxn>
                </a:cxnLst>
                <a:rect l="0" t="0" r="r" b="b"/>
                <a:pathLst>
                  <a:path w="32" h="22">
                    <a:moveTo>
                      <a:pt x="32" y="8"/>
                    </a:moveTo>
                    <a:lnTo>
                      <a:pt x="32" y="22"/>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709" name="Freeform 1357"/>
              <p:cNvSpPr/>
              <p:nvPr/>
            </p:nvSpPr>
            <p:spPr bwMode="auto">
              <a:xfrm>
                <a:off x="5320" y="1836"/>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0" name="Freeform 1358"/>
              <p:cNvSpPr/>
              <p:nvPr/>
            </p:nvSpPr>
            <p:spPr bwMode="auto">
              <a:xfrm>
                <a:off x="5390" y="1846"/>
                <a:ext cx="18" cy="26"/>
              </a:xfrm>
              <a:custGeom>
                <a:avLst/>
                <a:gdLst>
                  <a:gd name="T0" fmla="*/ 0 w 18"/>
                  <a:gd name="T1" fmla="*/ 0 h 26"/>
                  <a:gd name="T2" fmla="*/ 18 w 18"/>
                  <a:gd name="T3" fmla="*/ 2 h 26"/>
                  <a:gd name="T4" fmla="*/ 18 w 18"/>
                  <a:gd name="T5" fmla="*/ 26 h 26"/>
                  <a:gd name="T6" fmla="*/ 0 w 18"/>
                  <a:gd name="T7" fmla="*/ 24 h 26"/>
                  <a:gd name="T8" fmla="*/ 0 w 18"/>
                  <a:gd name="T9" fmla="*/ 0 h 26"/>
                </a:gdLst>
                <a:ahLst/>
                <a:cxnLst>
                  <a:cxn ang="0">
                    <a:pos x="T0" y="T1"/>
                  </a:cxn>
                  <a:cxn ang="0">
                    <a:pos x="T2" y="T3"/>
                  </a:cxn>
                  <a:cxn ang="0">
                    <a:pos x="T4" y="T5"/>
                  </a:cxn>
                  <a:cxn ang="0">
                    <a:pos x="T6" y="T7"/>
                  </a:cxn>
                  <a:cxn ang="0">
                    <a:pos x="T8" y="T9"/>
                  </a:cxn>
                </a:cxnLst>
                <a:rect l="0" t="0" r="r" b="b"/>
                <a:pathLst>
                  <a:path w="18" h="26">
                    <a:moveTo>
                      <a:pt x="0" y="0"/>
                    </a:moveTo>
                    <a:lnTo>
                      <a:pt x="18" y="2"/>
                    </a:lnTo>
                    <a:lnTo>
                      <a:pt x="18" y="2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1" name="Freeform 1359"/>
              <p:cNvSpPr/>
              <p:nvPr/>
            </p:nvSpPr>
            <p:spPr bwMode="auto">
              <a:xfrm>
                <a:off x="5424" y="1850"/>
                <a:ext cx="50" cy="24"/>
              </a:xfrm>
              <a:custGeom>
                <a:avLst/>
                <a:gdLst>
                  <a:gd name="T0" fmla="*/ 50 w 50"/>
                  <a:gd name="T1" fmla="*/ 8 h 24"/>
                  <a:gd name="T2" fmla="*/ 50 w 50"/>
                  <a:gd name="T3" fmla="*/ 24 h 24"/>
                  <a:gd name="T4" fmla="*/ 0 w 50"/>
                  <a:gd name="T5" fmla="*/ 22 h 24"/>
                  <a:gd name="T6" fmla="*/ 0 w 50"/>
                  <a:gd name="T7" fmla="*/ 0 h 24"/>
                  <a:gd name="T8" fmla="*/ 50 w 50"/>
                  <a:gd name="T9" fmla="*/ 8 h 24"/>
                </a:gdLst>
                <a:ahLst/>
                <a:cxnLst>
                  <a:cxn ang="0">
                    <a:pos x="T0" y="T1"/>
                  </a:cxn>
                  <a:cxn ang="0">
                    <a:pos x="T2" y="T3"/>
                  </a:cxn>
                  <a:cxn ang="0">
                    <a:pos x="T4" y="T5"/>
                  </a:cxn>
                  <a:cxn ang="0">
                    <a:pos x="T6" y="T7"/>
                  </a:cxn>
                  <a:cxn ang="0">
                    <a:pos x="T8" y="T9"/>
                  </a:cxn>
                </a:cxnLst>
                <a:rect l="0" t="0" r="r" b="b"/>
                <a:pathLst>
                  <a:path w="50" h="24">
                    <a:moveTo>
                      <a:pt x="50" y="8"/>
                    </a:moveTo>
                    <a:lnTo>
                      <a:pt x="50" y="24"/>
                    </a:lnTo>
                    <a:lnTo>
                      <a:pt x="0" y="22"/>
                    </a:lnTo>
                    <a:lnTo>
                      <a:pt x="0" y="0"/>
                    </a:lnTo>
                    <a:lnTo>
                      <a:pt x="50" y="8"/>
                    </a:lnTo>
                    <a:close/>
                  </a:path>
                </a:pathLst>
              </a:custGeom>
              <a:grpFill/>
              <a:ln>
                <a:noFill/>
              </a:ln>
            </p:spPr>
            <p:txBody>
              <a:bodyPr vert="horz" wrap="square" lIns="91440" tIns="45720" rIns="91440" bIns="45720" numCol="1" anchor="t" anchorCtr="0" compatLnSpc="1"/>
              <a:lstStyle/>
              <a:p>
                <a:endParaRPr lang="zh-CN" altLang="en-US"/>
              </a:p>
            </p:txBody>
          </p:sp>
          <p:sp>
            <p:nvSpPr>
              <p:cNvPr id="712" name="Freeform 1360"/>
              <p:cNvSpPr/>
              <p:nvPr/>
            </p:nvSpPr>
            <p:spPr bwMode="auto">
              <a:xfrm>
                <a:off x="5320" y="1892"/>
                <a:ext cx="24" cy="32"/>
              </a:xfrm>
              <a:custGeom>
                <a:avLst/>
                <a:gdLst>
                  <a:gd name="T0" fmla="*/ 0 w 24"/>
                  <a:gd name="T1" fmla="*/ 0 h 32"/>
                  <a:gd name="T2" fmla="*/ 24 w 24"/>
                  <a:gd name="T3" fmla="*/ 0 h 32"/>
                  <a:gd name="T4" fmla="*/ 24 w 24"/>
                  <a:gd name="T5" fmla="*/ 30 h 32"/>
                  <a:gd name="T6" fmla="*/ 0 w 24"/>
                  <a:gd name="T7" fmla="*/ 32 h 32"/>
                  <a:gd name="T8" fmla="*/ 0 w 24"/>
                  <a:gd name="T9" fmla="*/ 0 h 32"/>
                </a:gdLst>
                <a:ahLst/>
                <a:cxnLst>
                  <a:cxn ang="0">
                    <a:pos x="T0" y="T1"/>
                  </a:cxn>
                  <a:cxn ang="0">
                    <a:pos x="T2" y="T3"/>
                  </a:cxn>
                  <a:cxn ang="0">
                    <a:pos x="T4" y="T5"/>
                  </a:cxn>
                  <a:cxn ang="0">
                    <a:pos x="T6" y="T7"/>
                  </a:cxn>
                  <a:cxn ang="0">
                    <a:pos x="T8" y="T9"/>
                  </a:cxn>
                </a:cxnLst>
                <a:rect l="0" t="0" r="r" b="b"/>
                <a:pathLst>
                  <a:path w="24" h="32">
                    <a:moveTo>
                      <a:pt x="0" y="0"/>
                    </a:moveTo>
                    <a:lnTo>
                      <a:pt x="24" y="0"/>
                    </a:lnTo>
                    <a:lnTo>
                      <a:pt x="24" y="3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3" name="Freeform 1361"/>
              <p:cNvSpPr/>
              <p:nvPr/>
            </p:nvSpPr>
            <p:spPr bwMode="auto">
              <a:xfrm>
                <a:off x="5358" y="1892"/>
                <a:ext cx="36" cy="28"/>
              </a:xfrm>
              <a:custGeom>
                <a:avLst/>
                <a:gdLst>
                  <a:gd name="T0" fmla="*/ 36 w 36"/>
                  <a:gd name="T1" fmla="*/ 2 h 28"/>
                  <a:gd name="T2" fmla="*/ 36 w 36"/>
                  <a:gd name="T3" fmla="*/ 26 h 28"/>
                  <a:gd name="T4" fmla="*/ 0 w 36"/>
                  <a:gd name="T5" fmla="*/ 28 h 28"/>
                  <a:gd name="T6" fmla="*/ 0 w 36"/>
                  <a:gd name="T7" fmla="*/ 0 h 28"/>
                  <a:gd name="T8" fmla="*/ 36 w 36"/>
                  <a:gd name="T9" fmla="*/ 2 h 28"/>
                </a:gdLst>
                <a:ahLst/>
                <a:cxnLst>
                  <a:cxn ang="0">
                    <a:pos x="T0" y="T1"/>
                  </a:cxn>
                  <a:cxn ang="0">
                    <a:pos x="T2" y="T3"/>
                  </a:cxn>
                  <a:cxn ang="0">
                    <a:pos x="T4" y="T5"/>
                  </a:cxn>
                  <a:cxn ang="0">
                    <a:pos x="T6" y="T7"/>
                  </a:cxn>
                  <a:cxn ang="0">
                    <a:pos x="T8" y="T9"/>
                  </a:cxn>
                </a:cxnLst>
                <a:rect l="0" t="0" r="r" b="b"/>
                <a:pathLst>
                  <a:path w="36" h="28">
                    <a:moveTo>
                      <a:pt x="36" y="2"/>
                    </a:moveTo>
                    <a:lnTo>
                      <a:pt x="36" y="26"/>
                    </a:lnTo>
                    <a:lnTo>
                      <a:pt x="0" y="28"/>
                    </a:lnTo>
                    <a:lnTo>
                      <a:pt x="0" y="0"/>
                    </a:lnTo>
                    <a:lnTo>
                      <a:pt x="36" y="2"/>
                    </a:lnTo>
                    <a:close/>
                  </a:path>
                </a:pathLst>
              </a:custGeom>
              <a:grpFill/>
              <a:ln>
                <a:noFill/>
              </a:ln>
            </p:spPr>
            <p:txBody>
              <a:bodyPr vert="horz" wrap="square" lIns="91440" tIns="45720" rIns="91440" bIns="45720" numCol="1" anchor="t" anchorCtr="0" compatLnSpc="1"/>
              <a:lstStyle/>
              <a:p>
                <a:endParaRPr lang="zh-CN" altLang="en-US"/>
              </a:p>
            </p:txBody>
          </p:sp>
          <p:sp>
            <p:nvSpPr>
              <p:cNvPr id="714" name="Freeform 1362"/>
              <p:cNvSpPr/>
              <p:nvPr/>
            </p:nvSpPr>
            <p:spPr bwMode="auto">
              <a:xfrm>
                <a:off x="5424" y="1894"/>
                <a:ext cx="22" cy="20"/>
              </a:xfrm>
              <a:custGeom>
                <a:avLst/>
                <a:gdLst>
                  <a:gd name="T0" fmla="*/ 0 w 22"/>
                  <a:gd name="T1" fmla="*/ 0 h 20"/>
                  <a:gd name="T2" fmla="*/ 22 w 22"/>
                  <a:gd name="T3" fmla="*/ 0 h 20"/>
                  <a:gd name="T4" fmla="*/ 22 w 22"/>
                  <a:gd name="T5" fmla="*/ 18 h 20"/>
                  <a:gd name="T6" fmla="*/ 0 w 22"/>
                  <a:gd name="T7" fmla="*/ 20 h 20"/>
                  <a:gd name="T8" fmla="*/ 0 w 22"/>
                  <a:gd name="T9" fmla="*/ 0 h 20"/>
                </a:gdLst>
                <a:ahLst/>
                <a:cxnLst>
                  <a:cxn ang="0">
                    <a:pos x="T0" y="T1"/>
                  </a:cxn>
                  <a:cxn ang="0">
                    <a:pos x="T2" y="T3"/>
                  </a:cxn>
                  <a:cxn ang="0">
                    <a:pos x="T4" y="T5"/>
                  </a:cxn>
                  <a:cxn ang="0">
                    <a:pos x="T6" y="T7"/>
                  </a:cxn>
                  <a:cxn ang="0">
                    <a:pos x="T8" y="T9"/>
                  </a:cxn>
                </a:cxnLst>
                <a:rect l="0" t="0" r="r" b="b"/>
                <a:pathLst>
                  <a:path w="22" h="20">
                    <a:moveTo>
                      <a:pt x="0" y="0"/>
                    </a:moveTo>
                    <a:lnTo>
                      <a:pt x="22" y="0"/>
                    </a:lnTo>
                    <a:lnTo>
                      <a:pt x="22" y="18"/>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5" name="Freeform 1363"/>
              <p:cNvSpPr/>
              <p:nvPr/>
            </p:nvSpPr>
            <p:spPr bwMode="auto">
              <a:xfrm>
                <a:off x="5462" y="1894"/>
                <a:ext cx="12" cy="18"/>
              </a:xfrm>
              <a:custGeom>
                <a:avLst/>
                <a:gdLst>
                  <a:gd name="T0" fmla="*/ 12 w 12"/>
                  <a:gd name="T1" fmla="*/ 0 h 18"/>
                  <a:gd name="T2" fmla="*/ 12 w 12"/>
                  <a:gd name="T3" fmla="*/ 16 h 18"/>
                  <a:gd name="T4" fmla="*/ 0 w 12"/>
                  <a:gd name="T5" fmla="*/ 18 h 18"/>
                  <a:gd name="T6" fmla="*/ 0 w 12"/>
                  <a:gd name="T7" fmla="*/ 0 h 18"/>
                  <a:gd name="T8" fmla="*/ 12 w 12"/>
                  <a:gd name="T9" fmla="*/ 0 h 18"/>
                </a:gdLst>
                <a:ahLst/>
                <a:cxnLst>
                  <a:cxn ang="0">
                    <a:pos x="T0" y="T1"/>
                  </a:cxn>
                  <a:cxn ang="0">
                    <a:pos x="T2" y="T3"/>
                  </a:cxn>
                  <a:cxn ang="0">
                    <a:pos x="T4" y="T5"/>
                  </a:cxn>
                  <a:cxn ang="0">
                    <a:pos x="T6" y="T7"/>
                  </a:cxn>
                  <a:cxn ang="0">
                    <a:pos x="T8" y="T9"/>
                  </a:cxn>
                </a:cxnLst>
                <a:rect l="0" t="0" r="r" b="b"/>
                <a:pathLst>
                  <a:path w="12" h="18">
                    <a:moveTo>
                      <a:pt x="12" y="0"/>
                    </a:moveTo>
                    <a:lnTo>
                      <a:pt x="12" y="16"/>
                    </a:lnTo>
                    <a:lnTo>
                      <a:pt x="0" y="18"/>
                    </a:lnTo>
                    <a:lnTo>
                      <a:pt x="0" y="0"/>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16" name="Freeform 1364"/>
              <p:cNvSpPr/>
              <p:nvPr/>
            </p:nvSpPr>
            <p:spPr bwMode="auto">
              <a:xfrm>
                <a:off x="5320" y="1942"/>
                <a:ext cx="58" cy="39"/>
              </a:xfrm>
              <a:custGeom>
                <a:avLst/>
                <a:gdLst>
                  <a:gd name="T0" fmla="*/ 0 w 58"/>
                  <a:gd name="T1" fmla="*/ 6 h 39"/>
                  <a:gd name="T2" fmla="*/ 58 w 58"/>
                  <a:gd name="T3" fmla="*/ 0 h 39"/>
                  <a:gd name="T4" fmla="*/ 58 w 58"/>
                  <a:gd name="T5" fmla="*/ 27 h 39"/>
                  <a:gd name="T6" fmla="*/ 0 w 58"/>
                  <a:gd name="T7" fmla="*/ 39 h 39"/>
                  <a:gd name="T8" fmla="*/ 0 w 58"/>
                  <a:gd name="T9" fmla="*/ 6 h 39"/>
                </a:gdLst>
                <a:ahLst/>
                <a:cxnLst>
                  <a:cxn ang="0">
                    <a:pos x="T0" y="T1"/>
                  </a:cxn>
                  <a:cxn ang="0">
                    <a:pos x="T2" y="T3"/>
                  </a:cxn>
                  <a:cxn ang="0">
                    <a:pos x="T4" y="T5"/>
                  </a:cxn>
                  <a:cxn ang="0">
                    <a:pos x="T6" y="T7"/>
                  </a:cxn>
                  <a:cxn ang="0">
                    <a:pos x="T8" y="T9"/>
                  </a:cxn>
                </a:cxnLst>
                <a:rect l="0" t="0" r="r" b="b"/>
                <a:pathLst>
                  <a:path w="58" h="39">
                    <a:moveTo>
                      <a:pt x="0" y="6"/>
                    </a:moveTo>
                    <a:lnTo>
                      <a:pt x="58" y="0"/>
                    </a:lnTo>
                    <a:lnTo>
                      <a:pt x="58" y="27"/>
                    </a:lnTo>
                    <a:lnTo>
                      <a:pt x="0" y="39"/>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17" name="Freeform 1365"/>
              <p:cNvSpPr/>
              <p:nvPr/>
            </p:nvSpPr>
            <p:spPr bwMode="auto">
              <a:xfrm>
                <a:off x="5394" y="1938"/>
                <a:ext cx="14" cy="27"/>
              </a:xfrm>
              <a:custGeom>
                <a:avLst/>
                <a:gdLst>
                  <a:gd name="T0" fmla="*/ 14 w 14"/>
                  <a:gd name="T1" fmla="*/ 0 h 27"/>
                  <a:gd name="T2" fmla="*/ 14 w 14"/>
                  <a:gd name="T3" fmla="*/ 22 h 27"/>
                  <a:gd name="T4" fmla="*/ 0 w 14"/>
                  <a:gd name="T5" fmla="*/ 27 h 27"/>
                  <a:gd name="T6" fmla="*/ 0 w 14"/>
                  <a:gd name="T7" fmla="*/ 2 h 27"/>
                  <a:gd name="T8" fmla="*/ 14 w 14"/>
                  <a:gd name="T9" fmla="*/ 0 h 27"/>
                </a:gdLst>
                <a:ahLst/>
                <a:cxnLst>
                  <a:cxn ang="0">
                    <a:pos x="T0" y="T1"/>
                  </a:cxn>
                  <a:cxn ang="0">
                    <a:pos x="T2" y="T3"/>
                  </a:cxn>
                  <a:cxn ang="0">
                    <a:pos x="T4" y="T5"/>
                  </a:cxn>
                  <a:cxn ang="0">
                    <a:pos x="T6" y="T7"/>
                  </a:cxn>
                  <a:cxn ang="0">
                    <a:pos x="T8" y="T9"/>
                  </a:cxn>
                </a:cxnLst>
                <a:rect l="0" t="0" r="r" b="b"/>
                <a:pathLst>
                  <a:path w="14" h="27">
                    <a:moveTo>
                      <a:pt x="14" y="0"/>
                    </a:moveTo>
                    <a:lnTo>
                      <a:pt x="14" y="22"/>
                    </a:lnTo>
                    <a:lnTo>
                      <a:pt x="0" y="27"/>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18" name="Freeform 1366"/>
              <p:cNvSpPr/>
              <p:nvPr/>
            </p:nvSpPr>
            <p:spPr bwMode="auto">
              <a:xfrm>
                <a:off x="5422" y="1930"/>
                <a:ext cx="52" cy="28"/>
              </a:xfrm>
              <a:custGeom>
                <a:avLst/>
                <a:gdLst>
                  <a:gd name="T0" fmla="*/ 52 w 52"/>
                  <a:gd name="T1" fmla="*/ 0 h 28"/>
                  <a:gd name="T2" fmla="*/ 52 w 52"/>
                  <a:gd name="T3" fmla="*/ 16 h 28"/>
                  <a:gd name="T4" fmla="*/ 2 w 52"/>
                  <a:gd name="T5" fmla="*/ 28 h 28"/>
                  <a:gd name="T6" fmla="*/ 2 w 52"/>
                  <a:gd name="T7" fmla="*/ 8 h 28"/>
                  <a:gd name="T8" fmla="*/ 0 w 52"/>
                  <a:gd name="T9" fmla="*/ 6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6"/>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19" name="Freeform 1367"/>
              <p:cNvSpPr/>
              <p:nvPr/>
            </p:nvSpPr>
            <p:spPr bwMode="auto">
              <a:xfrm>
                <a:off x="5320" y="1997"/>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0" name="Freeform 1368"/>
              <p:cNvSpPr/>
              <p:nvPr/>
            </p:nvSpPr>
            <p:spPr bwMode="auto">
              <a:xfrm>
                <a:off x="5364" y="1987"/>
                <a:ext cx="30" cy="34"/>
              </a:xfrm>
              <a:custGeom>
                <a:avLst/>
                <a:gdLst>
                  <a:gd name="T0" fmla="*/ 30 w 30"/>
                  <a:gd name="T1" fmla="*/ 0 h 34"/>
                  <a:gd name="T2" fmla="*/ 30 w 30"/>
                  <a:gd name="T3" fmla="*/ 24 h 34"/>
                  <a:gd name="T4" fmla="*/ 0 w 30"/>
                  <a:gd name="T5" fmla="*/ 34 h 34"/>
                  <a:gd name="T6" fmla="*/ 0 w 30"/>
                  <a:gd name="T7" fmla="*/ 6 h 34"/>
                  <a:gd name="T8" fmla="*/ 30 w 30"/>
                  <a:gd name="T9" fmla="*/ 0 h 34"/>
                </a:gdLst>
                <a:ahLst/>
                <a:cxnLst>
                  <a:cxn ang="0">
                    <a:pos x="T0" y="T1"/>
                  </a:cxn>
                  <a:cxn ang="0">
                    <a:pos x="T2" y="T3"/>
                  </a:cxn>
                  <a:cxn ang="0">
                    <a:pos x="T4" y="T5"/>
                  </a:cxn>
                  <a:cxn ang="0">
                    <a:pos x="T6" y="T7"/>
                  </a:cxn>
                  <a:cxn ang="0">
                    <a:pos x="T8" y="T9"/>
                  </a:cxn>
                </a:cxnLst>
                <a:rect l="0" t="0" r="r" b="b"/>
                <a:pathLst>
                  <a:path w="30" h="34">
                    <a:moveTo>
                      <a:pt x="30" y="0"/>
                    </a:moveTo>
                    <a:lnTo>
                      <a:pt x="30" y="24"/>
                    </a:lnTo>
                    <a:lnTo>
                      <a:pt x="0" y="34"/>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21" name="Freeform 1369"/>
              <p:cNvSpPr/>
              <p:nvPr/>
            </p:nvSpPr>
            <p:spPr bwMode="auto">
              <a:xfrm>
                <a:off x="5424" y="1977"/>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722" name="Freeform 1370"/>
              <p:cNvSpPr/>
              <p:nvPr/>
            </p:nvSpPr>
            <p:spPr bwMode="auto">
              <a:xfrm>
                <a:off x="5460" y="1971"/>
                <a:ext cx="14" cy="20"/>
              </a:xfrm>
              <a:custGeom>
                <a:avLst/>
                <a:gdLst>
                  <a:gd name="T0" fmla="*/ 14 w 14"/>
                  <a:gd name="T1" fmla="*/ 0 h 20"/>
                  <a:gd name="T2" fmla="*/ 14 w 14"/>
                  <a:gd name="T3" fmla="*/ 14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4"/>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23" name="Freeform 1371"/>
              <p:cNvSpPr/>
              <p:nvPr/>
            </p:nvSpPr>
            <p:spPr bwMode="auto">
              <a:xfrm>
                <a:off x="5320" y="2055"/>
                <a:ext cx="22" cy="38"/>
              </a:xfrm>
              <a:custGeom>
                <a:avLst/>
                <a:gdLst>
                  <a:gd name="T0" fmla="*/ 0 w 22"/>
                  <a:gd name="T1" fmla="*/ 6 h 38"/>
                  <a:gd name="T2" fmla="*/ 22 w 22"/>
                  <a:gd name="T3" fmla="*/ 0 h 38"/>
                  <a:gd name="T4" fmla="*/ 22 w 22"/>
                  <a:gd name="T5" fmla="*/ 28 h 38"/>
                  <a:gd name="T6" fmla="*/ 0 w 22"/>
                  <a:gd name="T7" fmla="*/ 38 h 38"/>
                  <a:gd name="T8" fmla="*/ 0 w 22"/>
                  <a:gd name="T9" fmla="*/ 6 h 38"/>
                </a:gdLst>
                <a:ahLst/>
                <a:cxnLst>
                  <a:cxn ang="0">
                    <a:pos x="T0" y="T1"/>
                  </a:cxn>
                  <a:cxn ang="0">
                    <a:pos x="T2" y="T3"/>
                  </a:cxn>
                  <a:cxn ang="0">
                    <a:pos x="T4" y="T5"/>
                  </a:cxn>
                  <a:cxn ang="0">
                    <a:pos x="T6" y="T7"/>
                  </a:cxn>
                  <a:cxn ang="0">
                    <a:pos x="T8" y="T9"/>
                  </a:cxn>
                </a:cxnLst>
                <a:rect l="0" t="0" r="r" b="b"/>
                <a:pathLst>
                  <a:path w="22" h="38">
                    <a:moveTo>
                      <a:pt x="0" y="6"/>
                    </a:moveTo>
                    <a:lnTo>
                      <a:pt x="22" y="0"/>
                    </a:lnTo>
                    <a:lnTo>
                      <a:pt x="22"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4" name="Freeform 1372"/>
              <p:cNvSpPr/>
              <p:nvPr/>
            </p:nvSpPr>
            <p:spPr bwMode="auto">
              <a:xfrm>
                <a:off x="5358" y="2027"/>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725" name="Freeform 1373"/>
              <p:cNvSpPr/>
              <p:nvPr/>
            </p:nvSpPr>
            <p:spPr bwMode="auto">
              <a:xfrm>
                <a:off x="5436" y="2009"/>
                <a:ext cx="38" cy="32"/>
              </a:xfrm>
              <a:custGeom>
                <a:avLst/>
                <a:gdLst>
                  <a:gd name="T0" fmla="*/ 38 w 38"/>
                  <a:gd name="T1" fmla="*/ 0 h 32"/>
                  <a:gd name="T2" fmla="*/ 38 w 38"/>
                  <a:gd name="T3" fmla="*/ 16 h 32"/>
                  <a:gd name="T4" fmla="*/ 0 w 38"/>
                  <a:gd name="T5" fmla="*/ 32 h 32"/>
                  <a:gd name="T6" fmla="*/ 0 w 38"/>
                  <a:gd name="T7" fmla="*/ 12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2"/>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726" name="Freeform 1374"/>
              <p:cNvSpPr/>
              <p:nvPr/>
            </p:nvSpPr>
            <p:spPr bwMode="auto">
              <a:xfrm>
                <a:off x="5320" y="2097"/>
                <a:ext cx="42" cy="50"/>
              </a:xfrm>
              <a:custGeom>
                <a:avLst/>
                <a:gdLst>
                  <a:gd name="T0" fmla="*/ 0 w 42"/>
                  <a:gd name="T1" fmla="*/ 20 h 50"/>
                  <a:gd name="T2" fmla="*/ 42 w 42"/>
                  <a:gd name="T3" fmla="*/ 0 h 50"/>
                  <a:gd name="T4" fmla="*/ 42 w 42"/>
                  <a:gd name="T5" fmla="*/ 28 h 50"/>
                  <a:gd name="T6" fmla="*/ 0 w 42"/>
                  <a:gd name="T7" fmla="*/ 50 h 50"/>
                  <a:gd name="T8" fmla="*/ 0 w 42"/>
                  <a:gd name="T9" fmla="*/ 20 h 50"/>
                </a:gdLst>
                <a:ahLst/>
                <a:cxnLst>
                  <a:cxn ang="0">
                    <a:pos x="T0" y="T1"/>
                  </a:cxn>
                  <a:cxn ang="0">
                    <a:pos x="T2" y="T3"/>
                  </a:cxn>
                  <a:cxn ang="0">
                    <a:pos x="T4" y="T5"/>
                  </a:cxn>
                  <a:cxn ang="0">
                    <a:pos x="T6" y="T7"/>
                  </a:cxn>
                  <a:cxn ang="0">
                    <a:pos x="T8" y="T9"/>
                  </a:cxn>
                </a:cxnLst>
                <a:rect l="0" t="0" r="r" b="b"/>
                <a:pathLst>
                  <a:path w="42" h="50">
                    <a:moveTo>
                      <a:pt x="0" y="20"/>
                    </a:moveTo>
                    <a:lnTo>
                      <a:pt x="42" y="0"/>
                    </a:lnTo>
                    <a:lnTo>
                      <a:pt x="42" y="28"/>
                    </a:lnTo>
                    <a:lnTo>
                      <a:pt x="0" y="50"/>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727" name="Freeform 1375"/>
              <p:cNvSpPr/>
              <p:nvPr/>
            </p:nvSpPr>
            <p:spPr bwMode="auto">
              <a:xfrm>
                <a:off x="5392" y="2063"/>
                <a:ext cx="50" cy="46"/>
              </a:xfrm>
              <a:custGeom>
                <a:avLst/>
                <a:gdLst>
                  <a:gd name="T0" fmla="*/ 0 w 50"/>
                  <a:gd name="T1" fmla="*/ 22 h 46"/>
                  <a:gd name="T2" fmla="*/ 50 w 50"/>
                  <a:gd name="T3" fmla="*/ 0 h 46"/>
                  <a:gd name="T4" fmla="*/ 50 w 50"/>
                  <a:gd name="T5" fmla="*/ 20 h 46"/>
                  <a:gd name="T6" fmla="*/ 0 w 50"/>
                  <a:gd name="T7" fmla="*/ 46 h 46"/>
                  <a:gd name="T8" fmla="*/ 0 w 50"/>
                  <a:gd name="T9" fmla="*/ 22 h 46"/>
                </a:gdLst>
                <a:ahLst/>
                <a:cxnLst>
                  <a:cxn ang="0">
                    <a:pos x="T0" y="T1"/>
                  </a:cxn>
                  <a:cxn ang="0">
                    <a:pos x="T2" y="T3"/>
                  </a:cxn>
                  <a:cxn ang="0">
                    <a:pos x="T4" y="T5"/>
                  </a:cxn>
                  <a:cxn ang="0">
                    <a:pos x="T6" y="T7"/>
                  </a:cxn>
                  <a:cxn ang="0">
                    <a:pos x="T8" y="T9"/>
                  </a:cxn>
                </a:cxnLst>
                <a:rect l="0" t="0" r="r" b="b"/>
                <a:pathLst>
                  <a:path w="50" h="46">
                    <a:moveTo>
                      <a:pt x="0" y="22"/>
                    </a:moveTo>
                    <a:lnTo>
                      <a:pt x="50" y="0"/>
                    </a:lnTo>
                    <a:lnTo>
                      <a:pt x="50" y="20"/>
                    </a:lnTo>
                    <a:lnTo>
                      <a:pt x="0" y="46"/>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28" name="Freeform 1376"/>
              <p:cNvSpPr/>
              <p:nvPr/>
            </p:nvSpPr>
            <p:spPr bwMode="auto">
              <a:xfrm>
                <a:off x="5456" y="2049"/>
                <a:ext cx="18" cy="26"/>
              </a:xfrm>
              <a:custGeom>
                <a:avLst/>
                <a:gdLst>
                  <a:gd name="T0" fmla="*/ 18 w 18"/>
                  <a:gd name="T1" fmla="*/ 0 h 26"/>
                  <a:gd name="T2" fmla="*/ 18 w 18"/>
                  <a:gd name="T3" fmla="*/ 16 h 26"/>
                  <a:gd name="T4" fmla="*/ 0 w 18"/>
                  <a:gd name="T5" fmla="*/ 26 h 26"/>
                  <a:gd name="T6" fmla="*/ 0 w 18"/>
                  <a:gd name="T7" fmla="*/ 8 h 26"/>
                  <a:gd name="T8" fmla="*/ 18 w 18"/>
                  <a:gd name="T9" fmla="*/ 0 h 26"/>
                </a:gdLst>
                <a:ahLst/>
                <a:cxnLst>
                  <a:cxn ang="0">
                    <a:pos x="T0" y="T1"/>
                  </a:cxn>
                  <a:cxn ang="0">
                    <a:pos x="T2" y="T3"/>
                  </a:cxn>
                  <a:cxn ang="0">
                    <a:pos x="T4" y="T5"/>
                  </a:cxn>
                  <a:cxn ang="0">
                    <a:pos x="T6" y="T7"/>
                  </a:cxn>
                  <a:cxn ang="0">
                    <a:pos x="T8" y="T9"/>
                  </a:cxn>
                </a:cxnLst>
                <a:rect l="0" t="0" r="r" b="b"/>
                <a:pathLst>
                  <a:path w="18" h="26">
                    <a:moveTo>
                      <a:pt x="18" y="0"/>
                    </a:moveTo>
                    <a:lnTo>
                      <a:pt x="18" y="16"/>
                    </a:lnTo>
                    <a:lnTo>
                      <a:pt x="0" y="26"/>
                    </a:lnTo>
                    <a:lnTo>
                      <a:pt x="0" y="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729" name="Freeform 1377"/>
              <p:cNvSpPr/>
              <p:nvPr/>
            </p:nvSpPr>
            <p:spPr bwMode="auto">
              <a:xfrm>
                <a:off x="5320" y="2159"/>
                <a:ext cx="24" cy="44"/>
              </a:xfrm>
              <a:custGeom>
                <a:avLst/>
                <a:gdLst>
                  <a:gd name="T0" fmla="*/ 0 w 24"/>
                  <a:gd name="T1" fmla="*/ 14 h 44"/>
                  <a:gd name="T2" fmla="*/ 24 w 24"/>
                  <a:gd name="T3" fmla="*/ 0 h 44"/>
                  <a:gd name="T4" fmla="*/ 24 w 24"/>
                  <a:gd name="T5" fmla="*/ 30 h 44"/>
                  <a:gd name="T6" fmla="*/ 0 w 24"/>
                  <a:gd name="T7" fmla="*/ 44 h 44"/>
                  <a:gd name="T8" fmla="*/ 0 w 24"/>
                  <a:gd name="T9" fmla="*/ 14 h 44"/>
                </a:gdLst>
                <a:ahLst/>
                <a:cxnLst>
                  <a:cxn ang="0">
                    <a:pos x="T0" y="T1"/>
                  </a:cxn>
                  <a:cxn ang="0">
                    <a:pos x="T2" y="T3"/>
                  </a:cxn>
                  <a:cxn ang="0">
                    <a:pos x="T4" y="T5"/>
                  </a:cxn>
                  <a:cxn ang="0">
                    <a:pos x="T6" y="T7"/>
                  </a:cxn>
                  <a:cxn ang="0">
                    <a:pos x="T8" y="T9"/>
                  </a:cxn>
                </a:cxnLst>
                <a:rect l="0" t="0" r="r" b="b"/>
                <a:pathLst>
                  <a:path w="24" h="44">
                    <a:moveTo>
                      <a:pt x="0" y="14"/>
                    </a:moveTo>
                    <a:lnTo>
                      <a:pt x="24" y="0"/>
                    </a:lnTo>
                    <a:lnTo>
                      <a:pt x="24" y="30"/>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30" name="Freeform 1378"/>
              <p:cNvSpPr/>
              <p:nvPr/>
            </p:nvSpPr>
            <p:spPr bwMode="auto">
              <a:xfrm>
                <a:off x="5360" y="2133"/>
                <a:ext cx="34" cy="46"/>
              </a:xfrm>
              <a:custGeom>
                <a:avLst/>
                <a:gdLst>
                  <a:gd name="T0" fmla="*/ 34 w 34"/>
                  <a:gd name="T1" fmla="*/ 0 h 46"/>
                  <a:gd name="T2" fmla="*/ 34 w 34"/>
                  <a:gd name="T3" fmla="*/ 24 h 46"/>
                  <a:gd name="T4" fmla="*/ 0 w 34"/>
                  <a:gd name="T5" fmla="*/ 46 h 46"/>
                  <a:gd name="T6" fmla="*/ 0 w 34"/>
                  <a:gd name="T7" fmla="*/ 18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4"/>
                    </a:lnTo>
                    <a:lnTo>
                      <a:pt x="0" y="46"/>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1" name="Freeform 1379"/>
              <p:cNvSpPr/>
              <p:nvPr/>
            </p:nvSpPr>
            <p:spPr bwMode="auto">
              <a:xfrm>
                <a:off x="5420" y="2113"/>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32" name="Freeform 1380"/>
              <p:cNvSpPr/>
              <p:nvPr/>
            </p:nvSpPr>
            <p:spPr bwMode="auto">
              <a:xfrm>
                <a:off x="5446" y="2091"/>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33" name="Freeform 1381"/>
              <p:cNvSpPr/>
              <p:nvPr/>
            </p:nvSpPr>
            <p:spPr bwMode="auto">
              <a:xfrm>
                <a:off x="5320" y="2201"/>
                <a:ext cx="40" cy="54"/>
              </a:xfrm>
              <a:custGeom>
                <a:avLst/>
                <a:gdLst>
                  <a:gd name="T0" fmla="*/ 0 w 40"/>
                  <a:gd name="T1" fmla="*/ 22 h 54"/>
                  <a:gd name="T2" fmla="*/ 40 w 40"/>
                  <a:gd name="T3" fmla="*/ 0 h 54"/>
                  <a:gd name="T4" fmla="*/ 40 w 40"/>
                  <a:gd name="T5" fmla="*/ 26 h 54"/>
                  <a:gd name="T6" fmla="*/ 0 w 40"/>
                  <a:gd name="T7" fmla="*/ 54 h 54"/>
                  <a:gd name="T8" fmla="*/ 0 w 40"/>
                  <a:gd name="T9" fmla="*/ 22 h 54"/>
                </a:gdLst>
                <a:ahLst/>
                <a:cxnLst>
                  <a:cxn ang="0">
                    <a:pos x="T0" y="T1"/>
                  </a:cxn>
                  <a:cxn ang="0">
                    <a:pos x="T2" y="T3"/>
                  </a:cxn>
                  <a:cxn ang="0">
                    <a:pos x="T4" y="T5"/>
                  </a:cxn>
                  <a:cxn ang="0">
                    <a:pos x="T6" y="T7"/>
                  </a:cxn>
                  <a:cxn ang="0">
                    <a:pos x="T8" y="T9"/>
                  </a:cxn>
                </a:cxnLst>
                <a:rect l="0" t="0" r="r" b="b"/>
                <a:pathLst>
                  <a:path w="40" h="54">
                    <a:moveTo>
                      <a:pt x="0" y="22"/>
                    </a:moveTo>
                    <a:lnTo>
                      <a:pt x="40" y="0"/>
                    </a:lnTo>
                    <a:lnTo>
                      <a:pt x="40" y="26"/>
                    </a:lnTo>
                    <a:lnTo>
                      <a:pt x="0" y="54"/>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34" name="Freeform 1382"/>
              <p:cNvSpPr/>
              <p:nvPr/>
            </p:nvSpPr>
            <p:spPr bwMode="auto">
              <a:xfrm>
                <a:off x="5374" y="2171"/>
                <a:ext cx="34" cy="46"/>
              </a:xfrm>
              <a:custGeom>
                <a:avLst/>
                <a:gdLst>
                  <a:gd name="T0" fmla="*/ 34 w 34"/>
                  <a:gd name="T1" fmla="*/ 0 h 46"/>
                  <a:gd name="T2" fmla="*/ 34 w 34"/>
                  <a:gd name="T3" fmla="*/ 22 h 46"/>
                  <a:gd name="T4" fmla="*/ 0 w 34"/>
                  <a:gd name="T5" fmla="*/ 46 h 46"/>
                  <a:gd name="T6" fmla="*/ 0 w 34"/>
                  <a:gd name="T7" fmla="*/ 20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2"/>
                    </a:lnTo>
                    <a:lnTo>
                      <a:pt x="0" y="46"/>
                    </a:lnTo>
                    <a:lnTo>
                      <a:pt x="0" y="20"/>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5" name="Freeform 1383"/>
              <p:cNvSpPr/>
              <p:nvPr/>
            </p:nvSpPr>
            <p:spPr bwMode="auto">
              <a:xfrm>
                <a:off x="5424" y="2133"/>
                <a:ext cx="50" cy="50"/>
              </a:xfrm>
              <a:custGeom>
                <a:avLst/>
                <a:gdLst>
                  <a:gd name="T0" fmla="*/ 50 w 50"/>
                  <a:gd name="T1" fmla="*/ 0 h 50"/>
                  <a:gd name="T2" fmla="*/ 50 w 50"/>
                  <a:gd name="T3" fmla="*/ 16 h 50"/>
                  <a:gd name="T4" fmla="*/ 0 w 50"/>
                  <a:gd name="T5" fmla="*/ 50 h 50"/>
                  <a:gd name="T6" fmla="*/ 0 w 50"/>
                  <a:gd name="T7" fmla="*/ 30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30"/>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736" name="Freeform 1384"/>
              <p:cNvSpPr/>
              <p:nvPr/>
            </p:nvSpPr>
            <p:spPr bwMode="auto">
              <a:xfrm>
                <a:off x="5320" y="2259"/>
                <a:ext cx="22" cy="46"/>
              </a:xfrm>
              <a:custGeom>
                <a:avLst/>
                <a:gdLst>
                  <a:gd name="T0" fmla="*/ 0 w 22"/>
                  <a:gd name="T1" fmla="*/ 16 h 46"/>
                  <a:gd name="T2" fmla="*/ 22 w 22"/>
                  <a:gd name="T3" fmla="*/ 0 h 46"/>
                  <a:gd name="T4" fmla="*/ 22 w 22"/>
                  <a:gd name="T5" fmla="*/ 30 h 46"/>
                  <a:gd name="T6" fmla="*/ 0 w 22"/>
                  <a:gd name="T7" fmla="*/ 46 h 46"/>
                  <a:gd name="T8" fmla="*/ 0 w 22"/>
                  <a:gd name="T9" fmla="*/ 16 h 46"/>
                </a:gdLst>
                <a:ahLst/>
                <a:cxnLst>
                  <a:cxn ang="0">
                    <a:pos x="T0" y="T1"/>
                  </a:cxn>
                  <a:cxn ang="0">
                    <a:pos x="T2" y="T3"/>
                  </a:cxn>
                  <a:cxn ang="0">
                    <a:pos x="T4" y="T5"/>
                  </a:cxn>
                  <a:cxn ang="0">
                    <a:pos x="T6" y="T7"/>
                  </a:cxn>
                  <a:cxn ang="0">
                    <a:pos x="T8" y="T9"/>
                  </a:cxn>
                </a:cxnLst>
                <a:rect l="0" t="0" r="r" b="b"/>
                <a:pathLst>
                  <a:path w="22" h="46">
                    <a:moveTo>
                      <a:pt x="0" y="16"/>
                    </a:moveTo>
                    <a:lnTo>
                      <a:pt x="22" y="0"/>
                    </a:lnTo>
                    <a:lnTo>
                      <a:pt x="22" y="30"/>
                    </a:lnTo>
                    <a:lnTo>
                      <a:pt x="0" y="46"/>
                    </a:lnTo>
                    <a:lnTo>
                      <a:pt x="0" y="16"/>
                    </a:lnTo>
                    <a:close/>
                  </a:path>
                </a:pathLst>
              </a:custGeom>
              <a:grpFill/>
              <a:ln>
                <a:noFill/>
              </a:ln>
            </p:spPr>
            <p:txBody>
              <a:bodyPr vert="horz" wrap="square" lIns="91440" tIns="45720" rIns="91440" bIns="45720" numCol="1" anchor="t" anchorCtr="0" compatLnSpc="1"/>
              <a:lstStyle/>
              <a:p>
                <a:endParaRPr lang="zh-CN" altLang="en-US"/>
              </a:p>
            </p:txBody>
          </p:sp>
          <p:sp>
            <p:nvSpPr>
              <p:cNvPr id="737" name="Freeform 1385"/>
              <p:cNvSpPr/>
              <p:nvPr/>
            </p:nvSpPr>
            <p:spPr bwMode="auto">
              <a:xfrm>
                <a:off x="5358" y="2195"/>
                <a:ext cx="82" cy="82"/>
              </a:xfrm>
              <a:custGeom>
                <a:avLst/>
                <a:gdLst>
                  <a:gd name="T0" fmla="*/ 82 w 82"/>
                  <a:gd name="T1" fmla="*/ 0 h 82"/>
                  <a:gd name="T2" fmla="*/ 82 w 82"/>
                  <a:gd name="T3" fmla="*/ 20 h 82"/>
                  <a:gd name="T4" fmla="*/ 0 w 82"/>
                  <a:gd name="T5" fmla="*/ 82 h 82"/>
                  <a:gd name="T6" fmla="*/ 0 w 82"/>
                  <a:gd name="T7" fmla="*/ 54 h 82"/>
                  <a:gd name="T8" fmla="*/ 82 w 82"/>
                  <a:gd name="T9" fmla="*/ 0 h 82"/>
                </a:gdLst>
                <a:ahLst/>
                <a:cxnLst>
                  <a:cxn ang="0">
                    <a:pos x="T0" y="T1"/>
                  </a:cxn>
                  <a:cxn ang="0">
                    <a:pos x="T2" y="T3"/>
                  </a:cxn>
                  <a:cxn ang="0">
                    <a:pos x="T4" y="T5"/>
                  </a:cxn>
                  <a:cxn ang="0">
                    <a:pos x="T6" y="T7"/>
                  </a:cxn>
                  <a:cxn ang="0">
                    <a:pos x="T8" y="T9"/>
                  </a:cxn>
                </a:cxnLst>
                <a:rect l="0" t="0" r="r" b="b"/>
                <a:pathLst>
                  <a:path w="82" h="82">
                    <a:moveTo>
                      <a:pt x="82" y="0"/>
                    </a:moveTo>
                    <a:lnTo>
                      <a:pt x="82" y="20"/>
                    </a:lnTo>
                    <a:lnTo>
                      <a:pt x="0" y="82"/>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738" name="Freeform 1386"/>
              <p:cNvSpPr/>
              <p:nvPr/>
            </p:nvSpPr>
            <p:spPr bwMode="auto">
              <a:xfrm>
                <a:off x="5454" y="2173"/>
                <a:ext cx="20" cy="30"/>
              </a:xfrm>
              <a:custGeom>
                <a:avLst/>
                <a:gdLst>
                  <a:gd name="T0" fmla="*/ 20 w 20"/>
                  <a:gd name="T1" fmla="*/ 0 h 30"/>
                  <a:gd name="T2" fmla="*/ 20 w 20"/>
                  <a:gd name="T3" fmla="*/ 16 h 30"/>
                  <a:gd name="T4" fmla="*/ 0 w 20"/>
                  <a:gd name="T5" fmla="*/ 30 h 30"/>
                  <a:gd name="T6" fmla="*/ 0 w 20"/>
                  <a:gd name="T7" fmla="*/ 12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2"/>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39" name="Freeform 1387"/>
              <p:cNvSpPr/>
              <p:nvPr/>
            </p:nvSpPr>
            <p:spPr bwMode="auto">
              <a:xfrm>
                <a:off x="5392" y="2259"/>
                <a:ext cx="20" cy="38"/>
              </a:xfrm>
              <a:custGeom>
                <a:avLst/>
                <a:gdLst>
                  <a:gd name="T0" fmla="*/ 20 w 20"/>
                  <a:gd name="T1" fmla="*/ 0 h 38"/>
                  <a:gd name="T2" fmla="*/ 20 w 20"/>
                  <a:gd name="T3" fmla="*/ 22 h 38"/>
                  <a:gd name="T4" fmla="*/ 0 w 20"/>
                  <a:gd name="T5" fmla="*/ 38 h 38"/>
                  <a:gd name="T6" fmla="*/ 0 w 20"/>
                  <a:gd name="T7" fmla="*/ 14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lnTo>
                      <a:pt x="20" y="22"/>
                    </a:lnTo>
                    <a:lnTo>
                      <a:pt x="0" y="38"/>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0" name="Freeform 1388"/>
              <p:cNvSpPr/>
              <p:nvPr/>
            </p:nvSpPr>
            <p:spPr bwMode="auto">
              <a:xfrm>
                <a:off x="5454" y="2215"/>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1" name="Freeform 1389"/>
              <p:cNvSpPr/>
              <p:nvPr/>
            </p:nvSpPr>
            <p:spPr bwMode="auto">
              <a:xfrm>
                <a:off x="5320" y="2349"/>
                <a:ext cx="32" cy="56"/>
              </a:xfrm>
              <a:custGeom>
                <a:avLst/>
                <a:gdLst>
                  <a:gd name="T0" fmla="*/ 0 w 32"/>
                  <a:gd name="T1" fmla="*/ 26 h 56"/>
                  <a:gd name="T2" fmla="*/ 32 w 32"/>
                  <a:gd name="T3" fmla="*/ 0 h 56"/>
                  <a:gd name="T4" fmla="*/ 32 w 32"/>
                  <a:gd name="T5" fmla="*/ 28 h 56"/>
                  <a:gd name="T6" fmla="*/ 0 w 32"/>
                  <a:gd name="T7" fmla="*/ 56 h 56"/>
                  <a:gd name="T8" fmla="*/ 0 w 32"/>
                  <a:gd name="T9" fmla="*/ 26 h 56"/>
                </a:gdLst>
                <a:ahLst/>
                <a:cxnLst>
                  <a:cxn ang="0">
                    <a:pos x="T0" y="T1"/>
                  </a:cxn>
                  <a:cxn ang="0">
                    <a:pos x="T2" y="T3"/>
                  </a:cxn>
                  <a:cxn ang="0">
                    <a:pos x="T4" y="T5"/>
                  </a:cxn>
                  <a:cxn ang="0">
                    <a:pos x="T6" y="T7"/>
                  </a:cxn>
                  <a:cxn ang="0">
                    <a:pos x="T8" y="T9"/>
                  </a:cxn>
                </a:cxnLst>
                <a:rect l="0" t="0" r="r" b="b"/>
                <a:pathLst>
                  <a:path w="32" h="56">
                    <a:moveTo>
                      <a:pt x="0" y="26"/>
                    </a:moveTo>
                    <a:lnTo>
                      <a:pt x="32" y="0"/>
                    </a:lnTo>
                    <a:lnTo>
                      <a:pt x="32"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42" name="Freeform 1390"/>
              <p:cNvSpPr/>
              <p:nvPr/>
            </p:nvSpPr>
            <p:spPr bwMode="auto">
              <a:xfrm>
                <a:off x="5366" y="2293"/>
                <a:ext cx="58" cy="70"/>
              </a:xfrm>
              <a:custGeom>
                <a:avLst/>
                <a:gdLst>
                  <a:gd name="T0" fmla="*/ 58 w 58"/>
                  <a:gd name="T1" fmla="*/ 0 h 70"/>
                  <a:gd name="T2" fmla="*/ 58 w 58"/>
                  <a:gd name="T3" fmla="*/ 20 h 70"/>
                  <a:gd name="T4" fmla="*/ 0 w 58"/>
                  <a:gd name="T5" fmla="*/ 70 h 70"/>
                  <a:gd name="T6" fmla="*/ 0 w 58"/>
                  <a:gd name="T7" fmla="*/ 44 h 70"/>
                  <a:gd name="T8" fmla="*/ 58 w 58"/>
                  <a:gd name="T9" fmla="*/ 0 h 70"/>
                </a:gdLst>
                <a:ahLst/>
                <a:cxnLst>
                  <a:cxn ang="0">
                    <a:pos x="T0" y="T1"/>
                  </a:cxn>
                  <a:cxn ang="0">
                    <a:pos x="T2" y="T3"/>
                  </a:cxn>
                  <a:cxn ang="0">
                    <a:pos x="T4" y="T5"/>
                  </a:cxn>
                  <a:cxn ang="0">
                    <a:pos x="T6" y="T7"/>
                  </a:cxn>
                  <a:cxn ang="0">
                    <a:pos x="T8" y="T9"/>
                  </a:cxn>
                </a:cxnLst>
                <a:rect l="0" t="0" r="r" b="b"/>
                <a:pathLst>
                  <a:path w="58" h="70">
                    <a:moveTo>
                      <a:pt x="58" y="0"/>
                    </a:moveTo>
                    <a:lnTo>
                      <a:pt x="58" y="20"/>
                    </a:lnTo>
                    <a:lnTo>
                      <a:pt x="0" y="70"/>
                    </a:lnTo>
                    <a:lnTo>
                      <a:pt x="0" y="4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743" name="Freeform 1391"/>
              <p:cNvSpPr/>
              <p:nvPr/>
            </p:nvSpPr>
            <p:spPr bwMode="auto">
              <a:xfrm>
                <a:off x="5440" y="2255"/>
                <a:ext cx="34" cy="46"/>
              </a:xfrm>
              <a:custGeom>
                <a:avLst/>
                <a:gdLst>
                  <a:gd name="T0" fmla="*/ 34 w 34"/>
                  <a:gd name="T1" fmla="*/ 0 h 46"/>
                  <a:gd name="T2" fmla="*/ 34 w 34"/>
                  <a:gd name="T3" fmla="*/ 14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4"/>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44" name="Freeform 1392"/>
              <p:cNvSpPr/>
              <p:nvPr/>
            </p:nvSpPr>
            <p:spPr bwMode="auto">
              <a:xfrm>
                <a:off x="5320" y="2409"/>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5" name="Freeform 1393"/>
              <p:cNvSpPr/>
              <p:nvPr/>
            </p:nvSpPr>
            <p:spPr bwMode="auto">
              <a:xfrm>
                <a:off x="5352" y="2351"/>
                <a:ext cx="54" cy="74"/>
              </a:xfrm>
              <a:custGeom>
                <a:avLst/>
                <a:gdLst>
                  <a:gd name="T0" fmla="*/ 54 w 54"/>
                  <a:gd name="T1" fmla="*/ 0 h 74"/>
                  <a:gd name="T2" fmla="*/ 54 w 54"/>
                  <a:gd name="T3" fmla="*/ 22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2"/>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746" name="Freeform 1394"/>
              <p:cNvSpPr/>
              <p:nvPr/>
            </p:nvSpPr>
            <p:spPr bwMode="auto">
              <a:xfrm>
                <a:off x="5422" y="2295"/>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47" name="Freeform 1395"/>
              <p:cNvSpPr/>
              <p:nvPr/>
            </p:nvSpPr>
            <p:spPr bwMode="auto">
              <a:xfrm>
                <a:off x="5320" y="2443"/>
                <a:ext cx="38" cy="64"/>
              </a:xfrm>
              <a:custGeom>
                <a:avLst/>
                <a:gdLst>
                  <a:gd name="T0" fmla="*/ 0 w 38"/>
                  <a:gd name="T1" fmla="*/ 34 h 64"/>
                  <a:gd name="T2" fmla="*/ 38 w 38"/>
                  <a:gd name="T3" fmla="*/ 0 h 64"/>
                  <a:gd name="T4" fmla="*/ 38 w 38"/>
                  <a:gd name="T5" fmla="*/ 28 h 64"/>
                  <a:gd name="T6" fmla="*/ 0 w 38"/>
                  <a:gd name="T7" fmla="*/ 64 h 64"/>
                  <a:gd name="T8" fmla="*/ 0 w 38"/>
                  <a:gd name="T9" fmla="*/ 34 h 64"/>
                </a:gdLst>
                <a:ahLst/>
                <a:cxnLst>
                  <a:cxn ang="0">
                    <a:pos x="T0" y="T1"/>
                  </a:cxn>
                  <a:cxn ang="0">
                    <a:pos x="T2" y="T3"/>
                  </a:cxn>
                  <a:cxn ang="0">
                    <a:pos x="T4" y="T5"/>
                  </a:cxn>
                  <a:cxn ang="0">
                    <a:pos x="T6" y="T7"/>
                  </a:cxn>
                  <a:cxn ang="0">
                    <a:pos x="T8" y="T9"/>
                  </a:cxn>
                </a:cxnLst>
                <a:rect l="0" t="0" r="r" b="b"/>
                <a:pathLst>
                  <a:path w="38" h="64">
                    <a:moveTo>
                      <a:pt x="0" y="34"/>
                    </a:moveTo>
                    <a:lnTo>
                      <a:pt x="38" y="0"/>
                    </a:lnTo>
                    <a:lnTo>
                      <a:pt x="38" y="28"/>
                    </a:lnTo>
                    <a:lnTo>
                      <a:pt x="0" y="64"/>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748" name="Freeform 1396"/>
              <p:cNvSpPr/>
              <p:nvPr/>
            </p:nvSpPr>
            <p:spPr bwMode="auto">
              <a:xfrm>
                <a:off x="5372" y="2415"/>
                <a:ext cx="16" cy="40"/>
              </a:xfrm>
              <a:custGeom>
                <a:avLst/>
                <a:gdLst>
                  <a:gd name="T0" fmla="*/ 0 w 16"/>
                  <a:gd name="T1" fmla="*/ 14 h 40"/>
                  <a:gd name="T2" fmla="*/ 16 w 16"/>
                  <a:gd name="T3" fmla="*/ 0 h 40"/>
                  <a:gd name="T4" fmla="*/ 16 w 16"/>
                  <a:gd name="T5" fmla="*/ 24 h 40"/>
                  <a:gd name="T6" fmla="*/ 0 w 16"/>
                  <a:gd name="T7" fmla="*/ 40 h 40"/>
                  <a:gd name="T8" fmla="*/ 0 w 16"/>
                  <a:gd name="T9" fmla="*/ 14 h 40"/>
                </a:gdLst>
                <a:ahLst/>
                <a:cxnLst>
                  <a:cxn ang="0">
                    <a:pos x="T0" y="T1"/>
                  </a:cxn>
                  <a:cxn ang="0">
                    <a:pos x="T2" y="T3"/>
                  </a:cxn>
                  <a:cxn ang="0">
                    <a:pos x="T4" y="T5"/>
                  </a:cxn>
                  <a:cxn ang="0">
                    <a:pos x="T6" y="T7"/>
                  </a:cxn>
                  <a:cxn ang="0">
                    <a:pos x="T8" y="T9"/>
                  </a:cxn>
                </a:cxnLst>
                <a:rect l="0" t="0" r="r" b="b"/>
                <a:pathLst>
                  <a:path w="16" h="40">
                    <a:moveTo>
                      <a:pt x="0" y="14"/>
                    </a:moveTo>
                    <a:lnTo>
                      <a:pt x="16" y="0"/>
                    </a:lnTo>
                    <a:lnTo>
                      <a:pt x="16" y="24"/>
                    </a:lnTo>
                    <a:lnTo>
                      <a:pt x="0" y="40"/>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9" name="Freeform 1397"/>
              <p:cNvSpPr/>
              <p:nvPr/>
            </p:nvSpPr>
            <p:spPr bwMode="auto">
              <a:xfrm>
                <a:off x="5402" y="2375"/>
                <a:ext cx="30" cy="50"/>
              </a:xfrm>
              <a:custGeom>
                <a:avLst/>
                <a:gdLst>
                  <a:gd name="T0" fmla="*/ 30 w 30"/>
                  <a:gd name="T1" fmla="*/ 0 h 50"/>
                  <a:gd name="T2" fmla="*/ 30 w 30"/>
                  <a:gd name="T3" fmla="*/ 20 h 50"/>
                  <a:gd name="T4" fmla="*/ 0 w 30"/>
                  <a:gd name="T5" fmla="*/ 50 h 50"/>
                  <a:gd name="T6" fmla="*/ 0 w 30"/>
                  <a:gd name="T7" fmla="*/ 26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50" name="Freeform 1398"/>
              <p:cNvSpPr/>
              <p:nvPr/>
            </p:nvSpPr>
            <p:spPr bwMode="auto">
              <a:xfrm>
                <a:off x="5446" y="2337"/>
                <a:ext cx="28" cy="44"/>
              </a:xfrm>
              <a:custGeom>
                <a:avLst/>
                <a:gdLst>
                  <a:gd name="T0" fmla="*/ 28 w 28"/>
                  <a:gd name="T1" fmla="*/ 0 h 44"/>
                  <a:gd name="T2" fmla="*/ 28 w 28"/>
                  <a:gd name="T3" fmla="*/ 16 h 44"/>
                  <a:gd name="T4" fmla="*/ 0 w 28"/>
                  <a:gd name="T5" fmla="*/ 44 h 44"/>
                  <a:gd name="T6" fmla="*/ 0 w 28"/>
                  <a:gd name="T7" fmla="*/ 24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51" name="Freeform 1399"/>
              <p:cNvSpPr/>
              <p:nvPr/>
            </p:nvSpPr>
            <p:spPr bwMode="auto">
              <a:xfrm>
                <a:off x="5320" y="2499"/>
                <a:ext cx="26" cy="58"/>
              </a:xfrm>
              <a:custGeom>
                <a:avLst/>
                <a:gdLst>
                  <a:gd name="T0" fmla="*/ 0 w 26"/>
                  <a:gd name="T1" fmla="*/ 26 h 58"/>
                  <a:gd name="T2" fmla="*/ 26 w 26"/>
                  <a:gd name="T3" fmla="*/ 0 h 58"/>
                  <a:gd name="T4" fmla="*/ 26 w 26"/>
                  <a:gd name="T5" fmla="*/ 30 h 58"/>
                  <a:gd name="T6" fmla="*/ 0 w 26"/>
                  <a:gd name="T7" fmla="*/ 58 h 58"/>
                  <a:gd name="T8" fmla="*/ 0 w 26"/>
                  <a:gd name="T9" fmla="*/ 26 h 58"/>
                </a:gdLst>
                <a:ahLst/>
                <a:cxnLst>
                  <a:cxn ang="0">
                    <a:pos x="T0" y="T1"/>
                  </a:cxn>
                  <a:cxn ang="0">
                    <a:pos x="T2" y="T3"/>
                  </a:cxn>
                  <a:cxn ang="0">
                    <a:pos x="T4" y="T5"/>
                  </a:cxn>
                  <a:cxn ang="0">
                    <a:pos x="T6" y="T7"/>
                  </a:cxn>
                  <a:cxn ang="0">
                    <a:pos x="T8" y="T9"/>
                  </a:cxn>
                </a:cxnLst>
                <a:rect l="0" t="0" r="r" b="b"/>
                <a:pathLst>
                  <a:path w="26" h="58">
                    <a:moveTo>
                      <a:pt x="0" y="26"/>
                    </a:moveTo>
                    <a:lnTo>
                      <a:pt x="26" y="0"/>
                    </a:lnTo>
                    <a:lnTo>
                      <a:pt x="26" y="30"/>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52" name="Freeform 1400"/>
              <p:cNvSpPr/>
              <p:nvPr/>
            </p:nvSpPr>
            <p:spPr bwMode="auto">
              <a:xfrm>
                <a:off x="5362" y="2429"/>
                <a:ext cx="56" cy="82"/>
              </a:xfrm>
              <a:custGeom>
                <a:avLst/>
                <a:gdLst>
                  <a:gd name="T0" fmla="*/ 56 w 56"/>
                  <a:gd name="T1" fmla="*/ 0 h 82"/>
                  <a:gd name="T2" fmla="*/ 56 w 56"/>
                  <a:gd name="T3" fmla="*/ 22 h 82"/>
                  <a:gd name="T4" fmla="*/ 0 w 56"/>
                  <a:gd name="T5" fmla="*/ 82 h 82"/>
                  <a:gd name="T6" fmla="*/ 0 w 56"/>
                  <a:gd name="T7" fmla="*/ 56 h 82"/>
                  <a:gd name="T8" fmla="*/ 56 w 56"/>
                  <a:gd name="T9" fmla="*/ 0 h 82"/>
                </a:gdLst>
                <a:ahLst/>
                <a:cxnLst>
                  <a:cxn ang="0">
                    <a:pos x="T0" y="T1"/>
                  </a:cxn>
                  <a:cxn ang="0">
                    <a:pos x="T2" y="T3"/>
                  </a:cxn>
                  <a:cxn ang="0">
                    <a:pos x="T4" y="T5"/>
                  </a:cxn>
                  <a:cxn ang="0">
                    <a:pos x="T6" y="T7"/>
                  </a:cxn>
                  <a:cxn ang="0">
                    <a:pos x="T8" y="T9"/>
                  </a:cxn>
                </a:cxnLst>
                <a:rect l="0" t="0" r="r" b="b"/>
                <a:pathLst>
                  <a:path w="56" h="82">
                    <a:moveTo>
                      <a:pt x="56" y="0"/>
                    </a:moveTo>
                    <a:lnTo>
                      <a:pt x="56" y="22"/>
                    </a:lnTo>
                    <a:lnTo>
                      <a:pt x="0" y="82"/>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753" name="Freeform 1401"/>
              <p:cNvSpPr/>
              <p:nvPr/>
            </p:nvSpPr>
            <p:spPr bwMode="auto">
              <a:xfrm>
                <a:off x="5434" y="2375"/>
                <a:ext cx="40" cy="60"/>
              </a:xfrm>
              <a:custGeom>
                <a:avLst/>
                <a:gdLst>
                  <a:gd name="T0" fmla="*/ 40 w 40"/>
                  <a:gd name="T1" fmla="*/ 0 h 60"/>
                  <a:gd name="T2" fmla="*/ 40 w 40"/>
                  <a:gd name="T3" fmla="*/ 16 h 60"/>
                  <a:gd name="T4" fmla="*/ 0 w 40"/>
                  <a:gd name="T5" fmla="*/ 60 h 60"/>
                  <a:gd name="T6" fmla="*/ 0 w 40"/>
                  <a:gd name="T7" fmla="*/ 40 h 60"/>
                  <a:gd name="T8" fmla="*/ 40 w 40"/>
                  <a:gd name="T9" fmla="*/ 0 h 60"/>
                </a:gdLst>
                <a:ahLst/>
                <a:cxnLst>
                  <a:cxn ang="0">
                    <a:pos x="T0" y="T1"/>
                  </a:cxn>
                  <a:cxn ang="0">
                    <a:pos x="T2" y="T3"/>
                  </a:cxn>
                  <a:cxn ang="0">
                    <a:pos x="T4" y="T5"/>
                  </a:cxn>
                  <a:cxn ang="0">
                    <a:pos x="T6" y="T7"/>
                  </a:cxn>
                  <a:cxn ang="0">
                    <a:pos x="T8" y="T9"/>
                  </a:cxn>
                </a:cxnLst>
                <a:rect l="0" t="0" r="r" b="b"/>
                <a:pathLst>
                  <a:path w="40" h="60">
                    <a:moveTo>
                      <a:pt x="40" y="0"/>
                    </a:moveTo>
                    <a:lnTo>
                      <a:pt x="40" y="16"/>
                    </a:lnTo>
                    <a:lnTo>
                      <a:pt x="0" y="60"/>
                    </a:lnTo>
                    <a:lnTo>
                      <a:pt x="0" y="40"/>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754" name="Freeform 1402"/>
              <p:cNvSpPr/>
              <p:nvPr/>
            </p:nvSpPr>
            <p:spPr bwMode="auto">
              <a:xfrm>
                <a:off x="5320" y="2489"/>
                <a:ext cx="84" cy="118"/>
              </a:xfrm>
              <a:custGeom>
                <a:avLst/>
                <a:gdLst>
                  <a:gd name="T0" fmla="*/ 0 w 84"/>
                  <a:gd name="T1" fmla="*/ 86 h 118"/>
                  <a:gd name="T2" fmla="*/ 84 w 84"/>
                  <a:gd name="T3" fmla="*/ 0 h 118"/>
                  <a:gd name="T4" fmla="*/ 84 w 84"/>
                  <a:gd name="T5" fmla="*/ 22 h 118"/>
                  <a:gd name="T6" fmla="*/ 0 w 84"/>
                  <a:gd name="T7" fmla="*/ 118 h 118"/>
                  <a:gd name="T8" fmla="*/ 0 w 84"/>
                  <a:gd name="T9" fmla="*/ 86 h 118"/>
                </a:gdLst>
                <a:ahLst/>
                <a:cxnLst>
                  <a:cxn ang="0">
                    <a:pos x="T0" y="T1"/>
                  </a:cxn>
                  <a:cxn ang="0">
                    <a:pos x="T2" y="T3"/>
                  </a:cxn>
                  <a:cxn ang="0">
                    <a:pos x="T4" y="T5"/>
                  </a:cxn>
                  <a:cxn ang="0">
                    <a:pos x="T6" y="T7"/>
                  </a:cxn>
                  <a:cxn ang="0">
                    <a:pos x="T8" y="T9"/>
                  </a:cxn>
                </a:cxnLst>
                <a:rect l="0" t="0" r="r" b="b"/>
                <a:pathLst>
                  <a:path w="84" h="118">
                    <a:moveTo>
                      <a:pt x="0" y="86"/>
                    </a:moveTo>
                    <a:lnTo>
                      <a:pt x="84" y="0"/>
                    </a:lnTo>
                    <a:lnTo>
                      <a:pt x="84" y="22"/>
                    </a:lnTo>
                    <a:lnTo>
                      <a:pt x="0" y="118"/>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755" name="Freeform 1403"/>
              <p:cNvSpPr/>
              <p:nvPr/>
            </p:nvSpPr>
            <p:spPr bwMode="auto">
              <a:xfrm>
                <a:off x="5418" y="2445"/>
                <a:ext cx="28" cy="50"/>
              </a:xfrm>
              <a:custGeom>
                <a:avLst/>
                <a:gdLst>
                  <a:gd name="T0" fmla="*/ 0 w 28"/>
                  <a:gd name="T1" fmla="*/ 28 h 50"/>
                  <a:gd name="T2" fmla="*/ 28 w 28"/>
                  <a:gd name="T3" fmla="*/ 0 h 50"/>
                  <a:gd name="T4" fmla="*/ 28 w 28"/>
                  <a:gd name="T5" fmla="*/ 18 h 50"/>
                  <a:gd name="T6" fmla="*/ 0 w 28"/>
                  <a:gd name="T7" fmla="*/ 50 h 50"/>
                  <a:gd name="T8" fmla="*/ 0 w 28"/>
                  <a:gd name="T9" fmla="*/ 28 h 50"/>
                </a:gdLst>
                <a:ahLst/>
                <a:cxnLst>
                  <a:cxn ang="0">
                    <a:pos x="T0" y="T1"/>
                  </a:cxn>
                  <a:cxn ang="0">
                    <a:pos x="T2" y="T3"/>
                  </a:cxn>
                  <a:cxn ang="0">
                    <a:pos x="T4" y="T5"/>
                  </a:cxn>
                  <a:cxn ang="0">
                    <a:pos x="T6" y="T7"/>
                  </a:cxn>
                  <a:cxn ang="0">
                    <a:pos x="T8" y="T9"/>
                  </a:cxn>
                </a:cxnLst>
                <a:rect l="0" t="0" r="r" b="b"/>
                <a:pathLst>
                  <a:path w="28" h="50">
                    <a:moveTo>
                      <a:pt x="0" y="28"/>
                    </a:moveTo>
                    <a:lnTo>
                      <a:pt x="28" y="0"/>
                    </a:lnTo>
                    <a:lnTo>
                      <a:pt x="28" y="18"/>
                    </a:lnTo>
                    <a:lnTo>
                      <a:pt x="0" y="50"/>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756" name="Freeform 1404"/>
              <p:cNvSpPr/>
              <p:nvPr/>
            </p:nvSpPr>
            <p:spPr bwMode="auto">
              <a:xfrm>
                <a:off x="5462" y="2417"/>
                <a:ext cx="12" cy="30"/>
              </a:xfrm>
              <a:custGeom>
                <a:avLst/>
                <a:gdLst>
                  <a:gd name="T0" fmla="*/ 12 w 12"/>
                  <a:gd name="T1" fmla="*/ 0 h 30"/>
                  <a:gd name="T2" fmla="*/ 12 w 12"/>
                  <a:gd name="T3" fmla="*/ 16 h 30"/>
                  <a:gd name="T4" fmla="*/ 0 w 12"/>
                  <a:gd name="T5" fmla="*/ 30 h 30"/>
                  <a:gd name="T6" fmla="*/ 0 w 12"/>
                  <a:gd name="T7" fmla="*/ 12 h 30"/>
                  <a:gd name="T8" fmla="*/ 12 w 12"/>
                  <a:gd name="T9" fmla="*/ 0 h 30"/>
                </a:gdLst>
                <a:ahLst/>
                <a:cxnLst>
                  <a:cxn ang="0">
                    <a:pos x="T0" y="T1"/>
                  </a:cxn>
                  <a:cxn ang="0">
                    <a:pos x="T2" y="T3"/>
                  </a:cxn>
                  <a:cxn ang="0">
                    <a:pos x="T4" y="T5"/>
                  </a:cxn>
                  <a:cxn ang="0">
                    <a:pos x="T6" y="T7"/>
                  </a:cxn>
                  <a:cxn ang="0">
                    <a:pos x="T8" y="T9"/>
                  </a:cxn>
                </a:cxnLst>
                <a:rect l="0" t="0" r="r" b="b"/>
                <a:pathLst>
                  <a:path w="12" h="30">
                    <a:moveTo>
                      <a:pt x="12" y="0"/>
                    </a:moveTo>
                    <a:lnTo>
                      <a:pt x="12" y="16"/>
                    </a:lnTo>
                    <a:lnTo>
                      <a:pt x="0" y="30"/>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57" name="Freeform 1405"/>
              <p:cNvSpPr/>
              <p:nvPr/>
            </p:nvSpPr>
            <p:spPr bwMode="auto">
              <a:xfrm>
                <a:off x="5350" y="2567"/>
                <a:ext cx="22" cy="54"/>
              </a:xfrm>
              <a:custGeom>
                <a:avLst/>
                <a:gdLst>
                  <a:gd name="T0" fmla="*/ 0 w 22"/>
                  <a:gd name="T1" fmla="*/ 24 h 54"/>
                  <a:gd name="T2" fmla="*/ 22 w 22"/>
                  <a:gd name="T3" fmla="*/ 0 h 54"/>
                  <a:gd name="T4" fmla="*/ 22 w 22"/>
                  <a:gd name="T5" fmla="*/ 26 h 54"/>
                  <a:gd name="T6" fmla="*/ 0 w 22"/>
                  <a:gd name="T7" fmla="*/ 54 h 54"/>
                  <a:gd name="T8" fmla="*/ 0 w 22"/>
                  <a:gd name="T9" fmla="*/ 24 h 54"/>
                </a:gdLst>
                <a:ahLst/>
                <a:cxnLst>
                  <a:cxn ang="0">
                    <a:pos x="T0" y="T1"/>
                  </a:cxn>
                  <a:cxn ang="0">
                    <a:pos x="T2" y="T3"/>
                  </a:cxn>
                  <a:cxn ang="0">
                    <a:pos x="T4" y="T5"/>
                  </a:cxn>
                  <a:cxn ang="0">
                    <a:pos x="T6" y="T7"/>
                  </a:cxn>
                  <a:cxn ang="0">
                    <a:pos x="T8" y="T9"/>
                  </a:cxn>
                </a:cxnLst>
                <a:rect l="0" t="0" r="r" b="b"/>
                <a:pathLst>
                  <a:path w="22" h="54">
                    <a:moveTo>
                      <a:pt x="0" y="24"/>
                    </a:moveTo>
                    <a:lnTo>
                      <a:pt x="22" y="0"/>
                    </a:lnTo>
                    <a:lnTo>
                      <a:pt x="22" y="26"/>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758" name="Freeform 1406"/>
              <p:cNvSpPr/>
              <p:nvPr/>
            </p:nvSpPr>
            <p:spPr bwMode="auto">
              <a:xfrm>
                <a:off x="5388" y="2457"/>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759" name="Freeform 1407"/>
              <p:cNvSpPr/>
              <p:nvPr/>
            </p:nvSpPr>
            <p:spPr bwMode="auto">
              <a:xfrm>
                <a:off x="5422" y="2499"/>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60" name="Rectangle 1408"/>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1" name="Rectangle 1409"/>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2" name="Freeform 1410"/>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3" name="Freeform 1411"/>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4" name="Rectangle 1412"/>
              <p:cNvSpPr>
                <a:spLocks noChangeArrowheads="1"/>
              </p:cNvSpPr>
              <p:nvPr/>
            </p:nvSpPr>
            <p:spPr bwMode="auto">
              <a:xfrm>
                <a:off x="5424" y="1981"/>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5" name="Freeform 1413"/>
              <p:cNvSpPr/>
              <p:nvPr/>
            </p:nvSpPr>
            <p:spPr bwMode="auto">
              <a:xfrm>
                <a:off x="5350" y="2718"/>
                <a:ext cx="22" cy="56"/>
              </a:xfrm>
              <a:custGeom>
                <a:avLst/>
                <a:gdLst>
                  <a:gd name="T0" fmla="*/ 0 w 22"/>
                  <a:gd name="T1" fmla="*/ 28 h 56"/>
                  <a:gd name="T2" fmla="*/ 22 w 22"/>
                  <a:gd name="T3" fmla="*/ 0 h 56"/>
                  <a:gd name="T4" fmla="*/ 22 w 22"/>
                  <a:gd name="T5" fmla="*/ 26 h 56"/>
                  <a:gd name="T6" fmla="*/ 0 w 22"/>
                  <a:gd name="T7" fmla="*/ 56 h 56"/>
                  <a:gd name="T8" fmla="*/ 0 w 22"/>
                  <a:gd name="T9" fmla="*/ 28 h 56"/>
                </a:gdLst>
                <a:ahLst/>
                <a:cxnLst>
                  <a:cxn ang="0">
                    <a:pos x="T0" y="T1"/>
                  </a:cxn>
                  <a:cxn ang="0">
                    <a:pos x="T2" y="T3"/>
                  </a:cxn>
                  <a:cxn ang="0">
                    <a:pos x="T4" y="T5"/>
                  </a:cxn>
                  <a:cxn ang="0">
                    <a:pos x="T6" y="T7"/>
                  </a:cxn>
                  <a:cxn ang="0">
                    <a:pos x="T8" y="T9"/>
                  </a:cxn>
                </a:cxnLst>
                <a:rect l="0" t="0" r="r" b="b"/>
                <a:pathLst>
                  <a:path w="22" h="56">
                    <a:moveTo>
                      <a:pt x="0" y="28"/>
                    </a:moveTo>
                    <a:lnTo>
                      <a:pt x="22" y="0"/>
                    </a:lnTo>
                    <a:lnTo>
                      <a:pt x="22" y="26"/>
                    </a:lnTo>
                    <a:lnTo>
                      <a:pt x="0" y="56"/>
                    </a:lnTo>
                    <a:lnTo>
                      <a:pt x="0" y="28"/>
                    </a:lnTo>
                    <a:close/>
                  </a:path>
                </a:pathLst>
              </a:custGeom>
              <a:grpFill/>
              <a:ln>
                <a:noFill/>
              </a:ln>
            </p:spPr>
            <p:txBody>
              <a:bodyPr vert="horz" wrap="square" lIns="91440" tIns="45720" rIns="91440" bIns="45720" numCol="1" anchor="t" anchorCtr="0" compatLnSpc="1"/>
              <a:lstStyle/>
              <a:p>
                <a:endParaRPr lang="zh-CN" altLang="en-US"/>
              </a:p>
            </p:txBody>
          </p:sp>
        </p:grpSp>
        <p:sp>
          <p:nvSpPr>
            <p:cNvPr id="374" name="Freeform 1415"/>
            <p:cNvSpPr/>
            <p:nvPr/>
          </p:nvSpPr>
          <p:spPr bwMode="auto">
            <a:xfrm>
              <a:off x="-2989564" y="1603377"/>
              <a:ext cx="136529" cy="204788"/>
            </a:xfrm>
            <a:custGeom>
              <a:avLst/>
              <a:gdLst>
                <a:gd name="T0" fmla="*/ 86 w 86"/>
                <a:gd name="T1" fmla="*/ 0 h 129"/>
                <a:gd name="T2" fmla="*/ 86 w 86"/>
                <a:gd name="T3" fmla="*/ 16 h 129"/>
                <a:gd name="T4" fmla="*/ 0 w 86"/>
                <a:gd name="T5" fmla="*/ 129 h 129"/>
                <a:gd name="T6" fmla="*/ 0 w 86"/>
                <a:gd name="T7" fmla="*/ 103 h 129"/>
                <a:gd name="T8" fmla="*/ 86 w 86"/>
                <a:gd name="T9" fmla="*/ 0 h 129"/>
              </a:gdLst>
              <a:ahLst/>
              <a:cxnLst>
                <a:cxn ang="0">
                  <a:pos x="T0" y="T1"/>
                </a:cxn>
                <a:cxn ang="0">
                  <a:pos x="T2" y="T3"/>
                </a:cxn>
                <a:cxn ang="0">
                  <a:pos x="T4" y="T5"/>
                </a:cxn>
                <a:cxn ang="0">
                  <a:pos x="T6" y="T7"/>
                </a:cxn>
                <a:cxn ang="0">
                  <a:pos x="T8" y="T9"/>
                </a:cxn>
              </a:cxnLst>
              <a:rect l="0" t="0" r="r" b="b"/>
              <a:pathLst>
                <a:path w="86" h="129">
                  <a:moveTo>
                    <a:pt x="86" y="0"/>
                  </a:moveTo>
                  <a:lnTo>
                    <a:pt x="86" y="16"/>
                  </a:lnTo>
                  <a:lnTo>
                    <a:pt x="0" y="129"/>
                  </a:lnTo>
                  <a:lnTo>
                    <a:pt x="0" y="103"/>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5" name="Freeform 1416"/>
            <p:cNvSpPr/>
            <p:nvPr/>
          </p:nvSpPr>
          <p:spPr bwMode="auto">
            <a:xfrm>
              <a:off x="-3049890" y="1884363"/>
              <a:ext cx="34927" cy="92075"/>
            </a:xfrm>
            <a:custGeom>
              <a:avLst/>
              <a:gdLst>
                <a:gd name="T0" fmla="*/ 0 w 22"/>
                <a:gd name="T1" fmla="*/ 28 h 58"/>
                <a:gd name="T2" fmla="*/ 22 w 22"/>
                <a:gd name="T3" fmla="*/ 0 h 58"/>
                <a:gd name="T4" fmla="*/ 22 w 22"/>
                <a:gd name="T5" fmla="*/ 26 h 58"/>
                <a:gd name="T6" fmla="*/ 0 w 22"/>
                <a:gd name="T7" fmla="*/ 58 h 58"/>
                <a:gd name="T8" fmla="*/ 0 w 22"/>
                <a:gd name="T9" fmla="*/ 28 h 58"/>
              </a:gdLst>
              <a:ahLst/>
              <a:cxnLst>
                <a:cxn ang="0">
                  <a:pos x="T0" y="T1"/>
                </a:cxn>
                <a:cxn ang="0">
                  <a:pos x="T2" y="T3"/>
                </a:cxn>
                <a:cxn ang="0">
                  <a:pos x="T4" y="T5"/>
                </a:cxn>
                <a:cxn ang="0">
                  <a:pos x="T6" y="T7"/>
                </a:cxn>
                <a:cxn ang="0">
                  <a:pos x="T8" y="T9"/>
                </a:cxn>
              </a:cxnLst>
              <a:rect l="0" t="0" r="r" b="b"/>
              <a:pathLst>
                <a:path w="22" h="58">
                  <a:moveTo>
                    <a:pt x="0" y="28"/>
                  </a:moveTo>
                  <a:lnTo>
                    <a:pt x="22" y="0"/>
                  </a:lnTo>
                  <a:lnTo>
                    <a:pt x="22" y="26"/>
                  </a:lnTo>
                  <a:lnTo>
                    <a:pt x="0" y="58"/>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376" name="Freeform 1417"/>
            <p:cNvSpPr/>
            <p:nvPr/>
          </p:nvSpPr>
          <p:spPr bwMode="auto">
            <a:xfrm>
              <a:off x="-2989564" y="1681162"/>
              <a:ext cx="136529" cy="21272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7" name="Freeform 1418"/>
            <p:cNvSpPr/>
            <p:nvPr/>
          </p:nvSpPr>
          <p:spPr bwMode="auto">
            <a:xfrm>
              <a:off x="-2935585" y="1530351"/>
              <a:ext cx="82552" cy="127001"/>
            </a:xfrm>
            <a:custGeom>
              <a:avLst/>
              <a:gdLst>
                <a:gd name="T0" fmla="*/ 52 w 52"/>
                <a:gd name="T1" fmla="*/ 0 h 80"/>
                <a:gd name="T2" fmla="*/ 52 w 52"/>
                <a:gd name="T3" fmla="*/ 16 h 80"/>
                <a:gd name="T4" fmla="*/ 0 w 52"/>
                <a:gd name="T5" fmla="*/ 80 h 80"/>
                <a:gd name="T6" fmla="*/ 0 w 52"/>
                <a:gd name="T7" fmla="*/ 58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378" name="Rectangle 1419"/>
            <p:cNvSpPr>
              <a:spLocks noChangeArrowheads="1"/>
            </p:cNvSpPr>
            <p:nvPr/>
          </p:nvSpPr>
          <p:spPr bwMode="auto">
            <a:xfrm>
              <a:off x="-2932410" y="625474"/>
              <a:ext cx="1587" cy="1587"/>
            </a:xfrm>
            <a:prstGeom prst="rect">
              <a:avLst/>
            </a:prstGeom>
            <a:grpFill/>
            <a:ln>
              <a:noFill/>
            </a:ln>
          </p:spPr>
          <p:txBody>
            <a:bodyPr vert="horz" wrap="square" lIns="91440" tIns="45720" rIns="91440" bIns="45720" numCol="1" anchor="t" anchorCtr="0" compatLnSpc="1"/>
            <a:lstStyle/>
            <a:p>
              <a:endParaRPr lang="zh-CN" altLang="en-US"/>
            </a:p>
          </p:txBody>
        </p:sp>
        <p:sp>
          <p:nvSpPr>
            <p:cNvPr id="379" name="Rectangle 1420"/>
            <p:cNvSpPr>
              <a:spLocks noChangeArrowheads="1"/>
            </p:cNvSpPr>
            <p:nvPr/>
          </p:nvSpPr>
          <p:spPr bwMode="auto">
            <a:xfrm>
              <a:off x="-729659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0" name="Rectangle 1421"/>
            <p:cNvSpPr>
              <a:spLocks noChangeArrowheads="1"/>
            </p:cNvSpPr>
            <p:nvPr/>
          </p:nvSpPr>
          <p:spPr bwMode="auto">
            <a:xfrm>
              <a:off x="-7207695"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1" name="Rectangle 1422"/>
            <p:cNvSpPr>
              <a:spLocks noChangeArrowheads="1"/>
            </p:cNvSpPr>
            <p:nvPr/>
          </p:nvSpPr>
          <p:spPr bwMode="auto">
            <a:xfrm>
              <a:off x="-712196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2" name="Rectangle 1423"/>
            <p:cNvSpPr>
              <a:spLocks noChangeArrowheads="1"/>
            </p:cNvSpPr>
            <p:nvPr/>
          </p:nvSpPr>
          <p:spPr bwMode="auto">
            <a:xfrm>
              <a:off x="-6947336"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3" name="Rectangle 1424"/>
            <p:cNvSpPr>
              <a:spLocks noChangeArrowheads="1"/>
            </p:cNvSpPr>
            <p:nvPr/>
          </p:nvSpPr>
          <p:spPr bwMode="auto">
            <a:xfrm>
              <a:off x="-6861610"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4" name="Rectangle 1425"/>
            <p:cNvSpPr>
              <a:spLocks noChangeArrowheads="1"/>
            </p:cNvSpPr>
            <p:nvPr/>
          </p:nvSpPr>
          <p:spPr bwMode="auto">
            <a:xfrm>
              <a:off x="-7296599"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5" name="Rectangle 1426"/>
            <p:cNvSpPr>
              <a:spLocks noChangeArrowheads="1"/>
            </p:cNvSpPr>
            <p:nvPr/>
          </p:nvSpPr>
          <p:spPr bwMode="auto">
            <a:xfrm>
              <a:off x="-7207695" y="-198438"/>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6" name="Rectangle 1427"/>
            <p:cNvSpPr>
              <a:spLocks noChangeArrowheads="1"/>
            </p:cNvSpPr>
            <p:nvPr/>
          </p:nvSpPr>
          <p:spPr bwMode="auto">
            <a:xfrm>
              <a:off x="-7296599"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7" name="Rectangle 1428"/>
            <p:cNvSpPr>
              <a:spLocks noChangeArrowheads="1"/>
            </p:cNvSpPr>
            <p:nvPr/>
          </p:nvSpPr>
          <p:spPr bwMode="auto">
            <a:xfrm>
              <a:off x="-7121969"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8" name="Rectangle 1429"/>
            <p:cNvSpPr>
              <a:spLocks noChangeArrowheads="1"/>
            </p:cNvSpPr>
            <p:nvPr/>
          </p:nvSpPr>
          <p:spPr bwMode="auto">
            <a:xfrm>
              <a:off x="-6861610"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9" name="Rectangle 1430"/>
            <p:cNvSpPr>
              <a:spLocks noChangeArrowheads="1"/>
            </p:cNvSpPr>
            <p:nvPr/>
          </p:nvSpPr>
          <p:spPr bwMode="auto">
            <a:xfrm>
              <a:off x="-7296599"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0" name="Rectangle 1431"/>
            <p:cNvSpPr>
              <a:spLocks noChangeArrowheads="1"/>
            </p:cNvSpPr>
            <p:nvPr/>
          </p:nvSpPr>
          <p:spPr bwMode="auto">
            <a:xfrm>
              <a:off x="-7207695"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1" name="Rectangle 1432"/>
            <p:cNvSpPr>
              <a:spLocks noChangeArrowheads="1"/>
            </p:cNvSpPr>
            <p:nvPr/>
          </p:nvSpPr>
          <p:spPr bwMode="auto">
            <a:xfrm>
              <a:off x="-7036240" y="-20637"/>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2" name="Rectangle 1433"/>
            <p:cNvSpPr>
              <a:spLocks noChangeArrowheads="1"/>
            </p:cNvSpPr>
            <p:nvPr/>
          </p:nvSpPr>
          <p:spPr bwMode="auto">
            <a:xfrm>
              <a:off x="-7207695"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3" name="Rectangle 1434"/>
            <p:cNvSpPr>
              <a:spLocks noChangeArrowheads="1"/>
            </p:cNvSpPr>
            <p:nvPr/>
          </p:nvSpPr>
          <p:spPr bwMode="auto">
            <a:xfrm>
              <a:off x="-7121969"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4" name="Rectangle 1435"/>
            <p:cNvSpPr>
              <a:spLocks noChangeArrowheads="1"/>
            </p:cNvSpPr>
            <p:nvPr/>
          </p:nvSpPr>
          <p:spPr bwMode="auto">
            <a:xfrm>
              <a:off x="-6861610"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5" name="Rectangle 1436"/>
            <p:cNvSpPr>
              <a:spLocks noChangeArrowheads="1"/>
            </p:cNvSpPr>
            <p:nvPr/>
          </p:nvSpPr>
          <p:spPr bwMode="auto">
            <a:xfrm>
              <a:off x="-729659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6" name="Rectangle 1437"/>
            <p:cNvSpPr>
              <a:spLocks noChangeArrowheads="1"/>
            </p:cNvSpPr>
            <p:nvPr/>
          </p:nvSpPr>
          <p:spPr bwMode="auto">
            <a:xfrm>
              <a:off x="-712196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7" name="Rectangle 1438"/>
            <p:cNvSpPr>
              <a:spLocks noChangeArrowheads="1"/>
            </p:cNvSpPr>
            <p:nvPr/>
          </p:nvSpPr>
          <p:spPr bwMode="auto">
            <a:xfrm>
              <a:off x="-6947336"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8" name="Rectangle 1439"/>
            <p:cNvSpPr>
              <a:spLocks noChangeArrowheads="1"/>
            </p:cNvSpPr>
            <p:nvPr/>
          </p:nvSpPr>
          <p:spPr bwMode="auto">
            <a:xfrm>
              <a:off x="-7207695" y="2492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99" name="Rectangle 1440"/>
            <p:cNvSpPr>
              <a:spLocks noChangeArrowheads="1"/>
            </p:cNvSpPr>
            <p:nvPr/>
          </p:nvSpPr>
          <p:spPr bwMode="auto">
            <a:xfrm>
              <a:off x="-7036240" y="2492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0" name="Rectangle 1441"/>
            <p:cNvSpPr>
              <a:spLocks noChangeArrowheads="1"/>
            </p:cNvSpPr>
            <p:nvPr/>
          </p:nvSpPr>
          <p:spPr bwMode="auto">
            <a:xfrm>
              <a:off x="-6861610" y="249237"/>
              <a:ext cx="139705"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1" name="Rectangle 1442"/>
            <p:cNvSpPr>
              <a:spLocks noChangeArrowheads="1"/>
            </p:cNvSpPr>
            <p:nvPr/>
          </p:nvSpPr>
          <p:spPr bwMode="auto">
            <a:xfrm>
              <a:off x="-7296599"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2" name="Rectangle 1443"/>
            <p:cNvSpPr>
              <a:spLocks noChangeArrowheads="1"/>
            </p:cNvSpPr>
            <p:nvPr/>
          </p:nvSpPr>
          <p:spPr bwMode="auto">
            <a:xfrm>
              <a:off x="-7121969" y="338137"/>
              <a:ext cx="222258"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3" name="Rectangle 1444"/>
            <p:cNvSpPr>
              <a:spLocks noChangeArrowheads="1"/>
            </p:cNvSpPr>
            <p:nvPr/>
          </p:nvSpPr>
          <p:spPr bwMode="auto">
            <a:xfrm>
              <a:off x="-7207695"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4" name="Rectangle 1445"/>
            <p:cNvSpPr>
              <a:spLocks noChangeArrowheads="1"/>
            </p:cNvSpPr>
            <p:nvPr/>
          </p:nvSpPr>
          <p:spPr bwMode="auto">
            <a:xfrm>
              <a:off x="-7036240"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5" name="Rectangle 1446"/>
            <p:cNvSpPr>
              <a:spLocks noChangeArrowheads="1"/>
            </p:cNvSpPr>
            <p:nvPr/>
          </p:nvSpPr>
          <p:spPr bwMode="auto">
            <a:xfrm>
              <a:off x="-6947336"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6" name="Rectangle 1447"/>
            <p:cNvSpPr>
              <a:spLocks noChangeArrowheads="1"/>
            </p:cNvSpPr>
            <p:nvPr/>
          </p:nvSpPr>
          <p:spPr bwMode="auto">
            <a:xfrm>
              <a:off x="-7207695"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7" name="Rectangle 1448"/>
            <p:cNvSpPr>
              <a:spLocks noChangeArrowheads="1"/>
            </p:cNvSpPr>
            <p:nvPr/>
          </p:nvSpPr>
          <p:spPr bwMode="auto">
            <a:xfrm>
              <a:off x="-7036240"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8" name="Rectangle 1449"/>
            <p:cNvSpPr>
              <a:spLocks noChangeArrowheads="1"/>
            </p:cNvSpPr>
            <p:nvPr/>
          </p:nvSpPr>
          <p:spPr bwMode="auto">
            <a:xfrm>
              <a:off x="-729659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9" name="Rectangle 1450"/>
            <p:cNvSpPr>
              <a:spLocks noChangeArrowheads="1"/>
            </p:cNvSpPr>
            <p:nvPr/>
          </p:nvSpPr>
          <p:spPr bwMode="auto">
            <a:xfrm>
              <a:off x="-712196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0" name="Rectangle 1451"/>
            <p:cNvSpPr>
              <a:spLocks noChangeArrowheads="1"/>
            </p:cNvSpPr>
            <p:nvPr/>
          </p:nvSpPr>
          <p:spPr bwMode="auto">
            <a:xfrm>
              <a:off x="-6861610"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1" name="Rectangle 1452"/>
            <p:cNvSpPr>
              <a:spLocks noChangeArrowheads="1"/>
            </p:cNvSpPr>
            <p:nvPr/>
          </p:nvSpPr>
          <p:spPr bwMode="auto">
            <a:xfrm>
              <a:off x="-7296599"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2" name="Rectangle 1453"/>
            <p:cNvSpPr>
              <a:spLocks noChangeArrowheads="1"/>
            </p:cNvSpPr>
            <p:nvPr/>
          </p:nvSpPr>
          <p:spPr bwMode="auto">
            <a:xfrm>
              <a:off x="-7207695"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3" name="Rectangle 1454"/>
            <p:cNvSpPr>
              <a:spLocks noChangeArrowheads="1"/>
            </p:cNvSpPr>
            <p:nvPr/>
          </p:nvSpPr>
          <p:spPr bwMode="auto">
            <a:xfrm>
              <a:off x="-7296599"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4" name="Rectangle 1455"/>
            <p:cNvSpPr>
              <a:spLocks noChangeArrowheads="1"/>
            </p:cNvSpPr>
            <p:nvPr/>
          </p:nvSpPr>
          <p:spPr bwMode="auto">
            <a:xfrm>
              <a:off x="-7121969" y="784224"/>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5" name="Rectangle 1456"/>
            <p:cNvSpPr>
              <a:spLocks noChangeArrowheads="1"/>
            </p:cNvSpPr>
            <p:nvPr/>
          </p:nvSpPr>
          <p:spPr bwMode="auto">
            <a:xfrm>
              <a:off x="-6861610"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6" name="Rectangle 1457"/>
            <p:cNvSpPr>
              <a:spLocks noChangeArrowheads="1"/>
            </p:cNvSpPr>
            <p:nvPr/>
          </p:nvSpPr>
          <p:spPr bwMode="auto">
            <a:xfrm>
              <a:off x="-7207695"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7" name="Rectangle 1458"/>
            <p:cNvSpPr>
              <a:spLocks noChangeArrowheads="1"/>
            </p:cNvSpPr>
            <p:nvPr/>
          </p:nvSpPr>
          <p:spPr bwMode="auto">
            <a:xfrm>
              <a:off x="-7207695" y="9620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8" name="Rectangle 1459"/>
            <p:cNvSpPr>
              <a:spLocks noChangeArrowheads="1"/>
            </p:cNvSpPr>
            <p:nvPr/>
          </p:nvSpPr>
          <p:spPr bwMode="auto">
            <a:xfrm>
              <a:off x="-703624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9" name="Rectangle 1460"/>
            <p:cNvSpPr>
              <a:spLocks noChangeArrowheads="1"/>
            </p:cNvSpPr>
            <p:nvPr/>
          </p:nvSpPr>
          <p:spPr bwMode="auto">
            <a:xfrm>
              <a:off x="-686161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0" name="Rectangle 1461"/>
            <p:cNvSpPr>
              <a:spLocks noChangeArrowheads="1"/>
            </p:cNvSpPr>
            <p:nvPr/>
          </p:nvSpPr>
          <p:spPr bwMode="auto">
            <a:xfrm>
              <a:off x="-729659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1" name="Rectangle 1462"/>
            <p:cNvSpPr>
              <a:spLocks noChangeArrowheads="1"/>
            </p:cNvSpPr>
            <p:nvPr/>
          </p:nvSpPr>
          <p:spPr bwMode="auto">
            <a:xfrm>
              <a:off x="-712196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2" name="Rectangle 1463"/>
            <p:cNvSpPr>
              <a:spLocks noChangeArrowheads="1"/>
            </p:cNvSpPr>
            <p:nvPr/>
          </p:nvSpPr>
          <p:spPr bwMode="auto">
            <a:xfrm>
              <a:off x="-6947336" y="10509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3" name="Rectangle 1464"/>
            <p:cNvSpPr>
              <a:spLocks noChangeArrowheads="1"/>
            </p:cNvSpPr>
            <p:nvPr/>
          </p:nvSpPr>
          <p:spPr bwMode="auto">
            <a:xfrm>
              <a:off x="-7296599" y="1139826"/>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4" name="Rectangle 1465"/>
            <p:cNvSpPr>
              <a:spLocks noChangeArrowheads="1"/>
            </p:cNvSpPr>
            <p:nvPr/>
          </p:nvSpPr>
          <p:spPr bwMode="auto">
            <a:xfrm>
              <a:off x="-7036240" y="1139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5" name="Rectangle 1466"/>
            <p:cNvSpPr>
              <a:spLocks noChangeArrowheads="1"/>
            </p:cNvSpPr>
            <p:nvPr/>
          </p:nvSpPr>
          <p:spPr bwMode="auto">
            <a:xfrm>
              <a:off x="-7121969"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6" name="Rectangle 1467"/>
            <p:cNvSpPr>
              <a:spLocks noChangeArrowheads="1"/>
            </p:cNvSpPr>
            <p:nvPr/>
          </p:nvSpPr>
          <p:spPr bwMode="auto">
            <a:xfrm>
              <a:off x="-6947336" y="12319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7" name="Rectangle 1468"/>
            <p:cNvSpPr>
              <a:spLocks noChangeArrowheads="1"/>
            </p:cNvSpPr>
            <p:nvPr/>
          </p:nvSpPr>
          <p:spPr bwMode="auto">
            <a:xfrm>
              <a:off x="-6861610"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8" name="Rectangle 1469"/>
            <p:cNvSpPr>
              <a:spLocks noChangeArrowheads="1"/>
            </p:cNvSpPr>
            <p:nvPr/>
          </p:nvSpPr>
          <p:spPr bwMode="auto">
            <a:xfrm>
              <a:off x="-729659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9" name="Rectangle 1470"/>
            <p:cNvSpPr>
              <a:spLocks noChangeArrowheads="1"/>
            </p:cNvSpPr>
            <p:nvPr/>
          </p:nvSpPr>
          <p:spPr bwMode="auto">
            <a:xfrm>
              <a:off x="-7207695"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0" name="Rectangle 1471"/>
            <p:cNvSpPr>
              <a:spLocks noChangeArrowheads="1"/>
            </p:cNvSpPr>
            <p:nvPr/>
          </p:nvSpPr>
          <p:spPr bwMode="auto">
            <a:xfrm>
              <a:off x="-712196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1" name="Rectangle 1472"/>
            <p:cNvSpPr>
              <a:spLocks noChangeArrowheads="1"/>
            </p:cNvSpPr>
            <p:nvPr/>
          </p:nvSpPr>
          <p:spPr bwMode="auto">
            <a:xfrm>
              <a:off x="-6861610"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2" name="Rectangle 1473"/>
            <p:cNvSpPr>
              <a:spLocks noChangeArrowheads="1"/>
            </p:cNvSpPr>
            <p:nvPr/>
          </p:nvSpPr>
          <p:spPr bwMode="auto">
            <a:xfrm>
              <a:off x="-729659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3" name="Rectangle 1474"/>
            <p:cNvSpPr>
              <a:spLocks noChangeArrowheads="1"/>
            </p:cNvSpPr>
            <p:nvPr/>
          </p:nvSpPr>
          <p:spPr bwMode="auto">
            <a:xfrm>
              <a:off x="-712196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4" name="Rectangle 1475"/>
            <p:cNvSpPr>
              <a:spLocks noChangeArrowheads="1"/>
            </p:cNvSpPr>
            <p:nvPr/>
          </p:nvSpPr>
          <p:spPr bwMode="auto">
            <a:xfrm>
              <a:off x="-6947336"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5" name="Rectangle 1476"/>
            <p:cNvSpPr>
              <a:spLocks noChangeArrowheads="1"/>
            </p:cNvSpPr>
            <p:nvPr/>
          </p:nvSpPr>
          <p:spPr bwMode="auto">
            <a:xfrm>
              <a:off x="-7207695"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6" name="Rectangle 1477"/>
            <p:cNvSpPr>
              <a:spLocks noChangeArrowheads="1"/>
            </p:cNvSpPr>
            <p:nvPr/>
          </p:nvSpPr>
          <p:spPr bwMode="auto">
            <a:xfrm>
              <a:off x="-703624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7" name="Rectangle 1478"/>
            <p:cNvSpPr>
              <a:spLocks noChangeArrowheads="1"/>
            </p:cNvSpPr>
            <p:nvPr/>
          </p:nvSpPr>
          <p:spPr bwMode="auto">
            <a:xfrm>
              <a:off x="-686161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8" name="Rectangle 1479"/>
            <p:cNvSpPr>
              <a:spLocks noChangeArrowheads="1"/>
            </p:cNvSpPr>
            <p:nvPr/>
          </p:nvSpPr>
          <p:spPr bwMode="auto">
            <a:xfrm>
              <a:off x="-729659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39" name="Rectangle 1480"/>
            <p:cNvSpPr>
              <a:spLocks noChangeArrowheads="1"/>
            </p:cNvSpPr>
            <p:nvPr/>
          </p:nvSpPr>
          <p:spPr bwMode="auto">
            <a:xfrm>
              <a:off x="-712196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0" name="Rectangle 1481"/>
            <p:cNvSpPr>
              <a:spLocks noChangeArrowheads="1"/>
            </p:cNvSpPr>
            <p:nvPr/>
          </p:nvSpPr>
          <p:spPr bwMode="auto">
            <a:xfrm>
              <a:off x="-676953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1" name="Rectangle 1482"/>
            <p:cNvSpPr>
              <a:spLocks noChangeArrowheads="1"/>
            </p:cNvSpPr>
            <p:nvPr/>
          </p:nvSpPr>
          <p:spPr bwMode="auto">
            <a:xfrm>
              <a:off x="-6683803"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2" name="Rectangle 1483"/>
            <p:cNvSpPr>
              <a:spLocks noChangeArrowheads="1"/>
            </p:cNvSpPr>
            <p:nvPr/>
          </p:nvSpPr>
          <p:spPr bwMode="auto">
            <a:xfrm>
              <a:off x="-650917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3" name="Rectangle 1484"/>
            <p:cNvSpPr>
              <a:spLocks noChangeArrowheads="1"/>
            </p:cNvSpPr>
            <p:nvPr/>
          </p:nvSpPr>
          <p:spPr bwMode="auto">
            <a:xfrm>
              <a:off x="-6423444"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4" name="Rectangle 1485"/>
            <p:cNvSpPr>
              <a:spLocks noChangeArrowheads="1"/>
            </p:cNvSpPr>
            <p:nvPr/>
          </p:nvSpPr>
          <p:spPr bwMode="auto">
            <a:xfrm>
              <a:off x="-6337717"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5" name="Rectangle 1486"/>
            <p:cNvSpPr>
              <a:spLocks noChangeArrowheads="1"/>
            </p:cNvSpPr>
            <p:nvPr/>
          </p:nvSpPr>
          <p:spPr bwMode="auto">
            <a:xfrm>
              <a:off x="-6769532" y="-1984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6" name="Rectangle 1487"/>
            <p:cNvSpPr>
              <a:spLocks noChangeArrowheads="1"/>
            </p:cNvSpPr>
            <p:nvPr/>
          </p:nvSpPr>
          <p:spPr bwMode="auto">
            <a:xfrm>
              <a:off x="-6598076"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7" name="Rectangle 1488"/>
            <p:cNvSpPr>
              <a:spLocks noChangeArrowheads="1"/>
            </p:cNvSpPr>
            <p:nvPr/>
          </p:nvSpPr>
          <p:spPr bwMode="auto">
            <a:xfrm>
              <a:off x="-6423444"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8" name="Rectangle 1489"/>
            <p:cNvSpPr>
              <a:spLocks noChangeArrowheads="1"/>
            </p:cNvSpPr>
            <p:nvPr/>
          </p:nvSpPr>
          <p:spPr bwMode="auto">
            <a:xfrm>
              <a:off x="-6683803"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9" name="Rectangle 1490"/>
            <p:cNvSpPr>
              <a:spLocks noChangeArrowheads="1"/>
            </p:cNvSpPr>
            <p:nvPr/>
          </p:nvSpPr>
          <p:spPr bwMode="auto">
            <a:xfrm>
              <a:off x="-6337717"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0" name="Rectangle 1491"/>
            <p:cNvSpPr>
              <a:spLocks noChangeArrowheads="1"/>
            </p:cNvSpPr>
            <p:nvPr/>
          </p:nvSpPr>
          <p:spPr bwMode="auto">
            <a:xfrm>
              <a:off x="-6769532"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1" name="Rectangle 1492"/>
            <p:cNvSpPr>
              <a:spLocks noChangeArrowheads="1"/>
            </p:cNvSpPr>
            <p:nvPr/>
          </p:nvSpPr>
          <p:spPr bwMode="auto">
            <a:xfrm>
              <a:off x="-6509172" y="-20637"/>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2" name="Rectangle 1493"/>
            <p:cNvSpPr>
              <a:spLocks noChangeArrowheads="1"/>
            </p:cNvSpPr>
            <p:nvPr/>
          </p:nvSpPr>
          <p:spPr bwMode="auto">
            <a:xfrm>
              <a:off x="-6337717"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3" name="Rectangle 1494"/>
            <p:cNvSpPr>
              <a:spLocks noChangeArrowheads="1"/>
            </p:cNvSpPr>
            <p:nvPr/>
          </p:nvSpPr>
          <p:spPr bwMode="auto">
            <a:xfrm>
              <a:off x="-676953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4" name="Rectangle 1495"/>
            <p:cNvSpPr>
              <a:spLocks noChangeArrowheads="1"/>
            </p:cNvSpPr>
            <p:nvPr/>
          </p:nvSpPr>
          <p:spPr bwMode="auto">
            <a:xfrm>
              <a:off x="-6683803" y="68264"/>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5" name="Rectangle 1496"/>
            <p:cNvSpPr>
              <a:spLocks noChangeArrowheads="1"/>
            </p:cNvSpPr>
            <p:nvPr/>
          </p:nvSpPr>
          <p:spPr bwMode="auto">
            <a:xfrm>
              <a:off x="-650917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6" name="Rectangle 1497"/>
            <p:cNvSpPr>
              <a:spLocks noChangeArrowheads="1"/>
            </p:cNvSpPr>
            <p:nvPr/>
          </p:nvSpPr>
          <p:spPr bwMode="auto">
            <a:xfrm>
              <a:off x="-6337717"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7" name="Rectangle 1498"/>
            <p:cNvSpPr>
              <a:spLocks noChangeArrowheads="1"/>
            </p:cNvSpPr>
            <p:nvPr/>
          </p:nvSpPr>
          <p:spPr bwMode="auto">
            <a:xfrm>
              <a:off x="-6769532"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8" name="Rectangle 1499"/>
            <p:cNvSpPr>
              <a:spLocks noChangeArrowheads="1"/>
            </p:cNvSpPr>
            <p:nvPr/>
          </p:nvSpPr>
          <p:spPr bwMode="auto">
            <a:xfrm>
              <a:off x="-6598076"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9" name="Rectangle 1500"/>
            <p:cNvSpPr>
              <a:spLocks noChangeArrowheads="1"/>
            </p:cNvSpPr>
            <p:nvPr/>
          </p:nvSpPr>
          <p:spPr bwMode="auto">
            <a:xfrm>
              <a:off x="-6515522" y="157162"/>
              <a:ext cx="142880"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60" name="Rectangle 1501"/>
            <p:cNvSpPr>
              <a:spLocks noChangeArrowheads="1"/>
            </p:cNvSpPr>
            <p:nvPr/>
          </p:nvSpPr>
          <p:spPr bwMode="auto">
            <a:xfrm>
              <a:off x="-6683803"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1" name="Rectangle 1502"/>
            <p:cNvSpPr>
              <a:spLocks noChangeArrowheads="1"/>
            </p:cNvSpPr>
            <p:nvPr/>
          </p:nvSpPr>
          <p:spPr bwMode="auto">
            <a:xfrm>
              <a:off x="-6423444"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2" name="Rectangle 1503"/>
            <p:cNvSpPr>
              <a:spLocks noChangeArrowheads="1"/>
            </p:cNvSpPr>
            <p:nvPr/>
          </p:nvSpPr>
          <p:spPr bwMode="auto">
            <a:xfrm>
              <a:off x="-6337717"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3" name="Rectangle 1504"/>
            <p:cNvSpPr>
              <a:spLocks noChangeArrowheads="1"/>
            </p:cNvSpPr>
            <p:nvPr/>
          </p:nvSpPr>
          <p:spPr bwMode="auto">
            <a:xfrm>
              <a:off x="-676953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4" name="Rectangle 1505"/>
            <p:cNvSpPr>
              <a:spLocks noChangeArrowheads="1"/>
            </p:cNvSpPr>
            <p:nvPr/>
          </p:nvSpPr>
          <p:spPr bwMode="auto">
            <a:xfrm>
              <a:off x="-6598076"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5" name="Rectangle 1506"/>
            <p:cNvSpPr>
              <a:spLocks noChangeArrowheads="1"/>
            </p:cNvSpPr>
            <p:nvPr/>
          </p:nvSpPr>
          <p:spPr bwMode="auto">
            <a:xfrm>
              <a:off x="-650917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6" name="Rectangle 1507"/>
            <p:cNvSpPr>
              <a:spLocks noChangeArrowheads="1"/>
            </p:cNvSpPr>
            <p:nvPr/>
          </p:nvSpPr>
          <p:spPr bwMode="auto">
            <a:xfrm>
              <a:off x="-6337717"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7" name="Rectangle 1508"/>
            <p:cNvSpPr>
              <a:spLocks noChangeArrowheads="1"/>
            </p:cNvSpPr>
            <p:nvPr/>
          </p:nvSpPr>
          <p:spPr bwMode="auto">
            <a:xfrm>
              <a:off x="-6683803"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8" name="Rectangle 1509"/>
            <p:cNvSpPr>
              <a:spLocks noChangeArrowheads="1"/>
            </p:cNvSpPr>
            <p:nvPr/>
          </p:nvSpPr>
          <p:spPr bwMode="auto">
            <a:xfrm>
              <a:off x="-6509172"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9" name="Rectangle 1510"/>
            <p:cNvSpPr>
              <a:spLocks noChangeArrowheads="1"/>
            </p:cNvSpPr>
            <p:nvPr/>
          </p:nvSpPr>
          <p:spPr bwMode="auto">
            <a:xfrm>
              <a:off x="-6423444"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0" name="Rectangle 1511"/>
            <p:cNvSpPr>
              <a:spLocks noChangeArrowheads="1"/>
            </p:cNvSpPr>
            <p:nvPr/>
          </p:nvSpPr>
          <p:spPr bwMode="auto">
            <a:xfrm>
              <a:off x="-6337717"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1" name="Rectangle 1512"/>
            <p:cNvSpPr>
              <a:spLocks noChangeArrowheads="1"/>
            </p:cNvSpPr>
            <p:nvPr/>
          </p:nvSpPr>
          <p:spPr bwMode="auto">
            <a:xfrm>
              <a:off x="-6769532" y="515938"/>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2" name="Rectangle 1513"/>
            <p:cNvSpPr>
              <a:spLocks noChangeArrowheads="1"/>
            </p:cNvSpPr>
            <p:nvPr/>
          </p:nvSpPr>
          <p:spPr bwMode="auto">
            <a:xfrm>
              <a:off x="-6509172"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3" name="Rectangle 1514"/>
            <p:cNvSpPr>
              <a:spLocks noChangeArrowheads="1"/>
            </p:cNvSpPr>
            <p:nvPr/>
          </p:nvSpPr>
          <p:spPr bwMode="auto">
            <a:xfrm>
              <a:off x="-6337717"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4" name="Rectangle 1515"/>
            <p:cNvSpPr>
              <a:spLocks noChangeArrowheads="1"/>
            </p:cNvSpPr>
            <p:nvPr/>
          </p:nvSpPr>
          <p:spPr bwMode="auto">
            <a:xfrm>
              <a:off x="-6509172" y="6064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5" name="Rectangle 1516"/>
            <p:cNvSpPr>
              <a:spLocks noChangeArrowheads="1"/>
            </p:cNvSpPr>
            <p:nvPr/>
          </p:nvSpPr>
          <p:spPr bwMode="auto">
            <a:xfrm>
              <a:off x="-6337717"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6" name="Rectangle 1517"/>
            <p:cNvSpPr>
              <a:spLocks noChangeArrowheads="1"/>
            </p:cNvSpPr>
            <p:nvPr/>
          </p:nvSpPr>
          <p:spPr bwMode="auto">
            <a:xfrm>
              <a:off x="-6947336" y="695326"/>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7" name="Rectangle 1518"/>
            <p:cNvSpPr>
              <a:spLocks noChangeArrowheads="1"/>
            </p:cNvSpPr>
            <p:nvPr/>
          </p:nvSpPr>
          <p:spPr bwMode="auto">
            <a:xfrm>
              <a:off x="-6509172"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8" name="Rectangle 1519"/>
            <p:cNvSpPr>
              <a:spLocks noChangeArrowheads="1"/>
            </p:cNvSpPr>
            <p:nvPr/>
          </p:nvSpPr>
          <p:spPr bwMode="auto">
            <a:xfrm>
              <a:off x="-6337717"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9" name="Rectangle 1520"/>
            <p:cNvSpPr>
              <a:spLocks noChangeArrowheads="1"/>
            </p:cNvSpPr>
            <p:nvPr/>
          </p:nvSpPr>
          <p:spPr bwMode="auto">
            <a:xfrm>
              <a:off x="-6683803"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0" name="Rectangle 1521"/>
            <p:cNvSpPr>
              <a:spLocks noChangeArrowheads="1"/>
            </p:cNvSpPr>
            <p:nvPr/>
          </p:nvSpPr>
          <p:spPr bwMode="auto">
            <a:xfrm>
              <a:off x="-6598076"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1" name="Rectangle 1522"/>
            <p:cNvSpPr>
              <a:spLocks noChangeArrowheads="1"/>
            </p:cNvSpPr>
            <p:nvPr/>
          </p:nvSpPr>
          <p:spPr bwMode="auto">
            <a:xfrm>
              <a:off x="-6420269" y="784224"/>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2" name="Rectangle 1523"/>
            <p:cNvSpPr>
              <a:spLocks noChangeArrowheads="1"/>
            </p:cNvSpPr>
            <p:nvPr/>
          </p:nvSpPr>
          <p:spPr bwMode="auto">
            <a:xfrm>
              <a:off x="-6683803"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3" name="Rectangle 1524"/>
            <p:cNvSpPr>
              <a:spLocks noChangeArrowheads="1"/>
            </p:cNvSpPr>
            <p:nvPr/>
          </p:nvSpPr>
          <p:spPr bwMode="auto">
            <a:xfrm>
              <a:off x="-6509172"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4" name="Rectangle 1525"/>
            <p:cNvSpPr>
              <a:spLocks noChangeArrowheads="1"/>
            </p:cNvSpPr>
            <p:nvPr/>
          </p:nvSpPr>
          <p:spPr bwMode="auto">
            <a:xfrm>
              <a:off x="-6423444"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5" name="Rectangle 1526"/>
            <p:cNvSpPr>
              <a:spLocks noChangeArrowheads="1"/>
            </p:cNvSpPr>
            <p:nvPr/>
          </p:nvSpPr>
          <p:spPr bwMode="auto">
            <a:xfrm>
              <a:off x="-6337717"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6" name="Rectangle 1527"/>
            <p:cNvSpPr>
              <a:spLocks noChangeArrowheads="1"/>
            </p:cNvSpPr>
            <p:nvPr/>
          </p:nvSpPr>
          <p:spPr bwMode="auto">
            <a:xfrm>
              <a:off x="-6683803" y="962025"/>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7" name="Rectangle 1528"/>
            <p:cNvSpPr>
              <a:spLocks noChangeArrowheads="1"/>
            </p:cNvSpPr>
            <p:nvPr/>
          </p:nvSpPr>
          <p:spPr bwMode="auto">
            <a:xfrm>
              <a:off x="-6337717"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8" name="Rectangle 1529"/>
            <p:cNvSpPr>
              <a:spLocks noChangeArrowheads="1"/>
            </p:cNvSpPr>
            <p:nvPr/>
          </p:nvSpPr>
          <p:spPr bwMode="auto">
            <a:xfrm>
              <a:off x="-6769532" y="10509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9" name="Rectangle 1530"/>
            <p:cNvSpPr>
              <a:spLocks noChangeArrowheads="1"/>
            </p:cNvSpPr>
            <p:nvPr/>
          </p:nvSpPr>
          <p:spPr bwMode="auto">
            <a:xfrm>
              <a:off x="-6337717"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0" name="Rectangle 1531"/>
            <p:cNvSpPr>
              <a:spLocks noChangeArrowheads="1"/>
            </p:cNvSpPr>
            <p:nvPr/>
          </p:nvSpPr>
          <p:spPr bwMode="auto">
            <a:xfrm>
              <a:off x="-676953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1" name="Rectangle 1532"/>
            <p:cNvSpPr>
              <a:spLocks noChangeArrowheads="1"/>
            </p:cNvSpPr>
            <p:nvPr/>
          </p:nvSpPr>
          <p:spPr bwMode="auto">
            <a:xfrm>
              <a:off x="-6683803" y="1139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2" name="Rectangle 1533"/>
            <p:cNvSpPr>
              <a:spLocks noChangeArrowheads="1"/>
            </p:cNvSpPr>
            <p:nvPr/>
          </p:nvSpPr>
          <p:spPr bwMode="auto">
            <a:xfrm>
              <a:off x="-650917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3" name="Rectangle 1534"/>
            <p:cNvSpPr>
              <a:spLocks noChangeArrowheads="1"/>
            </p:cNvSpPr>
            <p:nvPr/>
          </p:nvSpPr>
          <p:spPr bwMode="auto">
            <a:xfrm>
              <a:off x="-6420269" y="1139825"/>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4" name="Rectangle 1535"/>
            <p:cNvSpPr>
              <a:spLocks noChangeArrowheads="1"/>
            </p:cNvSpPr>
            <p:nvPr/>
          </p:nvSpPr>
          <p:spPr bwMode="auto">
            <a:xfrm>
              <a:off x="-6598076"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5" name="Rectangle 1536"/>
            <p:cNvSpPr>
              <a:spLocks noChangeArrowheads="1"/>
            </p:cNvSpPr>
            <p:nvPr/>
          </p:nvSpPr>
          <p:spPr bwMode="auto">
            <a:xfrm>
              <a:off x="-6423444"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6" name="Rectangle 1537"/>
            <p:cNvSpPr>
              <a:spLocks noChangeArrowheads="1"/>
            </p:cNvSpPr>
            <p:nvPr/>
          </p:nvSpPr>
          <p:spPr bwMode="auto">
            <a:xfrm>
              <a:off x="-6337717"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7" name="Rectangle 1538"/>
            <p:cNvSpPr>
              <a:spLocks noChangeArrowheads="1"/>
            </p:cNvSpPr>
            <p:nvPr/>
          </p:nvSpPr>
          <p:spPr bwMode="auto">
            <a:xfrm>
              <a:off x="-6769532"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8" name="Rectangle 1539"/>
            <p:cNvSpPr>
              <a:spLocks noChangeArrowheads="1"/>
            </p:cNvSpPr>
            <p:nvPr/>
          </p:nvSpPr>
          <p:spPr bwMode="auto">
            <a:xfrm>
              <a:off x="-6683803"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9" name="Rectangle 1540"/>
            <p:cNvSpPr>
              <a:spLocks noChangeArrowheads="1"/>
            </p:cNvSpPr>
            <p:nvPr/>
          </p:nvSpPr>
          <p:spPr bwMode="auto">
            <a:xfrm>
              <a:off x="-6598076"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0" name="Rectangle 1541"/>
            <p:cNvSpPr>
              <a:spLocks noChangeArrowheads="1"/>
            </p:cNvSpPr>
            <p:nvPr/>
          </p:nvSpPr>
          <p:spPr bwMode="auto">
            <a:xfrm>
              <a:off x="-6337717"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1" name="Rectangle 1542"/>
            <p:cNvSpPr>
              <a:spLocks noChangeArrowheads="1"/>
            </p:cNvSpPr>
            <p:nvPr/>
          </p:nvSpPr>
          <p:spPr bwMode="auto">
            <a:xfrm>
              <a:off x="-6769532"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2" name="Rectangle 1543"/>
            <p:cNvSpPr>
              <a:spLocks noChangeArrowheads="1"/>
            </p:cNvSpPr>
            <p:nvPr/>
          </p:nvSpPr>
          <p:spPr bwMode="auto">
            <a:xfrm>
              <a:off x="-6598076"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3" name="Rectangle 1544"/>
            <p:cNvSpPr>
              <a:spLocks noChangeArrowheads="1"/>
            </p:cNvSpPr>
            <p:nvPr/>
          </p:nvSpPr>
          <p:spPr bwMode="auto">
            <a:xfrm>
              <a:off x="-6423444"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4" name="Rectangle 1545"/>
            <p:cNvSpPr>
              <a:spLocks noChangeArrowheads="1"/>
            </p:cNvSpPr>
            <p:nvPr/>
          </p:nvSpPr>
          <p:spPr bwMode="auto">
            <a:xfrm>
              <a:off x="-6683803"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5" name="Rectangle 1546"/>
            <p:cNvSpPr>
              <a:spLocks noChangeArrowheads="1"/>
            </p:cNvSpPr>
            <p:nvPr/>
          </p:nvSpPr>
          <p:spPr bwMode="auto">
            <a:xfrm>
              <a:off x="-6509172"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6" name="Rectangle 1547"/>
            <p:cNvSpPr>
              <a:spLocks noChangeArrowheads="1"/>
            </p:cNvSpPr>
            <p:nvPr/>
          </p:nvSpPr>
          <p:spPr bwMode="auto">
            <a:xfrm>
              <a:off x="-6337717"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7" name="Rectangle 1548"/>
            <p:cNvSpPr>
              <a:spLocks noChangeArrowheads="1"/>
            </p:cNvSpPr>
            <p:nvPr/>
          </p:nvSpPr>
          <p:spPr bwMode="auto">
            <a:xfrm>
              <a:off x="-6769532" y="1587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8" name="Rectangle 1549"/>
            <p:cNvSpPr>
              <a:spLocks noChangeArrowheads="1"/>
            </p:cNvSpPr>
            <p:nvPr/>
          </p:nvSpPr>
          <p:spPr bwMode="auto">
            <a:xfrm>
              <a:off x="-6598076"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9" name="Rectangle 1550"/>
            <p:cNvSpPr>
              <a:spLocks noChangeArrowheads="1"/>
            </p:cNvSpPr>
            <p:nvPr/>
          </p:nvSpPr>
          <p:spPr bwMode="auto">
            <a:xfrm>
              <a:off x="-6337717"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0" name="Rectangle 1551"/>
            <p:cNvSpPr>
              <a:spLocks noChangeArrowheads="1"/>
            </p:cNvSpPr>
            <p:nvPr/>
          </p:nvSpPr>
          <p:spPr bwMode="auto">
            <a:xfrm>
              <a:off x="-7121969"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1" name="Rectangle 1552"/>
            <p:cNvSpPr>
              <a:spLocks noChangeArrowheads="1"/>
            </p:cNvSpPr>
            <p:nvPr/>
          </p:nvSpPr>
          <p:spPr bwMode="auto">
            <a:xfrm>
              <a:off x="-6861610"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2" name="Rectangle 1553"/>
            <p:cNvSpPr>
              <a:spLocks noChangeArrowheads="1"/>
            </p:cNvSpPr>
            <p:nvPr/>
          </p:nvSpPr>
          <p:spPr bwMode="auto">
            <a:xfrm>
              <a:off x="-6769532" y="16748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3" name="Rectangle 1554"/>
            <p:cNvSpPr>
              <a:spLocks noChangeArrowheads="1"/>
            </p:cNvSpPr>
            <p:nvPr/>
          </p:nvSpPr>
          <p:spPr bwMode="auto">
            <a:xfrm>
              <a:off x="-6598076"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4" name="Rectangle 1555"/>
            <p:cNvSpPr>
              <a:spLocks noChangeArrowheads="1"/>
            </p:cNvSpPr>
            <p:nvPr/>
          </p:nvSpPr>
          <p:spPr bwMode="auto">
            <a:xfrm>
              <a:off x="-7296599"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5" name="Rectangle 1556"/>
            <p:cNvSpPr>
              <a:spLocks noChangeArrowheads="1"/>
            </p:cNvSpPr>
            <p:nvPr/>
          </p:nvSpPr>
          <p:spPr bwMode="auto">
            <a:xfrm>
              <a:off x="-7207695"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6" name="Rectangle 1557"/>
            <p:cNvSpPr>
              <a:spLocks noChangeArrowheads="1"/>
            </p:cNvSpPr>
            <p:nvPr/>
          </p:nvSpPr>
          <p:spPr bwMode="auto">
            <a:xfrm>
              <a:off x="-6947336"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7" name="Rectangle 1558"/>
            <p:cNvSpPr>
              <a:spLocks noChangeArrowheads="1"/>
            </p:cNvSpPr>
            <p:nvPr/>
          </p:nvSpPr>
          <p:spPr bwMode="auto">
            <a:xfrm>
              <a:off x="-6769532"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8" name="Rectangle 1559"/>
            <p:cNvSpPr>
              <a:spLocks noChangeArrowheads="1"/>
            </p:cNvSpPr>
            <p:nvPr/>
          </p:nvSpPr>
          <p:spPr bwMode="auto">
            <a:xfrm>
              <a:off x="-6337717"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9" name="Rectangle 1560"/>
            <p:cNvSpPr>
              <a:spLocks noChangeArrowheads="1"/>
            </p:cNvSpPr>
            <p:nvPr/>
          </p:nvSpPr>
          <p:spPr bwMode="auto">
            <a:xfrm>
              <a:off x="-686161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0" name="Rectangle 1561"/>
            <p:cNvSpPr>
              <a:spLocks noChangeArrowheads="1"/>
            </p:cNvSpPr>
            <p:nvPr/>
          </p:nvSpPr>
          <p:spPr bwMode="auto">
            <a:xfrm>
              <a:off x="-703624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1" name="Rectangle 1562"/>
            <p:cNvSpPr>
              <a:spLocks noChangeArrowheads="1"/>
            </p:cNvSpPr>
            <p:nvPr/>
          </p:nvSpPr>
          <p:spPr bwMode="auto">
            <a:xfrm>
              <a:off x="-6423444"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2" name="Rectangle 1563"/>
            <p:cNvSpPr>
              <a:spLocks noChangeArrowheads="1"/>
            </p:cNvSpPr>
            <p:nvPr/>
          </p:nvSpPr>
          <p:spPr bwMode="auto">
            <a:xfrm>
              <a:off x="-6337717"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3" name="Rectangle 1564"/>
            <p:cNvSpPr>
              <a:spLocks noChangeArrowheads="1"/>
            </p:cNvSpPr>
            <p:nvPr/>
          </p:nvSpPr>
          <p:spPr bwMode="auto">
            <a:xfrm>
              <a:off x="-729659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4" name="Rectangle 1565"/>
            <p:cNvSpPr>
              <a:spLocks noChangeArrowheads="1"/>
            </p:cNvSpPr>
            <p:nvPr/>
          </p:nvSpPr>
          <p:spPr bwMode="auto">
            <a:xfrm>
              <a:off x="-6683803"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5" name="Rectangle 1566"/>
            <p:cNvSpPr>
              <a:spLocks noChangeArrowheads="1"/>
            </p:cNvSpPr>
            <p:nvPr/>
          </p:nvSpPr>
          <p:spPr bwMode="auto">
            <a:xfrm>
              <a:off x="-712196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6" name="Rectangle 1567"/>
            <p:cNvSpPr>
              <a:spLocks noChangeArrowheads="1"/>
            </p:cNvSpPr>
            <p:nvPr/>
          </p:nvSpPr>
          <p:spPr bwMode="auto">
            <a:xfrm>
              <a:off x="-6509172" y="19161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7" name="Rectangle 1568"/>
            <p:cNvSpPr>
              <a:spLocks noChangeArrowheads="1"/>
            </p:cNvSpPr>
            <p:nvPr/>
          </p:nvSpPr>
          <p:spPr bwMode="auto">
            <a:xfrm>
              <a:off x="-6337717"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8" name="Rectangle 1569"/>
            <p:cNvSpPr>
              <a:spLocks noChangeArrowheads="1"/>
            </p:cNvSpPr>
            <p:nvPr/>
          </p:nvSpPr>
          <p:spPr bwMode="auto">
            <a:xfrm>
              <a:off x="-7296599"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29" name="Rectangle 1570"/>
            <p:cNvSpPr>
              <a:spLocks noChangeArrowheads="1"/>
            </p:cNvSpPr>
            <p:nvPr/>
          </p:nvSpPr>
          <p:spPr bwMode="auto">
            <a:xfrm>
              <a:off x="-7036240"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0" name="Rectangle 1571"/>
            <p:cNvSpPr>
              <a:spLocks noChangeArrowheads="1"/>
            </p:cNvSpPr>
            <p:nvPr/>
          </p:nvSpPr>
          <p:spPr bwMode="auto">
            <a:xfrm>
              <a:off x="-7207695"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1" name="Rectangle 1572"/>
            <p:cNvSpPr>
              <a:spLocks noChangeArrowheads="1"/>
            </p:cNvSpPr>
            <p:nvPr/>
          </p:nvSpPr>
          <p:spPr bwMode="auto">
            <a:xfrm>
              <a:off x="-6598076"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2" name="Rectangle 1573"/>
            <p:cNvSpPr>
              <a:spLocks noChangeArrowheads="1"/>
            </p:cNvSpPr>
            <p:nvPr/>
          </p:nvSpPr>
          <p:spPr bwMode="auto">
            <a:xfrm>
              <a:off x="-6509172"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3" name="Rectangle 1574"/>
            <p:cNvSpPr>
              <a:spLocks noChangeArrowheads="1"/>
            </p:cNvSpPr>
            <p:nvPr/>
          </p:nvSpPr>
          <p:spPr bwMode="auto">
            <a:xfrm>
              <a:off x="-7296599"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4" name="Rectangle 1575"/>
            <p:cNvSpPr>
              <a:spLocks noChangeArrowheads="1"/>
            </p:cNvSpPr>
            <p:nvPr/>
          </p:nvSpPr>
          <p:spPr bwMode="auto">
            <a:xfrm>
              <a:off x="-6683803"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5" name="Rectangle 1576"/>
            <p:cNvSpPr>
              <a:spLocks noChangeArrowheads="1"/>
            </p:cNvSpPr>
            <p:nvPr/>
          </p:nvSpPr>
          <p:spPr bwMode="auto">
            <a:xfrm>
              <a:off x="-703624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6" name="Rectangle 1577"/>
            <p:cNvSpPr>
              <a:spLocks noChangeArrowheads="1"/>
            </p:cNvSpPr>
            <p:nvPr/>
          </p:nvSpPr>
          <p:spPr bwMode="auto">
            <a:xfrm>
              <a:off x="-686161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7" name="Rectangle 1578"/>
            <p:cNvSpPr>
              <a:spLocks noChangeArrowheads="1"/>
            </p:cNvSpPr>
            <p:nvPr/>
          </p:nvSpPr>
          <p:spPr bwMode="auto">
            <a:xfrm>
              <a:off x="-6337717"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8" name="Rectangle 1579"/>
            <p:cNvSpPr>
              <a:spLocks noChangeArrowheads="1"/>
            </p:cNvSpPr>
            <p:nvPr/>
          </p:nvSpPr>
          <p:spPr bwMode="auto">
            <a:xfrm>
              <a:off x="-7296599"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39" name="Rectangle 1580"/>
            <p:cNvSpPr>
              <a:spLocks noChangeArrowheads="1"/>
            </p:cNvSpPr>
            <p:nvPr/>
          </p:nvSpPr>
          <p:spPr bwMode="auto">
            <a:xfrm>
              <a:off x="-6683803"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0" name="Rectangle 1581"/>
            <p:cNvSpPr>
              <a:spLocks noChangeArrowheads="1"/>
            </p:cNvSpPr>
            <p:nvPr/>
          </p:nvSpPr>
          <p:spPr bwMode="auto">
            <a:xfrm>
              <a:off x="-7036240"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1" name="Rectangle 1582"/>
            <p:cNvSpPr>
              <a:spLocks noChangeArrowheads="1"/>
            </p:cNvSpPr>
            <p:nvPr/>
          </p:nvSpPr>
          <p:spPr bwMode="auto">
            <a:xfrm>
              <a:off x="-6769532" y="21574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2" name="Rectangle 1583"/>
            <p:cNvSpPr>
              <a:spLocks noChangeArrowheads="1"/>
            </p:cNvSpPr>
            <p:nvPr/>
          </p:nvSpPr>
          <p:spPr bwMode="auto">
            <a:xfrm>
              <a:off x="-6337717"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3" name="Rectangle 1584"/>
            <p:cNvSpPr>
              <a:spLocks noChangeArrowheads="1"/>
            </p:cNvSpPr>
            <p:nvPr/>
          </p:nvSpPr>
          <p:spPr bwMode="auto">
            <a:xfrm>
              <a:off x="-6683803"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4" name="Rectangle 1585"/>
            <p:cNvSpPr>
              <a:spLocks noChangeArrowheads="1"/>
            </p:cNvSpPr>
            <p:nvPr/>
          </p:nvSpPr>
          <p:spPr bwMode="auto">
            <a:xfrm>
              <a:off x="-7121969"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5" name="Rectangle 1586"/>
            <p:cNvSpPr>
              <a:spLocks noChangeArrowheads="1"/>
            </p:cNvSpPr>
            <p:nvPr/>
          </p:nvSpPr>
          <p:spPr bwMode="auto">
            <a:xfrm>
              <a:off x="-6861610"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6" name="Rectangle 1587"/>
            <p:cNvSpPr>
              <a:spLocks noChangeArrowheads="1"/>
            </p:cNvSpPr>
            <p:nvPr/>
          </p:nvSpPr>
          <p:spPr bwMode="auto">
            <a:xfrm>
              <a:off x="-7296599"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7" name="Rectangle 1588"/>
            <p:cNvSpPr>
              <a:spLocks noChangeArrowheads="1"/>
            </p:cNvSpPr>
            <p:nvPr/>
          </p:nvSpPr>
          <p:spPr bwMode="auto">
            <a:xfrm>
              <a:off x="-6861610"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8" name="Rectangle 1589"/>
            <p:cNvSpPr>
              <a:spLocks noChangeArrowheads="1"/>
            </p:cNvSpPr>
            <p:nvPr/>
          </p:nvSpPr>
          <p:spPr bwMode="auto">
            <a:xfrm>
              <a:off x="-6337717"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9" name="Rectangle 1590"/>
            <p:cNvSpPr>
              <a:spLocks noChangeArrowheads="1"/>
            </p:cNvSpPr>
            <p:nvPr/>
          </p:nvSpPr>
          <p:spPr bwMode="auto">
            <a:xfrm>
              <a:off x="-6683803"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0" name="Rectangle 1591"/>
            <p:cNvSpPr>
              <a:spLocks noChangeArrowheads="1"/>
            </p:cNvSpPr>
            <p:nvPr/>
          </p:nvSpPr>
          <p:spPr bwMode="auto">
            <a:xfrm>
              <a:off x="-7036240"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1" name="Rectangle 1592"/>
            <p:cNvSpPr>
              <a:spLocks noChangeArrowheads="1"/>
            </p:cNvSpPr>
            <p:nvPr/>
          </p:nvSpPr>
          <p:spPr bwMode="auto">
            <a:xfrm>
              <a:off x="-7296599"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2" name="Rectangle 1593"/>
            <p:cNvSpPr>
              <a:spLocks noChangeArrowheads="1"/>
            </p:cNvSpPr>
            <p:nvPr/>
          </p:nvSpPr>
          <p:spPr bwMode="auto">
            <a:xfrm>
              <a:off x="-6861610"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3" name="Rectangle 1594"/>
            <p:cNvSpPr>
              <a:spLocks noChangeArrowheads="1"/>
            </p:cNvSpPr>
            <p:nvPr/>
          </p:nvSpPr>
          <p:spPr bwMode="auto">
            <a:xfrm>
              <a:off x="-6337717"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4" name="Rectangle 1595"/>
            <p:cNvSpPr>
              <a:spLocks noChangeArrowheads="1"/>
            </p:cNvSpPr>
            <p:nvPr/>
          </p:nvSpPr>
          <p:spPr bwMode="auto">
            <a:xfrm>
              <a:off x="-7296599"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5" name="Rectangle 1596"/>
            <p:cNvSpPr>
              <a:spLocks noChangeArrowheads="1"/>
            </p:cNvSpPr>
            <p:nvPr/>
          </p:nvSpPr>
          <p:spPr bwMode="auto">
            <a:xfrm>
              <a:off x="-6337717"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6" name="Rectangle 1597"/>
            <p:cNvSpPr>
              <a:spLocks noChangeArrowheads="1"/>
            </p:cNvSpPr>
            <p:nvPr/>
          </p:nvSpPr>
          <p:spPr bwMode="auto">
            <a:xfrm>
              <a:off x="-6861610"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7" name="Rectangle 1598"/>
            <p:cNvSpPr>
              <a:spLocks noChangeArrowheads="1"/>
            </p:cNvSpPr>
            <p:nvPr/>
          </p:nvSpPr>
          <p:spPr bwMode="auto">
            <a:xfrm>
              <a:off x="-6337717"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8" name="Rectangle 1599"/>
            <p:cNvSpPr>
              <a:spLocks noChangeArrowheads="1"/>
            </p:cNvSpPr>
            <p:nvPr/>
          </p:nvSpPr>
          <p:spPr bwMode="auto">
            <a:xfrm>
              <a:off x="-7296601" y="27432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9" name="Rectangle 1600"/>
            <p:cNvSpPr>
              <a:spLocks noChangeArrowheads="1"/>
            </p:cNvSpPr>
            <p:nvPr/>
          </p:nvSpPr>
          <p:spPr bwMode="auto">
            <a:xfrm>
              <a:off x="-6769534" y="27432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60" name="Rectangle 1601"/>
            <p:cNvSpPr>
              <a:spLocks noChangeArrowheads="1"/>
            </p:cNvSpPr>
            <p:nvPr/>
          </p:nvSpPr>
          <p:spPr bwMode="auto">
            <a:xfrm>
              <a:off x="-6861612"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1" name="Rectangle 1602"/>
            <p:cNvSpPr>
              <a:spLocks noChangeArrowheads="1"/>
            </p:cNvSpPr>
            <p:nvPr/>
          </p:nvSpPr>
          <p:spPr bwMode="auto">
            <a:xfrm>
              <a:off x="-6861612" y="29178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2" name="Rectangle 1603"/>
            <p:cNvSpPr>
              <a:spLocks noChangeArrowheads="1"/>
            </p:cNvSpPr>
            <p:nvPr/>
          </p:nvSpPr>
          <p:spPr bwMode="auto">
            <a:xfrm>
              <a:off x="-6337717"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3" name="Freeform 1604"/>
            <p:cNvSpPr/>
            <p:nvPr/>
          </p:nvSpPr>
          <p:spPr bwMode="auto">
            <a:xfrm>
              <a:off x="-6245623" y="-261938"/>
              <a:ext cx="31750" cy="3230563"/>
            </a:xfrm>
            <a:custGeom>
              <a:avLst/>
              <a:gdLst>
                <a:gd name="T0" fmla="*/ 20 w 20"/>
                <a:gd name="T1" fmla="*/ 2035 h 2035"/>
                <a:gd name="T2" fmla="*/ 0 w 20"/>
                <a:gd name="T3" fmla="*/ 2035 h 2035"/>
                <a:gd name="T4" fmla="*/ 0 w 20"/>
                <a:gd name="T5" fmla="*/ 0 h 2035"/>
                <a:gd name="T6" fmla="*/ 20 w 20"/>
                <a:gd name="T7" fmla="*/ 32 h 2035"/>
                <a:gd name="T8" fmla="*/ 20 w 20"/>
                <a:gd name="T9" fmla="*/ 2035 h 2035"/>
              </a:gdLst>
              <a:ahLst/>
              <a:cxnLst>
                <a:cxn ang="0">
                  <a:pos x="T0" y="T1"/>
                </a:cxn>
                <a:cxn ang="0">
                  <a:pos x="T2" y="T3"/>
                </a:cxn>
                <a:cxn ang="0">
                  <a:pos x="T4" y="T5"/>
                </a:cxn>
                <a:cxn ang="0">
                  <a:pos x="T6" y="T7"/>
                </a:cxn>
                <a:cxn ang="0">
                  <a:pos x="T8" y="T9"/>
                </a:cxn>
              </a:cxnLst>
              <a:rect l="0" t="0" r="r" b="b"/>
              <a:pathLst>
                <a:path w="20" h="2035">
                  <a:moveTo>
                    <a:pt x="20" y="2035"/>
                  </a:moveTo>
                  <a:lnTo>
                    <a:pt x="0" y="2035"/>
                  </a:lnTo>
                  <a:lnTo>
                    <a:pt x="0" y="0"/>
                  </a:lnTo>
                  <a:lnTo>
                    <a:pt x="20" y="32"/>
                  </a:lnTo>
                  <a:lnTo>
                    <a:pt x="20" y="2035"/>
                  </a:lnTo>
                  <a:close/>
                </a:path>
              </a:pathLst>
            </a:custGeom>
            <a:grpFill/>
            <a:ln>
              <a:noFill/>
            </a:ln>
          </p:spPr>
          <p:txBody>
            <a:bodyPr vert="horz" wrap="square" lIns="91440" tIns="45720" rIns="91440" bIns="45720" numCol="1" anchor="t" anchorCtr="0" compatLnSpc="1"/>
            <a:lstStyle/>
            <a:p>
              <a:endParaRPr lang="zh-CN" altLang="en-US"/>
            </a:p>
          </p:txBody>
        </p:sp>
        <p:sp>
          <p:nvSpPr>
            <p:cNvPr id="564" name="Freeform 1605"/>
            <p:cNvSpPr/>
            <p:nvPr/>
          </p:nvSpPr>
          <p:spPr bwMode="auto">
            <a:xfrm>
              <a:off x="-6178939" y="-182563"/>
              <a:ext cx="25401" cy="2574926"/>
            </a:xfrm>
            <a:custGeom>
              <a:avLst/>
              <a:gdLst>
                <a:gd name="T0" fmla="*/ 16 w 16"/>
                <a:gd name="T1" fmla="*/ 1622 h 1622"/>
                <a:gd name="T2" fmla="*/ 0 w 16"/>
                <a:gd name="T3" fmla="*/ 1622 h 1622"/>
                <a:gd name="T4" fmla="*/ 0 w 16"/>
                <a:gd name="T5" fmla="*/ 0 h 1622"/>
                <a:gd name="T6" fmla="*/ 16 w 16"/>
                <a:gd name="T7" fmla="*/ 34 h 1622"/>
                <a:gd name="T8" fmla="*/ 16 w 16"/>
                <a:gd name="T9" fmla="*/ 1622 h 1622"/>
              </a:gdLst>
              <a:ahLst/>
              <a:cxnLst>
                <a:cxn ang="0">
                  <a:pos x="T0" y="T1"/>
                </a:cxn>
                <a:cxn ang="0">
                  <a:pos x="T2" y="T3"/>
                </a:cxn>
                <a:cxn ang="0">
                  <a:pos x="T4" y="T5"/>
                </a:cxn>
                <a:cxn ang="0">
                  <a:pos x="T6" y="T7"/>
                </a:cxn>
                <a:cxn ang="0">
                  <a:pos x="T8" y="T9"/>
                </a:cxn>
              </a:cxnLst>
              <a:rect l="0" t="0" r="r" b="b"/>
              <a:pathLst>
                <a:path w="16" h="1622">
                  <a:moveTo>
                    <a:pt x="16" y="1622"/>
                  </a:moveTo>
                  <a:lnTo>
                    <a:pt x="0" y="1622"/>
                  </a:lnTo>
                  <a:lnTo>
                    <a:pt x="0" y="0"/>
                  </a:lnTo>
                  <a:lnTo>
                    <a:pt x="16" y="34"/>
                  </a:lnTo>
                  <a:lnTo>
                    <a:pt x="16" y="1622"/>
                  </a:lnTo>
                  <a:close/>
                </a:path>
              </a:pathLst>
            </a:custGeom>
            <a:grpFill/>
            <a:ln>
              <a:noFill/>
            </a:ln>
          </p:spPr>
          <p:txBody>
            <a:bodyPr vert="horz" wrap="square" lIns="91440" tIns="45720" rIns="91440" bIns="45720" numCol="1" anchor="t" anchorCtr="0" compatLnSpc="1"/>
            <a:lstStyle/>
            <a:p>
              <a:endParaRPr lang="zh-CN" altLang="en-US"/>
            </a:p>
          </p:txBody>
        </p:sp>
        <p:sp>
          <p:nvSpPr>
            <p:cNvPr id="565" name="Freeform 1606"/>
            <p:cNvSpPr/>
            <p:nvPr/>
          </p:nvSpPr>
          <p:spPr bwMode="auto">
            <a:xfrm>
              <a:off x="-6118423" y="-93663"/>
              <a:ext cx="15875" cy="2241550"/>
            </a:xfrm>
            <a:custGeom>
              <a:avLst/>
              <a:gdLst>
                <a:gd name="T0" fmla="*/ 10 w 10"/>
                <a:gd name="T1" fmla="*/ 1412 h 1412"/>
                <a:gd name="T2" fmla="*/ 0 w 10"/>
                <a:gd name="T3" fmla="*/ 1412 h 1412"/>
                <a:gd name="T4" fmla="*/ 0 w 10"/>
                <a:gd name="T5" fmla="*/ 0 h 1412"/>
                <a:gd name="T6" fmla="*/ 10 w 10"/>
                <a:gd name="T7" fmla="*/ 32 h 1412"/>
                <a:gd name="T8" fmla="*/ 10 w 10"/>
                <a:gd name="T9" fmla="*/ 1412 h 1412"/>
              </a:gdLst>
              <a:ahLst/>
              <a:cxnLst>
                <a:cxn ang="0">
                  <a:pos x="T0" y="T1"/>
                </a:cxn>
                <a:cxn ang="0">
                  <a:pos x="T2" y="T3"/>
                </a:cxn>
                <a:cxn ang="0">
                  <a:pos x="T4" y="T5"/>
                </a:cxn>
                <a:cxn ang="0">
                  <a:pos x="T6" y="T7"/>
                </a:cxn>
                <a:cxn ang="0">
                  <a:pos x="T8" y="T9"/>
                </a:cxn>
              </a:cxnLst>
              <a:rect l="0" t="0" r="r" b="b"/>
              <a:pathLst>
                <a:path w="10" h="1412">
                  <a:moveTo>
                    <a:pt x="10" y="1412"/>
                  </a:moveTo>
                  <a:lnTo>
                    <a:pt x="0" y="1412"/>
                  </a:lnTo>
                  <a:lnTo>
                    <a:pt x="0" y="0"/>
                  </a:lnTo>
                  <a:lnTo>
                    <a:pt x="10" y="32"/>
                  </a:lnTo>
                  <a:lnTo>
                    <a:pt x="10" y="1412"/>
                  </a:lnTo>
                  <a:close/>
                </a:path>
              </a:pathLst>
            </a:custGeom>
            <a:grpFill/>
            <a:ln>
              <a:noFill/>
            </a:ln>
          </p:spPr>
          <p:txBody>
            <a:bodyPr vert="horz" wrap="square" lIns="91440" tIns="45720" rIns="91440" bIns="45720" numCol="1" anchor="t" anchorCtr="0" compatLnSpc="1"/>
            <a:lstStyle/>
            <a:p>
              <a:endParaRPr lang="zh-CN" altLang="en-US"/>
            </a:p>
          </p:txBody>
        </p:sp>
      </p:grpSp>
      <p:sp>
        <p:nvSpPr>
          <p:cNvPr id="4" name="文本框 3"/>
          <p:cNvSpPr txBox="1"/>
          <p:nvPr/>
        </p:nvSpPr>
        <p:spPr>
          <a:xfrm>
            <a:off x="2611590" y="2845884"/>
            <a:ext cx="2944659" cy="1200329"/>
          </a:xfrm>
          <a:prstGeom prst="rect">
            <a:avLst/>
          </a:prstGeom>
          <a:noFill/>
        </p:spPr>
        <p:txBody>
          <a:bodyPr wrap="square" rtlCol="0">
            <a:spAutoFit/>
          </a:bodyPr>
          <a:lstStyle/>
          <a:p>
            <a:pPr>
              <a:lnSpc>
                <a:spcPct val="150000"/>
              </a:lnSpc>
            </a:pPr>
            <a:r>
              <a:rPr lang="en-US" altLang="zh-CN" sz="2400" dirty="0" smtClean="0">
                <a:solidFill>
                  <a:schemeClr val="bg1"/>
                </a:solidFill>
              </a:rPr>
              <a:t>1.</a:t>
            </a:r>
            <a:r>
              <a:rPr lang="zh-CN" altLang="en-US" sz="2400" dirty="0" smtClean="0">
                <a:solidFill>
                  <a:schemeClr val="bg1"/>
                </a:solidFill>
              </a:rPr>
              <a:t>数学模型建立</a:t>
            </a:r>
            <a:endParaRPr lang="en-US" altLang="zh-CN" sz="2400" dirty="0" smtClean="0">
              <a:solidFill>
                <a:schemeClr val="bg1"/>
              </a:solidFill>
            </a:endParaRPr>
          </a:p>
          <a:p>
            <a:pPr>
              <a:lnSpc>
                <a:spcPct val="150000"/>
              </a:lnSpc>
            </a:pPr>
            <a:r>
              <a:rPr lang="en-US" altLang="zh-CN" sz="2400" dirty="0" smtClean="0">
                <a:solidFill>
                  <a:schemeClr val="bg1"/>
                </a:solidFill>
              </a:rPr>
              <a:t>2.</a:t>
            </a:r>
            <a:r>
              <a:rPr lang="zh-CN" altLang="en-US" sz="2400" dirty="0" smtClean="0">
                <a:solidFill>
                  <a:schemeClr val="bg1"/>
                </a:solidFill>
              </a:rPr>
              <a:t>问题分解转化</a:t>
            </a:r>
            <a:endParaRPr lang="en-US" altLang="zh-CN" sz="2400" dirty="0" smtClean="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1768" name="矩形 1767"/>
          <p:cNvSpPr/>
          <p:nvPr/>
        </p:nvSpPr>
        <p:spPr>
          <a:xfrm>
            <a:off x="3500536" y="310334"/>
            <a:ext cx="2900263" cy="400105"/>
          </a:xfrm>
          <a:prstGeom prst="rect">
            <a:avLst/>
          </a:prstGeom>
        </p:spPr>
        <p:txBody>
          <a:bodyPr wrap="square" lIns="91436" tIns="45718" rIns="91436" bIns="45718">
            <a:spAutoFit/>
          </a:bodyPr>
          <a:lstStyle/>
          <a:p>
            <a:pPr algn="ctr"/>
            <a:r>
              <a:rPr lang="zh-CN" altLang="en-US" sz="2000" b="1" dirty="0" smtClean="0">
                <a:latin typeface="楷体" panose="02010609060101010101" pitchFamily="49" charset="-122"/>
                <a:ea typeface="楷体" panose="02010609060101010101" pitchFamily="49" charset="-122"/>
              </a:rPr>
              <a:t>经典模型</a:t>
            </a:r>
            <a:endParaRPr lang="zh-CN" altLang="en-US" sz="2000" b="1" dirty="0">
              <a:latin typeface="楷体" panose="02010609060101010101" pitchFamily="49" charset="-122"/>
              <a:ea typeface="楷体" panose="02010609060101010101" pitchFamily="49" charset="-122"/>
            </a:endParaRPr>
          </a:p>
        </p:txBody>
      </p:sp>
      <p:sp>
        <p:nvSpPr>
          <p:cNvPr id="1769" name="圆角矩形 1768"/>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0"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1771" name="矩形 1770"/>
          <p:cNvSpPr/>
          <p:nvPr/>
        </p:nvSpPr>
        <p:spPr>
          <a:xfrm>
            <a:off x="633077" y="125666"/>
            <a:ext cx="2436886" cy="738664"/>
          </a:xfrm>
          <a:prstGeom prst="rect">
            <a:avLst/>
          </a:prstGeom>
        </p:spPr>
        <p:txBody>
          <a:bodyPr wrap="none">
            <a:spAutoFit/>
          </a:bodyPr>
          <a:lstStyle/>
          <a:p>
            <a:pPr>
              <a:lnSpc>
                <a:spcPct val="150000"/>
              </a:lnSpc>
            </a:pPr>
            <a:r>
              <a:rPr lang="en-US" altLang="zh-CN" sz="2800" dirty="0" smtClean="0">
                <a:solidFill>
                  <a:srgbClr val="157E9F"/>
                </a:solidFill>
                <a:latin typeface="方正清刻本悦宋简体" panose="02000000000000000000" pitchFamily="2" charset="-122"/>
                <a:ea typeface="方正清刻本悦宋简体" panose="02000000000000000000" pitchFamily="2" charset="-122"/>
              </a:rPr>
              <a:t> </a:t>
            </a:r>
            <a:r>
              <a:rPr lang="zh-CN" altLang="en-US" sz="2800" dirty="0" smtClean="0">
                <a:solidFill>
                  <a:srgbClr val="157E9F"/>
                </a:solidFill>
                <a:latin typeface="方正清刻本悦宋简体" panose="02000000000000000000" pitchFamily="2" charset="-122"/>
                <a:ea typeface="方正清刻本悦宋简体" panose="02000000000000000000" pitchFamily="2" charset="-122"/>
              </a:rPr>
              <a:t>数学模型建立</a:t>
            </a:r>
            <a:endParaRPr lang="en-US" altLang="zh-CN" sz="2800" dirty="0">
              <a:solidFill>
                <a:srgbClr val="157E9F"/>
              </a:solidFill>
              <a:latin typeface="方正清刻本悦宋简体" panose="02000000000000000000" pitchFamily="2" charset="-122"/>
              <a:ea typeface="方正清刻本悦宋简体" panose="02000000000000000000" pitchFamily="2" charset="-122"/>
            </a:endParaRPr>
          </a:p>
        </p:txBody>
      </p:sp>
      <p:pic>
        <p:nvPicPr>
          <p:cNvPr id="4" name="图片 3"/>
          <p:cNvPicPr>
            <a:picLocks noChangeAspect="1"/>
          </p:cNvPicPr>
          <p:nvPr/>
        </p:nvPicPr>
        <p:blipFill>
          <a:blip r:embed="rId2"/>
          <a:stretch>
            <a:fillRect/>
          </a:stretch>
        </p:blipFill>
        <p:spPr>
          <a:xfrm>
            <a:off x="1413540" y="1685681"/>
            <a:ext cx="7524750" cy="2295525"/>
          </a:xfrm>
          <a:prstGeom prst="rect">
            <a:avLst/>
          </a:prstGeom>
        </p:spPr>
      </p:pic>
      <p:pic>
        <p:nvPicPr>
          <p:cNvPr id="5" name="图片 4"/>
          <p:cNvPicPr>
            <a:picLocks noChangeAspect="1"/>
          </p:cNvPicPr>
          <p:nvPr/>
        </p:nvPicPr>
        <p:blipFill>
          <a:blip r:embed="rId3"/>
          <a:stretch>
            <a:fillRect/>
          </a:stretch>
        </p:blipFill>
        <p:spPr>
          <a:xfrm>
            <a:off x="1343609" y="3981206"/>
            <a:ext cx="6705600" cy="676275"/>
          </a:xfrm>
          <a:prstGeom prst="rect">
            <a:avLst/>
          </a:prstGeom>
        </p:spPr>
      </p:pic>
      <p:pic>
        <p:nvPicPr>
          <p:cNvPr id="6" name="图片 5"/>
          <p:cNvPicPr>
            <a:picLocks noChangeAspect="1"/>
          </p:cNvPicPr>
          <p:nvPr/>
        </p:nvPicPr>
        <p:blipFill rotWithShape="1">
          <a:blip r:embed="rId4"/>
          <a:srcRect r="20497"/>
          <a:stretch/>
        </p:blipFill>
        <p:spPr>
          <a:xfrm>
            <a:off x="1413540" y="4629144"/>
            <a:ext cx="6792686" cy="685800"/>
          </a:xfrm>
          <a:prstGeom prst="rect">
            <a:avLst/>
          </a:prstGeom>
        </p:spPr>
      </p:pic>
      <p:sp>
        <p:nvSpPr>
          <p:cNvPr id="7" name="文本框 6"/>
          <p:cNvSpPr txBox="1"/>
          <p:nvPr/>
        </p:nvSpPr>
        <p:spPr>
          <a:xfrm>
            <a:off x="8782081" y="2034073"/>
            <a:ext cx="1210588" cy="338554"/>
          </a:xfrm>
          <a:prstGeom prst="rect">
            <a:avLst/>
          </a:prstGeom>
          <a:noFill/>
        </p:spPr>
        <p:txBody>
          <a:bodyPr wrap="none" rtlCol="0">
            <a:spAutoFit/>
          </a:bodyPr>
          <a:lstStyle/>
          <a:p>
            <a:r>
              <a:rPr lang="zh-CN" altLang="en-US" sz="1600" b="1" dirty="0" smtClean="0">
                <a:latin typeface="华文楷体" panose="02010600040101010101" pitchFamily="2" charset="-122"/>
                <a:ea typeface="华文楷体" panose="02010600040101010101" pitchFamily="2" charset="-122"/>
              </a:rPr>
              <a:t>批容量约束</a:t>
            </a:r>
            <a:endParaRPr lang="zh-CN" altLang="en-US" sz="1600" b="1" dirty="0">
              <a:latin typeface="华文楷体" panose="02010600040101010101" pitchFamily="2" charset="-122"/>
              <a:ea typeface="华文楷体" panose="02010600040101010101" pitchFamily="2" charset="-122"/>
            </a:endParaRPr>
          </a:p>
        </p:txBody>
      </p:sp>
      <p:sp>
        <p:nvSpPr>
          <p:cNvPr id="15" name="文本框 14"/>
          <p:cNvSpPr txBox="1"/>
          <p:nvPr/>
        </p:nvSpPr>
        <p:spPr>
          <a:xfrm>
            <a:off x="8782081" y="2474292"/>
            <a:ext cx="3345510" cy="830997"/>
          </a:xfrm>
          <a:prstGeom prst="rect">
            <a:avLst/>
          </a:prstGeom>
          <a:noFill/>
        </p:spPr>
        <p:txBody>
          <a:bodyPr wrap="square" rtlCol="0">
            <a:spAutoFit/>
          </a:bodyPr>
          <a:lstStyle/>
          <a:p>
            <a:r>
              <a:rPr lang="zh-CN" altLang="en-US" sz="1600" b="1" dirty="0" smtClean="0">
                <a:latin typeface="华文楷体" panose="02010600040101010101" pitchFamily="2" charset="-122"/>
                <a:ea typeface="华文楷体" panose="02010600040101010101" pitchFamily="2" charset="-122"/>
              </a:rPr>
              <a:t>批的释放时间一方面不得早于批内任意工作另一方面不得早于同一机器上的上一批工作的完成时间</a:t>
            </a:r>
            <a:endParaRPr lang="zh-CN" altLang="en-US" sz="1600" b="1" dirty="0">
              <a:latin typeface="华文楷体" panose="02010600040101010101" pitchFamily="2" charset="-122"/>
              <a:ea typeface="华文楷体" panose="02010600040101010101" pitchFamily="2" charset="-122"/>
            </a:endParaRPr>
          </a:p>
        </p:txBody>
      </p:sp>
      <p:sp>
        <p:nvSpPr>
          <p:cNvPr id="17" name="文本框 16"/>
          <p:cNvSpPr txBox="1"/>
          <p:nvPr/>
        </p:nvSpPr>
        <p:spPr>
          <a:xfrm>
            <a:off x="8782081" y="3305289"/>
            <a:ext cx="2031325" cy="338554"/>
          </a:xfrm>
          <a:prstGeom prst="rect">
            <a:avLst/>
          </a:prstGeom>
          <a:noFill/>
        </p:spPr>
        <p:txBody>
          <a:bodyPr wrap="none" rtlCol="0">
            <a:spAutoFit/>
          </a:bodyPr>
          <a:lstStyle/>
          <a:p>
            <a:r>
              <a:rPr lang="zh-CN" altLang="en-US" sz="1600" b="1" dirty="0" smtClean="0">
                <a:latin typeface="华文楷体" panose="02010600040101010101" pitchFamily="2" charset="-122"/>
                <a:ea typeface="华文楷体" panose="02010600040101010101" pitchFamily="2" charset="-122"/>
              </a:rPr>
              <a:t>批的释放时间的下界</a:t>
            </a:r>
            <a:endParaRPr lang="zh-CN" altLang="en-US" sz="1600" b="1" dirty="0">
              <a:latin typeface="华文楷体" panose="02010600040101010101" pitchFamily="2" charset="-122"/>
              <a:ea typeface="华文楷体" panose="02010600040101010101" pitchFamily="2" charset="-122"/>
            </a:endParaRPr>
          </a:p>
        </p:txBody>
      </p:sp>
      <p:sp>
        <p:nvSpPr>
          <p:cNvPr id="18" name="文本框 17"/>
          <p:cNvSpPr txBox="1"/>
          <p:nvPr/>
        </p:nvSpPr>
        <p:spPr>
          <a:xfrm>
            <a:off x="8782080" y="3663804"/>
            <a:ext cx="2031325" cy="338554"/>
          </a:xfrm>
          <a:prstGeom prst="rect">
            <a:avLst/>
          </a:prstGeom>
          <a:noFill/>
        </p:spPr>
        <p:txBody>
          <a:bodyPr wrap="none" rtlCol="0">
            <a:spAutoFit/>
          </a:bodyPr>
          <a:lstStyle/>
          <a:p>
            <a:r>
              <a:rPr lang="zh-CN" altLang="en-US" sz="1600" b="1" dirty="0" smtClean="0">
                <a:latin typeface="华文楷体" panose="02010600040101010101" pitchFamily="2" charset="-122"/>
                <a:ea typeface="华文楷体" panose="02010600040101010101" pitchFamily="2" charset="-122"/>
              </a:rPr>
              <a:t>最大完成时间的定义</a:t>
            </a:r>
            <a:endParaRPr lang="zh-CN" altLang="en-US" sz="1600" b="1" dirty="0">
              <a:latin typeface="华文楷体" panose="02010600040101010101" pitchFamily="2" charset="-122"/>
              <a:ea typeface="华文楷体" panose="02010600040101010101" pitchFamily="2" charset="-122"/>
            </a:endParaRPr>
          </a:p>
        </p:txBody>
      </p:sp>
      <p:sp>
        <p:nvSpPr>
          <p:cNvPr id="19" name="文本框 18"/>
          <p:cNvSpPr txBox="1"/>
          <p:nvPr/>
        </p:nvSpPr>
        <p:spPr>
          <a:xfrm>
            <a:off x="8782079" y="4136286"/>
            <a:ext cx="1826141" cy="338554"/>
          </a:xfrm>
          <a:prstGeom prst="rect">
            <a:avLst/>
          </a:prstGeom>
          <a:noFill/>
        </p:spPr>
        <p:txBody>
          <a:bodyPr wrap="none" rtlCol="0">
            <a:spAutoFit/>
          </a:bodyPr>
          <a:lstStyle/>
          <a:p>
            <a:r>
              <a:rPr lang="zh-CN" altLang="en-US" sz="1600" b="1" dirty="0" smtClean="0">
                <a:latin typeface="华文楷体" panose="02010600040101010101" pitchFamily="2" charset="-122"/>
                <a:ea typeface="华文楷体" panose="02010600040101010101" pitchFamily="2" charset="-122"/>
              </a:rPr>
              <a:t>工作不可重复安排</a:t>
            </a:r>
            <a:endParaRPr lang="zh-CN" altLang="en-US" sz="1600" b="1" dirty="0">
              <a:latin typeface="华文楷体" panose="02010600040101010101" pitchFamily="2" charset="-122"/>
              <a:ea typeface="华文楷体" panose="02010600040101010101" pitchFamily="2" charset="-122"/>
            </a:endParaRPr>
          </a:p>
        </p:txBody>
      </p:sp>
      <p:sp>
        <p:nvSpPr>
          <p:cNvPr id="20" name="文本框 19"/>
          <p:cNvSpPr txBox="1"/>
          <p:nvPr/>
        </p:nvSpPr>
        <p:spPr>
          <a:xfrm>
            <a:off x="8786630" y="4591189"/>
            <a:ext cx="2031325" cy="338554"/>
          </a:xfrm>
          <a:prstGeom prst="rect">
            <a:avLst/>
          </a:prstGeom>
          <a:noFill/>
        </p:spPr>
        <p:txBody>
          <a:bodyPr wrap="none" rtlCol="0">
            <a:spAutoFit/>
          </a:bodyPr>
          <a:lstStyle/>
          <a:p>
            <a:r>
              <a:rPr lang="zh-CN" altLang="en-US" sz="1600" b="1" dirty="0" smtClean="0">
                <a:latin typeface="华文楷体" panose="02010600040101010101" pitchFamily="2" charset="-122"/>
                <a:ea typeface="华文楷体" panose="02010600040101010101" pitchFamily="2" charset="-122"/>
              </a:rPr>
              <a:t>最大完成时间的下界</a:t>
            </a:r>
            <a:endParaRPr lang="zh-CN" altLang="en-US" sz="1600" b="1" dirty="0">
              <a:latin typeface="华文楷体" panose="02010600040101010101" pitchFamily="2" charset="-122"/>
              <a:ea typeface="华文楷体" panose="02010600040101010101" pitchFamily="2" charset="-122"/>
            </a:endParaRPr>
          </a:p>
        </p:txBody>
      </p:sp>
      <p:sp>
        <p:nvSpPr>
          <p:cNvPr id="21" name="文本框 20"/>
          <p:cNvSpPr txBox="1"/>
          <p:nvPr/>
        </p:nvSpPr>
        <p:spPr>
          <a:xfrm>
            <a:off x="8782079" y="5042436"/>
            <a:ext cx="1313180" cy="338554"/>
          </a:xfrm>
          <a:prstGeom prst="rect">
            <a:avLst/>
          </a:prstGeom>
          <a:noFill/>
        </p:spPr>
        <p:txBody>
          <a:bodyPr wrap="none" rtlCol="0">
            <a:spAutoFit/>
          </a:bodyPr>
          <a:lstStyle/>
          <a:p>
            <a:r>
              <a:rPr lang="en-US" altLang="zh-CN" sz="1600" b="1" dirty="0" smtClean="0">
                <a:latin typeface="华文楷体" panose="02010600040101010101" pitchFamily="2" charset="-122"/>
                <a:ea typeface="华文楷体" panose="02010600040101010101" pitchFamily="2" charset="-122"/>
              </a:rPr>
              <a:t>0-1 </a:t>
            </a:r>
            <a:r>
              <a:rPr lang="zh-CN" altLang="en-US" sz="1600" b="1" dirty="0" smtClean="0">
                <a:latin typeface="华文楷体" panose="02010600040101010101" pitchFamily="2" charset="-122"/>
                <a:ea typeface="华文楷体" panose="02010600040101010101" pitchFamily="2" charset="-122"/>
              </a:rPr>
              <a:t>决策变量</a:t>
            </a:r>
            <a:endParaRPr lang="zh-CN" altLang="en-US" sz="1600"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548587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1768" name="矩形 1767"/>
          <p:cNvSpPr/>
          <p:nvPr/>
        </p:nvSpPr>
        <p:spPr>
          <a:xfrm>
            <a:off x="3500536" y="310334"/>
            <a:ext cx="3080737" cy="400105"/>
          </a:xfrm>
          <a:prstGeom prst="rect">
            <a:avLst/>
          </a:prstGeom>
        </p:spPr>
        <p:txBody>
          <a:bodyPr wrap="square" lIns="91436" tIns="45718" rIns="91436" bIns="45718">
            <a:spAutoFit/>
          </a:bodyPr>
          <a:lstStyle/>
          <a:p>
            <a:pPr algn="ctr"/>
            <a:r>
              <a:rPr lang="zh-CN" altLang="en-US" sz="2000" b="1" dirty="0" smtClean="0">
                <a:latin typeface="楷体" panose="02010609060101010101" pitchFamily="49" charset="-122"/>
                <a:ea typeface="楷体" panose="02010609060101010101" pitchFamily="49" charset="-122"/>
              </a:rPr>
              <a:t>分解转化</a:t>
            </a:r>
            <a:endParaRPr lang="zh-CN" altLang="en-US" sz="2000" b="1" dirty="0">
              <a:latin typeface="楷体" panose="02010609060101010101" pitchFamily="49" charset="-122"/>
              <a:ea typeface="楷体" panose="02010609060101010101" pitchFamily="49" charset="-122"/>
            </a:endParaRPr>
          </a:p>
        </p:txBody>
      </p:sp>
      <p:sp>
        <p:nvSpPr>
          <p:cNvPr id="1769" name="圆角矩形 1768"/>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0"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1771" name="矩形 1770"/>
          <p:cNvSpPr/>
          <p:nvPr/>
        </p:nvSpPr>
        <p:spPr>
          <a:xfrm>
            <a:off x="633077" y="125666"/>
            <a:ext cx="2436886" cy="738664"/>
          </a:xfrm>
          <a:prstGeom prst="rect">
            <a:avLst/>
          </a:prstGeom>
        </p:spPr>
        <p:txBody>
          <a:bodyPr wrap="none">
            <a:spAutoFit/>
          </a:bodyPr>
          <a:lstStyle/>
          <a:p>
            <a:pPr>
              <a:lnSpc>
                <a:spcPct val="150000"/>
              </a:lnSpc>
            </a:pPr>
            <a:r>
              <a:rPr lang="en-US" altLang="zh-CN" sz="2800" dirty="0" smtClean="0">
                <a:solidFill>
                  <a:srgbClr val="157E9F"/>
                </a:solidFill>
                <a:latin typeface="方正清刻本悦宋简体" panose="02000000000000000000" pitchFamily="2" charset="-122"/>
                <a:ea typeface="方正清刻本悦宋简体" panose="02000000000000000000" pitchFamily="2" charset="-122"/>
              </a:rPr>
              <a:t> </a:t>
            </a:r>
            <a:r>
              <a:rPr lang="zh-CN" altLang="en-US" sz="2800" dirty="0" smtClean="0">
                <a:solidFill>
                  <a:srgbClr val="157E9F"/>
                </a:solidFill>
                <a:latin typeface="方正清刻本悦宋简体" panose="02000000000000000000" pitchFamily="2" charset="-122"/>
                <a:ea typeface="方正清刻本悦宋简体" panose="02000000000000000000" pitchFamily="2" charset="-122"/>
              </a:rPr>
              <a:t>数学模型建立</a:t>
            </a:r>
            <a:endParaRPr lang="en-US" altLang="zh-CN" sz="2800" dirty="0">
              <a:solidFill>
                <a:srgbClr val="157E9F"/>
              </a:solidFill>
              <a:latin typeface="方正清刻本悦宋简体" panose="02000000000000000000" pitchFamily="2" charset="-122"/>
              <a:ea typeface="方正清刻本悦宋简体" panose="02000000000000000000" pitchFamily="2" charset="-122"/>
            </a:endParaRPr>
          </a:p>
        </p:txBody>
      </p:sp>
      <p:pic>
        <p:nvPicPr>
          <p:cNvPr id="22" name="图片 21"/>
          <p:cNvPicPr/>
          <p:nvPr/>
        </p:nvPicPr>
        <p:blipFill rotWithShape="1">
          <a:blip r:embed="rId3" cstate="print">
            <a:extLst>
              <a:ext uri="{28A0092B-C50C-407E-A947-70E740481C1C}">
                <a14:useLocalDpi xmlns:a14="http://schemas.microsoft.com/office/drawing/2010/main" val="0"/>
              </a:ext>
            </a:extLst>
          </a:blip>
          <a:srcRect l="7946" t="38683" r="15432" b="12436"/>
          <a:stretch/>
        </p:blipFill>
        <p:spPr bwMode="auto">
          <a:xfrm>
            <a:off x="1618738" y="3661844"/>
            <a:ext cx="5769964" cy="2063681"/>
          </a:xfrm>
          <a:prstGeom prst="rect">
            <a:avLst/>
          </a:prstGeom>
          <a:ln>
            <a:noFill/>
          </a:ln>
          <a:extLst>
            <a:ext uri="{53640926-AAD7-44D8-BBD7-CCE9431645EC}">
              <a14:shadowObscured xmlns:a14="http://schemas.microsoft.com/office/drawing/2010/main"/>
            </a:ext>
          </a:extLst>
        </p:spPr>
      </p:pic>
      <p:sp>
        <p:nvSpPr>
          <p:cNvPr id="23" name="文本框 22"/>
          <p:cNvSpPr txBox="1"/>
          <p:nvPr/>
        </p:nvSpPr>
        <p:spPr>
          <a:xfrm>
            <a:off x="2079182" y="2895347"/>
            <a:ext cx="2146072" cy="400110"/>
          </a:xfrm>
          <a:prstGeom prst="rect">
            <a:avLst/>
          </a:prstGeom>
          <a:noFill/>
        </p:spPr>
        <p:txBody>
          <a:bodyPr wrap="square" rtlCol="0">
            <a:spAutoFit/>
          </a:bodyPr>
          <a:lstStyle/>
          <a:p>
            <a:r>
              <a:rPr lang="zh-CN" altLang="zh-CN" sz="2000" b="1" dirty="0" smtClean="0">
                <a:latin typeface="楷体" panose="02010609060101010101" pitchFamily="49" charset="-122"/>
                <a:ea typeface="楷体" panose="02010609060101010101" pitchFamily="49" charset="-122"/>
              </a:rPr>
              <a:t>分配</a:t>
            </a:r>
            <a:r>
              <a:rPr lang="zh-CN" altLang="en-US" sz="2000" b="1" dirty="0" smtClean="0">
                <a:latin typeface="楷体" panose="02010609060101010101" pitchFamily="49" charset="-122"/>
                <a:ea typeface="楷体" panose="02010609060101010101" pitchFamily="49" charset="-122"/>
              </a:rPr>
              <a:t>问题</a:t>
            </a:r>
            <a:endParaRPr lang="zh-CN" altLang="en-US" sz="2000" b="1" dirty="0">
              <a:latin typeface="楷体" panose="02010609060101010101" pitchFamily="49" charset="-122"/>
              <a:ea typeface="楷体" panose="02010609060101010101" pitchFamily="49" charset="-122"/>
            </a:endParaRPr>
          </a:p>
        </p:txBody>
      </p:sp>
      <p:sp>
        <p:nvSpPr>
          <p:cNvPr id="24" name="文本框 23"/>
          <p:cNvSpPr txBox="1"/>
          <p:nvPr/>
        </p:nvSpPr>
        <p:spPr>
          <a:xfrm>
            <a:off x="5607179" y="2899133"/>
            <a:ext cx="1636709" cy="400110"/>
          </a:xfrm>
          <a:prstGeom prst="rect">
            <a:avLst/>
          </a:prstGeom>
          <a:noFill/>
        </p:spPr>
        <p:txBody>
          <a:bodyPr wrap="square" rtlCol="0">
            <a:spAutoFit/>
          </a:bodyPr>
          <a:lstStyle/>
          <a:p>
            <a:r>
              <a:rPr lang="zh-CN" altLang="en-US" sz="2000" b="1" dirty="0" smtClean="0">
                <a:latin typeface="楷体" panose="02010609060101010101" pitchFamily="49" charset="-122"/>
                <a:ea typeface="楷体" panose="02010609060101010101" pitchFamily="49" charset="-122"/>
              </a:rPr>
              <a:t>装箱问题</a:t>
            </a:r>
            <a:endParaRPr lang="zh-CN" altLang="en-US" sz="2000" b="1" dirty="0">
              <a:latin typeface="楷体" panose="02010609060101010101" pitchFamily="49" charset="-122"/>
              <a:ea typeface="楷体" panose="02010609060101010101" pitchFamily="49" charset="-122"/>
            </a:endParaRPr>
          </a:p>
        </p:txBody>
      </p:sp>
      <p:sp>
        <p:nvSpPr>
          <p:cNvPr id="25" name="矩形 24"/>
          <p:cNvSpPr/>
          <p:nvPr/>
        </p:nvSpPr>
        <p:spPr>
          <a:xfrm>
            <a:off x="1921070" y="6076544"/>
            <a:ext cx="1587699" cy="400110"/>
          </a:xfrm>
          <a:prstGeom prst="rect">
            <a:avLst/>
          </a:prstGeom>
        </p:spPr>
        <p:txBody>
          <a:bodyPr wrap="square">
            <a:spAutoFit/>
          </a:bodyPr>
          <a:lstStyle/>
          <a:p>
            <a:r>
              <a:rPr lang="zh-CN" altLang="zh-CN" sz="2000" b="1" dirty="0">
                <a:latin typeface="楷体" panose="02010609060101010101" pitchFamily="49" charset="-122"/>
                <a:ea typeface="楷体" panose="02010609060101010101" pitchFamily="49" charset="-122"/>
              </a:rPr>
              <a:t>模式转移图</a:t>
            </a:r>
            <a:endParaRPr lang="zh-CN" altLang="en-US" sz="2000" b="1" dirty="0">
              <a:latin typeface="楷体" panose="02010609060101010101" pitchFamily="49" charset="-122"/>
              <a:ea typeface="楷体" panose="02010609060101010101" pitchFamily="49" charset="-122"/>
            </a:endParaRPr>
          </a:p>
        </p:txBody>
      </p:sp>
      <p:sp>
        <p:nvSpPr>
          <p:cNvPr id="26" name="矩形 25"/>
          <p:cNvSpPr/>
          <p:nvPr/>
        </p:nvSpPr>
        <p:spPr>
          <a:xfrm>
            <a:off x="5682496" y="6076544"/>
            <a:ext cx="1706206" cy="400110"/>
          </a:xfrm>
          <a:prstGeom prst="rect">
            <a:avLst/>
          </a:prstGeom>
        </p:spPr>
        <p:txBody>
          <a:bodyPr wrap="square">
            <a:spAutoFit/>
          </a:bodyPr>
          <a:lstStyle/>
          <a:p>
            <a:r>
              <a:rPr lang="zh-CN" altLang="zh-CN" sz="2000" b="1" dirty="0">
                <a:latin typeface="楷体" panose="02010609060101010101" pitchFamily="49" charset="-122"/>
                <a:ea typeface="楷体" panose="02010609060101010101" pitchFamily="49" charset="-122"/>
              </a:rPr>
              <a:t>弧流图</a:t>
            </a:r>
            <a:endParaRPr lang="zh-CN" altLang="en-US" sz="2000" b="1" dirty="0">
              <a:latin typeface="楷体" panose="02010609060101010101" pitchFamily="49" charset="-122"/>
              <a:ea typeface="楷体" panose="02010609060101010101" pitchFamily="49" charset="-122"/>
            </a:endParaRPr>
          </a:p>
        </p:txBody>
      </p:sp>
      <p:sp>
        <p:nvSpPr>
          <p:cNvPr id="27" name="右箭头 26"/>
          <p:cNvSpPr/>
          <p:nvPr/>
        </p:nvSpPr>
        <p:spPr>
          <a:xfrm>
            <a:off x="144148" y="4344214"/>
            <a:ext cx="804518" cy="360827"/>
          </a:xfrm>
          <a:prstGeom prst="rightArrow">
            <a:avLst>
              <a:gd name="adj1" fmla="val 35617"/>
              <a:gd name="adj2" fmla="val 5641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 name="文本框 27"/>
              <p:cNvSpPr txBox="1"/>
              <p:nvPr/>
            </p:nvSpPr>
            <p:spPr>
              <a:xfrm>
                <a:off x="27551" y="3962096"/>
                <a:ext cx="925835" cy="2880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1" i="1" dirty="0" smtClean="0">
                          <a:latin typeface="Cambria Math" panose="02040503050406030204" pitchFamily="18" charset="0"/>
                          <a:ea typeface="楷体" panose="02010609060101010101" pitchFamily="49" charset="-122"/>
                        </a:rPr>
                        <m:t>𝑱𝒐𝒃𝒔</m:t>
                      </m:r>
                    </m:oMath>
                  </m:oMathPara>
                </a14:m>
                <a:endParaRPr lang="zh-CN" altLang="en-US" sz="2000" b="1" i="1" dirty="0">
                  <a:latin typeface="楷体" panose="02010609060101010101" pitchFamily="49" charset="-122"/>
                  <a:ea typeface="楷体" panose="02010609060101010101" pitchFamily="49" charset="-122"/>
                </a:endParaRPr>
              </a:p>
            </p:txBody>
          </p:sp>
        </mc:Choice>
        <mc:Fallback xmlns="">
          <p:sp>
            <p:nvSpPr>
              <p:cNvPr id="28" name="文本框 27"/>
              <p:cNvSpPr txBox="1">
                <a:spLocks noRot="1" noChangeAspect="1" noMove="1" noResize="1" noEditPoints="1" noAdjustHandles="1" noChangeArrowheads="1" noChangeShapeType="1" noTextEdit="1"/>
              </p:cNvSpPr>
              <p:nvPr/>
            </p:nvSpPr>
            <p:spPr>
              <a:xfrm>
                <a:off x="27551" y="3962096"/>
                <a:ext cx="925835" cy="288072"/>
              </a:xfrm>
              <a:prstGeom prst="rect">
                <a:avLst/>
              </a:prstGeom>
              <a:blipFill>
                <a:blip r:embed="rId4"/>
                <a:stretch>
                  <a:fillRect b="-617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p:cNvSpPr txBox="1"/>
              <p:nvPr/>
            </p:nvSpPr>
            <p:spPr>
              <a:xfrm>
                <a:off x="7563626" y="4085980"/>
                <a:ext cx="92583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1" i="1" dirty="0">
                          <a:latin typeface="Cambria Math" panose="02040503050406030204" pitchFamily="18" charset="0"/>
                          <a:ea typeface="楷体" panose="02010609060101010101" pitchFamily="49" charset="-122"/>
                        </a:rPr>
                        <m:t>𝑩𝒂𝒕𝒄𝒉𝒆𝒔</m:t>
                      </m:r>
                    </m:oMath>
                  </m:oMathPara>
                </a14:m>
                <a:endParaRPr lang="zh-CN" altLang="en-US" sz="2000" b="1" i="1" dirty="0">
                  <a:latin typeface="楷体" panose="02010609060101010101" pitchFamily="49" charset="-122"/>
                  <a:ea typeface="楷体" panose="02010609060101010101" pitchFamily="49" charset="-122"/>
                </a:endParaRPr>
              </a:p>
            </p:txBody>
          </p:sp>
        </mc:Choice>
        <mc:Fallback xmlns="">
          <p:sp>
            <p:nvSpPr>
              <p:cNvPr id="29" name="文本框 28"/>
              <p:cNvSpPr txBox="1">
                <a:spLocks noRot="1" noChangeAspect="1" noMove="1" noResize="1" noEditPoints="1" noAdjustHandles="1" noChangeArrowheads="1" noChangeShapeType="1" noTextEdit="1"/>
              </p:cNvSpPr>
              <p:nvPr/>
            </p:nvSpPr>
            <p:spPr>
              <a:xfrm>
                <a:off x="7563626" y="4085980"/>
                <a:ext cx="925835" cy="400110"/>
              </a:xfrm>
              <a:prstGeom prst="rect">
                <a:avLst/>
              </a:prstGeom>
              <a:blipFill>
                <a:blip r:embed="rId5"/>
                <a:stretch>
                  <a:fillRect l="-658" r="-28947"/>
                </a:stretch>
              </a:blipFill>
            </p:spPr>
            <p:txBody>
              <a:bodyPr/>
              <a:lstStyle/>
              <a:p>
                <a:r>
                  <a:rPr lang="zh-CN" altLang="en-US">
                    <a:noFill/>
                  </a:rPr>
                  <a:t> </a:t>
                </a:r>
              </a:p>
            </p:txBody>
          </p:sp>
        </mc:Fallback>
      </mc:AlternateContent>
      <p:sp>
        <p:nvSpPr>
          <p:cNvPr id="30" name="右箭头 29"/>
          <p:cNvSpPr/>
          <p:nvPr/>
        </p:nvSpPr>
        <p:spPr>
          <a:xfrm>
            <a:off x="7735598" y="4440470"/>
            <a:ext cx="804518" cy="360827"/>
          </a:xfrm>
          <a:prstGeom prst="rightArrow">
            <a:avLst>
              <a:gd name="adj1" fmla="val 35617"/>
              <a:gd name="adj2" fmla="val 5641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1" name="圆角矩形 30"/>
          <p:cNvSpPr/>
          <p:nvPr/>
        </p:nvSpPr>
        <p:spPr>
          <a:xfrm>
            <a:off x="1433572" y="3414962"/>
            <a:ext cx="6104123" cy="2532124"/>
          </a:xfrm>
          <a:prstGeom prst="roundRect">
            <a:avLst/>
          </a:prstGeom>
          <a:noFill/>
          <a:ln w="28575">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2" name="圆角矩形 31"/>
              <p:cNvSpPr/>
              <p:nvPr/>
            </p:nvSpPr>
            <p:spPr>
              <a:xfrm>
                <a:off x="8743953" y="4202387"/>
                <a:ext cx="1616203" cy="836997"/>
              </a:xfrm>
              <a:prstGeom prst="roundRect">
                <a:avLst>
                  <a:gd name="adj" fmla="val 27332"/>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1" i="1" dirty="0" smtClean="0">
                          <a:solidFill>
                            <a:schemeClr val="tx1"/>
                          </a:solidFill>
                          <a:latin typeface="Cambria Math" panose="02040503050406030204" pitchFamily="18" charset="0"/>
                          <a:ea typeface="Cambria Math" panose="02040503050406030204" pitchFamily="18" charset="0"/>
                        </a:rPr>
                        <m:t>𝑷𝒂𝒓𝒂𝒍𝒍𝒆𝒍</m:t>
                      </m:r>
                    </m:oMath>
                  </m:oMathPara>
                </a14:m>
                <a:endParaRPr lang="en-US" altLang="zh-CN" b="1" i="1" dirty="0" smtClean="0">
                  <a:solidFill>
                    <a:schemeClr val="tx1"/>
                  </a:solidFill>
                  <a:latin typeface="Cambria Math" panose="02040503050406030204" pitchFamily="18" charset="0"/>
                  <a:ea typeface="Cambria Math" panose="02040503050406030204" pitchFamily="18" charset="0"/>
                </a:endParaRPr>
              </a:p>
              <a:p>
                <a:pPr algn="ctr"/>
                <a14:m>
                  <m:oMath xmlns:m="http://schemas.openxmlformats.org/officeDocument/2006/math">
                    <m:r>
                      <a:rPr lang="en-US" altLang="zh-CN" b="1" i="1" dirty="0" smtClean="0">
                        <a:solidFill>
                          <a:schemeClr val="tx1"/>
                        </a:solidFill>
                        <a:latin typeface="Cambria Math" panose="02040503050406030204" pitchFamily="18" charset="0"/>
                        <a:ea typeface="Cambria Math" panose="02040503050406030204" pitchFamily="18" charset="0"/>
                      </a:rPr>
                      <m:t>𝑴𝒂𝒄𝒉𝒊𝒏𝒆</m:t>
                    </m:r>
                  </m:oMath>
                </a14:m>
                <a:r>
                  <a:rPr lang="en-US" altLang="zh-CN" b="1" i="1" dirty="0" smtClean="0">
                    <a:solidFill>
                      <a:schemeClr val="tx1"/>
                    </a:solidFill>
                    <a:latin typeface="Cambria Math" panose="02040503050406030204" pitchFamily="18" charset="0"/>
                  </a:rPr>
                  <a:t>s</a:t>
                </a:r>
                <a:endParaRPr lang="zh-CN" altLang="en-US" b="1" i="1" dirty="0">
                  <a:solidFill>
                    <a:schemeClr val="tx1"/>
                  </a:solidFill>
                  <a:latin typeface="Cambria Math" panose="02040503050406030204" pitchFamily="18" charset="0"/>
                </a:endParaRPr>
              </a:p>
            </p:txBody>
          </p:sp>
        </mc:Choice>
        <mc:Fallback xmlns="">
          <p:sp>
            <p:nvSpPr>
              <p:cNvPr id="32" name="圆角矩形 31"/>
              <p:cNvSpPr>
                <a:spLocks noRot="1" noChangeAspect="1" noMove="1" noResize="1" noEditPoints="1" noAdjustHandles="1" noChangeArrowheads="1" noChangeShapeType="1" noTextEdit="1"/>
              </p:cNvSpPr>
              <p:nvPr/>
            </p:nvSpPr>
            <p:spPr>
              <a:xfrm>
                <a:off x="8743953" y="4202387"/>
                <a:ext cx="1616203" cy="836997"/>
              </a:xfrm>
              <a:prstGeom prst="roundRect">
                <a:avLst>
                  <a:gd name="adj" fmla="val 27332"/>
                </a:avLst>
              </a:prstGeom>
              <a:blipFill>
                <a:blip r:embed="rId6"/>
                <a:stretch>
                  <a:fillRect/>
                </a:stretch>
              </a:blipFill>
              <a:ln w="28575">
                <a:solidFill>
                  <a:schemeClr val="tx1"/>
                </a:solidFill>
                <a:prstDash val="solid"/>
              </a:ln>
            </p:spPr>
            <p:txBody>
              <a:bodyPr/>
              <a:lstStyle/>
              <a:p>
                <a:r>
                  <a:rPr lang="zh-CN" altLang="en-US">
                    <a:noFill/>
                  </a:rPr>
                  <a:t> </a:t>
                </a:r>
              </a:p>
            </p:txBody>
          </p:sp>
        </mc:Fallback>
      </mc:AlternateContent>
      <p:sp>
        <p:nvSpPr>
          <p:cNvPr id="33" name="文本框 32"/>
          <p:cNvSpPr txBox="1"/>
          <p:nvPr/>
        </p:nvSpPr>
        <p:spPr>
          <a:xfrm>
            <a:off x="8814512" y="2895347"/>
            <a:ext cx="1475084" cy="400110"/>
          </a:xfrm>
          <a:prstGeom prst="rect">
            <a:avLst/>
          </a:prstGeom>
          <a:noFill/>
        </p:spPr>
        <p:txBody>
          <a:bodyPr wrap="none" rtlCol="0">
            <a:spAutoFit/>
          </a:bodyPr>
          <a:lstStyle/>
          <a:p>
            <a:r>
              <a:rPr lang="zh-CN" altLang="en-US" sz="2000" b="1" dirty="0">
                <a:latin typeface="楷体" panose="02010609060101010101" pitchFamily="49" charset="-122"/>
                <a:ea typeface="楷体" panose="02010609060101010101" pitchFamily="49" charset="-122"/>
              </a:rPr>
              <a:t>平行机</a:t>
            </a:r>
            <a:r>
              <a:rPr lang="zh-CN" altLang="en-US" sz="2000" b="1" dirty="0" smtClean="0">
                <a:latin typeface="楷体" panose="02010609060101010101" pitchFamily="49" charset="-122"/>
                <a:ea typeface="楷体" panose="02010609060101010101" pitchFamily="49" charset="-122"/>
              </a:rPr>
              <a:t>问题</a:t>
            </a:r>
            <a:endParaRPr lang="zh-CN" altLang="en-US" sz="2000" b="1" dirty="0">
              <a:latin typeface="楷体" panose="02010609060101010101" pitchFamily="49" charset="-122"/>
              <a:ea typeface="楷体" panose="02010609060101010101" pitchFamily="49" charset="-122"/>
            </a:endParaRPr>
          </a:p>
        </p:txBody>
      </p:sp>
      <p:sp>
        <p:nvSpPr>
          <p:cNvPr id="34" name="右箭头 33"/>
          <p:cNvSpPr/>
          <p:nvPr/>
        </p:nvSpPr>
        <p:spPr>
          <a:xfrm>
            <a:off x="10891900" y="4344216"/>
            <a:ext cx="804518" cy="360827"/>
          </a:xfrm>
          <a:prstGeom prst="rightArrow">
            <a:avLst>
              <a:gd name="adj1" fmla="val 35617"/>
              <a:gd name="adj2" fmla="val 5641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5" name="矩形 34"/>
              <p:cNvSpPr/>
              <p:nvPr/>
            </p:nvSpPr>
            <p:spPr>
              <a:xfrm>
                <a:off x="10688063" y="4027221"/>
                <a:ext cx="12634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dirty="0" smtClean="0">
                          <a:latin typeface="Cambria Math" panose="02040503050406030204" pitchFamily="18" charset="0"/>
                          <a:ea typeface="楷体" panose="02010609060101010101" pitchFamily="49" charset="-122"/>
                        </a:rPr>
                        <m:t>𝑺𝒐𝒍𝒖𝒕𝒊𝒐𝒏</m:t>
                      </m:r>
                    </m:oMath>
                  </m:oMathPara>
                </a14:m>
                <a:endParaRPr lang="zh-CN" altLang="en-US" b="1" i="1" dirty="0">
                  <a:latin typeface="楷体" panose="02010609060101010101" pitchFamily="49" charset="-122"/>
                  <a:ea typeface="楷体" panose="02010609060101010101" pitchFamily="49" charset="-122"/>
                </a:endParaRPr>
              </a:p>
            </p:txBody>
          </p:sp>
        </mc:Choice>
        <mc:Fallback xmlns="">
          <p:sp>
            <p:nvSpPr>
              <p:cNvPr id="35" name="矩形 34"/>
              <p:cNvSpPr>
                <a:spLocks noRot="1" noChangeAspect="1" noMove="1" noResize="1" noEditPoints="1" noAdjustHandles="1" noChangeArrowheads="1" noChangeShapeType="1" noTextEdit="1"/>
              </p:cNvSpPr>
              <p:nvPr/>
            </p:nvSpPr>
            <p:spPr>
              <a:xfrm>
                <a:off x="10688063" y="4027221"/>
                <a:ext cx="1263487" cy="369332"/>
              </a:xfrm>
              <a:prstGeom prst="rect">
                <a:avLst/>
              </a:prstGeom>
              <a:blipFill>
                <a:blip r:embed="rId7"/>
                <a:stretch>
                  <a:fillRect/>
                </a:stretch>
              </a:blipFill>
            </p:spPr>
            <p:txBody>
              <a:bodyPr/>
              <a:lstStyle/>
              <a:p>
                <a:r>
                  <a:rPr lang="zh-CN" altLang="en-US">
                    <a:noFill/>
                  </a:rPr>
                  <a:t> </a:t>
                </a:r>
              </a:p>
            </p:txBody>
          </p:sp>
        </mc:Fallback>
      </mc:AlternateContent>
      <p:sp>
        <p:nvSpPr>
          <p:cNvPr id="36" name="圆角矩形 35"/>
          <p:cNvSpPr/>
          <p:nvPr/>
        </p:nvSpPr>
        <p:spPr>
          <a:xfrm>
            <a:off x="1203158" y="921805"/>
            <a:ext cx="9484905" cy="5671503"/>
          </a:xfrm>
          <a:prstGeom prst="roundRect">
            <a:avLst>
              <a:gd name="adj" fmla="val 8082"/>
            </a:avLst>
          </a:prstGeom>
          <a:noFill/>
          <a:ln w="2857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7" name="圆角矩形 36"/>
              <p:cNvSpPr/>
              <p:nvPr/>
            </p:nvSpPr>
            <p:spPr>
              <a:xfrm>
                <a:off x="3508769" y="1063750"/>
                <a:ext cx="5235183" cy="536464"/>
              </a:xfrm>
              <a:prstGeom prst="roundRect">
                <a:avLst>
                  <a:gd name="adj" fmla="val 26989"/>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1" i="1" dirty="0" smtClean="0">
                          <a:solidFill>
                            <a:schemeClr val="tx1"/>
                          </a:solidFill>
                          <a:latin typeface="Cambria Math" panose="02040503050406030204" pitchFamily="18" charset="0"/>
                        </a:rPr>
                        <m:t>𝑩𝑷𝑴𝑺𝑷</m:t>
                      </m:r>
                    </m:oMath>
                  </m:oMathPara>
                </a14:m>
                <a:endParaRPr lang="zh-CN" altLang="en-US" b="1" dirty="0">
                  <a:solidFill>
                    <a:schemeClr val="tx1"/>
                  </a:solidFill>
                </a:endParaRPr>
              </a:p>
            </p:txBody>
          </p:sp>
        </mc:Choice>
        <mc:Fallback xmlns="">
          <p:sp>
            <p:nvSpPr>
              <p:cNvPr id="37" name="圆角矩形 36"/>
              <p:cNvSpPr>
                <a:spLocks noRot="1" noChangeAspect="1" noMove="1" noResize="1" noEditPoints="1" noAdjustHandles="1" noChangeArrowheads="1" noChangeShapeType="1" noTextEdit="1"/>
              </p:cNvSpPr>
              <p:nvPr/>
            </p:nvSpPr>
            <p:spPr>
              <a:xfrm>
                <a:off x="3508769" y="1063750"/>
                <a:ext cx="5235183" cy="536464"/>
              </a:xfrm>
              <a:prstGeom prst="roundRect">
                <a:avLst>
                  <a:gd name="adj" fmla="val 26989"/>
                </a:avLst>
              </a:prstGeom>
              <a:blipFill>
                <a:blip r:embed="rId8"/>
                <a:stretch>
                  <a:fillRect/>
                </a:stretch>
              </a:blipFill>
              <a:ln w="28575">
                <a:solidFill>
                  <a:schemeClr val="tx1"/>
                </a:solidFill>
                <a:prstDash val="solid"/>
              </a:ln>
            </p:spPr>
            <p:txBody>
              <a:bodyPr/>
              <a:lstStyle/>
              <a:p>
                <a:r>
                  <a:rPr lang="zh-CN" altLang="en-US">
                    <a:noFill/>
                  </a:rPr>
                  <a:t> </a:t>
                </a:r>
              </a:p>
            </p:txBody>
          </p:sp>
        </mc:Fallback>
      </mc:AlternateContent>
      <p:sp>
        <p:nvSpPr>
          <p:cNvPr id="38" name="圆角右箭头 37"/>
          <p:cNvSpPr/>
          <p:nvPr/>
        </p:nvSpPr>
        <p:spPr>
          <a:xfrm rot="16200000" flipH="1">
            <a:off x="3919264" y="727317"/>
            <a:ext cx="611981" cy="3630425"/>
          </a:xfrm>
          <a:prstGeom prst="bentArrow">
            <a:avLst>
              <a:gd name="adj1" fmla="val 27942"/>
              <a:gd name="adj2" fmla="val 38916"/>
              <a:gd name="adj3" fmla="val 49878"/>
              <a:gd name="adj4" fmla="val 50122"/>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右箭头 38"/>
          <p:cNvSpPr/>
          <p:nvPr/>
        </p:nvSpPr>
        <p:spPr>
          <a:xfrm rot="5400000">
            <a:off x="5484299" y="2042579"/>
            <a:ext cx="1156958" cy="454924"/>
          </a:xfrm>
          <a:prstGeom prst="rightArrow">
            <a:avLst>
              <a:gd name="adj1" fmla="val 35617"/>
              <a:gd name="adj2" fmla="val 56410"/>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0" name="圆角右箭头 39"/>
          <p:cNvSpPr/>
          <p:nvPr/>
        </p:nvSpPr>
        <p:spPr>
          <a:xfrm rot="5400000">
            <a:off x="7619699" y="723997"/>
            <a:ext cx="618621" cy="3630425"/>
          </a:xfrm>
          <a:prstGeom prst="bentArrow">
            <a:avLst>
              <a:gd name="adj1" fmla="val 27942"/>
              <a:gd name="adj2" fmla="val 38916"/>
              <a:gd name="adj3" fmla="val 49878"/>
              <a:gd name="adj4" fmla="val 50122"/>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mc:AlternateContent xmlns:mc="http://schemas.openxmlformats.org/markup-compatibility/2006" xmlns:a14="http://schemas.microsoft.com/office/drawing/2010/main">
        <mc:Choice Requires="a14">
          <p:sp>
            <p:nvSpPr>
              <p:cNvPr id="41" name="矩形 40"/>
              <p:cNvSpPr/>
              <p:nvPr/>
            </p:nvSpPr>
            <p:spPr>
              <a:xfrm>
                <a:off x="6190702" y="1726627"/>
                <a:ext cx="158408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ea typeface="楷体" panose="02010609060101010101" pitchFamily="49" charset="-122"/>
                        </a:rPr>
                        <m:t>𝑫𝒆𝒄𝒐𝒎𝒑𝒐𝒔𝒆</m:t>
                      </m:r>
                    </m:oMath>
                  </m:oMathPara>
                </a14:m>
                <a:endParaRPr lang="zh-CN" altLang="en-US" b="1" i="1" dirty="0">
                  <a:latin typeface="楷体" panose="02010609060101010101" pitchFamily="49" charset="-122"/>
                  <a:ea typeface="楷体" panose="02010609060101010101" pitchFamily="49" charset="-122"/>
                </a:endParaRPr>
              </a:p>
            </p:txBody>
          </p:sp>
        </mc:Choice>
        <mc:Fallback xmlns="">
          <p:sp>
            <p:nvSpPr>
              <p:cNvPr id="41" name="矩形 40"/>
              <p:cNvSpPr>
                <a:spLocks noRot="1" noChangeAspect="1" noMove="1" noResize="1" noEditPoints="1" noAdjustHandles="1" noChangeArrowheads="1" noChangeShapeType="1" noTextEdit="1"/>
              </p:cNvSpPr>
              <p:nvPr/>
            </p:nvSpPr>
            <p:spPr>
              <a:xfrm>
                <a:off x="6190702" y="1726627"/>
                <a:ext cx="1584088" cy="369332"/>
              </a:xfrm>
              <a:prstGeom prst="rect">
                <a:avLst/>
              </a:prstGeom>
              <a:blipFill>
                <a:blip r:embed="rId9"/>
                <a:stretch>
                  <a:fillRect b="-147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27916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69" name="文本框 68"/>
          <p:cNvSpPr txBox="1"/>
          <p:nvPr/>
        </p:nvSpPr>
        <p:spPr>
          <a:xfrm>
            <a:off x="5534311" y="1425422"/>
            <a:ext cx="2394858" cy="523220"/>
          </a:xfrm>
          <a:prstGeom prst="rect">
            <a:avLst/>
          </a:prstGeom>
          <a:noFill/>
        </p:spPr>
        <p:txBody>
          <a:bodyPr wrap="square" rtlCol="0">
            <a:spAutoFit/>
          </a:bodyPr>
          <a:lstStyle/>
          <a:p>
            <a:r>
              <a:rPr lang="zh-CN" altLang="en-US" sz="2800" b="1" dirty="0" smtClean="0">
                <a:solidFill>
                  <a:srgbClr val="157E9F"/>
                </a:solidFill>
                <a:latin typeface="方正清刻本悦宋简体" panose="02000000000000000000" pitchFamily="2" charset="-122"/>
                <a:ea typeface="方正清刻本悦宋简体" panose="02000000000000000000" pitchFamily="2" charset="-122"/>
              </a:rPr>
              <a:t>前期工作</a:t>
            </a:r>
            <a:endParaRPr lang="zh-CN" altLang="en-US" sz="2800" b="1"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70" name="文本框 69"/>
          <p:cNvSpPr txBox="1"/>
          <p:nvPr/>
        </p:nvSpPr>
        <p:spPr>
          <a:xfrm>
            <a:off x="8814539" y="1396429"/>
            <a:ext cx="2993529" cy="523220"/>
          </a:xfrm>
          <a:prstGeom prst="rect">
            <a:avLst/>
          </a:prstGeom>
          <a:noFill/>
        </p:spPr>
        <p:txBody>
          <a:bodyPr wrap="square" rtlCol="0">
            <a:spAutoFit/>
          </a:bodyPr>
          <a:lstStyle/>
          <a:p>
            <a:r>
              <a:rPr lang="zh-CN" altLang="en-US" sz="2800" b="1" dirty="0" smtClean="0">
                <a:solidFill>
                  <a:srgbClr val="157E9F"/>
                </a:solidFill>
                <a:latin typeface="方正清刻本悦宋简体" panose="02000000000000000000" pitchFamily="2" charset="-122"/>
                <a:ea typeface="方正清刻本悦宋简体" panose="02000000000000000000" pitchFamily="2" charset="-122"/>
              </a:rPr>
              <a:t>选题背景</a:t>
            </a:r>
            <a:endParaRPr lang="zh-CN" altLang="en-US" sz="2800" b="1"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71" name="文本框 70"/>
          <p:cNvSpPr txBox="1"/>
          <p:nvPr/>
        </p:nvSpPr>
        <p:spPr>
          <a:xfrm>
            <a:off x="5493383" y="3093660"/>
            <a:ext cx="2394858" cy="523220"/>
          </a:xfrm>
          <a:prstGeom prst="rect">
            <a:avLst/>
          </a:prstGeom>
          <a:noFill/>
        </p:spPr>
        <p:txBody>
          <a:bodyPr wrap="square" rtlCol="0">
            <a:spAutoFit/>
          </a:bodyPr>
          <a:lstStyle/>
          <a:p>
            <a:r>
              <a:rPr lang="zh-CN" altLang="en-US" sz="2800" b="1" dirty="0" smtClean="0">
                <a:solidFill>
                  <a:srgbClr val="157E9F"/>
                </a:solidFill>
                <a:latin typeface="方正清刻本悦宋简体" panose="02000000000000000000" pitchFamily="2" charset="-122"/>
                <a:ea typeface="方正清刻本悦宋简体" panose="02000000000000000000" pitchFamily="2" charset="-122"/>
              </a:rPr>
              <a:t>研究现状</a:t>
            </a:r>
            <a:endParaRPr lang="zh-CN" altLang="en-US" sz="2800" b="1"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72" name="文本框 71"/>
          <p:cNvSpPr txBox="1"/>
          <p:nvPr/>
        </p:nvSpPr>
        <p:spPr>
          <a:xfrm>
            <a:off x="8773612" y="3093660"/>
            <a:ext cx="2394858" cy="523220"/>
          </a:xfrm>
          <a:prstGeom prst="rect">
            <a:avLst/>
          </a:prstGeom>
          <a:noFill/>
        </p:spPr>
        <p:txBody>
          <a:bodyPr wrap="square" rtlCol="0">
            <a:spAutoFit/>
          </a:bodyPr>
          <a:lstStyle/>
          <a:p>
            <a:r>
              <a:rPr lang="zh-CN" altLang="en-US" sz="2800" b="1" dirty="0" smtClean="0">
                <a:solidFill>
                  <a:srgbClr val="157E9F"/>
                </a:solidFill>
                <a:latin typeface="方正清刻本悦宋简体" panose="02000000000000000000" pitchFamily="2" charset="-122"/>
                <a:ea typeface="方正清刻本悦宋简体" panose="02000000000000000000" pitchFamily="2" charset="-122"/>
              </a:rPr>
              <a:t>研究内容</a:t>
            </a:r>
            <a:endParaRPr lang="zh-CN" altLang="en-US" sz="2800" b="1"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73" name="文本框 72"/>
          <p:cNvSpPr txBox="1"/>
          <p:nvPr/>
        </p:nvSpPr>
        <p:spPr>
          <a:xfrm>
            <a:off x="8766971" y="4804784"/>
            <a:ext cx="2394858" cy="523220"/>
          </a:xfrm>
          <a:prstGeom prst="rect">
            <a:avLst/>
          </a:prstGeom>
          <a:noFill/>
        </p:spPr>
        <p:txBody>
          <a:bodyPr wrap="square" rtlCol="0">
            <a:spAutoFit/>
          </a:bodyPr>
          <a:lstStyle/>
          <a:p>
            <a:r>
              <a:rPr lang="zh-CN" altLang="en-US" sz="2800" b="1" dirty="0" smtClean="0">
                <a:solidFill>
                  <a:srgbClr val="157E9F"/>
                </a:solidFill>
                <a:latin typeface="方正清刻本悦宋简体" panose="02000000000000000000" pitchFamily="2" charset="-122"/>
                <a:ea typeface="方正清刻本悦宋简体" panose="02000000000000000000" pitchFamily="2" charset="-122"/>
              </a:rPr>
              <a:t>总结</a:t>
            </a:r>
            <a:endParaRPr lang="zh-CN" altLang="en-US" sz="2800" b="1"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2" name="矩形 1"/>
          <p:cNvSpPr/>
          <p:nvPr/>
        </p:nvSpPr>
        <p:spPr>
          <a:xfrm>
            <a:off x="0" y="0"/>
            <a:ext cx="3033486" cy="6858000"/>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7" name="矩形 126"/>
          <p:cNvSpPr/>
          <p:nvPr/>
        </p:nvSpPr>
        <p:spPr>
          <a:xfrm>
            <a:off x="1078161" y="1830524"/>
            <a:ext cx="877163" cy="2585323"/>
          </a:xfrm>
          <a:prstGeom prst="rect">
            <a:avLst/>
          </a:prstGeom>
        </p:spPr>
        <p:txBody>
          <a:bodyPr wrap="none">
            <a:spAutoFit/>
          </a:bodyPr>
          <a:lstStyle/>
          <a:p>
            <a:r>
              <a:rPr kumimoji="1" lang="zh-CN" altLang="en-US" sz="5400" b="1" dirty="0" smtClean="0">
                <a:solidFill>
                  <a:schemeClr val="bg1"/>
                </a:solidFill>
                <a:latin typeface="方正清刻本悦宋简体" panose="02000000000000000000" pitchFamily="2" charset="-122"/>
                <a:ea typeface="方正清刻本悦宋简体" panose="02000000000000000000" pitchFamily="2" charset="-122"/>
              </a:rPr>
              <a:t>目</a:t>
            </a:r>
            <a:endParaRPr kumimoji="1" lang="en-US" altLang="zh-CN" sz="5400" b="1" dirty="0" smtClean="0">
              <a:solidFill>
                <a:schemeClr val="bg1"/>
              </a:solidFill>
              <a:latin typeface="方正清刻本悦宋简体" panose="02000000000000000000" pitchFamily="2" charset="-122"/>
              <a:ea typeface="方正清刻本悦宋简体" panose="02000000000000000000" pitchFamily="2" charset="-122"/>
            </a:endParaRPr>
          </a:p>
          <a:p>
            <a:endParaRPr kumimoji="1" lang="en-US" altLang="zh-CN" sz="5400" b="1" dirty="0" smtClean="0">
              <a:solidFill>
                <a:schemeClr val="bg1"/>
              </a:solidFill>
              <a:latin typeface="方正清刻本悦宋简体" panose="02000000000000000000" pitchFamily="2" charset="-122"/>
              <a:ea typeface="方正清刻本悦宋简体" panose="02000000000000000000" pitchFamily="2" charset="-122"/>
            </a:endParaRPr>
          </a:p>
          <a:p>
            <a:r>
              <a:rPr kumimoji="1" lang="zh-CN" altLang="en-US" sz="5400" b="1" dirty="0" smtClean="0">
                <a:solidFill>
                  <a:schemeClr val="bg1"/>
                </a:solidFill>
                <a:latin typeface="方正清刻本悦宋简体" panose="02000000000000000000" pitchFamily="2" charset="-122"/>
                <a:ea typeface="方正清刻本悦宋简体" panose="02000000000000000000" pitchFamily="2" charset="-122"/>
              </a:rPr>
              <a:t>录</a:t>
            </a:r>
            <a:endParaRPr kumimoji="1" lang="zh-CN" altLang="en-US" sz="5400" b="1" dirty="0">
              <a:solidFill>
                <a:schemeClr val="bg1"/>
              </a:solidFill>
              <a:latin typeface="方正清刻本悦宋简体" panose="02000000000000000000" pitchFamily="2" charset="-122"/>
              <a:ea typeface="方正清刻本悦宋简体" panose="02000000000000000000" pitchFamily="2" charset="-122"/>
            </a:endParaRPr>
          </a:p>
        </p:txBody>
      </p:sp>
      <p:sp>
        <p:nvSpPr>
          <p:cNvPr id="128" name="文本框 127"/>
          <p:cNvSpPr txBox="1"/>
          <p:nvPr/>
        </p:nvSpPr>
        <p:spPr>
          <a:xfrm>
            <a:off x="5486742" y="4804784"/>
            <a:ext cx="2394858" cy="523220"/>
          </a:xfrm>
          <a:prstGeom prst="rect">
            <a:avLst/>
          </a:prstGeom>
          <a:noFill/>
        </p:spPr>
        <p:txBody>
          <a:bodyPr wrap="square" rtlCol="0">
            <a:spAutoFit/>
          </a:bodyPr>
          <a:lstStyle/>
          <a:p>
            <a:r>
              <a:rPr lang="zh-CN" altLang="en-US" sz="2800" b="1" dirty="0" smtClean="0">
                <a:solidFill>
                  <a:srgbClr val="157E9F"/>
                </a:solidFill>
                <a:latin typeface="方正清刻本悦宋简体" panose="02000000000000000000" pitchFamily="2" charset="-122"/>
                <a:ea typeface="方正清刻本悦宋简体" panose="02000000000000000000" pitchFamily="2" charset="-122"/>
              </a:rPr>
              <a:t>预期成果</a:t>
            </a:r>
            <a:endParaRPr lang="zh-CN" altLang="en-US" sz="2800" b="1"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129" name="文本框 128"/>
          <p:cNvSpPr txBox="1"/>
          <p:nvPr/>
        </p:nvSpPr>
        <p:spPr>
          <a:xfrm>
            <a:off x="4643884" y="1531878"/>
            <a:ext cx="828000" cy="707886"/>
          </a:xfrm>
          <a:prstGeom prst="rect">
            <a:avLst/>
          </a:prstGeom>
          <a:noFill/>
          <a:ln>
            <a:noFill/>
          </a:ln>
        </p:spPr>
        <p:txBody>
          <a:bodyPr wrap="square" rtlCol="0">
            <a:spAutoFit/>
          </a:bodyPr>
          <a:lstStyle/>
          <a:p>
            <a:pPr algn="ctr"/>
            <a:r>
              <a:rPr lang="en-US" altLang="zh-CN" sz="4000" b="1" dirty="0" smtClean="0">
                <a:solidFill>
                  <a:srgbClr val="157E9F"/>
                </a:solidFill>
                <a:latin typeface="微软雅黑" pitchFamily="34" charset="-122"/>
                <a:ea typeface="微软雅黑" pitchFamily="34" charset="-122"/>
              </a:rPr>
              <a:t>01</a:t>
            </a:r>
          </a:p>
        </p:txBody>
      </p:sp>
      <p:sp>
        <p:nvSpPr>
          <p:cNvPr id="130" name="矩形 129"/>
          <p:cNvSpPr/>
          <p:nvPr/>
        </p:nvSpPr>
        <p:spPr>
          <a:xfrm>
            <a:off x="4643884" y="1471821"/>
            <a:ext cx="828000"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文本框 130"/>
          <p:cNvSpPr txBox="1"/>
          <p:nvPr/>
        </p:nvSpPr>
        <p:spPr>
          <a:xfrm>
            <a:off x="7925040" y="1502198"/>
            <a:ext cx="828000" cy="707886"/>
          </a:xfrm>
          <a:prstGeom prst="rect">
            <a:avLst/>
          </a:prstGeom>
          <a:noFill/>
          <a:ln>
            <a:noFill/>
          </a:ln>
        </p:spPr>
        <p:txBody>
          <a:bodyPr wrap="square" rtlCol="0">
            <a:spAutoFit/>
          </a:bodyPr>
          <a:lstStyle/>
          <a:p>
            <a:pPr algn="ctr"/>
            <a:r>
              <a:rPr lang="en-US" altLang="zh-CN" sz="4000" b="1" dirty="0" smtClean="0">
                <a:solidFill>
                  <a:srgbClr val="157E9F"/>
                </a:solidFill>
                <a:latin typeface="微软雅黑" pitchFamily="34" charset="-122"/>
                <a:ea typeface="微软雅黑" pitchFamily="34" charset="-122"/>
              </a:rPr>
              <a:t>02</a:t>
            </a:r>
          </a:p>
        </p:txBody>
      </p:sp>
      <p:sp>
        <p:nvSpPr>
          <p:cNvPr id="132" name="矩形 131"/>
          <p:cNvSpPr/>
          <p:nvPr/>
        </p:nvSpPr>
        <p:spPr>
          <a:xfrm>
            <a:off x="7925040" y="1442141"/>
            <a:ext cx="828000"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框 132"/>
          <p:cNvSpPr txBox="1"/>
          <p:nvPr/>
        </p:nvSpPr>
        <p:spPr>
          <a:xfrm>
            <a:off x="4624454" y="3183243"/>
            <a:ext cx="828000" cy="707886"/>
          </a:xfrm>
          <a:prstGeom prst="rect">
            <a:avLst/>
          </a:prstGeom>
          <a:noFill/>
          <a:ln>
            <a:noFill/>
          </a:ln>
        </p:spPr>
        <p:txBody>
          <a:bodyPr wrap="square" rtlCol="0">
            <a:spAutoFit/>
          </a:bodyPr>
          <a:lstStyle/>
          <a:p>
            <a:pPr algn="ctr"/>
            <a:r>
              <a:rPr lang="en-US" altLang="zh-CN" sz="4000" b="1" dirty="0" smtClean="0">
                <a:solidFill>
                  <a:srgbClr val="157E9F"/>
                </a:solidFill>
                <a:latin typeface="微软雅黑" pitchFamily="34" charset="-122"/>
                <a:ea typeface="微软雅黑" pitchFamily="34" charset="-122"/>
              </a:rPr>
              <a:t>03</a:t>
            </a:r>
          </a:p>
        </p:txBody>
      </p:sp>
      <p:sp>
        <p:nvSpPr>
          <p:cNvPr id="134" name="矩形 133"/>
          <p:cNvSpPr/>
          <p:nvPr/>
        </p:nvSpPr>
        <p:spPr>
          <a:xfrm>
            <a:off x="4624454" y="3123186"/>
            <a:ext cx="828000"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文本框 134"/>
          <p:cNvSpPr txBox="1"/>
          <p:nvPr/>
        </p:nvSpPr>
        <p:spPr>
          <a:xfrm>
            <a:off x="7916926" y="3183243"/>
            <a:ext cx="828000" cy="707886"/>
          </a:xfrm>
          <a:prstGeom prst="rect">
            <a:avLst/>
          </a:prstGeom>
          <a:noFill/>
          <a:ln>
            <a:noFill/>
          </a:ln>
        </p:spPr>
        <p:txBody>
          <a:bodyPr wrap="square" rtlCol="0">
            <a:spAutoFit/>
          </a:bodyPr>
          <a:lstStyle/>
          <a:p>
            <a:pPr algn="ctr"/>
            <a:r>
              <a:rPr lang="en-US" altLang="zh-CN" sz="4000" b="1" dirty="0" smtClean="0">
                <a:solidFill>
                  <a:srgbClr val="157E9F"/>
                </a:solidFill>
                <a:latin typeface="微软雅黑" pitchFamily="34" charset="-122"/>
                <a:ea typeface="微软雅黑" pitchFamily="34" charset="-122"/>
              </a:rPr>
              <a:t>04</a:t>
            </a:r>
          </a:p>
        </p:txBody>
      </p:sp>
      <p:sp>
        <p:nvSpPr>
          <p:cNvPr id="136" name="矩形 135"/>
          <p:cNvSpPr/>
          <p:nvPr/>
        </p:nvSpPr>
        <p:spPr>
          <a:xfrm>
            <a:off x="7916926" y="3123186"/>
            <a:ext cx="828000"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文本框 136"/>
          <p:cNvSpPr txBox="1"/>
          <p:nvPr/>
        </p:nvSpPr>
        <p:spPr>
          <a:xfrm>
            <a:off x="4624454" y="4890261"/>
            <a:ext cx="828000" cy="707886"/>
          </a:xfrm>
          <a:prstGeom prst="rect">
            <a:avLst/>
          </a:prstGeom>
          <a:noFill/>
          <a:ln>
            <a:noFill/>
          </a:ln>
        </p:spPr>
        <p:txBody>
          <a:bodyPr wrap="square" rtlCol="0">
            <a:spAutoFit/>
          </a:bodyPr>
          <a:lstStyle/>
          <a:p>
            <a:pPr algn="ctr"/>
            <a:r>
              <a:rPr lang="en-US" altLang="zh-CN" sz="4000" b="1" dirty="0" smtClean="0">
                <a:solidFill>
                  <a:srgbClr val="157E9F"/>
                </a:solidFill>
                <a:latin typeface="微软雅黑" pitchFamily="34" charset="-122"/>
                <a:ea typeface="微软雅黑" pitchFamily="34" charset="-122"/>
              </a:rPr>
              <a:t>05</a:t>
            </a:r>
          </a:p>
        </p:txBody>
      </p:sp>
      <p:sp>
        <p:nvSpPr>
          <p:cNvPr id="138" name="矩形 137"/>
          <p:cNvSpPr/>
          <p:nvPr/>
        </p:nvSpPr>
        <p:spPr>
          <a:xfrm>
            <a:off x="4624454" y="4830204"/>
            <a:ext cx="828000"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文本框 138"/>
          <p:cNvSpPr txBox="1"/>
          <p:nvPr/>
        </p:nvSpPr>
        <p:spPr>
          <a:xfrm>
            <a:off x="7916926" y="4890261"/>
            <a:ext cx="828000" cy="707886"/>
          </a:xfrm>
          <a:prstGeom prst="rect">
            <a:avLst/>
          </a:prstGeom>
          <a:noFill/>
          <a:ln>
            <a:noFill/>
          </a:ln>
        </p:spPr>
        <p:txBody>
          <a:bodyPr wrap="square" rtlCol="0">
            <a:spAutoFit/>
          </a:bodyPr>
          <a:lstStyle/>
          <a:p>
            <a:pPr algn="ctr"/>
            <a:r>
              <a:rPr lang="en-US" altLang="zh-CN" sz="4000" b="1" dirty="0" smtClean="0">
                <a:solidFill>
                  <a:srgbClr val="157E9F"/>
                </a:solidFill>
                <a:latin typeface="微软雅黑" pitchFamily="34" charset="-122"/>
                <a:ea typeface="微软雅黑" pitchFamily="34" charset="-122"/>
              </a:rPr>
              <a:t>06</a:t>
            </a:r>
          </a:p>
        </p:txBody>
      </p:sp>
      <p:sp>
        <p:nvSpPr>
          <p:cNvPr id="140" name="矩形 139"/>
          <p:cNvSpPr/>
          <p:nvPr/>
        </p:nvSpPr>
        <p:spPr>
          <a:xfrm>
            <a:off x="7916926" y="4830204"/>
            <a:ext cx="828000"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文本框 140"/>
          <p:cNvSpPr txBox="1"/>
          <p:nvPr/>
        </p:nvSpPr>
        <p:spPr>
          <a:xfrm>
            <a:off x="5562996" y="1953968"/>
            <a:ext cx="2394858" cy="338554"/>
          </a:xfrm>
          <a:prstGeom prst="rect">
            <a:avLst/>
          </a:prstGeom>
          <a:noFill/>
        </p:spPr>
        <p:txBody>
          <a:bodyPr wrap="square" rtlCol="0">
            <a:spAutoFit/>
          </a:bodyPr>
          <a:lstStyle/>
          <a:p>
            <a:r>
              <a:rPr lang="en-US" altLang="zh-CN" sz="1600" dirty="0" smtClean="0">
                <a:solidFill>
                  <a:schemeClr val="tx1">
                    <a:lumMod val="75000"/>
                    <a:lumOff val="25000"/>
                  </a:schemeClr>
                </a:solidFill>
                <a:latin typeface="微软雅黑" pitchFamily="34" charset="-122"/>
                <a:ea typeface="微软雅黑" pitchFamily="34" charset="-122"/>
                <a:cs typeface="Times New Roman" pitchFamily="18" charset="0"/>
              </a:rPr>
              <a:t>Previous Work</a:t>
            </a:r>
            <a:endParaRPr lang="zh-CN" altLang="en-US" sz="1600" dirty="0">
              <a:solidFill>
                <a:schemeClr val="tx1">
                  <a:lumMod val="75000"/>
                  <a:lumOff val="25000"/>
                </a:schemeClr>
              </a:solidFill>
              <a:latin typeface="微软雅黑" pitchFamily="34" charset="-122"/>
              <a:ea typeface="微软雅黑" pitchFamily="34" charset="-122"/>
              <a:cs typeface="Times New Roman" pitchFamily="18" charset="0"/>
            </a:endParaRPr>
          </a:p>
        </p:txBody>
      </p:sp>
      <p:sp>
        <p:nvSpPr>
          <p:cNvPr id="142" name="文本框 141"/>
          <p:cNvSpPr txBox="1"/>
          <p:nvPr/>
        </p:nvSpPr>
        <p:spPr>
          <a:xfrm>
            <a:off x="8814540" y="1977437"/>
            <a:ext cx="2394858" cy="338554"/>
          </a:xfrm>
          <a:prstGeom prst="rect">
            <a:avLst/>
          </a:prstGeom>
          <a:noFill/>
        </p:spPr>
        <p:txBody>
          <a:bodyPr wrap="square" rtlCol="0">
            <a:spAutoFit/>
          </a:bodyPr>
          <a:lstStyle/>
          <a:p>
            <a:r>
              <a:rPr lang="en-US" altLang="zh-CN" sz="1600" dirty="0">
                <a:solidFill>
                  <a:schemeClr val="tx1">
                    <a:lumMod val="75000"/>
                    <a:lumOff val="25000"/>
                  </a:schemeClr>
                </a:solidFill>
                <a:latin typeface="微软雅黑" pitchFamily="34" charset="-122"/>
                <a:ea typeface="微软雅黑" pitchFamily="34" charset="-122"/>
              </a:rPr>
              <a:t>Background</a:t>
            </a:r>
            <a:endParaRPr lang="zh-CN" altLang="en-US" sz="1600" dirty="0">
              <a:solidFill>
                <a:schemeClr val="tx1">
                  <a:lumMod val="75000"/>
                  <a:lumOff val="25000"/>
                </a:schemeClr>
              </a:solidFill>
              <a:latin typeface="微软雅黑" pitchFamily="34" charset="-122"/>
              <a:ea typeface="微软雅黑" pitchFamily="34" charset="-122"/>
              <a:cs typeface="Times New Roman" pitchFamily="18" charset="0"/>
            </a:endParaRPr>
          </a:p>
        </p:txBody>
      </p:sp>
      <p:sp>
        <p:nvSpPr>
          <p:cNvPr id="143" name="文本框 142"/>
          <p:cNvSpPr txBox="1"/>
          <p:nvPr/>
        </p:nvSpPr>
        <p:spPr>
          <a:xfrm>
            <a:off x="5528709" y="3641987"/>
            <a:ext cx="2394858" cy="338554"/>
          </a:xfrm>
          <a:prstGeom prst="rect">
            <a:avLst/>
          </a:prstGeom>
          <a:noFill/>
        </p:spPr>
        <p:txBody>
          <a:bodyPr wrap="square" rtlCol="0">
            <a:spAutoFit/>
          </a:bodyPr>
          <a:lstStyle/>
          <a:p>
            <a:r>
              <a:rPr lang="en-US" altLang="zh-CN" sz="1600" dirty="0">
                <a:solidFill>
                  <a:schemeClr val="tx1">
                    <a:lumMod val="75000"/>
                    <a:lumOff val="25000"/>
                  </a:schemeClr>
                </a:solidFill>
                <a:latin typeface="微软雅黑" pitchFamily="34" charset="-122"/>
                <a:ea typeface="微软雅黑" pitchFamily="34" charset="-122"/>
                <a:cs typeface="Times New Roman" pitchFamily="18" charset="0"/>
              </a:rPr>
              <a:t>Research Status</a:t>
            </a:r>
            <a:endParaRPr lang="zh-CN" altLang="en-US" sz="1600" dirty="0">
              <a:solidFill>
                <a:schemeClr val="tx1">
                  <a:lumMod val="75000"/>
                  <a:lumOff val="25000"/>
                </a:schemeClr>
              </a:solidFill>
              <a:latin typeface="微软雅黑" pitchFamily="34" charset="-122"/>
              <a:ea typeface="微软雅黑" pitchFamily="34" charset="-122"/>
              <a:cs typeface="Times New Roman" pitchFamily="18" charset="0"/>
            </a:endParaRPr>
          </a:p>
        </p:txBody>
      </p:sp>
      <p:sp>
        <p:nvSpPr>
          <p:cNvPr id="144" name="文本框 143"/>
          <p:cNvSpPr txBox="1"/>
          <p:nvPr/>
        </p:nvSpPr>
        <p:spPr>
          <a:xfrm>
            <a:off x="8814540" y="3633648"/>
            <a:ext cx="2394858" cy="338554"/>
          </a:xfrm>
          <a:prstGeom prst="rect">
            <a:avLst/>
          </a:prstGeom>
          <a:noFill/>
        </p:spPr>
        <p:txBody>
          <a:bodyPr wrap="square" rtlCol="0">
            <a:spAutoFit/>
          </a:bodyPr>
          <a:lstStyle/>
          <a:p>
            <a:r>
              <a:rPr lang="en-US" altLang="zh-CN" sz="1600" dirty="0">
                <a:solidFill>
                  <a:schemeClr val="tx1">
                    <a:lumMod val="75000"/>
                    <a:lumOff val="25000"/>
                  </a:schemeClr>
                </a:solidFill>
                <a:latin typeface="微软雅黑" pitchFamily="34" charset="-122"/>
                <a:ea typeface="微软雅黑" pitchFamily="34" charset="-122"/>
                <a:cs typeface="Times New Roman" pitchFamily="18" charset="0"/>
              </a:rPr>
              <a:t>Research Contents</a:t>
            </a:r>
            <a:endParaRPr lang="zh-CN" altLang="en-US" sz="1600" dirty="0">
              <a:solidFill>
                <a:schemeClr val="tx1">
                  <a:lumMod val="75000"/>
                  <a:lumOff val="25000"/>
                </a:schemeClr>
              </a:solidFill>
              <a:latin typeface="微软雅黑" pitchFamily="34" charset="-122"/>
              <a:ea typeface="微软雅黑" pitchFamily="34" charset="-122"/>
              <a:cs typeface="Times New Roman" pitchFamily="18" charset="0"/>
            </a:endParaRPr>
          </a:p>
        </p:txBody>
      </p:sp>
      <p:sp>
        <p:nvSpPr>
          <p:cNvPr id="145" name="文本框 144"/>
          <p:cNvSpPr txBox="1"/>
          <p:nvPr/>
        </p:nvSpPr>
        <p:spPr>
          <a:xfrm>
            <a:off x="5522068" y="5349679"/>
            <a:ext cx="2394858" cy="338554"/>
          </a:xfrm>
          <a:prstGeom prst="rect">
            <a:avLst/>
          </a:prstGeom>
          <a:noFill/>
        </p:spPr>
        <p:txBody>
          <a:bodyPr wrap="square" rtlCol="0">
            <a:spAutoFit/>
          </a:bodyPr>
          <a:lstStyle/>
          <a:p>
            <a:r>
              <a:rPr lang="en-US" altLang="zh-CN" sz="1600" dirty="0">
                <a:solidFill>
                  <a:schemeClr val="tx1">
                    <a:lumMod val="75000"/>
                    <a:lumOff val="25000"/>
                  </a:schemeClr>
                </a:solidFill>
                <a:latin typeface="微软雅黑" pitchFamily="34" charset="-122"/>
                <a:ea typeface="微软雅黑" pitchFamily="34" charset="-122"/>
                <a:cs typeface="Times New Roman" pitchFamily="18" charset="0"/>
              </a:rPr>
              <a:t>Expected </a:t>
            </a:r>
            <a:r>
              <a:rPr lang="en-US" altLang="zh-CN" sz="1600" dirty="0" smtClean="0">
                <a:solidFill>
                  <a:schemeClr val="tx1">
                    <a:lumMod val="75000"/>
                    <a:lumOff val="25000"/>
                  </a:schemeClr>
                </a:solidFill>
                <a:latin typeface="微软雅黑" pitchFamily="34" charset="-122"/>
                <a:ea typeface="微软雅黑" pitchFamily="34" charset="-122"/>
                <a:cs typeface="Times New Roman" pitchFamily="18" charset="0"/>
              </a:rPr>
              <a:t>Results</a:t>
            </a:r>
            <a:endParaRPr lang="zh-CN" altLang="en-US" sz="1600" dirty="0">
              <a:solidFill>
                <a:schemeClr val="tx1">
                  <a:lumMod val="75000"/>
                  <a:lumOff val="25000"/>
                </a:schemeClr>
              </a:solidFill>
              <a:latin typeface="微软雅黑" pitchFamily="34" charset="-122"/>
              <a:ea typeface="微软雅黑" pitchFamily="34" charset="-122"/>
              <a:cs typeface="Times New Roman" pitchFamily="18" charset="0"/>
            </a:endParaRPr>
          </a:p>
        </p:txBody>
      </p:sp>
      <p:sp>
        <p:nvSpPr>
          <p:cNvPr id="146" name="文本框 145"/>
          <p:cNvSpPr txBox="1"/>
          <p:nvPr/>
        </p:nvSpPr>
        <p:spPr>
          <a:xfrm>
            <a:off x="8814540" y="5343095"/>
            <a:ext cx="2394858" cy="338554"/>
          </a:xfrm>
          <a:prstGeom prst="rect">
            <a:avLst/>
          </a:prstGeom>
          <a:noFill/>
        </p:spPr>
        <p:txBody>
          <a:bodyPr wrap="square" rtlCol="0">
            <a:spAutoFit/>
          </a:bodyPr>
          <a:lstStyle/>
          <a:p>
            <a:r>
              <a:rPr lang="en-US" altLang="zh-CN" sz="1600" dirty="0" smtClean="0">
                <a:solidFill>
                  <a:schemeClr val="tx1">
                    <a:lumMod val="75000"/>
                    <a:lumOff val="25000"/>
                  </a:schemeClr>
                </a:solidFill>
                <a:latin typeface="微软雅黑" pitchFamily="34" charset="-122"/>
                <a:ea typeface="微软雅黑" pitchFamily="34" charset="-122"/>
                <a:cs typeface="Times New Roman" pitchFamily="18" charset="0"/>
              </a:rPr>
              <a:t>Summary</a:t>
            </a:r>
            <a:endParaRPr lang="zh-CN" altLang="en-US" sz="1600" dirty="0">
              <a:solidFill>
                <a:schemeClr val="tx1">
                  <a:lumMod val="75000"/>
                  <a:lumOff val="25000"/>
                </a:schemeClr>
              </a:solidFill>
              <a:latin typeface="微软雅黑" pitchFamily="34" charset="-122"/>
              <a:ea typeface="微软雅黑" pitchFamily="34" charset="-122"/>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1768" name="矩形 1767"/>
          <p:cNvSpPr/>
          <p:nvPr/>
        </p:nvSpPr>
        <p:spPr>
          <a:xfrm>
            <a:off x="3500537" y="310334"/>
            <a:ext cx="2767916" cy="400105"/>
          </a:xfrm>
          <a:prstGeom prst="rect">
            <a:avLst/>
          </a:prstGeom>
        </p:spPr>
        <p:txBody>
          <a:bodyPr wrap="square" lIns="91436" tIns="45718" rIns="91436" bIns="45718">
            <a:spAutoFit/>
          </a:bodyPr>
          <a:lstStyle/>
          <a:p>
            <a:pPr algn="ctr"/>
            <a:r>
              <a:rPr lang="zh-CN" altLang="en-US" sz="2000" b="1" dirty="0" smtClean="0">
                <a:latin typeface="楷体" panose="02010609060101010101" pitchFamily="49" charset="-122"/>
                <a:ea typeface="楷体" panose="02010609060101010101" pitchFamily="49" charset="-122"/>
              </a:rPr>
              <a:t>改进模型</a:t>
            </a:r>
            <a:endParaRPr lang="zh-CN" altLang="en-US" sz="2000" b="1" dirty="0">
              <a:latin typeface="楷体" panose="02010609060101010101" pitchFamily="49" charset="-122"/>
              <a:ea typeface="楷体" panose="02010609060101010101" pitchFamily="49" charset="-122"/>
            </a:endParaRPr>
          </a:p>
        </p:txBody>
      </p:sp>
      <p:sp>
        <p:nvSpPr>
          <p:cNvPr id="1769" name="圆角矩形 1768"/>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0"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1771" name="矩形 1770"/>
          <p:cNvSpPr/>
          <p:nvPr/>
        </p:nvSpPr>
        <p:spPr>
          <a:xfrm>
            <a:off x="633077" y="125666"/>
            <a:ext cx="2436886" cy="738664"/>
          </a:xfrm>
          <a:prstGeom prst="rect">
            <a:avLst/>
          </a:prstGeom>
        </p:spPr>
        <p:txBody>
          <a:bodyPr wrap="none">
            <a:spAutoFit/>
          </a:bodyPr>
          <a:lstStyle/>
          <a:p>
            <a:pPr>
              <a:lnSpc>
                <a:spcPct val="150000"/>
              </a:lnSpc>
            </a:pPr>
            <a:r>
              <a:rPr lang="en-US" altLang="zh-CN" sz="2800" dirty="0" smtClean="0">
                <a:solidFill>
                  <a:srgbClr val="157E9F"/>
                </a:solidFill>
                <a:latin typeface="方正清刻本悦宋简体" panose="02000000000000000000" pitchFamily="2" charset="-122"/>
                <a:ea typeface="方正清刻本悦宋简体" panose="02000000000000000000" pitchFamily="2" charset="-122"/>
              </a:rPr>
              <a:t> </a:t>
            </a:r>
            <a:r>
              <a:rPr lang="zh-CN" altLang="en-US" sz="2800" dirty="0" smtClean="0">
                <a:solidFill>
                  <a:srgbClr val="157E9F"/>
                </a:solidFill>
                <a:latin typeface="方正清刻本悦宋简体" panose="02000000000000000000" pitchFamily="2" charset="-122"/>
                <a:ea typeface="方正清刻本悦宋简体" panose="02000000000000000000" pitchFamily="2" charset="-122"/>
              </a:rPr>
              <a:t>数学模型建立</a:t>
            </a:r>
            <a:endParaRPr lang="en-US" altLang="zh-CN" sz="2800" dirty="0">
              <a:solidFill>
                <a:srgbClr val="157E9F"/>
              </a:solidFill>
              <a:latin typeface="方正清刻本悦宋简体" panose="02000000000000000000" pitchFamily="2" charset="-122"/>
              <a:ea typeface="方正清刻本悦宋简体" panose="02000000000000000000" pitchFamily="2" charset="-122"/>
            </a:endParaRPr>
          </a:p>
        </p:txBody>
      </p:sp>
      <p:pic>
        <p:nvPicPr>
          <p:cNvPr id="22" name="图片 21"/>
          <p:cNvPicPr>
            <a:picLocks noChangeAspect="1"/>
          </p:cNvPicPr>
          <p:nvPr/>
        </p:nvPicPr>
        <p:blipFill>
          <a:blip r:embed="rId2"/>
          <a:stretch>
            <a:fillRect/>
          </a:stretch>
        </p:blipFill>
        <p:spPr>
          <a:xfrm>
            <a:off x="886672" y="921805"/>
            <a:ext cx="7812160" cy="5663222"/>
          </a:xfrm>
          <a:prstGeom prst="rect">
            <a:avLst/>
          </a:prstGeom>
        </p:spPr>
      </p:pic>
      <p:sp>
        <p:nvSpPr>
          <p:cNvPr id="23" name="文本框 22"/>
          <p:cNvSpPr txBox="1"/>
          <p:nvPr/>
        </p:nvSpPr>
        <p:spPr>
          <a:xfrm>
            <a:off x="9010681" y="1687966"/>
            <a:ext cx="1005403" cy="338554"/>
          </a:xfrm>
          <a:prstGeom prst="rect">
            <a:avLst/>
          </a:prstGeom>
          <a:noFill/>
        </p:spPr>
        <p:txBody>
          <a:bodyPr wrap="none" rtlCol="0">
            <a:spAutoFit/>
          </a:bodyPr>
          <a:lstStyle/>
          <a:p>
            <a:r>
              <a:rPr lang="zh-CN" altLang="en-US" sz="1600" b="1" dirty="0" smtClean="0">
                <a:latin typeface="华文楷体" panose="02010600040101010101" pitchFamily="2" charset="-122"/>
                <a:ea typeface="华文楷体" panose="02010600040101010101" pitchFamily="2" charset="-122"/>
              </a:rPr>
              <a:t>装箱问题</a:t>
            </a:r>
            <a:endParaRPr lang="zh-CN" altLang="en-US" sz="1600" b="1" dirty="0">
              <a:latin typeface="华文楷体" panose="02010600040101010101" pitchFamily="2" charset="-122"/>
              <a:ea typeface="华文楷体" panose="02010600040101010101" pitchFamily="2" charset="-122"/>
            </a:endParaRPr>
          </a:p>
        </p:txBody>
      </p:sp>
      <p:sp>
        <p:nvSpPr>
          <p:cNvPr id="24" name="文本框 23"/>
          <p:cNvSpPr txBox="1"/>
          <p:nvPr/>
        </p:nvSpPr>
        <p:spPr>
          <a:xfrm>
            <a:off x="9010681" y="3180913"/>
            <a:ext cx="1005403" cy="338554"/>
          </a:xfrm>
          <a:prstGeom prst="rect">
            <a:avLst/>
          </a:prstGeom>
          <a:noFill/>
        </p:spPr>
        <p:txBody>
          <a:bodyPr wrap="none" rtlCol="0">
            <a:spAutoFit/>
          </a:bodyPr>
          <a:lstStyle/>
          <a:p>
            <a:r>
              <a:rPr lang="zh-CN" altLang="en-US" sz="1600" b="1" dirty="0" smtClean="0">
                <a:latin typeface="华文楷体" panose="02010600040101010101" pitchFamily="2" charset="-122"/>
                <a:ea typeface="华文楷体" panose="02010600040101010101" pitchFamily="2" charset="-122"/>
              </a:rPr>
              <a:t>分配问题</a:t>
            </a:r>
            <a:endParaRPr lang="zh-CN" altLang="en-US" sz="1600" b="1" dirty="0">
              <a:latin typeface="华文楷体" panose="02010600040101010101" pitchFamily="2" charset="-122"/>
              <a:ea typeface="华文楷体" panose="02010600040101010101" pitchFamily="2" charset="-122"/>
            </a:endParaRPr>
          </a:p>
        </p:txBody>
      </p:sp>
      <p:sp>
        <p:nvSpPr>
          <p:cNvPr id="25" name="文本框 24"/>
          <p:cNvSpPr txBox="1"/>
          <p:nvPr/>
        </p:nvSpPr>
        <p:spPr>
          <a:xfrm>
            <a:off x="9010681" y="4561395"/>
            <a:ext cx="1210588" cy="338554"/>
          </a:xfrm>
          <a:prstGeom prst="rect">
            <a:avLst/>
          </a:prstGeom>
          <a:noFill/>
        </p:spPr>
        <p:txBody>
          <a:bodyPr wrap="none" rtlCol="0">
            <a:spAutoFit/>
          </a:bodyPr>
          <a:lstStyle/>
          <a:p>
            <a:r>
              <a:rPr lang="zh-CN" altLang="en-US" sz="1600" b="1" dirty="0" smtClean="0">
                <a:latin typeface="华文楷体" panose="02010600040101010101" pitchFamily="2" charset="-122"/>
                <a:ea typeface="华文楷体" panose="02010600040101010101" pitchFamily="2" charset="-122"/>
              </a:rPr>
              <a:t>平行机问题</a:t>
            </a:r>
            <a:endParaRPr lang="zh-CN" altLang="en-US" sz="1600" b="1" dirty="0">
              <a:latin typeface="华文楷体" panose="02010600040101010101" pitchFamily="2" charset="-122"/>
              <a:ea typeface="华文楷体" panose="02010600040101010101" pitchFamily="2" charset="-122"/>
            </a:endParaRPr>
          </a:p>
        </p:txBody>
      </p:sp>
      <p:sp>
        <p:nvSpPr>
          <p:cNvPr id="2" name="圆角矩形 1"/>
          <p:cNvSpPr/>
          <p:nvPr/>
        </p:nvSpPr>
        <p:spPr>
          <a:xfrm>
            <a:off x="1359083" y="1179096"/>
            <a:ext cx="7495674" cy="1356294"/>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1359082" y="2580833"/>
            <a:ext cx="7495674" cy="1538714"/>
          </a:xfrm>
          <a:prstGeom prst="roundRect">
            <a:avLst/>
          </a:prstGeom>
          <a:noFill/>
          <a:ln w="28575">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1359082" y="4164990"/>
            <a:ext cx="7495674" cy="1436361"/>
          </a:xfrm>
          <a:prstGeom prst="round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60993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69145" y="1227919"/>
            <a:ext cx="8998856" cy="4476196"/>
          </a:xfrm>
          <a:prstGeom prst="rect">
            <a:avLst/>
          </a:prstGeom>
          <a:solidFill>
            <a:srgbClr val="157E9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文本框 199"/>
          <p:cNvSpPr txBox="1"/>
          <p:nvPr/>
        </p:nvSpPr>
        <p:spPr>
          <a:xfrm>
            <a:off x="2611590" y="1895018"/>
            <a:ext cx="2421883" cy="646331"/>
          </a:xfrm>
          <a:prstGeom prst="rect">
            <a:avLst/>
          </a:prstGeom>
          <a:noFill/>
        </p:spPr>
        <p:txBody>
          <a:bodyPr wrap="square" rtlCol="0">
            <a:spAutoFit/>
          </a:bodyPr>
          <a:lstStyle/>
          <a:p>
            <a:r>
              <a:rPr lang="zh-CN" altLang="en-US" sz="3600" b="1" dirty="0" smtClean="0">
                <a:solidFill>
                  <a:schemeClr val="bg1"/>
                </a:solidFill>
                <a:latin typeface="方正清刻本悦宋简体" panose="02000000000000000000" pitchFamily="2" charset="-122"/>
                <a:ea typeface="方正清刻本悦宋简体" panose="02000000000000000000" pitchFamily="2" charset="-122"/>
              </a:rPr>
              <a:t>预期成果</a:t>
            </a:r>
            <a:endParaRPr lang="zh-CN" altLang="en-US" sz="3600" b="1" dirty="0">
              <a:solidFill>
                <a:schemeClr val="bg1"/>
              </a:solidFill>
              <a:latin typeface="方正清刻本悦宋简体" panose="02000000000000000000" pitchFamily="2" charset="-122"/>
              <a:ea typeface="方正清刻本悦宋简体" panose="02000000000000000000" pitchFamily="2" charset="-122"/>
            </a:endParaRPr>
          </a:p>
        </p:txBody>
      </p:sp>
      <p:grpSp>
        <p:nvGrpSpPr>
          <p:cNvPr id="201" name="组合 200"/>
          <p:cNvGrpSpPr/>
          <p:nvPr/>
        </p:nvGrpSpPr>
        <p:grpSpPr>
          <a:xfrm>
            <a:off x="7228116" y="2324903"/>
            <a:ext cx="3081236" cy="3107841"/>
            <a:chOff x="-8677773" y="-3051174"/>
            <a:chExt cx="6986830" cy="7046911"/>
          </a:xfrm>
          <a:solidFill>
            <a:schemeClr val="bg1"/>
          </a:solidFill>
        </p:grpSpPr>
        <p:sp>
          <p:nvSpPr>
            <p:cNvPr id="202" name="Rectangle 42"/>
            <p:cNvSpPr>
              <a:spLocks noChangeArrowheads="1"/>
            </p:cNvSpPr>
            <p:nvPr/>
          </p:nvSpPr>
          <p:spPr bwMode="auto">
            <a:xfrm>
              <a:off x="-8677773"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3" name="Rectangle 43"/>
            <p:cNvSpPr>
              <a:spLocks noChangeArrowheads="1"/>
            </p:cNvSpPr>
            <p:nvPr/>
          </p:nvSpPr>
          <p:spPr bwMode="auto">
            <a:xfrm>
              <a:off x="-8592044"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4" name="Rectangle 44"/>
            <p:cNvSpPr>
              <a:spLocks noChangeArrowheads="1"/>
            </p:cNvSpPr>
            <p:nvPr/>
          </p:nvSpPr>
          <p:spPr bwMode="auto">
            <a:xfrm>
              <a:off x="-8417414"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5" name="Rectangle 45"/>
            <p:cNvSpPr>
              <a:spLocks noChangeArrowheads="1"/>
            </p:cNvSpPr>
            <p:nvPr/>
          </p:nvSpPr>
          <p:spPr bwMode="auto">
            <a:xfrm>
              <a:off x="-8331685"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6" name="Rectangle 46"/>
            <p:cNvSpPr>
              <a:spLocks noChangeArrowheads="1"/>
            </p:cNvSpPr>
            <p:nvPr/>
          </p:nvSpPr>
          <p:spPr bwMode="auto">
            <a:xfrm>
              <a:off x="-8506317"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7" name="Rectangle 47"/>
            <p:cNvSpPr>
              <a:spLocks noChangeArrowheads="1"/>
            </p:cNvSpPr>
            <p:nvPr/>
          </p:nvSpPr>
          <p:spPr bwMode="auto">
            <a:xfrm>
              <a:off x="-8331685"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8" name="Rectangle 48"/>
            <p:cNvSpPr>
              <a:spLocks noChangeArrowheads="1"/>
            </p:cNvSpPr>
            <p:nvPr/>
          </p:nvSpPr>
          <p:spPr bwMode="auto">
            <a:xfrm>
              <a:off x="-8677773"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9" name="Rectangle 49"/>
            <p:cNvSpPr>
              <a:spLocks noChangeArrowheads="1"/>
            </p:cNvSpPr>
            <p:nvPr/>
          </p:nvSpPr>
          <p:spPr bwMode="auto">
            <a:xfrm>
              <a:off x="-8506317"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0" name="Rectangle 50"/>
            <p:cNvSpPr>
              <a:spLocks noChangeArrowheads="1"/>
            </p:cNvSpPr>
            <p:nvPr/>
          </p:nvSpPr>
          <p:spPr bwMode="auto">
            <a:xfrm>
              <a:off x="-8245958"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1" name="Rectangle 51"/>
            <p:cNvSpPr>
              <a:spLocks noChangeArrowheads="1"/>
            </p:cNvSpPr>
            <p:nvPr/>
          </p:nvSpPr>
          <p:spPr bwMode="auto">
            <a:xfrm>
              <a:off x="-8677773"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2" name="Rectangle 52"/>
            <p:cNvSpPr>
              <a:spLocks noChangeArrowheads="1"/>
            </p:cNvSpPr>
            <p:nvPr/>
          </p:nvSpPr>
          <p:spPr bwMode="auto">
            <a:xfrm>
              <a:off x="-8592044"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3" name="Rectangle 53"/>
            <p:cNvSpPr>
              <a:spLocks noChangeArrowheads="1"/>
            </p:cNvSpPr>
            <p:nvPr/>
          </p:nvSpPr>
          <p:spPr bwMode="auto">
            <a:xfrm>
              <a:off x="-8417414"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4" name="Rectangle 54"/>
            <p:cNvSpPr>
              <a:spLocks noChangeArrowheads="1"/>
            </p:cNvSpPr>
            <p:nvPr/>
          </p:nvSpPr>
          <p:spPr bwMode="auto">
            <a:xfrm>
              <a:off x="-8245958"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5" name="Rectangle 55"/>
            <p:cNvSpPr>
              <a:spLocks noChangeArrowheads="1"/>
            </p:cNvSpPr>
            <p:nvPr/>
          </p:nvSpPr>
          <p:spPr bwMode="auto">
            <a:xfrm>
              <a:off x="-8592044"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6" name="Rectangle 56"/>
            <p:cNvSpPr>
              <a:spLocks noChangeArrowheads="1"/>
            </p:cNvSpPr>
            <p:nvPr/>
          </p:nvSpPr>
          <p:spPr bwMode="auto">
            <a:xfrm>
              <a:off x="-8506317"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7" name="Rectangle 57"/>
            <p:cNvSpPr>
              <a:spLocks noChangeArrowheads="1"/>
            </p:cNvSpPr>
            <p:nvPr/>
          </p:nvSpPr>
          <p:spPr bwMode="auto">
            <a:xfrm>
              <a:off x="-8245958"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8" name="Rectangle 58"/>
            <p:cNvSpPr>
              <a:spLocks noChangeArrowheads="1"/>
            </p:cNvSpPr>
            <p:nvPr/>
          </p:nvSpPr>
          <p:spPr bwMode="auto">
            <a:xfrm>
              <a:off x="-8677773"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19" name="Rectangle 59"/>
            <p:cNvSpPr>
              <a:spLocks noChangeArrowheads="1"/>
            </p:cNvSpPr>
            <p:nvPr/>
          </p:nvSpPr>
          <p:spPr bwMode="auto">
            <a:xfrm>
              <a:off x="-8506317"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0" name="Rectangle 60"/>
            <p:cNvSpPr>
              <a:spLocks noChangeArrowheads="1"/>
            </p:cNvSpPr>
            <p:nvPr/>
          </p:nvSpPr>
          <p:spPr bwMode="auto">
            <a:xfrm>
              <a:off x="-8677773"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1" name="Rectangle 61"/>
            <p:cNvSpPr>
              <a:spLocks noChangeArrowheads="1"/>
            </p:cNvSpPr>
            <p:nvPr/>
          </p:nvSpPr>
          <p:spPr bwMode="auto">
            <a:xfrm>
              <a:off x="-8592044"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2" name="Rectangle 62"/>
            <p:cNvSpPr>
              <a:spLocks noChangeArrowheads="1"/>
            </p:cNvSpPr>
            <p:nvPr/>
          </p:nvSpPr>
          <p:spPr bwMode="auto">
            <a:xfrm>
              <a:off x="-8417414"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3" name="Rectangle 63"/>
            <p:cNvSpPr>
              <a:spLocks noChangeArrowheads="1"/>
            </p:cNvSpPr>
            <p:nvPr/>
          </p:nvSpPr>
          <p:spPr bwMode="auto">
            <a:xfrm>
              <a:off x="-8331685"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4" name="Rectangle 64"/>
            <p:cNvSpPr>
              <a:spLocks noChangeArrowheads="1"/>
            </p:cNvSpPr>
            <p:nvPr/>
          </p:nvSpPr>
          <p:spPr bwMode="auto">
            <a:xfrm>
              <a:off x="-8677773"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5" name="Rectangle 65"/>
            <p:cNvSpPr>
              <a:spLocks noChangeArrowheads="1"/>
            </p:cNvSpPr>
            <p:nvPr/>
          </p:nvSpPr>
          <p:spPr bwMode="auto">
            <a:xfrm>
              <a:off x="-8506317"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6" name="Rectangle 66"/>
            <p:cNvSpPr>
              <a:spLocks noChangeArrowheads="1"/>
            </p:cNvSpPr>
            <p:nvPr/>
          </p:nvSpPr>
          <p:spPr bwMode="auto">
            <a:xfrm>
              <a:off x="-8245958"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7" name="Rectangle 67"/>
            <p:cNvSpPr>
              <a:spLocks noChangeArrowheads="1"/>
            </p:cNvSpPr>
            <p:nvPr/>
          </p:nvSpPr>
          <p:spPr bwMode="auto">
            <a:xfrm>
              <a:off x="-8592044"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8" name="Rectangle 68"/>
            <p:cNvSpPr>
              <a:spLocks noChangeArrowheads="1"/>
            </p:cNvSpPr>
            <p:nvPr/>
          </p:nvSpPr>
          <p:spPr bwMode="auto">
            <a:xfrm>
              <a:off x="-8417414"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9" name="Rectangle 69"/>
            <p:cNvSpPr>
              <a:spLocks noChangeArrowheads="1"/>
            </p:cNvSpPr>
            <p:nvPr/>
          </p:nvSpPr>
          <p:spPr bwMode="auto">
            <a:xfrm>
              <a:off x="-8592044"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0" name="Rectangle 70"/>
            <p:cNvSpPr>
              <a:spLocks noChangeArrowheads="1"/>
            </p:cNvSpPr>
            <p:nvPr/>
          </p:nvSpPr>
          <p:spPr bwMode="auto">
            <a:xfrm>
              <a:off x="-8245958"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1" name="Rectangle 71"/>
            <p:cNvSpPr>
              <a:spLocks noChangeArrowheads="1"/>
            </p:cNvSpPr>
            <p:nvPr/>
          </p:nvSpPr>
          <p:spPr bwMode="auto">
            <a:xfrm>
              <a:off x="-8677773"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2" name="Rectangle 72"/>
            <p:cNvSpPr>
              <a:spLocks noChangeArrowheads="1"/>
            </p:cNvSpPr>
            <p:nvPr/>
          </p:nvSpPr>
          <p:spPr bwMode="auto">
            <a:xfrm>
              <a:off x="-8506317"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3" name="Rectangle 73"/>
            <p:cNvSpPr>
              <a:spLocks noChangeArrowheads="1"/>
            </p:cNvSpPr>
            <p:nvPr/>
          </p:nvSpPr>
          <p:spPr bwMode="auto">
            <a:xfrm>
              <a:off x="-8417414"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4" name="Rectangle 74"/>
            <p:cNvSpPr>
              <a:spLocks noChangeArrowheads="1"/>
            </p:cNvSpPr>
            <p:nvPr/>
          </p:nvSpPr>
          <p:spPr bwMode="auto">
            <a:xfrm>
              <a:off x="-8245958"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5" name="Rectangle 75"/>
            <p:cNvSpPr>
              <a:spLocks noChangeArrowheads="1"/>
            </p:cNvSpPr>
            <p:nvPr/>
          </p:nvSpPr>
          <p:spPr bwMode="auto">
            <a:xfrm>
              <a:off x="-8677773"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6" name="Rectangle 76"/>
            <p:cNvSpPr>
              <a:spLocks noChangeArrowheads="1"/>
            </p:cNvSpPr>
            <p:nvPr/>
          </p:nvSpPr>
          <p:spPr bwMode="auto">
            <a:xfrm>
              <a:off x="-8592044"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7" name="Rectangle 77"/>
            <p:cNvSpPr>
              <a:spLocks noChangeArrowheads="1"/>
            </p:cNvSpPr>
            <p:nvPr/>
          </p:nvSpPr>
          <p:spPr bwMode="auto">
            <a:xfrm>
              <a:off x="-8677773"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8" name="Rectangle 78"/>
            <p:cNvSpPr>
              <a:spLocks noChangeArrowheads="1"/>
            </p:cNvSpPr>
            <p:nvPr/>
          </p:nvSpPr>
          <p:spPr bwMode="auto">
            <a:xfrm>
              <a:off x="-8506317"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9" name="Rectangle 79"/>
            <p:cNvSpPr>
              <a:spLocks noChangeArrowheads="1"/>
            </p:cNvSpPr>
            <p:nvPr/>
          </p:nvSpPr>
          <p:spPr bwMode="auto">
            <a:xfrm>
              <a:off x="-8331685"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0" name="Rectangle 80"/>
            <p:cNvSpPr>
              <a:spLocks noChangeArrowheads="1"/>
            </p:cNvSpPr>
            <p:nvPr/>
          </p:nvSpPr>
          <p:spPr bwMode="auto">
            <a:xfrm>
              <a:off x="-8245958"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1" name="Rectangle 81"/>
            <p:cNvSpPr>
              <a:spLocks noChangeArrowheads="1"/>
            </p:cNvSpPr>
            <p:nvPr/>
          </p:nvSpPr>
          <p:spPr bwMode="auto">
            <a:xfrm>
              <a:off x="-8592044"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2" name="Rectangle 82"/>
            <p:cNvSpPr>
              <a:spLocks noChangeArrowheads="1"/>
            </p:cNvSpPr>
            <p:nvPr/>
          </p:nvSpPr>
          <p:spPr bwMode="auto">
            <a:xfrm>
              <a:off x="-8331685"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3" name="Rectangle 83"/>
            <p:cNvSpPr>
              <a:spLocks noChangeArrowheads="1"/>
            </p:cNvSpPr>
            <p:nvPr/>
          </p:nvSpPr>
          <p:spPr bwMode="auto">
            <a:xfrm>
              <a:off x="-8592044"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4" name="Rectangle 84"/>
            <p:cNvSpPr>
              <a:spLocks noChangeArrowheads="1"/>
            </p:cNvSpPr>
            <p:nvPr/>
          </p:nvSpPr>
          <p:spPr bwMode="auto">
            <a:xfrm>
              <a:off x="-8417414"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5" name="Rectangle 85"/>
            <p:cNvSpPr>
              <a:spLocks noChangeArrowheads="1"/>
            </p:cNvSpPr>
            <p:nvPr/>
          </p:nvSpPr>
          <p:spPr bwMode="auto">
            <a:xfrm>
              <a:off x="-8417414"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6" name="Rectangle 86"/>
            <p:cNvSpPr>
              <a:spLocks noChangeArrowheads="1"/>
            </p:cNvSpPr>
            <p:nvPr/>
          </p:nvSpPr>
          <p:spPr bwMode="auto">
            <a:xfrm>
              <a:off x="-8245958"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7" name="Rectangle 87"/>
            <p:cNvSpPr>
              <a:spLocks noChangeArrowheads="1"/>
            </p:cNvSpPr>
            <p:nvPr/>
          </p:nvSpPr>
          <p:spPr bwMode="auto">
            <a:xfrm>
              <a:off x="-8677773"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8" name="Rectangle 88"/>
            <p:cNvSpPr>
              <a:spLocks noChangeArrowheads="1"/>
            </p:cNvSpPr>
            <p:nvPr/>
          </p:nvSpPr>
          <p:spPr bwMode="auto">
            <a:xfrm>
              <a:off x="-8592044"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9" name="Rectangle 89"/>
            <p:cNvSpPr>
              <a:spLocks noChangeArrowheads="1"/>
            </p:cNvSpPr>
            <p:nvPr/>
          </p:nvSpPr>
          <p:spPr bwMode="auto">
            <a:xfrm>
              <a:off x="-8417414"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0" name="Rectangle 90"/>
            <p:cNvSpPr>
              <a:spLocks noChangeArrowheads="1"/>
            </p:cNvSpPr>
            <p:nvPr/>
          </p:nvSpPr>
          <p:spPr bwMode="auto">
            <a:xfrm>
              <a:off x="-8245958"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1" name="Rectangle 91"/>
            <p:cNvSpPr>
              <a:spLocks noChangeArrowheads="1"/>
            </p:cNvSpPr>
            <p:nvPr/>
          </p:nvSpPr>
          <p:spPr bwMode="auto">
            <a:xfrm>
              <a:off x="-8677773"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2" name="Rectangle 92"/>
            <p:cNvSpPr>
              <a:spLocks noChangeArrowheads="1"/>
            </p:cNvSpPr>
            <p:nvPr/>
          </p:nvSpPr>
          <p:spPr bwMode="auto">
            <a:xfrm>
              <a:off x="-8506317"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3" name="Rectangle 93"/>
            <p:cNvSpPr>
              <a:spLocks noChangeArrowheads="1"/>
            </p:cNvSpPr>
            <p:nvPr/>
          </p:nvSpPr>
          <p:spPr bwMode="auto">
            <a:xfrm>
              <a:off x="-8245958"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4" name="Rectangle 94"/>
            <p:cNvSpPr>
              <a:spLocks noChangeArrowheads="1"/>
            </p:cNvSpPr>
            <p:nvPr/>
          </p:nvSpPr>
          <p:spPr bwMode="auto">
            <a:xfrm>
              <a:off x="-8677773"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5" name="Rectangle 95"/>
            <p:cNvSpPr>
              <a:spLocks noChangeArrowheads="1"/>
            </p:cNvSpPr>
            <p:nvPr/>
          </p:nvSpPr>
          <p:spPr bwMode="auto">
            <a:xfrm>
              <a:off x="-8506317"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6" name="Rectangle 96"/>
            <p:cNvSpPr>
              <a:spLocks noChangeArrowheads="1"/>
            </p:cNvSpPr>
            <p:nvPr/>
          </p:nvSpPr>
          <p:spPr bwMode="auto">
            <a:xfrm>
              <a:off x="-8331685"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7" name="Rectangle 97"/>
            <p:cNvSpPr>
              <a:spLocks noChangeArrowheads="1"/>
            </p:cNvSpPr>
            <p:nvPr/>
          </p:nvSpPr>
          <p:spPr bwMode="auto">
            <a:xfrm>
              <a:off x="-8592044"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8" name="Rectangle 98"/>
            <p:cNvSpPr>
              <a:spLocks noChangeArrowheads="1"/>
            </p:cNvSpPr>
            <p:nvPr/>
          </p:nvSpPr>
          <p:spPr bwMode="auto">
            <a:xfrm>
              <a:off x="-8417414"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9" name="Rectangle 99"/>
            <p:cNvSpPr>
              <a:spLocks noChangeArrowheads="1"/>
            </p:cNvSpPr>
            <p:nvPr/>
          </p:nvSpPr>
          <p:spPr bwMode="auto">
            <a:xfrm>
              <a:off x="-8245958"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0" name="Rectangle 100"/>
            <p:cNvSpPr>
              <a:spLocks noChangeArrowheads="1"/>
            </p:cNvSpPr>
            <p:nvPr/>
          </p:nvSpPr>
          <p:spPr bwMode="auto">
            <a:xfrm>
              <a:off x="-8506317"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1" name="Rectangle 101"/>
            <p:cNvSpPr>
              <a:spLocks noChangeArrowheads="1"/>
            </p:cNvSpPr>
            <p:nvPr/>
          </p:nvSpPr>
          <p:spPr bwMode="auto">
            <a:xfrm>
              <a:off x="-8153880"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2" name="Rectangle 102"/>
            <p:cNvSpPr>
              <a:spLocks noChangeArrowheads="1"/>
            </p:cNvSpPr>
            <p:nvPr/>
          </p:nvSpPr>
          <p:spPr bwMode="auto">
            <a:xfrm>
              <a:off x="-806815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3" name="Rectangle 103"/>
            <p:cNvSpPr>
              <a:spLocks noChangeArrowheads="1"/>
            </p:cNvSpPr>
            <p:nvPr/>
          </p:nvSpPr>
          <p:spPr bwMode="auto">
            <a:xfrm>
              <a:off x="-789352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4" name="Rectangle 104"/>
            <p:cNvSpPr>
              <a:spLocks noChangeArrowheads="1"/>
            </p:cNvSpPr>
            <p:nvPr/>
          </p:nvSpPr>
          <p:spPr bwMode="auto">
            <a:xfrm>
              <a:off x="-7807792"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5" name="Rectangle 105"/>
            <p:cNvSpPr>
              <a:spLocks noChangeArrowheads="1"/>
            </p:cNvSpPr>
            <p:nvPr/>
          </p:nvSpPr>
          <p:spPr bwMode="auto">
            <a:xfrm>
              <a:off x="-7718889"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6" name="Rectangle 106"/>
            <p:cNvSpPr>
              <a:spLocks noChangeArrowheads="1"/>
            </p:cNvSpPr>
            <p:nvPr/>
          </p:nvSpPr>
          <p:spPr bwMode="auto">
            <a:xfrm>
              <a:off x="-8153880"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7" name="Rectangle 107"/>
            <p:cNvSpPr>
              <a:spLocks noChangeArrowheads="1"/>
            </p:cNvSpPr>
            <p:nvPr/>
          </p:nvSpPr>
          <p:spPr bwMode="auto">
            <a:xfrm>
              <a:off x="-7979248" y="579438"/>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8" name="Rectangle 108"/>
            <p:cNvSpPr>
              <a:spLocks noChangeArrowheads="1"/>
            </p:cNvSpPr>
            <p:nvPr/>
          </p:nvSpPr>
          <p:spPr bwMode="auto">
            <a:xfrm>
              <a:off x="-7807792"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9" name="Rectangle 109"/>
            <p:cNvSpPr>
              <a:spLocks noChangeArrowheads="1"/>
            </p:cNvSpPr>
            <p:nvPr/>
          </p:nvSpPr>
          <p:spPr bwMode="auto">
            <a:xfrm>
              <a:off x="-8153880"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0" name="Rectangle 110"/>
            <p:cNvSpPr>
              <a:spLocks noChangeArrowheads="1"/>
            </p:cNvSpPr>
            <p:nvPr/>
          </p:nvSpPr>
          <p:spPr bwMode="auto">
            <a:xfrm>
              <a:off x="-8068151"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1" name="Rectangle 111"/>
            <p:cNvSpPr>
              <a:spLocks noChangeArrowheads="1"/>
            </p:cNvSpPr>
            <p:nvPr/>
          </p:nvSpPr>
          <p:spPr bwMode="auto">
            <a:xfrm>
              <a:off x="-7718889"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2" name="Rectangle 112"/>
            <p:cNvSpPr>
              <a:spLocks noChangeArrowheads="1"/>
            </p:cNvSpPr>
            <p:nvPr/>
          </p:nvSpPr>
          <p:spPr bwMode="auto">
            <a:xfrm>
              <a:off x="-7893521"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3" name="Rectangle 113"/>
            <p:cNvSpPr>
              <a:spLocks noChangeArrowheads="1"/>
            </p:cNvSpPr>
            <p:nvPr/>
          </p:nvSpPr>
          <p:spPr bwMode="auto">
            <a:xfrm>
              <a:off x="-7807792"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4" name="Rectangle 114"/>
            <p:cNvSpPr>
              <a:spLocks noChangeArrowheads="1"/>
            </p:cNvSpPr>
            <p:nvPr/>
          </p:nvSpPr>
          <p:spPr bwMode="auto">
            <a:xfrm>
              <a:off x="-7718889"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5" name="Rectangle 115"/>
            <p:cNvSpPr>
              <a:spLocks noChangeArrowheads="1"/>
            </p:cNvSpPr>
            <p:nvPr/>
          </p:nvSpPr>
          <p:spPr bwMode="auto">
            <a:xfrm>
              <a:off x="-8068151"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6" name="Rectangle 116"/>
            <p:cNvSpPr>
              <a:spLocks noChangeArrowheads="1"/>
            </p:cNvSpPr>
            <p:nvPr/>
          </p:nvSpPr>
          <p:spPr bwMode="auto">
            <a:xfrm>
              <a:off x="-7979248"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7" name="Rectangle 117"/>
            <p:cNvSpPr>
              <a:spLocks noChangeArrowheads="1"/>
            </p:cNvSpPr>
            <p:nvPr/>
          </p:nvSpPr>
          <p:spPr bwMode="auto">
            <a:xfrm>
              <a:off x="-7718889"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8" name="Rectangle 118"/>
            <p:cNvSpPr>
              <a:spLocks noChangeArrowheads="1"/>
            </p:cNvSpPr>
            <p:nvPr/>
          </p:nvSpPr>
          <p:spPr bwMode="auto">
            <a:xfrm>
              <a:off x="-8153880"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9" name="Rectangle 119"/>
            <p:cNvSpPr>
              <a:spLocks noChangeArrowheads="1"/>
            </p:cNvSpPr>
            <p:nvPr/>
          </p:nvSpPr>
          <p:spPr bwMode="auto">
            <a:xfrm>
              <a:off x="-7979248"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0" name="Rectangle 120"/>
            <p:cNvSpPr>
              <a:spLocks noChangeArrowheads="1"/>
            </p:cNvSpPr>
            <p:nvPr/>
          </p:nvSpPr>
          <p:spPr bwMode="auto">
            <a:xfrm>
              <a:off x="-7893521"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1" name="Rectangle 121"/>
            <p:cNvSpPr>
              <a:spLocks noChangeArrowheads="1"/>
            </p:cNvSpPr>
            <p:nvPr/>
          </p:nvSpPr>
          <p:spPr bwMode="auto">
            <a:xfrm>
              <a:off x="-7807792"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2" name="Rectangle 122"/>
            <p:cNvSpPr>
              <a:spLocks noChangeArrowheads="1"/>
            </p:cNvSpPr>
            <p:nvPr/>
          </p:nvSpPr>
          <p:spPr bwMode="auto">
            <a:xfrm>
              <a:off x="-8153880"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3" name="Rectangle 123"/>
            <p:cNvSpPr>
              <a:spLocks noChangeArrowheads="1"/>
            </p:cNvSpPr>
            <p:nvPr/>
          </p:nvSpPr>
          <p:spPr bwMode="auto">
            <a:xfrm>
              <a:off x="-7807792"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4" name="Rectangle 124"/>
            <p:cNvSpPr>
              <a:spLocks noChangeArrowheads="1"/>
            </p:cNvSpPr>
            <p:nvPr/>
          </p:nvSpPr>
          <p:spPr bwMode="auto">
            <a:xfrm>
              <a:off x="-7718889"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5" name="Rectangle 125"/>
            <p:cNvSpPr>
              <a:spLocks noChangeArrowheads="1"/>
            </p:cNvSpPr>
            <p:nvPr/>
          </p:nvSpPr>
          <p:spPr bwMode="auto">
            <a:xfrm>
              <a:off x="-8153880"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6" name="Rectangle 126"/>
            <p:cNvSpPr>
              <a:spLocks noChangeArrowheads="1"/>
            </p:cNvSpPr>
            <p:nvPr/>
          </p:nvSpPr>
          <p:spPr bwMode="auto">
            <a:xfrm>
              <a:off x="-7979248"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7" name="Rectangle 127"/>
            <p:cNvSpPr>
              <a:spLocks noChangeArrowheads="1"/>
            </p:cNvSpPr>
            <p:nvPr/>
          </p:nvSpPr>
          <p:spPr bwMode="auto">
            <a:xfrm>
              <a:off x="-7718889"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8" name="Rectangle 128"/>
            <p:cNvSpPr>
              <a:spLocks noChangeArrowheads="1"/>
            </p:cNvSpPr>
            <p:nvPr/>
          </p:nvSpPr>
          <p:spPr bwMode="auto">
            <a:xfrm>
              <a:off x="-806815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9" name="Rectangle 129"/>
            <p:cNvSpPr>
              <a:spLocks noChangeArrowheads="1"/>
            </p:cNvSpPr>
            <p:nvPr/>
          </p:nvSpPr>
          <p:spPr bwMode="auto">
            <a:xfrm>
              <a:off x="-789352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0" name="Rectangle 130"/>
            <p:cNvSpPr>
              <a:spLocks noChangeArrowheads="1"/>
            </p:cNvSpPr>
            <p:nvPr/>
          </p:nvSpPr>
          <p:spPr bwMode="auto">
            <a:xfrm>
              <a:off x="-7807792"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1" name="Rectangle 131"/>
            <p:cNvSpPr>
              <a:spLocks noChangeArrowheads="1"/>
            </p:cNvSpPr>
            <p:nvPr/>
          </p:nvSpPr>
          <p:spPr bwMode="auto">
            <a:xfrm>
              <a:off x="-7718889"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2" name="Rectangle 132"/>
            <p:cNvSpPr>
              <a:spLocks noChangeArrowheads="1"/>
            </p:cNvSpPr>
            <p:nvPr/>
          </p:nvSpPr>
          <p:spPr bwMode="auto">
            <a:xfrm>
              <a:off x="-8068151"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3" name="Rectangle 133"/>
            <p:cNvSpPr>
              <a:spLocks noChangeArrowheads="1"/>
            </p:cNvSpPr>
            <p:nvPr/>
          </p:nvSpPr>
          <p:spPr bwMode="auto">
            <a:xfrm>
              <a:off x="-7979248"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4" name="Rectangle 134"/>
            <p:cNvSpPr>
              <a:spLocks noChangeArrowheads="1"/>
            </p:cNvSpPr>
            <p:nvPr/>
          </p:nvSpPr>
          <p:spPr bwMode="auto">
            <a:xfrm>
              <a:off x="-7718889"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5" name="Rectangle 135"/>
            <p:cNvSpPr>
              <a:spLocks noChangeArrowheads="1"/>
            </p:cNvSpPr>
            <p:nvPr/>
          </p:nvSpPr>
          <p:spPr bwMode="auto">
            <a:xfrm>
              <a:off x="-8153880"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6" name="Rectangle 136"/>
            <p:cNvSpPr>
              <a:spLocks noChangeArrowheads="1"/>
            </p:cNvSpPr>
            <p:nvPr/>
          </p:nvSpPr>
          <p:spPr bwMode="auto">
            <a:xfrm>
              <a:off x="-7979248"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7" name="Rectangle 137"/>
            <p:cNvSpPr>
              <a:spLocks noChangeArrowheads="1"/>
            </p:cNvSpPr>
            <p:nvPr/>
          </p:nvSpPr>
          <p:spPr bwMode="auto">
            <a:xfrm>
              <a:off x="-7893521"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8" name="Rectangle 138"/>
            <p:cNvSpPr>
              <a:spLocks noChangeArrowheads="1"/>
            </p:cNvSpPr>
            <p:nvPr/>
          </p:nvSpPr>
          <p:spPr bwMode="auto">
            <a:xfrm>
              <a:off x="-7979248"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9" name="Rectangle 139"/>
            <p:cNvSpPr>
              <a:spLocks noChangeArrowheads="1"/>
            </p:cNvSpPr>
            <p:nvPr/>
          </p:nvSpPr>
          <p:spPr bwMode="auto">
            <a:xfrm>
              <a:off x="-7718889"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0" name="Rectangle 140"/>
            <p:cNvSpPr>
              <a:spLocks noChangeArrowheads="1"/>
            </p:cNvSpPr>
            <p:nvPr/>
          </p:nvSpPr>
          <p:spPr bwMode="auto">
            <a:xfrm>
              <a:off x="-806815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1" name="Rectangle 141"/>
            <p:cNvSpPr>
              <a:spLocks noChangeArrowheads="1"/>
            </p:cNvSpPr>
            <p:nvPr/>
          </p:nvSpPr>
          <p:spPr bwMode="auto">
            <a:xfrm>
              <a:off x="-789352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2" name="Rectangle 142"/>
            <p:cNvSpPr>
              <a:spLocks noChangeArrowheads="1"/>
            </p:cNvSpPr>
            <p:nvPr/>
          </p:nvSpPr>
          <p:spPr bwMode="auto">
            <a:xfrm>
              <a:off x="-7807792"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3" name="Rectangle 143"/>
            <p:cNvSpPr>
              <a:spLocks noChangeArrowheads="1"/>
            </p:cNvSpPr>
            <p:nvPr/>
          </p:nvSpPr>
          <p:spPr bwMode="auto">
            <a:xfrm>
              <a:off x="-8153880"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4" name="Rectangle 144"/>
            <p:cNvSpPr>
              <a:spLocks noChangeArrowheads="1"/>
            </p:cNvSpPr>
            <p:nvPr/>
          </p:nvSpPr>
          <p:spPr bwMode="auto">
            <a:xfrm>
              <a:off x="-8068151"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5" name="Rectangle 145"/>
            <p:cNvSpPr>
              <a:spLocks noChangeArrowheads="1"/>
            </p:cNvSpPr>
            <p:nvPr/>
          </p:nvSpPr>
          <p:spPr bwMode="auto">
            <a:xfrm>
              <a:off x="-7979248"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6" name="Rectangle 146"/>
            <p:cNvSpPr>
              <a:spLocks noChangeArrowheads="1"/>
            </p:cNvSpPr>
            <p:nvPr/>
          </p:nvSpPr>
          <p:spPr bwMode="auto">
            <a:xfrm>
              <a:off x="-7718889"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7" name="Rectangle 147"/>
            <p:cNvSpPr>
              <a:spLocks noChangeArrowheads="1"/>
            </p:cNvSpPr>
            <p:nvPr/>
          </p:nvSpPr>
          <p:spPr bwMode="auto">
            <a:xfrm>
              <a:off x="-7979248"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8" name="Rectangle 148"/>
            <p:cNvSpPr>
              <a:spLocks noChangeArrowheads="1"/>
            </p:cNvSpPr>
            <p:nvPr/>
          </p:nvSpPr>
          <p:spPr bwMode="auto">
            <a:xfrm>
              <a:off x="-7893521"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9" name="Rectangle 149"/>
            <p:cNvSpPr>
              <a:spLocks noChangeArrowheads="1"/>
            </p:cNvSpPr>
            <p:nvPr/>
          </p:nvSpPr>
          <p:spPr bwMode="auto">
            <a:xfrm>
              <a:off x="-7807792"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0" name="Rectangle 150"/>
            <p:cNvSpPr>
              <a:spLocks noChangeArrowheads="1"/>
            </p:cNvSpPr>
            <p:nvPr/>
          </p:nvSpPr>
          <p:spPr bwMode="auto">
            <a:xfrm>
              <a:off x="-806815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1" name="Rectangle 151"/>
            <p:cNvSpPr>
              <a:spLocks noChangeArrowheads="1"/>
            </p:cNvSpPr>
            <p:nvPr/>
          </p:nvSpPr>
          <p:spPr bwMode="auto">
            <a:xfrm>
              <a:off x="-789352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2" name="Rectangle 152"/>
            <p:cNvSpPr>
              <a:spLocks noChangeArrowheads="1"/>
            </p:cNvSpPr>
            <p:nvPr/>
          </p:nvSpPr>
          <p:spPr bwMode="auto">
            <a:xfrm>
              <a:off x="-7979248" y="20113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3" name="Rectangle 153"/>
            <p:cNvSpPr>
              <a:spLocks noChangeArrowheads="1"/>
            </p:cNvSpPr>
            <p:nvPr/>
          </p:nvSpPr>
          <p:spPr bwMode="auto">
            <a:xfrm>
              <a:off x="-7807792"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4" name="Rectangle 154"/>
            <p:cNvSpPr>
              <a:spLocks noChangeArrowheads="1"/>
            </p:cNvSpPr>
            <p:nvPr/>
          </p:nvSpPr>
          <p:spPr bwMode="auto">
            <a:xfrm>
              <a:off x="-8153880"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5" name="Rectangle 155"/>
            <p:cNvSpPr>
              <a:spLocks noChangeArrowheads="1"/>
            </p:cNvSpPr>
            <p:nvPr/>
          </p:nvSpPr>
          <p:spPr bwMode="auto">
            <a:xfrm>
              <a:off x="-7979248"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6" name="Rectangle 156"/>
            <p:cNvSpPr>
              <a:spLocks noChangeArrowheads="1"/>
            </p:cNvSpPr>
            <p:nvPr/>
          </p:nvSpPr>
          <p:spPr bwMode="auto">
            <a:xfrm>
              <a:off x="-7718889"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7" name="Rectangle 157"/>
            <p:cNvSpPr>
              <a:spLocks noChangeArrowheads="1"/>
            </p:cNvSpPr>
            <p:nvPr/>
          </p:nvSpPr>
          <p:spPr bwMode="auto">
            <a:xfrm>
              <a:off x="-8153880"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8" name="Rectangle 158"/>
            <p:cNvSpPr>
              <a:spLocks noChangeArrowheads="1"/>
            </p:cNvSpPr>
            <p:nvPr/>
          </p:nvSpPr>
          <p:spPr bwMode="auto">
            <a:xfrm>
              <a:off x="-7979248"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9" name="Rectangle 159"/>
            <p:cNvSpPr>
              <a:spLocks noChangeArrowheads="1"/>
            </p:cNvSpPr>
            <p:nvPr/>
          </p:nvSpPr>
          <p:spPr bwMode="auto">
            <a:xfrm>
              <a:off x="-7807792"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0" name="Rectangle 160"/>
            <p:cNvSpPr>
              <a:spLocks noChangeArrowheads="1"/>
            </p:cNvSpPr>
            <p:nvPr/>
          </p:nvSpPr>
          <p:spPr bwMode="auto">
            <a:xfrm>
              <a:off x="-806815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1" name="Rectangle 161"/>
            <p:cNvSpPr>
              <a:spLocks noChangeArrowheads="1"/>
            </p:cNvSpPr>
            <p:nvPr/>
          </p:nvSpPr>
          <p:spPr bwMode="auto">
            <a:xfrm>
              <a:off x="-789352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2" name="Rectangle 162"/>
            <p:cNvSpPr>
              <a:spLocks noChangeArrowheads="1"/>
            </p:cNvSpPr>
            <p:nvPr/>
          </p:nvSpPr>
          <p:spPr bwMode="auto">
            <a:xfrm>
              <a:off x="-7718889"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3" name="Rectangle 163"/>
            <p:cNvSpPr>
              <a:spLocks noChangeArrowheads="1"/>
            </p:cNvSpPr>
            <p:nvPr/>
          </p:nvSpPr>
          <p:spPr bwMode="auto">
            <a:xfrm>
              <a:off x="-8153880"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4" name="Rectangle 164"/>
            <p:cNvSpPr>
              <a:spLocks noChangeArrowheads="1"/>
            </p:cNvSpPr>
            <p:nvPr/>
          </p:nvSpPr>
          <p:spPr bwMode="auto">
            <a:xfrm>
              <a:off x="-7979248"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5" name="Rectangle 165"/>
            <p:cNvSpPr>
              <a:spLocks noChangeArrowheads="1"/>
            </p:cNvSpPr>
            <p:nvPr/>
          </p:nvSpPr>
          <p:spPr bwMode="auto">
            <a:xfrm>
              <a:off x="-7718889"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6" name="Rectangle 166"/>
            <p:cNvSpPr>
              <a:spLocks noChangeArrowheads="1"/>
            </p:cNvSpPr>
            <p:nvPr/>
          </p:nvSpPr>
          <p:spPr bwMode="auto">
            <a:xfrm>
              <a:off x="-8245958" y="24526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7" name="Rectangle 167"/>
            <p:cNvSpPr>
              <a:spLocks noChangeArrowheads="1"/>
            </p:cNvSpPr>
            <p:nvPr/>
          </p:nvSpPr>
          <p:spPr bwMode="auto">
            <a:xfrm>
              <a:off x="-8677773"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8" name="Rectangle 168"/>
            <p:cNvSpPr>
              <a:spLocks noChangeArrowheads="1"/>
            </p:cNvSpPr>
            <p:nvPr/>
          </p:nvSpPr>
          <p:spPr bwMode="auto">
            <a:xfrm>
              <a:off x="-8331685" y="25352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9" name="Rectangle 169"/>
            <p:cNvSpPr>
              <a:spLocks noChangeArrowheads="1"/>
            </p:cNvSpPr>
            <p:nvPr/>
          </p:nvSpPr>
          <p:spPr bwMode="auto">
            <a:xfrm>
              <a:off x="-7718889"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0" name="Rectangle 170"/>
            <p:cNvSpPr>
              <a:spLocks noChangeArrowheads="1"/>
            </p:cNvSpPr>
            <p:nvPr/>
          </p:nvSpPr>
          <p:spPr bwMode="auto">
            <a:xfrm>
              <a:off x="-8245958"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1" name="Rectangle 171"/>
            <p:cNvSpPr>
              <a:spLocks noChangeArrowheads="1"/>
            </p:cNvSpPr>
            <p:nvPr/>
          </p:nvSpPr>
          <p:spPr bwMode="auto">
            <a:xfrm>
              <a:off x="-8417414" y="26146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2" name="Rectangle 172"/>
            <p:cNvSpPr>
              <a:spLocks noChangeArrowheads="1"/>
            </p:cNvSpPr>
            <p:nvPr/>
          </p:nvSpPr>
          <p:spPr bwMode="auto">
            <a:xfrm>
              <a:off x="-7807792"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3" name="Rectangle 173"/>
            <p:cNvSpPr>
              <a:spLocks noChangeArrowheads="1"/>
            </p:cNvSpPr>
            <p:nvPr/>
          </p:nvSpPr>
          <p:spPr bwMode="auto">
            <a:xfrm>
              <a:off x="-8677773"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4" name="Rectangle 174"/>
            <p:cNvSpPr>
              <a:spLocks noChangeArrowheads="1"/>
            </p:cNvSpPr>
            <p:nvPr/>
          </p:nvSpPr>
          <p:spPr bwMode="auto">
            <a:xfrm>
              <a:off x="-806815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5" name="Rectangle 175"/>
            <p:cNvSpPr>
              <a:spLocks noChangeArrowheads="1"/>
            </p:cNvSpPr>
            <p:nvPr/>
          </p:nvSpPr>
          <p:spPr bwMode="auto">
            <a:xfrm>
              <a:off x="-789352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6" name="Rectangle 176"/>
            <p:cNvSpPr>
              <a:spLocks noChangeArrowheads="1"/>
            </p:cNvSpPr>
            <p:nvPr/>
          </p:nvSpPr>
          <p:spPr bwMode="auto">
            <a:xfrm>
              <a:off x="-7718889"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7" name="Rectangle 177"/>
            <p:cNvSpPr>
              <a:spLocks noChangeArrowheads="1"/>
            </p:cNvSpPr>
            <p:nvPr/>
          </p:nvSpPr>
          <p:spPr bwMode="auto">
            <a:xfrm>
              <a:off x="-8417414"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8" name="Rectangle 178"/>
            <p:cNvSpPr>
              <a:spLocks noChangeArrowheads="1"/>
            </p:cNvSpPr>
            <p:nvPr/>
          </p:nvSpPr>
          <p:spPr bwMode="auto">
            <a:xfrm>
              <a:off x="-8592044" y="27749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9" name="Rectangle 179"/>
            <p:cNvSpPr>
              <a:spLocks noChangeArrowheads="1"/>
            </p:cNvSpPr>
            <p:nvPr/>
          </p:nvSpPr>
          <p:spPr bwMode="auto">
            <a:xfrm>
              <a:off x="-7979248"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0" name="Rectangle 180"/>
            <p:cNvSpPr>
              <a:spLocks noChangeArrowheads="1"/>
            </p:cNvSpPr>
            <p:nvPr/>
          </p:nvSpPr>
          <p:spPr bwMode="auto">
            <a:xfrm>
              <a:off x="-8068151" y="2854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1" name="Rectangle 181"/>
            <p:cNvSpPr>
              <a:spLocks noChangeArrowheads="1"/>
            </p:cNvSpPr>
            <p:nvPr/>
          </p:nvSpPr>
          <p:spPr bwMode="auto">
            <a:xfrm>
              <a:off x="-7718889" y="2854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2" name="Rectangle 182"/>
            <p:cNvSpPr>
              <a:spLocks noChangeArrowheads="1"/>
            </p:cNvSpPr>
            <p:nvPr/>
          </p:nvSpPr>
          <p:spPr bwMode="auto">
            <a:xfrm>
              <a:off x="-8417414"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3" name="Rectangle 183"/>
            <p:cNvSpPr>
              <a:spLocks noChangeArrowheads="1"/>
            </p:cNvSpPr>
            <p:nvPr/>
          </p:nvSpPr>
          <p:spPr bwMode="auto">
            <a:xfrm>
              <a:off x="-8153880" y="293687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4" name="Rectangle 184"/>
            <p:cNvSpPr>
              <a:spLocks noChangeArrowheads="1"/>
            </p:cNvSpPr>
            <p:nvPr/>
          </p:nvSpPr>
          <p:spPr bwMode="auto">
            <a:xfrm>
              <a:off x="-7718889"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5" name="Rectangle 185"/>
            <p:cNvSpPr>
              <a:spLocks noChangeArrowheads="1"/>
            </p:cNvSpPr>
            <p:nvPr/>
          </p:nvSpPr>
          <p:spPr bwMode="auto">
            <a:xfrm>
              <a:off x="-8068151"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6" name="Rectangle 186"/>
            <p:cNvSpPr>
              <a:spLocks noChangeArrowheads="1"/>
            </p:cNvSpPr>
            <p:nvPr/>
          </p:nvSpPr>
          <p:spPr bwMode="auto">
            <a:xfrm>
              <a:off x="-8506317"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7" name="Rectangle 187"/>
            <p:cNvSpPr>
              <a:spLocks noChangeArrowheads="1"/>
            </p:cNvSpPr>
            <p:nvPr/>
          </p:nvSpPr>
          <p:spPr bwMode="auto">
            <a:xfrm>
              <a:off x="-8506317"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8" name="Rectangle 188"/>
            <p:cNvSpPr>
              <a:spLocks noChangeArrowheads="1"/>
            </p:cNvSpPr>
            <p:nvPr/>
          </p:nvSpPr>
          <p:spPr bwMode="auto">
            <a:xfrm>
              <a:off x="-8506317"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9" name="Rectangle 189"/>
            <p:cNvSpPr>
              <a:spLocks noChangeArrowheads="1"/>
            </p:cNvSpPr>
            <p:nvPr/>
          </p:nvSpPr>
          <p:spPr bwMode="auto">
            <a:xfrm>
              <a:off x="-8592044"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0" name="Rectangle 190"/>
            <p:cNvSpPr>
              <a:spLocks noChangeArrowheads="1"/>
            </p:cNvSpPr>
            <p:nvPr/>
          </p:nvSpPr>
          <p:spPr bwMode="auto">
            <a:xfrm>
              <a:off x="-7718889" y="362585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1" name="Rectangle 191"/>
            <p:cNvSpPr>
              <a:spLocks noChangeArrowheads="1"/>
            </p:cNvSpPr>
            <p:nvPr/>
          </p:nvSpPr>
          <p:spPr bwMode="auto">
            <a:xfrm>
              <a:off x="-8331685"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2" name="Rectangle 192"/>
            <p:cNvSpPr>
              <a:spLocks noChangeArrowheads="1"/>
            </p:cNvSpPr>
            <p:nvPr/>
          </p:nvSpPr>
          <p:spPr bwMode="auto">
            <a:xfrm>
              <a:off x="-8331685" y="37274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3" name="Rectangle 193"/>
            <p:cNvSpPr>
              <a:spLocks noChangeArrowheads="1"/>
            </p:cNvSpPr>
            <p:nvPr/>
          </p:nvSpPr>
          <p:spPr bwMode="auto">
            <a:xfrm>
              <a:off x="-7979248" y="37274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4" name="Rectangle 194"/>
            <p:cNvSpPr>
              <a:spLocks noChangeArrowheads="1"/>
            </p:cNvSpPr>
            <p:nvPr/>
          </p:nvSpPr>
          <p:spPr bwMode="auto">
            <a:xfrm>
              <a:off x="-8068151" y="39449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5" name="Rectangle 195"/>
            <p:cNvSpPr>
              <a:spLocks noChangeArrowheads="1"/>
            </p:cNvSpPr>
            <p:nvPr/>
          </p:nvSpPr>
          <p:spPr bwMode="auto">
            <a:xfrm>
              <a:off x="-8245958"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6" name="Rectangle 196"/>
            <p:cNvSpPr>
              <a:spLocks noChangeArrowheads="1"/>
            </p:cNvSpPr>
            <p:nvPr/>
          </p:nvSpPr>
          <p:spPr bwMode="auto">
            <a:xfrm>
              <a:off x="-8677773"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7" name="Rectangle 197"/>
            <p:cNvSpPr>
              <a:spLocks noChangeArrowheads="1"/>
            </p:cNvSpPr>
            <p:nvPr/>
          </p:nvSpPr>
          <p:spPr bwMode="auto">
            <a:xfrm>
              <a:off x="-7718889"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8" name="Rectangle 198"/>
            <p:cNvSpPr>
              <a:spLocks noChangeArrowheads="1"/>
            </p:cNvSpPr>
            <p:nvPr/>
          </p:nvSpPr>
          <p:spPr bwMode="auto">
            <a:xfrm>
              <a:off x="-8068151" y="3171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9" name="Rectangle 199"/>
            <p:cNvSpPr>
              <a:spLocks noChangeArrowheads="1"/>
            </p:cNvSpPr>
            <p:nvPr/>
          </p:nvSpPr>
          <p:spPr bwMode="auto">
            <a:xfrm>
              <a:off x="-8068151"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0" name="Rectangle 200"/>
            <p:cNvSpPr>
              <a:spLocks noChangeArrowheads="1"/>
            </p:cNvSpPr>
            <p:nvPr/>
          </p:nvSpPr>
          <p:spPr bwMode="auto">
            <a:xfrm>
              <a:off x="-8417414" y="3171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1" name="Rectangle 201"/>
            <p:cNvSpPr>
              <a:spLocks noChangeArrowheads="1"/>
            </p:cNvSpPr>
            <p:nvPr/>
          </p:nvSpPr>
          <p:spPr bwMode="auto">
            <a:xfrm>
              <a:off x="-8677773"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2" name="Rectangle 202"/>
            <p:cNvSpPr>
              <a:spLocks noChangeArrowheads="1"/>
            </p:cNvSpPr>
            <p:nvPr/>
          </p:nvSpPr>
          <p:spPr bwMode="auto">
            <a:xfrm>
              <a:off x="-8677773" y="3362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3" name="Rectangle 203"/>
            <p:cNvSpPr>
              <a:spLocks noChangeArrowheads="1"/>
            </p:cNvSpPr>
            <p:nvPr/>
          </p:nvSpPr>
          <p:spPr bwMode="auto">
            <a:xfrm>
              <a:off x="-8677773" y="3473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4" name="Rectangle 204"/>
            <p:cNvSpPr>
              <a:spLocks noChangeArrowheads="1"/>
            </p:cNvSpPr>
            <p:nvPr/>
          </p:nvSpPr>
          <p:spPr bwMode="auto">
            <a:xfrm>
              <a:off x="-8245958"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5" name="Rectangle 205"/>
            <p:cNvSpPr>
              <a:spLocks noChangeArrowheads="1"/>
            </p:cNvSpPr>
            <p:nvPr/>
          </p:nvSpPr>
          <p:spPr bwMode="auto">
            <a:xfrm>
              <a:off x="-7718888"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6" name="Freeform 206"/>
            <p:cNvSpPr/>
            <p:nvPr/>
          </p:nvSpPr>
          <p:spPr bwMode="auto">
            <a:xfrm>
              <a:off x="-7639510" y="490538"/>
              <a:ext cx="244484" cy="557213"/>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367" name="Freeform 207"/>
            <p:cNvSpPr/>
            <p:nvPr/>
          </p:nvSpPr>
          <p:spPr bwMode="auto">
            <a:xfrm>
              <a:off x="-7528382" y="806450"/>
              <a:ext cx="76203" cy="187324"/>
            </a:xfrm>
            <a:custGeom>
              <a:avLst/>
              <a:gdLst>
                <a:gd name="T0" fmla="*/ 48 w 48"/>
                <a:gd name="T1" fmla="*/ 100 h 118"/>
                <a:gd name="T2" fmla="*/ 48 w 48"/>
                <a:gd name="T3" fmla="*/ 118 h 118"/>
                <a:gd name="T4" fmla="*/ 0 w 48"/>
                <a:gd name="T5" fmla="*/ 24 h 118"/>
                <a:gd name="T6" fmla="*/ 0 w 48"/>
                <a:gd name="T7" fmla="*/ 0 h 118"/>
                <a:gd name="T8" fmla="*/ 48 w 48"/>
                <a:gd name="T9" fmla="*/ 100 h 118"/>
              </a:gdLst>
              <a:ahLst/>
              <a:cxnLst>
                <a:cxn ang="0">
                  <a:pos x="T0" y="T1"/>
                </a:cxn>
                <a:cxn ang="0">
                  <a:pos x="T2" y="T3"/>
                </a:cxn>
                <a:cxn ang="0">
                  <a:pos x="T4" y="T5"/>
                </a:cxn>
                <a:cxn ang="0">
                  <a:pos x="T6" y="T7"/>
                </a:cxn>
                <a:cxn ang="0">
                  <a:pos x="T8" y="T9"/>
                </a:cxn>
              </a:cxnLst>
              <a:rect l="0" t="0" r="r" b="b"/>
              <a:pathLst>
                <a:path w="48" h="118">
                  <a:moveTo>
                    <a:pt x="48" y="100"/>
                  </a:moveTo>
                  <a:lnTo>
                    <a:pt x="48" y="118"/>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grpSp>
          <p:nvGrpSpPr>
            <p:cNvPr id="368" name="Group 409"/>
            <p:cNvGrpSpPr/>
            <p:nvPr/>
          </p:nvGrpSpPr>
          <p:grpSpPr bwMode="auto">
            <a:xfrm>
              <a:off x="-7639510" y="-3051174"/>
              <a:ext cx="3211625" cy="6216650"/>
              <a:chOff x="2459" y="-335"/>
              <a:chExt cx="2023" cy="3916"/>
            </a:xfrm>
            <a:grpFill/>
          </p:grpSpPr>
          <p:sp>
            <p:nvSpPr>
              <p:cNvPr id="1566" name="Freeform 209"/>
              <p:cNvSpPr/>
              <p:nvPr/>
            </p:nvSpPr>
            <p:spPr bwMode="auto">
              <a:xfrm>
                <a:off x="2593" y="222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567" name="Freeform 210"/>
              <p:cNvSpPr/>
              <p:nvPr/>
            </p:nvSpPr>
            <p:spPr bwMode="auto">
              <a:xfrm>
                <a:off x="2459" y="2009"/>
                <a:ext cx="154" cy="306"/>
              </a:xfrm>
              <a:custGeom>
                <a:avLst/>
                <a:gdLst>
                  <a:gd name="T0" fmla="*/ 0 w 154"/>
                  <a:gd name="T1" fmla="*/ 0 h 306"/>
                  <a:gd name="T2" fmla="*/ 0 w 154"/>
                  <a:gd name="T3" fmla="*/ 32 h 306"/>
                  <a:gd name="T4" fmla="*/ 154 w 154"/>
                  <a:gd name="T5" fmla="*/ 306 h 306"/>
                  <a:gd name="T6" fmla="*/ 154 w 154"/>
                  <a:gd name="T7" fmla="*/ 290 h 306"/>
                  <a:gd name="T8" fmla="*/ 0 w 154"/>
                  <a:gd name="T9" fmla="*/ 0 h 306"/>
                </a:gdLst>
                <a:ahLst/>
                <a:cxnLst>
                  <a:cxn ang="0">
                    <a:pos x="T0" y="T1"/>
                  </a:cxn>
                  <a:cxn ang="0">
                    <a:pos x="T2" y="T3"/>
                  </a:cxn>
                  <a:cxn ang="0">
                    <a:pos x="T4" y="T5"/>
                  </a:cxn>
                  <a:cxn ang="0">
                    <a:pos x="T6" y="T7"/>
                  </a:cxn>
                  <a:cxn ang="0">
                    <a:pos x="T8" y="T9"/>
                  </a:cxn>
                </a:cxnLst>
                <a:rect l="0" t="0" r="r" b="b"/>
                <a:pathLst>
                  <a:path w="154" h="306">
                    <a:moveTo>
                      <a:pt x="0" y="0"/>
                    </a:moveTo>
                    <a:lnTo>
                      <a:pt x="0" y="32"/>
                    </a:lnTo>
                    <a:lnTo>
                      <a:pt x="154" y="306"/>
                    </a:lnTo>
                    <a:lnTo>
                      <a:pt x="154" y="29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8" name="Freeform 211"/>
              <p:cNvSpPr/>
              <p:nvPr/>
            </p:nvSpPr>
            <p:spPr bwMode="auto">
              <a:xfrm>
                <a:off x="2459" y="206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9" name="Freeform 212"/>
              <p:cNvSpPr/>
              <p:nvPr/>
            </p:nvSpPr>
            <p:spPr bwMode="auto">
              <a:xfrm>
                <a:off x="2541" y="2209"/>
                <a:ext cx="24" cy="64"/>
              </a:xfrm>
              <a:custGeom>
                <a:avLst/>
                <a:gdLst>
                  <a:gd name="T0" fmla="*/ 24 w 24"/>
                  <a:gd name="T1" fmla="*/ 44 h 64"/>
                  <a:gd name="T2" fmla="*/ 24 w 24"/>
                  <a:gd name="T3" fmla="*/ 64 h 64"/>
                  <a:gd name="T4" fmla="*/ 0 w 24"/>
                  <a:gd name="T5" fmla="*/ 24 h 64"/>
                  <a:gd name="T6" fmla="*/ 0 w 24"/>
                  <a:gd name="T7" fmla="*/ 0 h 64"/>
                  <a:gd name="T8" fmla="*/ 24 w 24"/>
                  <a:gd name="T9" fmla="*/ 44 h 64"/>
                </a:gdLst>
                <a:ahLst/>
                <a:cxnLst>
                  <a:cxn ang="0">
                    <a:pos x="T0" y="T1"/>
                  </a:cxn>
                  <a:cxn ang="0">
                    <a:pos x="T2" y="T3"/>
                  </a:cxn>
                  <a:cxn ang="0">
                    <a:pos x="T4" y="T5"/>
                  </a:cxn>
                  <a:cxn ang="0">
                    <a:pos x="T6" y="T7"/>
                  </a:cxn>
                  <a:cxn ang="0">
                    <a:pos x="T8" y="T9"/>
                  </a:cxn>
                </a:cxnLst>
                <a:rect l="0" t="0" r="r" b="b"/>
                <a:pathLst>
                  <a:path w="24" h="64">
                    <a:moveTo>
                      <a:pt x="24" y="44"/>
                    </a:moveTo>
                    <a:lnTo>
                      <a:pt x="24" y="64"/>
                    </a:lnTo>
                    <a:lnTo>
                      <a:pt x="0" y="24"/>
                    </a:lnTo>
                    <a:lnTo>
                      <a:pt x="0" y="0"/>
                    </a:lnTo>
                    <a:lnTo>
                      <a:pt x="24" y="44"/>
                    </a:lnTo>
                    <a:close/>
                  </a:path>
                </a:pathLst>
              </a:custGeom>
              <a:grpFill/>
              <a:ln>
                <a:noFill/>
              </a:ln>
            </p:spPr>
            <p:txBody>
              <a:bodyPr vert="horz" wrap="square" lIns="91440" tIns="45720" rIns="91440" bIns="45720" numCol="1" anchor="t" anchorCtr="0" compatLnSpc="1"/>
              <a:lstStyle/>
              <a:p>
                <a:endParaRPr lang="zh-CN" altLang="en-US"/>
              </a:p>
            </p:txBody>
          </p:sp>
          <p:sp>
            <p:nvSpPr>
              <p:cNvPr id="1570" name="Freeform 213"/>
              <p:cNvSpPr/>
              <p:nvPr/>
            </p:nvSpPr>
            <p:spPr bwMode="auto">
              <a:xfrm>
                <a:off x="2579" y="2279"/>
                <a:ext cx="10" cy="36"/>
              </a:xfrm>
              <a:custGeom>
                <a:avLst/>
                <a:gdLst>
                  <a:gd name="T0" fmla="*/ 0 w 10"/>
                  <a:gd name="T1" fmla="*/ 0 h 36"/>
                  <a:gd name="T2" fmla="*/ 10 w 10"/>
                  <a:gd name="T3" fmla="*/ 18 h 36"/>
                  <a:gd name="T4" fmla="*/ 10 w 10"/>
                  <a:gd name="T5" fmla="*/ 36 h 36"/>
                  <a:gd name="T6" fmla="*/ 0 w 10"/>
                  <a:gd name="T7" fmla="*/ 20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1" name="Freeform 214"/>
              <p:cNvSpPr/>
              <p:nvPr/>
            </p:nvSpPr>
            <p:spPr bwMode="auto">
              <a:xfrm>
                <a:off x="2605" y="232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2" name="Freeform 215"/>
              <p:cNvSpPr/>
              <p:nvPr/>
            </p:nvSpPr>
            <p:spPr bwMode="auto">
              <a:xfrm>
                <a:off x="2459" y="212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3" name="Freeform 216"/>
              <p:cNvSpPr/>
              <p:nvPr/>
            </p:nvSpPr>
            <p:spPr bwMode="auto">
              <a:xfrm>
                <a:off x="2509" y="2205"/>
                <a:ext cx="104" cy="186"/>
              </a:xfrm>
              <a:custGeom>
                <a:avLst/>
                <a:gdLst>
                  <a:gd name="T0" fmla="*/ 104 w 104"/>
                  <a:gd name="T1" fmla="*/ 170 h 186"/>
                  <a:gd name="T2" fmla="*/ 104 w 104"/>
                  <a:gd name="T3" fmla="*/ 186 h 186"/>
                  <a:gd name="T4" fmla="*/ 0 w 104"/>
                  <a:gd name="T5" fmla="*/ 26 h 186"/>
                  <a:gd name="T6" fmla="*/ 0 w 104"/>
                  <a:gd name="T7" fmla="*/ 0 h 186"/>
                  <a:gd name="T8" fmla="*/ 104 w 104"/>
                  <a:gd name="T9" fmla="*/ 170 h 186"/>
                </a:gdLst>
                <a:ahLst/>
                <a:cxnLst>
                  <a:cxn ang="0">
                    <a:pos x="T0" y="T1"/>
                  </a:cxn>
                  <a:cxn ang="0">
                    <a:pos x="T2" y="T3"/>
                  </a:cxn>
                  <a:cxn ang="0">
                    <a:pos x="T4" y="T5"/>
                  </a:cxn>
                  <a:cxn ang="0">
                    <a:pos x="T6" y="T7"/>
                  </a:cxn>
                  <a:cxn ang="0">
                    <a:pos x="T8" y="T9"/>
                  </a:cxn>
                </a:cxnLst>
                <a:rect l="0" t="0" r="r" b="b"/>
                <a:pathLst>
                  <a:path w="104" h="186">
                    <a:moveTo>
                      <a:pt x="104" y="170"/>
                    </a:moveTo>
                    <a:lnTo>
                      <a:pt x="104" y="186"/>
                    </a:lnTo>
                    <a:lnTo>
                      <a:pt x="0" y="26"/>
                    </a:lnTo>
                    <a:lnTo>
                      <a:pt x="0" y="0"/>
                    </a:lnTo>
                    <a:lnTo>
                      <a:pt x="104" y="170"/>
                    </a:lnTo>
                    <a:close/>
                  </a:path>
                </a:pathLst>
              </a:custGeom>
              <a:grpFill/>
              <a:ln>
                <a:noFill/>
              </a:ln>
            </p:spPr>
            <p:txBody>
              <a:bodyPr vert="horz" wrap="square" lIns="91440" tIns="45720" rIns="91440" bIns="45720" numCol="1" anchor="t" anchorCtr="0" compatLnSpc="1"/>
              <a:lstStyle/>
              <a:p>
                <a:endParaRPr lang="zh-CN" altLang="en-US"/>
              </a:p>
            </p:txBody>
          </p:sp>
          <p:sp>
            <p:nvSpPr>
              <p:cNvPr id="1574" name="Freeform 217"/>
              <p:cNvSpPr/>
              <p:nvPr/>
            </p:nvSpPr>
            <p:spPr bwMode="auto">
              <a:xfrm>
                <a:off x="2459" y="2181"/>
                <a:ext cx="58" cy="114"/>
              </a:xfrm>
              <a:custGeom>
                <a:avLst/>
                <a:gdLst>
                  <a:gd name="T0" fmla="*/ 0 w 58"/>
                  <a:gd name="T1" fmla="*/ 0 h 114"/>
                  <a:gd name="T2" fmla="*/ 58 w 58"/>
                  <a:gd name="T3" fmla="*/ 88 h 114"/>
                  <a:gd name="T4" fmla="*/ 58 w 58"/>
                  <a:gd name="T5" fmla="*/ 114 h 114"/>
                  <a:gd name="T6" fmla="*/ 0 w 58"/>
                  <a:gd name="T7" fmla="*/ 32 h 114"/>
                  <a:gd name="T8" fmla="*/ 0 w 58"/>
                  <a:gd name="T9" fmla="*/ 0 h 114"/>
                </a:gdLst>
                <a:ahLst/>
                <a:cxnLst>
                  <a:cxn ang="0">
                    <a:pos x="T0" y="T1"/>
                  </a:cxn>
                  <a:cxn ang="0">
                    <a:pos x="T2" y="T3"/>
                  </a:cxn>
                  <a:cxn ang="0">
                    <a:pos x="T4" y="T5"/>
                  </a:cxn>
                  <a:cxn ang="0">
                    <a:pos x="T6" y="T7"/>
                  </a:cxn>
                  <a:cxn ang="0">
                    <a:pos x="T8" y="T9"/>
                  </a:cxn>
                </a:cxnLst>
                <a:rect l="0" t="0" r="r" b="b"/>
                <a:pathLst>
                  <a:path w="58" h="114">
                    <a:moveTo>
                      <a:pt x="0" y="0"/>
                    </a:moveTo>
                    <a:lnTo>
                      <a:pt x="58" y="88"/>
                    </a:lnTo>
                    <a:lnTo>
                      <a:pt x="58" y="11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5" name="Freeform 218"/>
              <p:cNvSpPr/>
              <p:nvPr/>
            </p:nvSpPr>
            <p:spPr bwMode="auto">
              <a:xfrm>
                <a:off x="2575" y="2357"/>
                <a:ext cx="38" cy="72"/>
              </a:xfrm>
              <a:custGeom>
                <a:avLst/>
                <a:gdLst>
                  <a:gd name="T0" fmla="*/ 38 w 38"/>
                  <a:gd name="T1" fmla="*/ 56 h 72"/>
                  <a:gd name="T2" fmla="*/ 38 w 38"/>
                  <a:gd name="T3" fmla="*/ 72 h 72"/>
                  <a:gd name="T4" fmla="*/ 0 w 38"/>
                  <a:gd name="T5" fmla="*/ 20 h 72"/>
                  <a:gd name="T6" fmla="*/ 0 w 38"/>
                  <a:gd name="T7" fmla="*/ 0 h 72"/>
                  <a:gd name="T8" fmla="*/ 38 w 38"/>
                  <a:gd name="T9" fmla="*/ 56 h 72"/>
                </a:gdLst>
                <a:ahLst/>
                <a:cxnLst>
                  <a:cxn ang="0">
                    <a:pos x="T0" y="T1"/>
                  </a:cxn>
                  <a:cxn ang="0">
                    <a:pos x="T2" y="T3"/>
                  </a:cxn>
                  <a:cxn ang="0">
                    <a:pos x="T4" y="T5"/>
                  </a:cxn>
                  <a:cxn ang="0">
                    <a:pos x="T6" y="T7"/>
                  </a:cxn>
                  <a:cxn ang="0">
                    <a:pos x="T8" y="T9"/>
                  </a:cxn>
                </a:cxnLst>
                <a:rect l="0" t="0" r="r" b="b"/>
                <a:pathLst>
                  <a:path w="38" h="72">
                    <a:moveTo>
                      <a:pt x="38" y="56"/>
                    </a:moveTo>
                    <a:lnTo>
                      <a:pt x="38" y="72"/>
                    </a:lnTo>
                    <a:lnTo>
                      <a:pt x="0" y="20"/>
                    </a:lnTo>
                    <a:lnTo>
                      <a:pt x="0" y="0"/>
                    </a:lnTo>
                    <a:lnTo>
                      <a:pt x="38" y="56"/>
                    </a:lnTo>
                    <a:close/>
                  </a:path>
                </a:pathLst>
              </a:custGeom>
              <a:grpFill/>
              <a:ln>
                <a:noFill/>
              </a:ln>
            </p:spPr>
            <p:txBody>
              <a:bodyPr vert="horz" wrap="square" lIns="91440" tIns="45720" rIns="91440" bIns="45720" numCol="1" anchor="t" anchorCtr="0" compatLnSpc="1"/>
              <a:lstStyle/>
              <a:p>
                <a:endParaRPr lang="zh-CN" altLang="en-US"/>
              </a:p>
            </p:txBody>
          </p:sp>
          <p:sp>
            <p:nvSpPr>
              <p:cNvPr id="1576" name="Freeform 219"/>
              <p:cNvSpPr/>
              <p:nvPr/>
            </p:nvSpPr>
            <p:spPr bwMode="auto">
              <a:xfrm>
                <a:off x="2459" y="2235"/>
                <a:ext cx="16" cy="52"/>
              </a:xfrm>
              <a:custGeom>
                <a:avLst/>
                <a:gdLst>
                  <a:gd name="T0" fmla="*/ 0 w 16"/>
                  <a:gd name="T1" fmla="*/ 0 h 52"/>
                  <a:gd name="T2" fmla="*/ 16 w 16"/>
                  <a:gd name="T3" fmla="*/ 24 h 52"/>
                  <a:gd name="T4" fmla="*/ 16 w 16"/>
                  <a:gd name="T5" fmla="*/ 52 h 52"/>
                  <a:gd name="T6" fmla="*/ 0 w 16"/>
                  <a:gd name="T7" fmla="*/ 30 h 52"/>
                  <a:gd name="T8" fmla="*/ 0 w 16"/>
                  <a:gd name="T9" fmla="*/ 0 h 52"/>
                </a:gdLst>
                <a:ahLst/>
                <a:cxnLst>
                  <a:cxn ang="0">
                    <a:pos x="T0" y="T1"/>
                  </a:cxn>
                  <a:cxn ang="0">
                    <a:pos x="T2" y="T3"/>
                  </a:cxn>
                  <a:cxn ang="0">
                    <a:pos x="T4" y="T5"/>
                  </a:cxn>
                  <a:cxn ang="0">
                    <a:pos x="T6" y="T7"/>
                  </a:cxn>
                  <a:cxn ang="0">
                    <a:pos x="T8" y="T9"/>
                  </a:cxn>
                </a:cxnLst>
                <a:rect l="0" t="0" r="r" b="b"/>
                <a:pathLst>
                  <a:path w="16" h="52">
                    <a:moveTo>
                      <a:pt x="0" y="0"/>
                    </a:moveTo>
                    <a:lnTo>
                      <a:pt x="16" y="24"/>
                    </a:lnTo>
                    <a:lnTo>
                      <a:pt x="16" y="5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7" name="Freeform 220"/>
              <p:cNvSpPr/>
              <p:nvPr/>
            </p:nvSpPr>
            <p:spPr bwMode="auto">
              <a:xfrm>
                <a:off x="2491" y="2279"/>
                <a:ext cx="56" cy="102"/>
              </a:xfrm>
              <a:custGeom>
                <a:avLst/>
                <a:gdLst>
                  <a:gd name="T0" fmla="*/ 56 w 56"/>
                  <a:gd name="T1" fmla="*/ 80 h 102"/>
                  <a:gd name="T2" fmla="*/ 56 w 56"/>
                  <a:gd name="T3" fmla="*/ 102 h 102"/>
                  <a:gd name="T4" fmla="*/ 0 w 56"/>
                  <a:gd name="T5" fmla="*/ 28 h 102"/>
                  <a:gd name="T6" fmla="*/ 0 w 56"/>
                  <a:gd name="T7" fmla="*/ 0 h 102"/>
                  <a:gd name="T8" fmla="*/ 56 w 56"/>
                  <a:gd name="T9" fmla="*/ 80 h 102"/>
                </a:gdLst>
                <a:ahLst/>
                <a:cxnLst>
                  <a:cxn ang="0">
                    <a:pos x="T0" y="T1"/>
                  </a:cxn>
                  <a:cxn ang="0">
                    <a:pos x="T2" y="T3"/>
                  </a:cxn>
                  <a:cxn ang="0">
                    <a:pos x="T4" y="T5"/>
                  </a:cxn>
                  <a:cxn ang="0">
                    <a:pos x="T6" y="T7"/>
                  </a:cxn>
                  <a:cxn ang="0">
                    <a:pos x="T8" y="T9"/>
                  </a:cxn>
                </a:cxnLst>
                <a:rect l="0" t="0" r="r" b="b"/>
                <a:pathLst>
                  <a:path w="56" h="102">
                    <a:moveTo>
                      <a:pt x="56" y="80"/>
                    </a:moveTo>
                    <a:lnTo>
                      <a:pt x="56" y="102"/>
                    </a:lnTo>
                    <a:lnTo>
                      <a:pt x="0" y="28"/>
                    </a:lnTo>
                    <a:lnTo>
                      <a:pt x="0" y="0"/>
                    </a:lnTo>
                    <a:lnTo>
                      <a:pt x="56" y="80"/>
                    </a:lnTo>
                    <a:close/>
                  </a:path>
                </a:pathLst>
              </a:custGeom>
              <a:grpFill/>
              <a:ln>
                <a:noFill/>
              </a:ln>
            </p:spPr>
            <p:txBody>
              <a:bodyPr vert="horz" wrap="square" lIns="91440" tIns="45720" rIns="91440" bIns="45720" numCol="1" anchor="t" anchorCtr="0" compatLnSpc="1"/>
              <a:lstStyle/>
              <a:p>
                <a:endParaRPr lang="zh-CN" altLang="en-US"/>
              </a:p>
            </p:txBody>
          </p:sp>
          <p:sp>
            <p:nvSpPr>
              <p:cNvPr id="1578" name="Freeform 221"/>
              <p:cNvSpPr/>
              <p:nvPr/>
            </p:nvSpPr>
            <p:spPr bwMode="auto">
              <a:xfrm>
                <a:off x="2563" y="2379"/>
                <a:ext cx="8" cy="34"/>
              </a:xfrm>
              <a:custGeom>
                <a:avLst/>
                <a:gdLst>
                  <a:gd name="T0" fmla="*/ 8 w 8"/>
                  <a:gd name="T1" fmla="*/ 14 h 34"/>
                  <a:gd name="T2" fmla="*/ 8 w 8"/>
                  <a:gd name="T3" fmla="*/ 34 h 34"/>
                  <a:gd name="T4" fmla="*/ 0 w 8"/>
                  <a:gd name="T5" fmla="*/ 22 h 34"/>
                  <a:gd name="T6" fmla="*/ 0 w 8"/>
                  <a:gd name="T7" fmla="*/ 0 h 34"/>
                  <a:gd name="T8" fmla="*/ 8 w 8"/>
                  <a:gd name="T9" fmla="*/ 14 h 34"/>
                </a:gdLst>
                <a:ahLst/>
                <a:cxnLst>
                  <a:cxn ang="0">
                    <a:pos x="T0" y="T1"/>
                  </a:cxn>
                  <a:cxn ang="0">
                    <a:pos x="T2" y="T3"/>
                  </a:cxn>
                  <a:cxn ang="0">
                    <a:pos x="T4" y="T5"/>
                  </a:cxn>
                  <a:cxn ang="0">
                    <a:pos x="T6" y="T7"/>
                  </a:cxn>
                  <a:cxn ang="0">
                    <a:pos x="T8" y="T9"/>
                  </a:cxn>
                </a:cxnLst>
                <a:rect l="0" t="0" r="r" b="b"/>
                <a:pathLst>
                  <a:path w="8" h="34">
                    <a:moveTo>
                      <a:pt x="8" y="14"/>
                    </a:moveTo>
                    <a:lnTo>
                      <a:pt x="8" y="34"/>
                    </a:lnTo>
                    <a:lnTo>
                      <a:pt x="0" y="22"/>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9" name="Freeform 222"/>
              <p:cNvSpPr/>
              <p:nvPr/>
            </p:nvSpPr>
            <p:spPr bwMode="auto">
              <a:xfrm>
                <a:off x="2587" y="2413"/>
                <a:ext cx="26" cy="52"/>
              </a:xfrm>
              <a:custGeom>
                <a:avLst/>
                <a:gdLst>
                  <a:gd name="T0" fmla="*/ 26 w 26"/>
                  <a:gd name="T1" fmla="*/ 36 h 52"/>
                  <a:gd name="T2" fmla="*/ 26 w 26"/>
                  <a:gd name="T3" fmla="*/ 52 h 52"/>
                  <a:gd name="T4" fmla="*/ 0 w 26"/>
                  <a:gd name="T5" fmla="*/ 20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20"/>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580" name="Freeform 223"/>
              <p:cNvSpPr/>
              <p:nvPr/>
            </p:nvSpPr>
            <p:spPr bwMode="auto">
              <a:xfrm>
                <a:off x="2459" y="2291"/>
                <a:ext cx="48" cy="88"/>
              </a:xfrm>
              <a:custGeom>
                <a:avLst/>
                <a:gdLst>
                  <a:gd name="T0" fmla="*/ 0 w 48"/>
                  <a:gd name="T1" fmla="*/ 0 h 88"/>
                  <a:gd name="T2" fmla="*/ 48 w 48"/>
                  <a:gd name="T3" fmla="*/ 62 h 88"/>
                  <a:gd name="T4" fmla="*/ 48 w 48"/>
                  <a:gd name="T5" fmla="*/ 88 h 88"/>
                  <a:gd name="T6" fmla="*/ 0 w 48"/>
                  <a:gd name="T7" fmla="*/ 30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1" name="Freeform 224"/>
              <p:cNvSpPr/>
              <p:nvPr/>
            </p:nvSpPr>
            <p:spPr bwMode="auto">
              <a:xfrm>
                <a:off x="2523" y="2371"/>
                <a:ext cx="10" cy="38"/>
              </a:xfrm>
              <a:custGeom>
                <a:avLst/>
                <a:gdLst>
                  <a:gd name="T0" fmla="*/ 10 w 10"/>
                  <a:gd name="T1" fmla="*/ 38 h 38"/>
                  <a:gd name="T2" fmla="*/ 0 w 10"/>
                  <a:gd name="T3" fmla="*/ 26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6"/>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582" name="Freeform 225"/>
              <p:cNvSpPr/>
              <p:nvPr/>
            </p:nvSpPr>
            <p:spPr bwMode="auto">
              <a:xfrm>
                <a:off x="2547" y="240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583" name="Freeform 226"/>
              <p:cNvSpPr/>
              <p:nvPr/>
            </p:nvSpPr>
            <p:spPr bwMode="auto">
              <a:xfrm>
                <a:off x="2595" y="2463"/>
                <a:ext cx="18" cy="38"/>
              </a:xfrm>
              <a:custGeom>
                <a:avLst/>
                <a:gdLst>
                  <a:gd name="T0" fmla="*/ 18 w 18"/>
                  <a:gd name="T1" fmla="*/ 22 h 38"/>
                  <a:gd name="T2" fmla="*/ 18 w 18"/>
                  <a:gd name="T3" fmla="*/ 38 h 38"/>
                  <a:gd name="T4" fmla="*/ 0 w 18"/>
                  <a:gd name="T5" fmla="*/ 18 h 38"/>
                  <a:gd name="T6" fmla="*/ 0 w 18"/>
                  <a:gd name="T7" fmla="*/ 0 h 38"/>
                  <a:gd name="T8" fmla="*/ 18 w 18"/>
                  <a:gd name="T9" fmla="*/ 22 h 38"/>
                </a:gdLst>
                <a:ahLst/>
                <a:cxnLst>
                  <a:cxn ang="0">
                    <a:pos x="T0" y="T1"/>
                  </a:cxn>
                  <a:cxn ang="0">
                    <a:pos x="T2" y="T3"/>
                  </a:cxn>
                  <a:cxn ang="0">
                    <a:pos x="T4" y="T5"/>
                  </a:cxn>
                  <a:cxn ang="0">
                    <a:pos x="T6" y="T7"/>
                  </a:cxn>
                  <a:cxn ang="0">
                    <a:pos x="T8" y="T9"/>
                  </a:cxn>
                </a:cxnLst>
                <a:rect l="0" t="0" r="r" b="b"/>
                <a:pathLst>
                  <a:path w="18" h="38">
                    <a:moveTo>
                      <a:pt x="18" y="22"/>
                    </a:moveTo>
                    <a:lnTo>
                      <a:pt x="18" y="38"/>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1584" name="Freeform 227"/>
              <p:cNvSpPr/>
              <p:nvPr/>
            </p:nvSpPr>
            <p:spPr bwMode="auto">
              <a:xfrm>
                <a:off x="2595" y="2503"/>
                <a:ext cx="18" cy="36"/>
              </a:xfrm>
              <a:custGeom>
                <a:avLst/>
                <a:gdLst>
                  <a:gd name="T0" fmla="*/ 18 w 18"/>
                  <a:gd name="T1" fmla="*/ 20 h 36"/>
                  <a:gd name="T2" fmla="*/ 18 w 18"/>
                  <a:gd name="T3" fmla="*/ 36 h 36"/>
                  <a:gd name="T4" fmla="*/ 0 w 18"/>
                  <a:gd name="T5" fmla="*/ 16 h 36"/>
                  <a:gd name="T6" fmla="*/ 0 w 18"/>
                  <a:gd name="T7" fmla="*/ 0 h 36"/>
                  <a:gd name="T8" fmla="*/ 18 w 18"/>
                  <a:gd name="T9" fmla="*/ 20 h 36"/>
                </a:gdLst>
                <a:ahLst/>
                <a:cxnLst>
                  <a:cxn ang="0">
                    <a:pos x="T0" y="T1"/>
                  </a:cxn>
                  <a:cxn ang="0">
                    <a:pos x="T2" y="T3"/>
                  </a:cxn>
                  <a:cxn ang="0">
                    <a:pos x="T4" y="T5"/>
                  </a:cxn>
                  <a:cxn ang="0">
                    <a:pos x="T6" y="T7"/>
                  </a:cxn>
                  <a:cxn ang="0">
                    <a:pos x="T8" y="T9"/>
                  </a:cxn>
                </a:cxnLst>
                <a:rect l="0" t="0" r="r" b="b"/>
                <a:pathLst>
                  <a:path w="18" h="36">
                    <a:moveTo>
                      <a:pt x="18" y="20"/>
                    </a:moveTo>
                    <a:lnTo>
                      <a:pt x="18" y="36"/>
                    </a:lnTo>
                    <a:lnTo>
                      <a:pt x="0" y="16"/>
                    </a:lnTo>
                    <a:lnTo>
                      <a:pt x="0" y="0"/>
                    </a:lnTo>
                    <a:lnTo>
                      <a:pt x="18" y="20"/>
                    </a:lnTo>
                    <a:close/>
                  </a:path>
                </a:pathLst>
              </a:custGeom>
              <a:grpFill/>
              <a:ln>
                <a:noFill/>
              </a:ln>
            </p:spPr>
            <p:txBody>
              <a:bodyPr vert="horz" wrap="square" lIns="91440" tIns="45720" rIns="91440" bIns="45720" numCol="1" anchor="t" anchorCtr="0" compatLnSpc="1"/>
              <a:lstStyle/>
              <a:p>
                <a:endParaRPr lang="zh-CN" altLang="en-US"/>
              </a:p>
            </p:txBody>
          </p:sp>
          <p:sp>
            <p:nvSpPr>
              <p:cNvPr id="1585" name="Freeform 228"/>
              <p:cNvSpPr/>
              <p:nvPr/>
            </p:nvSpPr>
            <p:spPr bwMode="auto">
              <a:xfrm>
                <a:off x="2459" y="2403"/>
                <a:ext cx="50" cy="80"/>
              </a:xfrm>
              <a:custGeom>
                <a:avLst/>
                <a:gdLst>
                  <a:gd name="T0" fmla="*/ 0 w 50"/>
                  <a:gd name="T1" fmla="*/ 0 h 80"/>
                  <a:gd name="T2" fmla="*/ 50 w 50"/>
                  <a:gd name="T3" fmla="*/ 54 h 80"/>
                  <a:gd name="T4" fmla="*/ 50 w 50"/>
                  <a:gd name="T5" fmla="*/ 80 h 80"/>
                  <a:gd name="T6" fmla="*/ 0 w 50"/>
                  <a:gd name="T7" fmla="*/ 32 h 80"/>
                  <a:gd name="T8" fmla="*/ 0 w 50"/>
                  <a:gd name="T9" fmla="*/ 0 h 80"/>
                </a:gdLst>
                <a:ahLst/>
                <a:cxnLst>
                  <a:cxn ang="0">
                    <a:pos x="T0" y="T1"/>
                  </a:cxn>
                  <a:cxn ang="0">
                    <a:pos x="T2" y="T3"/>
                  </a:cxn>
                  <a:cxn ang="0">
                    <a:pos x="T4" y="T5"/>
                  </a:cxn>
                  <a:cxn ang="0">
                    <a:pos x="T6" y="T7"/>
                  </a:cxn>
                  <a:cxn ang="0">
                    <a:pos x="T8" y="T9"/>
                  </a:cxn>
                </a:cxnLst>
                <a:rect l="0" t="0" r="r" b="b"/>
                <a:pathLst>
                  <a:path w="50" h="80">
                    <a:moveTo>
                      <a:pt x="0" y="0"/>
                    </a:moveTo>
                    <a:lnTo>
                      <a:pt x="50" y="54"/>
                    </a:lnTo>
                    <a:lnTo>
                      <a:pt x="50" y="8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6" name="Freeform 229"/>
              <p:cNvSpPr/>
              <p:nvPr/>
            </p:nvSpPr>
            <p:spPr bwMode="auto">
              <a:xfrm>
                <a:off x="2525" y="2471"/>
                <a:ext cx="14" cy="38"/>
              </a:xfrm>
              <a:custGeom>
                <a:avLst/>
                <a:gdLst>
                  <a:gd name="T0" fmla="*/ 0 w 14"/>
                  <a:gd name="T1" fmla="*/ 0 h 38"/>
                  <a:gd name="T2" fmla="*/ 14 w 14"/>
                  <a:gd name="T3" fmla="*/ 16 h 38"/>
                  <a:gd name="T4" fmla="*/ 14 w 14"/>
                  <a:gd name="T5" fmla="*/ 38 h 38"/>
                  <a:gd name="T6" fmla="*/ 0 w 14"/>
                  <a:gd name="T7" fmla="*/ 26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7" name="Freeform 230"/>
              <p:cNvSpPr/>
              <p:nvPr/>
            </p:nvSpPr>
            <p:spPr bwMode="auto">
              <a:xfrm>
                <a:off x="2553" y="2501"/>
                <a:ext cx="60" cy="76"/>
              </a:xfrm>
              <a:custGeom>
                <a:avLst/>
                <a:gdLst>
                  <a:gd name="T0" fmla="*/ 60 w 60"/>
                  <a:gd name="T1" fmla="*/ 62 h 76"/>
                  <a:gd name="T2" fmla="*/ 60 w 60"/>
                  <a:gd name="T3" fmla="*/ 76 h 76"/>
                  <a:gd name="T4" fmla="*/ 2 w 60"/>
                  <a:gd name="T5" fmla="*/ 22 h 76"/>
                  <a:gd name="T6" fmla="*/ 2 w 60"/>
                  <a:gd name="T7" fmla="*/ 2 h 76"/>
                  <a:gd name="T8" fmla="*/ 0 w 60"/>
                  <a:gd name="T9" fmla="*/ 0 h 76"/>
                  <a:gd name="T10" fmla="*/ 60 w 60"/>
                  <a:gd name="T11" fmla="*/ 62 h 76"/>
                </a:gdLst>
                <a:ahLst/>
                <a:cxnLst>
                  <a:cxn ang="0">
                    <a:pos x="T0" y="T1"/>
                  </a:cxn>
                  <a:cxn ang="0">
                    <a:pos x="T2" y="T3"/>
                  </a:cxn>
                  <a:cxn ang="0">
                    <a:pos x="T4" y="T5"/>
                  </a:cxn>
                  <a:cxn ang="0">
                    <a:pos x="T6" y="T7"/>
                  </a:cxn>
                  <a:cxn ang="0">
                    <a:pos x="T8" y="T9"/>
                  </a:cxn>
                  <a:cxn ang="0">
                    <a:pos x="T10" y="T11"/>
                  </a:cxn>
                </a:cxnLst>
                <a:rect l="0" t="0" r="r" b="b"/>
                <a:pathLst>
                  <a:path w="60" h="76">
                    <a:moveTo>
                      <a:pt x="60" y="62"/>
                    </a:moveTo>
                    <a:lnTo>
                      <a:pt x="60" y="76"/>
                    </a:lnTo>
                    <a:lnTo>
                      <a:pt x="2" y="22"/>
                    </a:lnTo>
                    <a:lnTo>
                      <a:pt x="2" y="2"/>
                    </a:lnTo>
                    <a:lnTo>
                      <a:pt x="0" y="0"/>
                    </a:lnTo>
                    <a:lnTo>
                      <a:pt x="60" y="62"/>
                    </a:lnTo>
                    <a:close/>
                  </a:path>
                </a:pathLst>
              </a:custGeom>
              <a:grpFill/>
              <a:ln>
                <a:noFill/>
              </a:ln>
            </p:spPr>
            <p:txBody>
              <a:bodyPr vert="horz" wrap="square" lIns="91440" tIns="45720" rIns="91440" bIns="45720" numCol="1" anchor="t" anchorCtr="0" compatLnSpc="1"/>
              <a:lstStyle/>
              <a:p>
                <a:endParaRPr lang="zh-CN" altLang="en-US"/>
              </a:p>
            </p:txBody>
          </p:sp>
          <p:sp>
            <p:nvSpPr>
              <p:cNvPr id="1588" name="Freeform 231"/>
              <p:cNvSpPr/>
              <p:nvPr/>
            </p:nvSpPr>
            <p:spPr bwMode="auto">
              <a:xfrm>
                <a:off x="2459" y="245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9" name="Freeform 232"/>
              <p:cNvSpPr/>
              <p:nvPr/>
            </p:nvSpPr>
            <p:spPr bwMode="auto">
              <a:xfrm>
                <a:off x="2597" y="2585"/>
                <a:ext cx="16" cy="30"/>
              </a:xfrm>
              <a:custGeom>
                <a:avLst/>
                <a:gdLst>
                  <a:gd name="T0" fmla="*/ 16 w 16"/>
                  <a:gd name="T1" fmla="*/ 14 h 30"/>
                  <a:gd name="T2" fmla="*/ 16 w 16"/>
                  <a:gd name="T3" fmla="*/ 30 h 30"/>
                  <a:gd name="T4" fmla="*/ 0 w 16"/>
                  <a:gd name="T5" fmla="*/ 18 h 30"/>
                  <a:gd name="T6" fmla="*/ 0 w 16"/>
                  <a:gd name="T7" fmla="*/ 0 h 30"/>
                  <a:gd name="T8" fmla="*/ 16 w 16"/>
                  <a:gd name="T9" fmla="*/ 14 h 30"/>
                </a:gdLst>
                <a:ahLst/>
                <a:cxnLst>
                  <a:cxn ang="0">
                    <a:pos x="T0" y="T1"/>
                  </a:cxn>
                  <a:cxn ang="0">
                    <a:pos x="T2" y="T3"/>
                  </a:cxn>
                  <a:cxn ang="0">
                    <a:pos x="T4" y="T5"/>
                  </a:cxn>
                  <a:cxn ang="0">
                    <a:pos x="T6" y="T7"/>
                  </a:cxn>
                  <a:cxn ang="0">
                    <a:pos x="T8" y="T9"/>
                  </a:cxn>
                </a:cxnLst>
                <a:rect l="0" t="0" r="r" b="b"/>
                <a:pathLst>
                  <a:path w="16" h="30">
                    <a:moveTo>
                      <a:pt x="16" y="14"/>
                    </a:moveTo>
                    <a:lnTo>
                      <a:pt x="16" y="30"/>
                    </a:lnTo>
                    <a:lnTo>
                      <a:pt x="0" y="18"/>
                    </a:lnTo>
                    <a:lnTo>
                      <a:pt x="0" y="0"/>
                    </a:lnTo>
                    <a:lnTo>
                      <a:pt x="16" y="14"/>
                    </a:lnTo>
                    <a:close/>
                  </a:path>
                </a:pathLst>
              </a:custGeom>
              <a:grpFill/>
              <a:ln>
                <a:noFill/>
              </a:ln>
            </p:spPr>
            <p:txBody>
              <a:bodyPr vert="horz" wrap="square" lIns="91440" tIns="45720" rIns="91440" bIns="45720" numCol="1" anchor="t" anchorCtr="0" compatLnSpc="1"/>
              <a:lstStyle/>
              <a:p>
                <a:endParaRPr lang="zh-CN" altLang="en-US"/>
              </a:p>
            </p:txBody>
          </p:sp>
          <p:sp>
            <p:nvSpPr>
              <p:cNvPr id="1590" name="Freeform 233"/>
              <p:cNvSpPr/>
              <p:nvPr/>
            </p:nvSpPr>
            <p:spPr bwMode="auto">
              <a:xfrm>
                <a:off x="2459" y="251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1" name="Freeform 234"/>
              <p:cNvSpPr/>
              <p:nvPr/>
            </p:nvSpPr>
            <p:spPr bwMode="auto">
              <a:xfrm>
                <a:off x="2531" y="2573"/>
                <a:ext cx="18" cy="36"/>
              </a:xfrm>
              <a:custGeom>
                <a:avLst/>
                <a:gdLst>
                  <a:gd name="T0" fmla="*/ 18 w 18"/>
                  <a:gd name="T1" fmla="*/ 12 h 36"/>
                  <a:gd name="T2" fmla="*/ 18 w 18"/>
                  <a:gd name="T3" fmla="*/ 36 h 36"/>
                  <a:gd name="T4" fmla="*/ 2 w 18"/>
                  <a:gd name="T5" fmla="*/ 24 h 36"/>
                  <a:gd name="T6" fmla="*/ 2 w 18"/>
                  <a:gd name="T7" fmla="*/ 2 h 36"/>
                  <a:gd name="T8" fmla="*/ 0 w 18"/>
                  <a:gd name="T9" fmla="*/ 0 h 36"/>
                  <a:gd name="T10" fmla="*/ 18 w 18"/>
                  <a:gd name="T11" fmla="*/ 12 h 36"/>
                </a:gdLst>
                <a:ahLst/>
                <a:cxnLst>
                  <a:cxn ang="0">
                    <a:pos x="T0" y="T1"/>
                  </a:cxn>
                  <a:cxn ang="0">
                    <a:pos x="T2" y="T3"/>
                  </a:cxn>
                  <a:cxn ang="0">
                    <a:pos x="T4" y="T5"/>
                  </a:cxn>
                  <a:cxn ang="0">
                    <a:pos x="T6" y="T7"/>
                  </a:cxn>
                  <a:cxn ang="0">
                    <a:pos x="T8" y="T9"/>
                  </a:cxn>
                  <a:cxn ang="0">
                    <a:pos x="T10" y="T11"/>
                  </a:cxn>
                </a:cxnLst>
                <a:rect l="0" t="0" r="r" b="b"/>
                <a:pathLst>
                  <a:path w="18" h="36">
                    <a:moveTo>
                      <a:pt x="18" y="12"/>
                    </a:moveTo>
                    <a:lnTo>
                      <a:pt x="18" y="36"/>
                    </a:lnTo>
                    <a:lnTo>
                      <a:pt x="2" y="24"/>
                    </a:lnTo>
                    <a:lnTo>
                      <a:pt x="2" y="2"/>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592" name="Freeform 235"/>
              <p:cNvSpPr/>
              <p:nvPr/>
            </p:nvSpPr>
            <p:spPr bwMode="auto">
              <a:xfrm>
                <a:off x="2565" y="2597"/>
                <a:ext cx="48" cy="55"/>
              </a:xfrm>
              <a:custGeom>
                <a:avLst/>
                <a:gdLst>
                  <a:gd name="T0" fmla="*/ 48 w 48"/>
                  <a:gd name="T1" fmla="*/ 39 h 55"/>
                  <a:gd name="T2" fmla="*/ 48 w 48"/>
                  <a:gd name="T3" fmla="*/ 55 h 55"/>
                  <a:gd name="T4" fmla="*/ 0 w 48"/>
                  <a:gd name="T5" fmla="*/ 22 h 55"/>
                  <a:gd name="T6" fmla="*/ 0 w 48"/>
                  <a:gd name="T7" fmla="*/ 0 h 55"/>
                  <a:gd name="T8" fmla="*/ 48 w 48"/>
                  <a:gd name="T9" fmla="*/ 39 h 55"/>
                </a:gdLst>
                <a:ahLst/>
                <a:cxnLst>
                  <a:cxn ang="0">
                    <a:pos x="T0" y="T1"/>
                  </a:cxn>
                  <a:cxn ang="0">
                    <a:pos x="T2" y="T3"/>
                  </a:cxn>
                  <a:cxn ang="0">
                    <a:pos x="T4" y="T5"/>
                  </a:cxn>
                  <a:cxn ang="0">
                    <a:pos x="T6" y="T7"/>
                  </a:cxn>
                  <a:cxn ang="0">
                    <a:pos x="T8" y="T9"/>
                  </a:cxn>
                </a:cxnLst>
                <a:rect l="0" t="0" r="r" b="b"/>
                <a:pathLst>
                  <a:path w="48" h="55">
                    <a:moveTo>
                      <a:pt x="48" y="39"/>
                    </a:moveTo>
                    <a:lnTo>
                      <a:pt x="48" y="55"/>
                    </a:lnTo>
                    <a:lnTo>
                      <a:pt x="0" y="22"/>
                    </a:lnTo>
                    <a:lnTo>
                      <a:pt x="0" y="0"/>
                    </a:lnTo>
                    <a:lnTo>
                      <a:pt x="48" y="39"/>
                    </a:lnTo>
                    <a:close/>
                  </a:path>
                </a:pathLst>
              </a:custGeom>
              <a:grpFill/>
              <a:ln>
                <a:noFill/>
              </a:ln>
            </p:spPr>
            <p:txBody>
              <a:bodyPr vert="horz" wrap="square" lIns="91440" tIns="45720" rIns="91440" bIns="45720" numCol="1" anchor="t" anchorCtr="0" compatLnSpc="1"/>
              <a:lstStyle/>
              <a:p>
                <a:endParaRPr lang="zh-CN" altLang="en-US"/>
              </a:p>
            </p:txBody>
          </p:sp>
          <p:sp>
            <p:nvSpPr>
              <p:cNvPr id="1593" name="Freeform 236"/>
              <p:cNvSpPr/>
              <p:nvPr/>
            </p:nvSpPr>
            <p:spPr bwMode="auto">
              <a:xfrm>
                <a:off x="2459" y="2571"/>
                <a:ext cx="18" cy="42"/>
              </a:xfrm>
              <a:custGeom>
                <a:avLst/>
                <a:gdLst>
                  <a:gd name="T0" fmla="*/ 0 w 18"/>
                  <a:gd name="T1" fmla="*/ 0 h 42"/>
                  <a:gd name="T2" fmla="*/ 18 w 18"/>
                  <a:gd name="T3" fmla="*/ 12 h 42"/>
                  <a:gd name="T4" fmla="*/ 18 w 18"/>
                  <a:gd name="T5" fmla="*/ 42 h 42"/>
                  <a:gd name="T6" fmla="*/ 0 w 18"/>
                  <a:gd name="T7" fmla="*/ 32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4" name="Freeform 237"/>
              <p:cNvSpPr/>
              <p:nvPr/>
            </p:nvSpPr>
            <p:spPr bwMode="auto">
              <a:xfrm>
                <a:off x="2493" y="2593"/>
                <a:ext cx="16" cy="38"/>
              </a:xfrm>
              <a:custGeom>
                <a:avLst/>
                <a:gdLst>
                  <a:gd name="T0" fmla="*/ 16 w 16"/>
                  <a:gd name="T1" fmla="*/ 12 h 38"/>
                  <a:gd name="T2" fmla="*/ 16 w 16"/>
                  <a:gd name="T3" fmla="*/ 38 h 38"/>
                  <a:gd name="T4" fmla="*/ 0 w 16"/>
                  <a:gd name="T5" fmla="*/ 28 h 38"/>
                  <a:gd name="T6" fmla="*/ 0 w 16"/>
                  <a:gd name="T7" fmla="*/ 0 h 38"/>
                  <a:gd name="T8" fmla="*/ 16 w 16"/>
                  <a:gd name="T9" fmla="*/ 12 h 38"/>
                </a:gdLst>
                <a:ahLst/>
                <a:cxnLst>
                  <a:cxn ang="0">
                    <a:pos x="T0" y="T1"/>
                  </a:cxn>
                  <a:cxn ang="0">
                    <a:pos x="T2" y="T3"/>
                  </a:cxn>
                  <a:cxn ang="0">
                    <a:pos x="T4" y="T5"/>
                  </a:cxn>
                  <a:cxn ang="0">
                    <a:pos x="T6" y="T7"/>
                  </a:cxn>
                  <a:cxn ang="0">
                    <a:pos x="T8" y="T9"/>
                  </a:cxn>
                </a:cxnLst>
                <a:rect l="0" t="0" r="r" b="b"/>
                <a:pathLst>
                  <a:path w="16" h="38">
                    <a:moveTo>
                      <a:pt x="16" y="12"/>
                    </a:moveTo>
                    <a:lnTo>
                      <a:pt x="16" y="38"/>
                    </a:lnTo>
                    <a:lnTo>
                      <a:pt x="0" y="28"/>
                    </a:lnTo>
                    <a:lnTo>
                      <a:pt x="0" y="0"/>
                    </a:lnTo>
                    <a:lnTo>
                      <a:pt x="16" y="12"/>
                    </a:lnTo>
                    <a:close/>
                  </a:path>
                </a:pathLst>
              </a:custGeom>
              <a:grpFill/>
              <a:ln>
                <a:noFill/>
              </a:ln>
            </p:spPr>
            <p:txBody>
              <a:bodyPr vert="horz" wrap="square" lIns="91440" tIns="45720" rIns="91440" bIns="45720" numCol="1" anchor="t" anchorCtr="0" compatLnSpc="1"/>
              <a:lstStyle/>
              <a:p>
                <a:endParaRPr lang="zh-CN" altLang="en-US"/>
              </a:p>
            </p:txBody>
          </p:sp>
          <p:sp>
            <p:nvSpPr>
              <p:cNvPr id="1595" name="Freeform 238"/>
              <p:cNvSpPr/>
              <p:nvPr/>
            </p:nvSpPr>
            <p:spPr bwMode="auto">
              <a:xfrm>
                <a:off x="2525" y="2615"/>
                <a:ext cx="50" cy="53"/>
              </a:xfrm>
              <a:custGeom>
                <a:avLst/>
                <a:gdLst>
                  <a:gd name="T0" fmla="*/ 50 w 50"/>
                  <a:gd name="T1" fmla="*/ 33 h 53"/>
                  <a:gd name="T2" fmla="*/ 50 w 50"/>
                  <a:gd name="T3" fmla="*/ 53 h 53"/>
                  <a:gd name="T4" fmla="*/ 0 w 50"/>
                  <a:gd name="T5" fmla="*/ 25 h 53"/>
                  <a:gd name="T6" fmla="*/ 0 w 50"/>
                  <a:gd name="T7" fmla="*/ 0 h 53"/>
                  <a:gd name="T8" fmla="*/ 50 w 50"/>
                  <a:gd name="T9" fmla="*/ 33 h 53"/>
                </a:gdLst>
                <a:ahLst/>
                <a:cxnLst>
                  <a:cxn ang="0">
                    <a:pos x="T0" y="T1"/>
                  </a:cxn>
                  <a:cxn ang="0">
                    <a:pos x="T2" y="T3"/>
                  </a:cxn>
                  <a:cxn ang="0">
                    <a:pos x="T4" y="T5"/>
                  </a:cxn>
                  <a:cxn ang="0">
                    <a:pos x="T6" y="T7"/>
                  </a:cxn>
                  <a:cxn ang="0">
                    <a:pos x="T8" y="T9"/>
                  </a:cxn>
                </a:cxnLst>
                <a:rect l="0" t="0" r="r" b="b"/>
                <a:pathLst>
                  <a:path w="50" h="53">
                    <a:moveTo>
                      <a:pt x="50" y="33"/>
                    </a:moveTo>
                    <a:lnTo>
                      <a:pt x="50" y="53"/>
                    </a:lnTo>
                    <a:lnTo>
                      <a:pt x="0" y="25"/>
                    </a:lnTo>
                    <a:lnTo>
                      <a:pt x="0" y="0"/>
                    </a:lnTo>
                    <a:lnTo>
                      <a:pt x="50" y="33"/>
                    </a:lnTo>
                    <a:close/>
                  </a:path>
                </a:pathLst>
              </a:custGeom>
              <a:grpFill/>
              <a:ln>
                <a:noFill/>
              </a:ln>
            </p:spPr>
            <p:txBody>
              <a:bodyPr vert="horz" wrap="square" lIns="91440" tIns="45720" rIns="91440" bIns="45720" numCol="1" anchor="t" anchorCtr="0" compatLnSpc="1"/>
              <a:lstStyle/>
              <a:p>
                <a:endParaRPr lang="zh-CN" altLang="en-US"/>
              </a:p>
            </p:txBody>
          </p:sp>
          <p:sp>
            <p:nvSpPr>
              <p:cNvPr id="1596" name="Freeform 239"/>
              <p:cNvSpPr/>
              <p:nvPr/>
            </p:nvSpPr>
            <p:spPr bwMode="auto">
              <a:xfrm>
                <a:off x="2459" y="2627"/>
                <a:ext cx="30" cy="45"/>
              </a:xfrm>
              <a:custGeom>
                <a:avLst/>
                <a:gdLst>
                  <a:gd name="T0" fmla="*/ 0 w 30"/>
                  <a:gd name="T1" fmla="*/ 0 h 45"/>
                  <a:gd name="T2" fmla="*/ 30 w 30"/>
                  <a:gd name="T3" fmla="*/ 17 h 45"/>
                  <a:gd name="T4" fmla="*/ 30 w 30"/>
                  <a:gd name="T5" fmla="*/ 45 h 45"/>
                  <a:gd name="T6" fmla="*/ 0 w 30"/>
                  <a:gd name="T7" fmla="*/ 33 h 45"/>
                  <a:gd name="T8" fmla="*/ 0 w 30"/>
                  <a:gd name="T9" fmla="*/ 0 h 45"/>
                </a:gdLst>
                <a:ahLst/>
                <a:cxnLst>
                  <a:cxn ang="0">
                    <a:pos x="T0" y="T1"/>
                  </a:cxn>
                  <a:cxn ang="0">
                    <a:pos x="T2" y="T3"/>
                  </a:cxn>
                  <a:cxn ang="0">
                    <a:pos x="T4" y="T5"/>
                  </a:cxn>
                  <a:cxn ang="0">
                    <a:pos x="T6" y="T7"/>
                  </a:cxn>
                  <a:cxn ang="0">
                    <a:pos x="T8" y="T9"/>
                  </a:cxn>
                </a:cxnLst>
                <a:rect l="0" t="0" r="r" b="b"/>
                <a:pathLst>
                  <a:path w="30" h="45">
                    <a:moveTo>
                      <a:pt x="0" y="0"/>
                    </a:moveTo>
                    <a:lnTo>
                      <a:pt x="30" y="17"/>
                    </a:lnTo>
                    <a:lnTo>
                      <a:pt x="30" y="4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7" name="Freeform 240"/>
              <p:cNvSpPr/>
              <p:nvPr/>
            </p:nvSpPr>
            <p:spPr bwMode="auto">
              <a:xfrm>
                <a:off x="2553" y="2678"/>
                <a:ext cx="60" cy="46"/>
              </a:xfrm>
              <a:custGeom>
                <a:avLst/>
                <a:gdLst>
                  <a:gd name="T0" fmla="*/ 60 w 60"/>
                  <a:gd name="T1" fmla="*/ 30 h 46"/>
                  <a:gd name="T2" fmla="*/ 60 w 60"/>
                  <a:gd name="T3" fmla="*/ 46 h 46"/>
                  <a:gd name="T4" fmla="*/ 0 w 60"/>
                  <a:gd name="T5" fmla="*/ 20 h 46"/>
                  <a:gd name="T6" fmla="*/ 0 w 60"/>
                  <a:gd name="T7" fmla="*/ 0 h 46"/>
                  <a:gd name="T8" fmla="*/ 60 w 60"/>
                  <a:gd name="T9" fmla="*/ 30 h 46"/>
                </a:gdLst>
                <a:ahLst/>
                <a:cxnLst>
                  <a:cxn ang="0">
                    <a:pos x="T0" y="T1"/>
                  </a:cxn>
                  <a:cxn ang="0">
                    <a:pos x="T2" y="T3"/>
                  </a:cxn>
                  <a:cxn ang="0">
                    <a:pos x="T4" y="T5"/>
                  </a:cxn>
                  <a:cxn ang="0">
                    <a:pos x="T6" y="T7"/>
                  </a:cxn>
                  <a:cxn ang="0">
                    <a:pos x="T8" y="T9"/>
                  </a:cxn>
                </a:cxnLst>
                <a:rect l="0" t="0" r="r" b="b"/>
                <a:pathLst>
                  <a:path w="60" h="46">
                    <a:moveTo>
                      <a:pt x="60" y="30"/>
                    </a:moveTo>
                    <a:lnTo>
                      <a:pt x="60" y="46"/>
                    </a:lnTo>
                    <a:lnTo>
                      <a:pt x="0" y="20"/>
                    </a:lnTo>
                    <a:lnTo>
                      <a:pt x="0" y="0"/>
                    </a:lnTo>
                    <a:lnTo>
                      <a:pt x="60" y="30"/>
                    </a:lnTo>
                    <a:close/>
                  </a:path>
                </a:pathLst>
              </a:custGeom>
              <a:grpFill/>
              <a:ln>
                <a:noFill/>
              </a:ln>
            </p:spPr>
            <p:txBody>
              <a:bodyPr vert="horz" wrap="square" lIns="91440" tIns="45720" rIns="91440" bIns="45720" numCol="1" anchor="t" anchorCtr="0" compatLnSpc="1"/>
              <a:lstStyle/>
              <a:p>
                <a:endParaRPr lang="zh-CN" altLang="en-US"/>
              </a:p>
            </p:txBody>
          </p:sp>
          <p:sp>
            <p:nvSpPr>
              <p:cNvPr id="1598" name="Freeform 241"/>
              <p:cNvSpPr/>
              <p:nvPr/>
            </p:nvSpPr>
            <p:spPr bwMode="auto">
              <a:xfrm>
                <a:off x="2459" y="2684"/>
                <a:ext cx="58" cy="48"/>
              </a:xfrm>
              <a:custGeom>
                <a:avLst/>
                <a:gdLst>
                  <a:gd name="T0" fmla="*/ 0 w 58"/>
                  <a:gd name="T1" fmla="*/ 0 h 48"/>
                  <a:gd name="T2" fmla="*/ 58 w 58"/>
                  <a:gd name="T3" fmla="*/ 24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4"/>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9" name="Freeform 242"/>
              <p:cNvSpPr/>
              <p:nvPr/>
            </p:nvSpPr>
            <p:spPr bwMode="auto">
              <a:xfrm>
                <a:off x="2533" y="2714"/>
                <a:ext cx="42" cy="36"/>
              </a:xfrm>
              <a:custGeom>
                <a:avLst/>
                <a:gdLst>
                  <a:gd name="T0" fmla="*/ 0 w 42"/>
                  <a:gd name="T1" fmla="*/ 0 h 36"/>
                  <a:gd name="T2" fmla="*/ 42 w 42"/>
                  <a:gd name="T3" fmla="*/ 16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6"/>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0" name="Freeform 243"/>
              <p:cNvSpPr/>
              <p:nvPr/>
            </p:nvSpPr>
            <p:spPr bwMode="auto">
              <a:xfrm>
                <a:off x="2497" y="2750"/>
                <a:ext cx="36" cy="34"/>
              </a:xfrm>
              <a:custGeom>
                <a:avLst/>
                <a:gdLst>
                  <a:gd name="T0" fmla="*/ 36 w 36"/>
                  <a:gd name="T1" fmla="*/ 10 h 34"/>
                  <a:gd name="T2" fmla="*/ 36 w 36"/>
                  <a:gd name="T3" fmla="*/ 34 h 34"/>
                  <a:gd name="T4" fmla="*/ 0 w 36"/>
                  <a:gd name="T5" fmla="*/ 28 h 34"/>
                  <a:gd name="T6" fmla="*/ 0 w 36"/>
                  <a:gd name="T7" fmla="*/ 0 h 34"/>
                  <a:gd name="T8" fmla="*/ 36 w 36"/>
                  <a:gd name="T9" fmla="*/ 10 h 34"/>
                </a:gdLst>
                <a:ahLst/>
                <a:cxnLst>
                  <a:cxn ang="0">
                    <a:pos x="T0" y="T1"/>
                  </a:cxn>
                  <a:cxn ang="0">
                    <a:pos x="T2" y="T3"/>
                  </a:cxn>
                  <a:cxn ang="0">
                    <a:pos x="T4" y="T5"/>
                  </a:cxn>
                  <a:cxn ang="0">
                    <a:pos x="T6" y="T7"/>
                  </a:cxn>
                  <a:cxn ang="0">
                    <a:pos x="T8" y="T9"/>
                  </a:cxn>
                </a:cxnLst>
                <a:rect l="0" t="0" r="r" b="b"/>
                <a:pathLst>
                  <a:path w="36" h="34">
                    <a:moveTo>
                      <a:pt x="36" y="10"/>
                    </a:moveTo>
                    <a:lnTo>
                      <a:pt x="36" y="34"/>
                    </a:lnTo>
                    <a:lnTo>
                      <a:pt x="0" y="28"/>
                    </a:lnTo>
                    <a:lnTo>
                      <a:pt x="0" y="0"/>
                    </a:lnTo>
                    <a:lnTo>
                      <a:pt x="36" y="10"/>
                    </a:lnTo>
                    <a:close/>
                  </a:path>
                </a:pathLst>
              </a:custGeom>
              <a:grpFill/>
              <a:ln>
                <a:noFill/>
              </a:ln>
            </p:spPr>
            <p:txBody>
              <a:bodyPr vert="horz" wrap="square" lIns="91440" tIns="45720" rIns="91440" bIns="45720" numCol="1" anchor="t" anchorCtr="0" compatLnSpc="1"/>
              <a:lstStyle/>
              <a:p>
                <a:endParaRPr lang="zh-CN" altLang="en-US"/>
              </a:p>
            </p:txBody>
          </p:sp>
          <p:sp>
            <p:nvSpPr>
              <p:cNvPr id="1601" name="Freeform 244"/>
              <p:cNvSpPr/>
              <p:nvPr/>
            </p:nvSpPr>
            <p:spPr bwMode="auto">
              <a:xfrm>
                <a:off x="2581" y="2772"/>
                <a:ext cx="32" cy="24"/>
              </a:xfrm>
              <a:custGeom>
                <a:avLst/>
                <a:gdLst>
                  <a:gd name="T0" fmla="*/ 32 w 32"/>
                  <a:gd name="T1" fmla="*/ 8 h 24"/>
                  <a:gd name="T2" fmla="*/ 32 w 32"/>
                  <a:gd name="T3" fmla="*/ 24 h 24"/>
                  <a:gd name="T4" fmla="*/ 0 w 32"/>
                  <a:gd name="T5" fmla="*/ 18 h 24"/>
                  <a:gd name="T6" fmla="*/ 0 w 32"/>
                  <a:gd name="T7" fmla="*/ 0 h 24"/>
                  <a:gd name="T8" fmla="*/ 10 w 32"/>
                  <a:gd name="T9" fmla="*/ 2 h 24"/>
                  <a:gd name="T10" fmla="*/ 32 w 32"/>
                  <a:gd name="T11" fmla="*/ 8 h 24"/>
                </a:gdLst>
                <a:ahLst/>
                <a:cxnLst>
                  <a:cxn ang="0">
                    <a:pos x="T0" y="T1"/>
                  </a:cxn>
                  <a:cxn ang="0">
                    <a:pos x="T2" y="T3"/>
                  </a:cxn>
                  <a:cxn ang="0">
                    <a:pos x="T4" y="T5"/>
                  </a:cxn>
                  <a:cxn ang="0">
                    <a:pos x="T6" y="T7"/>
                  </a:cxn>
                  <a:cxn ang="0">
                    <a:pos x="T8" y="T9"/>
                  </a:cxn>
                  <a:cxn ang="0">
                    <a:pos x="T10" y="T11"/>
                  </a:cxn>
                </a:cxnLst>
                <a:rect l="0" t="0" r="r" b="b"/>
                <a:pathLst>
                  <a:path w="32" h="24">
                    <a:moveTo>
                      <a:pt x="32" y="8"/>
                    </a:moveTo>
                    <a:lnTo>
                      <a:pt x="32" y="24"/>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602" name="Freeform 245"/>
              <p:cNvSpPr/>
              <p:nvPr/>
            </p:nvSpPr>
            <p:spPr bwMode="auto">
              <a:xfrm>
                <a:off x="2459" y="2798"/>
                <a:ext cx="54" cy="32"/>
              </a:xfrm>
              <a:custGeom>
                <a:avLst/>
                <a:gdLst>
                  <a:gd name="T0" fmla="*/ 0 w 54"/>
                  <a:gd name="T1" fmla="*/ 0 h 32"/>
                  <a:gd name="T2" fmla="*/ 54 w 54"/>
                  <a:gd name="T3" fmla="*/ 6 h 32"/>
                  <a:gd name="T4" fmla="*/ 54 w 54"/>
                  <a:gd name="T5" fmla="*/ 32 h 32"/>
                  <a:gd name="T6" fmla="*/ 0 w 54"/>
                  <a:gd name="T7" fmla="*/ 30 h 32"/>
                  <a:gd name="T8" fmla="*/ 0 w 54"/>
                  <a:gd name="T9" fmla="*/ 0 h 32"/>
                </a:gdLst>
                <a:ahLst/>
                <a:cxnLst>
                  <a:cxn ang="0">
                    <a:pos x="T0" y="T1"/>
                  </a:cxn>
                  <a:cxn ang="0">
                    <a:pos x="T2" y="T3"/>
                  </a:cxn>
                  <a:cxn ang="0">
                    <a:pos x="T4" y="T5"/>
                  </a:cxn>
                  <a:cxn ang="0">
                    <a:pos x="T6" y="T7"/>
                  </a:cxn>
                  <a:cxn ang="0">
                    <a:pos x="T8" y="T9"/>
                  </a:cxn>
                </a:cxnLst>
                <a:rect l="0" t="0" r="r" b="b"/>
                <a:pathLst>
                  <a:path w="54" h="32">
                    <a:moveTo>
                      <a:pt x="0" y="0"/>
                    </a:moveTo>
                    <a:lnTo>
                      <a:pt x="54" y="6"/>
                    </a:lnTo>
                    <a:lnTo>
                      <a:pt x="54" y="3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3" name="Freeform 246"/>
              <p:cNvSpPr/>
              <p:nvPr/>
            </p:nvSpPr>
            <p:spPr bwMode="auto">
              <a:xfrm>
                <a:off x="2529" y="2806"/>
                <a:ext cx="18" cy="26"/>
              </a:xfrm>
              <a:custGeom>
                <a:avLst/>
                <a:gdLst>
                  <a:gd name="T0" fmla="*/ 18 w 18"/>
                  <a:gd name="T1" fmla="*/ 4 h 26"/>
                  <a:gd name="T2" fmla="*/ 18 w 18"/>
                  <a:gd name="T3" fmla="*/ 26 h 26"/>
                  <a:gd name="T4" fmla="*/ 0 w 18"/>
                  <a:gd name="T5" fmla="*/ 26 h 26"/>
                  <a:gd name="T6" fmla="*/ 0 w 18"/>
                  <a:gd name="T7" fmla="*/ 0 h 26"/>
                  <a:gd name="T8" fmla="*/ 18 w 18"/>
                  <a:gd name="T9" fmla="*/ 4 h 26"/>
                </a:gdLst>
                <a:ahLst/>
                <a:cxnLst>
                  <a:cxn ang="0">
                    <a:pos x="T0" y="T1"/>
                  </a:cxn>
                  <a:cxn ang="0">
                    <a:pos x="T2" y="T3"/>
                  </a:cxn>
                  <a:cxn ang="0">
                    <a:pos x="T4" y="T5"/>
                  </a:cxn>
                  <a:cxn ang="0">
                    <a:pos x="T6" y="T7"/>
                  </a:cxn>
                  <a:cxn ang="0">
                    <a:pos x="T8" y="T9"/>
                  </a:cxn>
                </a:cxnLst>
                <a:rect l="0" t="0" r="r" b="b"/>
                <a:pathLst>
                  <a:path w="18" h="26">
                    <a:moveTo>
                      <a:pt x="18" y="4"/>
                    </a:moveTo>
                    <a:lnTo>
                      <a:pt x="18" y="26"/>
                    </a:lnTo>
                    <a:lnTo>
                      <a:pt x="0" y="26"/>
                    </a:lnTo>
                    <a:lnTo>
                      <a:pt x="0" y="0"/>
                    </a:lnTo>
                    <a:lnTo>
                      <a:pt x="18" y="4"/>
                    </a:lnTo>
                    <a:close/>
                  </a:path>
                </a:pathLst>
              </a:custGeom>
              <a:grpFill/>
              <a:ln>
                <a:noFill/>
              </a:ln>
            </p:spPr>
            <p:txBody>
              <a:bodyPr vert="horz" wrap="square" lIns="91440" tIns="45720" rIns="91440" bIns="45720" numCol="1" anchor="t" anchorCtr="0" compatLnSpc="1"/>
              <a:lstStyle/>
              <a:p>
                <a:endParaRPr lang="zh-CN" altLang="en-US"/>
              </a:p>
            </p:txBody>
          </p:sp>
          <p:sp>
            <p:nvSpPr>
              <p:cNvPr id="1604" name="Freeform 247"/>
              <p:cNvSpPr/>
              <p:nvPr/>
            </p:nvSpPr>
            <p:spPr bwMode="auto">
              <a:xfrm>
                <a:off x="2563" y="2812"/>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605" name="Freeform 248"/>
              <p:cNvSpPr/>
              <p:nvPr/>
            </p:nvSpPr>
            <p:spPr bwMode="auto">
              <a:xfrm>
                <a:off x="2459" y="2854"/>
                <a:ext cx="24" cy="30"/>
              </a:xfrm>
              <a:custGeom>
                <a:avLst/>
                <a:gdLst>
                  <a:gd name="T0" fmla="*/ 0 w 24"/>
                  <a:gd name="T1" fmla="*/ 0 h 30"/>
                  <a:gd name="T2" fmla="*/ 24 w 24"/>
                  <a:gd name="T3" fmla="*/ 0 h 30"/>
                  <a:gd name="T4" fmla="*/ 24 w 24"/>
                  <a:gd name="T5" fmla="*/ 28 h 30"/>
                  <a:gd name="T6" fmla="*/ 0 w 24"/>
                  <a:gd name="T7" fmla="*/ 30 h 30"/>
                  <a:gd name="T8" fmla="*/ 0 w 24"/>
                  <a:gd name="T9" fmla="*/ 0 h 30"/>
                </a:gdLst>
                <a:ahLst/>
                <a:cxnLst>
                  <a:cxn ang="0">
                    <a:pos x="T0" y="T1"/>
                  </a:cxn>
                  <a:cxn ang="0">
                    <a:pos x="T2" y="T3"/>
                  </a:cxn>
                  <a:cxn ang="0">
                    <a:pos x="T4" y="T5"/>
                  </a:cxn>
                  <a:cxn ang="0">
                    <a:pos x="T6" y="T7"/>
                  </a:cxn>
                  <a:cxn ang="0">
                    <a:pos x="T8" y="T9"/>
                  </a:cxn>
                </a:cxnLst>
                <a:rect l="0" t="0" r="r" b="b"/>
                <a:pathLst>
                  <a:path w="24" h="30">
                    <a:moveTo>
                      <a:pt x="0" y="0"/>
                    </a:moveTo>
                    <a:lnTo>
                      <a:pt x="24" y="0"/>
                    </a:lnTo>
                    <a:lnTo>
                      <a:pt x="24" y="2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6" name="Freeform 249"/>
              <p:cNvSpPr/>
              <p:nvPr/>
            </p:nvSpPr>
            <p:spPr bwMode="auto">
              <a:xfrm>
                <a:off x="2547" y="2854"/>
                <a:ext cx="38" cy="22"/>
              </a:xfrm>
              <a:custGeom>
                <a:avLst/>
                <a:gdLst>
                  <a:gd name="T0" fmla="*/ 38 w 38"/>
                  <a:gd name="T1" fmla="*/ 2 h 22"/>
                  <a:gd name="T2" fmla="*/ 38 w 38"/>
                  <a:gd name="T3" fmla="*/ 20 h 22"/>
                  <a:gd name="T4" fmla="*/ 0 w 38"/>
                  <a:gd name="T5" fmla="*/ 22 h 22"/>
                  <a:gd name="T6" fmla="*/ 0 w 38"/>
                  <a:gd name="T7" fmla="*/ 0 h 22"/>
                  <a:gd name="T8" fmla="*/ 38 w 38"/>
                  <a:gd name="T9" fmla="*/ 2 h 22"/>
                </a:gdLst>
                <a:ahLst/>
                <a:cxnLst>
                  <a:cxn ang="0">
                    <a:pos x="T0" y="T1"/>
                  </a:cxn>
                  <a:cxn ang="0">
                    <a:pos x="T2" y="T3"/>
                  </a:cxn>
                  <a:cxn ang="0">
                    <a:pos x="T4" y="T5"/>
                  </a:cxn>
                  <a:cxn ang="0">
                    <a:pos x="T6" y="T7"/>
                  </a:cxn>
                  <a:cxn ang="0">
                    <a:pos x="T8" y="T9"/>
                  </a:cxn>
                </a:cxnLst>
                <a:rect l="0" t="0" r="r" b="b"/>
                <a:pathLst>
                  <a:path w="38" h="22">
                    <a:moveTo>
                      <a:pt x="38" y="2"/>
                    </a:moveTo>
                    <a:lnTo>
                      <a:pt x="38" y="20"/>
                    </a:lnTo>
                    <a:lnTo>
                      <a:pt x="0" y="22"/>
                    </a:lnTo>
                    <a:lnTo>
                      <a:pt x="0" y="0"/>
                    </a:lnTo>
                    <a:lnTo>
                      <a:pt x="38" y="2"/>
                    </a:lnTo>
                    <a:close/>
                  </a:path>
                </a:pathLst>
              </a:custGeom>
              <a:grpFill/>
              <a:ln>
                <a:noFill/>
              </a:ln>
            </p:spPr>
            <p:txBody>
              <a:bodyPr vert="horz" wrap="square" lIns="91440" tIns="45720" rIns="91440" bIns="45720" numCol="1" anchor="t" anchorCtr="0" compatLnSpc="1"/>
              <a:lstStyle/>
              <a:p>
                <a:endParaRPr lang="zh-CN" altLang="en-US"/>
              </a:p>
            </p:txBody>
          </p:sp>
          <p:sp>
            <p:nvSpPr>
              <p:cNvPr id="1607" name="Rectangle 250"/>
              <p:cNvSpPr>
                <a:spLocks noChangeArrowheads="1"/>
              </p:cNvSpPr>
              <p:nvPr/>
            </p:nvSpPr>
            <p:spPr bwMode="auto">
              <a:xfrm>
                <a:off x="2599" y="2856"/>
                <a:ext cx="14" cy="16"/>
              </a:xfrm>
              <a:prstGeom prst="rect">
                <a:avLst/>
              </a:prstGeom>
              <a:grpFill/>
              <a:ln>
                <a:noFill/>
              </a:ln>
            </p:spPr>
            <p:txBody>
              <a:bodyPr vert="horz" wrap="square" lIns="91440" tIns="45720" rIns="91440" bIns="45720" numCol="1" anchor="t" anchorCtr="0" compatLnSpc="1"/>
              <a:lstStyle/>
              <a:p>
                <a:endParaRPr lang="zh-CN" altLang="en-US"/>
              </a:p>
            </p:txBody>
          </p:sp>
          <p:sp>
            <p:nvSpPr>
              <p:cNvPr id="1608" name="Freeform 251"/>
              <p:cNvSpPr/>
              <p:nvPr/>
            </p:nvSpPr>
            <p:spPr bwMode="auto">
              <a:xfrm>
                <a:off x="2459" y="2902"/>
                <a:ext cx="58" cy="38"/>
              </a:xfrm>
              <a:custGeom>
                <a:avLst/>
                <a:gdLst>
                  <a:gd name="T0" fmla="*/ 0 w 58"/>
                  <a:gd name="T1" fmla="*/ 8 h 38"/>
                  <a:gd name="T2" fmla="*/ 58 w 58"/>
                  <a:gd name="T3" fmla="*/ 0 h 38"/>
                  <a:gd name="T4" fmla="*/ 58 w 58"/>
                  <a:gd name="T5" fmla="*/ 26 h 38"/>
                  <a:gd name="T6" fmla="*/ 0 w 58"/>
                  <a:gd name="T7" fmla="*/ 38 h 38"/>
                  <a:gd name="T8" fmla="*/ 0 w 58"/>
                  <a:gd name="T9" fmla="*/ 8 h 38"/>
                </a:gdLst>
                <a:ahLst/>
                <a:cxnLst>
                  <a:cxn ang="0">
                    <a:pos x="T0" y="T1"/>
                  </a:cxn>
                  <a:cxn ang="0">
                    <a:pos x="T2" y="T3"/>
                  </a:cxn>
                  <a:cxn ang="0">
                    <a:pos x="T4" y="T5"/>
                  </a:cxn>
                  <a:cxn ang="0">
                    <a:pos x="T6" y="T7"/>
                  </a:cxn>
                  <a:cxn ang="0">
                    <a:pos x="T8" y="T9"/>
                  </a:cxn>
                </a:cxnLst>
                <a:rect l="0" t="0" r="r" b="b"/>
                <a:pathLst>
                  <a:path w="58" h="38">
                    <a:moveTo>
                      <a:pt x="0" y="8"/>
                    </a:moveTo>
                    <a:lnTo>
                      <a:pt x="58" y="0"/>
                    </a:lnTo>
                    <a:lnTo>
                      <a:pt x="58" y="26"/>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609" name="Freeform 252"/>
              <p:cNvSpPr/>
              <p:nvPr/>
            </p:nvSpPr>
            <p:spPr bwMode="auto">
              <a:xfrm>
                <a:off x="2533" y="2900"/>
                <a:ext cx="14" cy="24"/>
              </a:xfrm>
              <a:custGeom>
                <a:avLst/>
                <a:gdLst>
                  <a:gd name="T0" fmla="*/ 14 w 14"/>
                  <a:gd name="T1" fmla="*/ 0 h 24"/>
                  <a:gd name="T2" fmla="*/ 14 w 14"/>
                  <a:gd name="T3" fmla="*/ 22 h 24"/>
                  <a:gd name="T4" fmla="*/ 0 w 14"/>
                  <a:gd name="T5" fmla="*/ 24 h 24"/>
                  <a:gd name="T6" fmla="*/ 0 w 14"/>
                  <a:gd name="T7" fmla="*/ 0 h 24"/>
                  <a:gd name="T8" fmla="*/ 14 w 14"/>
                  <a:gd name="T9" fmla="*/ 0 h 24"/>
                </a:gdLst>
                <a:ahLst/>
                <a:cxnLst>
                  <a:cxn ang="0">
                    <a:pos x="T0" y="T1"/>
                  </a:cxn>
                  <a:cxn ang="0">
                    <a:pos x="T2" y="T3"/>
                  </a:cxn>
                  <a:cxn ang="0">
                    <a:pos x="T4" y="T5"/>
                  </a:cxn>
                  <a:cxn ang="0">
                    <a:pos x="T6" y="T7"/>
                  </a:cxn>
                  <a:cxn ang="0">
                    <a:pos x="T8" y="T9"/>
                  </a:cxn>
                </a:cxnLst>
                <a:rect l="0" t="0" r="r" b="b"/>
                <a:pathLst>
                  <a:path w="14" h="24">
                    <a:moveTo>
                      <a:pt x="14" y="0"/>
                    </a:moveTo>
                    <a:lnTo>
                      <a:pt x="14" y="22"/>
                    </a:lnTo>
                    <a:lnTo>
                      <a:pt x="0" y="24"/>
                    </a:lnTo>
                    <a:lnTo>
                      <a:pt x="0" y="0"/>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610" name="Freeform 253"/>
              <p:cNvSpPr/>
              <p:nvPr/>
            </p:nvSpPr>
            <p:spPr bwMode="auto">
              <a:xfrm>
                <a:off x="2503" y="2948"/>
                <a:ext cx="30" cy="32"/>
              </a:xfrm>
              <a:custGeom>
                <a:avLst/>
                <a:gdLst>
                  <a:gd name="T0" fmla="*/ 30 w 30"/>
                  <a:gd name="T1" fmla="*/ 0 h 32"/>
                  <a:gd name="T2" fmla="*/ 30 w 30"/>
                  <a:gd name="T3" fmla="*/ 22 h 32"/>
                  <a:gd name="T4" fmla="*/ 0 w 30"/>
                  <a:gd name="T5" fmla="*/ 32 h 32"/>
                  <a:gd name="T6" fmla="*/ 0 w 30"/>
                  <a:gd name="T7" fmla="*/ 6 h 32"/>
                  <a:gd name="T8" fmla="*/ 30 w 30"/>
                  <a:gd name="T9" fmla="*/ 0 h 32"/>
                </a:gdLst>
                <a:ahLst/>
                <a:cxnLst>
                  <a:cxn ang="0">
                    <a:pos x="T0" y="T1"/>
                  </a:cxn>
                  <a:cxn ang="0">
                    <a:pos x="T2" y="T3"/>
                  </a:cxn>
                  <a:cxn ang="0">
                    <a:pos x="T4" y="T5"/>
                  </a:cxn>
                  <a:cxn ang="0">
                    <a:pos x="T6" y="T7"/>
                  </a:cxn>
                  <a:cxn ang="0">
                    <a:pos x="T8" y="T9"/>
                  </a:cxn>
                </a:cxnLst>
                <a:rect l="0" t="0" r="r" b="b"/>
                <a:pathLst>
                  <a:path w="30" h="32">
                    <a:moveTo>
                      <a:pt x="30" y="0"/>
                    </a:moveTo>
                    <a:lnTo>
                      <a:pt x="30" y="22"/>
                    </a:lnTo>
                    <a:lnTo>
                      <a:pt x="0" y="32"/>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11" name="Freeform 254"/>
              <p:cNvSpPr/>
              <p:nvPr/>
            </p:nvSpPr>
            <p:spPr bwMode="auto">
              <a:xfrm>
                <a:off x="2547" y="2936"/>
                <a:ext cx="36" cy="30"/>
              </a:xfrm>
              <a:custGeom>
                <a:avLst/>
                <a:gdLst>
                  <a:gd name="T0" fmla="*/ 36 w 36"/>
                  <a:gd name="T1" fmla="*/ 0 h 30"/>
                  <a:gd name="T2" fmla="*/ 36 w 36"/>
                  <a:gd name="T3" fmla="*/ 20 h 30"/>
                  <a:gd name="T4" fmla="*/ 0 w 36"/>
                  <a:gd name="T5" fmla="*/ 30 h 30"/>
                  <a:gd name="T6" fmla="*/ 0 w 36"/>
                  <a:gd name="T7" fmla="*/ 8 h 30"/>
                  <a:gd name="T8" fmla="*/ 16 w 36"/>
                  <a:gd name="T9" fmla="*/ 4 h 30"/>
                  <a:gd name="T10" fmla="*/ 16 w 36"/>
                  <a:gd name="T11" fmla="*/ 4 h 30"/>
                  <a:gd name="T12" fmla="*/ 36 w 3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0"/>
                    </a:moveTo>
                    <a:lnTo>
                      <a:pt x="36" y="20"/>
                    </a:lnTo>
                    <a:lnTo>
                      <a:pt x="0" y="30"/>
                    </a:lnTo>
                    <a:lnTo>
                      <a:pt x="0" y="8"/>
                    </a:lnTo>
                    <a:lnTo>
                      <a:pt x="16" y="4"/>
                    </a:lnTo>
                    <a:lnTo>
                      <a:pt x="16" y="4"/>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12" name="Freeform 255"/>
              <p:cNvSpPr/>
              <p:nvPr/>
            </p:nvSpPr>
            <p:spPr bwMode="auto">
              <a:xfrm>
                <a:off x="2597" y="2930"/>
                <a:ext cx="16" cy="20"/>
              </a:xfrm>
              <a:custGeom>
                <a:avLst/>
                <a:gdLst>
                  <a:gd name="T0" fmla="*/ 16 w 16"/>
                  <a:gd name="T1" fmla="*/ 0 h 20"/>
                  <a:gd name="T2" fmla="*/ 16 w 16"/>
                  <a:gd name="T3" fmla="*/ 16 h 20"/>
                  <a:gd name="T4" fmla="*/ 0 w 16"/>
                  <a:gd name="T5" fmla="*/ 20 h 20"/>
                  <a:gd name="T6" fmla="*/ 0 w 16"/>
                  <a:gd name="T7" fmla="*/ 4 h 20"/>
                  <a:gd name="T8" fmla="*/ 16 w 16"/>
                  <a:gd name="T9" fmla="*/ 0 h 20"/>
                </a:gdLst>
                <a:ahLst/>
                <a:cxnLst>
                  <a:cxn ang="0">
                    <a:pos x="T0" y="T1"/>
                  </a:cxn>
                  <a:cxn ang="0">
                    <a:pos x="T2" y="T3"/>
                  </a:cxn>
                  <a:cxn ang="0">
                    <a:pos x="T4" y="T5"/>
                  </a:cxn>
                  <a:cxn ang="0">
                    <a:pos x="T6" y="T7"/>
                  </a:cxn>
                  <a:cxn ang="0">
                    <a:pos x="T8" y="T9"/>
                  </a:cxn>
                </a:cxnLst>
                <a:rect l="0" t="0" r="r" b="b"/>
                <a:pathLst>
                  <a:path w="16" h="20">
                    <a:moveTo>
                      <a:pt x="16" y="0"/>
                    </a:moveTo>
                    <a:lnTo>
                      <a:pt x="16" y="16"/>
                    </a:lnTo>
                    <a:lnTo>
                      <a:pt x="0" y="20"/>
                    </a:lnTo>
                    <a:lnTo>
                      <a:pt x="0" y="4"/>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613" name="Freeform 256"/>
              <p:cNvSpPr/>
              <p:nvPr/>
            </p:nvSpPr>
            <p:spPr bwMode="auto">
              <a:xfrm>
                <a:off x="2495" y="2986"/>
                <a:ext cx="66" cy="50"/>
              </a:xfrm>
              <a:custGeom>
                <a:avLst/>
                <a:gdLst>
                  <a:gd name="T0" fmla="*/ 66 w 66"/>
                  <a:gd name="T1" fmla="*/ 0 h 50"/>
                  <a:gd name="T2" fmla="*/ 66 w 66"/>
                  <a:gd name="T3" fmla="*/ 22 h 50"/>
                  <a:gd name="T4" fmla="*/ 0 w 66"/>
                  <a:gd name="T5" fmla="*/ 50 h 50"/>
                  <a:gd name="T6" fmla="*/ 0 w 66"/>
                  <a:gd name="T7" fmla="*/ 22 h 50"/>
                  <a:gd name="T8" fmla="*/ 66 w 66"/>
                  <a:gd name="T9" fmla="*/ 0 h 50"/>
                </a:gdLst>
                <a:ahLst/>
                <a:cxnLst>
                  <a:cxn ang="0">
                    <a:pos x="T0" y="T1"/>
                  </a:cxn>
                  <a:cxn ang="0">
                    <a:pos x="T2" y="T3"/>
                  </a:cxn>
                  <a:cxn ang="0">
                    <a:pos x="T4" y="T5"/>
                  </a:cxn>
                  <a:cxn ang="0">
                    <a:pos x="T6" y="T7"/>
                  </a:cxn>
                  <a:cxn ang="0">
                    <a:pos x="T8" y="T9"/>
                  </a:cxn>
                </a:cxnLst>
                <a:rect l="0" t="0" r="r" b="b"/>
                <a:pathLst>
                  <a:path w="66" h="50">
                    <a:moveTo>
                      <a:pt x="66" y="0"/>
                    </a:moveTo>
                    <a:lnTo>
                      <a:pt x="66" y="22"/>
                    </a:lnTo>
                    <a:lnTo>
                      <a:pt x="0" y="50"/>
                    </a:lnTo>
                    <a:lnTo>
                      <a:pt x="0" y="22"/>
                    </a:lnTo>
                    <a:lnTo>
                      <a:pt x="66" y="0"/>
                    </a:lnTo>
                    <a:close/>
                  </a:path>
                </a:pathLst>
              </a:custGeom>
              <a:grpFill/>
              <a:ln>
                <a:noFill/>
              </a:ln>
            </p:spPr>
            <p:txBody>
              <a:bodyPr vert="horz" wrap="square" lIns="91440" tIns="45720" rIns="91440" bIns="45720" numCol="1" anchor="t" anchorCtr="0" compatLnSpc="1"/>
              <a:lstStyle/>
              <a:p>
                <a:endParaRPr lang="zh-CN" altLang="en-US"/>
              </a:p>
            </p:txBody>
          </p:sp>
          <p:sp>
            <p:nvSpPr>
              <p:cNvPr id="1614" name="Freeform 257"/>
              <p:cNvSpPr/>
              <p:nvPr/>
            </p:nvSpPr>
            <p:spPr bwMode="auto">
              <a:xfrm>
                <a:off x="2575" y="2968"/>
                <a:ext cx="38" cy="32"/>
              </a:xfrm>
              <a:custGeom>
                <a:avLst/>
                <a:gdLst>
                  <a:gd name="T0" fmla="*/ 38 w 38"/>
                  <a:gd name="T1" fmla="*/ 0 h 32"/>
                  <a:gd name="T2" fmla="*/ 38 w 38"/>
                  <a:gd name="T3" fmla="*/ 16 h 32"/>
                  <a:gd name="T4" fmla="*/ 0 w 38"/>
                  <a:gd name="T5" fmla="*/ 32 h 32"/>
                  <a:gd name="T6" fmla="*/ 0 w 38"/>
                  <a:gd name="T7" fmla="*/ 14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4"/>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1615" name="Freeform 258"/>
              <p:cNvSpPr/>
              <p:nvPr/>
            </p:nvSpPr>
            <p:spPr bwMode="auto">
              <a:xfrm>
                <a:off x="2459" y="3050"/>
                <a:ext cx="58" cy="58"/>
              </a:xfrm>
              <a:custGeom>
                <a:avLst/>
                <a:gdLst>
                  <a:gd name="T0" fmla="*/ 0 w 58"/>
                  <a:gd name="T1" fmla="*/ 26 h 58"/>
                  <a:gd name="T2" fmla="*/ 58 w 58"/>
                  <a:gd name="T3" fmla="*/ 0 h 58"/>
                  <a:gd name="T4" fmla="*/ 58 w 58"/>
                  <a:gd name="T5" fmla="*/ 26 h 58"/>
                  <a:gd name="T6" fmla="*/ 0 w 58"/>
                  <a:gd name="T7" fmla="*/ 58 h 58"/>
                  <a:gd name="T8" fmla="*/ 0 w 58"/>
                  <a:gd name="T9" fmla="*/ 26 h 58"/>
                </a:gdLst>
                <a:ahLst/>
                <a:cxnLst>
                  <a:cxn ang="0">
                    <a:pos x="T0" y="T1"/>
                  </a:cxn>
                  <a:cxn ang="0">
                    <a:pos x="T2" y="T3"/>
                  </a:cxn>
                  <a:cxn ang="0">
                    <a:pos x="T4" y="T5"/>
                  </a:cxn>
                  <a:cxn ang="0">
                    <a:pos x="T6" y="T7"/>
                  </a:cxn>
                  <a:cxn ang="0">
                    <a:pos x="T8" y="T9"/>
                  </a:cxn>
                </a:cxnLst>
                <a:rect l="0" t="0" r="r" b="b"/>
                <a:pathLst>
                  <a:path w="58" h="58">
                    <a:moveTo>
                      <a:pt x="0" y="26"/>
                    </a:moveTo>
                    <a:lnTo>
                      <a:pt x="58" y="0"/>
                    </a:lnTo>
                    <a:lnTo>
                      <a:pt x="58" y="26"/>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16" name="Freeform 259"/>
              <p:cNvSpPr/>
              <p:nvPr/>
            </p:nvSpPr>
            <p:spPr bwMode="auto">
              <a:xfrm>
                <a:off x="2533" y="302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617" name="Freeform 260"/>
              <p:cNvSpPr/>
              <p:nvPr/>
            </p:nvSpPr>
            <p:spPr bwMode="auto">
              <a:xfrm>
                <a:off x="2499" y="3094"/>
                <a:ext cx="34" cy="44"/>
              </a:xfrm>
              <a:custGeom>
                <a:avLst/>
                <a:gdLst>
                  <a:gd name="T0" fmla="*/ 34 w 34"/>
                  <a:gd name="T1" fmla="*/ 0 h 44"/>
                  <a:gd name="T2" fmla="*/ 34 w 34"/>
                  <a:gd name="T3" fmla="*/ 24 h 44"/>
                  <a:gd name="T4" fmla="*/ 0 w 34"/>
                  <a:gd name="T5" fmla="*/ 44 h 44"/>
                  <a:gd name="T6" fmla="*/ 0 w 34"/>
                  <a:gd name="T7" fmla="*/ 18 h 44"/>
                  <a:gd name="T8" fmla="*/ 34 w 34"/>
                  <a:gd name="T9" fmla="*/ 0 h 44"/>
                </a:gdLst>
                <a:ahLst/>
                <a:cxnLst>
                  <a:cxn ang="0">
                    <a:pos x="T0" y="T1"/>
                  </a:cxn>
                  <a:cxn ang="0">
                    <a:pos x="T2" y="T3"/>
                  </a:cxn>
                  <a:cxn ang="0">
                    <a:pos x="T4" y="T5"/>
                  </a:cxn>
                  <a:cxn ang="0">
                    <a:pos x="T6" y="T7"/>
                  </a:cxn>
                  <a:cxn ang="0">
                    <a:pos x="T8" y="T9"/>
                  </a:cxn>
                </a:cxnLst>
                <a:rect l="0" t="0" r="r" b="b"/>
                <a:pathLst>
                  <a:path w="34" h="44">
                    <a:moveTo>
                      <a:pt x="34" y="0"/>
                    </a:moveTo>
                    <a:lnTo>
                      <a:pt x="34" y="24"/>
                    </a:lnTo>
                    <a:lnTo>
                      <a:pt x="0" y="44"/>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618" name="Freeform 261"/>
              <p:cNvSpPr/>
              <p:nvPr/>
            </p:nvSpPr>
            <p:spPr bwMode="auto">
              <a:xfrm>
                <a:off x="2585" y="3050"/>
                <a:ext cx="28" cy="34"/>
              </a:xfrm>
              <a:custGeom>
                <a:avLst/>
                <a:gdLst>
                  <a:gd name="T0" fmla="*/ 28 w 28"/>
                  <a:gd name="T1" fmla="*/ 0 h 34"/>
                  <a:gd name="T2" fmla="*/ 28 w 28"/>
                  <a:gd name="T3" fmla="*/ 16 h 34"/>
                  <a:gd name="T4" fmla="*/ 0 w 28"/>
                  <a:gd name="T5" fmla="*/ 34 h 34"/>
                  <a:gd name="T6" fmla="*/ 0 w 28"/>
                  <a:gd name="T7" fmla="*/ 14 h 34"/>
                  <a:gd name="T8" fmla="*/ 28 w 28"/>
                  <a:gd name="T9" fmla="*/ 0 h 34"/>
                </a:gdLst>
                <a:ahLst/>
                <a:cxnLst>
                  <a:cxn ang="0">
                    <a:pos x="T0" y="T1"/>
                  </a:cxn>
                  <a:cxn ang="0">
                    <a:pos x="T2" y="T3"/>
                  </a:cxn>
                  <a:cxn ang="0">
                    <a:pos x="T4" y="T5"/>
                  </a:cxn>
                  <a:cxn ang="0">
                    <a:pos x="T6" y="T7"/>
                  </a:cxn>
                  <a:cxn ang="0">
                    <a:pos x="T8" y="T9"/>
                  </a:cxn>
                </a:cxnLst>
                <a:rect l="0" t="0" r="r" b="b"/>
                <a:pathLst>
                  <a:path w="28" h="34">
                    <a:moveTo>
                      <a:pt x="28" y="0"/>
                    </a:moveTo>
                    <a:lnTo>
                      <a:pt x="28" y="16"/>
                    </a:lnTo>
                    <a:lnTo>
                      <a:pt x="0" y="34"/>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19" name="Freeform 262"/>
              <p:cNvSpPr/>
              <p:nvPr/>
            </p:nvSpPr>
            <p:spPr bwMode="auto">
              <a:xfrm>
                <a:off x="2459" y="3160"/>
                <a:ext cx="40" cy="54"/>
              </a:xfrm>
              <a:custGeom>
                <a:avLst/>
                <a:gdLst>
                  <a:gd name="T0" fmla="*/ 0 w 40"/>
                  <a:gd name="T1" fmla="*/ 24 h 54"/>
                  <a:gd name="T2" fmla="*/ 40 w 40"/>
                  <a:gd name="T3" fmla="*/ 0 h 54"/>
                  <a:gd name="T4" fmla="*/ 40 w 40"/>
                  <a:gd name="T5" fmla="*/ 28 h 54"/>
                  <a:gd name="T6" fmla="*/ 0 w 40"/>
                  <a:gd name="T7" fmla="*/ 54 h 54"/>
                  <a:gd name="T8" fmla="*/ 0 w 40"/>
                  <a:gd name="T9" fmla="*/ 24 h 54"/>
                </a:gdLst>
                <a:ahLst/>
                <a:cxnLst>
                  <a:cxn ang="0">
                    <a:pos x="T0" y="T1"/>
                  </a:cxn>
                  <a:cxn ang="0">
                    <a:pos x="T2" y="T3"/>
                  </a:cxn>
                  <a:cxn ang="0">
                    <a:pos x="T4" y="T5"/>
                  </a:cxn>
                  <a:cxn ang="0">
                    <a:pos x="T6" y="T7"/>
                  </a:cxn>
                  <a:cxn ang="0">
                    <a:pos x="T8" y="T9"/>
                  </a:cxn>
                </a:cxnLst>
                <a:rect l="0" t="0" r="r" b="b"/>
                <a:pathLst>
                  <a:path w="40" h="54">
                    <a:moveTo>
                      <a:pt x="0" y="24"/>
                    </a:moveTo>
                    <a:lnTo>
                      <a:pt x="40" y="0"/>
                    </a:lnTo>
                    <a:lnTo>
                      <a:pt x="40" y="28"/>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1620" name="Freeform 263"/>
              <p:cNvSpPr/>
              <p:nvPr/>
            </p:nvSpPr>
            <p:spPr bwMode="auto">
              <a:xfrm>
                <a:off x="2563" y="3094"/>
                <a:ext cx="50" cy="50"/>
              </a:xfrm>
              <a:custGeom>
                <a:avLst/>
                <a:gdLst>
                  <a:gd name="T0" fmla="*/ 50 w 50"/>
                  <a:gd name="T1" fmla="*/ 0 h 50"/>
                  <a:gd name="T2" fmla="*/ 50 w 50"/>
                  <a:gd name="T3" fmla="*/ 16 h 50"/>
                  <a:gd name="T4" fmla="*/ 0 w 50"/>
                  <a:gd name="T5" fmla="*/ 50 h 50"/>
                  <a:gd name="T6" fmla="*/ 0 w 50"/>
                  <a:gd name="T7" fmla="*/ 28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621" name="Freeform 264"/>
              <p:cNvSpPr/>
              <p:nvPr/>
            </p:nvSpPr>
            <p:spPr bwMode="auto">
              <a:xfrm>
                <a:off x="2495" y="3156"/>
                <a:ext cx="84" cy="82"/>
              </a:xfrm>
              <a:custGeom>
                <a:avLst/>
                <a:gdLst>
                  <a:gd name="T0" fmla="*/ 0 w 84"/>
                  <a:gd name="T1" fmla="*/ 54 h 82"/>
                  <a:gd name="T2" fmla="*/ 84 w 84"/>
                  <a:gd name="T3" fmla="*/ 0 h 82"/>
                  <a:gd name="T4" fmla="*/ 84 w 84"/>
                  <a:gd name="T5" fmla="*/ 18 h 82"/>
                  <a:gd name="T6" fmla="*/ 0 w 84"/>
                  <a:gd name="T7" fmla="*/ 82 h 82"/>
                  <a:gd name="T8" fmla="*/ 0 w 84"/>
                  <a:gd name="T9" fmla="*/ 54 h 82"/>
                </a:gdLst>
                <a:ahLst/>
                <a:cxnLst>
                  <a:cxn ang="0">
                    <a:pos x="T0" y="T1"/>
                  </a:cxn>
                  <a:cxn ang="0">
                    <a:pos x="T2" y="T3"/>
                  </a:cxn>
                  <a:cxn ang="0">
                    <a:pos x="T4" y="T5"/>
                  </a:cxn>
                  <a:cxn ang="0">
                    <a:pos x="T6" y="T7"/>
                  </a:cxn>
                  <a:cxn ang="0">
                    <a:pos x="T8" y="T9"/>
                  </a:cxn>
                </a:cxnLst>
                <a:rect l="0" t="0" r="r" b="b"/>
                <a:pathLst>
                  <a:path w="84" h="82">
                    <a:moveTo>
                      <a:pt x="0" y="54"/>
                    </a:moveTo>
                    <a:lnTo>
                      <a:pt x="84" y="0"/>
                    </a:lnTo>
                    <a:lnTo>
                      <a:pt x="84" y="18"/>
                    </a:lnTo>
                    <a:lnTo>
                      <a:pt x="0" y="82"/>
                    </a:lnTo>
                    <a:lnTo>
                      <a:pt x="0" y="54"/>
                    </a:lnTo>
                    <a:close/>
                  </a:path>
                </a:pathLst>
              </a:custGeom>
              <a:grpFill/>
              <a:ln>
                <a:noFill/>
              </a:ln>
            </p:spPr>
            <p:txBody>
              <a:bodyPr vert="horz" wrap="square" lIns="91440" tIns="45720" rIns="91440" bIns="45720" numCol="1" anchor="t" anchorCtr="0" compatLnSpc="1"/>
              <a:lstStyle/>
              <a:p>
                <a:endParaRPr lang="zh-CN" altLang="en-US"/>
              </a:p>
            </p:txBody>
          </p:sp>
          <p:sp>
            <p:nvSpPr>
              <p:cNvPr id="1622" name="Freeform 265"/>
              <p:cNvSpPr/>
              <p:nvPr/>
            </p:nvSpPr>
            <p:spPr bwMode="auto">
              <a:xfrm>
                <a:off x="2593" y="3132"/>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623" name="Freeform 266"/>
              <p:cNvSpPr/>
              <p:nvPr/>
            </p:nvSpPr>
            <p:spPr bwMode="auto">
              <a:xfrm>
                <a:off x="2459" y="3242"/>
                <a:ext cx="58" cy="75"/>
              </a:xfrm>
              <a:custGeom>
                <a:avLst/>
                <a:gdLst>
                  <a:gd name="T0" fmla="*/ 0 w 58"/>
                  <a:gd name="T1" fmla="*/ 42 h 75"/>
                  <a:gd name="T2" fmla="*/ 58 w 58"/>
                  <a:gd name="T3" fmla="*/ 0 h 75"/>
                  <a:gd name="T4" fmla="*/ 58 w 58"/>
                  <a:gd name="T5" fmla="*/ 26 h 75"/>
                  <a:gd name="T6" fmla="*/ 0 w 58"/>
                  <a:gd name="T7" fmla="*/ 75 h 75"/>
                  <a:gd name="T8" fmla="*/ 0 w 58"/>
                  <a:gd name="T9" fmla="*/ 42 h 75"/>
                </a:gdLst>
                <a:ahLst/>
                <a:cxnLst>
                  <a:cxn ang="0">
                    <a:pos x="T0" y="T1"/>
                  </a:cxn>
                  <a:cxn ang="0">
                    <a:pos x="T2" y="T3"/>
                  </a:cxn>
                  <a:cxn ang="0">
                    <a:pos x="T4" y="T5"/>
                  </a:cxn>
                  <a:cxn ang="0">
                    <a:pos x="T6" y="T7"/>
                  </a:cxn>
                  <a:cxn ang="0">
                    <a:pos x="T8" y="T9"/>
                  </a:cxn>
                </a:cxnLst>
                <a:rect l="0" t="0" r="r" b="b"/>
                <a:pathLst>
                  <a:path w="58" h="75">
                    <a:moveTo>
                      <a:pt x="0" y="42"/>
                    </a:moveTo>
                    <a:lnTo>
                      <a:pt x="58" y="0"/>
                    </a:lnTo>
                    <a:lnTo>
                      <a:pt x="58" y="26"/>
                    </a:lnTo>
                    <a:lnTo>
                      <a:pt x="0" y="75"/>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624" name="Freeform 267"/>
              <p:cNvSpPr/>
              <p:nvPr/>
            </p:nvSpPr>
            <p:spPr bwMode="auto">
              <a:xfrm>
                <a:off x="2565" y="3174"/>
                <a:ext cx="48" cy="54"/>
              </a:xfrm>
              <a:custGeom>
                <a:avLst/>
                <a:gdLst>
                  <a:gd name="T0" fmla="*/ 48 w 48"/>
                  <a:gd name="T1" fmla="*/ 0 h 54"/>
                  <a:gd name="T2" fmla="*/ 48 w 48"/>
                  <a:gd name="T3" fmla="*/ 16 h 54"/>
                  <a:gd name="T4" fmla="*/ 0 w 48"/>
                  <a:gd name="T5" fmla="*/ 54 h 54"/>
                  <a:gd name="T6" fmla="*/ 0 w 48"/>
                  <a:gd name="T7" fmla="*/ 3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lnTo>
                      <a:pt x="48" y="16"/>
                    </a:lnTo>
                    <a:lnTo>
                      <a:pt x="0" y="54"/>
                    </a:lnTo>
                    <a:lnTo>
                      <a:pt x="0" y="34"/>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625" name="Freeform 268"/>
              <p:cNvSpPr/>
              <p:nvPr/>
            </p:nvSpPr>
            <p:spPr bwMode="auto">
              <a:xfrm>
                <a:off x="2505" y="3252"/>
                <a:ext cx="58" cy="73"/>
              </a:xfrm>
              <a:custGeom>
                <a:avLst/>
                <a:gdLst>
                  <a:gd name="T0" fmla="*/ 58 w 58"/>
                  <a:gd name="T1" fmla="*/ 0 h 73"/>
                  <a:gd name="T2" fmla="*/ 58 w 58"/>
                  <a:gd name="T3" fmla="*/ 22 h 73"/>
                  <a:gd name="T4" fmla="*/ 0 w 58"/>
                  <a:gd name="T5" fmla="*/ 73 h 73"/>
                  <a:gd name="T6" fmla="*/ 0 w 58"/>
                  <a:gd name="T7" fmla="*/ 46 h 73"/>
                  <a:gd name="T8" fmla="*/ 58 w 58"/>
                  <a:gd name="T9" fmla="*/ 0 h 73"/>
                </a:gdLst>
                <a:ahLst/>
                <a:cxnLst>
                  <a:cxn ang="0">
                    <a:pos x="T0" y="T1"/>
                  </a:cxn>
                  <a:cxn ang="0">
                    <a:pos x="T2" y="T3"/>
                  </a:cxn>
                  <a:cxn ang="0">
                    <a:pos x="T4" y="T5"/>
                  </a:cxn>
                  <a:cxn ang="0">
                    <a:pos x="T6" y="T7"/>
                  </a:cxn>
                  <a:cxn ang="0">
                    <a:pos x="T8" y="T9"/>
                  </a:cxn>
                </a:cxnLst>
                <a:rect l="0" t="0" r="r" b="b"/>
                <a:pathLst>
                  <a:path w="58" h="73">
                    <a:moveTo>
                      <a:pt x="58" y="0"/>
                    </a:moveTo>
                    <a:lnTo>
                      <a:pt x="58" y="22"/>
                    </a:lnTo>
                    <a:lnTo>
                      <a:pt x="0" y="73"/>
                    </a:lnTo>
                    <a:lnTo>
                      <a:pt x="0" y="46"/>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626" name="Freeform 269"/>
              <p:cNvSpPr/>
              <p:nvPr/>
            </p:nvSpPr>
            <p:spPr bwMode="auto">
              <a:xfrm>
                <a:off x="2577" y="3214"/>
                <a:ext cx="36" cy="46"/>
              </a:xfrm>
              <a:custGeom>
                <a:avLst/>
                <a:gdLst>
                  <a:gd name="T0" fmla="*/ 36 w 36"/>
                  <a:gd name="T1" fmla="*/ 0 h 46"/>
                  <a:gd name="T2" fmla="*/ 36 w 36"/>
                  <a:gd name="T3" fmla="*/ 16 h 46"/>
                  <a:gd name="T4" fmla="*/ 0 w 36"/>
                  <a:gd name="T5" fmla="*/ 46 h 46"/>
                  <a:gd name="T6" fmla="*/ 0 w 36"/>
                  <a:gd name="T7" fmla="*/ 28 h 46"/>
                  <a:gd name="T8" fmla="*/ 36 w 36"/>
                  <a:gd name="T9" fmla="*/ 0 h 46"/>
                </a:gdLst>
                <a:ahLst/>
                <a:cxnLst>
                  <a:cxn ang="0">
                    <a:pos x="T0" y="T1"/>
                  </a:cxn>
                  <a:cxn ang="0">
                    <a:pos x="T2" y="T3"/>
                  </a:cxn>
                  <a:cxn ang="0">
                    <a:pos x="T4" y="T5"/>
                  </a:cxn>
                  <a:cxn ang="0">
                    <a:pos x="T6" y="T7"/>
                  </a:cxn>
                  <a:cxn ang="0">
                    <a:pos x="T8" y="T9"/>
                  </a:cxn>
                </a:cxnLst>
                <a:rect l="0" t="0" r="r" b="b"/>
                <a:pathLst>
                  <a:path w="36" h="46">
                    <a:moveTo>
                      <a:pt x="36" y="0"/>
                    </a:moveTo>
                    <a:lnTo>
                      <a:pt x="36" y="16"/>
                    </a:lnTo>
                    <a:lnTo>
                      <a:pt x="0" y="46"/>
                    </a:lnTo>
                    <a:lnTo>
                      <a:pt x="0" y="28"/>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27" name="Freeform 270"/>
              <p:cNvSpPr/>
              <p:nvPr/>
            </p:nvSpPr>
            <p:spPr bwMode="auto">
              <a:xfrm>
                <a:off x="2459" y="3371"/>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628" name="Freeform 271"/>
              <p:cNvSpPr/>
              <p:nvPr/>
            </p:nvSpPr>
            <p:spPr bwMode="auto">
              <a:xfrm>
                <a:off x="2491" y="3313"/>
                <a:ext cx="54" cy="72"/>
              </a:xfrm>
              <a:custGeom>
                <a:avLst/>
                <a:gdLst>
                  <a:gd name="T0" fmla="*/ 0 w 54"/>
                  <a:gd name="T1" fmla="*/ 44 h 72"/>
                  <a:gd name="T2" fmla="*/ 54 w 54"/>
                  <a:gd name="T3" fmla="*/ 0 h 72"/>
                  <a:gd name="T4" fmla="*/ 54 w 54"/>
                  <a:gd name="T5" fmla="*/ 22 h 72"/>
                  <a:gd name="T6" fmla="*/ 0 w 54"/>
                  <a:gd name="T7" fmla="*/ 72 h 72"/>
                  <a:gd name="T8" fmla="*/ 0 w 54"/>
                  <a:gd name="T9" fmla="*/ 44 h 72"/>
                </a:gdLst>
                <a:ahLst/>
                <a:cxnLst>
                  <a:cxn ang="0">
                    <a:pos x="T0" y="T1"/>
                  </a:cxn>
                  <a:cxn ang="0">
                    <a:pos x="T2" y="T3"/>
                  </a:cxn>
                  <a:cxn ang="0">
                    <a:pos x="T4" y="T5"/>
                  </a:cxn>
                  <a:cxn ang="0">
                    <a:pos x="T6" y="T7"/>
                  </a:cxn>
                  <a:cxn ang="0">
                    <a:pos x="T8" y="T9"/>
                  </a:cxn>
                </a:cxnLst>
                <a:rect l="0" t="0" r="r" b="b"/>
                <a:pathLst>
                  <a:path w="54" h="72">
                    <a:moveTo>
                      <a:pt x="0" y="44"/>
                    </a:moveTo>
                    <a:lnTo>
                      <a:pt x="54" y="0"/>
                    </a:lnTo>
                    <a:lnTo>
                      <a:pt x="54" y="22"/>
                    </a:lnTo>
                    <a:lnTo>
                      <a:pt x="0" y="72"/>
                    </a:lnTo>
                    <a:lnTo>
                      <a:pt x="0" y="44"/>
                    </a:lnTo>
                    <a:close/>
                  </a:path>
                </a:pathLst>
              </a:custGeom>
              <a:grpFill/>
              <a:ln>
                <a:noFill/>
              </a:ln>
            </p:spPr>
            <p:txBody>
              <a:bodyPr vert="horz" wrap="square" lIns="91440" tIns="45720" rIns="91440" bIns="45720" numCol="1" anchor="t" anchorCtr="0" compatLnSpc="1"/>
              <a:lstStyle/>
              <a:p>
                <a:endParaRPr lang="zh-CN" altLang="en-US"/>
              </a:p>
            </p:txBody>
          </p:sp>
          <p:sp>
            <p:nvSpPr>
              <p:cNvPr id="1629" name="Freeform 272"/>
              <p:cNvSpPr/>
              <p:nvPr/>
            </p:nvSpPr>
            <p:spPr bwMode="auto">
              <a:xfrm>
                <a:off x="2561" y="3254"/>
                <a:ext cx="52" cy="67"/>
              </a:xfrm>
              <a:custGeom>
                <a:avLst/>
                <a:gdLst>
                  <a:gd name="T0" fmla="*/ 52 w 52"/>
                  <a:gd name="T1" fmla="*/ 0 h 67"/>
                  <a:gd name="T2" fmla="*/ 52 w 52"/>
                  <a:gd name="T3" fmla="*/ 16 h 67"/>
                  <a:gd name="T4" fmla="*/ 0 w 52"/>
                  <a:gd name="T5" fmla="*/ 67 h 67"/>
                  <a:gd name="T6" fmla="*/ 0 w 52"/>
                  <a:gd name="T7" fmla="*/ 44 h 67"/>
                  <a:gd name="T8" fmla="*/ 52 w 52"/>
                  <a:gd name="T9" fmla="*/ 0 h 67"/>
                </a:gdLst>
                <a:ahLst/>
                <a:cxnLst>
                  <a:cxn ang="0">
                    <a:pos x="T0" y="T1"/>
                  </a:cxn>
                  <a:cxn ang="0">
                    <a:pos x="T2" y="T3"/>
                  </a:cxn>
                  <a:cxn ang="0">
                    <a:pos x="T4" y="T5"/>
                  </a:cxn>
                  <a:cxn ang="0">
                    <a:pos x="T6" y="T7"/>
                  </a:cxn>
                  <a:cxn ang="0">
                    <a:pos x="T8" y="T9"/>
                  </a:cxn>
                </a:cxnLst>
                <a:rect l="0" t="0" r="r" b="b"/>
                <a:pathLst>
                  <a:path w="52" h="67">
                    <a:moveTo>
                      <a:pt x="52" y="0"/>
                    </a:moveTo>
                    <a:lnTo>
                      <a:pt x="52" y="16"/>
                    </a:lnTo>
                    <a:lnTo>
                      <a:pt x="0" y="67"/>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30" name="Freeform 273"/>
              <p:cNvSpPr/>
              <p:nvPr/>
            </p:nvSpPr>
            <p:spPr bwMode="auto">
              <a:xfrm>
                <a:off x="2459" y="3403"/>
                <a:ext cx="36" cy="66"/>
              </a:xfrm>
              <a:custGeom>
                <a:avLst/>
                <a:gdLst>
                  <a:gd name="T0" fmla="*/ 0 w 36"/>
                  <a:gd name="T1" fmla="*/ 34 h 66"/>
                  <a:gd name="T2" fmla="*/ 36 w 36"/>
                  <a:gd name="T3" fmla="*/ 0 h 66"/>
                  <a:gd name="T4" fmla="*/ 36 w 36"/>
                  <a:gd name="T5" fmla="*/ 28 h 66"/>
                  <a:gd name="T6" fmla="*/ 0 w 36"/>
                  <a:gd name="T7" fmla="*/ 66 h 66"/>
                  <a:gd name="T8" fmla="*/ 0 w 36"/>
                  <a:gd name="T9" fmla="*/ 34 h 66"/>
                </a:gdLst>
                <a:ahLst/>
                <a:cxnLst>
                  <a:cxn ang="0">
                    <a:pos x="T0" y="T1"/>
                  </a:cxn>
                  <a:cxn ang="0">
                    <a:pos x="T2" y="T3"/>
                  </a:cxn>
                  <a:cxn ang="0">
                    <a:pos x="T4" y="T5"/>
                  </a:cxn>
                  <a:cxn ang="0">
                    <a:pos x="T6" y="T7"/>
                  </a:cxn>
                  <a:cxn ang="0">
                    <a:pos x="T8" y="T9"/>
                  </a:cxn>
                </a:cxnLst>
                <a:rect l="0" t="0" r="r" b="b"/>
                <a:pathLst>
                  <a:path w="36" h="66">
                    <a:moveTo>
                      <a:pt x="0" y="34"/>
                    </a:moveTo>
                    <a:lnTo>
                      <a:pt x="36" y="0"/>
                    </a:lnTo>
                    <a:lnTo>
                      <a:pt x="36"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631" name="Freeform 274"/>
              <p:cNvSpPr/>
              <p:nvPr/>
            </p:nvSpPr>
            <p:spPr bwMode="auto">
              <a:xfrm>
                <a:off x="2541" y="3337"/>
                <a:ext cx="30" cy="48"/>
              </a:xfrm>
              <a:custGeom>
                <a:avLst/>
                <a:gdLst>
                  <a:gd name="T0" fmla="*/ 30 w 30"/>
                  <a:gd name="T1" fmla="*/ 0 h 48"/>
                  <a:gd name="T2" fmla="*/ 30 w 30"/>
                  <a:gd name="T3" fmla="*/ 20 h 48"/>
                  <a:gd name="T4" fmla="*/ 0 w 30"/>
                  <a:gd name="T5" fmla="*/ 48 h 48"/>
                  <a:gd name="T6" fmla="*/ 0 w 30"/>
                  <a:gd name="T7" fmla="*/ 26 h 48"/>
                  <a:gd name="T8" fmla="*/ 30 w 30"/>
                  <a:gd name="T9" fmla="*/ 0 h 48"/>
                </a:gdLst>
                <a:ahLst/>
                <a:cxnLst>
                  <a:cxn ang="0">
                    <a:pos x="T0" y="T1"/>
                  </a:cxn>
                  <a:cxn ang="0">
                    <a:pos x="T2" y="T3"/>
                  </a:cxn>
                  <a:cxn ang="0">
                    <a:pos x="T4" y="T5"/>
                  </a:cxn>
                  <a:cxn ang="0">
                    <a:pos x="T6" y="T7"/>
                  </a:cxn>
                  <a:cxn ang="0">
                    <a:pos x="T8" y="T9"/>
                  </a:cxn>
                </a:cxnLst>
                <a:rect l="0" t="0" r="r" b="b"/>
                <a:pathLst>
                  <a:path w="30" h="48">
                    <a:moveTo>
                      <a:pt x="30" y="0"/>
                    </a:moveTo>
                    <a:lnTo>
                      <a:pt x="30" y="20"/>
                    </a:lnTo>
                    <a:lnTo>
                      <a:pt x="0" y="48"/>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32" name="Freeform 275"/>
              <p:cNvSpPr/>
              <p:nvPr/>
            </p:nvSpPr>
            <p:spPr bwMode="auto">
              <a:xfrm>
                <a:off x="2585" y="3298"/>
                <a:ext cx="28" cy="43"/>
              </a:xfrm>
              <a:custGeom>
                <a:avLst/>
                <a:gdLst>
                  <a:gd name="T0" fmla="*/ 28 w 28"/>
                  <a:gd name="T1" fmla="*/ 0 h 43"/>
                  <a:gd name="T2" fmla="*/ 28 w 28"/>
                  <a:gd name="T3" fmla="*/ 15 h 43"/>
                  <a:gd name="T4" fmla="*/ 0 w 28"/>
                  <a:gd name="T5" fmla="*/ 43 h 43"/>
                  <a:gd name="T6" fmla="*/ 0 w 28"/>
                  <a:gd name="T7" fmla="*/ 25 h 43"/>
                  <a:gd name="T8" fmla="*/ 28 w 28"/>
                  <a:gd name="T9" fmla="*/ 0 h 43"/>
                </a:gdLst>
                <a:ahLst/>
                <a:cxnLst>
                  <a:cxn ang="0">
                    <a:pos x="T0" y="T1"/>
                  </a:cxn>
                  <a:cxn ang="0">
                    <a:pos x="T2" y="T3"/>
                  </a:cxn>
                  <a:cxn ang="0">
                    <a:pos x="T4" y="T5"/>
                  </a:cxn>
                  <a:cxn ang="0">
                    <a:pos x="T6" y="T7"/>
                  </a:cxn>
                  <a:cxn ang="0">
                    <a:pos x="T8" y="T9"/>
                  </a:cxn>
                </a:cxnLst>
                <a:rect l="0" t="0" r="r" b="b"/>
                <a:pathLst>
                  <a:path w="28" h="43">
                    <a:moveTo>
                      <a:pt x="28" y="0"/>
                    </a:moveTo>
                    <a:lnTo>
                      <a:pt x="28" y="15"/>
                    </a:lnTo>
                    <a:lnTo>
                      <a:pt x="0" y="43"/>
                    </a:lnTo>
                    <a:lnTo>
                      <a:pt x="0" y="25"/>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33" name="Freeform 276"/>
              <p:cNvSpPr/>
              <p:nvPr/>
            </p:nvSpPr>
            <p:spPr bwMode="auto">
              <a:xfrm>
                <a:off x="2459" y="3461"/>
                <a:ext cx="26" cy="56"/>
              </a:xfrm>
              <a:custGeom>
                <a:avLst/>
                <a:gdLst>
                  <a:gd name="T0" fmla="*/ 0 w 26"/>
                  <a:gd name="T1" fmla="*/ 26 h 56"/>
                  <a:gd name="T2" fmla="*/ 26 w 26"/>
                  <a:gd name="T3" fmla="*/ 0 h 56"/>
                  <a:gd name="T4" fmla="*/ 26 w 26"/>
                  <a:gd name="T5" fmla="*/ 28 h 56"/>
                  <a:gd name="T6" fmla="*/ 0 w 26"/>
                  <a:gd name="T7" fmla="*/ 56 h 56"/>
                  <a:gd name="T8" fmla="*/ 0 w 26"/>
                  <a:gd name="T9" fmla="*/ 26 h 56"/>
                </a:gdLst>
                <a:ahLst/>
                <a:cxnLst>
                  <a:cxn ang="0">
                    <a:pos x="T0" y="T1"/>
                  </a:cxn>
                  <a:cxn ang="0">
                    <a:pos x="T2" y="T3"/>
                  </a:cxn>
                  <a:cxn ang="0">
                    <a:pos x="T4" y="T5"/>
                  </a:cxn>
                  <a:cxn ang="0">
                    <a:pos x="T6" y="T7"/>
                  </a:cxn>
                  <a:cxn ang="0">
                    <a:pos x="T8" y="T9"/>
                  </a:cxn>
                </a:cxnLst>
                <a:rect l="0" t="0" r="r" b="b"/>
                <a:pathLst>
                  <a:path w="26" h="56">
                    <a:moveTo>
                      <a:pt x="0" y="26"/>
                    </a:moveTo>
                    <a:lnTo>
                      <a:pt x="26" y="0"/>
                    </a:lnTo>
                    <a:lnTo>
                      <a:pt x="26"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34" name="Freeform 277"/>
              <p:cNvSpPr/>
              <p:nvPr/>
            </p:nvSpPr>
            <p:spPr bwMode="auto">
              <a:xfrm>
                <a:off x="2501" y="3389"/>
                <a:ext cx="56" cy="84"/>
              </a:xfrm>
              <a:custGeom>
                <a:avLst/>
                <a:gdLst>
                  <a:gd name="T0" fmla="*/ 56 w 56"/>
                  <a:gd name="T1" fmla="*/ 0 h 84"/>
                  <a:gd name="T2" fmla="*/ 56 w 56"/>
                  <a:gd name="T3" fmla="*/ 22 h 84"/>
                  <a:gd name="T4" fmla="*/ 0 w 56"/>
                  <a:gd name="T5" fmla="*/ 84 h 84"/>
                  <a:gd name="T6" fmla="*/ 0 w 56"/>
                  <a:gd name="T7" fmla="*/ 56 h 84"/>
                  <a:gd name="T8" fmla="*/ 56 w 56"/>
                  <a:gd name="T9" fmla="*/ 0 h 84"/>
                </a:gdLst>
                <a:ahLst/>
                <a:cxnLst>
                  <a:cxn ang="0">
                    <a:pos x="T0" y="T1"/>
                  </a:cxn>
                  <a:cxn ang="0">
                    <a:pos x="T2" y="T3"/>
                  </a:cxn>
                  <a:cxn ang="0">
                    <a:pos x="T4" y="T5"/>
                  </a:cxn>
                  <a:cxn ang="0">
                    <a:pos x="T6" y="T7"/>
                  </a:cxn>
                  <a:cxn ang="0">
                    <a:pos x="T8" y="T9"/>
                  </a:cxn>
                </a:cxnLst>
                <a:rect l="0" t="0" r="r" b="b"/>
                <a:pathLst>
                  <a:path w="56" h="84">
                    <a:moveTo>
                      <a:pt x="56" y="0"/>
                    </a:moveTo>
                    <a:lnTo>
                      <a:pt x="56" y="22"/>
                    </a:lnTo>
                    <a:lnTo>
                      <a:pt x="0" y="84"/>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635" name="Freeform 278"/>
              <p:cNvSpPr/>
              <p:nvPr/>
            </p:nvSpPr>
            <p:spPr bwMode="auto">
              <a:xfrm>
                <a:off x="2573" y="3337"/>
                <a:ext cx="40" cy="58"/>
              </a:xfrm>
              <a:custGeom>
                <a:avLst/>
                <a:gdLst>
                  <a:gd name="T0" fmla="*/ 40 w 40"/>
                  <a:gd name="T1" fmla="*/ 0 h 58"/>
                  <a:gd name="T2" fmla="*/ 40 w 40"/>
                  <a:gd name="T3" fmla="*/ 16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6"/>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636" name="Freeform 279"/>
              <p:cNvSpPr/>
              <p:nvPr/>
            </p:nvSpPr>
            <p:spPr bwMode="auto">
              <a:xfrm>
                <a:off x="2601" y="3379"/>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637" name="Freeform 280"/>
              <p:cNvSpPr/>
              <p:nvPr/>
            </p:nvSpPr>
            <p:spPr bwMode="auto">
              <a:xfrm>
                <a:off x="2489" y="3529"/>
                <a:ext cx="22" cy="52"/>
              </a:xfrm>
              <a:custGeom>
                <a:avLst/>
                <a:gdLst>
                  <a:gd name="T0" fmla="*/ 22 w 22"/>
                  <a:gd name="T1" fmla="*/ 0 h 52"/>
                  <a:gd name="T2" fmla="*/ 22 w 22"/>
                  <a:gd name="T3" fmla="*/ 26 h 52"/>
                  <a:gd name="T4" fmla="*/ 0 w 22"/>
                  <a:gd name="T5" fmla="*/ 52 h 52"/>
                  <a:gd name="T6" fmla="*/ 0 w 22"/>
                  <a:gd name="T7" fmla="*/ 24 h 52"/>
                  <a:gd name="T8" fmla="*/ 22 w 22"/>
                  <a:gd name="T9" fmla="*/ 0 h 52"/>
                </a:gdLst>
                <a:ahLst/>
                <a:cxnLst>
                  <a:cxn ang="0">
                    <a:pos x="T0" y="T1"/>
                  </a:cxn>
                  <a:cxn ang="0">
                    <a:pos x="T2" y="T3"/>
                  </a:cxn>
                  <a:cxn ang="0">
                    <a:pos x="T4" y="T5"/>
                  </a:cxn>
                  <a:cxn ang="0">
                    <a:pos x="T6" y="T7"/>
                  </a:cxn>
                  <a:cxn ang="0">
                    <a:pos x="T8" y="T9"/>
                  </a:cxn>
                </a:cxnLst>
                <a:rect l="0" t="0" r="r" b="b"/>
                <a:pathLst>
                  <a:path w="22" h="52">
                    <a:moveTo>
                      <a:pt x="22" y="0"/>
                    </a:moveTo>
                    <a:lnTo>
                      <a:pt x="22" y="26"/>
                    </a:lnTo>
                    <a:lnTo>
                      <a:pt x="0" y="52"/>
                    </a:lnTo>
                    <a:lnTo>
                      <a:pt x="0" y="24"/>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638" name="Freeform 281"/>
              <p:cNvSpPr/>
              <p:nvPr/>
            </p:nvSpPr>
            <p:spPr bwMode="auto">
              <a:xfrm>
                <a:off x="2527" y="3419"/>
                <a:ext cx="86" cy="118"/>
              </a:xfrm>
              <a:custGeom>
                <a:avLst/>
                <a:gdLst>
                  <a:gd name="T0" fmla="*/ 86 w 86"/>
                  <a:gd name="T1" fmla="*/ 0 h 118"/>
                  <a:gd name="T2" fmla="*/ 86 w 86"/>
                  <a:gd name="T3" fmla="*/ 14 h 118"/>
                  <a:gd name="T4" fmla="*/ 0 w 86"/>
                  <a:gd name="T5" fmla="*/ 118 h 118"/>
                  <a:gd name="T6" fmla="*/ 0 w 86"/>
                  <a:gd name="T7" fmla="*/ 92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4"/>
                    </a:lnTo>
                    <a:lnTo>
                      <a:pt x="0" y="118"/>
                    </a:lnTo>
                    <a:lnTo>
                      <a:pt x="0" y="92"/>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639" name="Freeform 282"/>
              <p:cNvSpPr/>
              <p:nvPr/>
            </p:nvSpPr>
            <p:spPr bwMode="auto">
              <a:xfrm>
                <a:off x="2561" y="3461"/>
                <a:ext cx="52" cy="78"/>
              </a:xfrm>
              <a:custGeom>
                <a:avLst/>
                <a:gdLst>
                  <a:gd name="T0" fmla="*/ 52 w 52"/>
                  <a:gd name="T1" fmla="*/ 0 h 78"/>
                  <a:gd name="T2" fmla="*/ 52 w 52"/>
                  <a:gd name="T3" fmla="*/ 14 h 78"/>
                  <a:gd name="T4" fmla="*/ 0 w 52"/>
                  <a:gd name="T5" fmla="*/ 78 h 78"/>
                  <a:gd name="T6" fmla="*/ 0 w 52"/>
                  <a:gd name="T7" fmla="*/ 58 h 78"/>
                  <a:gd name="T8" fmla="*/ 52 w 52"/>
                  <a:gd name="T9" fmla="*/ 0 h 78"/>
                </a:gdLst>
                <a:ahLst/>
                <a:cxnLst>
                  <a:cxn ang="0">
                    <a:pos x="T0" y="T1"/>
                  </a:cxn>
                  <a:cxn ang="0">
                    <a:pos x="T2" y="T3"/>
                  </a:cxn>
                  <a:cxn ang="0">
                    <a:pos x="T4" y="T5"/>
                  </a:cxn>
                  <a:cxn ang="0">
                    <a:pos x="T6" y="T7"/>
                  </a:cxn>
                  <a:cxn ang="0">
                    <a:pos x="T8" y="T9"/>
                  </a:cxn>
                </a:cxnLst>
                <a:rect l="0" t="0" r="r" b="b"/>
                <a:pathLst>
                  <a:path w="52" h="78">
                    <a:moveTo>
                      <a:pt x="52" y="0"/>
                    </a:moveTo>
                    <a:lnTo>
                      <a:pt x="52" y="14"/>
                    </a:lnTo>
                    <a:lnTo>
                      <a:pt x="0" y="78"/>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40" name="Rectangle 283"/>
              <p:cNvSpPr>
                <a:spLocks noChangeArrowheads="1"/>
              </p:cNvSpPr>
              <p:nvPr/>
            </p:nvSpPr>
            <p:spPr bwMode="auto">
              <a:xfrm>
                <a:off x="2563" y="294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641" name="Rectangle 284"/>
              <p:cNvSpPr>
                <a:spLocks noChangeArrowheads="1"/>
              </p:cNvSpPr>
              <p:nvPr/>
            </p:nvSpPr>
            <p:spPr bwMode="auto">
              <a:xfrm>
                <a:off x="3511"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2" name="Rectangle 285"/>
              <p:cNvSpPr>
                <a:spLocks noChangeArrowheads="1"/>
              </p:cNvSpPr>
              <p:nvPr/>
            </p:nvSpPr>
            <p:spPr bwMode="auto">
              <a:xfrm>
                <a:off x="3613"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3" name="Rectangle 286"/>
              <p:cNvSpPr>
                <a:spLocks noChangeArrowheads="1"/>
              </p:cNvSpPr>
              <p:nvPr/>
            </p:nvSpPr>
            <p:spPr bwMode="auto">
              <a:xfrm>
                <a:off x="3713"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4" name="Rectangle 287"/>
              <p:cNvSpPr>
                <a:spLocks noChangeArrowheads="1"/>
              </p:cNvSpPr>
              <p:nvPr/>
            </p:nvSpPr>
            <p:spPr bwMode="auto">
              <a:xfrm>
                <a:off x="3815"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5" name="Rectangle 288"/>
              <p:cNvSpPr>
                <a:spLocks noChangeArrowheads="1"/>
              </p:cNvSpPr>
              <p:nvPr/>
            </p:nvSpPr>
            <p:spPr bwMode="auto">
              <a:xfrm>
                <a:off x="39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6" name="Rectangle 289"/>
              <p:cNvSpPr>
                <a:spLocks noChangeArrowheads="1"/>
              </p:cNvSpPr>
              <p:nvPr/>
            </p:nvSpPr>
            <p:spPr bwMode="auto">
              <a:xfrm>
                <a:off x="3511"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7" name="Rectangle 290"/>
              <p:cNvSpPr>
                <a:spLocks noChangeArrowheads="1"/>
              </p:cNvSpPr>
              <p:nvPr/>
            </p:nvSpPr>
            <p:spPr bwMode="auto">
              <a:xfrm>
                <a:off x="3613"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8" name="Rectangle 291"/>
              <p:cNvSpPr>
                <a:spLocks noChangeArrowheads="1"/>
              </p:cNvSpPr>
              <p:nvPr/>
            </p:nvSpPr>
            <p:spPr bwMode="auto">
              <a:xfrm>
                <a:off x="3713"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9" name="Rectangle 292"/>
              <p:cNvSpPr>
                <a:spLocks noChangeArrowheads="1"/>
              </p:cNvSpPr>
              <p:nvPr/>
            </p:nvSpPr>
            <p:spPr bwMode="auto">
              <a:xfrm>
                <a:off x="3815"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0" name="Rectangle 293"/>
              <p:cNvSpPr>
                <a:spLocks noChangeArrowheads="1"/>
              </p:cNvSpPr>
              <p:nvPr/>
            </p:nvSpPr>
            <p:spPr bwMode="auto">
              <a:xfrm>
                <a:off x="3511"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1" name="Rectangle 294"/>
              <p:cNvSpPr>
                <a:spLocks noChangeArrowheads="1"/>
              </p:cNvSpPr>
              <p:nvPr/>
            </p:nvSpPr>
            <p:spPr bwMode="auto">
              <a:xfrm>
                <a:off x="3713"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2" name="Rectangle 295"/>
              <p:cNvSpPr>
                <a:spLocks noChangeArrowheads="1"/>
              </p:cNvSpPr>
              <p:nvPr/>
            </p:nvSpPr>
            <p:spPr bwMode="auto">
              <a:xfrm>
                <a:off x="3815"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3" name="Rectangle 296"/>
              <p:cNvSpPr>
                <a:spLocks noChangeArrowheads="1"/>
              </p:cNvSpPr>
              <p:nvPr/>
            </p:nvSpPr>
            <p:spPr bwMode="auto">
              <a:xfrm>
                <a:off x="3918"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4" name="Rectangle 297"/>
              <p:cNvSpPr>
                <a:spLocks noChangeArrowheads="1"/>
              </p:cNvSpPr>
              <p:nvPr/>
            </p:nvSpPr>
            <p:spPr bwMode="auto">
              <a:xfrm>
                <a:off x="3511"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5" name="Rectangle 298"/>
              <p:cNvSpPr>
                <a:spLocks noChangeArrowheads="1"/>
              </p:cNvSpPr>
              <p:nvPr/>
            </p:nvSpPr>
            <p:spPr bwMode="auto">
              <a:xfrm>
                <a:off x="3613"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6" name="Rectangle 299"/>
              <p:cNvSpPr>
                <a:spLocks noChangeArrowheads="1"/>
              </p:cNvSpPr>
              <p:nvPr/>
            </p:nvSpPr>
            <p:spPr bwMode="auto">
              <a:xfrm>
                <a:off x="3713"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7" name="Rectangle 300"/>
              <p:cNvSpPr>
                <a:spLocks noChangeArrowheads="1"/>
              </p:cNvSpPr>
              <p:nvPr/>
            </p:nvSpPr>
            <p:spPr bwMode="auto">
              <a:xfrm>
                <a:off x="3815"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8" name="Rectangle 301"/>
              <p:cNvSpPr>
                <a:spLocks noChangeArrowheads="1"/>
              </p:cNvSpPr>
              <p:nvPr/>
            </p:nvSpPr>
            <p:spPr bwMode="auto">
              <a:xfrm>
                <a:off x="39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9" name="Rectangle 302"/>
              <p:cNvSpPr>
                <a:spLocks noChangeArrowheads="1"/>
              </p:cNvSpPr>
              <p:nvPr/>
            </p:nvSpPr>
            <p:spPr bwMode="auto">
              <a:xfrm>
                <a:off x="3511"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0" name="Rectangle 303"/>
              <p:cNvSpPr>
                <a:spLocks noChangeArrowheads="1"/>
              </p:cNvSpPr>
              <p:nvPr/>
            </p:nvSpPr>
            <p:spPr bwMode="auto">
              <a:xfrm>
                <a:off x="3613"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1" name="Rectangle 304"/>
              <p:cNvSpPr>
                <a:spLocks noChangeArrowheads="1"/>
              </p:cNvSpPr>
              <p:nvPr/>
            </p:nvSpPr>
            <p:spPr bwMode="auto">
              <a:xfrm>
                <a:off x="3713"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2" name="Rectangle 305"/>
              <p:cNvSpPr>
                <a:spLocks noChangeArrowheads="1"/>
              </p:cNvSpPr>
              <p:nvPr/>
            </p:nvSpPr>
            <p:spPr bwMode="auto">
              <a:xfrm>
                <a:off x="3815"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3" name="Rectangle 306"/>
              <p:cNvSpPr>
                <a:spLocks noChangeArrowheads="1"/>
              </p:cNvSpPr>
              <p:nvPr/>
            </p:nvSpPr>
            <p:spPr bwMode="auto">
              <a:xfrm>
                <a:off x="39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4" name="Rectangle 307"/>
              <p:cNvSpPr>
                <a:spLocks noChangeArrowheads="1"/>
              </p:cNvSpPr>
              <p:nvPr/>
            </p:nvSpPr>
            <p:spPr bwMode="auto">
              <a:xfrm>
                <a:off x="3511"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5" name="Rectangle 308"/>
              <p:cNvSpPr>
                <a:spLocks noChangeArrowheads="1"/>
              </p:cNvSpPr>
              <p:nvPr/>
            </p:nvSpPr>
            <p:spPr bwMode="auto">
              <a:xfrm>
                <a:off x="3613"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6" name="Rectangle 309"/>
              <p:cNvSpPr>
                <a:spLocks noChangeArrowheads="1"/>
              </p:cNvSpPr>
              <p:nvPr/>
            </p:nvSpPr>
            <p:spPr bwMode="auto">
              <a:xfrm>
                <a:off x="3713"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7" name="Rectangle 310"/>
              <p:cNvSpPr>
                <a:spLocks noChangeArrowheads="1"/>
              </p:cNvSpPr>
              <p:nvPr/>
            </p:nvSpPr>
            <p:spPr bwMode="auto">
              <a:xfrm>
                <a:off x="39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8" name="Rectangle 311"/>
              <p:cNvSpPr>
                <a:spLocks noChangeArrowheads="1"/>
              </p:cNvSpPr>
              <p:nvPr/>
            </p:nvSpPr>
            <p:spPr bwMode="auto">
              <a:xfrm>
                <a:off x="3511"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9" name="Rectangle 312"/>
              <p:cNvSpPr>
                <a:spLocks noChangeArrowheads="1"/>
              </p:cNvSpPr>
              <p:nvPr/>
            </p:nvSpPr>
            <p:spPr bwMode="auto">
              <a:xfrm>
                <a:off x="3713"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0" name="Rectangle 313"/>
              <p:cNvSpPr>
                <a:spLocks noChangeArrowheads="1"/>
              </p:cNvSpPr>
              <p:nvPr/>
            </p:nvSpPr>
            <p:spPr bwMode="auto">
              <a:xfrm>
                <a:off x="3815"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1" name="Rectangle 314"/>
              <p:cNvSpPr>
                <a:spLocks noChangeArrowheads="1"/>
              </p:cNvSpPr>
              <p:nvPr/>
            </p:nvSpPr>
            <p:spPr bwMode="auto">
              <a:xfrm>
                <a:off x="39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2" name="Rectangle 315"/>
              <p:cNvSpPr>
                <a:spLocks noChangeArrowheads="1"/>
              </p:cNvSpPr>
              <p:nvPr/>
            </p:nvSpPr>
            <p:spPr bwMode="auto">
              <a:xfrm>
                <a:off x="3511"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3" name="Rectangle 316"/>
              <p:cNvSpPr>
                <a:spLocks noChangeArrowheads="1"/>
              </p:cNvSpPr>
              <p:nvPr/>
            </p:nvSpPr>
            <p:spPr bwMode="auto">
              <a:xfrm>
                <a:off x="3613"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4" name="Rectangle 317"/>
              <p:cNvSpPr>
                <a:spLocks noChangeArrowheads="1"/>
              </p:cNvSpPr>
              <p:nvPr/>
            </p:nvSpPr>
            <p:spPr bwMode="auto">
              <a:xfrm>
                <a:off x="3713"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5" name="Rectangle 318"/>
              <p:cNvSpPr>
                <a:spLocks noChangeArrowheads="1"/>
              </p:cNvSpPr>
              <p:nvPr/>
            </p:nvSpPr>
            <p:spPr bwMode="auto">
              <a:xfrm>
                <a:off x="3815"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6" name="Rectangle 319"/>
              <p:cNvSpPr>
                <a:spLocks noChangeArrowheads="1"/>
              </p:cNvSpPr>
              <p:nvPr/>
            </p:nvSpPr>
            <p:spPr bwMode="auto">
              <a:xfrm>
                <a:off x="39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7" name="Rectangle 320"/>
              <p:cNvSpPr>
                <a:spLocks noChangeArrowheads="1"/>
              </p:cNvSpPr>
              <p:nvPr/>
            </p:nvSpPr>
            <p:spPr bwMode="auto">
              <a:xfrm>
                <a:off x="3511"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8" name="Rectangle 321"/>
              <p:cNvSpPr>
                <a:spLocks noChangeArrowheads="1"/>
              </p:cNvSpPr>
              <p:nvPr/>
            </p:nvSpPr>
            <p:spPr bwMode="auto">
              <a:xfrm>
                <a:off x="3613"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9" name="Rectangle 322"/>
              <p:cNvSpPr>
                <a:spLocks noChangeArrowheads="1"/>
              </p:cNvSpPr>
              <p:nvPr/>
            </p:nvSpPr>
            <p:spPr bwMode="auto">
              <a:xfrm>
                <a:off x="3713"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0" name="Rectangle 323"/>
              <p:cNvSpPr>
                <a:spLocks noChangeArrowheads="1"/>
              </p:cNvSpPr>
              <p:nvPr/>
            </p:nvSpPr>
            <p:spPr bwMode="auto">
              <a:xfrm>
                <a:off x="3815"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1" name="Rectangle 324"/>
              <p:cNvSpPr>
                <a:spLocks noChangeArrowheads="1"/>
              </p:cNvSpPr>
              <p:nvPr/>
            </p:nvSpPr>
            <p:spPr bwMode="auto">
              <a:xfrm>
                <a:off x="3918"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2" name="Rectangle 325"/>
              <p:cNvSpPr>
                <a:spLocks noChangeArrowheads="1"/>
              </p:cNvSpPr>
              <p:nvPr/>
            </p:nvSpPr>
            <p:spPr bwMode="auto">
              <a:xfrm>
                <a:off x="3511"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3" name="Rectangle 326"/>
              <p:cNvSpPr>
                <a:spLocks noChangeArrowheads="1"/>
              </p:cNvSpPr>
              <p:nvPr/>
            </p:nvSpPr>
            <p:spPr bwMode="auto">
              <a:xfrm>
                <a:off x="3613"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4" name="Rectangle 327"/>
              <p:cNvSpPr>
                <a:spLocks noChangeArrowheads="1"/>
              </p:cNvSpPr>
              <p:nvPr/>
            </p:nvSpPr>
            <p:spPr bwMode="auto">
              <a:xfrm>
                <a:off x="3815"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5" name="Rectangle 328"/>
              <p:cNvSpPr>
                <a:spLocks noChangeArrowheads="1"/>
              </p:cNvSpPr>
              <p:nvPr/>
            </p:nvSpPr>
            <p:spPr bwMode="auto">
              <a:xfrm>
                <a:off x="39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6" name="Rectangle 329"/>
              <p:cNvSpPr>
                <a:spLocks noChangeArrowheads="1"/>
              </p:cNvSpPr>
              <p:nvPr/>
            </p:nvSpPr>
            <p:spPr bwMode="auto">
              <a:xfrm>
                <a:off x="3511"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7" name="Rectangle 330"/>
              <p:cNvSpPr>
                <a:spLocks noChangeArrowheads="1"/>
              </p:cNvSpPr>
              <p:nvPr/>
            </p:nvSpPr>
            <p:spPr bwMode="auto">
              <a:xfrm>
                <a:off x="3613"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8" name="Rectangle 331"/>
              <p:cNvSpPr>
                <a:spLocks noChangeArrowheads="1"/>
              </p:cNvSpPr>
              <p:nvPr/>
            </p:nvSpPr>
            <p:spPr bwMode="auto">
              <a:xfrm>
                <a:off x="3713"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9" name="Rectangle 332"/>
              <p:cNvSpPr>
                <a:spLocks noChangeArrowheads="1"/>
              </p:cNvSpPr>
              <p:nvPr/>
            </p:nvSpPr>
            <p:spPr bwMode="auto">
              <a:xfrm>
                <a:off x="3815"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0" name="Rectangle 333"/>
              <p:cNvSpPr>
                <a:spLocks noChangeArrowheads="1"/>
              </p:cNvSpPr>
              <p:nvPr/>
            </p:nvSpPr>
            <p:spPr bwMode="auto">
              <a:xfrm>
                <a:off x="39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1" name="Rectangle 334"/>
              <p:cNvSpPr>
                <a:spLocks noChangeArrowheads="1"/>
              </p:cNvSpPr>
              <p:nvPr/>
            </p:nvSpPr>
            <p:spPr bwMode="auto">
              <a:xfrm>
                <a:off x="3511"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2" name="Rectangle 335"/>
              <p:cNvSpPr>
                <a:spLocks noChangeArrowheads="1"/>
              </p:cNvSpPr>
              <p:nvPr/>
            </p:nvSpPr>
            <p:spPr bwMode="auto">
              <a:xfrm>
                <a:off x="3613"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3" name="Rectangle 336"/>
              <p:cNvSpPr>
                <a:spLocks noChangeArrowheads="1"/>
              </p:cNvSpPr>
              <p:nvPr/>
            </p:nvSpPr>
            <p:spPr bwMode="auto">
              <a:xfrm>
                <a:off x="3713"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4" name="Rectangle 337"/>
              <p:cNvSpPr>
                <a:spLocks noChangeArrowheads="1"/>
              </p:cNvSpPr>
              <p:nvPr/>
            </p:nvSpPr>
            <p:spPr bwMode="auto">
              <a:xfrm>
                <a:off x="3815"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5" name="Rectangle 338"/>
              <p:cNvSpPr>
                <a:spLocks noChangeArrowheads="1"/>
              </p:cNvSpPr>
              <p:nvPr/>
            </p:nvSpPr>
            <p:spPr bwMode="auto">
              <a:xfrm>
                <a:off x="3511"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6" name="Rectangle 339"/>
              <p:cNvSpPr>
                <a:spLocks noChangeArrowheads="1"/>
              </p:cNvSpPr>
              <p:nvPr/>
            </p:nvSpPr>
            <p:spPr bwMode="auto">
              <a:xfrm>
                <a:off x="3613"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7" name="Rectangle 340"/>
              <p:cNvSpPr>
                <a:spLocks noChangeArrowheads="1"/>
              </p:cNvSpPr>
              <p:nvPr/>
            </p:nvSpPr>
            <p:spPr bwMode="auto">
              <a:xfrm>
                <a:off x="3815"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8" name="Rectangle 341"/>
              <p:cNvSpPr>
                <a:spLocks noChangeArrowheads="1"/>
              </p:cNvSpPr>
              <p:nvPr/>
            </p:nvSpPr>
            <p:spPr bwMode="auto">
              <a:xfrm>
                <a:off x="39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9" name="Rectangle 342"/>
              <p:cNvSpPr>
                <a:spLocks noChangeArrowheads="1"/>
              </p:cNvSpPr>
              <p:nvPr/>
            </p:nvSpPr>
            <p:spPr bwMode="auto">
              <a:xfrm>
                <a:off x="3511"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0" name="Rectangle 343"/>
              <p:cNvSpPr>
                <a:spLocks noChangeArrowheads="1"/>
              </p:cNvSpPr>
              <p:nvPr/>
            </p:nvSpPr>
            <p:spPr bwMode="auto">
              <a:xfrm>
                <a:off x="3713"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1" name="Rectangle 344"/>
              <p:cNvSpPr>
                <a:spLocks noChangeArrowheads="1"/>
              </p:cNvSpPr>
              <p:nvPr/>
            </p:nvSpPr>
            <p:spPr bwMode="auto">
              <a:xfrm>
                <a:off x="3815"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2" name="Rectangle 345"/>
              <p:cNvSpPr>
                <a:spLocks noChangeArrowheads="1"/>
              </p:cNvSpPr>
              <p:nvPr/>
            </p:nvSpPr>
            <p:spPr bwMode="auto">
              <a:xfrm>
                <a:off x="39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3" name="Rectangle 346"/>
              <p:cNvSpPr>
                <a:spLocks noChangeArrowheads="1"/>
              </p:cNvSpPr>
              <p:nvPr/>
            </p:nvSpPr>
            <p:spPr bwMode="auto">
              <a:xfrm>
                <a:off x="40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4" name="Rectangle 347"/>
              <p:cNvSpPr>
                <a:spLocks noChangeArrowheads="1"/>
              </p:cNvSpPr>
              <p:nvPr/>
            </p:nvSpPr>
            <p:spPr bwMode="auto">
              <a:xfrm>
                <a:off x="4120"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5" name="Rectangle 348"/>
              <p:cNvSpPr>
                <a:spLocks noChangeArrowheads="1"/>
              </p:cNvSpPr>
              <p:nvPr/>
            </p:nvSpPr>
            <p:spPr bwMode="auto">
              <a:xfrm>
                <a:off x="4222"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6" name="Rectangle 349"/>
              <p:cNvSpPr>
                <a:spLocks noChangeArrowheads="1"/>
              </p:cNvSpPr>
              <p:nvPr/>
            </p:nvSpPr>
            <p:spPr bwMode="auto">
              <a:xfrm>
                <a:off x="4324"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7" name="Rectangle 350"/>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8" name="Rectangle 351"/>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9" name="Rectangle 352"/>
              <p:cNvSpPr>
                <a:spLocks noChangeArrowheads="1"/>
              </p:cNvSpPr>
              <p:nvPr/>
            </p:nvSpPr>
            <p:spPr bwMode="auto">
              <a:xfrm>
                <a:off x="4018"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0" name="Rectangle 353"/>
              <p:cNvSpPr>
                <a:spLocks noChangeArrowheads="1"/>
              </p:cNvSpPr>
              <p:nvPr/>
            </p:nvSpPr>
            <p:spPr bwMode="auto">
              <a:xfrm>
                <a:off x="4120"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1" name="Rectangle 354"/>
              <p:cNvSpPr>
                <a:spLocks noChangeArrowheads="1"/>
              </p:cNvSpPr>
              <p:nvPr/>
            </p:nvSpPr>
            <p:spPr bwMode="auto">
              <a:xfrm>
                <a:off x="4222"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2" name="Rectangle 355"/>
              <p:cNvSpPr>
                <a:spLocks noChangeArrowheads="1"/>
              </p:cNvSpPr>
              <p:nvPr/>
            </p:nvSpPr>
            <p:spPr bwMode="auto">
              <a:xfrm>
                <a:off x="4324"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3" name="Rectangle 356"/>
              <p:cNvSpPr>
                <a:spLocks noChangeArrowheads="1"/>
              </p:cNvSpPr>
              <p:nvPr/>
            </p:nvSpPr>
            <p:spPr bwMode="auto">
              <a:xfrm>
                <a:off x="4426"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4" name="Rectangle 357"/>
              <p:cNvSpPr>
                <a:spLocks noChangeArrowheads="1"/>
              </p:cNvSpPr>
              <p:nvPr/>
            </p:nvSpPr>
            <p:spPr bwMode="auto">
              <a:xfrm>
                <a:off x="4120"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5" name="Rectangle 358"/>
              <p:cNvSpPr>
                <a:spLocks noChangeArrowheads="1"/>
              </p:cNvSpPr>
              <p:nvPr/>
            </p:nvSpPr>
            <p:spPr bwMode="auto">
              <a:xfrm>
                <a:off x="4222"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6" name="Rectangle 359"/>
              <p:cNvSpPr>
                <a:spLocks noChangeArrowheads="1"/>
              </p:cNvSpPr>
              <p:nvPr/>
            </p:nvSpPr>
            <p:spPr bwMode="auto">
              <a:xfrm>
                <a:off x="4426"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7" name="Rectangle 360"/>
              <p:cNvSpPr>
                <a:spLocks noChangeArrowheads="1"/>
              </p:cNvSpPr>
              <p:nvPr/>
            </p:nvSpPr>
            <p:spPr bwMode="auto">
              <a:xfrm>
                <a:off x="40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8" name="Rectangle 361"/>
              <p:cNvSpPr>
                <a:spLocks noChangeArrowheads="1"/>
              </p:cNvSpPr>
              <p:nvPr/>
            </p:nvSpPr>
            <p:spPr bwMode="auto">
              <a:xfrm>
                <a:off x="4120"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9" name="Rectangle 362"/>
              <p:cNvSpPr>
                <a:spLocks noChangeArrowheads="1"/>
              </p:cNvSpPr>
              <p:nvPr/>
            </p:nvSpPr>
            <p:spPr bwMode="auto">
              <a:xfrm>
                <a:off x="4222"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0" name="Rectangle 363"/>
              <p:cNvSpPr>
                <a:spLocks noChangeArrowheads="1"/>
              </p:cNvSpPr>
              <p:nvPr/>
            </p:nvSpPr>
            <p:spPr bwMode="auto">
              <a:xfrm>
                <a:off x="4324"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1" name="Rectangle 364"/>
              <p:cNvSpPr>
                <a:spLocks noChangeArrowheads="1"/>
              </p:cNvSpPr>
              <p:nvPr/>
            </p:nvSpPr>
            <p:spPr bwMode="auto">
              <a:xfrm>
                <a:off x="4426"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2" name="Rectangle 365"/>
              <p:cNvSpPr>
                <a:spLocks noChangeArrowheads="1"/>
              </p:cNvSpPr>
              <p:nvPr/>
            </p:nvSpPr>
            <p:spPr bwMode="auto">
              <a:xfrm>
                <a:off x="40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3" name="Rectangle 366"/>
              <p:cNvSpPr>
                <a:spLocks noChangeArrowheads="1"/>
              </p:cNvSpPr>
              <p:nvPr/>
            </p:nvSpPr>
            <p:spPr bwMode="auto">
              <a:xfrm>
                <a:off x="4222"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4" name="Rectangle 367"/>
              <p:cNvSpPr>
                <a:spLocks noChangeArrowheads="1"/>
              </p:cNvSpPr>
              <p:nvPr/>
            </p:nvSpPr>
            <p:spPr bwMode="auto">
              <a:xfrm>
                <a:off x="4324"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5" name="Rectangle 368"/>
              <p:cNvSpPr>
                <a:spLocks noChangeArrowheads="1"/>
              </p:cNvSpPr>
              <p:nvPr/>
            </p:nvSpPr>
            <p:spPr bwMode="auto">
              <a:xfrm>
                <a:off x="40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6" name="Rectangle 369"/>
              <p:cNvSpPr>
                <a:spLocks noChangeArrowheads="1"/>
              </p:cNvSpPr>
              <p:nvPr/>
            </p:nvSpPr>
            <p:spPr bwMode="auto">
              <a:xfrm>
                <a:off x="4120"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7" name="Rectangle 370"/>
              <p:cNvSpPr>
                <a:spLocks noChangeArrowheads="1"/>
              </p:cNvSpPr>
              <p:nvPr/>
            </p:nvSpPr>
            <p:spPr bwMode="auto">
              <a:xfrm>
                <a:off x="4222"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8" name="Rectangle 371"/>
              <p:cNvSpPr>
                <a:spLocks noChangeArrowheads="1"/>
              </p:cNvSpPr>
              <p:nvPr/>
            </p:nvSpPr>
            <p:spPr bwMode="auto">
              <a:xfrm>
                <a:off x="4324"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9" name="Rectangle 372"/>
              <p:cNvSpPr>
                <a:spLocks noChangeArrowheads="1"/>
              </p:cNvSpPr>
              <p:nvPr/>
            </p:nvSpPr>
            <p:spPr bwMode="auto">
              <a:xfrm>
                <a:off x="4426"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0" name="Rectangle 373"/>
              <p:cNvSpPr>
                <a:spLocks noChangeArrowheads="1"/>
              </p:cNvSpPr>
              <p:nvPr/>
            </p:nvSpPr>
            <p:spPr bwMode="auto">
              <a:xfrm>
                <a:off x="40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1" name="Rectangle 374"/>
              <p:cNvSpPr>
                <a:spLocks noChangeArrowheads="1"/>
              </p:cNvSpPr>
              <p:nvPr/>
            </p:nvSpPr>
            <p:spPr bwMode="auto">
              <a:xfrm>
                <a:off x="4120"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2" name="Rectangle 375"/>
              <p:cNvSpPr>
                <a:spLocks noChangeArrowheads="1"/>
              </p:cNvSpPr>
              <p:nvPr/>
            </p:nvSpPr>
            <p:spPr bwMode="auto">
              <a:xfrm>
                <a:off x="4222"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3" name="Rectangle 376"/>
              <p:cNvSpPr>
                <a:spLocks noChangeArrowheads="1"/>
              </p:cNvSpPr>
              <p:nvPr/>
            </p:nvSpPr>
            <p:spPr bwMode="auto">
              <a:xfrm>
                <a:off x="4426"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4" name="Rectangle 377"/>
              <p:cNvSpPr>
                <a:spLocks noChangeArrowheads="1"/>
              </p:cNvSpPr>
              <p:nvPr/>
            </p:nvSpPr>
            <p:spPr bwMode="auto">
              <a:xfrm>
                <a:off x="40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5" name="Rectangle 378"/>
              <p:cNvSpPr>
                <a:spLocks noChangeArrowheads="1"/>
              </p:cNvSpPr>
              <p:nvPr/>
            </p:nvSpPr>
            <p:spPr bwMode="auto">
              <a:xfrm>
                <a:off x="4120"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6" name="Rectangle 379"/>
              <p:cNvSpPr>
                <a:spLocks noChangeArrowheads="1"/>
              </p:cNvSpPr>
              <p:nvPr/>
            </p:nvSpPr>
            <p:spPr bwMode="auto">
              <a:xfrm>
                <a:off x="4222"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7" name="Rectangle 380"/>
              <p:cNvSpPr>
                <a:spLocks noChangeArrowheads="1"/>
              </p:cNvSpPr>
              <p:nvPr/>
            </p:nvSpPr>
            <p:spPr bwMode="auto">
              <a:xfrm>
                <a:off x="4324"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8" name="Rectangle 381"/>
              <p:cNvSpPr>
                <a:spLocks noChangeArrowheads="1"/>
              </p:cNvSpPr>
              <p:nvPr/>
            </p:nvSpPr>
            <p:spPr bwMode="auto">
              <a:xfrm>
                <a:off x="4426"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9" name="Rectangle 382"/>
              <p:cNvSpPr>
                <a:spLocks noChangeArrowheads="1"/>
              </p:cNvSpPr>
              <p:nvPr/>
            </p:nvSpPr>
            <p:spPr bwMode="auto">
              <a:xfrm>
                <a:off x="4120"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0" name="Rectangle 383"/>
              <p:cNvSpPr>
                <a:spLocks noChangeArrowheads="1"/>
              </p:cNvSpPr>
              <p:nvPr/>
            </p:nvSpPr>
            <p:spPr bwMode="auto">
              <a:xfrm>
                <a:off x="4222"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1" name="Rectangle 384"/>
              <p:cNvSpPr>
                <a:spLocks noChangeArrowheads="1"/>
              </p:cNvSpPr>
              <p:nvPr/>
            </p:nvSpPr>
            <p:spPr bwMode="auto">
              <a:xfrm>
                <a:off x="4324"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2" name="Rectangle 385"/>
              <p:cNvSpPr>
                <a:spLocks noChangeArrowheads="1"/>
              </p:cNvSpPr>
              <p:nvPr/>
            </p:nvSpPr>
            <p:spPr bwMode="auto">
              <a:xfrm>
                <a:off x="4426"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3" name="Rectangle 386"/>
              <p:cNvSpPr>
                <a:spLocks noChangeArrowheads="1"/>
              </p:cNvSpPr>
              <p:nvPr/>
            </p:nvSpPr>
            <p:spPr bwMode="auto">
              <a:xfrm>
                <a:off x="40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4" name="Rectangle 387"/>
              <p:cNvSpPr>
                <a:spLocks noChangeArrowheads="1"/>
              </p:cNvSpPr>
              <p:nvPr/>
            </p:nvSpPr>
            <p:spPr bwMode="auto">
              <a:xfrm>
                <a:off x="4120"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5" name="Rectangle 388"/>
              <p:cNvSpPr>
                <a:spLocks noChangeArrowheads="1"/>
              </p:cNvSpPr>
              <p:nvPr/>
            </p:nvSpPr>
            <p:spPr bwMode="auto">
              <a:xfrm>
                <a:off x="4222"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6" name="Rectangle 389"/>
              <p:cNvSpPr>
                <a:spLocks noChangeArrowheads="1"/>
              </p:cNvSpPr>
              <p:nvPr/>
            </p:nvSpPr>
            <p:spPr bwMode="auto">
              <a:xfrm>
                <a:off x="4324"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7" name="Rectangle 390"/>
              <p:cNvSpPr>
                <a:spLocks noChangeArrowheads="1"/>
              </p:cNvSpPr>
              <p:nvPr/>
            </p:nvSpPr>
            <p:spPr bwMode="auto">
              <a:xfrm>
                <a:off x="4426"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8" name="Rectangle 391"/>
              <p:cNvSpPr>
                <a:spLocks noChangeArrowheads="1"/>
              </p:cNvSpPr>
              <p:nvPr/>
            </p:nvSpPr>
            <p:spPr bwMode="auto">
              <a:xfrm>
                <a:off x="40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9" name="Rectangle 392"/>
              <p:cNvSpPr>
                <a:spLocks noChangeArrowheads="1"/>
              </p:cNvSpPr>
              <p:nvPr/>
            </p:nvSpPr>
            <p:spPr bwMode="auto">
              <a:xfrm>
                <a:off x="4120"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0" name="Rectangle 393"/>
              <p:cNvSpPr>
                <a:spLocks noChangeArrowheads="1"/>
              </p:cNvSpPr>
              <p:nvPr/>
            </p:nvSpPr>
            <p:spPr bwMode="auto">
              <a:xfrm>
                <a:off x="4324"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1" name="Rectangle 394"/>
              <p:cNvSpPr>
                <a:spLocks noChangeArrowheads="1"/>
              </p:cNvSpPr>
              <p:nvPr/>
            </p:nvSpPr>
            <p:spPr bwMode="auto">
              <a:xfrm>
                <a:off x="4426"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2" name="Rectangle 395"/>
              <p:cNvSpPr>
                <a:spLocks noChangeArrowheads="1"/>
              </p:cNvSpPr>
              <p:nvPr/>
            </p:nvSpPr>
            <p:spPr bwMode="auto">
              <a:xfrm>
                <a:off x="4018"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3" name="Rectangle 396"/>
              <p:cNvSpPr>
                <a:spLocks noChangeArrowheads="1"/>
              </p:cNvSpPr>
              <p:nvPr/>
            </p:nvSpPr>
            <p:spPr bwMode="auto">
              <a:xfrm>
                <a:off x="4222"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4" name="Rectangle 397"/>
              <p:cNvSpPr>
                <a:spLocks noChangeArrowheads="1"/>
              </p:cNvSpPr>
              <p:nvPr/>
            </p:nvSpPr>
            <p:spPr bwMode="auto">
              <a:xfrm>
                <a:off x="4324"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5" name="Rectangle 398"/>
              <p:cNvSpPr>
                <a:spLocks noChangeArrowheads="1"/>
              </p:cNvSpPr>
              <p:nvPr/>
            </p:nvSpPr>
            <p:spPr bwMode="auto">
              <a:xfrm>
                <a:off x="4426"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6" name="Rectangle 399"/>
              <p:cNvSpPr>
                <a:spLocks noChangeArrowheads="1"/>
              </p:cNvSpPr>
              <p:nvPr/>
            </p:nvSpPr>
            <p:spPr bwMode="auto">
              <a:xfrm>
                <a:off x="40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7" name="Rectangle 400"/>
              <p:cNvSpPr>
                <a:spLocks noChangeArrowheads="1"/>
              </p:cNvSpPr>
              <p:nvPr/>
            </p:nvSpPr>
            <p:spPr bwMode="auto">
              <a:xfrm>
                <a:off x="4120"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8" name="Rectangle 401"/>
              <p:cNvSpPr>
                <a:spLocks noChangeArrowheads="1"/>
              </p:cNvSpPr>
              <p:nvPr/>
            </p:nvSpPr>
            <p:spPr bwMode="auto">
              <a:xfrm>
                <a:off x="4324"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9" name="Rectangle 402"/>
              <p:cNvSpPr>
                <a:spLocks noChangeArrowheads="1"/>
              </p:cNvSpPr>
              <p:nvPr/>
            </p:nvSpPr>
            <p:spPr bwMode="auto">
              <a:xfrm>
                <a:off x="4426"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0" name="Rectangle 403"/>
              <p:cNvSpPr>
                <a:spLocks noChangeArrowheads="1"/>
              </p:cNvSpPr>
              <p:nvPr/>
            </p:nvSpPr>
            <p:spPr bwMode="auto">
              <a:xfrm>
                <a:off x="40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1" name="Rectangle 404"/>
              <p:cNvSpPr>
                <a:spLocks noChangeArrowheads="1"/>
              </p:cNvSpPr>
              <p:nvPr/>
            </p:nvSpPr>
            <p:spPr bwMode="auto">
              <a:xfrm>
                <a:off x="4120"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2" name="Rectangle 405"/>
              <p:cNvSpPr>
                <a:spLocks noChangeArrowheads="1"/>
              </p:cNvSpPr>
              <p:nvPr/>
            </p:nvSpPr>
            <p:spPr bwMode="auto">
              <a:xfrm>
                <a:off x="4222"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3" name="Rectangle 406"/>
              <p:cNvSpPr>
                <a:spLocks noChangeArrowheads="1"/>
              </p:cNvSpPr>
              <p:nvPr/>
            </p:nvSpPr>
            <p:spPr bwMode="auto">
              <a:xfrm>
                <a:off x="4426"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4" name="Rectangle 407"/>
              <p:cNvSpPr>
                <a:spLocks noChangeArrowheads="1"/>
              </p:cNvSpPr>
              <p:nvPr/>
            </p:nvSpPr>
            <p:spPr bwMode="auto">
              <a:xfrm>
                <a:off x="3511"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65" name="Rectangle 408"/>
              <p:cNvSpPr>
                <a:spLocks noChangeArrowheads="1"/>
              </p:cNvSpPr>
              <p:nvPr/>
            </p:nvSpPr>
            <p:spPr bwMode="auto">
              <a:xfrm>
                <a:off x="3613" y="1087"/>
                <a:ext cx="56" cy="58"/>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69" name="Group 610"/>
            <p:cNvGrpSpPr/>
            <p:nvPr/>
          </p:nvGrpSpPr>
          <p:grpSpPr bwMode="auto">
            <a:xfrm>
              <a:off x="-5969403" y="-3051174"/>
              <a:ext cx="1986032" cy="4760913"/>
              <a:chOff x="3511" y="-335"/>
              <a:chExt cx="1251" cy="2999"/>
            </a:xfrm>
            <a:grpFill/>
          </p:grpSpPr>
          <p:sp>
            <p:nvSpPr>
              <p:cNvPr id="1366" name="Rectangle 410"/>
              <p:cNvSpPr>
                <a:spLocks noChangeArrowheads="1"/>
              </p:cNvSpPr>
              <p:nvPr/>
            </p:nvSpPr>
            <p:spPr bwMode="auto">
              <a:xfrm>
                <a:off x="3713"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7" name="Rectangle 411"/>
              <p:cNvSpPr>
                <a:spLocks noChangeArrowheads="1"/>
              </p:cNvSpPr>
              <p:nvPr/>
            </p:nvSpPr>
            <p:spPr bwMode="auto">
              <a:xfrm>
                <a:off x="39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8" name="Rectangle 412"/>
              <p:cNvSpPr>
                <a:spLocks noChangeArrowheads="1"/>
              </p:cNvSpPr>
              <p:nvPr/>
            </p:nvSpPr>
            <p:spPr bwMode="auto">
              <a:xfrm>
                <a:off x="40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9" name="Rectangle 413"/>
              <p:cNvSpPr>
                <a:spLocks noChangeArrowheads="1"/>
              </p:cNvSpPr>
              <p:nvPr/>
            </p:nvSpPr>
            <p:spPr bwMode="auto">
              <a:xfrm>
                <a:off x="4222"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0" name="Rectangle 414"/>
              <p:cNvSpPr>
                <a:spLocks noChangeArrowheads="1"/>
              </p:cNvSpPr>
              <p:nvPr/>
            </p:nvSpPr>
            <p:spPr bwMode="auto">
              <a:xfrm>
                <a:off x="4324"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1" name="Rectangle 415"/>
              <p:cNvSpPr>
                <a:spLocks noChangeArrowheads="1"/>
              </p:cNvSpPr>
              <p:nvPr/>
            </p:nvSpPr>
            <p:spPr bwMode="auto">
              <a:xfrm>
                <a:off x="4426"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2" name="Rectangle 416"/>
              <p:cNvSpPr>
                <a:spLocks noChangeArrowheads="1"/>
              </p:cNvSpPr>
              <p:nvPr/>
            </p:nvSpPr>
            <p:spPr bwMode="auto">
              <a:xfrm>
                <a:off x="3613"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3" name="Rectangle 417"/>
              <p:cNvSpPr>
                <a:spLocks noChangeArrowheads="1"/>
              </p:cNvSpPr>
              <p:nvPr/>
            </p:nvSpPr>
            <p:spPr bwMode="auto">
              <a:xfrm>
                <a:off x="3713"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4" name="Rectangle 418"/>
              <p:cNvSpPr>
                <a:spLocks noChangeArrowheads="1"/>
              </p:cNvSpPr>
              <p:nvPr/>
            </p:nvSpPr>
            <p:spPr bwMode="auto">
              <a:xfrm>
                <a:off x="3815"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5" name="Rectangle 419"/>
              <p:cNvSpPr>
                <a:spLocks noChangeArrowheads="1"/>
              </p:cNvSpPr>
              <p:nvPr/>
            </p:nvSpPr>
            <p:spPr bwMode="auto">
              <a:xfrm>
                <a:off x="4018"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6" name="Rectangle 420"/>
              <p:cNvSpPr>
                <a:spLocks noChangeArrowheads="1"/>
              </p:cNvSpPr>
              <p:nvPr/>
            </p:nvSpPr>
            <p:spPr bwMode="auto">
              <a:xfrm>
                <a:off x="4120"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7" name="Rectangle 421"/>
              <p:cNvSpPr>
                <a:spLocks noChangeArrowheads="1"/>
              </p:cNvSpPr>
              <p:nvPr/>
            </p:nvSpPr>
            <p:spPr bwMode="auto">
              <a:xfrm>
                <a:off x="4222"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8" name="Rectangle 422"/>
              <p:cNvSpPr>
                <a:spLocks noChangeArrowheads="1"/>
              </p:cNvSpPr>
              <p:nvPr/>
            </p:nvSpPr>
            <p:spPr bwMode="auto">
              <a:xfrm>
                <a:off x="4324"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9" name="Rectangle 423"/>
              <p:cNvSpPr>
                <a:spLocks noChangeArrowheads="1"/>
              </p:cNvSpPr>
              <p:nvPr/>
            </p:nvSpPr>
            <p:spPr bwMode="auto">
              <a:xfrm>
                <a:off x="4426"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0" name="Rectangle 424"/>
              <p:cNvSpPr>
                <a:spLocks noChangeArrowheads="1"/>
              </p:cNvSpPr>
              <p:nvPr/>
            </p:nvSpPr>
            <p:spPr bwMode="auto">
              <a:xfrm>
                <a:off x="3511"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1" name="Rectangle 425"/>
              <p:cNvSpPr>
                <a:spLocks noChangeArrowheads="1"/>
              </p:cNvSpPr>
              <p:nvPr/>
            </p:nvSpPr>
            <p:spPr bwMode="auto">
              <a:xfrm>
                <a:off x="3613"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2" name="Rectangle 426"/>
              <p:cNvSpPr>
                <a:spLocks noChangeArrowheads="1"/>
              </p:cNvSpPr>
              <p:nvPr/>
            </p:nvSpPr>
            <p:spPr bwMode="auto">
              <a:xfrm>
                <a:off x="3815"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3" name="Rectangle 427"/>
              <p:cNvSpPr>
                <a:spLocks noChangeArrowheads="1"/>
              </p:cNvSpPr>
              <p:nvPr/>
            </p:nvSpPr>
            <p:spPr bwMode="auto">
              <a:xfrm>
                <a:off x="39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4" name="Rectangle 428"/>
              <p:cNvSpPr>
                <a:spLocks noChangeArrowheads="1"/>
              </p:cNvSpPr>
              <p:nvPr/>
            </p:nvSpPr>
            <p:spPr bwMode="auto">
              <a:xfrm>
                <a:off x="40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5" name="Rectangle 429"/>
              <p:cNvSpPr>
                <a:spLocks noChangeArrowheads="1"/>
              </p:cNvSpPr>
              <p:nvPr/>
            </p:nvSpPr>
            <p:spPr bwMode="auto">
              <a:xfrm>
                <a:off x="4120"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6" name="Rectangle 430"/>
              <p:cNvSpPr>
                <a:spLocks noChangeArrowheads="1"/>
              </p:cNvSpPr>
              <p:nvPr/>
            </p:nvSpPr>
            <p:spPr bwMode="auto">
              <a:xfrm>
                <a:off x="4324"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7" name="Rectangle 431"/>
              <p:cNvSpPr>
                <a:spLocks noChangeArrowheads="1"/>
              </p:cNvSpPr>
              <p:nvPr/>
            </p:nvSpPr>
            <p:spPr bwMode="auto">
              <a:xfrm>
                <a:off x="4426"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8" name="Rectangle 432"/>
              <p:cNvSpPr>
                <a:spLocks noChangeArrowheads="1"/>
              </p:cNvSpPr>
              <p:nvPr/>
            </p:nvSpPr>
            <p:spPr bwMode="auto">
              <a:xfrm>
                <a:off x="3511" y="1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9" name="Rectangle 433"/>
              <p:cNvSpPr>
                <a:spLocks noChangeArrowheads="1"/>
              </p:cNvSpPr>
              <p:nvPr/>
            </p:nvSpPr>
            <p:spPr bwMode="auto">
              <a:xfrm>
                <a:off x="3713"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0" name="Rectangle 434"/>
              <p:cNvSpPr>
                <a:spLocks noChangeArrowheads="1"/>
              </p:cNvSpPr>
              <p:nvPr/>
            </p:nvSpPr>
            <p:spPr bwMode="auto">
              <a:xfrm>
                <a:off x="3815"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1" name="Rectangle 435"/>
              <p:cNvSpPr>
                <a:spLocks noChangeArrowheads="1"/>
              </p:cNvSpPr>
              <p:nvPr/>
            </p:nvSpPr>
            <p:spPr bwMode="auto">
              <a:xfrm>
                <a:off x="3918"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2" name="Rectangle 436"/>
              <p:cNvSpPr>
                <a:spLocks noChangeArrowheads="1"/>
              </p:cNvSpPr>
              <p:nvPr/>
            </p:nvSpPr>
            <p:spPr bwMode="auto">
              <a:xfrm>
                <a:off x="4120"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3" name="Rectangle 437"/>
              <p:cNvSpPr>
                <a:spLocks noChangeArrowheads="1"/>
              </p:cNvSpPr>
              <p:nvPr/>
            </p:nvSpPr>
            <p:spPr bwMode="auto">
              <a:xfrm>
                <a:off x="4222"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4" name="Rectangle 438"/>
              <p:cNvSpPr>
                <a:spLocks noChangeArrowheads="1"/>
              </p:cNvSpPr>
              <p:nvPr/>
            </p:nvSpPr>
            <p:spPr bwMode="auto">
              <a:xfrm>
                <a:off x="3613"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5" name="Rectangle 439"/>
              <p:cNvSpPr>
                <a:spLocks noChangeArrowheads="1"/>
              </p:cNvSpPr>
              <p:nvPr/>
            </p:nvSpPr>
            <p:spPr bwMode="auto">
              <a:xfrm>
                <a:off x="3713"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6" name="Rectangle 440"/>
              <p:cNvSpPr>
                <a:spLocks noChangeArrowheads="1"/>
              </p:cNvSpPr>
              <p:nvPr/>
            </p:nvSpPr>
            <p:spPr bwMode="auto">
              <a:xfrm>
                <a:off x="39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7" name="Rectangle 441"/>
              <p:cNvSpPr>
                <a:spLocks noChangeArrowheads="1"/>
              </p:cNvSpPr>
              <p:nvPr/>
            </p:nvSpPr>
            <p:spPr bwMode="auto">
              <a:xfrm>
                <a:off x="40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8" name="Rectangle 442"/>
              <p:cNvSpPr>
                <a:spLocks noChangeArrowheads="1"/>
              </p:cNvSpPr>
              <p:nvPr/>
            </p:nvSpPr>
            <p:spPr bwMode="auto">
              <a:xfrm>
                <a:off x="4222"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9" name="Rectangle 443"/>
              <p:cNvSpPr>
                <a:spLocks noChangeArrowheads="1"/>
              </p:cNvSpPr>
              <p:nvPr/>
            </p:nvSpPr>
            <p:spPr bwMode="auto">
              <a:xfrm>
                <a:off x="4324"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0" name="Rectangle 444"/>
              <p:cNvSpPr>
                <a:spLocks noChangeArrowheads="1"/>
              </p:cNvSpPr>
              <p:nvPr/>
            </p:nvSpPr>
            <p:spPr bwMode="auto">
              <a:xfrm>
                <a:off x="4426"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1" name="Rectangle 445"/>
              <p:cNvSpPr>
                <a:spLocks noChangeArrowheads="1"/>
              </p:cNvSpPr>
              <p:nvPr/>
            </p:nvSpPr>
            <p:spPr bwMode="auto">
              <a:xfrm>
                <a:off x="3511"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2" name="Rectangle 446"/>
              <p:cNvSpPr>
                <a:spLocks noChangeArrowheads="1"/>
              </p:cNvSpPr>
              <p:nvPr/>
            </p:nvSpPr>
            <p:spPr bwMode="auto">
              <a:xfrm>
                <a:off x="3613"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3" name="Rectangle 447"/>
              <p:cNvSpPr>
                <a:spLocks noChangeArrowheads="1"/>
              </p:cNvSpPr>
              <p:nvPr/>
            </p:nvSpPr>
            <p:spPr bwMode="auto">
              <a:xfrm>
                <a:off x="3815"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4" name="Rectangle 448"/>
              <p:cNvSpPr>
                <a:spLocks noChangeArrowheads="1"/>
              </p:cNvSpPr>
              <p:nvPr/>
            </p:nvSpPr>
            <p:spPr bwMode="auto">
              <a:xfrm>
                <a:off x="4018"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5" name="Rectangle 449"/>
              <p:cNvSpPr>
                <a:spLocks noChangeArrowheads="1"/>
              </p:cNvSpPr>
              <p:nvPr/>
            </p:nvSpPr>
            <p:spPr bwMode="auto">
              <a:xfrm>
                <a:off x="4120"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6" name="Rectangle 450"/>
              <p:cNvSpPr>
                <a:spLocks noChangeArrowheads="1"/>
              </p:cNvSpPr>
              <p:nvPr/>
            </p:nvSpPr>
            <p:spPr bwMode="auto">
              <a:xfrm>
                <a:off x="4324"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7" name="Rectangle 451"/>
              <p:cNvSpPr>
                <a:spLocks noChangeArrowheads="1"/>
              </p:cNvSpPr>
              <p:nvPr/>
            </p:nvSpPr>
            <p:spPr bwMode="auto">
              <a:xfrm>
                <a:off x="3511"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8" name="Rectangle 452"/>
              <p:cNvSpPr>
                <a:spLocks noChangeArrowheads="1"/>
              </p:cNvSpPr>
              <p:nvPr/>
            </p:nvSpPr>
            <p:spPr bwMode="auto">
              <a:xfrm>
                <a:off x="3713"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9" name="Rectangle 453"/>
              <p:cNvSpPr>
                <a:spLocks noChangeArrowheads="1"/>
              </p:cNvSpPr>
              <p:nvPr/>
            </p:nvSpPr>
            <p:spPr bwMode="auto">
              <a:xfrm>
                <a:off x="39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0" name="Rectangle 454"/>
              <p:cNvSpPr>
                <a:spLocks noChangeArrowheads="1"/>
              </p:cNvSpPr>
              <p:nvPr/>
            </p:nvSpPr>
            <p:spPr bwMode="auto">
              <a:xfrm>
                <a:off x="40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1" name="Rectangle 455"/>
              <p:cNvSpPr>
                <a:spLocks noChangeArrowheads="1"/>
              </p:cNvSpPr>
              <p:nvPr/>
            </p:nvSpPr>
            <p:spPr bwMode="auto">
              <a:xfrm>
                <a:off x="4222"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2" name="Rectangle 456"/>
              <p:cNvSpPr>
                <a:spLocks noChangeArrowheads="1"/>
              </p:cNvSpPr>
              <p:nvPr/>
            </p:nvSpPr>
            <p:spPr bwMode="auto">
              <a:xfrm>
                <a:off x="4426"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3" name="Rectangle 457"/>
              <p:cNvSpPr>
                <a:spLocks noChangeArrowheads="1"/>
              </p:cNvSpPr>
              <p:nvPr/>
            </p:nvSpPr>
            <p:spPr bwMode="auto">
              <a:xfrm>
                <a:off x="3613"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4" name="Rectangle 458"/>
              <p:cNvSpPr>
                <a:spLocks noChangeArrowheads="1"/>
              </p:cNvSpPr>
              <p:nvPr/>
            </p:nvSpPr>
            <p:spPr bwMode="auto">
              <a:xfrm>
                <a:off x="3815"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5" name="Rectangle 459"/>
              <p:cNvSpPr>
                <a:spLocks noChangeArrowheads="1"/>
              </p:cNvSpPr>
              <p:nvPr/>
            </p:nvSpPr>
            <p:spPr bwMode="auto">
              <a:xfrm>
                <a:off x="3918"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6" name="Rectangle 460"/>
              <p:cNvSpPr>
                <a:spLocks noChangeArrowheads="1"/>
              </p:cNvSpPr>
              <p:nvPr/>
            </p:nvSpPr>
            <p:spPr bwMode="auto">
              <a:xfrm>
                <a:off x="4120"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7" name="Rectangle 461"/>
              <p:cNvSpPr>
                <a:spLocks noChangeArrowheads="1"/>
              </p:cNvSpPr>
              <p:nvPr/>
            </p:nvSpPr>
            <p:spPr bwMode="auto">
              <a:xfrm>
                <a:off x="4324"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8" name="Rectangle 462"/>
              <p:cNvSpPr>
                <a:spLocks noChangeArrowheads="1"/>
              </p:cNvSpPr>
              <p:nvPr/>
            </p:nvSpPr>
            <p:spPr bwMode="auto">
              <a:xfrm>
                <a:off x="4426"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9" name="Rectangle 463"/>
              <p:cNvSpPr>
                <a:spLocks noChangeArrowheads="1"/>
              </p:cNvSpPr>
              <p:nvPr/>
            </p:nvSpPr>
            <p:spPr bwMode="auto">
              <a:xfrm>
                <a:off x="3511"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0" name="Rectangle 464"/>
              <p:cNvSpPr>
                <a:spLocks noChangeArrowheads="1"/>
              </p:cNvSpPr>
              <p:nvPr/>
            </p:nvSpPr>
            <p:spPr bwMode="auto">
              <a:xfrm>
                <a:off x="3613"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1" name="Rectangle 465"/>
              <p:cNvSpPr>
                <a:spLocks noChangeArrowheads="1"/>
              </p:cNvSpPr>
              <p:nvPr/>
            </p:nvSpPr>
            <p:spPr bwMode="auto">
              <a:xfrm>
                <a:off x="3815"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2" name="Rectangle 466"/>
              <p:cNvSpPr>
                <a:spLocks noChangeArrowheads="1"/>
              </p:cNvSpPr>
              <p:nvPr/>
            </p:nvSpPr>
            <p:spPr bwMode="auto">
              <a:xfrm>
                <a:off x="4018"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3" name="Rectangle 467"/>
              <p:cNvSpPr>
                <a:spLocks noChangeArrowheads="1"/>
              </p:cNvSpPr>
              <p:nvPr/>
            </p:nvSpPr>
            <p:spPr bwMode="auto">
              <a:xfrm>
                <a:off x="4120"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4" name="Rectangle 468"/>
              <p:cNvSpPr>
                <a:spLocks noChangeArrowheads="1"/>
              </p:cNvSpPr>
              <p:nvPr/>
            </p:nvSpPr>
            <p:spPr bwMode="auto">
              <a:xfrm>
                <a:off x="4324"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5" name="Rectangle 469"/>
              <p:cNvSpPr>
                <a:spLocks noChangeArrowheads="1"/>
              </p:cNvSpPr>
              <p:nvPr/>
            </p:nvSpPr>
            <p:spPr bwMode="auto">
              <a:xfrm>
                <a:off x="3713"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6" name="Rectangle 470"/>
              <p:cNvSpPr>
                <a:spLocks noChangeArrowheads="1"/>
              </p:cNvSpPr>
              <p:nvPr/>
            </p:nvSpPr>
            <p:spPr bwMode="auto">
              <a:xfrm>
                <a:off x="39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7" name="Rectangle 471"/>
              <p:cNvSpPr>
                <a:spLocks noChangeArrowheads="1"/>
              </p:cNvSpPr>
              <p:nvPr/>
            </p:nvSpPr>
            <p:spPr bwMode="auto">
              <a:xfrm>
                <a:off x="40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8" name="Rectangle 472"/>
              <p:cNvSpPr>
                <a:spLocks noChangeArrowheads="1"/>
              </p:cNvSpPr>
              <p:nvPr/>
            </p:nvSpPr>
            <p:spPr bwMode="auto">
              <a:xfrm>
                <a:off x="4222"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9" name="Rectangle 473"/>
              <p:cNvSpPr>
                <a:spLocks noChangeArrowheads="1"/>
              </p:cNvSpPr>
              <p:nvPr/>
            </p:nvSpPr>
            <p:spPr bwMode="auto">
              <a:xfrm>
                <a:off x="4426" y="196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430" name="Rectangle 474"/>
              <p:cNvSpPr>
                <a:spLocks noChangeArrowheads="1"/>
              </p:cNvSpPr>
              <p:nvPr/>
            </p:nvSpPr>
            <p:spPr bwMode="auto">
              <a:xfrm>
                <a:off x="3713"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1" name="Rectangle 475"/>
              <p:cNvSpPr>
                <a:spLocks noChangeArrowheads="1"/>
              </p:cNvSpPr>
              <p:nvPr/>
            </p:nvSpPr>
            <p:spPr bwMode="auto">
              <a:xfrm>
                <a:off x="3918"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2" name="Rectangle 476"/>
              <p:cNvSpPr>
                <a:spLocks noChangeArrowheads="1"/>
              </p:cNvSpPr>
              <p:nvPr/>
            </p:nvSpPr>
            <p:spPr bwMode="auto">
              <a:xfrm>
                <a:off x="4222"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3" name="Rectangle 477"/>
              <p:cNvSpPr>
                <a:spLocks noChangeArrowheads="1"/>
              </p:cNvSpPr>
              <p:nvPr/>
            </p:nvSpPr>
            <p:spPr bwMode="auto">
              <a:xfrm>
                <a:off x="3815"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4" name="Rectangle 478"/>
              <p:cNvSpPr>
                <a:spLocks noChangeArrowheads="1"/>
              </p:cNvSpPr>
              <p:nvPr/>
            </p:nvSpPr>
            <p:spPr bwMode="auto">
              <a:xfrm>
                <a:off x="3613"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5" name="Rectangle 479"/>
              <p:cNvSpPr>
                <a:spLocks noChangeArrowheads="1"/>
              </p:cNvSpPr>
              <p:nvPr/>
            </p:nvSpPr>
            <p:spPr bwMode="auto">
              <a:xfrm>
                <a:off x="3613" y="240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6" name="Rectangle 480"/>
              <p:cNvSpPr>
                <a:spLocks noChangeArrowheads="1"/>
              </p:cNvSpPr>
              <p:nvPr/>
            </p:nvSpPr>
            <p:spPr bwMode="auto">
              <a:xfrm>
                <a:off x="3511"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7" name="Rectangle 481"/>
              <p:cNvSpPr>
                <a:spLocks noChangeArrowheads="1"/>
              </p:cNvSpPr>
              <p:nvPr/>
            </p:nvSpPr>
            <p:spPr bwMode="auto">
              <a:xfrm>
                <a:off x="4426"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8" name="Rectangle 482"/>
              <p:cNvSpPr>
                <a:spLocks noChangeArrowheads="1"/>
              </p:cNvSpPr>
              <p:nvPr/>
            </p:nvSpPr>
            <p:spPr bwMode="auto">
              <a:xfrm>
                <a:off x="4020"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9" name="Rectangle 483"/>
              <p:cNvSpPr>
                <a:spLocks noChangeArrowheads="1"/>
              </p:cNvSpPr>
              <p:nvPr/>
            </p:nvSpPr>
            <p:spPr bwMode="auto">
              <a:xfrm>
                <a:off x="3918" y="227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0" name="Rectangle 484"/>
              <p:cNvSpPr>
                <a:spLocks noChangeArrowheads="1"/>
              </p:cNvSpPr>
              <p:nvPr/>
            </p:nvSpPr>
            <p:spPr bwMode="auto">
              <a:xfrm>
                <a:off x="4122"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1" name="Rectangle 485"/>
              <p:cNvSpPr>
                <a:spLocks noChangeArrowheads="1"/>
              </p:cNvSpPr>
              <p:nvPr/>
            </p:nvSpPr>
            <p:spPr bwMode="auto">
              <a:xfrm>
                <a:off x="4020" y="248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2" name="Rectangle 486"/>
              <p:cNvSpPr>
                <a:spLocks noChangeArrowheads="1"/>
              </p:cNvSpPr>
              <p:nvPr/>
            </p:nvSpPr>
            <p:spPr bwMode="auto">
              <a:xfrm>
                <a:off x="4120" y="2605"/>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43" name="Rectangle 487"/>
              <p:cNvSpPr>
                <a:spLocks noChangeArrowheads="1"/>
              </p:cNvSpPr>
              <p:nvPr/>
            </p:nvSpPr>
            <p:spPr bwMode="auto">
              <a:xfrm>
                <a:off x="4324"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4" name="Rectangle 488"/>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5" name="Rectangle 489"/>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6" name="Freeform 490"/>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7" name="Freeform 491"/>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48" name="Freeform 492"/>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9" name="Freeform 493"/>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0" name="Freeform 494"/>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1" name="Freeform 495"/>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2" name="Freeform 496"/>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3" name="Freeform 497"/>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4" name="Freeform 498"/>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5" name="Freeform 499"/>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6" name="Freeform 500"/>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7" name="Freeform 501"/>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8" name="Freeform 502"/>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9" name="Freeform 503"/>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0" name="Freeform 504"/>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1" name="Freeform 505"/>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2" name="Freeform 506"/>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3" name="Freeform 507"/>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4" name="Freeform 508"/>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5" name="Freeform 509"/>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6" name="Freeform 510"/>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7" name="Freeform 511"/>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8" name="Freeform 512"/>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9" name="Freeform 513"/>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0" name="Freeform 514"/>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1" name="Freeform 515"/>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2" name="Freeform 516"/>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3" name="Freeform 517"/>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4" name="Freeform 518"/>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5" name="Freeform 519"/>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6" name="Freeform 520"/>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7" name="Freeform 521"/>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8" name="Freeform 522"/>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9" name="Freeform 523"/>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0" name="Freeform 524"/>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1" name="Freeform 525"/>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2" name="Freeform 526"/>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3" name="Freeform 527"/>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4" name="Freeform 528"/>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5" name="Freeform 529"/>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6" name="Freeform 530"/>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7" name="Freeform 531"/>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8" name="Freeform 532"/>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9" name="Freeform 533"/>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0" name="Freeform 534"/>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1" name="Freeform 535"/>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2" name="Freeform 536"/>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3" name="Freeform 537"/>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4" name="Freeform 538"/>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5" name="Freeform 539"/>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6" name="Freeform 540"/>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7" name="Freeform 541"/>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8" name="Freeform 542"/>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9" name="Freeform 543"/>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0" name="Freeform 544"/>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1" name="Freeform 545"/>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2" name="Freeform 546"/>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3" name="Freeform 547"/>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4" name="Freeform 548"/>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5" name="Freeform 549"/>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6" name="Freeform 550"/>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7" name="Freeform 551"/>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8" name="Freeform 552"/>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9" name="Freeform 553"/>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0" name="Freeform 554"/>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1" name="Freeform 555"/>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2" name="Freeform 556"/>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3" name="Freeform 557"/>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4" name="Freeform 558"/>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5" name="Freeform 559"/>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6" name="Freeform 560"/>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7" name="Freeform 561"/>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8" name="Freeform 562"/>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9" name="Freeform 563"/>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0" name="Freeform 564"/>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1" name="Freeform 565"/>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2" name="Freeform 566"/>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3" name="Freeform 567"/>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4" name="Freeform 568"/>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5" name="Freeform 569"/>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6" name="Freeform 570"/>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7" name="Freeform 571"/>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8" name="Freeform 572"/>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9" name="Freeform 573"/>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0" name="Freeform 574"/>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1" name="Freeform 575"/>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2" name="Freeform 576"/>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3" name="Freeform 577"/>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4" name="Freeform 578"/>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5" name="Freeform 579"/>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6" name="Freeform 580"/>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7" name="Freeform 581"/>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8" name="Freeform 582"/>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9" name="Freeform 583"/>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0" name="Freeform 584"/>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1" name="Freeform 585"/>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2" name="Freeform 586"/>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3" name="Freeform 587"/>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4" name="Freeform 588"/>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5" name="Freeform 589"/>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6" name="Freeform 590"/>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7" name="Freeform 591"/>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8" name="Freeform 592"/>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9" name="Freeform 593"/>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0" name="Freeform 594"/>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51" name="Freeform 595"/>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2" name="Freeform 596"/>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53" name="Freeform 597"/>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54" name="Freeform 598"/>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555" name="Freeform 599"/>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556" name="Freeform 600"/>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557" name="Freeform 601"/>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path>
                </a:pathLst>
              </a:custGeom>
              <a:grpFill/>
              <a:ln>
                <a:noFill/>
              </a:ln>
            </p:spPr>
            <p:txBody>
              <a:bodyPr vert="horz" wrap="square" lIns="91440" tIns="45720" rIns="91440" bIns="45720" numCol="1" anchor="t" anchorCtr="0" compatLnSpc="1"/>
              <a:lstStyle/>
              <a:p>
                <a:endParaRPr lang="zh-CN" altLang="en-US"/>
              </a:p>
            </p:txBody>
          </p:sp>
          <p:sp>
            <p:nvSpPr>
              <p:cNvPr id="1558" name="Freeform 602"/>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559" name="Freeform 603"/>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path>
                </a:pathLst>
              </a:custGeom>
              <a:grpFill/>
              <a:ln>
                <a:noFill/>
              </a:ln>
            </p:spPr>
            <p:txBody>
              <a:bodyPr vert="horz" wrap="square" lIns="91440" tIns="45720" rIns="91440" bIns="45720" numCol="1" anchor="t" anchorCtr="0" compatLnSpc="1"/>
              <a:lstStyle/>
              <a:p>
                <a:endParaRPr lang="zh-CN" altLang="en-US"/>
              </a:p>
            </p:txBody>
          </p:sp>
          <p:sp>
            <p:nvSpPr>
              <p:cNvPr id="1560" name="Freeform 604"/>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561" name="Freeform 605"/>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path>
                </a:pathLst>
              </a:custGeom>
              <a:grpFill/>
              <a:ln>
                <a:noFill/>
              </a:ln>
            </p:spPr>
            <p:txBody>
              <a:bodyPr vert="horz" wrap="square" lIns="91440" tIns="45720" rIns="91440" bIns="45720" numCol="1" anchor="t" anchorCtr="0" compatLnSpc="1"/>
              <a:lstStyle/>
              <a:p>
                <a:endParaRPr lang="zh-CN" altLang="en-US"/>
              </a:p>
            </p:txBody>
          </p:sp>
          <p:sp>
            <p:nvSpPr>
              <p:cNvPr id="1562" name="Freeform 606"/>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63" name="Freeform 607"/>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64" name="Freeform 608"/>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565" name="Freeform 609"/>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grpSp>
        <p:grpSp>
          <p:nvGrpSpPr>
            <p:cNvPr id="370" name="Group 811"/>
            <p:cNvGrpSpPr/>
            <p:nvPr/>
          </p:nvGrpSpPr>
          <p:grpSpPr bwMode="auto">
            <a:xfrm>
              <a:off x="-4373911" y="-404813"/>
              <a:ext cx="2409908" cy="3767136"/>
              <a:chOff x="4516" y="1332"/>
              <a:chExt cx="1518" cy="2373"/>
            </a:xfrm>
            <a:grpFill/>
          </p:grpSpPr>
          <p:sp>
            <p:nvSpPr>
              <p:cNvPr id="1166" name="Freeform 611"/>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close/>
                  </a:path>
                </a:pathLst>
              </a:custGeom>
              <a:grpFill/>
              <a:ln>
                <a:noFill/>
              </a:ln>
            </p:spPr>
            <p:txBody>
              <a:bodyPr vert="horz" wrap="square" lIns="91440" tIns="45720" rIns="91440" bIns="45720" numCol="1" anchor="t" anchorCtr="0" compatLnSpc="1"/>
              <a:lstStyle/>
              <a:p>
                <a:endParaRPr lang="zh-CN" altLang="en-US"/>
              </a:p>
            </p:txBody>
          </p:sp>
          <p:sp>
            <p:nvSpPr>
              <p:cNvPr id="1167" name="Freeform 612"/>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path>
                </a:pathLst>
              </a:custGeom>
              <a:grpFill/>
              <a:ln>
                <a:noFill/>
              </a:ln>
            </p:spPr>
            <p:txBody>
              <a:bodyPr vert="horz" wrap="square" lIns="91440" tIns="45720" rIns="91440" bIns="45720" numCol="1" anchor="t" anchorCtr="0" compatLnSpc="1"/>
              <a:lstStyle/>
              <a:p>
                <a:endParaRPr lang="zh-CN" altLang="en-US"/>
              </a:p>
            </p:txBody>
          </p:sp>
          <p:sp>
            <p:nvSpPr>
              <p:cNvPr id="1168" name="Freeform 613"/>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169" name="Freeform 614"/>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path>
                </a:pathLst>
              </a:custGeom>
              <a:grpFill/>
              <a:ln>
                <a:noFill/>
              </a:ln>
            </p:spPr>
            <p:txBody>
              <a:bodyPr vert="horz" wrap="square" lIns="91440" tIns="45720" rIns="91440" bIns="45720" numCol="1" anchor="t" anchorCtr="0" compatLnSpc="1"/>
              <a:lstStyle/>
              <a:p>
                <a:endParaRPr lang="zh-CN" altLang="en-US"/>
              </a:p>
            </p:txBody>
          </p:sp>
          <p:sp>
            <p:nvSpPr>
              <p:cNvPr id="1170" name="Freeform 615"/>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close/>
                  </a:path>
                </a:pathLst>
              </a:custGeom>
              <a:grpFill/>
              <a:ln>
                <a:noFill/>
              </a:ln>
            </p:spPr>
            <p:txBody>
              <a:bodyPr vert="horz" wrap="square" lIns="91440" tIns="45720" rIns="91440" bIns="45720" numCol="1" anchor="t" anchorCtr="0" compatLnSpc="1"/>
              <a:lstStyle/>
              <a:p>
                <a:endParaRPr lang="zh-CN" altLang="en-US"/>
              </a:p>
            </p:txBody>
          </p:sp>
          <p:sp>
            <p:nvSpPr>
              <p:cNvPr id="1171" name="Freeform 616"/>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path>
                </a:pathLst>
              </a:custGeom>
              <a:grpFill/>
              <a:ln>
                <a:noFill/>
              </a:ln>
            </p:spPr>
            <p:txBody>
              <a:bodyPr vert="horz" wrap="square" lIns="91440" tIns="45720" rIns="91440" bIns="45720" numCol="1" anchor="t" anchorCtr="0" compatLnSpc="1"/>
              <a:lstStyle/>
              <a:p>
                <a:endParaRPr lang="zh-CN" altLang="en-US"/>
              </a:p>
            </p:txBody>
          </p:sp>
          <p:sp>
            <p:nvSpPr>
              <p:cNvPr id="1172" name="Freeform 617"/>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73" name="Freeform 618"/>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74" name="Freeform 619"/>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175" name="Freeform 620"/>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176" name="Freeform 621"/>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177" name="Freeform 622"/>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path>
                </a:pathLst>
              </a:custGeom>
              <a:grpFill/>
              <a:ln>
                <a:noFill/>
              </a:ln>
            </p:spPr>
            <p:txBody>
              <a:bodyPr vert="horz" wrap="square" lIns="91440" tIns="45720" rIns="91440" bIns="45720" numCol="1" anchor="t" anchorCtr="0" compatLnSpc="1"/>
              <a:lstStyle/>
              <a:p>
                <a:endParaRPr lang="zh-CN" altLang="en-US"/>
              </a:p>
            </p:txBody>
          </p:sp>
          <p:sp>
            <p:nvSpPr>
              <p:cNvPr id="1178" name="Freeform 623"/>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179" name="Freeform 624"/>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180" name="Freeform 625"/>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81" name="Freeform 626"/>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82" name="Freeform 627"/>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183" name="Freeform 628"/>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184" name="Freeform 629"/>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185" name="Freeform 630"/>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186" name="Freeform 631"/>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187" name="Freeform 632"/>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path>
                </a:pathLst>
              </a:custGeom>
              <a:grpFill/>
              <a:ln>
                <a:noFill/>
              </a:ln>
            </p:spPr>
            <p:txBody>
              <a:bodyPr vert="horz" wrap="square" lIns="91440" tIns="45720" rIns="91440" bIns="45720" numCol="1" anchor="t" anchorCtr="0" compatLnSpc="1"/>
              <a:lstStyle/>
              <a:p>
                <a:endParaRPr lang="zh-CN" altLang="en-US"/>
              </a:p>
            </p:txBody>
          </p:sp>
          <p:sp>
            <p:nvSpPr>
              <p:cNvPr id="1188" name="Freeform 633"/>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189" name="Freeform 634"/>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190" name="Freeform 635"/>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91" name="Freeform 636"/>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92" name="Freeform 637"/>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93" name="Freeform 638"/>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94" name="Freeform 639"/>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close/>
                  </a:path>
                </a:pathLst>
              </a:custGeom>
              <a:grpFill/>
              <a:ln>
                <a:noFill/>
              </a:ln>
            </p:spPr>
            <p:txBody>
              <a:bodyPr vert="horz" wrap="square" lIns="91440" tIns="45720" rIns="91440" bIns="45720" numCol="1" anchor="t" anchorCtr="0" compatLnSpc="1"/>
              <a:lstStyle/>
              <a:p>
                <a:endParaRPr lang="zh-CN" altLang="en-US"/>
              </a:p>
            </p:txBody>
          </p:sp>
          <p:sp>
            <p:nvSpPr>
              <p:cNvPr id="1195" name="Freeform 640"/>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path>
                </a:pathLst>
              </a:custGeom>
              <a:grpFill/>
              <a:ln>
                <a:noFill/>
              </a:ln>
            </p:spPr>
            <p:txBody>
              <a:bodyPr vert="horz" wrap="square" lIns="91440" tIns="45720" rIns="91440" bIns="45720" numCol="1" anchor="t" anchorCtr="0" compatLnSpc="1"/>
              <a:lstStyle/>
              <a:p>
                <a:endParaRPr lang="zh-CN" altLang="en-US"/>
              </a:p>
            </p:txBody>
          </p:sp>
          <p:sp>
            <p:nvSpPr>
              <p:cNvPr id="1196" name="Freeform 641"/>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197" name="Freeform 642"/>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198" name="Freeform 643"/>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199" name="Freeform 644"/>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path>
                </a:pathLst>
              </a:custGeom>
              <a:grpFill/>
              <a:ln>
                <a:noFill/>
              </a:ln>
            </p:spPr>
            <p:txBody>
              <a:bodyPr vert="horz" wrap="square" lIns="91440" tIns="45720" rIns="91440" bIns="45720" numCol="1" anchor="t" anchorCtr="0" compatLnSpc="1"/>
              <a:lstStyle/>
              <a:p>
                <a:endParaRPr lang="zh-CN" altLang="en-US"/>
              </a:p>
            </p:txBody>
          </p:sp>
          <p:sp>
            <p:nvSpPr>
              <p:cNvPr id="1200" name="Freeform 645"/>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201" name="Freeform 646"/>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202" name="Freeform 647"/>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203" name="Freeform 648"/>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path>
                </a:pathLst>
              </a:custGeom>
              <a:grpFill/>
              <a:ln>
                <a:noFill/>
              </a:ln>
            </p:spPr>
            <p:txBody>
              <a:bodyPr vert="horz" wrap="square" lIns="91440" tIns="45720" rIns="91440" bIns="45720" numCol="1" anchor="t" anchorCtr="0" compatLnSpc="1"/>
              <a:lstStyle/>
              <a:p>
                <a:endParaRPr lang="zh-CN" altLang="en-US"/>
              </a:p>
            </p:txBody>
          </p:sp>
          <p:sp>
            <p:nvSpPr>
              <p:cNvPr id="1204" name="Freeform 649"/>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close/>
                  </a:path>
                </a:pathLst>
              </a:custGeom>
              <a:grpFill/>
              <a:ln>
                <a:noFill/>
              </a:ln>
            </p:spPr>
            <p:txBody>
              <a:bodyPr vert="horz" wrap="square" lIns="91440" tIns="45720" rIns="91440" bIns="45720" numCol="1" anchor="t" anchorCtr="0" compatLnSpc="1"/>
              <a:lstStyle/>
              <a:p>
                <a:endParaRPr lang="zh-CN" altLang="en-US"/>
              </a:p>
            </p:txBody>
          </p:sp>
          <p:sp>
            <p:nvSpPr>
              <p:cNvPr id="1205" name="Freeform 650"/>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path>
                </a:pathLst>
              </a:custGeom>
              <a:grpFill/>
              <a:ln>
                <a:noFill/>
              </a:ln>
            </p:spPr>
            <p:txBody>
              <a:bodyPr vert="horz" wrap="square" lIns="91440" tIns="45720" rIns="91440" bIns="45720" numCol="1" anchor="t" anchorCtr="0" compatLnSpc="1"/>
              <a:lstStyle/>
              <a:p>
                <a:endParaRPr lang="zh-CN" altLang="en-US"/>
              </a:p>
            </p:txBody>
          </p:sp>
          <p:sp>
            <p:nvSpPr>
              <p:cNvPr id="1206" name="Freeform 651"/>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close/>
                  </a:path>
                </a:pathLst>
              </a:custGeom>
              <a:grpFill/>
              <a:ln>
                <a:noFill/>
              </a:ln>
            </p:spPr>
            <p:txBody>
              <a:bodyPr vert="horz" wrap="square" lIns="91440" tIns="45720" rIns="91440" bIns="45720" numCol="1" anchor="t" anchorCtr="0" compatLnSpc="1"/>
              <a:lstStyle/>
              <a:p>
                <a:endParaRPr lang="zh-CN" altLang="en-US"/>
              </a:p>
            </p:txBody>
          </p:sp>
          <p:sp>
            <p:nvSpPr>
              <p:cNvPr id="1207" name="Freeform 652"/>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path>
                </a:pathLst>
              </a:custGeom>
              <a:grpFill/>
              <a:ln>
                <a:noFill/>
              </a:ln>
            </p:spPr>
            <p:txBody>
              <a:bodyPr vert="horz" wrap="square" lIns="91440" tIns="45720" rIns="91440" bIns="45720" numCol="1" anchor="t" anchorCtr="0" compatLnSpc="1"/>
              <a:lstStyle/>
              <a:p>
                <a:endParaRPr lang="zh-CN" altLang="en-US"/>
              </a:p>
            </p:txBody>
          </p:sp>
          <p:sp>
            <p:nvSpPr>
              <p:cNvPr id="1208" name="Freeform 653"/>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209" name="Freeform 654"/>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210" name="Freeform 655"/>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211" name="Freeform 656"/>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path>
                </a:pathLst>
              </a:custGeom>
              <a:grpFill/>
              <a:ln>
                <a:noFill/>
              </a:ln>
            </p:spPr>
            <p:txBody>
              <a:bodyPr vert="horz" wrap="square" lIns="91440" tIns="45720" rIns="91440" bIns="45720" numCol="1" anchor="t" anchorCtr="0" compatLnSpc="1"/>
              <a:lstStyle/>
              <a:p>
                <a:endParaRPr lang="zh-CN" altLang="en-US"/>
              </a:p>
            </p:txBody>
          </p:sp>
          <p:sp>
            <p:nvSpPr>
              <p:cNvPr id="1212" name="Freeform 657"/>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13" name="Freeform 658"/>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14" name="Freeform 659"/>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close/>
                  </a:path>
                </a:pathLst>
              </a:custGeom>
              <a:grpFill/>
              <a:ln>
                <a:noFill/>
              </a:ln>
            </p:spPr>
            <p:txBody>
              <a:bodyPr vert="horz" wrap="square" lIns="91440" tIns="45720" rIns="91440" bIns="45720" numCol="1" anchor="t" anchorCtr="0" compatLnSpc="1"/>
              <a:lstStyle/>
              <a:p>
                <a:endParaRPr lang="zh-CN" altLang="en-US"/>
              </a:p>
            </p:txBody>
          </p:sp>
          <p:sp>
            <p:nvSpPr>
              <p:cNvPr id="1215" name="Freeform 660"/>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path>
                </a:pathLst>
              </a:custGeom>
              <a:grpFill/>
              <a:ln>
                <a:noFill/>
              </a:ln>
            </p:spPr>
            <p:txBody>
              <a:bodyPr vert="horz" wrap="square" lIns="91440" tIns="45720" rIns="91440" bIns="45720" numCol="1" anchor="t" anchorCtr="0" compatLnSpc="1"/>
              <a:lstStyle/>
              <a:p>
                <a:endParaRPr lang="zh-CN" altLang="en-US"/>
              </a:p>
            </p:txBody>
          </p:sp>
          <p:sp>
            <p:nvSpPr>
              <p:cNvPr id="1216" name="Freeform 661"/>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217" name="Freeform 662"/>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218" name="Freeform 663"/>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close/>
                  </a:path>
                </a:pathLst>
              </a:custGeom>
              <a:grpFill/>
              <a:ln>
                <a:noFill/>
              </a:ln>
            </p:spPr>
            <p:txBody>
              <a:bodyPr vert="horz" wrap="square" lIns="91440" tIns="45720" rIns="91440" bIns="45720" numCol="1" anchor="t" anchorCtr="0" compatLnSpc="1"/>
              <a:lstStyle/>
              <a:p>
                <a:endParaRPr lang="zh-CN" altLang="en-US"/>
              </a:p>
            </p:txBody>
          </p:sp>
          <p:sp>
            <p:nvSpPr>
              <p:cNvPr id="1219" name="Freeform 664"/>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path>
                </a:pathLst>
              </a:custGeom>
              <a:grpFill/>
              <a:ln>
                <a:noFill/>
              </a:ln>
            </p:spPr>
            <p:txBody>
              <a:bodyPr vert="horz" wrap="square" lIns="91440" tIns="45720" rIns="91440" bIns="45720" numCol="1" anchor="t" anchorCtr="0" compatLnSpc="1"/>
              <a:lstStyle/>
              <a:p>
                <a:endParaRPr lang="zh-CN" altLang="en-US"/>
              </a:p>
            </p:txBody>
          </p:sp>
          <p:sp>
            <p:nvSpPr>
              <p:cNvPr id="1220" name="Freeform 665"/>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221" name="Freeform 666"/>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222" name="Freeform 667"/>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3" name="Freeform 668"/>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4" name="Freeform 669"/>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225" name="Freeform 670"/>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226" name="Freeform 671"/>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7" name="Freeform 672"/>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8" name="Freeform 673"/>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229" name="Freeform 674"/>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230" name="Freeform 675"/>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close/>
                  </a:path>
                </a:pathLst>
              </a:custGeom>
              <a:grpFill/>
              <a:ln>
                <a:noFill/>
              </a:ln>
            </p:spPr>
            <p:txBody>
              <a:bodyPr vert="horz" wrap="square" lIns="91440" tIns="45720" rIns="91440" bIns="45720" numCol="1" anchor="t" anchorCtr="0" compatLnSpc="1"/>
              <a:lstStyle/>
              <a:p>
                <a:endParaRPr lang="zh-CN" altLang="en-US"/>
              </a:p>
            </p:txBody>
          </p:sp>
          <p:sp>
            <p:nvSpPr>
              <p:cNvPr id="1231" name="Freeform 676"/>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path>
                </a:pathLst>
              </a:custGeom>
              <a:grpFill/>
              <a:ln>
                <a:noFill/>
              </a:ln>
            </p:spPr>
            <p:txBody>
              <a:bodyPr vert="horz" wrap="square" lIns="91440" tIns="45720" rIns="91440" bIns="45720" numCol="1" anchor="t" anchorCtr="0" compatLnSpc="1"/>
              <a:lstStyle/>
              <a:p>
                <a:endParaRPr lang="zh-CN" altLang="en-US"/>
              </a:p>
            </p:txBody>
          </p:sp>
          <p:sp>
            <p:nvSpPr>
              <p:cNvPr id="1232" name="Freeform 677"/>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233" name="Freeform 678"/>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234" name="Freeform 679"/>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close/>
                  </a:path>
                </a:pathLst>
              </a:custGeom>
              <a:grpFill/>
              <a:ln>
                <a:noFill/>
              </a:ln>
            </p:spPr>
            <p:txBody>
              <a:bodyPr vert="horz" wrap="square" lIns="91440" tIns="45720" rIns="91440" bIns="45720" numCol="1" anchor="t" anchorCtr="0" compatLnSpc="1"/>
              <a:lstStyle/>
              <a:p>
                <a:endParaRPr lang="zh-CN" altLang="en-US"/>
              </a:p>
            </p:txBody>
          </p:sp>
          <p:sp>
            <p:nvSpPr>
              <p:cNvPr id="1235" name="Freeform 680"/>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path>
                </a:pathLst>
              </a:custGeom>
              <a:grpFill/>
              <a:ln>
                <a:noFill/>
              </a:ln>
            </p:spPr>
            <p:txBody>
              <a:bodyPr vert="horz" wrap="square" lIns="91440" tIns="45720" rIns="91440" bIns="45720" numCol="1" anchor="t" anchorCtr="0" compatLnSpc="1"/>
              <a:lstStyle/>
              <a:p>
                <a:endParaRPr lang="zh-CN" altLang="en-US"/>
              </a:p>
            </p:txBody>
          </p:sp>
          <p:sp>
            <p:nvSpPr>
              <p:cNvPr id="1236" name="Freeform 681"/>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37" name="Freeform 682"/>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38" name="Rectangle 683"/>
              <p:cNvSpPr>
                <a:spLocks noChangeArrowheads="1"/>
              </p:cNvSpPr>
              <p:nvPr/>
            </p:nvSpPr>
            <p:spPr bwMode="auto">
              <a:xfrm>
                <a:off x="4682" y="1332"/>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239" name="Freeform 684"/>
              <p:cNvSpPr/>
              <p:nvPr/>
            </p:nvSpPr>
            <p:spPr bwMode="auto">
              <a:xfrm>
                <a:off x="4682" y="133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0" name="Freeform 685"/>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41" name="Freeform 686"/>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2" name="Rectangle 687"/>
              <p:cNvSpPr>
                <a:spLocks noChangeArrowheads="1"/>
              </p:cNvSpPr>
              <p:nvPr/>
            </p:nvSpPr>
            <p:spPr bwMode="auto">
              <a:xfrm>
                <a:off x="555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3" name="Rectangle 688"/>
              <p:cNvSpPr>
                <a:spLocks noChangeArrowheads="1"/>
              </p:cNvSpPr>
              <p:nvPr/>
            </p:nvSpPr>
            <p:spPr bwMode="auto">
              <a:xfrm>
                <a:off x="55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4" name="Rectangle 689"/>
              <p:cNvSpPr>
                <a:spLocks noChangeArrowheads="1"/>
              </p:cNvSpPr>
              <p:nvPr/>
            </p:nvSpPr>
            <p:spPr bwMode="auto">
              <a:xfrm>
                <a:off x="55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5" name="Rectangle 690"/>
              <p:cNvSpPr>
                <a:spLocks noChangeArrowheads="1"/>
              </p:cNvSpPr>
              <p:nvPr/>
            </p:nvSpPr>
            <p:spPr bwMode="auto">
              <a:xfrm>
                <a:off x="555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6" name="Rectangle 691"/>
              <p:cNvSpPr>
                <a:spLocks noChangeArrowheads="1"/>
              </p:cNvSpPr>
              <p:nvPr/>
            </p:nvSpPr>
            <p:spPr bwMode="auto">
              <a:xfrm>
                <a:off x="5570" y="17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7" name="Rectangle 692"/>
              <p:cNvSpPr>
                <a:spLocks noChangeArrowheads="1"/>
              </p:cNvSpPr>
              <p:nvPr/>
            </p:nvSpPr>
            <p:spPr bwMode="auto">
              <a:xfrm>
                <a:off x="5550" y="1768"/>
                <a:ext cx="20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8" name="Rectangle 693"/>
              <p:cNvSpPr>
                <a:spLocks noChangeArrowheads="1"/>
              </p:cNvSpPr>
              <p:nvPr/>
            </p:nvSpPr>
            <p:spPr bwMode="auto">
              <a:xfrm>
                <a:off x="555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9" name="Rectangle 694"/>
              <p:cNvSpPr>
                <a:spLocks noChangeArrowheads="1"/>
              </p:cNvSpPr>
              <p:nvPr/>
            </p:nvSpPr>
            <p:spPr bwMode="auto">
              <a:xfrm>
                <a:off x="5570" y="1824"/>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0" name="Rectangle 695"/>
              <p:cNvSpPr>
                <a:spLocks noChangeArrowheads="1"/>
              </p:cNvSpPr>
              <p:nvPr/>
            </p:nvSpPr>
            <p:spPr bwMode="auto">
              <a:xfrm>
                <a:off x="5614" y="1824"/>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1" name="Rectangle 696"/>
              <p:cNvSpPr>
                <a:spLocks noChangeArrowheads="1"/>
              </p:cNvSpPr>
              <p:nvPr/>
            </p:nvSpPr>
            <p:spPr bwMode="auto">
              <a:xfrm>
                <a:off x="5550"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2" name="Rectangle 697"/>
              <p:cNvSpPr>
                <a:spLocks noChangeArrowheads="1"/>
              </p:cNvSpPr>
              <p:nvPr/>
            </p:nvSpPr>
            <p:spPr bwMode="auto">
              <a:xfrm>
                <a:off x="5592" y="1936"/>
                <a:ext cx="100"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3" name="Rectangle 698"/>
              <p:cNvSpPr>
                <a:spLocks noChangeArrowheads="1"/>
              </p:cNvSpPr>
              <p:nvPr/>
            </p:nvSpPr>
            <p:spPr bwMode="auto">
              <a:xfrm>
                <a:off x="5656" y="1993"/>
                <a:ext cx="3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4" name="Rectangle 699"/>
              <p:cNvSpPr>
                <a:spLocks noChangeArrowheads="1"/>
              </p:cNvSpPr>
              <p:nvPr/>
            </p:nvSpPr>
            <p:spPr bwMode="auto">
              <a:xfrm>
                <a:off x="5550"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5" name="Rectangle 700"/>
              <p:cNvSpPr>
                <a:spLocks noChangeArrowheads="1"/>
              </p:cNvSpPr>
              <p:nvPr/>
            </p:nvSpPr>
            <p:spPr bwMode="auto">
              <a:xfrm>
                <a:off x="5592" y="204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6" name="Rectangle 701"/>
              <p:cNvSpPr>
                <a:spLocks noChangeArrowheads="1"/>
              </p:cNvSpPr>
              <p:nvPr/>
            </p:nvSpPr>
            <p:spPr bwMode="auto">
              <a:xfrm>
                <a:off x="5570" y="21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7" name="Rectangle 702"/>
              <p:cNvSpPr>
                <a:spLocks noChangeArrowheads="1"/>
              </p:cNvSpPr>
              <p:nvPr/>
            </p:nvSpPr>
            <p:spPr bwMode="auto">
              <a:xfrm>
                <a:off x="5614" y="2161"/>
                <a:ext cx="20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8" name="Rectangle 703"/>
              <p:cNvSpPr>
                <a:spLocks noChangeArrowheads="1"/>
              </p:cNvSpPr>
              <p:nvPr/>
            </p:nvSpPr>
            <p:spPr bwMode="auto">
              <a:xfrm>
                <a:off x="5550" y="232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9" name="Rectangle 704"/>
              <p:cNvSpPr>
                <a:spLocks noChangeArrowheads="1"/>
              </p:cNvSpPr>
              <p:nvPr/>
            </p:nvSpPr>
            <p:spPr bwMode="auto">
              <a:xfrm>
                <a:off x="5592" y="232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0" name="Rectangle 705"/>
              <p:cNvSpPr>
                <a:spLocks noChangeArrowheads="1"/>
              </p:cNvSpPr>
              <p:nvPr/>
            </p:nvSpPr>
            <p:spPr bwMode="auto">
              <a:xfrm>
                <a:off x="5656" y="232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1" name="Rectangle 706"/>
              <p:cNvSpPr>
                <a:spLocks noChangeArrowheads="1"/>
              </p:cNvSpPr>
              <p:nvPr/>
            </p:nvSpPr>
            <p:spPr bwMode="auto">
              <a:xfrm>
                <a:off x="557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2" name="Rectangle 707"/>
              <p:cNvSpPr>
                <a:spLocks noChangeArrowheads="1"/>
              </p:cNvSpPr>
              <p:nvPr/>
            </p:nvSpPr>
            <p:spPr bwMode="auto">
              <a:xfrm>
                <a:off x="5570" y="244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3" name="Rectangle 708"/>
              <p:cNvSpPr>
                <a:spLocks noChangeArrowheads="1"/>
              </p:cNvSpPr>
              <p:nvPr/>
            </p:nvSpPr>
            <p:spPr bwMode="auto">
              <a:xfrm>
                <a:off x="5550"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4" name="Rectangle 709"/>
              <p:cNvSpPr>
                <a:spLocks noChangeArrowheads="1"/>
              </p:cNvSpPr>
              <p:nvPr/>
            </p:nvSpPr>
            <p:spPr bwMode="auto">
              <a:xfrm>
                <a:off x="5592" y="2499"/>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5" name="Rectangle 710"/>
              <p:cNvSpPr>
                <a:spLocks noChangeArrowheads="1"/>
              </p:cNvSpPr>
              <p:nvPr/>
            </p:nvSpPr>
            <p:spPr bwMode="auto">
              <a:xfrm>
                <a:off x="5550" y="2555"/>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6" name="Rectangle 711"/>
              <p:cNvSpPr>
                <a:spLocks noChangeArrowheads="1"/>
              </p:cNvSpPr>
              <p:nvPr/>
            </p:nvSpPr>
            <p:spPr bwMode="auto">
              <a:xfrm>
                <a:off x="559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7" name="Rectangle 712"/>
              <p:cNvSpPr>
                <a:spLocks noChangeArrowheads="1"/>
              </p:cNvSpPr>
              <p:nvPr/>
            </p:nvSpPr>
            <p:spPr bwMode="auto">
              <a:xfrm>
                <a:off x="5636"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8" name="Rectangle 713"/>
              <p:cNvSpPr>
                <a:spLocks noChangeArrowheads="1"/>
              </p:cNvSpPr>
              <p:nvPr/>
            </p:nvSpPr>
            <p:spPr bwMode="auto">
              <a:xfrm>
                <a:off x="565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9" name="Rectangle 714"/>
              <p:cNvSpPr>
                <a:spLocks noChangeArrowheads="1"/>
              </p:cNvSpPr>
              <p:nvPr/>
            </p:nvSpPr>
            <p:spPr bwMode="auto">
              <a:xfrm>
                <a:off x="5550" y="272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0" name="Rectangle 715"/>
              <p:cNvSpPr>
                <a:spLocks noChangeArrowheads="1"/>
              </p:cNvSpPr>
              <p:nvPr/>
            </p:nvSpPr>
            <p:spPr bwMode="auto">
              <a:xfrm>
                <a:off x="5592" y="2724"/>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1" name="Rectangle 716"/>
              <p:cNvSpPr>
                <a:spLocks noChangeArrowheads="1"/>
              </p:cNvSpPr>
              <p:nvPr/>
            </p:nvSpPr>
            <p:spPr bwMode="auto">
              <a:xfrm>
                <a:off x="557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2" name="Rectangle 717"/>
              <p:cNvSpPr>
                <a:spLocks noChangeArrowheads="1"/>
              </p:cNvSpPr>
              <p:nvPr/>
            </p:nvSpPr>
            <p:spPr bwMode="auto">
              <a:xfrm>
                <a:off x="5614" y="2780"/>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3" name="Rectangle 718"/>
              <p:cNvSpPr>
                <a:spLocks noChangeArrowheads="1"/>
              </p:cNvSpPr>
              <p:nvPr/>
            </p:nvSpPr>
            <p:spPr bwMode="auto">
              <a:xfrm>
                <a:off x="5550"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4" name="Rectangle 719"/>
              <p:cNvSpPr>
                <a:spLocks noChangeArrowheads="1"/>
              </p:cNvSpPr>
              <p:nvPr/>
            </p:nvSpPr>
            <p:spPr bwMode="auto">
              <a:xfrm>
                <a:off x="559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5" name="Rectangle 720"/>
              <p:cNvSpPr>
                <a:spLocks noChangeArrowheads="1"/>
              </p:cNvSpPr>
              <p:nvPr/>
            </p:nvSpPr>
            <p:spPr bwMode="auto">
              <a:xfrm>
                <a:off x="5744"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6" name="Rectangle 721"/>
              <p:cNvSpPr>
                <a:spLocks noChangeArrowheads="1"/>
              </p:cNvSpPr>
              <p:nvPr/>
            </p:nvSpPr>
            <p:spPr bwMode="auto">
              <a:xfrm>
                <a:off x="576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7" name="Rectangle 722"/>
              <p:cNvSpPr>
                <a:spLocks noChangeArrowheads="1"/>
              </p:cNvSpPr>
              <p:nvPr/>
            </p:nvSpPr>
            <p:spPr bwMode="auto">
              <a:xfrm>
                <a:off x="5786"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8" name="Rectangle 723"/>
              <p:cNvSpPr>
                <a:spLocks noChangeArrowheads="1"/>
              </p:cNvSpPr>
              <p:nvPr/>
            </p:nvSpPr>
            <p:spPr bwMode="auto">
              <a:xfrm>
                <a:off x="568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9" name="Rectangle 724"/>
              <p:cNvSpPr>
                <a:spLocks noChangeArrowheads="1"/>
              </p:cNvSpPr>
              <p:nvPr/>
            </p:nvSpPr>
            <p:spPr bwMode="auto">
              <a:xfrm>
                <a:off x="5722" y="1710"/>
                <a:ext cx="2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0" name="Rectangle 725"/>
              <p:cNvSpPr>
                <a:spLocks noChangeArrowheads="1"/>
              </p:cNvSpPr>
              <p:nvPr/>
            </p:nvSpPr>
            <p:spPr bwMode="auto">
              <a:xfrm>
                <a:off x="568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1" name="Rectangle 726"/>
              <p:cNvSpPr>
                <a:spLocks noChangeArrowheads="1"/>
              </p:cNvSpPr>
              <p:nvPr/>
            </p:nvSpPr>
            <p:spPr bwMode="auto">
              <a:xfrm>
                <a:off x="5786" y="18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2" name="Rectangle 727"/>
              <p:cNvSpPr>
                <a:spLocks noChangeArrowheads="1"/>
              </p:cNvSpPr>
              <p:nvPr/>
            </p:nvSpPr>
            <p:spPr bwMode="auto">
              <a:xfrm>
                <a:off x="5700" y="199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3" name="Rectangle 728"/>
              <p:cNvSpPr>
                <a:spLocks noChangeArrowheads="1"/>
              </p:cNvSpPr>
              <p:nvPr/>
            </p:nvSpPr>
            <p:spPr bwMode="auto">
              <a:xfrm>
                <a:off x="5786"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4" name="Rectangle 729"/>
              <p:cNvSpPr>
                <a:spLocks noChangeArrowheads="1"/>
              </p:cNvSpPr>
              <p:nvPr/>
            </p:nvSpPr>
            <p:spPr bwMode="auto">
              <a:xfrm>
                <a:off x="5636" y="227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5" name="Rectangle 730"/>
              <p:cNvSpPr>
                <a:spLocks noChangeArrowheads="1"/>
              </p:cNvSpPr>
              <p:nvPr/>
            </p:nvSpPr>
            <p:spPr bwMode="auto">
              <a:xfrm>
                <a:off x="574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6" name="Rectangle 731"/>
              <p:cNvSpPr>
                <a:spLocks noChangeArrowheads="1"/>
              </p:cNvSpPr>
              <p:nvPr/>
            </p:nvSpPr>
            <p:spPr bwMode="auto">
              <a:xfrm>
                <a:off x="5786"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7" name="Rectangle 732"/>
              <p:cNvSpPr>
                <a:spLocks noChangeArrowheads="1"/>
              </p:cNvSpPr>
              <p:nvPr/>
            </p:nvSpPr>
            <p:spPr bwMode="auto">
              <a:xfrm>
                <a:off x="5656" y="2387"/>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8" name="Rectangle 733"/>
              <p:cNvSpPr>
                <a:spLocks noChangeArrowheads="1"/>
              </p:cNvSpPr>
              <p:nvPr/>
            </p:nvSpPr>
            <p:spPr bwMode="auto">
              <a:xfrm>
                <a:off x="5786"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9" name="Rectangle 734"/>
              <p:cNvSpPr>
                <a:spLocks noChangeArrowheads="1"/>
              </p:cNvSpPr>
              <p:nvPr/>
            </p:nvSpPr>
            <p:spPr bwMode="auto">
              <a:xfrm>
                <a:off x="5786"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90" name="Rectangle 735"/>
              <p:cNvSpPr>
                <a:spLocks noChangeArrowheads="1"/>
              </p:cNvSpPr>
              <p:nvPr/>
            </p:nvSpPr>
            <p:spPr bwMode="auto">
              <a:xfrm>
                <a:off x="578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91" name="Rectangle 736"/>
              <p:cNvSpPr>
                <a:spLocks noChangeArrowheads="1"/>
              </p:cNvSpPr>
              <p:nvPr/>
            </p:nvSpPr>
            <p:spPr bwMode="auto">
              <a:xfrm>
                <a:off x="5700" y="266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2" name="Rectangle 737"/>
              <p:cNvSpPr>
                <a:spLocks noChangeArrowheads="1"/>
              </p:cNvSpPr>
              <p:nvPr/>
            </p:nvSpPr>
            <p:spPr bwMode="auto">
              <a:xfrm>
                <a:off x="57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3" name="Rectangle 738"/>
              <p:cNvSpPr>
                <a:spLocks noChangeArrowheads="1"/>
              </p:cNvSpPr>
              <p:nvPr/>
            </p:nvSpPr>
            <p:spPr bwMode="auto">
              <a:xfrm>
                <a:off x="5786"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4" name="Rectangle 739"/>
              <p:cNvSpPr>
                <a:spLocks noChangeArrowheads="1"/>
              </p:cNvSpPr>
              <p:nvPr/>
            </p:nvSpPr>
            <p:spPr bwMode="auto">
              <a:xfrm>
                <a:off x="570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5" name="Rectangle 740"/>
              <p:cNvSpPr>
                <a:spLocks noChangeArrowheads="1"/>
              </p:cNvSpPr>
              <p:nvPr/>
            </p:nvSpPr>
            <p:spPr bwMode="auto">
              <a:xfrm>
                <a:off x="559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6" name="Rectangle 741"/>
              <p:cNvSpPr>
                <a:spLocks noChangeArrowheads="1"/>
              </p:cNvSpPr>
              <p:nvPr/>
            </p:nvSpPr>
            <p:spPr bwMode="auto">
              <a:xfrm>
                <a:off x="572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7" name="Rectangle 742"/>
              <p:cNvSpPr>
                <a:spLocks noChangeArrowheads="1"/>
              </p:cNvSpPr>
              <p:nvPr/>
            </p:nvSpPr>
            <p:spPr bwMode="auto">
              <a:xfrm>
                <a:off x="5550"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8" name="Rectangle 743"/>
              <p:cNvSpPr>
                <a:spLocks noChangeArrowheads="1"/>
              </p:cNvSpPr>
              <p:nvPr/>
            </p:nvSpPr>
            <p:spPr bwMode="auto">
              <a:xfrm>
                <a:off x="563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9" name="Rectangle 744"/>
              <p:cNvSpPr>
                <a:spLocks noChangeArrowheads="1"/>
              </p:cNvSpPr>
              <p:nvPr/>
            </p:nvSpPr>
            <p:spPr bwMode="auto">
              <a:xfrm>
                <a:off x="5658"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0" name="Rectangle 745"/>
              <p:cNvSpPr>
                <a:spLocks noChangeArrowheads="1"/>
              </p:cNvSpPr>
              <p:nvPr/>
            </p:nvSpPr>
            <p:spPr bwMode="auto">
              <a:xfrm>
                <a:off x="5656"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1" name="Rectangle 746"/>
              <p:cNvSpPr>
                <a:spLocks noChangeArrowheads="1"/>
              </p:cNvSpPr>
              <p:nvPr/>
            </p:nvSpPr>
            <p:spPr bwMode="auto">
              <a:xfrm>
                <a:off x="5614"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2" name="Rectangle 747"/>
              <p:cNvSpPr>
                <a:spLocks noChangeArrowheads="1"/>
              </p:cNvSpPr>
              <p:nvPr/>
            </p:nvSpPr>
            <p:spPr bwMode="auto">
              <a:xfrm>
                <a:off x="555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3" name="Rectangle 748"/>
              <p:cNvSpPr>
                <a:spLocks noChangeArrowheads="1"/>
              </p:cNvSpPr>
              <p:nvPr/>
            </p:nvSpPr>
            <p:spPr bwMode="auto">
              <a:xfrm>
                <a:off x="559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4" name="Rectangle 749"/>
              <p:cNvSpPr>
                <a:spLocks noChangeArrowheads="1"/>
              </p:cNvSpPr>
              <p:nvPr/>
            </p:nvSpPr>
            <p:spPr bwMode="auto">
              <a:xfrm>
                <a:off x="5614"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5" name="Rectangle 750"/>
              <p:cNvSpPr>
                <a:spLocks noChangeArrowheads="1"/>
              </p:cNvSpPr>
              <p:nvPr/>
            </p:nvSpPr>
            <p:spPr bwMode="auto">
              <a:xfrm>
                <a:off x="5722"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6" name="Rectangle 751"/>
              <p:cNvSpPr>
                <a:spLocks noChangeArrowheads="1"/>
              </p:cNvSpPr>
              <p:nvPr/>
            </p:nvSpPr>
            <p:spPr bwMode="auto">
              <a:xfrm>
                <a:off x="5550"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7" name="Rectangle 752"/>
              <p:cNvSpPr>
                <a:spLocks noChangeArrowheads="1"/>
              </p:cNvSpPr>
              <p:nvPr/>
            </p:nvSpPr>
            <p:spPr bwMode="auto">
              <a:xfrm>
                <a:off x="5700" y="31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8" name="Rectangle 753"/>
              <p:cNvSpPr>
                <a:spLocks noChangeArrowheads="1"/>
              </p:cNvSpPr>
              <p:nvPr/>
            </p:nvSpPr>
            <p:spPr bwMode="auto">
              <a:xfrm>
                <a:off x="5614"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9" name="Rectangle 754"/>
              <p:cNvSpPr>
                <a:spLocks noChangeArrowheads="1"/>
              </p:cNvSpPr>
              <p:nvPr/>
            </p:nvSpPr>
            <p:spPr bwMode="auto">
              <a:xfrm>
                <a:off x="568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0" name="Rectangle 755"/>
              <p:cNvSpPr>
                <a:spLocks noChangeArrowheads="1"/>
              </p:cNvSpPr>
              <p:nvPr/>
            </p:nvSpPr>
            <p:spPr bwMode="auto">
              <a:xfrm>
                <a:off x="5550"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1" name="Rectangle 756"/>
              <p:cNvSpPr>
                <a:spLocks noChangeArrowheads="1"/>
              </p:cNvSpPr>
              <p:nvPr/>
            </p:nvSpPr>
            <p:spPr bwMode="auto">
              <a:xfrm>
                <a:off x="5656" y="3294"/>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2" name="Rectangle 757"/>
              <p:cNvSpPr>
                <a:spLocks noChangeArrowheads="1"/>
              </p:cNvSpPr>
              <p:nvPr/>
            </p:nvSpPr>
            <p:spPr bwMode="auto">
              <a:xfrm>
                <a:off x="5614"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3" name="Rectangle 758"/>
              <p:cNvSpPr>
                <a:spLocks noChangeArrowheads="1"/>
              </p:cNvSpPr>
              <p:nvPr/>
            </p:nvSpPr>
            <p:spPr bwMode="auto">
              <a:xfrm>
                <a:off x="5550"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4" name="Rectangle 759"/>
              <p:cNvSpPr>
                <a:spLocks noChangeArrowheads="1"/>
              </p:cNvSpPr>
              <p:nvPr/>
            </p:nvSpPr>
            <p:spPr bwMode="auto">
              <a:xfrm>
                <a:off x="565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5" name="Rectangle 760"/>
              <p:cNvSpPr>
                <a:spLocks noChangeArrowheads="1"/>
              </p:cNvSpPr>
              <p:nvPr/>
            </p:nvSpPr>
            <p:spPr bwMode="auto">
              <a:xfrm>
                <a:off x="578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6" name="Rectangle 761"/>
              <p:cNvSpPr>
                <a:spLocks noChangeArrowheads="1"/>
              </p:cNvSpPr>
              <p:nvPr/>
            </p:nvSpPr>
            <p:spPr bwMode="auto">
              <a:xfrm>
                <a:off x="5786" y="350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7" name="Rectangle 762"/>
              <p:cNvSpPr>
                <a:spLocks noChangeArrowheads="1"/>
              </p:cNvSpPr>
              <p:nvPr/>
            </p:nvSpPr>
            <p:spPr bwMode="auto">
              <a:xfrm>
                <a:off x="5550" y="356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8" name="Rectangle 763"/>
              <p:cNvSpPr>
                <a:spLocks noChangeArrowheads="1"/>
              </p:cNvSpPr>
              <p:nvPr/>
            </p:nvSpPr>
            <p:spPr bwMode="auto">
              <a:xfrm>
                <a:off x="565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9" name="Rectangle 764"/>
              <p:cNvSpPr>
                <a:spLocks noChangeArrowheads="1"/>
              </p:cNvSpPr>
              <p:nvPr/>
            </p:nvSpPr>
            <p:spPr bwMode="auto">
              <a:xfrm>
                <a:off x="5656" y="367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0" name="Rectangle 765"/>
              <p:cNvSpPr>
                <a:spLocks noChangeArrowheads="1"/>
              </p:cNvSpPr>
              <p:nvPr/>
            </p:nvSpPr>
            <p:spPr bwMode="auto">
              <a:xfrm>
                <a:off x="578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1" name="Rectangle 766"/>
              <p:cNvSpPr>
                <a:spLocks noChangeArrowheads="1"/>
              </p:cNvSpPr>
              <p:nvPr/>
            </p:nvSpPr>
            <p:spPr bwMode="auto">
              <a:xfrm>
                <a:off x="578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2" name="Rectangle 767"/>
              <p:cNvSpPr>
                <a:spLocks noChangeArrowheads="1"/>
              </p:cNvSpPr>
              <p:nvPr/>
            </p:nvSpPr>
            <p:spPr bwMode="auto">
              <a:xfrm>
                <a:off x="580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3" name="Rectangle 768"/>
              <p:cNvSpPr>
                <a:spLocks noChangeArrowheads="1"/>
              </p:cNvSpPr>
              <p:nvPr/>
            </p:nvSpPr>
            <p:spPr bwMode="auto">
              <a:xfrm>
                <a:off x="5828"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4" name="Rectangle 769"/>
              <p:cNvSpPr>
                <a:spLocks noChangeArrowheads="1"/>
              </p:cNvSpPr>
              <p:nvPr/>
            </p:nvSpPr>
            <p:spPr bwMode="auto">
              <a:xfrm>
                <a:off x="58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5" name="Rectangle 770"/>
              <p:cNvSpPr>
                <a:spLocks noChangeArrowheads="1"/>
              </p:cNvSpPr>
              <p:nvPr/>
            </p:nvSpPr>
            <p:spPr bwMode="auto">
              <a:xfrm>
                <a:off x="58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6" name="Rectangle 771"/>
              <p:cNvSpPr>
                <a:spLocks noChangeArrowheads="1"/>
              </p:cNvSpPr>
              <p:nvPr/>
            </p:nvSpPr>
            <p:spPr bwMode="auto">
              <a:xfrm>
                <a:off x="589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7" name="Rectangle 772"/>
              <p:cNvSpPr>
                <a:spLocks noChangeArrowheads="1"/>
              </p:cNvSpPr>
              <p:nvPr/>
            </p:nvSpPr>
            <p:spPr bwMode="auto">
              <a:xfrm>
                <a:off x="5806" y="1880"/>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8" name="Rectangle 773"/>
              <p:cNvSpPr>
                <a:spLocks noChangeArrowheads="1"/>
              </p:cNvSpPr>
              <p:nvPr/>
            </p:nvSpPr>
            <p:spPr bwMode="auto">
              <a:xfrm>
                <a:off x="5784"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9" name="Rectangle 774"/>
              <p:cNvSpPr>
                <a:spLocks noChangeArrowheads="1"/>
              </p:cNvSpPr>
              <p:nvPr/>
            </p:nvSpPr>
            <p:spPr bwMode="auto">
              <a:xfrm>
                <a:off x="5592" y="2105"/>
                <a:ext cx="22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0" name="Rectangle 775"/>
              <p:cNvSpPr>
                <a:spLocks noChangeArrowheads="1"/>
              </p:cNvSpPr>
              <p:nvPr/>
            </p:nvSpPr>
            <p:spPr bwMode="auto">
              <a:xfrm>
                <a:off x="5850" y="2105"/>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1" name="Rectangle 776"/>
              <p:cNvSpPr>
                <a:spLocks noChangeArrowheads="1"/>
              </p:cNvSpPr>
              <p:nvPr/>
            </p:nvSpPr>
            <p:spPr bwMode="auto">
              <a:xfrm>
                <a:off x="5684" y="2217"/>
                <a:ext cx="220"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2" name="Rectangle 777"/>
              <p:cNvSpPr>
                <a:spLocks noChangeArrowheads="1"/>
              </p:cNvSpPr>
              <p:nvPr/>
            </p:nvSpPr>
            <p:spPr bwMode="auto">
              <a:xfrm>
                <a:off x="578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3" name="Rectangle 778"/>
              <p:cNvSpPr>
                <a:spLocks noChangeArrowheads="1"/>
              </p:cNvSpPr>
              <p:nvPr/>
            </p:nvSpPr>
            <p:spPr bwMode="auto">
              <a:xfrm>
                <a:off x="580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4" name="Rectangle 779"/>
              <p:cNvSpPr>
                <a:spLocks noChangeArrowheads="1"/>
              </p:cNvSpPr>
              <p:nvPr/>
            </p:nvSpPr>
            <p:spPr bwMode="auto">
              <a:xfrm>
                <a:off x="5806" y="2387"/>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5" name="Rectangle 780"/>
              <p:cNvSpPr>
                <a:spLocks noChangeArrowheads="1"/>
              </p:cNvSpPr>
              <p:nvPr/>
            </p:nvSpPr>
            <p:spPr bwMode="auto">
              <a:xfrm>
                <a:off x="589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6" name="Rectangle 781"/>
              <p:cNvSpPr>
                <a:spLocks noChangeArrowheads="1"/>
              </p:cNvSpPr>
              <p:nvPr/>
            </p:nvSpPr>
            <p:spPr bwMode="auto">
              <a:xfrm>
                <a:off x="5784"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7" name="Rectangle 782"/>
              <p:cNvSpPr>
                <a:spLocks noChangeArrowheads="1"/>
              </p:cNvSpPr>
              <p:nvPr/>
            </p:nvSpPr>
            <p:spPr bwMode="auto">
              <a:xfrm>
                <a:off x="5784"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8" name="Rectangle 783"/>
              <p:cNvSpPr>
                <a:spLocks noChangeArrowheads="1"/>
              </p:cNvSpPr>
              <p:nvPr/>
            </p:nvSpPr>
            <p:spPr bwMode="auto">
              <a:xfrm>
                <a:off x="589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9" name="Rectangle 784"/>
              <p:cNvSpPr>
                <a:spLocks noChangeArrowheads="1"/>
              </p:cNvSpPr>
              <p:nvPr/>
            </p:nvSpPr>
            <p:spPr bwMode="auto">
              <a:xfrm>
                <a:off x="580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0" name="Rectangle 785"/>
              <p:cNvSpPr>
                <a:spLocks noChangeArrowheads="1"/>
              </p:cNvSpPr>
              <p:nvPr/>
            </p:nvSpPr>
            <p:spPr bwMode="auto">
              <a:xfrm>
                <a:off x="5828" y="2780"/>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1" name="Rectangle 786"/>
              <p:cNvSpPr>
                <a:spLocks noChangeArrowheads="1"/>
              </p:cNvSpPr>
              <p:nvPr/>
            </p:nvSpPr>
            <p:spPr bwMode="auto">
              <a:xfrm>
                <a:off x="591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2" name="Rectangle 787"/>
              <p:cNvSpPr>
                <a:spLocks noChangeArrowheads="1"/>
              </p:cNvSpPr>
              <p:nvPr/>
            </p:nvSpPr>
            <p:spPr bwMode="auto">
              <a:xfrm>
                <a:off x="593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3" name="Rectangle 788"/>
              <p:cNvSpPr>
                <a:spLocks noChangeArrowheads="1"/>
              </p:cNvSpPr>
              <p:nvPr/>
            </p:nvSpPr>
            <p:spPr bwMode="auto">
              <a:xfrm>
                <a:off x="598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4" name="Rectangle 789"/>
              <p:cNvSpPr>
                <a:spLocks noChangeArrowheads="1"/>
              </p:cNvSpPr>
              <p:nvPr/>
            </p:nvSpPr>
            <p:spPr bwMode="auto">
              <a:xfrm>
                <a:off x="600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5" name="Rectangle 790"/>
              <p:cNvSpPr>
                <a:spLocks noChangeArrowheads="1"/>
              </p:cNvSpPr>
              <p:nvPr/>
            </p:nvSpPr>
            <p:spPr bwMode="auto">
              <a:xfrm>
                <a:off x="602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6" name="Rectangle 791"/>
              <p:cNvSpPr>
                <a:spLocks noChangeArrowheads="1"/>
              </p:cNvSpPr>
              <p:nvPr/>
            </p:nvSpPr>
            <p:spPr bwMode="auto">
              <a:xfrm>
                <a:off x="602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7" name="Rectangle 792"/>
              <p:cNvSpPr>
                <a:spLocks noChangeArrowheads="1"/>
              </p:cNvSpPr>
              <p:nvPr/>
            </p:nvSpPr>
            <p:spPr bwMode="auto">
              <a:xfrm>
                <a:off x="5700" y="1824"/>
                <a:ext cx="228"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8" name="Rectangle 793"/>
              <p:cNvSpPr>
                <a:spLocks noChangeArrowheads="1"/>
              </p:cNvSpPr>
              <p:nvPr/>
            </p:nvSpPr>
            <p:spPr bwMode="auto">
              <a:xfrm>
                <a:off x="5942" y="1824"/>
                <a:ext cx="7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9" name="Rectangle 794"/>
              <p:cNvSpPr>
                <a:spLocks noChangeArrowheads="1"/>
              </p:cNvSpPr>
              <p:nvPr/>
            </p:nvSpPr>
            <p:spPr bwMode="auto">
              <a:xfrm>
                <a:off x="6022"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0" name="Rectangle 795"/>
              <p:cNvSpPr>
                <a:spLocks noChangeArrowheads="1"/>
              </p:cNvSpPr>
              <p:nvPr/>
            </p:nvSpPr>
            <p:spPr bwMode="auto">
              <a:xfrm>
                <a:off x="6022" y="18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1" name="Rectangle 796"/>
              <p:cNvSpPr>
                <a:spLocks noChangeArrowheads="1"/>
              </p:cNvSpPr>
              <p:nvPr/>
            </p:nvSpPr>
            <p:spPr bwMode="auto">
              <a:xfrm>
                <a:off x="5700" y="1936"/>
                <a:ext cx="228"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2" name="Rectangle 797"/>
              <p:cNvSpPr>
                <a:spLocks noChangeArrowheads="1"/>
              </p:cNvSpPr>
              <p:nvPr/>
            </p:nvSpPr>
            <p:spPr bwMode="auto">
              <a:xfrm>
                <a:off x="5958"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3" name="Rectangle 798"/>
              <p:cNvSpPr>
                <a:spLocks noChangeArrowheads="1"/>
              </p:cNvSpPr>
              <p:nvPr/>
            </p:nvSpPr>
            <p:spPr bwMode="auto">
              <a:xfrm>
                <a:off x="5978" y="1936"/>
                <a:ext cx="36"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4" name="Rectangle 799"/>
              <p:cNvSpPr>
                <a:spLocks noChangeArrowheads="1"/>
              </p:cNvSpPr>
              <p:nvPr/>
            </p:nvSpPr>
            <p:spPr bwMode="auto">
              <a:xfrm>
                <a:off x="5914" y="204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5" name="Rectangle 800"/>
              <p:cNvSpPr>
                <a:spLocks noChangeArrowheads="1"/>
              </p:cNvSpPr>
              <p:nvPr/>
            </p:nvSpPr>
            <p:spPr bwMode="auto">
              <a:xfrm>
                <a:off x="5958"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6" name="Rectangle 801"/>
              <p:cNvSpPr>
                <a:spLocks noChangeArrowheads="1"/>
              </p:cNvSpPr>
              <p:nvPr/>
            </p:nvSpPr>
            <p:spPr bwMode="auto">
              <a:xfrm>
                <a:off x="6022"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7" name="Rectangle 802"/>
              <p:cNvSpPr>
                <a:spLocks noChangeArrowheads="1"/>
              </p:cNvSpPr>
              <p:nvPr/>
            </p:nvSpPr>
            <p:spPr bwMode="auto">
              <a:xfrm>
                <a:off x="5936"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8" name="Rectangle 803"/>
              <p:cNvSpPr>
                <a:spLocks noChangeArrowheads="1"/>
              </p:cNvSpPr>
              <p:nvPr/>
            </p:nvSpPr>
            <p:spPr bwMode="auto">
              <a:xfrm>
                <a:off x="6000" y="21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9" name="Rectangle 804"/>
              <p:cNvSpPr>
                <a:spLocks noChangeArrowheads="1"/>
              </p:cNvSpPr>
              <p:nvPr/>
            </p:nvSpPr>
            <p:spPr bwMode="auto">
              <a:xfrm>
                <a:off x="6022"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0" name="Rectangle 805"/>
              <p:cNvSpPr>
                <a:spLocks noChangeArrowheads="1"/>
              </p:cNvSpPr>
              <p:nvPr/>
            </p:nvSpPr>
            <p:spPr bwMode="auto">
              <a:xfrm>
                <a:off x="5980"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1" name="Rectangle 806"/>
              <p:cNvSpPr>
                <a:spLocks noChangeArrowheads="1"/>
              </p:cNvSpPr>
              <p:nvPr/>
            </p:nvSpPr>
            <p:spPr bwMode="auto">
              <a:xfrm>
                <a:off x="6022"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2" name="Rectangle 807"/>
              <p:cNvSpPr>
                <a:spLocks noChangeArrowheads="1"/>
              </p:cNvSpPr>
              <p:nvPr/>
            </p:nvSpPr>
            <p:spPr bwMode="auto">
              <a:xfrm>
                <a:off x="5980" y="2217"/>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3" name="Rectangle 808"/>
              <p:cNvSpPr>
                <a:spLocks noChangeArrowheads="1"/>
              </p:cNvSpPr>
              <p:nvPr/>
            </p:nvSpPr>
            <p:spPr bwMode="auto">
              <a:xfrm>
                <a:off x="6022" y="22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4" name="Rectangle 809"/>
              <p:cNvSpPr>
                <a:spLocks noChangeArrowheads="1"/>
              </p:cNvSpPr>
              <p:nvPr/>
            </p:nvSpPr>
            <p:spPr bwMode="auto">
              <a:xfrm>
                <a:off x="5870" y="2273"/>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5" name="Rectangle 810"/>
              <p:cNvSpPr>
                <a:spLocks noChangeArrowheads="1"/>
              </p:cNvSpPr>
              <p:nvPr/>
            </p:nvSpPr>
            <p:spPr bwMode="auto">
              <a:xfrm>
                <a:off x="5980" y="2273"/>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1" name="Group 1012"/>
            <p:cNvGrpSpPr/>
            <p:nvPr/>
          </p:nvGrpSpPr>
          <p:grpSpPr bwMode="auto">
            <a:xfrm>
              <a:off x="-3900818" y="-1035049"/>
              <a:ext cx="2209875" cy="4397375"/>
              <a:chOff x="4814" y="935"/>
              <a:chExt cx="1392" cy="2770"/>
            </a:xfrm>
            <a:grpFill/>
          </p:grpSpPr>
          <p:sp>
            <p:nvSpPr>
              <p:cNvPr id="966" name="Rectangle 812"/>
              <p:cNvSpPr>
                <a:spLocks noChangeArrowheads="1"/>
              </p:cNvSpPr>
              <p:nvPr/>
            </p:nvSpPr>
            <p:spPr bwMode="auto">
              <a:xfrm>
                <a:off x="6022"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7" name="Rectangle 813"/>
              <p:cNvSpPr>
                <a:spLocks noChangeArrowheads="1"/>
              </p:cNvSpPr>
              <p:nvPr/>
            </p:nvSpPr>
            <p:spPr bwMode="auto">
              <a:xfrm>
                <a:off x="6002" y="2329"/>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8" name="Rectangle 814"/>
              <p:cNvSpPr>
                <a:spLocks noChangeArrowheads="1"/>
              </p:cNvSpPr>
              <p:nvPr/>
            </p:nvSpPr>
            <p:spPr bwMode="auto">
              <a:xfrm>
                <a:off x="5936"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9" name="Rectangle 815"/>
              <p:cNvSpPr>
                <a:spLocks noChangeArrowheads="1"/>
              </p:cNvSpPr>
              <p:nvPr/>
            </p:nvSpPr>
            <p:spPr bwMode="auto">
              <a:xfrm>
                <a:off x="5980"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0" name="Rectangle 816"/>
              <p:cNvSpPr>
                <a:spLocks noChangeArrowheads="1"/>
              </p:cNvSpPr>
              <p:nvPr/>
            </p:nvSpPr>
            <p:spPr bwMode="auto">
              <a:xfrm>
                <a:off x="600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71" name="Rectangle 817"/>
              <p:cNvSpPr>
                <a:spLocks noChangeArrowheads="1"/>
              </p:cNvSpPr>
              <p:nvPr/>
            </p:nvSpPr>
            <p:spPr bwMode="auto">
              <a:xfrm>
                <a:off x="6022"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2" name="Rectangle 818"/>
              <p:cNvSpPr>
                <a:spLocks noChangeArrowheads="1"/>
              </p:cNvSpPr>
              <p:nvPr/>
            </p:nvSpPr>
            <p:spPr bwMode="auto">
              <a:xfrm>
                <a:off x="5936" y="2443"/>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73" name="Rectangle 819"/>
              <p:cNvSpPr>
                <a:spLocks noChangeArrowheads="1"/>
              </p:cNvSpPr>
              <p:nvPr/>
            </p:nvSpPr>
            <p:spPr bwMode="auto">
              <a:xfrm>
                <a:off x="602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4" name="Rectangle 820"/>
              <p:cNvSpPr>
                <a:spLocks noChangeArrowheads="1"/>
              </p:cNvSpPr>
              <p:nvPr/>
            </p:nvSpPr>
            <p:spPr bwMode="auto">
              <a:xfrm>
                <a:off x="6022"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5" name="Rectangle 821"/>
              <p:cNvSpPr>
                <a:spLocks noChangeArrowheads="1"/>
              </p:cNvSpPr>
              <p:nvPr/>
            </p:nvSpPr>
            <p:spPr bwMode="auto">
              <a:xfrm>
                <a:off x="5914" y="255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76" name="Rectangle 822"/>
              <p:cNvSpPr>
                <a:spLocks noChangeArrowheads="1"/>
              </p:cNvSpPr>
              <p:nvPr/>
            </p:nvSpPr>
            <p:spPr bwMode="auto">
              <a:xfrm>
                <a:off x="5980" y="255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7" name="Rectangle 823"/>
              <p:cNvSpPr>
                <a:spLocks noChangeArrowheads="1"/>
              </p:cNvSpPr>
              <p:nvPr/>
            </p:nvSpPr>
            <p:spPr bwMode="auto">
              <a:xfrm>
                <a:off x="6002" y="2555"/>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8" name="Rectangle 824"/>
              <p:cNvSpPr>
                <a:spLocks noChangeArrowheads="1"/>
              </p:cNvSpPr>
              <p:nvPr/>
            </p:nvSpPr>
            <p:spPr bwMode="auto">
              <a:xfrm>
                <a:off x="602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979" name="Rectangle 825"/>
              <p:cNvSpPr>
                <a:spLocks noChangeArrowheads="1"/>
              </p:cNvSpPr>
              <p:nvPr/>
            </p:nvSpPr>
            <p:spPr bwMode="auto">
              <a:xfrm>
                <a:off x="5958"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0" name="Rectangle 826"/>
              <p:cNvSpPr>
                <a:spLocks noChangeArrowheads="1"/>
              </p:cNvSpPr>
              <p:nvPr/>
            </p:nvSpPr>
            <p:spPr bwMode="auto">
              <a:xfrm>
                <a:off x="60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1" name="Rectangle 827"/>
              <p:cNvSpPr>
                <a:spLocks noChangeArrowheads="1"/>
              </p:cNvSpPr>
              <p:nvPr/>
            </p:nvSpPr>
            <p:spPr bwMode="auto">
              <a:xfrm>
                <a:off x="6000" y="272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2" name="Rectangle 828"/>
              <p:cNvSpPr>
                <a:spLocks noChangeArrowheads="1"/>
              </p:cNvSpPr>
              <p:nvPr/>
            </p:nvSpPr>
            <p:spPr bwMode="auto">
              <a:xfrm>
                <a:off x="593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3" name="Rectangle 829"/>
              <p:cNvSpPr>
                <a:spLocks noChangeArrowheads="1"/>
              </p:cNvSpPr>
              <p:nvPr/>
            </p:nvSpPr>
            <p:spPr bwMode="auto">
              <a:xfrm>
                <a:off x="5980"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4" name="Rectangle 830"/>
              <p:cNvSpPr>
                <a:spLocks noChangeArrowheads="1"/>
              </p:cNvSpPr>
              <p:nvPr/>
            </p:nvSpPr>
            <p:spPr bwMode="auto">
              <a:xfrm>
                <a:off x="6022"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5" name="Rectangle 831"/>
              <p:cNvSpPr>
                <a:spLocks noChangeArrowheads="1"/>
              </p:cNvSpPr>
              <p:nvPr/>
            </p:nvSpPr>
            <p:spPr bwMode="auto">
              <a:xfrm>
                <a:off x="5914" y="283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6" name="Rectangle 832"/>
              <p:cNvSpPr>
                <a:spLocks noChangeArrowheads="1"/>
              </p:cNvSpPr>
              <p:nvPr/>
            </p:nvSpPr>
            <p:spPr bwMode="auto">
              <a:xfrm>
                <a:off x="602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7" name="Rectangle 833"/>
              <p:cNvSpPr>
                <a:spLocks noChangeArrowheads="1"/>
              </p:cNvSpPr>
              <p:nvPr/>
            </p:nvSpPr>
            <p:spPr bwMode="auto">
              <a:xfrm>
                <a:off x="5914" y="289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8" name="Rectangle 834"/>
              <p:cNvSpPr>
                <a:spLocks noChangeArrowheads="1"/>
              </p:cNvSpPr>
              <p:nvPr/>
            </p:nvSpPr>
            <p:spPr bwMode="auto">
              <a:xfrm>
                <a:off x="5958"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9" name="Rectangle 835"/>
              <p:cNvSpPr>
                <a:spLocks noChangeArrowheads="1"/>
              </p:cNvSpPr>
              <p:nvPr/>
            </p:nvSpPr>
            <p:spPr bwMode="auto">
              <a:xfrm>
                <a:off x="5656"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0" name="Rectangle 836"/>
              <p:cNvSpPr>
                <a:spLocks noChangeArrowheads="1"/>
              </p:cNvSpPr>
              <p:nvPr/>
            </p:nvSpPr>
            <p:spPr bwMode="auto">
              <a:xfrm>
                <a:off x="580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1" name="Rectangle 837"/>
              <p:cNvSpPr>
                <a:spLocks noChangeArrowheads="1"/>
              </p:cNvSpPr>
              <p:nvPr/>
            </p:nvSpPr>
            <p:spPr bwMode="auto">
              <a:xfrm>
                <a:off x="5870"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2" name="Rectangle 838"/>
              <p:cNvSpPr>
                <a:spLocks noChangeArrowheads="1"/>
              </p:cNvSpPr>
              <p:nvPr/>
            </p:nvSpPr>
            <p:spPr bwMode="auto">
              <a:xfrm>
                <a:off x="5914"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3" name="Rectangle 839"/>
              <p:cNvSpPr>
                <a:spLocks noChangeArrowheads="1"/>
              </p:cNvSpPr>
              <p:nvPr/>
            </p:nvSpPr>
            <p:spPr bwMode="auto">
              <a:xfrm>
                <a:off x="6022"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4" name="Rectangle 840"/>
              <p:cNvSpPr>
                <a:spLocks noChangeArrowheads="1"/>
              </p:cNvSpPr>
              <p:nvPr/>
            </p:nvSpPr>
            <p:spPr bwMode="auto">
              <a:xfrm>
                <a:off x="5850"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5" name="Rectangle 841"/>
              <p:cNvSpPr>
                <a:spLocks noChangeArrowheads="1"/>
              </p:cNvSpPr>
              <p:nvPr/>
            </p:nvSpPr>
            <p:spPr bwMode="auto">
              <a:xfrm>
                <a:off x="6000"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6" name="Rectangle 842"/>
              <p:cNvSpPr>
                <a:spLocks noChangeArrowheads="1"/>
              </p:cNvSpPr>
              <p:nvPr/>
            </p:nvSpPr>
            <p:spPr bwMode="auto">
              <a:xfrm>
                <a:off x="6022"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7" name="Rectangle 843"/>
              <p:cNvSpPr>
                <a:spLocks noChangeArrowheads="1"/>
              </p:cNvSpPr>
              <p:nvPr/>
            </p:nvSpPr>
            <p:spPr bwMode="auto">
              <a:xfrm>
                <a:off x="5936"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8" name="Rectangle 844"/>
              <p:cNvSpPr>
                <a:spLocks noChangeArrowheads="1"/>
              </p:cNvSpPr>
              <p:nvPr/>
            </p:nvSpPr>
            <p:spPr bwMode="auto">
              <a:xfrm>
                <a:off x="598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9" name="Rectangle 845"/>
              <p:cNvSpPr>
                <a:spLocks noChangeArrowheads="1"/>
              </p:cNvSpPr>
              <p:nvPr/>
            </p:nvSpPr>
            <p:spPr bwMode="auto">
              <a:xfrm>
                <a:off x="602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0" name="Rectangle 846"/>
              <p:cNvSpPr>
                <a:spLocks noChangeArrowheads="1"/>
              </p:cNvSpPr>
              <p:nvPr/>
            </p:nvSpPr>
            <p:spPr bwMode="auto">
              <a:xfrm>
                <a:off x="585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1" name="Rectangle 847"/>
              <p:cNvSpPr>
                <a:spLocks noChangeArrowheads="1"/>
              </p:cNvSpPr>
              <p:nvPr/>
            </p:nvSpPr>
            <p:spPr bwMode="auto">
              <a:xfrm>
                <a:off x="5806"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2" name="Rectangle 848"/>
              <p:cNvSpPr>
                <a:spLocks noChangeArrowheads="1"/>
              </p:cNvSpPr>
              <p:nvPr/>
            </p:nvSpPr>
            <p:spPr bwMode="auto">
              <a:xfrm>
                <a:off x="5958"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3" name="Rectangle 849"/>
              <p:cNvSpPr>
                <a:spLocks noChangeArrowheads="1"/>
              </p:cNvSpPr>
              <p:nvPr/>
            </p:nvSpPr>
            <p:spPr bwMode="auto">
              <a:xfrm>
                <a:off x="598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4" name="Rectangle 850"/>
              <p:cNvSpPr>
                <a:spLocks noChangeArrowheads="1"/>
              </p:cNvSpPr>
              <p:nvPr/>
            </p:nvSpPr>
            <p:spPr bwMode="auto">
              <a:xfrm>
                <a:off x="5936"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5" name="Rectangle 851"/>
              <p:cNvSpPr>
                <a:spLocks noChangeArrowheads="1"/>
              </p:cNvSpPr>
              <p:nvPr/>
            </p:nvSpPr>
            <p:spPr bwMode="auto">
              <a:xfrm>
                <a:off x="589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6" name="Rectangle 852"/>
              <p:cNvSpPr>
                <a:spLocks noChangeArrowheads="1"/>
              </p:cNvSpPr>
              <p:nvPr/>
            </p:nvSpPr>
            <p:spPr bwMode="auto">
              <a:xfrm>
                <a:off x="602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7" name="Rectangle 853"/>
              <p:cNvSpPr>
                <a:spLocks noChangeArrowheads="1"/>
              </p:cNvSpPr>
              <p:nvPr/>
            </p:nvSpPr>
            <p:spPr bwMode="auto">
              <a:xfrm>
                <a:off x="585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8" name="Rectangle 854"/>
              <p:cNvSpPr>
                <a:spLocks noChangeArrowheads="1"/>
              </p:cNvSpPr>
              <p:nvPr/>
            </p:nvSpPr>
            <p:spPr bwMode="auto">
              <a:xfrm>
                <a:off x="6022"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9" name="Rectangle 855"/>
              <p:cNvSpPr>
                <a:spLocks noChangeArrowheads="1"/>
              </p:cNvSpPr>
              <p:nvPr/>
            </p:nvSpPr>
            <p:spPr bwMode="auto">
              <a:xfrm>
                <a:off x="5936"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0" name="Rectangle 856"/>
              <p:cNvSpPr>
                <a:spLocks noChangeArrowheads="1"/>
              </p:cNvSpPr>
              <p:nvPr/>
            </p:nvSpPr>
            <p:spPr bwMode="auto">
              <a:xfrm>
                <a:off x="5828"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1" name="Rectangle 857"/>
              <p:cNvSpPr>
                <a:spLocks noChangeArrowheads="1"/>
              </p:cNvSpPr>
              <p:nvPr/>
            </p:nvSpPr>
            <p:spPr bwMode="auto">
              <a:xfrm>
                <a:off x="5892"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2" name="Rectangle 858"/>
              <p:cNvSpPr>
                <a:spLocks noChangeArrowheads="1"/>
              </p:cNvSpPr>
              <p:nvPr/>
            </p:nvSpPr>
            <p:spPr bwMode="auto">
              <a:xfrm>
                <a:off x="589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3" name="Rectangle 859"/>
              <p:cNvSpPr>
                <a:spLocks noChangeArrowheads="1"/>
              </p:cNvSpPr>
              <p:nvPr/>
            </p:nvSpPr>
            <p:spPr bwMode="auto">
              <a:xfrm>
                <a:off x="602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4" name="Rectangle 860"/>
              <p:cNvSpPr>
                <a:spLocks noChangeArrowheads="1"/>
              </p:cNvSpPr>
              <p:nvPr/>
            </p:nvSpPr>
            <p:spPr bwMode="auto">
              <a:xfrm>
                <a:off x="5936"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5" name="Rectangle 861"/>
              <p:cNvSpPr>
                <a:spLocks noChangeArrowheads="1"/>
              </p:cNvSpPr>
              <p:nvPr/>
            </p:nvSpPr>
            <p:spPr bwMode="auto">
              <a:xfrm>
                <a:off x="5850"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6" name="Rectangle 862"/>
              <p:cNvSpPr>
                <a:spLocks noChangeArrowheads="1"/>
              </p:cNvSpPr>
              <p:nvPr/>
            </p:nvSpPr>
            <p:spPr bwMode="auto">
              <a:xfrm>
                <a:off x="5784"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7" name="Rectangle 863"/>
              <p:cNvSpPr>
                <a:spLocks noChangeArrowheads="1"/>
              </p:cNvSpPr>
              <p:nvPr/>
            </p:nvSpPr>
            <p:spPr bwMode="auto">
              <a:xfrm>
                <a:off x="589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8" name="Rectangle 864"/>
              <p:cNvSpPr>
                <a:spLocks noChangeArrowheads="1"/>
              </p:cNvSpPr>
              <p:nvPr/>
            </p:nvSpPr>
            <p:spPr bwMode="auto">
              <a:xfrm>
                <a:off x="602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9" name="Rectangle 865"/>
              <p:cNvSpPr>
                <a:spLocks noChangeArrowheads="1"/>
              </p:cNvSpPr>
              <p:nvPr/>
            </p:nvSpPr>
            <p:spPr bwMode="auto">
              <a:xfrm>
                <a:off x="6022" y="34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0" name="Rectangle 866"/>
              <p:cNvSpPr>
                <a:spLocks noChangeArrowheads="1"/>
              </p:cNvSpPr>
              <p:nvPr/>
            </p:nvSpPr>
            <p:spPr bwMode="auto">
              <a:xfrm>
                <a:off x="589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1" name="Rectangle 867"/>
              <p:cNvSpPr>
                <a:spLocks noChangeArrowheads="1"/>
              </p:cNvSpPr>
              <p:nvPr/>
            </p:nvSpPr>
            <p:spPr bwMode="auto">
              <a:xfrm>
                <a:off x="602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2" name="Rectangle 868"/>
              <p:cNvSpPr>
                <a:spLocks noChangeArrowheads="1"/>
              </p:cNvSpPr>
              <p:nvPr/>
            </p:nvSpPr>
            <p:spPr bwMode="auto">
              <a:xfrm>
                <a:off x="5914" y="356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3" name="Rectangle 869"/>
              <p:cNvSpPr>
                <a:spLocks noChangeArrowheads="1"/>
              </p:cNvSpPr>
              <p:nvPr/>
            </p:nvSpPr>
            <p:spPr bwMode="auto">
              <a:xfrm>
                <a:off x="5892" y="367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4" name="Rectangle 870"/>
              <p:cNvSpPr>
                <a:spLocks noChangeArrowheads="1"/>
              </p:cNvSpPr>
              <p:nvPr/>
            </p:nvSpPr>
            <p:spPr bwMode="auto">
              <a:xfrm>
                <a:off x="6022" y="362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5" name="Freeform 871"/>
              <p:cNvSpPr/>
              <p:nvPr/>
            </p:nvSpPr>
            <p:spPr bwMode="auto">
              <a:xfrm>
                <a:off x="6052" y="1656"/>
                <a:ext cx="154" cy="351"/>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6" name="Freeform 872"/>
              <p:cNvSpPr/>
              <p:nvPr/>
            </p:nvSpPr>
            <p:spPr bwMode="auto">
              <a:xfrm>
                <a:off x="6052" y="1712"/>
                <a:ext cx="54" cy="136"/>
              </a:xfrm>
              <a:custGeom>
                <a:avLst/>
                <a:gdLst>
                  <a:gd name="T0" fmla="*/ 0 w 54"/>
                  <a:gd name="T1" fmla="*/ 0 h 136"/>
                  <a:gd name="T2" fmla="*/ 54 w 54"/>
                  <a:gd name="T3" fmla="*/ 110 h 136"/>
                  <a:gd name="T4" fmla="*/ 54 w 54"/>
                  <a:gd name="T5" fmla="*/ 136 h 136"/>
                  <a:gd name="T6" fmla="*/ 0 w 54"/>
                  <a:gd name="T7" fmla="*/ 32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7" name="Freeform 873"/>
              <p:cNvSpPr/>
              <p:nvPr/>
            </p:nvSpPr>
            <p:spPr bwMode="auto">
              <a:xfrm>
                <a:off x="6122" y="1854"/>
                <a:ext cx="48" cy="119"/>
              </a:xfrm>
              <a:custGeom>
                <a:avLst/>
                <a:gdLst>
                  <a:gd name="T0" fmla="*/ 48 w 48"/>
                  <a:gd name="T1" fmla="*/ 100 h 119"/>
                  <a:gd name="T2" fmla="*/ 48 w 48"/>
                  <a:gd name="T3" fmla="*/ 119 h 119"/>
                  <a:gd name="T4" fmla="*/ 0 w 48"/>
                  <a:gd name="T5" fmla="*/ 24 h 119"/>
                  <a:gd name="T6" fmla="*/ 0 w 48"/>
                  <a:gd name="T7" fmla="*/ 0 h 119"/>
                  <a:gd name="T8" fmla="*/ 48 w 48"/>
                  <a:gd name="T9" fmla="*/ 100 h 119"/>
                </a:gdLst>
                <a:ahLst/>
                <a:cxnLst>
                  <a:cxn ang="0">
                    <a:pos x="T0" y="T1"/>
                  </a:cxn>
                  <a:cxn ang="0">
                    <a:pos x="T2" y="T3"/>
                  </a:cxn>
                  <a:cxn ang="0">
                    <a:pos x="T4" y="T5"/>
                  </a:cxn>
                  <a:cxn ang="0">
                    <a:pos x="T6" y="T7"/>
                  </a:cxn>
                  <a:cxn ang="0">
                    <a:pos x="T8" y="T9"/>
                  </a:cxn>
                </a:cxnLst>
                <a:rect l="0" t="0" r="r" b="b"/>
                <a:pathLst>
                  <a:path w="48" h="119">
                    <a:moveTo>
                      <a:pt x="48" y="100"/>
                    </a:moveTo>
                    <a:lnTo>
                      <a:pt x="48" y="119"/>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sp>
            <p:nvSpPr>
              <p:cNvPr id="1028" name="Freeform 874"/>
              <p:cNvSpPr/>
              <p:nvPr/>
            </p:nvSpPr>
            <p:spPr bwMode="auto">
              <a:xfrm>
                <a:off x="6186" y="198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029" name="Freeform 875"/>
              <p:cNvSpPr/>
              <p:nvPr/>
            </p:nvSpPr>
            <p:spPr bwMode="auto">
              <a:xfrm>
                <a:off x="6052" y="1768"/>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0" name="Freeform 876"/>
              <p:cNvSpPr/>
              <p:nvPr/>
            </p:nvSpPr>
            <p:spPr bwMode="auto">
              <a:xfrm>
                <a:off x="6052" y="1824"/>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1" name="Freeform 877"/>
              <p:cNvSpPr/>
              <p:nvPr/>
            </p:nvSpPr>
            <p:spPr bwMode="auto">
              <a:xfrm>
                <a:off x="6084" y="1882"/>
                <a:ext cx="34" cy="85"/>
              </a:xfrm>
              <a:custGeom>
                <a:avLst/>
                <a:gdLst>
                  <a:gd name="T0" fmla="*/ 34 w 34"/>
                  <a:gd name="T1" fmla="*/ 60 h 85"/>
                  <a:gd name="T2" fmla="*/ 34 w 34"/>
                  <a:gd name="T3" fmla="*/ 85 h 85"/>
                  <a:gd name="T4" fmla="*/ 0 w 34"/>
                  <a:gd name="T5" fmla="*/ 28 h 85"/>
                  <a:gd name="T6" fmla="*/ 0 w 34"/>
                  <a:gd name="T7" fmla="*/ 0 h 85"/>
                  <a:gd name="T8" fmla="*/ 34 w 34"/>
                  <a:gd name="T9" fmla="*/ 60 h 85"/>
                </a:gdLst>
                <a:ahLst/>
                <a:cxnLst>
                  <a:cxn ang="0">
                    <a:pos x="T0" y="T1"/>
                  </a:cxn>
                  <a:cxn ang="0">
                    <a:pos x="T2" y="T3"/>
                  </a:cxn>
                  <a:cxn ang="0">
                    <a:pos x="T4" y="T5"/>
                  </a:cxn>
                  <a:cxn ang="0">
                    <a:pos x="T6" y="T7"/>
                  </a:cxn>
                  <a:cxn ang="0">
                    <a:pos x="T8" y="T9"/>
                  </a:cxn>
                </a:cxnLst>
                <a:rect l="0" t="0" r="r" b="b"/>
                <a:pathLst>
                  <a:path w="34" h="85">
                    <a:moveTo>
                      <a:pt x="34" y="60"/>
                    </a:moveTo>
                    <a:lnTo>
                      <a:pt x="34" y="85"/>
                    </a:lnTo>
                    <a:lnTo>
                      <a:pt x="0" y="28"/>
                    </a:lnTo>
                    <a:lnTo>
                      <a:pt x="0" y="0"/>
                    </a:lnTo>
                    <a:lnTo>
                      <a:pt x="34" y="60"/>
                    </a:lnTo>
                    <a:close/>
                  </a:path>
                </a:pathLst>
              </a:custGeom>
              <a:grpFill/>
              <a:ln>
                <a:noFill/>
              </a:ln>
            </p:spPr>
            <p:txBody>
              <a:bodyPr vert="horz" wrap="square" lIns="91440" tIns="45720" rIns="91440" bIns="45720" numCol="1" anchor="t" anchorCtr="0" compatLnSpc="1"/>
              <a:lstStyle/>
              <a:p>
                <a:endParaRPr lang="zh-CN" altLang="en-US"/>
              </a:p>
            </p:txBody>
          </p:sp>
          <p:sp>
            <p:nvSpPr>
              <p:cNvPr id="1032" name="Freeform 878"/>
              <p:cNvSpPr/>
              <p:nvPr/>
            </p:nvSpPr>
            <p:spPr bwMode="auto">
              <a:xfrm>
                <a:off x="6172" y="2039"/>
                <a:ext cx="10" cy="36"/>
              </a:xfrm>
              <a:custGeom>
                <a:avLst/>
                <a:gdLst>
                  <a:gd name="T0" fmla="*/ 0 w 10"/>
                  <a:gd name="T1" fmla="*/ 0 h 36"/>
                  <a:gd name="T2" fmla="*/ 10 w 10"/>
                  <a:gd name="T3" fmla="*/ 18 h 36"/>
                  <a:gd name="T4" fmla="*/ 10 w 10"/>
                  <a:gd name="T5" fmla="*/ 36 h 36"/>
                  <a:gd name="T6" fmla="*/ 0 w 10"/>
                  <a:gd name="T7" fmla="*/ 18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3" name="Freeform 879"/>
              <p:cNvSpPr/>
              <p:nvPr/>
            </p:nvSpPr>
            <p:spPr bwMode="auto">
              <a:xfrm>
                <a:off x="6198" y="208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034" name="Freeform 880"/>
              <p:cNvSpPr/>
              <p:nvPr/>
            </p:nvSpPr>
            <p:spPr bwMode="auto">
              <a:xfrm>
                <a:off x="6052" y="1880"/>
                <a:ext cx="34" cy="87"/>
              </a:xfrm>
              <a:custGeom>
                <a:avLst/>
                <a:gdLst>
                  <a:gd name="T0" fmla="*/ 34 w 34"/>
                  <a:gd name="T1" fmla="*/ 58 h 87"/>
                  <a:gd name="T2" fmla="*/ 34 w 34"/>
                  <a:gd name="T3" fmla="*/ 87 h 87"/>
                  <a:gd name="T4" fmla="*/ 0 w 34"/>
                  <a:gd name="T5" fmla="*/ 32 h 87"/>
                  <a:gd name="T6" fmla="*/ 0 w 34"/>
                  <a:gd name="T7" fmla="*/ 0 h 87"/>
                  <a:gd name="T8" fmla="*/ 34 w 34"/>
                  <a:gd name="T9" fmla="*/ 58 h 87"/>
                </a:gdLst>
                <a:ahLst/>
                <a:cxnLst>
                  <a:cxn ang="0">
                    <a:pos x="T0" y="T1"/>
                  </a:cxn>
                  <a:cxn ang="0">
                    <a:pos x="T2" y="T3"/>
                  </a:cxn>
                  <a:cxn ang="0">
                    <a:pos x="T4" y="T5"/>
                  </a:cxn>
                  <a:cxn ang="0">
                    <a:pos x="T6" y="T7"/>
                  </a:cxn>
                  <a:cxn ang="0">
                    <a:pos x="T8" y="T9"/>
                  </a:cxn>
                </a:cxnLst>
                <a:rect l="0" t="0" r="r" b="b"/>
                <a:pathLst>
                  <a:path w="34" h="87">
                    <a:moveTo>
                      <a:pt x="34" y="58"/>
                    </a:moveTo>
                    <a:lnTo>
                      <a:pt x="34" y="87"/>
                    </a:lnTo>
                    <a:lnTo>
                      <a:pt x="0" y="32"/>
                    </a:lnTo>
                    <a:lnTo>
                      <a:pt x="0" y="0"/>
                    </a:lnTo>
                    <a:lnTo>
                      <a:pt x="34" y="58"/>
                    </a:lnTo>
                    <a:close/>
                  </a:path>
                </a:pathLst>
              </a:custGeom>
              <a:grpFill/>
              <a:ln>
                <a:noFill/>
              </a:ln>
            </p:spPr>
            <p:txBody>
              <a:bodyPr vert="horz" wrap="square" lIns="91440" tIns="45720" rIns="91440" bIns="45720" numCol="1" anchor="t" anchorCtr="0" compatLnSpc="1"/>
              <a:lstStyle/>
              <a:p>
                <a:endParaRPr lang="zh-CN" altLang="en-US"/>
              </a:p>
            </p:txBody>
          </p:sp>
          <p:sp>
            <p:nvSpPr>
              <p:cNvPr id="1035" name="Freeform 881"/>
              <p:cNvSpPr/>
              <p:nvPr/>
            </p:nvSpPr>
            <p:spPr bwMode="auto">
              <a:xfrm>
                <a:off x="6052" y="1940"/>
                <a:ext cx="58" cy="115"/>
              </a:xfrm>
              <a:custGeom>
                <a:avLst/>
                <a:gdLst>
                  <a:gd name="T0" fmla="*/ 58 w 58"/>
                  <a:gd name="T1" fmla="*/ 89 h 115"/>
                  <a:gd name="T2" fmla="*/ 58 w 58"/>
                  <a:gd name="T3" fmla="*/ 115 h 115"/>
                  <a:gd name="T4" fmla="*/ 0 w 58"/>
                  <a:gd name="T5" fmla="*/ 33 h 115"/>
                  <a:gd name="T6" fmla="*/ 0 w 58"/>
                  <a:gd name="T7" fmla="*/ 0 h 115"/>
                  <a:gd name="T8" fmla="*/ 58 w 58"/>
                  <a:gd name="T9" fmla="*/ 89 h 115"/>
                </a:gdLst>
                <a:ahLst/>
                <a:cxnLst>
                  <a:cxn ang="0">
                    <a:pos x="T0" y="T1"/>
                  </a:cxn>
                  <a:cxn ang="0">
                    <a:pos x="T2" y="T3"/>
                  </a:cxn>
                  <a:cxn ang="0">
                    <a:pos x="T4" y="T5"/>
                  </a:cxn>
                  <a:cxn ang="0">
                    <a:pos x="T6" y="T7"/>
                  </a:cxn>
                  <a:cxn ang="0">
                    <a:pos x="T8" y="T9"/>
                  </a:cxn>
                </a:cxnLst>
                <a:rect l="0" t="0" r="r" b="b"/>
                <a:pathLst>
                  <a:path w="58" h="115">
                    <a:moveTo>
                      <a:pt x="58" y="89"/>
                    </a:moveTo>
                    <a:lnTo>
                      <a:pt x="58" y="115"/>
                    </a:lnTo>
                    <a:lnTo>
                      <a:pt x="0" y="33"/>
                    </a:lnTo>
                    <a:lnTo>
                      <a:pt x="0" y="0"/>
                    </a:lnTo>
                    <a:lnTo>
                      <a:pt x="58" y="89"/>
                    </a:lnTo>
                    <a:close/>
                  </a:path>
                </a:pathLst>
              </a:custGeom>
              <a:grpFill/>
              <a:ln>
                <a:noFill/>
              </a:ln>
            </p:spPr>
            <p:txBody>
              <a:bodyPr vert="horz" wrap="square" lIns="91440" tIns="45720" rIns="91440" bIns="45720" numCol="1" anchor="t" anchorCtr="0" compatLnSpc="1"/>
              <a:lstStyle/>
              <a:p>
                <a:endParaRPr lang="zh-CN" altLang="en-US"/>
              </a:p>
            </p:txBody>
          </p:sp>
          <p:sp>
            <p:nvSpPr>
              <p:cNvPr id="1036" name="Freeform 882"/>
              <p:cNvSpPr/>
              <p:nvPr/>
            </p:nvSpPr>
            <p:spPr bwMode="auto">
              <a:xfrm>
                <a:off x="6170" y="2117"/>
                <a:ext cx="36" cy="70"/>
              </a:xfrm>
              <a:custGeom>
                <a:avLst/>
                <a:gdLst>
                  <a:gd name="T0" fmla="*/ 36 w 36"/>
                  <a:gd name="T1" fmla="*/ 56 h 70"/>
                  <a:gd name="T2" fmla="*/ 36 w 36"/>
                  <a:gd name="T3" fmla="*/ 70 h 70"/>
                  <a:gd name="T4" fmla="*/ 0 w 36"/>
                  <a:gd name="T5" fmla="*/ 20 h 70"/>
                  <a:gd name="T6" fmla="*/ 0 w 36"/>
                  <a:gd name="T7" fmla="*/ 0 h 70"/>
                  <a:gd name="T8" fmla="*/ 36 w 36"/>
                  <a:gd name="T9" fmla="*/ 56 h 70"/>
                </a:gdLst>
                <a:ahLst/>
                <a:cxnLst>
                  <a:cxn ang="0">
                    <a:pos x="T0" y="T1"/>
                  </a:cxn>
                  <a:cxn ang="0">
                    <a:pos x="T2" y="T3"/>
                  </a:cxn>
                  <a:cxn ang="0">
                    <a:pos x="T4" y="T5"/>
                  </a:cxn>
                  <a:cxn ang="0">
                    <a:pos x="T6" y="T7"/>
                  </a:cxn>
                  <a:cxn ang="0">
                    <a:pos x="T8" y="T9"/>
                  </a:cxn>
                </a:cxnLst>
                <a:rect l="0" t="0" r="r" b="b"/>
                <a:pathLst>
                  <a:path w="36" h="70">
                    <a:moveTo>
                      <a:pt x="36" y="56"/>
                    </a:moveTo>
                    <a:lnTo>
                      <a:pt x="36" y="70"/>
                    </a:lnTo>
                    <a:lnTo>
                      <a:pt x="0" y="20"/>
                    </a:lnTo>
                    <a:lnTo>
                      <a:pt x="0" y="0"/>
                    </a:lnTo>
                    <a:lnTo>
                      <a:pt x="36" y="56"/>
                    </a:lnTo>
                    <a:close/>
                  </a:path>
                </a:pathLst>
              </a:custGeom>
              <a:grpFill/>
              <a:ln>
                <a:noFill/>
              </a:ln>
            </p:spPr>
            <p:txBody>
              <a:bodyPr vert="horz" wrap="square" lIns="91440" tIns="45720" rIns="91440" bIns="45720" numCol="1" anchor="t" anchorCtr="0" compatLnSpc="1"/>
              <a:lstStyle/>
              <a:p>
                <a:endParaRPr lang="zh-CN" altLang="en-US"/>
              </a:p>
            </p:txBody>
          </p:sp>
          <p:sp>
            <p:nvSpPr>
              <p:cNvPr id="1037" name="Freeform 883"/>
              <p:cNvSpPr/>
              <p:nvPr/>
            </p:nvSpPr>
            <p:spPr bwMode="auto">
              <a:xfrm>
                <a:off x="6052" y="1993"/>
                <a:ext cx="16" cy="54"/>
              </a:xfrm>
              <a:custGeom>
                <a:avLst/>
                <a:gdLst>
                  <a:gd name="T0" fmla="*/ 0 w 16"/>
                  <a:gd name="T1" fmla="*/ 0 h 54"/>
                  <a:gd name="T2" fmla="*/ 16 w 16"/>
                  <a:gd name="T3" fmla="*/ 24 h 54"/>
                  <a:gd name="T4" fmla="*/ 16 w 16"/>
                  <a:gd name="T5" fmla="*/ 54 h 54"/>
                  <a:gd name="T6" fmla="*/ 0 w 16"/>
                  <a:gd name="T7" fmla="*/ 32 h 54"/>
                  <a:gd name="T8" fmla="*/ 0 w 16"/>
                  <a:gd name="T9" fmla="*/ 0 h 54"/>
                </a:gdLst>
                <a:ahLst/>
                <a:cxnLst>
                  <a:cxn ang="0">
                    <a:pos x="T0" y="T1"/>
                  </a:cxn>
                  <a:cxn ang="0">
                    <a:pos x="T2" y="T3"/>
                  </a:cxn>
                  <a:cxn ang="0">
                    <a:pos x="T4" y="T5"/>
                  </a:cxn>
                  <a:cxn ang="0">
                    <a:pos x="T6" y="T7"/>
                  </a:cxn>
                  <a:cxn ang="0">
                    <a:pos x="T8" y="T9"/>
                  </a:cxn>
                </a:cxnLst>
                <a:rect l="0" t="0" r="r" b="b"/>
                <a:pathLst>
                  <a:path w="16" h="54">
                    <a:moveTo>
                      <a:pt x="0" y="0"/>
                    </a:moveTo>
                    <a:lnTo>
                      <a:pt x="16" y="24"/>
                    </a:lnTo>
                    <a:lnTo>
                      <a:pt x="16" y="5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8" name="Freeform 884"/>
              <p:cNvSpPr/>
              <p:nvPr/>
            </p:nvSpPr>
            <p:spPr bwMode="auto">
              <a:xfrm>
                <a:off x="6084" y="2039"/>
                <a:ext cx="56" cy="102"/>
              </a:xfrm>
              <a:custGeom>
                <a:avLst/>
                <a:gdLst>
                  <a:gd name="T0" fmla="*/ 56 w 56"/>
                  <a:gd name="T1" fmla="*/ 78 h 102"/>
                  <a:gd name="T2" fmla="*/ 56 w 56"/>
                  <a:gd name="T3" fmla="*/ 102 h 102"/>
                  <a:gd name="T4" fmla="*/ 0 w 56"/>
                  <a:gd name="T5" fmla="*/ 28 h 102"/>
                  <a:gd name="T6" fmla="*/ 0 w 56"/>
                  <a:gd name="T7" fmla="*/ 0 h 102"/>
                  <a:gd name="T8" fmla="*/ 56 w 56"/>
                  <a:gd name="T9" fmla="*/ 78 h 102"/>
                </a:gdLst>
                <a:ahLst/>
                <a:cxnLst>
                  <a:cxn ang="0">
                    <a:pos x="T0" y="T1"/>
                  </a:cxn>
                  <a:cxn ang="0">
                    <a:pos x="T2" y="T3"/>
                  </a:cxn>
                  <a:cxn ang="0">
                    <a:pos x="T4" y="T5"/>
                  </a:cxn>
                  <a:cxn ang="0">
                    <a:pos x="T6" y="T7"/>
                  </a:cxn>
                  <a:cxn ang="0">
                    <a:pos x="T8" y="T9"/>
                  </a:cxn>
                </a:cxnLst>
                <a:rect l="0" t="0" r="r" b="b"/>
                <a:pathLst>
                  <a:path w="56" h="102">
                    <a:moveTo>
                      <a:pt x="56" y="78"/>
                    </a:moveTo>
                    <a:lnTo>
                      <a:pt x="56" y="102"/>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1039" name="Freeform 885"/>
              <p:cNvSpPr/>
              <p:nvPr/>
            </p:nvSpPr>
            <p:spPr bwMode="auto">
              <a:xfrm>
                <a:off x="6156" y="2139"/>
                <a:ext cx="10" cy="34"/>
              </a:xfrm>
              <a:custGeom>
                <a:avLst/>
                <a:gdLst>
                  <a:gd name="T0" fmla="*/ 0 w 10"/>
                  <a:gd name="T1" fmla="*/ 0 h 34"/>
                  <a:gd name="T2" fmla="*/ 10 w 10"/>
                  <a:gd name="T3" fmla="*/ 14 h 34"/>
                  <a:gd name="T4" fmla="*/ 10 w 10"/>
                  <a:gd name="T5" fmla="*/ 34 h 34"/>
                  <a:gd name="T6" fmla="*/ 0 w 10"/>
                  <a:gd name="T7" fmla="*/ 20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4"/>
                    </a:lnTo>
                    <a:lnTo>
                      <a:pt x="10" y="34"/>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0" name="Freeform 886"/>
              <p:cNvSpPr/>
              <p:nvPr/>
            </p:nvSpPr>
            <p:spPr bwMode="auto">
              <a:xfrm>
                <a:off x="6180" y="2173"/>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041" name="Freeform 887"/>
              <p:cNvSpPr/>
              <p:nvPr/>
            </p:nvSpPr>
            <p:spPr bwMode="auto">
              <a:xfrm>
                <a:off x="6052" y="2051"/>
                <a:ext cx="48" cy="86"/>
              </a:xfrm>
              <a:custGeom>
                <a:avLst/>
                <a:gdLst>
                  <a:gd name="T0" fmla="*/ 0 w 48"/>
                  <a:gd name="T1" fmla="*/ 0 h 86"/>
                  <a:gd name="T2" fmla="*/ 48 w 48"/>
                  <a:gd name="T3" fmla="*/ 60 h 86"/>
                  <a:gd name="T4" fmla="*/ 48 w 48"/>
                  <a:gd name="T5" fmla="*/ 86 h 86"/>
                  <a:gd name="T6" fmla="*/ 0 w 48"/>
                  <a:gd name="T7" fmla="*/ 30 h 86"/>
                  <a:gd name="T8" fmla="*/ 0 w 48"/>
                  <a:gd name="T9" fmla="*/ 0 h 86"/>
                </a:gdLst>
                <a:ahLst/>
                <a:cxnLst>
                  <a:cxn ang="0">
                    <a:pos x="T0" y="T1"/>
                  </a:cxn>
                  <a:cxn ang="0">
                    <a:pos x="T2" y="T3"/>
                  </a:cxn>
                  <a:cxn ang="0">
                    <a:pos x="T4" y="T5"/>
                  </a:cxn>
                  <a:cxn ang="0">
                    <a:pos x="T6" y="T7"/>
                  </a:cxn>
                  <a:cxn ang="0">
                    <a:pos x="T8" y="T9"/>
                  </a:cxn>
                </a:cxnLst>
                <a:rect l="0" t="0" r="r" b="b"/>
                <a:pathLst>
                  <a:path w="48" h="86">
                    <a:moveTo>
                      <a:pt x="0" y="0"/>
                    </a:moveTo>
                    <a:lnTo>
                      <a:pt x="48" y="60"/>
                    </a:lnTo>
                    <a:lnTo>
                      <a:pt x="48" y="8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2" name="Freeform 888"/>
              <p:cNvSpPr/>
              <p:nvPr/>
            </p:nvSpPr>
            <p:spPr bwMode="auto">
              <a:xfrm>
                <a:off x="6116" y="2131"/>
                <a:ext cx="10" cy="38"/>
              </a:xfrm>
              <a:custGeom>
                <a:avLst/>
                <a:gdLst>
                  <a:gd name="T0" fmla="*/ 10 w 10"/>
                  <a:gd name="T1" fmla="*/ 38 h 38"/>
                  <a:gd name="T2" fmla="*/ 0 w 10"/>
                  <a:gd name="T3" fmla="*/ 24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043" name="Freeform 889"/>
              <p:cNvSpPr/>
              <p:nvPr/>
            </p:nvSpPr>
            <p:spPr bwMode="auto">
              <a:xfrm>
                <a:off x="6140" y="216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044" name="Freeform 890"/>
              <p:cNvSpPr/>
              <p:nvPr/>
            </p:nvSpPr>
            <p:spPr bwMode="auto">
              <a:xfrm>
                <a:off x="6052" y="2107"/>
                <a:ext cx="20" cy="50"/>
              </a:xfrm>
              <a:custGeom>
                <a:avLst/>
                <a:gdLst>
                  <a:gd name="T0" fmla="*/ 0 w 20"/>
                  <a:gd name="T1" fmla="*/ 0 h 50"/>
                  <a:gd name="T2" fmla="*/ 20 w 20"/>
                  <a:gd name="T3" fmla="*/ 22 h 50"/>
                  <a:gd name="T4" fmla="*/ 20 w 20"/>
                  <a:gd name="T5" fmla="*/ 50 h 50"/>
                  <a:gd name="T6" fmla="*/ 0 w 20"/>
                  <a:gd name="T7" fmla="*/ 30 h 50"/>
                  <a:gd name="T8" fmla="*/ 0 w 20"/>
                  <a:gd name="T9" fmla="*/ 0 h 50"/>
                </a:gdLst>
                <a:ahLst/>
                <a:cxnLst>
                  <a:cxn ang="0">
                    <a:pos x="T0" y="T1"/>
                  </a:cxn>
                  <a:cxn ang="0">
                    <a:pos x="T2" y="T3"/>
                  </a:cxn>
                  <a:cxn ang="0">
                    <a:pos x="T4" y="T5"/>
                  </a:cxn>
                  <a:cxn ang="0">
                    <a:pos x="T6" y="T7"/>
                  </a:cxn>
                  <a:cxn ang="0">
                    <a:pos x="T8" y="T9"/>
                  </a:cxn>
                </a:cxnLst>
                <a:rect l="0" t="0" r="r" b="b"/>
                <a:pathLst>
                  <a:path w="20" h="50">
                    <a:moveTo>
                      <a:pt x="0" y="0"/>
                    </a:moveTo>
                    <a:lnTo>
                      <a:pt x="20" y="22"/>
                    </a:lnTo>
                    <a:lnTo>
                      <a:pt x="20" y="5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5" name="Freeform 891"/>
              <p:cNvSpPr/>
              <p:nvPr/>
            </p:nvSpPr>
            <p:spPr bwMode="auto">
              <a:xfrm>
                <a:off x="6118" y="2231"/>
                <a:ext cx="14" cy="38"/>
              </a:xfrm>
              <a:custGeom>
                <a:avLst/>
                <a:gdLst>
                  <a:gd name="T0" fmla="*/ 0 w 14"/>
                  <a:gd name="T1" fmla="*/ 0 h 38"/>
                  <a:gd name="T2" fmla="*/ 14 w 14"/>
                  <a:gd name="T3" fmla="*/ 16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6" name="Freeform 892"/>
              <p:cNvSpPr/>
              <p:nvPr/>
            </p:nvSpPr>
            <p:spPr bwMode="auto">
              <a:xfrm>
                <a:off x="6146" y="2261"/>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1047" name="Freeform 893"/>
              <p:cNvSpPr/>
              <p:nvPr/>
            </p:nvSpPr>
            <p:spPr bwMode="auto">
              <a:xfrm>
                <a:off x="6052" y="221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8" name="Freeform 894"/>
              <p:cNvSpPr/>
              <p:nvPr/>
            </p:nvSpPr>
            <p:spPr bwMode="auto">
              <a:xfrm>
                <a:off x="6192" y="2345"/>
                <a:ext cx="14" cy="28"/>
              </a:xfrm>
              <a:custGeom>
                <a:avLst/>
                <a:gdLst>
                  <a:gd name="T0" fmla="*/ 14 w 14"/>
                  <a:gd name="T1" fmla="*/ 14 h 28"/>
                  <a:gd name="T2" fmla="*/ 14 w 14"/>
                  <a:gd name="T3" fmla="*/ 28 h 28"/>
                  <a:gd name="T4" fmla="*/ 0 w 14"/>
                  <a:gd name="T5" fmla="*/ 18 h 28"/>
                  <a:gd name="T6" fmla="*/ 0 w 14"/>
                  <a:gd name="T7" fmla="*/ 0 h 28"/>
                  <a:gd name="T8" fmla="*/ 14 w 14"/>
                  <a:gd name="T9" fmla="*/ 14 h 28"/>
                </a:gdLst>
                <a:ahLst/>
                <a:cxnLst>
                  <a:cxn ang="0">
                    <a:pos x="T0" y="T1"/>
                  </a:cxn>
                  <a:cxn ang="0">
                    <a:pos x="T2" y="T3"/>
                  </a:cxn>
                  <a:cxn ang="0">
                    <a:pos x="T4" y="T5"/>
                  </a:cxn>
                  <a:cxn ang="0">
                    <a:pos x="T6" y="T7"/>
                  </a:cxn>
                  <a:cxn ang="0">
                    <a:pos x="T8" y="T9"/>
                  </a:cxn>
                </a:cxnLst>
                <a:rect l="0" t="0" r="r" b="b"/>
                <a:pathLst>
                  <a:path w="14" h="28">
                    <a:moveTo>
                      <a:pt x="14" y="14"/>
                    </a:moveTo>
                    <a:lnTo>
                      <a:pt x="14" y="28"/>
                    </a:lnTo>
                    <a:lnTo>
                      <a:pt x="0" y="18"/>
                    </a:lnTo>
                    <a:lnTo>
                      <a:pt x="0" y="0"/>
                    </a:lnTo>
                    <a:lnTo>
                      <a:pt x="14" y="14"/>
                    </a:lnTo>
                    <a:close/>
                  </a:path>
                </a:pathLst>
              </a:custGeom>
              <a:grpFill/>
              <a:ln>
                <a:noFill/>
              </a:ln>
            </p:spPr>
            <p:txBody>
              <a:bodyPr vert="horz" wrap="square" lIns="91440" tIns="45720" rIns="91440" bIns="45720" numCol="1" anchor="t" anchorCtr="0" compatLnSpc="1"/>
              <a:lstStyle/>
              <a:p>
                <a:endParaRPr lang="zh-CN" altLang="en-US"/>
              </a:p>
            </p:txBody>
          </p:sp>
          <p:sp>
            <p:nvSpPr>
              <p:cNvPr id="1049" name="Freeform 895"/>
              <p:cNvSpPr/>
              <p:nvPr/>
            </p:nvSpPr>
            <p:spPr bwMode="auto">
              <a:xfrm>
                <a:off x="6052" y="227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0" name="Freeform 896"/>
              <p:cNvSpPr/>
              <p:nvPr/>
            </p:nvSpPr>
            <p:spPr bwMode="auto">
              <a:xfrm>
                <a:off x="6124" y="2331"/>
                <a:ext cx="18" cy="36"/>
              </a:xfrm>
              <a:custGeom>
                <a:avLst/>
                <a:gdLst>
                  <a:gd name="T0" fmla="*/ 0 w 18"/>
                  <a:gd name="T1" fmla="*/ 0 h 36"/>
                  <a:gd name="T2" fmla="*/ 18 w 18"/>
                  <a:gd name="T3" fmla="*/ 14 h 36"/>
                  <a:gd name="T4" fmla="*/ 18 w 18"/>
                  <a:gd name="T5" fmla="*/ 36 h 36"/>
                  <a:gd name="T6" fmla="*/ 2 w 18"/>
                  <a:gd name="T7" fmla="*/ 26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6"/>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1" name="Freeform 897"/>
              <p:cNvSpPr/>
              <p:nvPr/>
            </p:nvSpPr>
            <p:spPr bwMode="auto">
              <a:xfrm>
                <a:off x="6158" y="2357"/>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1052" name="Freeform 898"/>
              <p:cNvSpPr/>
              <p:nvPr/>
            </p:nvSpPr>
            <p:spPr bwMode="auto">
              <a:xfrm>
                <a:off x="6086" y="2353"/>
                <a:ext cx="18" cy="38"/>
              </a:xfrm>
              <a:custGeom>
                <a:avLst/>
                <a:gdLst>
                  <a:gd name="T0" fmla="*/ 18 w 18"/>
                  <a:gd name="T1" fmla="*/ 12 h 38"/>
                  <a:gd name="T2" fmla="*/ 18 w 18"/>
                  <a:gd name="T3" fmla="*/ 38 h 38"/>
                  <a:gd name="T4" fmla="*/ 0 w 18"/>
                  <a:gd name="T5" fmla="*/ 28 h 38"/>
                  <a:gd name="T6" fmla="*/ 0 w 18"/>
                  <a:gd name="T7" fmla="*/ 0 h 38"/>
                  <a:gd name="T8" fmla="*/ 18 w 18"/>
                  <a:gd name="T9" fmla="*/ 12 h 38"/>
                </a:gdLst>
                <a:ahLst/>
                <a:cxnLst>
                  <a:cxn ang="0">
                    <a:pos x="T0" y="T1"/>
                  </a:cxn>
                  <a:cxn ang="0">
                    <a:pos x="T2" y="T3"/>
                  </a:cxn>
                  <a:cxn ang="0">
                    <a:pos x="T4" y="T5"/>
                  </a:cxn>
                  <a:cxn ang="0">
                    <a:pos x="T6" y="T7"/>
                  </a:cxn>
                  <a:cxn ang="0">
                    <a:pos x="T8" y="T9"/>
                  </a:cxn>
                </a:cxnLst>
                <a:rect l="0" t="0" r="r" b="b"/>
                <a:pathLst>
                  <a:path w="18" h="38">
                    <a:moveTo>
                      <a:pt x="18" y="12"/>
                    </a:moveTo>
                    <a:lnTo>
                      <a:pt x="18" y="38"/>
                    </a:lnTo>
                    <a:lnTo>
                      <a:pt x="0" y="28"/>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053" name="Freeform 899"/>
              <p:cNvSpPr/>
              <p:nvPr/>
            </p:nvSpPr>
            <p:spPr bwMode="auto">
              <a:xfrm>
                <a:off x="6118" y="2373"/>
                <a:ext cx="88" cy="74"/>
              </a:xfrm>
              <a:custGeom>
                <a:avLst/>
                <a:gdLst>
                  <a:gd name="T0" fmla="*/ 88 w 88"/>
                  <a:gd name="T1" fmla="*/ 58 h 74"/>
                  <a:gd name="T2" fmla="*/ 88 w 88"/>
                  <a:gd name="T3" fmla="*/ 74 h 74"/>
                  <a:gd name="T4" fmla="*/ 66 w 88"/>
                  <a:gd name="T5" fmla="*/ 62 h 74"/>
                  <a:gd name="T6" fmla="*/ 50 w 88"/>
                  <a:gd name="T7" fmla="*/ 52 h 74"/>
                  <a:gd name="T8" fmla="*/ 0 w 88"/>
                  <a:gd name="T9" fmla="*/ 26 h 74"/>
                  <a:gd name="T10" fmla="*/ 0 w 88"/>
                  <a:gd name="T11" fmla="*/ 0 h 74"/>
                  <a:gd name="T12" fmla="*/ 50 w 88"/>
                  <a:gd name="T13" fmla="*/ 34 h 74"/>
                  <a:gd name="T14" fmla="*/ 66 w 88"/>
                  <a:gd name="T15" fmla="*/ 44 h 74"/>
                  <a:gd name="T16" fmla="*/ 88 w 88"/>
                  <a:gd name="T17"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74">
                    <a:moveTo>
                      <a:pt x="88" y="58"/>
                    </a:moveTo>
                    <a:lnTo>
                      <a:pt x="88" y="74"/>
                    </a:lnTo>
                    <a:lnTo>
                      <a:pt x="66" y="62"/>
                    </a:lnTo>
                    <a:lnTo>
                      <a:pt x="50" y="52"/>
                    </a:lnTo>
                    <a:lnTo>
                      <a:pt x="0" y="26"/>
                    </a:lnTo>
                    <a:lnTo>
                      <a:pt x="0" y="0"/>
                    </a:lnTo>
                    <a:lnTo>
                      <a:pt x="50" y="34"/>
                    </a:lnTo>
                    <a:lnTo>
                      <a:pt x="66" y="44"/>
                    </a:lnTo>
                    <a:lnTo>
                      <a:pt x="88" y="58"/>
                    </a:lnTo>
                    <a:close/>
                  </a:path>
                </a:pathLst>
              </a:custGeom>
              <a:grpFill/>
              <a:ln>
                <a:noFill/>
              </a:ln>
            </p:spPr>
            <p:txBody>
              <a:bodyPr vert="horz" wrap="square" lIns="91440" tIns="45720" rIns="91440" bIns="45720" numCol="1" anchor="t" anchorCtr="0" compatLnSpc="1"/>
              <a:lstStyle/>
              <a:p>
                <a:endParaRPr lang="zh-CN" altLang="en-US"/>
              </a:p>
            </p:txBody>
          </p:sp>
          <p:sp>
            <p:nvSpPr>
              <p:cNvPr id="1054" name="Freeform 900"/>
              <p:cNvSpPr/>
              <p:nvPr/>
            </p:nvSpPr>
            <p:spPr bwMode="auto">
              <a:xfrm>
                <a:off x="6052" y="2387"/>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5" name="Freeform 901"/>
              <p:cNvSpPr/>
              <p:nvPr/>
            </p:nvSpPr>
            <p:spPr bwMode="auto">
              <a:xfrm>
                <a:off x="6098" y="2411"/>
                <a:ext cx="32" cy="40"/>
              </a:xfrm>
              <a:custGeom>
                <a:avLst/>
                <a:gdLst>
                  <a:gd name="T0" fmla="*/ 32 w 32"/>
                  <a:gd name="T1" fmla="*/ 16 h 40"/>
                  <a:gd name="T2" fmla="*/ 32 w 32"/>
                  <a:gd name="T3" fmla="*/ 40 h 40"/>
                  <a:gd name="T4" fmla="*/ 0 w 32"/>
                  <a:gd name="T5" fmla="*/ 26 h 40"/>
                  <a:gd name="T6" fmla="*/ 0 w 32"/>
                  <a:gd name="T7" fmla="*/ 0 h 40"/>
                  <a:gd name="T8" fmla="*/ 32 w 32"/>
                  <a:gd name="T9" fmla="*/ 16 h 40"/>
                </a:gdLst>
                <a:ahLst/>
                <a:cxnLst>
                  <a:cxn ang="0">
                    <a:pos x="T0" y="T1"/>
                  </a:cxn>
                  <a:cxn ang="0">
                    <a:pos x="T2" y="T3"/>
                  </a:cxn>
                  <a:cxn ang="0">
                    <a:pos x="T4" y="T5"/>
                  </a:cxn>
                  <a:cxn ang="0">
                    <a:pos x="T6" y="T7"/>
                  </a:cxn>
                  <a:cxn ang="0">
                    <a:pos x="T8" y="T9"/>
                  </a:cxn>
                </a:cxnLst>
                <a:rect l="0" t="0" r="r" b="b"/>
                <a:pathLst>
                  <a:path w="32" h="40">
                    <a:moveTo>
                      <a:pt x="32" y="16"/>
                    </a:moveTo>
                    <a:lnTo>
                      <a:pt x="32" y="40"/>
                    </a:lnTo>
                    <a:lnTo>
                      <a:pt x="0" y="26"/>
                    </a:lnTo>
                    <a:lnTo>
                      <a:pt x="0" y="0"/>
                    </a:lnTo>
                    <a:lnTo>
                      <a:pt x="32" y="16"/>
                    </a:lnTo>
                    <a:close/>
                  </a:path>
                </a:pathLst>
              </a:custGeom>
              <a:grpFill/>
              <a:ln>
                <a:noFill/>
              </a:ln>
            </p:spPr>
            <p:txBody>
              <a:bodyPr vert="horz" wrap="square" lIns="91440" tIns="45720" rIns="91440" bIns="45720" numCol="1" anchor="t" anchorCtr="0" compatLnSpc="1"/>
              <a:lstStyle/>
              <a:p>
                <a:endParaRPr lang="zh-CN" altLang="en-US"/>
              </a:p>
            </p:txBody>
          </p:sp>
          <p:sp>
            <p:nvSpPr>
              <p:cNvPr id="1056" name="Freeform 902"/>
              <p:cNvSpPr/>
              <p:nvPr/>
            </p:nvSpPr>
            <p:spPr bwMode="auto">
              <a:xfrm>
                <a:off x="6146" y="2435"/>
                <a:ext cx="60" cy="48"/>
              </a:xfrm>
              <a:custGeom>
                <a:avLst/>
                <a:gdLst>
                  <a:gd name="T0" fmla="*/ 60 w 60"/>
                  <a:gd name="T1" fmla="*/ 32 h 48"/>
                  <a:gd name="T2" fmla="*/ 60 w 60"/>
                  <a:gd name="T3" fmla="*/ 48 h 48"/>
                  <a:gd name="T4" fmla="*/ 0 w 60"/>
                  <a:gd name="T5" fmla="*/ 22 h 48"/>
                  <a:gd name="T6" fmla="*/ 0 w 60"/>
                  <a:gd name="T7" fmla="*/ 0 h 48"/>
                  <a:gd name="T8" fmla="*/ 60 w 60"/>
                  <a:gd name="T9" fmla="*/ 32 h 48"/>
                </a:gdLst>
                <a:ahLst/>
                <a:cxnLst>
                  <a:cxn ang="0">
                    <a:pos x="T0" y="T1"/>
                  </a:cxn>
                  <a:cxn ang="0">
                    <a:pos x="T2" y="T3"/>
                  </a:cxn>
                  <a:cxn ang="0">
                    <a:pos x="T4" y="T5"/>
                  </a:cxn>
                  <a:cxn ang="0">
                    <a:pos x="T6" y="T7"/>
                  </a:cxn>
                  <a:cxn ang="0">
                    <a:pos x="T8" y="T9"/>
                  </a:cxn>
                </a:cxnLst>
                <a:rect l="0" t="0" r="r" b="b"/>
                <a:pathLst>
                  <a:path w="60" h="48">
                    <a:moveTo>
                      <a:pt x="60" y="32"/>
                    </a:moveTo>
                    <a:lnTo>
                      <a:pt x="60" y="48"/>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1057" name="Freeform 903"/>
              <p:cNvSpPr/>
              <p:nvPr/>
            </p:nvSpPr>
            <p:spPr bwMode="auto">
              <a:xfrm>
                <a:off x="6126" y="2471"/>
                <a:ext cx="42" cy="36"/>
              </a:xfrm>
              <a:custGeom>
                <a:avLst/>
                <a:gdLst>
                  <a:gd name="T0" fmla="*/ 0 w 42"/>
                  <a:gd name="T1" fmla="*/ 0 h 36"/>
                  <a:gd name="T2" fmla="*/ 42 w 42"/>
                  <a:gd name="T3" fmla="*/ 18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8"/>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8" name="Freeform 904"/>
              <p:cNvSpPr/>
              <p:nvPr/>
            </p:nvSpPr>
            <p:spPr bwMode="auto">
              <a:xfrm>
                <a:off x="6090" y="2509"/>
                <a:ext cx="36" cy="34"/>
              </a:xfrm>
              <a:custGeom>
                <a:avLst/>
                <a:gdLst>
                  <a:gd name="T0" fmla="*/ 0 w 36"/>
                  <a:gd name="T1" fmla="*/ 0 h 34"/>
                  <a:gd name="T2" fmla="*/ 36 w 36"/>
                  <a:gd name="T3" fmla="*/ 10 h 34"/>
                  <a:gd name="T4" fmla="*/ 36 w 36"/>
                  <a:gd name="T5" fmla="*/ 34 h 34"/>
                  <a:gd name="T6" fmla="*/ 0 w 36"/>
                  <a:gd name="T7" fmla="*/ 28 h 34"/>
                  <a:gd name="T8" fmla="*/ 0 w 36"/>
                  <a:gd name="T9" fmla="*/ 0 h 34"/>
                </a:gdLst>
                <a:ahLst/>
                <a:cxnLst>
                  <a:cxn ang="0">
                    <a:pos x="T0" y="T1"/>
                  </a:cxn>
                  <a:cxn ang="0">
                    <a:pos x="T2" y="T3"/>
                  </a:cxn>
                  <a:cxn ang="0">
                    <a:pos x="T4" y="T5"/>
                  </a:cxn>
                  <a:cxn ang="0">
                    <a:pos x="T6" y="T7"/>
                  </a:cxn>
                  <a:cxn ang="0">
                    <a:pos x="T8" y="T9"/>
                  </a:cxn>
                </a:cxnLst>
                <a:rect l="0" t="0" r="r" b="b"/>
                <a:pathLst>
                  <a:path w="36" h="34">
                    <a:moveTo>
                      <a:pt x="0" y="0"/>
                    </a:moveTo>
                    <a:lnTo>
                      <a:pt x="36" y="10"/>
                    </a:lnTo>
                    <a:lnTo>
                      <a:pt x="36" y="34"/>
                    </a:lnTo>
                    <a:lnTo>
                      <a:pt x="0"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9" name="Freeform 905"/>
              <p:cNvSpPr/>
              <p:nvPr/>
            </p:nvSpPr>
            <p:spPr bwMode="auto">
              <a:xfrm>
                <a:off x="6140" y="2523"/>
                <a:ext cx="20" cy="24"/>
              </a:xfrm>
              <a:custGeom>
                <a:avLst/>
                <a:gdLst>
                  <a:gd name="T0" fmla="*/ 0 w 20"/>
                  <a:gd name="T1" fmla="*/ 0 h 24"/>
                  <a:gd name="T2" fmla="*/ 20 w 20"/>
                  <a:gd name="T3" fmla="*/ 4 h 24"/>
                  <a:gd name="T4" fmla="*/ 20 w 20"/>
                  <a:gd name="T5" fmla="*/ 24 h 24"/>
                  <a:gd name="T6" fmla="*/ 0 w 20"/>
                  <a:gd name="T7" fmla="*/ 22 h 24"/>
                  <a:gd name="T8" fmla="*/ 0 w 20"/>
                  <a:gd name="T9" fmla="*/ 0 h 24"/>
                </a:gdLst>
                <a:ahLst/>
                <a:cxnLst>
                  <a:cxn ang="0">
                    <a:pos x="T0" y="T1"/>
                  </a:cxn>
                  <a:cxn ang="0">
                    <a:pos x="T2" y="T3"/>
                  </a:cxn>
                  <a:cxn ang="0">
                    <a:pos x="T4" y="T5"/>
                  </a:cxn>
                  <a:cxn ang="0">
                    <a:pos x="T6" y="T7"/>
                  </a:cxn>
                  <a:cxn ang="0">
                    <a:pos x="T8" y="T9"/>
                  </a:cxn>
                </a:cxnLst>
                <a:rect l="0" t="0" r="r" b="b"/>
                <a:pathLst>
                  <a:path w="20" h="24">
                    <a:moveTo>
                      <a:pt x="0" y="0"/>
                    </a:moveTo>
                    <a:lnTo>
                      <a:pt x="20" y="4"/>
                    </a:lnTo>
                    <a:lnTo>
                      <a:pt x="20" y="24"/>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0" name="Freeform 906"/>
              <p:cNvSpPr/>
              <p:nvPr/>
            </p:nvSpPr>
            <p:spPr bwMode="auto">
              <a:xfrm>
                <a:off x="6174" y="2531"/>
                <a:ext cx="32" cy="24"/>
              </a:xfrm>
              <a:custGeom>
                <a:avLst/>
                <a:gdLst>
                  <a:gd name="T0" fmla="*/ 32 w 32"/>
                  <a:gd name="T1" fmla="*/ 8 h 24"/>
                  <a:gd name="T2" fmla="*/ 32 w 32"/>
                  <a:gd name="T3" fmla="*/ 24 h 24"/>
                  <a:gd name="T4" fmla="*/ 0 w 32"/>
                  <a:gd name="T5" fmla="*/ 18 h 24"/>
                  <a:gd name="T6" fmla="*/ 0 w 32"/>
                  <a:gd name="T7" fmla="*/ 0 h 24"/>
                  <a:gd name="T8" fmla="*/ 32 w 32"/>
                  <a:gd name="T9" fmla="*/ 8 h 24"/>
                </a:gdLst>
                <a:ahLst/>
                <a:cxnLst>
                  <a:cxn ang="0">
                    <a:pos x="T0" y="T1"/>
                  </a:cxn>
                  <a:cxn ang="0">
                    <a:pos x="T2" y="T3"/>
                  </a:cxn>
                  <a:cxn ang="0">
                    <a:pos x="T4" y="T5"/>
                  </a:cxn>
                  <a:cxn ang="0">
                    <a:pos x="T6" y="T7"/>
                  </a:cxn>
                  <a:cxn ang="0">
                    <a:pos x="T8" y="T9"/>
                  </a:cxn>
                </a:cxnLst>
                <a:rect l="0" t="0" r="r" b="b"/>
                <a:pathLst>
                  <a:path w="32" h="24">
                    <a:moveTo>
                      <a:pt x="32" y="8"/>
                    </a:moveTo>
                    <a:lnTo>
                      <a:pt x="32" y="24"/>
                    </a:lnTo>
                    <a:lnTo>
                      <a:pt x="0" y="18"/>
                    </a:lnTo>
                    <a:lnTo>
                      <a:pt x="0" y="0"/>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061" name="Freeform 907"/>
              <p:cNvSpPr/>
              <p:nvPr/>
            </p:nvSpPr>
            <p:spPr bwMode="auto">
              <a:xfrm>
                <a:off x="6052" y="2555"/>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2" name="Freeform 908"/>
              <p:cNvSpPr/>
              <p:nvPr/>
            </p:nvSpPr>
            <p:spPr bwMode="auto">
              <a:xfrm>
                <a:off x="6156" y="2571"/>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063" name="Freeform 909"/>
              <p:cNvSpPr/>
              <p:nvPr/>
            </p:nvSpPr>
            <p:spPr bwMode="auto">
              <a:xfrm>
                <a:off x="6052" y="2611"/>
                <a:ext cx="24" cy="33"/>
              </a:xfrm>
              <a:custGeom>
                <a:avLst/>
                <a:gdLst>
                  <a:gd name="T0" fmla="*/ 0 w 24"/>
                  <a:gd name="T1" fmla="*/ 0 h 33"/>
                  <a:gd name="T2" fmla="*/ 24 w 24"/>
                  <a:gd name="T3" fmla="*/ 2 h 33"/>
                  <a:gd name="T4" fmla="*/ 24 w 24"/>
                  <a:gd name="T5" fmla="*/ 31 h 33"/>
                  <a:gd name="T6" fmla="*/ 0 w 24"/>
                  <a:gd name="T7" fmla="*/ 33 h 33"/>
                  <a:gd name="T8" fmla="*/ 0 w 24"/>
                  <a:gd name="T9" fmla="*/ 0 h 33"/>
                </a:gdLst>
                <a:ahLst/>
                <a:cxnLst>
                  <a:cxn ang="0">
                    <a:pos x="T0" y="T1"/>
                  </a:cxn>
                  <a:cxn ang="0">
                    <a:pos x="T2" y="T3"/>
                  </a:cxn>
                  <a:cxn ang="0">
                    <a:pos x="T4" y="T5"/>
                  </a:cxn>
                  <a:cxn ang="0">
                    <a:pos x="T6" y="T7"/>
                  </a:cxn>
                  <a:cxn ang="0">
                    <a:pos x="T8" y="T9"/>
                  </a:cxn>
                </a:cxnLst>
                <a:rect l="0" t="0" r="r" b="b"/>
                <a:pathLst>
                  <a:path w="24" h="33">
                    <a:moveTo>
                      <a:pt x="0" y="0"/>
                    </a:moveTo>
                    <a:lnTo>
                      <a:pt x="24" y="2"/>
                    </a:lnTo>
                    <a:lnTo>
                      <a:pt x="24" y="31"/>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4" name="Freeform 910"/>
              <p:cNvSpPr/>
              <p:nvPr/>
            </p:nvSpPr>
            <p:spPr bwMode="auto">
              <a:xfrm>
                <a:off x="6156" y="2613"/>
                <a:ext cx="22" cy="23"/>
              </a:xfrm>
              <a:custGeom>
                <a:avLst/>
                <a:gdLst>
                  <a:gd name="T0" fmla="*/ 0 w 22"/>
                  <a:gd name="T1" fmla="*/ 0 h 23"/>
                  <a:gd name="T2" fmla="*/ 22 w 22"/>
                  <a:gd name="T3" fmla="*/ 0 h 23"/>
                  <a:gd name="T4" fmla="*/ 22 w 22"/>
                  <a:gd name="T5" fmla="*/ 20 h 23"/>
                  <a:gd name="T6" fmla="*/ 0 w 22"/>
                  <a:gd name="T7" fmla="*/ 23 h 23"/>
                  <a:gd name="T8" fmla="*/ 0 w 22"/>
                  <a:gd name="T9" fmla="*/ 0 h 23"/>
                </a:gdLst>
                <a:ahLst/>
                <a:cxnLst>
                  <a:cxn ang="0">
                    <a:pos x="T0" y="T1"/>
                  </a:cxn>
                  <a:cxn ang="0">
                    <a:pos x="T2" y="T3"/>
                  </a:cxn>
                  <a:cxn ang="0">
                    <a:pos x="T4" y="T5"/>
                  </a:cxn>
                  <a:cxn ang="0">
                    <a:pos x="T6" y="T7"/>
                  </a:cxn>
                  <a:cxn ang="0">
                    <a:pos x="T8" y="T9"/>
                  </a:cxn>
                </a:cxnLst>
                <a:rect l="0" t="0" r="r" b="b"/>
                <a:pathLst>
                  <a:path w="22" h="23">
                    <a:moveTo>
                      <a:pt x="0" y="0"/>
                    </a:moveTo>
                    <a:lnTo>
                      <a:pt x="22" y="0"/>
                    </a:lnTo>
                    <a:lnTo>
                      <a:pt x="22" y="20"/>
                    </a:lnTo>
                    <a:lnTo>
                      <a:pt x="0" y="2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5" name="Freeform 911"/>
              <p:cNvSpPr/>
              <p:nvPr/>
            </p:nvSpPr>
            <p:spPr bwMode="auto">
              <a:xfrm>
                <a:off x="6110" y="2658"/>
                <a:ext cx="30" cy="30"/>
              </a:xfrm>
              <a:custGeom>
                <a:avLst/>
                <a:gdLst>
                  <a:gd name="T0" fmla="*/ 30 w 30"/>
                  <a:gd name="T1" fmla="*/ 0 h 30"/>
                  <a:gd name="T2" fmla="*/ 30 w 30"/>
                  <a:gd name="T3" fmla="*/ 22 h 30"/>
                  <a:gd name="T4" fmla="*/ 16 w 30"/>
                  <a:gd name="T5" fmla="*/ 26 h 30"/>
                  <a:gd name="T6" fmla="*/ 0 w 30"/>
                  <a:gd name="T7" fmla="*/ 30 h 30"/>
                  <a:gd name="T8" fmla="*/ 0 w 30"/>
                  <a:gd name="T9" fmla="*/ 4 h 30"/>
                  <a:gd name="T10" fmla="*/ 30 w 30"/>
                  <a:gd name="T11" fmla="*/ 0 h 30"/>
                </a:gdLst>
                <a:ahLst/>
                <a:cxnLst>
                  <a:cxn ang="0">
                    <a:pos x="T0" y="T1"/>
                  </a:cxn>
                  <a:cxn ang="0">
                    <a:pos x="T2" y="T3"/>
                  </a:cxn>
                  <a:cxn ang="0">
                    <a:pos x="T4" y="T5"/>
                  </a:cxn>
                  <a:cxn ang="0">
                    <a:pos x="T6" y="T7"/>
                  </a:cxn>
                  <a:cxn ang="0">
                    <a:pos x="T8" y="T9"/>
                  </a:cxn>
                  <a:cxn ang="0">
                    <a:pos x="T10" y="T11"/>
                  </a:cxn>
                </a:cxnLst>
                <a:rect l="0" t="0" r="r" b="b"/>
                <a:pathLst>
                  <a:path w="30" h="30">
                    <a:moveTo>
                      <a:pt x="30" y="0"/>
                    </a:moveTo>
                    <a:lnTo>
                      <a:pt x="30" y="22"/>
                    </a:lnTo>
                    <a:lnTo>
                      <a:pt x="16" y="26"/>
                    </a:lnTo>
                    <a:lnTo>
                      <a:pt x="0" y="30"/>
                    </a:lnTo>
                    <a:lnTo>
                      <a:pt x="0" y="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66" name="Freeform 912"/>
              <p:cNvSpPr/>
              <p:nvPr/>
            </p:nvSpPr>
            <p:spPr bwMode="auto">
              <a:xfrm>
                <a:off x="6154" y="2650"/>
                <a:ext cx="52" cy="28"/>
              </a:xfrm>
              <a:custGeom>
                <a:avLst/>
                <a:gdLst>
                  <a:gd name="T0" fmla="*/ 52 w 52"/>
                  <a:gd name="T1" fmla="*/ 0 h 28"/>
                  <a:gd name="T2" fmla="*/ 52 w 52"/>
                  <a:gd name="T3" fmla="*/ 16 h 28"/>
                  <a:gd name="T4" fmla="*/ 2 w 52"/>
                  <a:gd name="T5" fmla="*/ 28 h 28"/>
                  <a:gd name="T6" fmla="*/ 2 w 52"/>
                  <a:gd name="T7" fmla="*/ 8 h 28"/>
                  <a:gd name="T8" fmla="*/ 0 w 52"/>
                  <a:gd name="T9" fmla="*/ 8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8"/>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67" name="Freeform 913"/>
              <p:cNvSpPr/>
              <p:nvPr/>
            </p:nvSpPr>
            <p:spPr bwMode="auto">
              <a:xfrm>
                <a:off x="6052" y="2716"/>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68" name="Freeform 914"/>
              <p:cNvSpPr/>
              <p:nvPr/>
            </p:nvSpPr>
            <p:spPr bwMode="auto">
              <a:xfrm>
                <a:off x="6156" y="2696"/>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1069" name="Freeform 915"/>
              <p:cNvSpPr/>
              <p:nvPr/>
            </p:nvSpPr>
            <p:spPr bwMode="auto">
              <a:xfrm>
                <a:off x="6192" y="2690"/>
                <a:ext cx="14" cy="20"/>
              </a:xfrm>
              <a:custGeom>
                <a:avLst/>
                <a:gdLst>
                  <a:gd name="T0" fmla="*/ 14 w 14"/>
                  <a:gd name="T1" fmla="*/ 0 h 20"/>
                  <a:gd name="T2" fmla="*/ 14 w 14"/>
                  <a:gd name="T3" fmla="*/ 16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6"/>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070" name="Freeform 916"/>
              <p:cNvSpPr/>
              <p:nvPr/>
            </p:nvSpPr>
            <p:spPr bwMode="auto">
              <a:xfrm>
                <a:off x="6052" y="2774"/>
                <a:ext cx="22" cy="38"/>
              </a:xfrm>
              <a:custGeom>
                <a:avLst/>
                <a:gdLst>
                  <a:gd name="T0" fmla="*/ 0 w 22"/>
                  <a:gd name="T1" fmla="*/ 8 h 38"/>
                  <a:gd name="T2" fmla="*/ 22 w 22"/>
                  <a:gd name="T3" fmla="*/ 0 h 38"/>
                  <a:gd name="T4" fmla="*/ 22 w 22"/>
                  <a:gd name="T5" fmla="*/ 28 h 38"/>
                  <a:gd name="T6" fmla="*/ 0 w 22"/>
                  <a:gd name="T7" fmla="*/ 38 h 38"/>
                  <a:gd name="T8" fmla="*/ 0 w 22"/>
                  <a:gd name="T9" fmla="*/ 8 h 38"/>
                </a:gdLst>
                <a:ahLst/>
                <a:cxnLst>
                  <a:cxn ang="0">
                    <a:pos x="T0" y="T1"/>
                  </a:cxn>
                  <a:cxn ang="0">
                    <a:pos x="T2" y="T3"/>
                  </a:cxn>
                  <a:cxn ang="0">
                    <a:pos x="T4" y="T5"/>
                  </a:cxn>
                  <a:cxn ang="0">
                    <a:pos x="T6" y="T7"/>
                  </a:cxn>
                  <a:cxn ang="0">
                    <a:pos x="T8" y="T9"/>
                  </a:cxn>
                </a:cxnLst>
                <a:rect l="0" t="0" r="r" b="b"/>
                <a:pathLst>
                  <a:path w="22" h="38">
                    <a:moveTo>
                      <a:pt x="0" y="8"/>
                    </a:moveTo>
                    <a:lnTo>
                      <a:pt x="22" y="0"/>
                    </a:lnTo>
                    <a:lnTo>
                      <a:pt x="22" y="28"/>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071" name="Freeform 917"/>
              <p:cNvSpPr/>
              <p:nvPr/>
            </p:nvSpPr>
            <p:spPr bwMode="auto">
              <a:xfrm>
                <a:off x="6090" y="2746"/>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072" name="Freeform 918"/>
              <p:cNvSpPr/>
              <p:nvPr/>
            </p:nvSpPr>
            <p:spPr bwMode="auto">
              <a:xfrm>
                <a:off x="6170" y="2728"/>
                <a:ext cx="36" cy="32"/>
              </a:xfrm>
              <a:custGeom>
                <a:avLst/>
                <a:gdLst>
                  <a:gd name="T0" fmla="*/ 36 w 36"/>
                  <a:gd name="T1" fmla="*/ 0 h 32"/>
                  <a:gd name="T2" fmla="*/ 36 w 36"/>
                  <a:gd name="T3" fmla="*/ 16 h 32"/>
                  <a:gd name="T4" fmla="*/ 0 w 36"/>
                  <a:gd name="T5" fmla="*/ 32 h 32"/>
                  <a:gd name="T6" fmla="*/ 0 w 36"/>
                  <a:gd name="T7" fmla="*/ 12 h 32"/>
                  <a:gd name="T8" fmla="*/ 36 w 36"/>
                  <a:gd name="T9" fmla="*/ 0 h 32"/>
                </a:gdLst>
                <a:ahLst/>
                <a:cxnLst>
                  <a:cxn ang="0">
                    <a:pos x="T0" y="T1"/>
                  </a:cxn>
                  <a:cxn ang="0">
                    <a:pos x="T2" y="T3"/>
                  </a:cxn>
                  <a:cxn ang="0">
                    <a:pos x="T4" y="T5"/>
                  </a:cxn>
                  <a:cxn ang="0">
                    <a:pos x="T6" y="T7"/>
                  </a:cxn>
                  <a:cxn ang="0">
                    <a:pos x="T8" y="T9"/>
                  </a:cxn>
                </a:cxnLst>
                <a:rect l="0" t="0" r="r" b="b"/>
                <a:pathLst>
                  <a:path w="36" h="32">
                    <a:moveTo>
                      <a:pt x="36" y="0"/>
                    </a:moveTo>
                    <a:lnTo>
                      <a:pt x="36" y="16"/>
                    </a:lnTo>
                    <a:lnTo>
                      <a:pt x="0" y="32"/>
                    </a:lnTo>
                    <a:lnTo>
                      <a:pt x="0" y="1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073" name="Freeform 919"/>
              <p:cNvSpPr/>
              <p:nvPr/>
            </p:nvSpPr>
            <p:spPr bwMode="auto">
              <a:xfrm>
                <a:off x="6052" y="2818"/>
                <a:ext cx="42" cy="48"/>
              </a:xfrm>
              <a:custGeom>
                <a:avLst/>
                <a:gdLst>
                  <a:gd name="T0" fmla="*/ 0 w 42"/>
                  <a:gd name="T1" fmla="*/ 18 h 48"/>
                  <a:gd name="T2" fmla="*/ 42 w 42"/>
                  <a:gd name="T3" fmla="*/ 0 h 48"/>
                  <a:gd name="T4" fmla="*/ 42 w 42"/>
                  <a:gd name="T5" fmla="*/ 26 h 48"/>
                  <a:gd name="T6" fmla="*/ 0 w 42"/>
                  <a:gd name="T7" fmla="*/ 48 h 48"/>
                  <a:gd name="T8" fmla="*/ 0 w 42"/>
                  <a:gd name="T9" fmla="*/ 18 h 48"/>
                </a:gdLst>
                <a:ahLst/>
                <a:cxnLst>
                  <a:cxn ang="0">
                    <a:pos x="T0" y="T1"/>
                  </a:cxn>
                  <a:cxn ang="0">
                    <a:pos x="T2" y="T3"/>
                  </a:cxn>
                  <a:cxn ang="0">
                    <a:pos x="T4" y="T5"/>
                  </a:cxn>
                  <a:cxn ang="0">
                    <a:pos x="T6" y="T7"/>
                  </a:cxn>
                  <a:cxn ang="0">
                    <a:pos x="T8" y="T9"/>
                  </a:cxn>
                </a:cxnLst>
                <a:rect l="0" t="0" r="r" b="b"/>
                <a:pathLst>
                  <a:path w="42" h="48">
                    <a:moveTo>
                      <a:pt x="0" y="18"/>
                    </a:moveTo>
                    <a:lnTo>
                      <a:pt x="42" y="0"/>
                    </a:lnTo>
                    <a:lnTo>
                      <a:pt x="42" y="26"/>
                    </a:lnTo>
                    <a:lnTo>
                      <a:pt x="0" y="48"/>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4" name="Freeform 920"/>
              <p:cNvSpPr/>
              <p:nvPr/>
            </p:nvSpPr>
            <p:spPr bwMode="auto">
              <a:xfrm>
                <a:off x="6126" y="278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075" name="Freeform 921"/>
              <p:cNvSpPr/>
              <p:nvPr/>
            </p:nvSpPr>
            <p:spPr bwMode="auto">
              <a:xfrm>
                <a:off x="6188" y="2770"/>
                <a:ext cx="18" cy="24"/>
              </a:xfrm>
              <a:custGeom>
                <a:avLst/>
                <a:gdLst>
                  <a:gd name="T0" fmla="*/ 18 w 18"/>
                  <a:gd name="T1" fmla="*/ 0 h 24"/>
                  <a:gd name="T2" fmla="*/ 18 w 18"/>
                  <a:gd name="T3" fmla="*/ 16 h 24"/>
                  <a:gd name="T4" fmla="*/ 0 w 18"/>
                  <a:gd name="T5" fmla="*/ 24 h 24"/>
                  <a:gd name="T6" fmla="*/ 0 w 18"/>
                  <a:gd name="T7" fmla="*/ 6 h 24"/>
                  <a:gd name="T8" fmla="*/ 18 w 18"/>
                  <a:gd name="T9" fmla="*/ 0 h 24"/>
                </a:gdLst>
                <a:ahLst/>
                <a:cxnLst>
                  <a:cxn ang="0">
                    <a:pos x="T0" y="T1"/>
                  </a:cxn>
                  <a:cxn ang="0">
                    <a:pos x="T2" y="T3"/>
                  </a:cxn>
                  <a:cxn ang="0">
                    <a:pos x="T4" y="T5"/>
                  </a:cxn>
                  <a:cxn ang="0">
                    <a:pos x="T6" y="T7"/>
                  </a:cxn>
                  <a:cxn ang="0">
                    <a:pos x="T8" y="T9"/>
                  </a:cxn>
                </a:cxnLst>
                <a:rect l="0" t="0" r="r" b="b"/>
                <a:pathLst>
                  <a:path w="18" h="24">
                    <a:moveTo>
                      <a:pt x="18" y="0"/>
                    </a:moveTo>
                    <a:lnTo>
                      <a:pt x="18" y="16"/>
                    </a:lnTo>
                    <a:lnTo>
                      <a:pt x="0" y="24"/>
                    </a:lnTo>
                    <a:lnTo>
                      <a:pt x="0" y="6"/>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076" name="Freeform 922"/>
              <p:cNvSpPr/>
              <p:nvPr/>
            </p:nvSpPr>
            <p:spPr bwMode="auto">
              <a:xfrm>
                <a:off x="6092" y="2852"/>
                <a:ext cx="34" cy="46"/>
              </a:xfrm>
              <a:custGeom>
                <a:avLst/>
                <a:gdLst>
                  <a:gd name="T0" fmla="*/ 0 w 34"/>
                  <a:gd name="T1" fmla="*/ 18 h 46"/>
                  <a:gd name="T2" fmla="*/ 34 w 34"/>
                  <a:gd name="T3" fmla="*/ 0 h 46"/>
                  <a:gd name="T4" fmla="*/ 34 w 34"/>
                  <a:gd name="T5" fmla="*/ 24 h 46"/>
                  <a:gd name="T6" fmla="*/ 0 w 34"/>
                  <a:gd name="T7" fmla="*/ 46 h 46"/>
                  <a:gd name="T8" fmla="*/ 0 w 34"/>
                  <a:gd name="T9" fmla="*/ 18 h 46"/>
                </a:gdLst>
                <a:ahLst/>
                <a:cxnLst>
                  <a:cxn ang="0">
                    <a:pos x="T0" y="T1"/>
                  </a:cxn>
                  <a:cxn ang="0">
                    <a:pos x="T2" y="T3"/>
                  </a:cxn>
                  <a:cxn ang="0">
                    <a:pos x="T4" y="T5"/>
                  </a:cxn>
                  <a:cxn ang="0">
                    <a:pos x="T6" y="T7"/>
                  </a:cxn>
                  <a:cxn ang="0">
                    <a:pos x="T8" y="T9"/>
                  </a:cxn>
                </a:cxnLst>
                <a:rect l="0" t="0" r="r" b="b"/>
                <a:pathLst>
                  <a:path w="34" h="46">
                    <a:moveTo>
                      <a:pt x="0" y="18"/>
                    </a:moveTo>
                    <a:lnTo>
                      <a:pt x="34" y="0"/>
                    </a:lnTo>
                    <a:lnTo>
                      <a:pt x="34" y="24"/>
                    </a:lnTo>
                    <a:lnTo>
                      <a:pt x="0" y="46"/>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7" name="Freeform 923"/>
              <p:cNvSpPr/>
              <p:nvPr/>
            </p:nvSpPr>
            <p:spPr bwMode="auto">
              <a:xfrm>
                <a:off x="6152" y="2832"/>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78" name="Freeform 924"/>
              <p:cNvSpPr/>
              <p:nvPr/>
            </p:nvSpPr>
            <p:spPr bwMode="auto">
              <a:xfrm>
                <a:off x="6178" y="2810"/>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79" name="Freeform 925"/>
              <p:cNvSpPr/>
              <p:nvPr/>
            </p:nvSpPr>
            <p:spPr bwMode="auto">
              <a:xfrm>
                <a:off x="6156" y="2854"/>
                <a:ext cx="50" cy="48"/>
              </a:xfrm>
              <a:custGeom>
                <a:avLst/>
                <a:gdLst>
                  <a:gd name="T0" fmla="*/ 50 w 50"/>
                  <a:gd name="T1" fmla="*/ 0 h 48"/>
                  <a:gd name="T2" fmla="*/ 50 w 50"/>
                  <a:gd name="T3" fmla="*/ 14 h 48"/>
                  <a:gd name="T4" fmla="*/ 0 w 50"/>
                  <a:gd name="T5" fmla="*/ 48 h 48"/>
                  <a:gd name="T6" fmla="*/ 0 w 50"/>
                  <a:gd name="T7" fmla="*/ 28 h 48"/>
                  <a:gd name="T8" fmla="*/ 50 w 50"/>
                  <a:gd name="T9" fmla="*/ 0 h 48"/>
                </a:gdLst>
                <a:ahLst/>
                <a:cxnLst>
                  <a:cxn ang="0">
                    <a:pos x="T0" y="T1"/>
                  </a:cxn>
                  <a:cxn ang="0">
                    <a:pos x="T2" y="T3"/>
                  </a:cxn>
                  <a:cxn ang="0">
                    <a:pos x="T4" y="T5"/>
                  </a:cxn>
                  <a:cxn ang="0">
                    <a:pos x="T6" y="T7"/>
                  </a:cxn>
                  <a:cxn ang="0">
                    <a:pos x="T8" y="T9"/>
                  </a:cxn>
                </a:cxnLst>
                <a:rect l="0" t="0" r="r" b="b"/>
                <a:pathLst>
                  <a:path w="50" h="48">
                    <a:moveTo>
                      <a:pt x="50" y="0"/>
                    </a:moveTo>
                    <a:lnTo>
                      <a:pt x="50" y="14"/>
                    </a:lnTo>
                    <a:lnTo>
                      <a:pt x="0" y="48"/>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080" name="Freeform 926"/>
              <p:cNvSpPr/>
              <p:nvPr/>
            </p:nvSpPr>
            <p:spPr bwMode="auto">
              <a:xfrm>
                <a:off x="6090" y="2916"/>
                <a:ext cx="82" cy="80"/>
              </a:xfrm>
              <a:custGeom>
                <a:avLst/>
                <a:gdLst>
                  <a:gd name="T0" fmla="*/ 82 w 82"/>
                  <a:gd name="T1" fmla="*/ 0 h 80"/>
                  <a:gd name="T2" fmla="*/ 82 w 82"/>
                  <a:gd name="T3" fmla="*/ 18 h 80"/>
                  <a:gd name="T4" fmla="*/ 0 w 82"/>
                  <a:gd name="T5" fmla="*/ 80 h 80"/>
                  <a:gd name="T6" fmla="*/ 0 w 82"/>
                  <a:gd name="T7" fmla="*/ 54 h 80"/>
                  <a:gd name="T8" fmla="*/ 82 w 82"/>
                  <a:gd name="T9" fmla="*/ 0 h 80"/>
                </a:gdLst>
                <a:ahLst/>
                <a:cxnLst>
                  <a:cxn ang="0">
                    <a:pos x="T0" y="T1"/>
                  </a:cxn>
                  <a:cxn ang="0">
                    <a:pos x="T2" y="T3"/>
                  </a:cxn>
                  <a:cxn ang="0">
                    <a:pos x="T4" y="T5"/>
                  </a:cxn>
                  <a:cxn ang="0">
                    <a:pos x="T6" y="T7"/>
                  </a:cxn>
                  <a:cxn ang="0">
                    <a:pos x="T8" y="T9"/>
                  </a:cxn>
                </a:cxnLst>
                <a:rect l="0" t="0" r="r" b="b"/>
                <a:pathLst>
                  <a:path w="82" h="80">
                    <a:moveTo>
                      <a:pt x="82" y="0"/>
                    </a:moveTo>
                    <a:lnTo>
                      <a:pt x="82" y="18"/>
                    </a:lnTo>
                    <a:lnTo>
                      <a:pt x="0" y="80"/>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1081" name="Freeform 927"/>
              <p:cNvSpPr/>
              <p:nvPr/>
            </p:nvSpPr>
            <p:spPr bwMode="auto">
              <a:xfrm>
                <a:off x="6186" y="2892"/>
                <a:ext cx="20" cy="30"/>
              </a:xfrm>
              <a:custGeom>
                <a:avLst/>
                <a:gdLst>
                  <a:gd name="T0" fmla="*/ 20 w 20"/>
                  <a:gd name="T1" fmla="*/ 0 h 30"/>
                  <a:gd name="T2" fmla="*/ 20 w 20"/>
                  <a:gd name="T3" fmla="*/ 16 h 30"/>
                  <a:gd name="T4" fmla="*/ 0 w 20"/>
                  <a:gd name="T5" fmla="*/ 30 h 30"/>
                  <a:gd name="T6" fmla="*/ 0 w 20"/>
                  <a:gd name="T7" fmla="*/ 14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2" name="Freeform 928"/>
              <p:cNvSpPr/>
              <p:nvPr/>
            </p:nvSpPr>
            <p:spPr bwMode="auto">
              <a:xfrm>
                <a:off x="6052" y="3002"/>
                <a:ext cx="58" cy="72"/>
              </a:xfrm>
              <a:custGeom>
                <a:avLst/>
                <a:gdLst>
                  <a:gd name="T0" fmla="*/ 0 w 58"/>
                  <a:gd name="T1" fmla="*/ 42 h 72"/>
                  <a:gd name="T2" fmla="*/ 58 w 58"/>
                  <a:gd name="T3" fmla="*/ 0 h 72"/>
                  <a:gd name="T4" fmla="*/ 58 w 58"/>
                  <a:gd name="T5" fmla="*/ 26 h 72"/>
                  <a:gd name="T6" fmla="*/ 0 w 58"/>
                  <a:gd name="T7" fmla="*/ 72 h 72"/>
                  <a:gd name="T8" fmla="*/ 0 w 58"/>
                  <a:gd name="T9" fmla="*/ 42 h 72"/>
                </a:gdLst>
                <a:ahLst/>
                <a:cxnLst>
                  <a:cxn ang="0">
                    <a:pos x="T0" y="T1"/>
                  </a:cxn>
                  <a:cxn ang="0">
                    <a:pos x="T2" y="T3"/>
                  </a:cxn>
                  <a:cxn ang="0">
                    <a:pos x="T4" y="T5"/>
                  </a:cxn>
                  <a:cxn ang="0">
                    <a:pos x="T6" y="T7"/>
                  </a:cxn>
                  <a:cxn ang="0">
                    <a:pos x="T8" y="T9"/>
                  </a:cxn>
                </a:cxnLst>
                <a:rect l="0" t="0" r="r" b="b"/>
                <a:pathLst>
                  <a:path w="58" h="72">
                    <a:moveTo>
                      <a:pt x="0" y="42"/>
                    </a:moveTo>
                    <a:lnTo>
                      <a:pt x="58" y="0"/>
                    </a:lnTo>
                    <a:lnTo>
                      <a:pt x="58" y="26"/>
                    </a:lnTo>
                    <a:lnTo>
                      <a:pt x="0" y="72"/>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083" name="Freeform 929"/>
              <p:cNvSpPr/>
              <p:nvPr/>
            </p:nvSpPr>
            <p:spPr bwMode="auto">
              <a:xfrm>
                <a:off x="6126" y="2978"/>
                <a:ext cx="18" cy="38"/>
              </a:xfrm>
              <a:custGeom>
                <a:avLst/>
                <a:gdLst>
                  <a:gd name="T0" fmla="*/ 0 w 18"/>
                  <a:gd name="T1" fmla="*/ 14 h 38"/>
                  <a:gd name="T2" fmla="*/ 18 w 18"/>
                  <a:gd name="T3" fmla="*/ 0 h 38"/>
                  <a:gd name="T4" fmla="*/ 18 w 18"/>
                  <a:gd name="T5" fmla="*/ 22 h 38"/>
                  <a:gd name="T6" fmla="*/ 0 w 18"/>
                  <a:gd name="T7" fmla="*/ 38 h 38"/>
                  <a:gd name="T8" fmla="*/ 0 w 18"/>
                  <a:gd name="T9" fmla="*/ 14 h 38"/>
                </a:gdLst>
                <a:ahLst/>
                <a:cxnLst>
                  <a:cxn ang="0">
                    <a:pos x="T0" y="T1"/>
                  </a:cxn>
                  <a:cxn ang="0">
                    <a:pos x="T2" y="T3"/>
                  </a:cxn>
                  <a:cxn ang="0">
                    <a:pos x="T4" y="T5"/>
                  </a:cxn>
                  <a:cxn ang="0">
                    <a:pos x="T6" y="T7"/>
                  </a:cxn>
                  <a:cxn ang="0">
                    <a:pos x="T8" y="T9"/>
                  </a:cxn>
                </a:cxnLst>
                <a:rect l="0" t="0" r="r" b="b"/>
                <a:pathLst>
                  <a:path w="18" h="38">
                    <a:moveTo>
                      <a:pt x="0" y="14"/>
                    </a:moveTo>
                    <a:lnTo>
                      <a:pt x="18" y="0"/>
                    </a:lnTo>
                    <a:lnTo>
                      <a:pt x="18" y="22"/>
                    </a:lnTo>
                    <a:lnTo>
                      <a:pt x="0" y="38"/>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4" name="Freeform 930"/>
              <p:cNvSpPr/>
              <p:nvPr/>
            </p:nvSpPr>
            <p:spPr bwMode="auto">
              <a:xfrm>
                <a:off x="6186" y="2934"/>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5" name="Freeform 931"/>
              <p:cNvSpPr/>
              <p:nvPr/>
            </p:nvSpPr>
            <p:spPr bwMode="auto">
              <a:xfrm>
                <a:off x="6100" y="3012"/>
                <a:ext cx="56" cy="72"/>
              </a:xfrm>
              <a:custGeom>
                <a:avLst/>
                <a:gdLst>
                  <a:gd name="T0" fmla="*/ 56 w 56"/>
                  <a:gd name="T1" fmla="*/ 0 h 72"/>
                  <a:gd name="T2" fmla="*/ 56 w 56"/>
                  <a:gd name="T3" fmla="*/ 22 h 72"/>
                  <a:gd name="T4" fmla="*/ 0 w 56"/>
                  <a:gd name="T5" fmla="*/ 72 h 72"/>
                  <a:gd name="T6" fmla="*/ 0 w 56"/>
                  <a:gd name="T7" fmla="*/ 44 h 72"/>
                  <a:gd name="T8" fmla="*/ 56 w 56"/>
                  <a:gd name="T9" fmla="*/ 0 h 72"/>
                </a:gdLst>
                <a:ahLst/>
                <a:cxnLst>
                  <a:cxn ang="0">
                    <a:pos x="T0" y="T1"/>
                  </a:cxn>
                  <a:cxn ang="0">
                    <a:pos x="T2" y="T3"/>
                  </a:cxn>
                  <a:cxn ang="0">
                    <a:pos x="T4" y="T5"/>
                  </a:cxn>
                  <a:cxn ang="0">
                    <a:pos x="T6" y="T7"/>
                  </a:cxn>
                  <a:cxn ang="0">
                    <a:pos x="T8" y="T9"/>
                  </a:cxn>
                </a:cxnLst>
                <a:rect l="0" t="0" r="r" b="b"/>
                <a:pathLst>
                  <a:path w="56" h="72">
                    <a:moveTo>
                      <a:pt x="56" y="0"/>
                    </a:moveTo>
                    <a:lnTo>
                      <a:pt x="56" y="22"/>
                    </a:lnTo>
                    <a:lnTo>
                      <a:pt x="0" y="72"/>
                    </a:lnTo>
                    <a:lnTo>
                      <a:pt x="0" y="44"/>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086" name="Freeform 932"/>
              <p:cNvSpPr/>
              <p:nvPr/>
            </p:nvSpPr>
            <p:spPr bwMode="auto">
              <a:xfrm>
                <a:off x="6172" y="2974"/>
                <a:ext cx="34" cy="46"/>
              </a:xfrm>
              <a:custGeom>
                <a:avLst/>
                <a:gdLst>
                  <a:gd name="T0" fmla="*/ 34 w 34"/>
                  <a:gd name="T1" fmla="*/ 0 h 46"/>
                  <a:gd name="T2" fmla="*/ 34 w 34"/>
                  <a:gd name="T3" fmla="*/ 16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6"/>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087" name="Freeform 933"/>
              <p:cNvSpPr/>
              <p:nvPr/>
            </p:nvSpPr>
            <p:spPr bwMode="auto">
              <a:xfrm>
                <a:off x="6052" y="3130"/>
                <a:ext cx="16" cy="44"/>
              </a:xfrm>
              <a:custGeom>
                <a:avLst/>
                <a:gdLst>
                  <a:gd name="T0" fmla="*/ 0 w 16"/>
                  <a:gd name="T1" fmla="*/ 14 h 44"/>
                  <a:gd name="T2" fmla="*/ 16 w 16"/>
                  <a:gd name="T3" fmla="*/ 0 h 44"/>
                  <a:gd name="T4" fmla="*/ 16 w 16"/>
                  <a:gd name="T5" fmla="*/ 28 h 44"/>
                  <a:gd name="T6" fmla="*/ 0 w 16"/>
                  <a:gd name="T7" fmla="*/ 44 h 44"/>
                  <a:gd name="T8" fmla="*/ 0 w 16"/>
                  <a:gd name="T9" fmla="*/ 14 h 44"/>
                </a:gdLst>
                <a:ahLst/>
                <a:cxnLst>
                  <a:cxn ang="0">
                    <a:pos x="T0" y="T1"/>
                  </a:cxn>
                  <a:cxn ang="0">
                    <a:pos x="T2" y="T3"/>
                  </a:cxn>
                  <a:cxn ang="0">
                    <a:pos x="T4" y="T5"/>
                  </a:cxn>
                  <a:cxn ang="0">
                    <a:pos x="T6" y="T7"/>
                  </a:cxn>
                  <a:cxn ang="0">
                    <a:pos x="T8" y="T9"/>
                  </a:cxn>
                </a:cxnLst>
                <a:rect l="0" t="0" r="r" b="b"/>
                <a:pathLst>
                  <a:path w="16" h="44">
                    <a:moveTo>
                      <a:pt x="0" y="14"/>
                    </a:moveTo>
                    <a:lnTo>
                      <a:pt x="16" y="0"/>
                    </a:lnTo>
                    <a:lnTo>
                      <a:pt x="16" y="28"/>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8" name="Freeform 934"/>
              <p:cNvSpPr/>
              <p:nvPr/>
            </p:nvSpPr>
            <p:spPr bwMode="auto">
              <a:xfrm>
                <a:off x="6084" y="3070"/>
                <a:ext cx="54" cy="74"/>
              </a:xfrm>
              <a:custGeom>
                <a:avLst/>
                <a:gdLst>
                  <a:gd name="T0" fmla="*/ 54 w 54"/>
                  <a:gd name="T1" fmla="*/ 0 h 74"/>
                  <a:gd name="T2" fmla="*/ 54 w 54"/>
                  <a:gd name="T3" fmla="*/ 24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4"/>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089" name="Freeform 935"/>
              <p:cNvSpPr/>
              <p:nvPr/>
            </p:nvSpPr>
            <p:spPr bwMode="auto">
              <a:xfrm>
                <a:off x="6154" y="3014"/>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90" name="Freeform 936"/>
              <p:cNvSpPr/>
              <p:nvPr/>
            </p:nvSpPr>
            <p:spPr bwMode="auto">
              <a:xfrm>
                <a:off x="6052" y="3162"/>
                <a:ext cx="38" cy="66"/>
              </a:xfrm>
              <a:custGeom>
                <a:avLst/>
                <a:gdLst>
                  <a:gd name="T0" fmla="*/ 0 w 38"/>
                  <a:gd name="T1" fmla="*/ 34 h 66"/>
                  <a:gd name="T2" fmla="*/ 38 w 38"/>
                  <a:gd name="T3" fmla="*/ 0 h 66"/>
                  <a:gd name="T4" fmla="*/ 38 w 38"/>
                  <a:gd name="T5" fmla="*/ 28 h 66"/>
                  <a:gd name="T6" fmla="*/ 0 w 38"/>
                  <a:gd name="T7" fmla="*/ 66 h 66"/>
                  <a:gd name="T8" fmla="*/ 0 w 38"/>
                  <a:gd name="T9" fmla="*/ 34 h 66"/>
                </a:gdLst>
                <a:ahLst/>
                <a:cxnLst>
                  <a:cxn ang="0">
                    <a:pos x="T0" y="T1"/>
                  </a:cxn>
                  <a:cxn ang="0">
                    <a:pos x="T2" y="T3"/>
                  </a:cxn>
                  <a:cxn ang="0">
                    <a:pos x="T4" y="T5"/>
                  </a:cxn>
                  <a:cxn ang="0">
                    <a:pos x="T6" y="T7"/>
                  </a:cxn>
                  <a:cxn ang="0">
                    <a:pos x="T8" y="T9"/>
                  </a:cxn>
                </a:cxnLst>
                <a:rect l="0" t="0" r="r" b="b"/>
                <a:pathLst>
                  <a:path w="38" h="66">
                    <a:moveTo>
                      <a:pt x="0" y="34"/>
                    </a:moveTo>
                    <a:lnTo>
                      <a:pt x="38" y="0"/>
                    </a:lnTo>
                    <a:lnTo>
                      <a:pt x="38"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091" name="Freeform 937"/>
              <p:cNvSpPr/>
              <p:nvPr/>
            </p:nvSpPr>
            <p:spPr bwMode="auto">
              <a:xfrm>
                <a:off x="6134" y="3094"/>
                <a:ext cx="30" cy="50"/>
              </a:xfrm>
              <a:custGeom>
                <a:avLst/>
                <a:gdLst>
                  <a:gd name="T0" fmla="*/ 30 w 30"/>
                  <a:gd name="T1" fmla="*/ 0 h 50"/>
                  <a:gd name="T2" fmla="*/ 30 w 30"/>
                  <a:gd name="T3" fmla="*/ 20 h 50"/>
                  <a:gd name="T4" fmla="*/ 0 w 30"/>
                  <a:gd name="T5" fmla="*/ 50 h 50"/>
                  <a:gd name="T6" fmla="*/ 0 w 30"/>
                  <a:gd name="T7" fmla="*/ 28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8"/>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92" name="Freeform 938"/>
              <p:cNvSpPr/>
              <p:nvPr/>
            </p:nvSpPr>
            <p:spPr bwMode="auto">
              <a:xfrm>
                <a:off x="6178" y="3056"/>
                <a:ext cx="28" cy="44"/>
              </a:xfrm>
              <a:custGeom>
                <a:avLst/>
                <a:gdLst>
                  <a:gd name="T0" fmla="*/ 28 w 28"/>
                  <a:gd name="T1" fmla="*/ 0 h 44"/>
                  <a:gd name="T2" fmla="*/ 28 w 28"/>
                  <a:gd name="T3" fmla="*/ 16 h 44"/>
                  <a:gd name="T4" fmla="*/ 0 w 28"/>
                  <a:gd name="T5" fmla="*/ 44 h 44"/>
                  <a:gd name="T6" fmla="*/ 0 w 28"/>
                  <a:gd name="T7" fmla="*/ 26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93" name="Freeform 939"/>
              <p:cNvSpPr/>
              <p:nvPr/>
            </p:nvSpPr>
            <p:spPr bwMode="auto">
              <a:xfrm>
                <a:off x="6094" y="3148"/>
                <a:ext cx="58" cy="84"/>
              </a:xfrm>
              <a:custGeom>
                <a:avLst/>
                <a:gdLst>
                  <a:gd name="T0" fmla="*/ 0 w 58"/>
                  <a:gd name="T1" fmla="*/ 56 h 84"/>
                  <a:gd name="T2" fmla="*/ 58 w 58"/>
                  <a:gd name="T3" fmla="*/ 0 h 84"/>
                  <a:gd name="T4" fmla="*/ 58 w 58"/>
                  <a:gd name="T5" fmla="*/ 22 h 84"/>
                  <a:gd name="T6" fmla="*/ 0 w 58"/>
                  <a:gd name="T7" fmla="*/ 84 h 84"/>
                  <a:gd name="T8" fmla="*/ 0 w 58"/>
                  <a:gd name="T9" fmla="*/ 56 h 84"/>
                </a:gdLst>
                <a:ahLst/>
                <a:cxnLst>
                  <a:cxn ang="0">
                    <a:pos x="T0" y="T1"/>
                  </a:cxn>
                  <a:cxn ang="0">
                    <a:pos x="T2" y="T3"/>
                  </a:cxn>
                  <a:cxn ang="0">
                    <a:pos x="T4" y="T5"/>
                  </a:cxn>
                  <a:cxn ang="0">
                    <a:pos x="T6" y="T7"/>
                  </a:cxn>
                  <a:cxn ang="0">
                    <a:pos x="T8" y="T9"/>
                  </a:cxn>
                </a:cxnLst>
                <a:rect l="0" t="0" r="r" b="b"/>
                <a:pathLst>
                  <a:path w="58" h="84">
                    <a:moveTo>
                      <a:pt x="0" y="56"/>
                    </a:moveTo>
                    <a:lnTo>
                      <a:pt x="58" y="0"/>
                    </a:lnTo>
                    <a:lnTo>
                      <a:pt x="58" y="22"/>
                    </a:lnTo>
                    <a:lnTo>
                      <a:pt x="0" y="84"/>
                    </a:lnTo>
                    <a:lnTo>
                      <a:pt x="0" y="56"/>
                    </a:lnTo>
                    <a:close/>
                  </a:path>
                </a:pathLst>
              </a:custGeom>
              <a:grpFill/>
              <a:ln>
                <a:noFill/>
              </a:ln>
            </p:spPr>
            <p:txBody>
              <a:bodyPr vert="horz" wrap="square" lIns="91440" tIns="45720" rIns="91440" bIns="45720" numCol="1" anchor="t" anchorCtr="0" compatLnSpc="1"/>
              <a:lstStyle/>
              <a:p>
                <a:endParaRPr lang="zh-CN" altLang="en-US"/>
              </a:p>
            </p:txBody>
          </p:sp>
          <p:sp>
            <p:nvSpPr>
              <p:cNvPr id="1094" name="Freeform 940"/>
              <p:cNvSpPr/>
              <p:nvPr/>
            </p:nvSpPr>
            <p:spPr bwMode="auto">
              <a:xfrm>
                <a:off x="6166" y="3096"/>
                <a:ext cx="40" cy="58"/>
              </a:xfrm>
              <a:custGeom>
                <a:avLst/>
                <a:gdLst>
                  <a:gd name="T0" fmla="*/ 40 w 40"/>
                  <a:gd name="T1" fmla="*/ 0 h 58"/>
                  <a:gd name="T2" fmla="*/ 40 w 40"/>
                  <a:gd name="T3" fmla="*/ 14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4"/>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095" name="Freeform 941"/>
              <p:cNvSpPr/>
              <p:nvPr/>
            </p:nvSpPr>
            <p:spPr bwMode="auto">
              <a:xfrm>
                <a:off x="6052" y="3208"/>
                <a:ext cx="84" cy="119"/>
              </a:xfrm>
              <a:custGeom>
                <a:avLst/>
                <a:gdLst>
                  <a:gd name="T0" fmla="*/ 0 w 84"/>
                  <a:gd name="T1" fmla="*/ 86 h 119"/>
                  <a:gd name="T2" fmla="*/ 84 w 84"/>
                  <a:gd name="T3" fmla="*/ 0 h 119"/>
                  <a:gd name="T4" fmla="*/ 84 w 84"/>
                  <a:gd name="T5" fmla="*/ 24 h 119"/>
                  <a:gd name="T6" fmla="*/ 0 w 84"/>
                  <a:gd name="T7" fmla="*/ 119 h 119"/>
                  <a:gd name="T8" fmla="*/ 0 w 84"/>
                  <a:gd name="T9" fmla="*/ 86 h 119"/>
                </a:gdLst>
                <a:ahLst/>
                <a:cxnLst>
                  <a:cxn ang="0">
                    <a:pos x="T0" y="T1"/>
                  </a:cxn>
                  <a:cxn ang="0">
                    <a:pos x="T2" y="T3"/>
                  </a:cxn>
                  <a:cxn ang="0">
                    <a:pos x="T4" y="T5"/>
                  </a:cxn>
                  <a:cxn ang="0">
                    <a:pos x="T6" y="T7"/>
                  </a:cxn>
                  <a:cxn ang="0">
                    <a:pos x="T8" y="T9"/>
                  </a:cxn>
                </a:cxnLst>
                <a:rect l="0" t="0" r="r" b="b"/>
                <a:pathLst>
                  <a:path w="84" h="119">
                    <a:moveTo>
                      <a:pt x="0" y="86"/>
                    </a:moveTo>
                    <a:lnTo>
                      <a:pt x="84" y="0"/>
                    </a:lnTo>
                    <a:lnTo>
                      <a:pt x="84" y="24"/>
                    </a:lnTo>
                    <a:lnTo>
                      <a:pt x="0" y="119"/>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1096" name="Freeform 942"/>
              <p:cNvSpPr/>
              <p:nvPr/>
            </p:nvSpPr>
            <p:spPr bwMode="auto">
              <a:xfrm>
                <a:off x="6194" y="3138"/>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097" name="Freeform 943"/>
              <p:cNvSpPr/>
              <p:nvPr/>
            </p:nvSpPr>
            <p:spPr bwMode="auto">
              <a:xfrm>
                <a:off x="6082" y="3286"/>
                <a:ext cx="22" cy="55"/>
              </a:xfrm>
              <a:custGeom>
                <a:avLst/>
                <a:gdLst>
                  <a:gd name="T0" fmla="*/ 0 w 22"/>
                  <a:gd name="T1" fmla="*/ 27 h 55"/>
                  <a:gd name="T2" fmla="*/ 22 w 22"/>
                  <a:gd name="T3" fmla="*/ 0 h 55"/>
                  <a:gd name="T4" fmla="*/ 22 w 22"/>
                  <a:gd name="T5" fmla="*/ 27 h 55"/>
                  <a:gd name="T6" fmla="*/ 0 w 22"/>
                  <a:gd name="T7" fmla="*/ 55 h 55"/>
                  <a:gd name="T8" fmla="*/ 0 w 22"/>
                  <a:gd name="T9" fmla="*/ 27 h 55"/>
                </a:gdLst>
                <a:ahLst/>
                <a:cxnLst>
                  <a:cxn ang="0">
                    <a:pos x="T0" y="T1"/>
                  </a:cxn>
                  <a:cxn ang="0">
                    <a:pos x="T2" y="T3"/>
                  </a:cxn>
                  <a:cxn ang="0">
                    <a:pos x="T4" y="T5"/>
                  </a:cxn>
                  <a:cxn ang="0">
                    <a:pos x="T6" y="T7"/>
                  </a:cxn>
                  <a:cxn ang="0">
                    <a:pos x="T8" y="T9"/>
                  </a:cxn>
                </a:cxnLst>
                <a:rect l="0" t="0" r="r" b="b"/>
                <a:pathLst>
                  <a:path w="22" h="55">
                    <a:moveTo>
                      <a:pt x="0" y="27"/>
                    </a:moveTo>
                    <a:lnTo>
                      <a:pt x="22" y="0"/>
                    </a:lnTo>
                    <a:lnTo>
                      <a:pt x="22" y="27"/>
                    </a:lnTo>
                    <a:lnTo>
                      <a:pt x="0" y="55"/>
                    </a:lnTo>
                    <a:lnTo>
                      <a:pt x="0" y="27"/>
                    </a:lnTo>
                    <a:close/>
                  </a:path>
                </a:pathLst>
              </a:custGeom>
              <a:grpFill/>
              <a:ln>
                <a:noFill/>
              </a:ln>
            </p:spPr>
            <p:txBody>
              <a:bodyPr vert="horz" wrap="square" lIns="91440" tIns="45720" rIns="91440" bIns="45720" numCol="1" anchor="t" anchorCtr="0" compatLnSpc="1"/>
              <a:lstStyle/>
              <a:p>
                <a:endParaRPr lang="zh-CN" altLang="en-US"/>
              </a:p>
            </p:txBody>
          </p:sp>
          <p:sp>
            <p:nvSpPr>
              <p:cNvPr id="1098" name="Freeform 944"/>
              <p:cNvSpPr/>
              <p:nvPr/>
            </p:nvSpPr>
            <p:spPr bwMode="auto">
              <a:xfrm>
                <a:off x="6120" y="3176"/>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099" name="Freeform 945"/>
              <p:cNvSpPr/>
              <p:nvPr/>
            </p:nvSpPr>
            <p:spPr bwMode="auto">
              <a:xfrm>
                <a:off x="6154" y="3218"/>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0" name="Freeform 946"/>
              <p:cNvSpPr/>
              <p:nvPr/>
            </p:nvSpPr>
            <p:spPr bwMode="auto">
              <a:xfrm>
                <a:off x="6154" y="2656"/>
                <a:ext cx="2" cy="2"/>
              </a:xfrm>
              <a:custGeom>
                <a:avLst/>
                <a:gdLst>
                  <a:gd name="T0" fmla="*/ 0 w 2"/>
                  <a:gd name="T1" fmla="*/ 2 h 2"/>
                  <a:gd name="T2" fmla="*/ 2 w 2"/>
                  <a:gd name="T3" fmla="*/ 0 h 2"/>
                  <a:gd name="T4" fmla="*/ 2 w 2"/>
                  <a:gd name="T5" fmla="*/ 2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2" y="2"/>
                    </a:lnTo>
                    <a:lnTo>
                      <a:pt x="0" y="2"/>
                    </a:lnTo>
                    <a:close/>
                  </a:path>
                </a:pathLst>
              </a:custGeom>
              <a:grpFill/>
              <a:ln>
                <a:noFill/>
              </a:ln>
            </p:spPr>
            <p:txBody>
              <a:bodyPr vert="horz" wrap="square" lIns="91440" tIns="45720" rIns="91440" bIns="45720" numCol="1" anchor="t" anchorCtr="0" compatLnSpc="1"/>
              <a:lstStyle/>
              <a:p>
                <a:endParaRPr lang="zh-CN" altLang="en-US"/>
              </a:p>
            </p:txBody>
          </p:sp>
          <p:sp>
            <p:nvSpPr>
              <p:cNvPr id="1101" name="Freeform 947"/>
              <p:cNvSpPr/>
              <p:nvPr/>
            </p:nvSpPr>
            <p:spPr bwMode="auto">
              <a:xfrm>
                <a:off x="6110" y="2660"/>
                <a:ext cx="16" cy="28"/>
              </a:xfrm>
              <a:custGeom>
                <a:avLst/>
                <a:gdLst>
                  <a:gd name="T0" fmla="*/ 16 w 16"/>
                  <a:gd name="T1" fmla="*/ 0 h 28"/>
                  <a:gd name="T2" fmla="*/ 16 w 16"/>
                  <a:gd name="T3" fmla="*/ 24 h 28"/>
                  <a:gd name="T4" fmla="*/ 0 w 16"/>
                  <a:gd name="T5" fmla="*/ 28 h 28"/>
                  <a:gd name="T6" fmla="*/ 0 w 16"/>
                  <a:gd name="T7" fmla="*/ 2 h 28"/>
                  <a:gd name="T8" fmla="*/ 16 w 16"/>
                  <a:gd name="T9" fmla="*/ 0 h 28"/>
                </a:gdLst>
                <a:ahLst/>
                <a:cxnLst>
                  <a:cxn ang="0">
                    <a:pos x="T0" y="T1"/>
                  </a:cxn>
                  <a:cxn ang="0">
                    <a:pos x="T2" y="T3"/>
                  </a:cxn>
                  <a:cxn ang="0">
                    <a:pos x="T4" y="T5"/>
                  </a:cxn>
                  <a:cxn ang="0">
                    <a:pos x="T6" y="T7"/>
                  </a:cxn>
                  <a:cxn ang="0">
                    <a:pos x="T8" y="T9"/>
                  </a:cxn>
                </a:cxnLst>
                <a:rect l="0" t="0" r="r" b="b"/>
                <a:pathLst>
                  <a:path w="16" h="28">
                    <a:moveTo>
                      <a:pt x="16" y="0"/>
                    </a:moveTo>
                    <a:lnTo>
                      <a:pt x="16" y="24"/>
                    </a:lnTo>
                    <a:lnTo>
                      <a:pt x="0" y="28"/>
                    </a:lnTo>
                    <a:lnTo>
                      <a:pt x="0" y="2"/>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102" name="Freeform 948"/>
              <p:cNvSpPr/>
              <p:nvPr/>
            </p:nvSpPr>
            <p:spPr bwMode="auto">
              <a:xfrm>
                <a:off x="6154" y="2656"/>
                <a:ext cx="2" cy="2"/>
              </a:xfrm>
              <a:custGeom>
                <a:avLst/>
                <a:gdLst>
                  <a:gd name="T0" fmla="*/ 2 w 2"/>
                  <a:gd name="T1" fmla="*/ 0 h 2"/>
                  <a:gd name="T2" fmla="*/ 2 w 2"/>
                  <a:gd name="T3" fmla="*/ 2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2"/>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1103" name="Rectangle 949"/>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4" name="Freeform 950"/>
              <p:cNvSpPr/>
              <p:nvPr/>
            </p:nvSpPr>
            <p:spPr bwMode="auto">
              <a:xfrm>
                <a:off x="6082" y="3439"/>
                <a:ext cx="22" cy="54"/>
              </a:xfrm>
              <a:custGeom>
                <a:avLst/>
                <a:gdLst>
                  <a:gd name="T0" fmla="*/ 0 w 22"/>
                  <a:gd name="T1" fmla="*/ 26 h 54"/>
                  <a:gd name="T2" fmla="*/ 22 w 22"/>
                  <a:gd name="T3" fmla="*/ 0 h 54"/>
                  <a:gd name="T4" fmla="*/ 22 w 22"/>
                  <a:gd name="T5" fmla="*/ 26 h 54"/>
                  <a:gd name="T6" fmla="*/ 0 w 22"/>
                  <a:gd name="T7" fmla="*/ 54 h 54"/>
                  <a:gd name="T8" fmla="*/ 0 w 22"/>
                  <a:gd name="T9" fmla="*/ 26 h 54"/>
                </a:gdLst>
                <a:ahLst/>
                <a:cxnLst>
                  <a:cxn ang="0">
                    <a:pos x="T0" y="T1"/>
                  </a:cxn>
                  <a:cxn ang="0">
                    <a:pos x="T2" y="T3"/>
                  </a:cxn>
                  <a:cxn ang="0">
                    <a:pos x="T4" y="T5"/>
                  </a:cxn>
                  <a:cxn ang="0">
                    <a:pos x="T6" y="T7"/>
                  </a:cxn>
                  <a:cxn ang="0">
                    <a:pos x="T8" y="T9"/>
                  </a:cxn>
                </a:cxnLst>
                <a:rect l="0" t="0" r="r" b="b"/>
                <a:pathLst>
                  <a:path w="22" h="54">
                    <a:moveTo>
                      <a:pt x="0" y="26"/>
                    </a:moveTo>
                    <a:lnTo>
                      <a:pt x="22" y="0"/>
                    </a:lnTo>
                    <a:lnTo>
                      <a:pt x="22" y="26"/>
                    </a:lnTo>
                    <a:lnTo>
                      <a:pt x="0" y="54"/>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105" name="Freeform 951"/>
              <p:cNvSpPr/>
              <p:nvPr/>
            </p:nvSpPr>
            <p:spPr bwMode="auto">
              <a:xfrm>
                <a:off x="6120" y="3317"/>
                <a:ext cx="86" cy="128"/>
              </a:xfrm>
              <a:custGeom>
                <a:avLst/>
                <a:gdLst>
                  <a:gd name="T0" fmla="*/ 86 w 86"/>
                  <a:gd name="T1" fmla="*/ 0 h 128"/>
                  <a:gd name="T2" fmla="*/ 86 w 86"/>
                  <a:gd name="T3" fmla="*/ 16 h 128"/>
                  <a:gd name="T4" fmla="*/ 0 w 86"/>
                  <a:gd name="T5" fmla="*/ 128 h 128"/>
                  <a:gd name="T6" fmla="*/ 0 w 86"/>
                  <a:gd name="T7" fmla="*/ 104 h 128"/>
                  <a:gd name="T8" fmla="*/ 86 w 86"/>
                  <a:gd name="T9" fmla="*/ 0 h 128"/>
                </a:gdLst>
                <a:ahLst/>
                <a:cxnLst>
                  <a:cxn ang="0">
                    <a:pos x="T0" y="T1"/>
                  </a:cxn>
                  <a:cxn ang="0">
                    <a:pos x="T2" y="T3"/>
                  </a:cxn>
                  <a:cxn ang="0">
                    <a:pos x="T4" y="T5"/>
                  </a:cxn>
                  <a:cxn ang="0">
                    <a:pos x="T6" y="T7"/>
                  </a:cxn>
                  <a:cxn ang="0">
                    <a:pos x="T8" y="T9"/>
                  </a:cxn>
                </a:cxnLst>
                <a:rect l="0" t="0" r="r" b="b"/>
                <a:pathLst>
                  <a:path w="86" h="128">
                    <a:moveTo>
                      <a:pt x="86" y="0"/>
                    </a:moveTo>
                    <a:lnTo>
                      <a:pt x="86" y="16"/>
                    </a:lnTo>
                    <a:lnTo>
                      <a:pt x="0" y="128"/>
                    </a:lnTo>
                    <a:lnTo>
                      <a:pt x="0" y="10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6" name="Freeform 952"/>
              <p:cNvSpPr/>
              <p:nvPr/>
            </p:nvSpPr>
            <p:spPr bwMode="auto">
              <a:xfrm>
                <a:off x="6120" y="3365"/>
                <a:ext cx="86" cy="13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7" name="Freeform 953"/>
              <p:cNvSpPr/>
              <p:nvPr/>
            </p:nvSpPr>
            <p:spPr bwMode="auto">
              <a:xfrm>
                <a:off x="6154" y="3270"/>
                <a:ext cx="52" cy="81"/>
              </a:xfrm>
              <a:custGeom>
                <a:avLst/>
                <a:gdLst>
                  <a:gd name="T0" fmla="*/ 52 w 52"/>
                  <a:gd name="T1" fmla="*/ 0 h 81"/>
                  <a:gd name="T2" fmla="*/ 52 w 52"/>
                  <a:gd name="T3" fmla="*/ 16 h 81"/>
                  <a:gd name="T4" fmla="*/ 0 w 52"/>
                  <a:gd name="T5" fmla="*/ 81 h 81"/>
                  <a:gd name="T6" fmla="*/ 0 w 52"/>
                  <a:gd name="T7" fmla="*/ 61 h 81"/>
                  <a:gd name="T8" fmla="*/ 52 w 52"/>
                  <a:gd name="T9" fmla="*/ 0 h 81"/>
                </a:gdLst>
                <a:ahLst/>
                <a:cxnLst>
                  <a:cxn ang="0">
                    <a:pos x="T0" y="T1"/>
                  </a:cxn>
                  <a:cxn ang="0">
                    <a:pos x="T2" y="T3"/>
                  </a:cxn>
                  <a:cxn ang="0">
                    <a:pos x="T4" y="T5"/>
                  </a:cxn>
                  <a:cxn ang="0">
                    <a:pos x="T6" y="T7"/>
                  </a:cxn>
                  <a:cxn ang="0">
                    <a:pos x="T8" y="T9"/>
                  </a:cxn>
                </a:cxnLst>
                <a:rect l="0" t="0" r="r" b="b"/>
                <a:pathLst>
                  <a:path w="52" h="81">
                    <a:moveTo>
                      <a:pt x="52" y="0"/>
                    </a:moveTo>
                    <a:lnTo>
                      <a:pt x="52" y="16"/>
                    </a:lnTo>
                    <a:lnTo>
                      <a:pt x="0" y="81"/>
                    </a:lnTo>
                    <a:lnTo>
                      <a:pt x="0" y="61"/>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8" name="Rectangle 954"/>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9" name="Freeform 955"/>
              <p:cNvSpPr/>
              <p:nvPr/>
            </p:nvSpPr>
            <p:spPr bwMode="auto">
              <a:xfrm>
                <a:off x="6168" y="2407"/>
                <a:ext cx="16" cy="28"/>
              </a:xfrm>
              <a:custGeom>
                <a:avLst/>
                <a:gdLst>
                  <a:gd name="T0" fmla="*/ 16 w 16"/>
                  <a:gd name="T1" fmla="*/ 10 h 28"/>
                  <a:gd name="T2" fmla="*/ 16 w 16"/>
                  <a:gd name="T3" fmla="*/ 28 h 28"/>
                  <a:gd name="T4" fmla="*/ 0 w 16"/>
                  <a:gd name="T5" fmla="*/ 18 h 28"/>
                  <a:gd name="T6" fmla="*/ 0 w 16"/>
                  <a:gd name="T7" fmla="*/ 0 h 28"/>
                  <a:gd name="T8" fmla="*/ 16 w 16"/>
                  <a:gd name="T9" fmla="*/ 10 h 28"/>
                </a:gdLst>
                <a:ahLst/>
                <a:cxnLst>
                  <a:cxn ang="0">
                    <a:pos x="T0" y="T1"/>
                  </a:cxn>
                  <a:cxn ang="0">
                    <a:pos x="T2" y="T3"/>
                  </a:cxn>
                  <a:cxn ang="0">
                    <a:pos x="T4" y="T5"/>
                  </a:cxn>
                  <a:cxn ang="0">
                    <a:pos x="T6" y="T7"/>
                  </a:cxn>
                  <a:cxn ang="0">
                    <a:pos x="T8" y="T9"/>
                  </a:cxn>
                </a:cxnLst>
                <a:rect l="0" t="0" r="r" b="b"/>
                <a:pathLst>
                  <a:path w="16" h="28">
                    <a:moveTo>
                      <a:pt x="16" y="10"/>
                    </a:moveTo>
                    <a:lnTo>
                      <a:pt x="16" y="28"/>
                    </a:lnTo>
                    <a:lnTo>
                      <a:pt x="0" y="18"/>
                    </a:lnTo>
                    <a:lnTo>
                      <a:pt x="0" y="0"/>
                    </a:lnTo>
                    <a:lnTo>
                      <a:pt x="16" y="10"/>
                    </a:lnTo>
                    <a:close/>
                  </a:path>
                </a:pathLst>
              </a:custGeom>
              <a:grpFill/>
              <a:ln>
                <a:noFill/>
              </a:ln>
            </p:spPr>
            <p:txBody>
              <a:bodyPr vert="horz" wrap="square" lIns="91440" tIns="45720" rIns="91440" bIns="45720" numCol="1" anchor="t" anchorCtr="0" compatLnSpc="1"/>
              <a:lstStyle/>
              <a:p>
                <a:endParaRPr lang="zh-CN" altLang="en-US"/>
              </a:p>
            </p:txBody>
          </p:sp>
          <p:sp>
            <p:nvSpPr>
              <p:cNvPr id="1110" name="Rectangle 956"/>
              <p:cNvSpPr>
                <a:spLocks noChangeArrowheads="1"/>
              </p:cNvSpPr>
              <p:nvPr/>
            </p:nvSpPr>
            <p:spPr bwMode="auto">
              <a:xfrm>
                <a:off x="481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1" name="Rectangle 957"/>
              <p:cNvSpPr>
                <a:spLocks noChangeArrowheads="1"/>
              </p:cNvSpPr>
              <p:nvPr/>
            </p:nvSpPr>
            <p:spPr bwMode="auto">
              <a:xfrm>
                <a:off x="48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2" name="Rectangle 958"/>
              <p:cNvSpPr>
                <a:spLocks noChangeArrowheads="1"/>
              </p:cNvSpPr>
              <p:nvPr/>
            </p:nvSpPr>
            <p:spPr bwMode="auto">
              <a:xfrm>
                <a:off x="48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3" name="Rectangle 959"/>
              <p:cNvSpPr>
                <a:spLocks noChangeArrowheads="1"/>
              </p:cNvSpPr>
              <p:nvPr/>
            </p:nvSpPr>
            <p:spPr bwMode="auto">
              <a:xfrm>
                <a:off x="49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4" name="Rectangle 960"/>
              <p:cNvSpPr>
                <a:spLocks noChangeArrowheads="1"/>
              </p:cNvSpPr>
              <p:nvPr/>
            </p:nvSpPr>
            <p:spPr bwMode="auto">
              <a:xfrm>
                <a:off x="492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5" name="Rectangle 961"/>
              <p:cNvSpPr>
                <a:spLocks noChangeArrowheads="1"/>
              </p:cNvSpPr>
              <p:nvPr/>
            </p:nvSpPr>
            <p:spPr bwMode="auto">
              <a:xfrm>
                <a:off x="481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6" name="Rectangle 962"/>
              <p:cNvSpPr>
                <a:spLocks noChangeArrowheads="1"/>
              </p:cNvSpPr>
              <p:nvPr/>
            </p:nvSpPr>
            <p:spPr bwMode="auto">
              <a:xfrm>
                <a:off x="4834"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7" name="Rectangle 963"/>
              <p:cNvSpPr>
                <a:spLocks noChangeArrowheads="1"/>
              </p:cNvSpPr>
              <p:nvPr/>
            </p:nvSpPr>
            <p:spPr bwMode="auto">
              <a:xfrm>
                <a:off x="4814"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8" name="Rectangle 964"/>
              <p:cNvSpPr>
                <a:spLocks noChangeArrowheads="1"/>
              </p:cNvSpPr>
              <p:nvPr/>
            </p:nvSpPr>
            <p:spPr bwMode="auto">
              <a:xfrm>
                <a:off x="4856"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9" name="Rectangle 965"/>
              <p:cNvSpPr>
                <a:spLocks noChangeArrowheads="1"/>
              </p:cNvSpPr>
              <p:nvPr/>
            </p:nvSpPr>
            <p:spPr bwMode="auto">
              <a:xfrm>
                <a:off x="492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0" name="Rectangle 966"/>
              <p:cNvSpPr>
                <a:spLocks noChangeArrowheads="1"/>
              </p:cNvSpPr>
              <p:nvPr/>
            </p:nvSpPr>
            <p:spPr bwMode="auto">
              <a:xfrm>
                <a:off x="481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1" name="Rectangle 967"/>
              <p:cNvSpPr>
                <a:spLocks noChangeArrowheads="1"/>
              </p:cNvSpPr>
              <p:nvPr/>
            </p:nvSpPr>
            <p:spPr bwMode="auto">
              <a:xfrm>
                <a:off x="4834"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2" name="Rectangle 968"/>
              <p:cNvSpPr>
                <a:spLocks noChangeArrowheads="1"/>
              </p:cNvSpPr>
              <p:nvPr/>
            </p:nvSpPr>
            <p:spPr bwMode="auto">
              <a:xfrm>
                <a:off x="4878" y="110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3" name="Rectangle 969"/>
              <p:cNvSpPr>
                <a:spLocks noChangeArrowheads="1"/>
              </p:cNvSpPr>
              <p:nvPr/>
            </p:nvSpPr>
            <p:spPr bwMode="auto">
              <a:xfrm>
                <a:off x="4834"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4" name="Rectangle 970"/>
              <p:cNvSpPr>
                <a:spLocks noChangeArrowheads="1"/>
              </p:cNvSpPr>
              <p:nvPr/>
            </p:nvSpPr>
            <p:spPr bwMode="auto">
              <a:xfrm>
                <a:off x="48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5" name="Rectangle 971"/>
              <p:cNvSpPr>
                <a:spLocks noChangeArrowheads="1"/>
              </p:cNvSpPr>
              <p:nvPr/>
            </p:nvSpPr>
            <p:spPr bwMode="auto">
              <a:xfrm>
                <a:off x="492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6" name="Rectangle 972"/>
              <p:cNvSpPr>
                <a:spLocks noChangeArrowheads="1"/>
              </p:cNvSpPr>
              <p:nvPr/>
            </p:nvSpPr>
            <p:spPr bwMode="auto">
              <a:xfrm>
                <a:off x="481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7" name="Rectangle 973"/>
              <p:cNvSpPr>
                <a:spLocks noChangeArrowheads="1"/>
              </p:cNvSpPr>
              <p:nvPr/>
            </p:nvSpPr>
            <p:spPr bwMode="auto">
              <a:xfrm>
                <a:off x="485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8" name="Rectangle 974"/>
              <p:cNvSpPr>
                <a:spLocks noChangeArrowheads="1"/>
              </p:cNvSpPr>
              <p:nvPr/>
            </p:nvSpPr>
            <p:spPr bwMode="auto">
              <a:xfrm>
                <a:off x="483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29" name="Rectangle 975"/>
              <p:cNvSpPr>
                <a:spLocks noChangeArrowheads="1"/>
              </p:cNvSpPr>
              <p:nvPr/>
            </p:nvSpPr>
            <p:spPr bwMode="auto">
              <a:xfrm>
                <a:off x="4878"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0" name="Rectangle 976"/>
              <p:cNvSpPr>
                <a:spLocks noChangeArrowheads="1"/>
              </p:cNvSpPr>
              <p:nvPr/>
            </p:nvSpPr>
            <p:spPr bwMode="auto">
              <a:xfrm>
                <a:off x="4920"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1" name="Rectangle 977"/>
              <p:cNvSpPr>
                <a:spLocks noChangeArrowheads="1"/>
              </p:cNvSpPr>
              <p:nvPr/>
            </p:nvSpPr>
            <p:spPr bwMode="auto">
              <a:xfrm>
                <a:off x="481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2" name="Rectangle 978"/>
              <p:cNvSpPr>
                <a:spLocks noChangeArrowheads="1"/>
              </p:cNvSpPr>
              <p:nvPr/>
            </p:nvSpPr>
            <p:spPr bwMode="auto">
              <a:xfrm>
                <a:off x="4856"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3" name="Rectangle 979"/>
              <p:cNvSpPr>
                <a:spLocks noChangeArrowheads="1"/>
              </p:cNvSpPr>
              <p:nvPr/>
            </p:nvSpPr>
            <p:spPr bwMode="auto">
              <a:xfrm>
                <a:off x="48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4" name="Rectangle 980"/>
              <p:cNvSpPr>
                <a:spLocks noChangeArrowheads="1"/>
              </p:cNvSpPr>
              <p:nvPr/>
            </p:nvSpPr>
            <p:spPr bwMode="auto">
              <a:xfrm>
                <a:off x="49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5" name="Rectangle 981"/>
              <p:cNvSpPr>
                <a:spLocks noChangeArrowheads="1"/>
              </p:cNvSpPr>
              <p:nvPr/>
            </p:nvSpPr>
            <p:spPr bwMode="auto">
              <a:xfrm>
                <a:off x="4834" y="14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6" name="Rectangle 982"/>
              <p:cNvSpPr>
                <a:spLocks noChangeArrowheads="1"/>
              </p:cNvSpPr>
              <p:nvPr/>
            </p:nvSpPr>
            <p:spPr bwMode="auto">
              <a:xfrm>
                <a:off x="487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7" name="Rectangle 983"/>
              <p:cNvSpPr>
                <a:spLocks noChangeArrowheads="1"/>
              </p:cNvSpPr>
              <p:nvPr/>
            </p:nvSpPr>
            <p:spPr bwMode="auto">
              <a:xfrm>
                <a:off x="4814"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8" name="Rectangle 984"/>
              <p:cNvSpPr>
                <a:spLocks noChangeArrowheads="1"/>
              </p:cNvSpPr>
              <p:nvPr/>
            </p:nvSpPr>
            <p:spPr bwMode="auto">
              <a:xfrm>
                <a:off x="48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9" name="Rectangle 985"/>
              <p:cNvSpPr>
                <a:spLocks noChangeArrowheads="1"/>
              </p:cNvSpPr>
              <p:nvPr/>
            </p:nvSpPr>
            <p:spPr bwMode="auto">
              <a:xfrm>
                <a:off x="492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0" name="Rectangle 986"/>
              <p:cNvSpPr>
                <a:spLocks noChangeArrowheads="1"/>
              </p:cNvSpPr>
              <p:nvPr/>
            </p:nvSpPr>
            <p:spPr bwMode="auto">
              <a:xfrm>
                <a:off x="481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1" name="Rectangle 987"/>
              <p:cNvSpPr>
                <a:spLocks noChangeArrowheads="1"/>
              </p:cNvSpPr>
              <p:nvPr/>
            </p:nvSpPr>
            <p:spPr bwMode="auto">
              <a:xfrm>
                <a:off x="4834"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2" name="Rectangle 988"/>
              <p:cNvSpPr>
                <a:spLocks noChangeArrowheads="1"/>
              </p:cNvSpPr>
              <p:nvPr/>
            </p:nvSpPr>
            <p:spPr bwMode="auto">
              <a:xfrm>
                <a:off x="4814"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3" name="Rectangle 989"/>
              <p:cNvSpPr>
                <a:spLocks noChangeArrowheads="1"/>
              </p:cNvSpPr>
              <p:nvPr/>
            </p:nvSpPr>
            <p:spPr bwMode="auto">
              <a:xfrm>
                <a:off x="4856"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4" name="Rectangle 990"/>
              <p:cNvSpPr>
                <a:spLocks noChangeArrowheads="1"/>
              </p:cNvSpPr>
              <p:nvPr/>
            </p:nvSpPr>
            <p:spPr bwMode="auto">
              <a:xfrm>
                <a:off x="4920"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5" name="Rectangle 991"/>
              <p:cNvSpPr>
                <a:spLocks noChangeArrowheads="1"/>
              </p:cNvSpPr>
              <p:nvPr/>
            </p:nvSpPr>
            <p:spPr bwMode="auto">
              <a:xfrm>
                <a:off x="483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6" name="Rectangle 992"/>
              <p:cNvSpPr>
                <a:spLocks noChangeArrowheads="1"/>
              </p:cNvSpPr>
              <p:nvPr/>
            </p:nvSpPr>
            <p:spPr bwMode="auto">
              <a:xfrm>
                <a:off x="4834"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7" name="Rectangle 993"/>
              <p:cNvSpPr>
                <a:spLocks noChangeArrowheads="1"/>
              </p:cNvSpPr>
              <p:nvPr/>
            </p:nvSpPr>
            <p:spPr bwMode="auto">
              <a:xfrm>
                <a:off x="4878"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8" name="Rectangle 994"/>
              <p:cNvSpPr>
                <a:spLocks noChangeArrowheads="1"/>
              </p:cNvSpPr>
              <p:nvPr/>
            </p:nvSpPr>
            <p:spPr bwMode="auto">
              <a:xfrm>
                <a:off x="492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9" name="Rectangle 995"/>
              <p:cNvSpPr>
                <a:spLocks noChangeArrowheads="1"/>
              </p:cNvSpPr>
              <p:nvPr/>
            </p:nvSpPr>
            <p:spPr bwMode="auto">
              <a:xfrm>
                <a:off x="481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0" name="Rectangle 996"/>
              <p:cNvSpPr>
                <a:spLocks noChangeArrowheads="1"/>
              </p:cNvSpPr>
              <p:nvPr/>
            </p:nvSpPr>
            <p:spPr bwMode="auto">
              <a:xfrm>
                <a:off x="485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1" name="Rectangle 997"/>
              <p:cNvSpPr>
                <a:spLocks noChangeArrowheads="1"/>
              </p:cNvSpPr>
              <p:nvPr/>
            </p:nvSpPr>
            <p:spPr bwMode="auto">
              <a:xfrm>
                <a:off x="4900"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2" name="Rectangle 998"/>
              <p:cNvSpPr>
                <a:spLocks noChangeArrowheads="1"/>
              </p:cNvSpPr>
              <p:nvPr/>
            </p:nvSpPr>
            <p:spPr bwMode="auto">
              <a:xfrm>
                <a:off x="4814"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3" name="Rectangle 999"/>
              <p:cNvSpPr>
                <a:spLocks noChangeArrowheads="1"/>
              </p:cNvSpPr>
              <p:nvPr/>
            </p:nvSpPr>
            <p:spPr bwMode="auto">
              <a:xfrm>
                <a:off x="487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4" name="Rectangle 1000"/>
              <p:cNvSpPr>
                <a:spLocks noChangeArrowheads="1"/>
              </p:cNvSpPr>
              <p:nvPr/>
            </p:nvSpPr>
            <p:spPr bwMode="auto">
              <a:xfrm>
                <a:off x="48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5" name="Rectangle 1001"/>
              <p:cNvSpPr>
                <a:spLocks noChangeArrowheads="1"/>
              </p:cNvSpPr>
              <p:nvPr/>
            </p:nvSpPr>
            <p:spPr bwMode="auto">
              <a:xfrm>
                <a:off x="490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6" name="Rectangle 1002"/>
              <p:cNvSpPr>
                <a:spLocks noChangeArrowheads="1"/>
              </p:cNvSpPr>
              <p:nvPr/>
            </p:nvSpPr>
            <p:spPr bwMode="auto">
              <a:xfrm>
                <a:off x="492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7" name="Rectangle 1003"/>
              <p:cNvSpPr>
                <a:spLocks noChangeArrowheads="1"/>
              </p:cNvSpPr>
              <p:nvPr/>
            </p:nvSpPr>
            <p:spPr bwMode="auto">
              <a:xfrm>
                <a:off x="4814"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8" name="Rectangle 1004"/>
              <p:cNvSpPr>
                <a:spLocks noChangeArrowheads="1"/>
              </p:cNvSpPr>
              <p:nvPr/>
            </p:nvSpPr>
            <p:spPr bwMode="auto">
              <a:xfrm>
                <a:off x="483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9" name="Rectangle 1005"/>
              <p:cNvSpPr>
                <a:spLocks noChangeArrowheads="1"/>
              </p:cNvSpPr>
              <p:nvPr/>
            </p:nvSpPr>
            <p:spPr bwMode="auto">
              <a:xfrm>
                <a:off x="48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0" name="Rectangle 1006"/>
              <p:cNvSpPr>
                <a:spLocks noChangeArrowheads="1"/>
              </p:cNvSpPr>
              <p:nvPr/>
            </p:nvSpPr>
            <p:spPr bwMode="auto">
              <a:xfrm>
                <a:off x="492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1" name="Rectangle 1007"/>
              <p:cNvSpPr>
                <a:spLocks noChangeArrowheads="1"/>
              </p:cNvSpPr>
              <p:nvPr/>
            </p:nvSpPr>
            <p:spPr bwMode="auto">
              <a:xfrm>
                <a:off x="481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2" name="Rectangle 1008"/>
              <p:cNvSpPr>
                <a:spLocks noChangeArrowheads="1"/>
              </p:cNvSpPr>
              <p:nvPr/>
            </p:nvSpPr>
            <p:spPr bwMode="auto">
              <a:xfrm>
                <a:off x="485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3" name="Rectangle 1009"/>
              <p:cNvSpPr>
                <a:spLocks noChangeArrowheads="1"/>
              </p:cNvSpPr>
              <p:nvPr/>
            </p:nvSpPr>
            <p:spPr bwMode="auto">
              <a:xfrm>
                <a:off x="483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4" name="Rectangle 1010"/>
              <p:cNvSpPr>
                <a:spLocks noChangeArrowheads="1"/>
              </p:cNvSpPr>
              <p:nvPr/>
            </p:nvSpPr>
            <p:spPr bwMode="auto">
              <a:xfrm>
                <a:off x="487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5" name="Rectangle 1011"/>
              <p:cNvSpPr>
                <a:spLocks noChangeArrowheads="1"/>
              </p:cNvSpPr>
              <p:nvPr/>
            </p:nvSpPr>
            <p:spPr bwMode="auto">
              <a:xfrm>
                <a:off x="4814" y="2117"/>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2" name="Group 1213"/>
            <p:cNvGrpSpPr/>
            <p:nvPr/>
          </p:nvGrpSpPr>
          <p:grpSpPr bwMode="auto">
            <a:xfrm>
              <a:off x="-3900818" y="-1035049"/>
              <a:ext cx="768377" cy="3255963"/>
              <a:chOff x="4814" y="935"/>
              <a:chExt cx="484" cy="2051"/>
            </a:xfrm>
            <a:grpFill/>
          </p:grpSpPr>
          <p:sp>
            <p:nvSpPr>
              <p:cNvPr id="766" name="Rectangle 1013"/>
              <p:cNvSpPr>
                <a:spLocks noChangeArrowheads="1"/>
              </p:cNvSpPr>
              <p:nvPr/>
            </p:nvSpPr>
            <p:spPr bwMode="auto">
              <a:xfrm>
                <a:off x="485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7" name="Rectangle 1014"/>
              <p:cNvSpPr>
                <a:spLocks noChangeArrowheads="1"/>
              </p:cNvSpPr>
              <p:nvPr/>
            </p:nvSpPr>
            <p:spPr bwMode="auto">
              <a:xfrm>
                <a:off x="49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8" name="Rectangle 1015"/>
              <p:cNvSpPr>
                <a:spLocks noChangeArrowheads="1"/>
              </p:cNvSpPr>
              <p:nvPr/>
            </p:nvSpPr>
            <p:spPr bwMode="auto">
              <a:xfrm>
                <a:off x="49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69" name="Rectangle 1016"/>
              <p:cNvSpPr>
                <a:spLocks noChangeArrowheads="1"/>
              </p:cNvSpPr>
              <p:nvPr/>
            </p:nvSpPr>
            <p:spPr bwMode="auto">
              <a:xfrm>
                <a:off x="5008"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0" name="Rectangle 1017"/>
              <p:cNvSpPr>
                <a:spLocks noChangeArrowheads="1"/>
              </p:cNvSpPr>
              <p:nvPr/>
            </p:nvSpPr>
            <p:spPr bwMode="auto">
              <a:xfrm>
                <a:off x="503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1" name="Rectangle 1018"/>
              <p:cNvSpPr>
                <a:spLocks noChangeArrowheads="1"/>
              </p:cNvSpPr>
              <p:nvPr/>
            </p:nvSpPr>
            <p:spPr bwMode="auto">
              <a:xfrm>
                <a:off x="505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2" name="Rectangle 1019"/>
              <p:cNvSpPr>
                <a:spLocks noChangeArrowheads="1"/>
              </p:cNvSpPr>
              <p:nvPr/>
            </p:nvSpPr>
            <p:spPr bwMode="auto">
              <a:xfrm>
                <a:off x="494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3" name="Rectangle 1020"/>
              <p:cNvSpPr>
                <a:spLocks noChangeArrowheads="1"/>
              </p:cNvSpPr>
              <p:nvPr/>
            </p:nvSpPr>
            <p:spPr bwMode="auto">
              <a:xfrm>
                <a:off x="4986"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4" name="Rectangle 1021"/>
              <p:cNvSpPr>
                <a:spLocks noChangeArrowheads="1"/>
              </p:cNvSpPr>
              <p:nvPr/>
            </p:nvSpPr>
            <p:spPr bwMode="auto">
              <a:xfrm>
                <a:off x="5030"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5" name="Rectangle 1022"/>
              <p:cNvSpPr>
                <a:spLocks noChangeArrowheads="1"/>
              </p:cNvSpPr>
              <p:nvPr/>
            </p:nvSpPr>
            <p:spPr bwMode="auto">
              <a:xfrm>
                <a:off x="4964"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76" name="Rectangle 1023"/>
              <p:cNvSpPr>
                <a:spLocks noChangeArrowheads="1"/>
              </p:cNvSpPr>
              <p:nvPr/>
            </p:nvSpPr>
            <p:spPr bwMode="auto">
              <a:xfrm>
                <a:off x="505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7" name="Rectangle 1024"/>
              <p:cNvSpPr>
                <a:spLocks noChangeArrowheads="1"/>
              </p:cNvSpPr>
              <p:nvPr/>
            </p:nvSpPr>
            <p:spPr bwMode="auto">
              <a:xfrm>
                <a:off x="494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8" name="Rectangle 1025"/>
              <p:cNvSpPr>
                <a:spLocks noChangeArrowheads="1"/>
              </p:cNvSpPr>
              <p:nvPr/>
            </p:nvSpPr>
            <p:spPr bwMode="auto">
              <a:xfrm>
                <a:off x="5008"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9" name="Rectangle 1026"/>
              <p:cNvSpPr>
                <a:spLocks noChangeArrowheads="1"/>
              </p:cNvSpPr>
              <p:nvPr/>
            </p:nvSpPr>
            <p:spPr bwMode="auto">
              <a:xfrm>
                <a:off x="5050"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80" name="Rectangle 1027"/>
              <p:cNvSpPr>
                <a:spLocks noChangeArrowheads="1"/>
              </p:cNvSpPr>
              <p:nvPr/>
            </p:nvSpPr>
            <p:spPr bwMode="auto">
              <a:xfrm>
                <a:off x="49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1" name="Rectangle 1028"/>
              <p:cNvSpPr>
                <a:spLocks noChangeArrowheads="1"/>
              </p:cNvSpPr>
              <p:nvPr/>
            </p:nvSpPr>
            <p:spPr bwMode="auto">
              <a:xfrm>
                <a:off x="4964"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2" name="Rectangle 1029"/>
              <p:cNvSpPr>
                <a:spLocks noChangeArrowheads="1"/>
              </p:cNvSpPr>
              <p:nvPr/>
            </p:nvSpPr>
            <p:spPr bwMode="auto">
              <a:xfrm>
                <a:off x="5008"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3" name="Rectangle 1030"/>
              <p:cNvSpPr>
                <a:spLocks noChangeArrowheads="1"/>
              </p:cNvSpPr>
              <p:nvPr/>
            </p:nvSpPr>
            <p:spPr bwMode="auto">
              <a:xfrm>
                <a:off x="505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4" name="Rectangle 1031"/>
              <p:cNvSpPr>
                <a:spLocks noChangeArrowheads="1"/>
              </p:cNvSpPr>
              <p:nvPr/>
            </p:nvSpPr>
            <p:spPr bwMode="auto">
              <a:xfrm>
                <a:off x="494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5" name="Rectangle 1032"/>
              <p:cNvSpPr>
                <a:spLocks noChangeArrowheads="1"/>
              </p:cNvSpPr>
              <p:nvPr/>
            </p:nvSpPr>
            <p:spPr bwMode="auto">
              <a:xfrm>
                <a:off x="498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6" name="Rectangle 1033"/>
              <p:cNvSpPr>
                <a:spLocks noChangeArrowheads="1"/>
              </p:cNvSpPr>
              <p:nvPr/>
            </p:nvSpPr>
            <p:spPr bwMode="auto">
              <a:xfrm>
                <a:off x="49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787" name="Rectangle 1034"/>
              <p:cNvSpPr>
                <a:spLocks noChangeArrowheads="1"/>
              </p:cNvSpPr>
              <p:nvPr/>
            </p:nvSpPr>
            <p:spPr bwMode="auto">
              <a:xfrm>
                <a:off x="503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88" name="Rectangle 1035"/>
              <p:cNvSpPr>
                <a:spLocks noChangeArrowheads="1"/>
              </p:cNvSpPr>
              <p:nvPr/>
            </p:nvSpPr>
            <p:spPr bwMode="auto">
              <a:xfrm>
                <a:off x="494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9" name="Rectangle 1036"/>
              <p:cNvSpPr>
                <a:spLocks noChangeArrowheads="1"/>
              </p:cNvSpPr>
              <p:nvPr/>
            </p:nvSpPr>
            <p:spPr bwMode="auto">
              <a:xfrm>
                <a:off x="49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0" name="Rectangle 1037"/>
              <p:cNvSpPr>
                <a:spLocks noChangeArrowheads="1"/>
              </p:cNvSpPr>
              <p:nvPr/>
            </p:nvSpPr>
            <p:spPr bwMode="auto">
              <a:xfrm>
                <a:off x="5008"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1" name="Rectangle 1038"/>
              <p:cNvSpPr>
                <a:spLocks noChangeArrowheads="1"/>
              </p:cNvSpPr>
              <p:nvPr/>
            </p:nvSpPr>
            <p:spPr bwMode="auto">
              <a:xfrm>
                <a:off x="5050"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92" name="Rectangle 1039"/>
              <p:cNvSpPr>
                <a:spLocks noChangeArrowheads="1"/>
              </p:cNvSpPr>
              <p:nvPr/>
            </p:nvSpPr>
            <p:spPr bwMode="auto">
              <a:xfrm>
                <a:off x="49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3" name="Rectangle 1040"/>
              <p:cNvSpPr>
                <a:spLocks noChangeArrowheads="1"/>
              </p:cNvSpPr>
              <p:nvPr/>
            </p:nvSpPr>
            <p:spPr bwMode="auto">
              <a:xfrm>
                <a:off x="5008"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4" name="Rectangle 1041"/>
              <p:cNvSpPr>
                <a:spLocks noChangeArrowheads="1"/>
              </p:cNvSpPr>
              <p:nvPr/>
            </p:nvSpPr>
            <p:spPr bwMode="auto">
              <a:xfrm>
                <a:off x="4944" y="1442"/>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5" name="Rectangle 1042"/>
              <p:cNvSpPr>
                <a:spLocks noChangeArrowheads="1"/>
              </p:cNvSpPr>
              <p:nvPr/>
            </p:nvSpPr>
            <p:spPr bwMode="auto">
              <a:xfrm>
                <a:off x="500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6" name="Rectangle 1043"/>
              <p:cNvSpPr>
                <a:spLocks noChangeArrowheads="1"/>
              </p:cNvSpPr>
              <p:nvPr/>
            </p:nvSpPr>
            <p:spPr bwMode="auto">
              <a:xfrm>
                <a:off x="5008"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7" name="Rectangle 1044"/>
              <p:cNvSpPr>
                <a:spLocks noChangeArrowheads="1"/>
              </p:cNvSpPr>
              <p:nvPr/>
            </p:nvSpPr>
            <p:spPr bwMode="auto">
              <a:xfrm>
                <a:off x="505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8" name="Rectangle 1045"/>
              <p:cNvSpPr>
                <a:spLocks noChangeArrowheads="1"/>
              </p:cNvSpPr>
              <p:nvPr/>
            </p:nvSpPr>
            <p:spPr bwMode="auto">
              <a:xfrm>
                <a:off x="4900" y="1554"/>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99" name="Rectangle 1046"/>
              <p:cNvSpPr>
                <a:spLocks noChangeArrowheads="1"/>
              </p:cNvSpPr>
              <p:nvPr/>
            </p:nvSpPr>
            <p:spPr bwMode="auto">
              <a:xfrm>
                <a:off x="5008"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0" name="Rectangle 1047"/>
              <p:cNvSpPr>
                <a:spLocks noChangeArrowheads="1"/>
              </p:cNvSpPr>
              <p:nvPr/>
            </p:nvSpPr>
            <p:spPr bwMode="auto">
              <a:xfrm>
                <a:off x="5050"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1" name="Rectangle 1048"/>
              <p:cNvSpPr>
                <a:spLocks noChangeArrowheads="1"/>
              </p:cNvSpPr>
              <p:nvPr/>
            </p:nvSpPr>
            <p:spPr bwMode="auto">
              <a:xfrm>
                <a:off x="4964"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2" name="Rectangle 1049"/>
              <p:cNvSpPr>
                <a:spLocks noChangeArrowheads="1"/>
              </p:cNvSpPr>
              <p:nvPr/>
            </p:nvSpPr>
            <p:spPr bwMode="auto">
              <a:xfrm>
                <a:off x="498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3" name="Rectangle 1050"/>
              <p:cNvSpPr>
                <a:spLocks noChangeArrowheads="1"/>
              </p:cNvSpPr>
              <p:nvPr/>
            </p:nvSpPr>
            <p:spPr bwMode="auto">
              <a:xfrm>
                <a:off x="5030" y="16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4" name="Rectangle 1051"/>
              <p:cNvSpPr>
                <a:spLocks noChangeArrowheads="1"/>
              </p:cNvSpPr>
              <p:nvPr/>
            </p:nvSpPr>
            <p:spPr bwMode="auto">
              <a:xfrm>
                <a:off x="49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5" name="Rectangle 1052"/>
              <p:cNvSpPr>
                <a:spLocks noChangeArrowheads="1"/>
              </p:cNvSpPr>
              <p:nvPr/>
            </p:nvSpPr>
            <p:spPr bwMode="auto">
              <a:xfrm>
                <a:off x="5008"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6" name="Rectangle 1053"/>
              <p:cNvSpPr>
                <a:spLocks noChangeArrowheads="1"/>
              </p:cNvSpPr>
              <p:nvPr/>
            </p:nvSpPr>
            <p:spPr bwMode="auto">
              <a:xfrm>
                <a:off x="5050"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7" name="Rectangle 1054"/>
              <p:cNvSpPr>
                <a:spLocks noChangeArrowheads="1"/>
              </p:cNvSpPr>
              <p:nvPr/>
            </p:nvSpPr>
            <p:spPr bwMode="auto">
              <a:xfrm>
                <a:off x="4964"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08" name="Rectangle 1055"/>
              <p:cNvSpPr>
                <a:spLocks noChangeArrowheads="1"/>
              </p:cNvSpPr>
              <p:nvPr/>
            </p:nvSpPr>
            <p:spPr bwMode="auto">
              <a:xfrm>
                <a:off x="505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9" name="Rectangle 1056"/>
              <p:cNvSpPr>
                <a:spLocks noChangeArrowheads="1"/>
              </p:cNvSpPr>
              <p:nvPr/>
            </p:nvSpPr>
            <p:spPr bwMode="auto">
              <a:xfrm>
                <a:off x="494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0" name="Rectangle 1057"/>
              <p:cNvSpPr>
                <a:spLocks noChangeArrowheads="1"/>
              </p:cNvSpPr>
              <p:nvPr/>
            </p:nvSpPr>
            <p:spPr bwMode="auto">
              <a:xfrm>
                <a:off x="5050"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1" name="Rectangle 1058"/>
              <p:cNvSpPr>
                <a:spLocks noChangeArrowheads="1"/>
              </p:cNvSpPr>
              <p:nvPr/>
            </p:nvSpPr>
            <p:spPr bwMode="auto">
              <a:xfrm>
                <a:off x="49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2" name="Rectangle 1059"/>
              <p:cNvSpPr>
                <a:spLocks noChangeArrowheads="1"/>
              </p:cNvSpPr>
              <p:nvPr/>
            </p:nvSpPr>
            <p:spPr bwMode="auto">
              <a:xfrm>
                <a:off x="4964"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3" name="Rectangle 1060"/>
              <p:cNvSpPr>
                <a:spLocks noChangeArrowheads="1"/>
              </p:cNvSpPr>
              <p:nvPr/>
            </p:nvSpPr>
            <p:spPr bwMode="auto">
              <a:xfrm>
                <a:off x="500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4" name="Rectangle 1061"/>
              <p:cNvSpPr>
                <a:spLocks noChangeArrowheads="1"/>
              </p:cNvSpPr>
              <p:nvPr/>
            </p:nvSpPr>
            <p:spPr bwMode="auto">
              <a:xfrm>
                <a:off x="5030"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5" name="Rectangle 1062"/>
              <p:cNvSpPr>
                <a:spLocks noChangeArrowheads="1"/>
              </p:cNvSpPr>
              <p:nvPr/>
            </p:nvSpPr>
            <p:spPr bwMode="auto">
              <a:xfrm>
                <a:off x="49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6" name="Rectangle 1063"/>
              <p:cNvSpPr>
                <a:spLocks noChangeArrowheads="1"/>
              </p:cNvSpPr>
              <p:nvPr/>
            </p:nvSpPr>
            <p:spPr bwMode="auto">
              <a:xfrm>
                <a:off x="503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7" name="Rectangle 1064"/>
              <p:cNvSpPr>
                <a:spLocks noChangeArrowheads="1"/>
              </p:cNvSpPr>
              <p:nvPr/>
            </p:nvSpPr>
            <p:spPr bwMode="auto">
              <a:xfrm>
                <a:off x="505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8" name="Rectangle 1065"/>
              <p:cNvSpPr>
                <a:spLocks noChangeArrowheads="1"/>
              </p:cNvSpPr>
              <p:nvPr/>
            </p:nvSpPr>
            <p:spPr bwMode="auto">
              <a:xfrm>
                <a:off x="496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19" name="Rectangle 1066"/>
              <p:cNvSpPr>
                <a:spLocks noChangeArrowheads="1"/>
              </p:cNvSpPr>
              <p:nvPr/>
            </p:nvSpPr>
            <p:spPr bwMode="auto">
              <a:xfrm>
                <a:off x="49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820" name="Rectangle 1067"/>
              <p:cNvSpPr>
                <a:spLocks noChangeArrowheads="1"/>
              </p:cNvSpPr>
              <p:nvPr/>
            </p:nvSpPr>
            <p:spPr bwMode="auto">
              <a:xfrm>
                <a:off x="505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21" name="Rectangle 1068"/>
              <p:cNvSpPr>
                <a:spLocks noChangeArrowheads="1"/>
              </p:cNvSpPr>
              <p:nvPr/>
            </p:nvSpPr>
            <p:spPr bwMode="auto">
              <a:xfrm>
                <a:off x="494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2" name="Rectangle 1069"/>
              <p:cNvSpPr>
                <a:spLocks noChangeArrowheads="1"/>
              </p:cNvSpPr>
              <p:nvPr/>
            </p:nvSpPr>
            <p:spPr bwMode="auto">
              <a:xfrm>
                <a:off x="498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3" name="Rectangle 1070"/>
              <p:cNvSpPr>
                <a:spLocks noChangeArrowheads="1"/>
              </p:cNvSpPr>
              <p:nvPr/>
            </p:nvSpPr>
            <p:spPr bwMode="auto">
              <a:xfrm>
                <a:off x="5030"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4" name="Rectangle 1071"/>
              <p:cNvSpPr>
                <a:spLocks noChangeArrowheads="1"/>
              </p:cNvSpPr>
              <p:nvPr/>
            </p:nvSpPr>
            <p:spPr bwMode="auto">
              <a:xfrm>
                <a:off x="496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5" name="Rectangle 1072"/>
              <p:cNvSpPr>
                <a:spLocks noChangeArrowheads="1"/>
              </p:cNvSpPr>
              <p:nvPr/>
            </p:nvSpPr>
            <p:spPr bwMode="auto">
              <a:xfrm>
                <a:off x="500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6" name="Rectangle 1073"/>
              <p:cNvSpPr>
                <a:spLocks noChangeArrowheads="1"/>
              </p:cNvSpPr>
              <p:nvPr/>
            </p:nvSpPr>
            <p:spPr bwMode="auto">
              <a:xfrm>
                <a:off x="5050"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7" name="Rectangle 1074"/>
              <p:cNvSpPr>
                <a:spLocks noChangeArrowheads="1"/>
              </p:cNvSpPr>
              <p:nvPr/>
            </p:nvSpPr>
            <p:spPr bwMode="auto">
              <a:xfrm>
                <a:off x="4944"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8" name="Rectangle 1075"/>
              <p:cNvSpPr>
                <a:spLocks noChangeArrowheads="1"/>
              </p:cNvSpPr>
              <p:nvPr/>
            </p:nvSpPr>
            <p:spPr bwMode="auto">
              <a:xfrm>
                <a:off x="49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9" name="Rectangle 1076"/>
              <p:cNvSpPr>
                <a:spLocks noChangeArrowheads="1"/>
              </p:cNvSpPr>
              <p:nvPr/>
            </p:nvSpPr>
            <p:spPr bwMode="auto">
              <a:xfrm>
                <a:off x="5050"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0" name="Rectangle 1077"/>
              <p:cNvSpPr>
                <a:spLocks noChangeArrowheads="1"/>
              </p:cNvSpPr>
              <p:nvPr/>
            </p:nvSpPr>
            <p:spPr bwMode="auto">
              <a:xfrm>
                <a:off x="48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1" name="Rectangle 1078"/>
              <p:cNvSpPr>
                <a:spLocks noChangeArrowheads="1"/>
              </p:cNvSpPr>
              <p:nvPr/>
            </p:nvSpPr>
            <p:spPr bwMode="auto">
              <a:xfrm>
                <a:off x="4920"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2" name="Rectangle 1079"/>
              <p:cNvSpPr>
                <a:spLocks noChangeArrowheads="1"/>
              </p:cNvSpPr>
              <p:nvPr/>
            </p:nvSpPr>
            <p:spPr bwMode="auto">
              <a:xfrm>
                <a:off x="4944"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3" name="Rectangle 1080"/>
              <p:cNvSpPr>
                <a:spLocks noChangeArrowheads="1"/>
              </p:cNvSpPr>
              <p:nvPr/>
            </p:nvSpPr>
            <p:spPr bwMode="auto">
              <a:xfrm>
                <a:off x="498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4" name="Rectangle 1081"/>
              <p:cNvSpPr>
                <a:spLocks noChangeArrowheads="1"/>
              </p:cNvSpPr>
              <p:nvPr/>
            </p:nvSpPr>
            <p:spPr bwMode="auto">
              <a:xfrm>
                <a:off x="481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5" name="Rectangle 1082"/>
              <p:cNvSpPr>
                <a:spLocks noChangeArrowheads="1"/>
              </p:cNvSpPr>
              <p:nvPr/>
            </p:nvSpPr>
            <p:spPr bwMode="auto">
              <a:xfrm>
                <a:off x="48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6" name="Rectangle 1083"/>
              <p:cNvSpPr>
                <a:spLocks noChangeArrowheads="1"/>
              </p:cNvSpPr>
              <p:nvPr/>
            </p:nvSpPr>
            <p:spPr bwMode="auto">
              <a:xfrm>
                <a:off x="490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7" name="Rectangle 1084"/>
              <p:cNvSpPr>
                <a:spLocks noChangeArrowheads="1"/>
              </p:cNvSpPr>
              <p:nvPr/>
            </p:nvSpPr>
            <p:spPr bwMode="auto">
              <a:xfrm>
                <a:off x="494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8" name="Rectangle 1085"/>
              <p:cNvSpPr>
                <a:spLocks noChangeArrowheads="1"/>
              </p:cNvSpPr>
              <p:nvPr/>
            </p:nvSpPr>
            <p:spPr bwMode="auto">
              <a:xfrm>
                <a:off x="5050"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9" name="Rectangle 1086"/>
              <p:cNvSpPr>
                <a:spLocks noChangeArrowheads="1"/>
              </p:cNvSpPr>
              <p:nvPr/>
            </p:nvSpPr>
            <p:spPr bwMode="auto">
              <a:xfrm>
                <a:off x="492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0" name="Rectangle 1087"/>
              <p:cNvSpPr>
                <a:spLocks noChangeArrowheads="1"/>
              </p:cNvSpPr>
              <p:nvPr/>
            </p:nvSpPr>
            <p:spPr bwMode="auto">
              <a:xfrm>
                <a:off x="4878"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1" name="Rectangle 1088"/>
              <p:cNvSpPr>
                <a:spLocks noChangeArrowheads="1"/>
              </p:cNvSpPr>
              <p:nvPr/>
            </p:nvSpPr>
            <p:spPr bwMode="auto">
              <a:xfrm>
                <a:off x="5030"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2" name="Rectangle 1089"/>
              <p:cNvSpPr>
                <a:spLocks noChangeArrowheads="1"/>
              </p:cNvSpPr>
              <p:nvPr/>
            </p:nvSpPr>
            <p:spPr bwMode="auto">
              <a:xfrm>
                <a:off x="505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3" name="Rectangle 1090"/>
              <p:cNvSpPr>
                <a:spLocks noChangeArrowheads="1"/>
              </p:cNvSpPr>
              <p:nvPr/>
            </p:nvSpPr>
            <p:spPr bwMode="auto">
              <a:xfrm>
                <a:off x="481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4" name="Rectangle 1091"/>
              <p:cNvSpPr>
                <a:spLocks noChangeArrowheads="1"/>
              </p:cNvSpPr>
              <p:nvPr/>
            </p:nvSpPr>
            <p:spPr bwMode="auto">
              <a:xfrm>
                <a:off x="4964"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5" name="Rectangle 1092"/>
              <p:cNvSpPr>
                <a:spLocks noChangeArrowheads="1"/>
              </p:cNvSpPr>
              <p:nvPr/>
            </p:nvSpPr>
            <p:spPr bwMode="auto">
              <a:xfrm>
                <a:off x="485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6" name="Rectangle 1093"/>
              <p:cNvSpPr>
                <a:spLocks noChangeArrowheads="1"/>
              </p:cNvSpPr>
              <p:nvPr/>
            </p:nvSpPr>
            <p:spPr bwMode="auto">
              <a:xfrm>
                <a:off x="5008"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7" name="Rectangle 1094"/>
              <p:cNvSpPr>
                <a:spLocks noChangeArrowheads="1"/>
              </p:cNvSpPr>
              <p:nvPr/>
            </p:nvSpPr>
            <p:spPr bwMode="auto">
              <a:xfrm>
                <a:off x="5050"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8" name="Rectangle 1095"/>
              <p:cNvSpPr>
                <a:spLocks noChangeArrowheads="1"/>
              </p:cNvSpPr>
              <p:nvPr/>
            </p:nvSpPr>
            <p:spPr bwMode="auto">
              <a:xfrm>
                <a:off x="48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9" name="Rectangle 1096"/>
              <p:cNvSpPr>
                <a:spLocks noChangeArrowheads="1"/>
              </p:cNvSpPr>
              <p:nvPr/>
            </p:nvSpPr>
            <p:spPr bwMode="auto">
              <a:xfrm>
                <a:off x="487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0" name="Rectangle 1097"/>
              <p:cNvSpPr>
                <a:spLocks noChangeArrowheads="1"/>
              </p:cNvSpPr>
              <p:nvPr/>
            </p:nvSpPr>
            <p:spPr bwMode="auto">
              <a:xfrm>
                <a:off x="4834"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1" name="Rectangle 1098"/>
              <p:cNvSpPr>
                <a:spLocks noChangeArrowheads="1"/>
              </p:cNvSpPr>
              <p:nvPr/>
            </p:nvSpPr>
            <p:spPr bwMode="auto">
              <a:xfrm>
                <a:off x="4986"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2" name="Rectangle 1099"/>
              <p:cNvSpPr>
                <a:spLocks noChangeArrowheads="1"/>
              </p:cNvSpPr>
              <p:nvPr/>
            </p:nvSpPr>
            <p:spPr bwMode="auto">
              <a:xfrm>
                <a:off x="500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3" name="Rectangle 1100"/>
              <p:cNvSpPr>
                <a:spLocks noChangeArrowheads="1"/>
              </p:cNvSpPr>
              <p:nvPr/>
            </p:nvSpPr>
            <p:spPr bwMode="auto">
              <a:xfrm>
                <a:off x="48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4" name="Rectangle 1101"/>
              <p:cNvSpPr>
                <a:spLocks noChangeArrowheads="1"/>
              </p:cNvSpPr>
              <p:nvPr/>
            </p:nvSpPr>
            <p:spPr bwMode="auto">
              <a:xfrm>
                <a:off x="4964"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5" name="Rectangle 1102"/>
              <p:cNvSpPr>
                <a:spLocks noChangeArrowheads="1"/>
              </p:cNvSpPr>
              <p:nvPr/>
            </p:nvSpPr>
            <p:spPr bwMode="auto">
              <a:xfrm>
                <a:off x="4878"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6" name="Rectangle 1103"/>
              <p:cNvSpPr>
                <a:spLocks noChangeArrowheads="1"/>
              </p:cNvSpPr>
              <p:nvPr/>
            </p:nvSpPr>
            <p:spPr bwMode="auto">
              <a:xfrm>
                <a:off x="492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7" name="Rectangle 1104"/>
              <p:cNvSpPr>
                <a:spLocks noChangeArrowheads="1"/>
              </p:cNvSpPr>
              <p:nvPr/>
            </p:nvSpPr>
            <p:spPr bwMode="auto">
              <a:xfrm>
                <a:off x="505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8" name="Rectangle 1105"/>
              <p:cNvSpPr>
                <a:spLocks noChangeArrowheads="1"/>
              </p:cNvSpPr>
              <p:nvPr/>
            </p:nvSpPr>
            <p:spPr bwMode="auto">
              <a:xfrm>
                <a:off x="48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9" name="Rectangle 1106"/>
              <p:cNvSpPr>
                <a:spLocks noChangeArrowheads="1"/>
              </p:cNvSpPr>
              <p:nvPr/>
            </p:nvSpPr>
            <p:spPr bwMode="auto">
              <a:xfrm>
                <a:off x="4964"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0" name="Rectangle 1107"/>
              <p:cNvSpPr>
                <a:spLocks noChangeArrowheads="1"/>
              </p:cNvSpPr>
              <p:nvPr/>
            </p:nvSpPr>
            <p:spPr bwMode="auto">
              <a:xfrm>
                <a:off x="4878"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1" name="Rectangle 1108"/>
              <p:cNvSpPr>
                <a:spLocks noChangeArrowheads="1"/>
              </p:cNvSpPr>
              <p:nvPr/>
            </p:nvSpPr>
            <p:spPr bwMode="auto">
              <a:xfrm>
                <a:off x="494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2" name="Rectangle 1109"/>
              <p:cNvSpPr>
                <a:spLocks noChangeArrowheads="1"/>
              </p:cNvSpPr>
              <p:nvPr/>
            </p:nvSpPr>
            <p:spPr bwMode="auto">
              <a:xfrm>
                <a:off x="5050"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3" name="Rectangle 1110"/>
              <p:cNvSpPr>
                <a:spLocks noChangeArrowheads="1"/>
              </p:cNvSpPr>
              <p:nvPr/>
            </p:nvSpPr>
            <p:spPr bwMode="auto">
              <a:xfrm>
                <a:off x="4964"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4" name="Rectangle 1111"/>
              <p:cNvSpPr>
                <a:spLocks noChangeArrowheads="1"/>
              </p:cNvSpPr>
              <p:nvPr/>
            </p:nvSpPr>
            <p:spPr bwMode="auto">
              <a:xfrm>
                <a:off x="48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65" name="Rectangle 1112"/>
              <p:cNvSpPr>
                <a:spLocks noChangeArrowheads="1"/>
              </p:cNvSpPr>
              <p:nvPr/>
            </p:nvSpPr>
            <p:spPr bwMode="auto">
              <a:xfrm>
                <a:off x="4920"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6" name="Rectangle 1113"/>
              <p:cNvSpPr>
                <a:spLocks noChangeArrowheads="1"/>
              </p:cNvSpPr>
              <p:nvPr/>
            </p:nvSpPr>
            <p:spPr bwMode="auto">
              <a:xfrm>
                <a:off x="4814"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7" name="Rectangle 1114"/>
              <p:cNvSpPr>
                <a:spLocks noChangeArrowheads="1"/>
              </p:cNvSpPr>
              <p:nvPr/>
            </p:nvSpPr>
            <p:spPr bwMode="auto">
              <a:xfrm>
                <a:off x="492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8" name="Rectangle 1115"/>
              <p:cNvSpPr>
                <a:spLocks noChangeArrowheads="1"/>
              </p:cNvSpPr>
              <p:nvPr/>
            </p:nvSpPr>
            <p:spPr bwMode="auto">
              <a:xfrm>
                <a:off x="505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9" name="Rectangle 1116"/>
              <p:cNvSpPr>
                <a:spLocks noChangeArrowheads="1"/>
              </p:cNvSpPr>
              <p:nvPr/>
            </p:nvSpPr>
            <p:spPr bwMode="auto">
              <a:xfrm>
                <a:off x="4878"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870" name="Rectangle 1117"/>
              <p:cNvSpPr>
                <a:spLocks noChangeArrowheads="1"/>
              </p:cNvSpPr>
              <p:nvPr/>
            </p:nvSpPr>
            <p:spPr bwMode="auto">
              <a:xfrm>
                <a:off x="4814"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1" name="Rectangle 1118"/>
              <p:cNvSpPr>
                <a:spLocks noChangeArrowheads="1"/>
              </p:cNvSpPr>
              <p:nvPr/>
            </p:nvSpPr>
            <p:spPr bwMode="auto">
              <a:xfrm>
                <a:off x="492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2" name="Rectangle 1119"/>
              <p:cNvSpPr>
                <a:spLocks noChangeArrowheads="1"/>
              </p:cNvSpPr>
              <p:nvPr/>
            </p:nvSpPr>
            <p:spPr bwMode="auto">
              <a:xfrm>
                <a:off x="505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3" name="Rectangle 1120"/>
              <p:cNvSpPr>
                <a:spLocks noChangeArrowheads="1"/>
              </p:cNvSpPr>
              <p:nvPr/>
            </p:nvSpPr>
            <p:spPr bwMode="auto">
              <a:xfrm>
                <a:off x="4814"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4" name="Rectangle 1121"/>
              <p:cNvSpPr>
                <a:spLocks noChangeArrowheads="1"/>
              </p:cNvSpPr>
              <p:nvPr/>
            </p:nvSpPr>
            <p:spPr bwMode="auto">
              <a:xfrm>
                <a:off x="5050"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5" name="Rectangle 1122"/>
              <p:cNvSpPr>
                <a:spLocks noChangeArrowheads="1"/>
              </p:cNvSpPr>
              <p:nvPr/>
            </p:nvSpPr>
            <p:spPr bwMode="auto">
              <a:xfrm>
                <a:off x="492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6" name="Rectangle 1123"/>
              <p:cNvSpPr>
                <a:spLocks noChangeArrowheads="1"/>
              </p:cNvSpPr>
              <p:nvPr/>
            </p:nvSpPr>
            <p:spPr bwMode="auto">
              <a:xfrm>
                <a:off x="505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7" name="Rectangle 1124"/>
              <p:cNvSpPr>
                <a:spLocks noChangeArrowheads="1"/>
              </p:cNvSpPr>
              <p:nvPr/>
            </p:nvSpPr>
            <p:spPr bwMode="auto">
              <a:xfrm>
                <a:off x="481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8" name="Rectangle 1125"/>
              <p:cNvSpPr>
                <a:spLocks noChangeArrowheads="1"/>
              </p:cNvSpPr>
              <p:nvPr/>
            </p:nvSpPr>
            <p:spPr bwMode="auto">
              <a:xfrm>
                <a:off x="494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9" name="Rectangle 1126"/>
              <p:cNvSpPr>
                <a:spLocks noChangeArrowheads="1"/>
              </p:cNvSpPr>
              <p:nvPr/>
            </p:nvSpPr>
            <p:spPr bwMode="auto">
              <a:xfrm>
                <a:off x="492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0" name="Rectangle 1127"/>
              <p:cNvSpPr>
                <a:spLocks noChangeArrowheads="1"/>
              </p:cNvSpPr>
              <p:nvPr/>
            </p:nvSpPr>
            <p:spPr bwMode="auto">
              <a:xfrm>
                <a:off x="4920" y="295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81" name="Rectangle 1128"/>
              <p:cNvSpPr>
                <a:spLocks noChangeArrowheads="1"/>
              </p:cNvSpPr>
              <p:nvPr/>
            </p:nvSpPr>
            <p:spPr bwMode="auto">
              <a:xfrm>
                <a:off x="505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2" name="Rectangle 1129"/>
              <p:cNvSpPr>
                <a:spLocks noChangeArrowheads="1"/>
              </p:cNvSpPr>
              <p:nvPr/>
            </p:nvSpPr>
            <p:spPr bwMode="auto">
              <a:xfrm>
                <a:off x="504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3" name="Rectangle 1130"/>
              <p:cNvSpPr>
                <a:spLocks noChangeArrowheads="1"/>
              </p:cNvSpPr>
              <p:nvPr/>
            </p:nvSpPr>
            <p:spPr bwMode="auto">
              <a:xfrm>
                <a:off x="507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4" name="Rectangle 1131"/>
              <p:cNvSpPr>
                <a:spLocks noChangeArrowheads="1"/>
              </p:cNvSpPr>
              <p:nvPr/>
            </p:nvSpPr>
            <p:spPr bwMode="auto">
              <a:xfrm>
                <a:off x="5092"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5" name="Rectangle 1132"/>
              <p:cNvSpPr>
                <a:spLocks noChangeArrowheads="1"/>
              </p:cNvSpPr>
              <p:nvPr/>
            </p:nvSpPr>
            <p:spPr bwMode="auto">
              <a:xfrm>
                <a:off x="51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6" name="Rectangle 1133"/>
              <p:cNvSpPr>
                <a:spLocks noChangeArrowheads="1"/>
              </p:cNvSpPr>
              <p:nvPr/>
            </p:nvSpPr>
            <p:spPr bwMode="auto">
              <a:xfrm>
                <a:off x="51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7" name="Rectangle 1134"/>
              <p:cNvSpPr>
                <a:spLocks noChangeArrowheads="1"/>
              </p:cNvSpPr>
              <p:nvPr/>
            </p:nvSpPr>
            <p:spPr bwMode="auto">
              <a:xfrm>
                <a:off x="504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8" name="Rectangle 1135"/>
              <p:cNvSpPr>
                <a:spLocks noChangeArrowheads="1"/>
              </p:cNvSpPr>
              <p:nvPr/>
            </p:nvSpPr>
            <p:spPr bwMode="auto">
              <a:xfrm>
                <a:off x="5070"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9" name="Rectangle 1136"/>
              <p:cNvSpPr>
                <a:spLocks noChangeArrowheads="1"/>
              </p:cNvSpPr>
              <p:nvPr/>
            </p:nvSpPr>
            <p:spPr bwMode="auto">
              <a:xfrm>
                <a:off x="5048"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0" name="Rectangle 1137"/>
              <p:cNvSpPr>
                <a:spLocks noChangeArrowheads="1"/>
              </p:cNvSpPr>
              <p:nvPr/>
            </p:nvSpPr>
            <p:spPr bwMode="auto">
              <a:xfrm>
                <a:off x="5092"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91" name="Rectangle 1138"/>
              <p:cNvSpPr>
                <a:spLocks noChangeArrowheads="1"/>
              </p:cNvSpPr>
              <p:nvPr/>
            </p:nvSpPr>
            <p:spPr bwMode="auto">
              <a:xfrm>
                <a:off x="515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2" name="Rectangle 1139"/>
              <p:cNvSpPr>
                <a:spLocks noChangeArrowheads="1"/>
              </p:cNvSpPr>
              <p:nvPr/>
            </p:nvSpPr>
            <p:spPr bwMode="auto">
              <a:xfrm>
                <a:off x="504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3" name="Rectangle 1140"/>
              <p:cNvSpPr>
                <a:spLocks noChangeArrowheads="1"/>
              </p:cNvSpPr>
              <p:nvPr/>
            </p:nvSpPr>
            <p:spPr bwMode="auto">
              <a:xfrm>
                <a:off x="5070"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4" name="Rectangle 1141"/>
              <p:cNvSpPr>
                <a:spLocks noChangeArrowheads="1"/>
              </p:cNvSpPr>
              <p:nvPr/>
            </p:nvSpPr>
            <p:spPr bwMode="auto">
              <a:xfrm>
                <a:off x="5114" y="1103"/>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5" name="Rectangle 1142"/>
              <p:cNvSpPr>
                <a:spLocks noChangeArrowheads="1"/>
              </p:cNvSpPr>
              <p:nvPr/>
            </p:nvSpPr>
            <p:spPr bwMode="auto">
              <a:xfrm>
                <a:off x="5070"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6" name="Rectangle 1143"/>
              <p:cNvSpPr>
                <a:spLocks noChangeArrowheads="1"/>
              </p:cNvSpPr>
              <p:nvPr/>
            </p:nvSpPr>
            <p:spPr bwMode="auto">
              <a:xfrm>
                <a:off x="5092"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7" name="Rectangle 1144"/>
              <p:cNvSpPr>
                <a:spLocks noChangeArrowheads="1"/>
              </p:cNvSpPr>
              <p:nvPr/>
            </p:nvSpPr>
            <p:spPr bwMode="auto">
              <a:xfrm>
                <a:off x="51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8" name="Rectangle 1145"/>
              <p:cNvSpPr>
                <a:spLocks noChangeArrowheads="1"/>
              </p:cNvSpPr>
              <p:nvPr/>
            </p:nvSpPr>
            <p:spPr bwMode="auto">
              <a:xfrm>
                <a:off x="504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99" name="Rectangle 1146"/>
              <p:cNvSpPr>
                <a:spLocks noChangeArrowheads="1"/>
              </p:cNvSpPr>
              <p:nvPr/>
            </p:nvSpPr>
            <p:spPr bwMode="auto">
              <a:xfrm>
                <a:off x="509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00" name="Rectangle 1147"/>
              <p:cNvSpPr>
                <a:spLocks noChangeArrowheads="1"/>
              </p:cNvSpPr>
              <p:nvPr/>
            </p:nvSpPr>
            <p:spPr bwMode="auto">
              <a:xfrm>
                <a:off x="5134"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1" name="Rectangle 1148"/>
              <p:cNvSpPr>
                <a:spLocks noChangeArrowheads="1"/>
              </p:cNvSpPr>
              <p:nvPr/>
            </p:nvSpPr>
            <p:spPr bwMode="auto">
              <a:xfrm>
                <a:off x="507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2" name="Rectangle 1149"/>
              <p:cNvSpPr>
                <a:spLocks noChangeArrowheads="1"/>
              </p:cNvSpPr>
              <p:nvPr/>
            </p:nvSpPr>
            <p:spPr bwMode="auto">
              <a:xfrm>
                <a:off x="5114"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3" name="Rectangle 1150"/>
              <p:cNvSpPr>
                <a:spLocks noChangeArrowheads="1"/>
              </p:cNvSpPr>
              <p:nvPr/>
            </p:nvSpPr>
            <p:spPr bwMode="auto">
              <a:xfrm>
                <a:off x="5156"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904" name="Rectangle 1151"/>
              <p:cNvSpPr>
                <a:spLocks noChangeArrowheads="1"/>
              </p:cNvSpPr>
              <p:nvPr/>
            </p:nvSpPr>
            <p:spPr bwMode="auto">
              <a:xfrm>
                <a:off x="5048"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5" name="Rectangle 1152"/>
              <p:cNvSpPr>
                <a:spLocks noChangeArrowheads="1"/>
              </p:cNvSpPr>
              <p:nvPr/>
            </p:nvSpPr>
            <p:spPr bwMode="auto">
              <a:xfrm>
                <a:off x="5092"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06" name="Rectangle 1153"/>
              <p:cNvSpPr>
                <a:spLocks noChangeArrowheads="1"/>
              </p:cNvSpPr>
              <p:nvPr/>
            </p:nvSpPr>
            <p:spPr bwMode="auto">
              <a:xfrm>
                <a:off x="507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7" name="Rectangle 1154"/>
              <p:cNvSpPr>
                <a:spLocks noChangeArrowheads="1"/>
              </p:cNvSpPr>
              <p:nvPr/>
            </p:nvSpPr>
            <p:spPr bwMode="auto">
              <a:xfrm>
                <a:off x="5114"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8" name="Rectangle 1155"/>
              <p:cNvSpPr>
                <a:spLocks noChangeArrowheads="1"/>
              </p:cNvSpPr>
              <p:nvPr/>
            </p:nvSpPr>
            <p:spPr bwMode="auto">
              <a:xfrm>
                <a:off x="51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09" name="Rectangle 1156"/>
              <p:cNvSpPr>
                <a:spLocks noChangeArrowheads="1"/>
              </p:cNvSpPr>
              <p:nvPr/>
            </p:nvSpPr>
            <p:spPr bwMode="auto">
              <a:xfrm>
                <a:off x="5070"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0" name="Rectangle 1157"/>
              <p:cNvSpPr>
                <a:spLocks noChangeArrowheads="1"/>
              </p:cNvSpPr>
              <p:nvPr/>
            </p:nvSpPr>
            <p:spPr bwMode="auto">
              <a:xfrm>
                <a:off x="511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1" name="Rectangle 1158"/>
              <p:cNvSpPr>
                <a:spLocks noChangeArrowheads="1"/>
              </p:cNvSpPr>
              <p:nvPr/>
            </p:nvSpPr>
            <p:spPr bwMode="auto">
              <a:xfrm>
                <a:off x="5048"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2" name="Rectangle 1159"/>
              <p:cNvSpPr>
                <a:spLocks noChangeArrowheads="1"/>
              </p:cNvSpPr>
              <p:nvPr/>
            </p:nvSpPr>
            <p:spPr bwMode="auto">
              <a:xfrm>
                <a:off x="5092"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3" name="Rectangle 1160"/>
              <p:cNvSpPr>
                <a:spLocks noChangeArrowheads="1"/>
              </p:cNvSpPr>
              <p:nvPr/>
            </p:nvSpPr>
            <p:spPr bwMode="auto">
              <a:xfrm>
                <a:off x="51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4" name="Rectangle 1161"/>
              <p:cNvSpPr>
                <a:spLocks noChangeArrowheads="1"/>
              </p:cNvSpPr>
              <p:nvPr/>
            </p:nvSpPr>
            <p:spPr bwMode="auto">
              <a:xfrm>
                <a:off x="5048"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5" name="Rectangle 1162"/>
              <p:cNvSpPr>
                <a:spLocks noChangeArrowheads="1"/>
              </p:cNvSpPr>
              <p:nvPr/>
            </p:nvSpPr>
            <p:spPr bwMode="auto">
              <a:xfrm>
                <a:off x="5070"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6" name="Rectangle 1163"/>
              <p:cNvSpPr>
                <a:spLocks noChangeArrowheads="1"/>
              </p:cNvSpPr>
              <p:nvPr/>
            </p:nvSpPr>
            <p:spPr bwMode="auto">
              <a:xfrm>
                <a:off x="5048"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7" name="Rectangle 1164"/>
              <p:cNvSpPr>
                <a:spLocks noChangeArrowheads="1"/>
              </p:cNvSpPr>
              <p:nvPr/>
            </p:nvSpPr>
            <p:spPr bwMode="auto">
              <a:xfrm>
                <a:off x="5092"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18" name="Rectangle 1165"/>
              <p:cNvSpPr>
                <a:spLocks noChangeArrowheads="1"/>
              </p:cNvSpPr>
              <p:nvPr/>
            </p:nvSpPr>
            <p:spPr bwMode="auto">
              <a:xfrm>
                <a:off x="515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9" name="Rectangle 1166"/>
              <p:cNvSpPr>
                <a:spLocks noChangeArrowheads="1"/>
              </p:cNvSpPr>
              <p:nvPr/>
            </p:nvSpPr>
            <p:spPr bwMode="auto">
              <a:xfrm>
                <a:off x="507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0" name="Rectangle 1167"/>
              <p:cNvSpPr>
                <a:spLocks noChangeArrowheads="1"/>
              </p:cNvSpPr>
              <p:nvPr/>
            </p:nvSpPr>
            <p:spPr bwMode="auto">
              <a:xfrm>
                <a:off x="5070"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1" name="Rectangle 1168"/>
              <p:cNvSpPr>
                <a:spLocks noChangeArrowheads="1"/>
              </p:cNvSpPr>
              <p:nvPr/>
            </p:nvSpPr>
            <p:spPr bwMode="auto">
              <a:xfrm>
                <a:off x="5114"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2" name="Rectangle 1169"/>
              <p:cNvSpPr>
                <a:spLocks noChangeArrowheads="1"/>
              </p:cNvSpPr>
              <p:nvPr/>
            </p:nvSpPr>
            <p:spPr bwMode="auto">
              <a:xfrm>
                <a:off x="515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3" name="Rectangle 1170"/>
              <p:cNvSpPr>
                <a:spLocks noChangeArrowheads="1"/>
              </p:cNvSpPr>
              <p:nvPr/>
            </p:nvSpPr>
            <p:spPr bwMode="auto">
              <a:xfrm>
                <a:off x="504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4" name="Rectangle 1171"/>
              <p:cNvSpPr>
                <a:spLocks noChangeArrowheads="1"/>
              </p:cNvSpPr>
              <p:nvPr/>
            </p:nvSpPr>
            <p:spPr bwMode="auto">
              <a:xfrm>
                <a:off x="5092"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5" name="Rectangle 1172"/>
              <p:cNvSpPr>
                <a:spLocks noChangeArrowheads="1"/>
              </p:cNvSpPr>
              <p:nvPr/>
            </p:nvSpPr>
            <p:spPr bwMode="auto">
              <a:xfrm>
                <a:off x="5134"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6" name="Rectangle 1173"/>
              <p:cNvSpPr>
                <a:spLocks noChangeArrowheads="1"/>
              </p:cNvSpPr>
              <p:nvPr/>
            </p:nvSpPr>
            <p:spPr bwMode="auto">
              <a:xfrm>
                <a:off x="5048"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7" name="Rectangle 1174"/>
              <p:cNvSpPr>
                <a:spLocks noChangeArrowheads="1"/>
              </p:cNvSpPr>
              <p:nvPr/>
            </p:nvSpPr>
            <p:spPr bwMode="auto">
              <a:xfrm>
                <a:off x="511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8" name="Rectangle 1175"/>
              <p:cNvSpPr>
                <a:spLocks noChangeArrowheads="1"/>
              </p:cNvSpPr>
              <p:nvPr/>
            </p:nvSpPr>
            <p:spPr bwMode="auto">
              <a:xfrm>
                <a:off x="509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9" name="Rectangle 1176"/>
              <p:cNvSpPr>
                <a:spLocks noChangeArrowheads="1"/>
              </p:cNvSpPr>
              <p:nvPr/>
            </p:nvSpPr>
            <p:spPr bwMode="auto">
              <a:xfrm>
                <a:off x="513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30" name="Rectangle 1177"/>
              <p:cNvSpPr>
                <a:spLocks noChangeArrowheads="1"/>
              </p:cNvSpPr>
              <p:nvPr/>
            </p:nvSpPr>
            <p:spPr bwMode="auto">
              <a:xfrm>
                <a:off x="51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1" name="Rectangle 1178"/>
              <p:cNvSpPr>
                <a:spLocks noChangeArrowheads="1"/>
              </p:cNvSpPr>
              <p:nvPr/>
            </p:nvSpPr>
            <p:spPr bwMode="auto">
              <a:xfrm>
                <a:off x="504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32" name="Rectangle 1179"/>
              <p:cNvSpPr>
                <a:spLocks noChangeArrowheads="1"/>
              </p:cNvSpPr>
              <p:nvPr/>
            </p:nvSpPr>
            <p:spPr bwMode="auto">
              <a:xfrm>
                <a:off x="509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3" name="Rectangle 1180"/>
              <p:cNvSpPr>
                <a:spLocks noChangeArrowheads="1"/>
              </p:cNvSpPr>
              <p:nvPr/>
            </p:nvSpPr>
            <p:spPr bwMode="auto">
              <a:xfrm>
                <a:off x="51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4" name="Rectangle 1181"/>
              <p:cNvSpPr>
                <a:spLocks noChangeArrowheads="1"/>
              </p:cNvSpPr>
              <p:nvPr/>
            </p:nvSpPr>
            <p:spPr bwMode="auto">
              <a:xfrm>
                <a:off x="504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5" name="Rectangle 1182"/>
              <p:cNvSpPr>
                <a:spLocks noChangeArrowheads="1"/>
              </p:cNvSpPr>
              <p:nvPr/>
            </p:nvSpPr>
            <p:spPr bwMode="auto">
              <a:xfrm>
                <a:off x="509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6" name="Rectangle 1183"/>
              <p:cNvSpPr>
                <a:spLocks noChangeArrowheads="1"/>
              </p:cNvSpPr>
              <p:nvPr/>
            </p:nvSpPr>
            <p:spPr bwMode="auto">
              <a:xfrm>
                <a:off x="513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7" name="Rectangle 1184"/>
              <p:cNvSpPr>
                <a:spLocks noChangeArrowheads="1"/>
              </p:cNvSpPr>
              <p:nvPr/>
            </p:nvSpPr>
            <p:spPr bwMode="auto">
              <a:xfrm>
                <a:off x="507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8" name="Rectangle 1185"/>
              <p:cNvSpPr>
                <a:spLocks noChangeArrowheads="1"/>
              </p:cNvSpPr>
              <p:nvPr/>
            </p:nvSpPr>
            <p:spPr bwMode="auto">
              <a:xfrm>
                <a:off x="511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9" name="Rectangle 1186"/>
              <p:cNvSpPr>
                <a:spLocks noChangeArrowheads="1"/>
              </p:cNvSpPr>
              <p:nvPr/>
            </p:nvSpPr>
            <p:spPr bwMode="auto">
              <a:xfrm>
                <a:off x="515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0" name="Rectangle 1187"/>
              <p:cNvSpPr>
                <a:spLocks noChangeArrowheads="1"/>
              </p:cNvSpPr>
              <p:nvPr/>
            </p:nvSpPr>
            <p:spPr bwMode="auto">
              <a:xfrm>
                <a:off x="504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1" name="Rectangle 1188"/>
              <p:cNvSpPr>
                <a:spLocks noChangeArrowheads="1"/>
              </p:cNvSpPr>
              <p:nvPr/>
            </p:nvSpPr>
            <p:spPr bwMode="auto">
              <a:xfrm>
                <a:off x="509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2" name="Rectangle 1189"/>
              <p:cNvSpPr>
                <a:spLocks noChangeArrowheads="1"/>
              </p:cNvSpPr>
              <p:nvPr/>
            </p:nvSpPr>
            <p:spPr bwMode="auto">
              <a:xfrm>
                <a:off x="517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3" name="Rectangle 1190"/>
              <p:cNvSpPr>
                <a:spLocks noChangeArrowheads="1"/>
              </p:cNvSpPr>
              <p:nvPr/>
            </p:nvSpPr>
            <p:spPr bwMode="auto">
              <a:xfrm>
                <a:off x="52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4" name="Rectangle 1191"/>
              <p:cNvSpPr>
                <a:spLocks noChangeArrowheads="1"/>
              </p:cNvSpPr>
              <p:nvPr/>
            </p:nvSpPr>
            <p:spPr bwMode="auto">
              <a:xfrm>
                <a:off x="52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5" name="Rectangle 1192"/>
              <p:cNvSpPr>
                <a:spLocks noChangeArrowheads="1"/>
              </p:cNvSpPr>
              <p:nvPr/>
            </p:nvSpPr>
            <p:spPr bwMode="auto">
              <a:xfrm>
                <a:off x="52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6" name="Rectangle 1193"/>
              <p:cNvSpPr>
                <a:spLocks noChangeArrowheads="1"/>
              </p:cNvSpPr>
              <p:nvPr/>
            </p:nvSpPr>
            <p:spPr bwMode="auto">
              <a:xfrm>
                <a:off x="528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7" name="Rectangle 1194"/>
              <p:cNvSpPr>
                <a:spLocks noChangeArrowheads="1"/>
              </p:cNvSpPr>
              <p:nvPr/>
            </p:nvSpPr>
            <p:spPr bwMode="auto">
              <a:xfrm>
                <a:off x="517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8" name="Rectangle 1195"/>
              <p:cNvSpPr>
                <a:spLocks noChangeArrowheads="1"/>
              </p:cNvSpPr>
              <p:nvPr/>
            </p:nvSpPr>
            <p:spPr bwMode="auto">
              <a:xfrm>
                <a:off x="5222"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9" name="Rectangle 1196"/>
              <p:cNvSpPr>
                <a:spLocks noChangeArrowheads="1"/>
              </p:cNvSpPr>
              <p:nvPr/>
            </p:nvSpPr>
            <p:spPr bwMode="auto">
              <a:xfrm>
                <a:off x="5264"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0" name="Rectangle 1197"/>
              <p:cNvSpPr>
                <a:spLocks noChangeArrowheads="1"/>
              </p:cNvSpPr>
              <p:nvPr/>
            </p:nvSpPr>
            <p:spPr bwMode="auto">
              <a:xfrm>
                <a:off x="5200"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51" name="Rectangle 1198"/>
              <p:cNvSpPr>
                <a:spLocks noChangeArrowheads="1"/>
              </p:cNvSpPr>
              <p:nvPr/>
            </p:nvSpPr>
            <p:spPr bwMode="auto">
              <a:xfrm>
                <a:off x="528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2" name="Rectangle 1199"/>
              <p:cNvSpPr>
                <a:spLocks noChangeArrowheads="1"/>
              </p:cNvSpPr>
              <p:nvPr/>
            </p:nvSpPr>
            <p:spPr bwMode="auto">
              <a:xfrm>
                <a:off x="517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3" name="Rectangle 1200"/>
              <p:cNvSpPr>
                <a:spLocks noChangeArrowheads="1"/>
              </p:cNvSpPr>
              <p:nvPr/>
            </p:nvSpPr>
            <p:spPr bwMode="auto">
              <a:xfrm>
                <a:off x="5244"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4" name="Rectangle 1201"/>
              <p:cNvSpPr>
                <a:spLocks noChangeArrowheads="1"/>
              </p:cNvSpPr>
              <p:nvPr/>
            </p:nvSpPr>
            <p:spPr bwMode="auto">
              <a:xfrm>
                <a:off x="5286"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5" name="Rectangle 1202"/>
              <p:cNvSpPr>
                <a:spLocks noChangeArrowheads="1"/>
              </p:cNvSpPr>
              <p:nvPr/>
            </p:nvSpPr>
            <p:spPr bwMode="auto">
              <a:xfrm>
                <a:off x="5178"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6" name="Rectangle 1203"/>
              <p:cNvSpPr>
                <a:spLocks noChangeArrowheads="1"/>
              </p:cNvSpPr>
              <p:nvPr/>
            </p:nvSpPr>
            <p:spPr bwMode="auto">
              <a:xfrm>
                <a:off x="5200"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7" name="Rectangle 1204"/>
              <p:cNvSpPr>
                <a:spLocks noChangeArrowheads="1"/>
              </p:cNvSpPr>
              <p:nvPr/>
            </p:nvSpPr>
            <p:spPr bwMode="auto">
              <a:xfrm>
                <a:off x="52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8" name="Rectangle 1205"/>
              <p:cNvSpPr>
                <a:spLocks noChangeArrowheads="1"/>
              </p:cNvSpPr>
              <p:nvPr/>
            </p:nvSpPr>
            <p:spPr bwMode="auto">
              <a:xfrm>
                <a:off x="528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9" name="Rectangle 1206"/>
              <p:cNvSpPr>
                <a:spLocks noChangeArrowheads="1"/>
              </p:cNvSpPr>
              <p:nvPr/>
            </p:nvSpPr>
            <p:spPr bwMode="auto">
              <a:xfrm>
                <a:off x="517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60" name="Rectangle 1207"/>
              <p:cNvSpPr>
                <a:spLocks noChangeArrowheads="1"/>
              </p:cNvSpPr>
              <p:nvPr/>
            </p:nvSpPr>
            <p:spPr bwMode="auto">
              <a:xfrm>
                <a:off x="522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1" name="Rectangle 1208"/>
              <p:cNvSpPr>
                <a:spLocks noChangeArrowheads="1"/>
              </p:cNvSpPr>
              <p:nvPr/>
            </p:nvSpPr>
            <p:spPr bwMode="auto">
              <a:xfrm>
                <a:off x="5242" y="1217"/>
                <a:ext cx="36" cy="30"/>
              </a:xfrm>
              <a:prstGeom prst="rect">
                <a:avLst/>
              </a:prstGeom>
              <a:grpFill/>
              <a:ln>
                <a:noFill/>
              </a:ln>
            </p:spPr>
            <p:txBody>
              <a:bodyPr vert="horz" wrap="square" lIns="91440" tIns="45720" rIns="91440" bIns="45720" numCol="1" anchor="t" anchorCtr="0" compatLnSpc="1"/>
              <a:lstStyle/>
              <a:p>
                <a:endParaRPr lang="zh-CN" altLang="en-US"/>
              </a:p>
            </p:txBody>
          </p:sp>
          <p:sp>
            <p:nvSpPr>
              <p:cNvPr id="962" name="Rectangle 1209"/>
              <p:cNvSpPr>
                <a:spLocks noChangeArrowheads="1"/>
              </p:cNvSpPr>
              <p:nvPr/>
            </p:nvSpPr>
            <p:spPr bwMode="auto">
              <a:xfrm>
                <a:off x="520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3" name="Rectangle 1210"/>
              <p:cNvSpPr>
                <a:spLocks noChangeArrowheads="1"/>
              </p:cNvSpPr>
              <p:nvPr/>
            </p:nvSpPr>
            <p:spPr bwMode="auto">
              <a:xfrm>
                <a:off x="52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64" name="Rectangle 1211"/>
              <p:cNvSpPr>
                <a:spLocks noChangeArrowheads="1"/>
              </p:cNvSpPr>
              <p:nvPr/>
            </p:nvSpPr>
            <p:spPr bwMode="auto">
              <a:xfrm>
                <a:off x="5286"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5" name="Rectangle 1212"/>
              <p:cNvSpPr>
                <a:spLocks noChangeArrowheads="1"/>
              </p:cNvSpPr>
              <p:nvPr/>
            </p:nvSpPr>
            <p:spPr bwMode="auto">
              <a:xfrm>
                <a:off x="5178" y="1330"/>
                <a:ext cx="14" cy="30"/>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3" name="Group 1414"/>
            <p:cNvGrpSpPr/>
            <p:nvPr/>
          </p:nvGrpSpPr>
          <p:grpSpPr bwMode="auto">
            <a:xfrm>
              <a:off x="-3529332" y="-1031875"/>
              <a:ext cx="676299" cy="3252788"/>
              <a:chOff x="5048" y="937"/>
              <a:chExt cx="426" cy="2049"/>
            </a:xfrm>
            <a:grpFill/>
          </p:grpSpPr>
          <p:sp>
            <p:nvSpPr>
              <p:cNvPr id="566" name="Rectangle 1214"/>
              <p:cNvSpPr>
                <a:spLocks noChangeArrowheads="1"/>
              </p:cNvSpPr>
              <p:nvPr/>
            </p:nvSpPr>
            <p:spPr bwMode="auto">
              <a:xfrm>
                <a:off x="5222"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7" name="Rectangle 1215"/>
              <p:cNvSpPr>
                <a:spLocks noChangeArrowheads="1"/>
              </p:cNvSpPr>
              <p:nvPr/>
            </p:nvSpPr>
            <p:spPr bwMode="auto">
              <a:xfrm>
                <a:off x="52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8" name="Rectangle 1216"/>
              <p:cNvSpPr>
                <a:spLocks noChangeArrowheads="1"/>
              </p:cNvSpPr>
              <p:nvPr/>
            </p:nvSpPr>
            <p:spPr bwMode="auto">
              <a:xfrm>
                <a:off x="52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69" name="Rectangle 1217"/>
              <p:cNvSpPr>
                <a:spLocks noChangeArrowheads="1"/>
              </p:cNvSpPr>
              <p:nvPr/>
            </p:nvSpPr>
            <p:spPr bwMode="auto">
              <a:xfrm>
                <a:off x="52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0" name="Rectangle 1218"/>
              <p:cNvSpPr>
                <a:spLocks noChangeArrowheads="1"/>
              </p:cNvSpPr>
              <p:nvPr/>
            </p:nvSpPr>
            <p:spPr bwMode="auto">
              <a:xfrm>
                <a:off x="5286"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1" name="Rectangle 1219"/>
              <p:cNvSpPr>
                <a:spLocks noChangeArrowheads="1"/>
              </p:cNvSpPr>
              <p:nvPr/>
            </p:nvSpPr>
            <p:spPr bwMode="auto">
              <a:xfrm>
                <a:off x="524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2" name="Rectangle 1220"/>
              <p:cNvSpPr>
                <a:spLocks noChangeArrowheads="1"/>
              </p:cNvSpPr>
              <p:nvPr/>
            </p:nvSpPr>
            <p:spPr bwMode="auto">
              <a:xfrm>
                <a:off x="5286"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3" name="Rectangle 1221"/>
              <p:cNvSpPr>
                <a:spLocks noChangeArrowheads="1"/>
              </p:cNvSpPr>
              <p:nvPr/>
            </p:nvSpPr>
            <p:spPr bwMode="auto">
              <a:xfrm>
                <a:off x="5244"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4" name="Rectangle 1222"/>
              <p:cNvSpPr>
                <a:spLocks noChangeArrowheads="1"/>
              </p:cNvSpPr>
              <p:nvPr/>
            </p:nvSpPr>
            <p:spPr bwMode="auto">
              <a:xfrm>
                <a:off x="528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5" name="Rectangle 1223"/>
              <p:cNvSpPr>
                <a:spLocks noChangeArrowheads="1"/>
              </p:cNvSpPr>
              <p:nvPr/>
            </p:nvSpPr>
            <p:spPr bwMode="auto">
              <a:xfrm>
                <a:off x="5134" y="1554"/>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576" name="Rectangle 1224"/>
              <p:cNvSpPr>
                <a:spLocks noChangeArrowheads="1"/>
              </p:cNvSpPr>
              <p:nvPr/>
            </p:nvSpPr>
            <p:spPr bwMode="auto">
              <a:xfrm>
                <a:off x="524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7" name="Rectangle 1225"/>
              <p:cNvSpPr>
                <a:spLocks noChangeArrowheads="1"/>
              </p:cNvSpPr>
              <p:nvPr/>
            </p:nvSpPr>
            <p:spPr bwMode="auto">
              <a:xfrm>
                <a:off x="5286"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8" name="Rectangle 1226"/>
              <p:cNvSpPr>
                <a:spLocks noChangeArrowheads="1"/>
              </p:cNvSpPr>
              <p:nvPr/>
            </p:nvSpPr>
            <p:spPr bwMode="auto">
              <a:xfrm>
                <a:off x="5200"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9" name="Rectangle 1227"/>
              <p:cNvSpPr>
                <a:spLocks noChangeArrowheads="1"/>
              </p:cNvSpPr>
              <p:nvPr/>
            </p:nvSpPr>
            <p:spPr bwMode="auto">
              <a:xfrm>
                <a:off x="5222"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0" name="Rectangle 1228"/>
              <p:cNvSpPr>
                <a:spLocks noChangeArrowheads="1"/>
              </p:cNvSpPr>
              <p:nvPr/>
            </p:nvSpPr>
            <p:spPr bwMode="auto">
              <a:xfrm>
                <a:off x="5266" y="1610"/>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1" name="Rectangle 1229"/>
              <p:cNvSpPr>
                <a:spLocks noChangeArrowheads="1"/>
              </p:cNvSpPr>
              <p:nvPr/>
            </p:nvSpPr>
            <p:spPr bwMode="auto">
              <a:xfrm>
                <a:off x="520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2" name="Rectangle 1230"/>
              <p:cNvSpPr>
                <a:spLocks noChangeArrowheads="1"/>
              </p:cNvSpPr>
              <p:nvPr/>
            </p:nvSpPr>
            <p:spPr bwMode="auto">
              <a:xfrm>
                <a:off x="5244"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3" name="Rectangle 1231"/>
              <p:cNvSpPr>
                <a:spLocks noChangeArrowheads="1"/>
              </p:cNvSpPr>
              <p:nvPr/>
            </p:nvSpPr>
            <p:spPr bwMode="auto">
              <a:xfrm>
                <a:off x="52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4" name="Rectangle 1232"/>
              <p:cNvSpPr>
                <a:spLocks noChangeArrowheads="1"/>
              </p:cNvSpPr>
              <p:nvPr/>
            </p:nvSpPr>
            <p:spPr bwMode="auto">
              <a:xfrm>
                <a:off x="5286"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5" name="Rectangle 1233"/>
              <p:cNvSpPr>
                <a:spLocks noChangeArrowheads="1"/>
              </p:cNvSpPr>
              <p:nvPr/>
            </p:nvSpPr>
            <p:spPr bwMode="auto">
              <a:xfrm>
                <a:off x="5200"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586" name="Rectangle 1234"/>
              <p:cNvSpPr>
                <a:spLocks noChangeArrowheads="1"/>
              </p:cNvSpPr>
              <p:nvPr/>
            </p:nvSpPr>
            <p:spPr bwMode="auto">
              <a:xfrm>
                <a:off x="528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7" name="Rectangle 1235"/>
              <p:cNvSpPr>
                <a:spLocks noChangeArrowheads="1"/>
              </p:cNvSpPr>
              <p:nvPr/>
            </p:nvSpPr>
            <p:spPr bwMode="auto">
              <a:xfrm>
                <a:off x="517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88" name="Rectangle 1236"/>
              <p:cNvSpPr>
                <a:spLocks noChangeArrowheads="1"/>
              </p:cNvSpPr>
              <p:nvPr/>
            </p:nvSpPr>
            <p:spPr bwMode="auto">
              <a:xfrm>
                <a:off x="528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9" name="Rectangle 1237"/>
              <p:cNvSpPr>
                <a:spLocks noChangeArrowheads="1"/>
              </p:cNvSpPr>
              <p:nvPr/>
            </p:nvSpPr>
            <p:spPr bwMode="auto">
              <a:xfrm>
                <a:off x="5178"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0" name="Rectangle 1238"/>
              <p:cNvSpPr>
                <a:spLocks noChangeArrowheads="1"/>
              </p:cNvSpPr>
              <p:nvPr/>
            </p:nvSpPr>
            <p:spPr bwMode="auto">
              <a:xfrm>
                <a:off x="5200"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1" name="Rectangle 1239"/>
              <p:cNvSpPr>
                <a:spLocks noChangeArrowheads="1"/>
              </p:cNvSpPr>
              <p:nvPr/>
            </p:nvSpPr>
            <p:spPr bwMode="auto">
              <a:xfrm>
                <a:off x="52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2" name="Rectangle 1240"/>
              <p:cNvSpPr>
                <a:spLocks noChangeArrowheads="1"/>
              </p:cNvSpPr>
              <p:nvPr/>
            </p:nvSpPr>
            <p:spPr bwMode="auto">
              <a:xfrm>
                <a:off x="5266" y="1836"/>
                <a:ext cx="3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3" name="Rectangle 1241"/>
              <p:cNvSpPr>
                <a:spLocks noChangeArrowheads="1"/>
              </p:cNvSpPr>
              <p:nvPr/>
            </p:nvSpPr>
            <p:spPr bwMode="auto">
              <a:xfrm>
                <a:off x="522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4" name="Rectangle 1242"/>
              <p:cNvSpPr>
                <a:spLocks noChangeArrowheads="1"/>
              </p:cNvSpPr>
              <p:nvPr/>
            </p:nvSpPr>
            <p:spPr bwMode="auto">
              <a:xfrm>
                <a:off x="526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5" name="Rectangle 1243"/>
              <p:cNvSpPr>
                <a:spLocks noChangeArrowheads="1"/>
              </p:cNvSpPr>
              <p:nvPr/>
            </p:nvSpPr>
            <p:spPr bwMode="auto">
              <a:xfrm>
                <a:off x="52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6" name="Rectangle 1244"/>
              <p:cNvSpPr>
                <a:spLocks noChangeArrowheads="1"/>
              </p:cNvSpPr>
              <p:nvPr/>
            </p:nvSpPr>
            <p:spPr bwMode="auto">
              <a:xfrm>
                <a:off x="517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597" name="Rectangle 1245"/>
              <p:cNvSpPr>
                <a:spLocks noChangeArrowheads="1"/>
              </p:cNvSpPr>
              <p:nvPr/>
            </p:nvSpPr>
            <p:spPr bwMode="auto">
              <a:xfrm>
                <a:off x="5200"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8" name="Rectangle 1246"/>
              <p:cNvSpPr>
                <a:spLocks noChangeArrowheads="1"/>
              </p:cNvSpPr>
              <p:nvPr/>
            </p:nvSpPr>
            <p:spPr bwMode="auto">
              <a:xfrm>
                <a:off x="522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9" name="Rectangle 1247"/>
              <p:cNvSpPr>
                <a:spLocks noChangeArrowheads="1"/>
              </p:cNvSpPr>
              <p:nvPr/>
            </p:nvSpPr>
            <p:spPr bwMode="auto">
              <a:xfrm>
                <a:off x="52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600" name="Rectangle 1248"/>
              <p:cNvSpPr>
                <a:spLocks noChangeArrowheads="1"/>
              </p:cNvSpPr>
              <p:nvPr/>
            </p:nvSpPr>
            <p:spPr bwMode="auto">
              <a:xfrm>
                <a:off x="517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1" name="Rectangle 1249"/>
              <p:cNvSpPr>
                <a:spLocks noChangeArrowheads="1"/>
              </p:cNvSpPr>
              <p:nvPr/>
            </p:nvSpPr>
            <p:spPr bwMode="auto">
              <a:xfrm>
                <a:off x="522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2" name="Rectangle 1250"/>
              <p:cNvSpPr>
                <a:spLocks noChangeArrowheads="1"/>
              </p:cNvSpPr>
              <p:nvPr/>
            </p:nvSpPr>
            <p:spPr bwMode="auto">
              <a:xfrm>
                <a:off x="526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3" name="Rectangle 1251"/>
              <p:cNvSpPr>
                <a:spLocks noChangeArrowheads="1"/>
              </p:cNvSpPr>
              <p:nvPr/>
            </p:nvSpPr>
            <p:spPr bwMode="auto">
              <a:xfrm>
                <a:off x="520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4" name="Rectangle 1252"/>
              <p:cNvSpPr>
                <a:spLocks noChangeArrowheads="1"/>
              </p:cNvSpPr>
              <p:nvPr/>
            </p:nvSpPr>
            <p:spPr bwMode="auto">
              <a:xfrm>
                <a:off x="524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5" name="Rectangle 1253"/>
              <p:cNvSpPr>
                <a:spLocks noChangeArrowheads="1"/>
              </p:cNvSpPr>
              <p:nvPr/>
            </p:nvSpPr>
            <p:spPr bwMode="auto">
              <a:xfrm>
                <a:off x="528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6" name="Rectangle 1254"/>
              <p:cNvSpPr>
                <a:spLocks noChangeArrowheads="1"/>
              </p:cNvSpPr>
              <p:nvPr/>
            </p:nvSpPr>
            <p:spPr bwMode="auto">
              <a:xfrm>
                <a:off x="517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7" name="Rectangle 1255"/>
              <p:cNvSpPr>
                <a:spLocks noChangeArrowheads="1"/>
              </p:cNvSpPr>
              <p:nvPr/>
            </p:nvSpPr>
            <p:spPr bwMode="auto">
              <a:xfrm>
                <a:off x="522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8" name="Rectangle 1256"/>
              <p:cNvSpPr>
                <a:spLocks noChangeArrowheads="1"/>
              </p:cNvSpPr>
              <p:nvPr/>
            </p:nvSpPr>
            <p:spPr bwMode="auto">
              <a:xfrm>
                <a:off x="52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9" name="Rectangle 1257"/>
              <p:cNvSpPr>
                <a:spLocks noChangeArrowheads="1"/>
              </p:cNvSpPr>
              <p:nvPr/>
            </p:nvSpPr>
            <p:spPr bwMode="auto">
              <a:xfrm>
                <a:off x="509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0" name="Rectangle 1258"/>
              <p:cNvSpPr>
                <a:spLocks noChangeArrowheads="1"/>
              </p:cNvSpPr>
              <p:nvPr/>
            </p:nvSpPr>
            <p:spPr bwMode="auto">
              <a:xfrm>
                <a:off x="51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1" name="Rectangle 1259"/>
              <p:cNvSpPr>
                <a:spLocks noChangeArrowheads="1"/>
              </p:cNvSpPr>
              <p:nvPr/>
            </p:nvSpPr>
            <p:spPr bwMode="auto">
              <a:xfrm>
                <a:off x="5178"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2" name="Rectangle 1260"/>
              <p:cNvSpPr>
                <a:spLocks noChangeArrowheads="1"/>
              </p:cNvSpPr>
              <p:nvPr/>
            </p:nvSpPr>
            <p:spPr bwMode="auto">
              <a:xfrm>
                <a:off x="522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3" name="Rectangle 1261"/>
              <p:cNvSpPr>
                <a:spLocks noChangeArrowheads="1"/>
              </p:cNvSpPr>
              <p:nvPr/>
            </p:nvSpPr>
            <p:spPr bwMode="auto">
              <a:xfrm>
                <a:off x="504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4" name="Rectangle 1262"/>
              <p:cNvSpPr>
                <a:spLocks noChangeArrowheads="1"/>
              </p:cNvSpPr>
              <p:nvPr/>
            </p:nvSpPr>
            <p:spPr bwMode="auto">
              <a:xfrm>
                <a:off x="507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5" name="Rectangle 1263"/>
              <p:cNvSpPr>
                <a:spLocks noChangeArrowheads="1"/>
              </p:cNvSpPr>
              <p:nvPr/>
            </p:nvSpPr>
            <p:spPr bwMode="auto">
              <a:xfrm>
                <a:off x="51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6" name="Rectangle 1264"/>
              <p:cNvSpPr>
                <a:spLocks noChangeArrowheads="1"/>
              </p:cNvSpPr>
              <p:nvPr/>
            </p:nvSpPr>
            <p:spPr bwMode="auto">
              <a:xfrm>
                <a:off x="517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7" name="Rectangle 1265"/>
              <p:cNvSpPr>
                <a:spLocks noChangeArrowheads="1"/>
              </p:cNvSpPr>
              <p:nvPr/>
            </p:nvSpPr>
            <p:spPr bwMode="auto">
              <a:xfrm>
                <a:off x="5286"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8" name="Rectangle 1266"/>
              <p:cNvSpPr>
                <a:spLocks noChangeArrowheads="1"/>
              </p:cNvSpPr>
              <p:nvPr/>
            </p:nvSpPr>
            <p:spPr bwMode="auto">
              <a:xfrm>
                <a:off x="515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9" name="Rectangle 1267"/>
              <p:cNvSpPr>
                <a:spLocks noChangeArrowheads="1"/>
              </p:cNvSpPr>
              <p:nvPr/>
            </p:nvSpPr>
            <p:spPr bwMode="auto">
              <a:xfrm>
                <a:off x="511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0" name="Rectangle 1268"/>
              <p:cNvSpPr>
                <a:spLocks noChangeArrowheads="1"/>
              </p:cNvSpPr>
              <p:nvPr/>
            </p:nvSpPr>
            <p:spPr bwMode="auto">
              <a:xfrm>
                <a:off x="526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1" name="Rectangle 1269"/>
              <p:cNvSpPr>
                <a:spLocks noChangeArrowheads="1"/>
              </p:cNvSpPr>
              <p:nvPr/>
            </p:nvSpPr>
            <p:spPr bwMode="auto">
              <a:xfrm>
                <a:off x="528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2" name="Rectangle 1270"/>
              <p:cNvSpPr>
                <a:spLocks noChangeArrowheads="1"/>
              </p:cNvSpPr>
              <p:nvPr/>
            </p:nvSpPr>
            <p:spPr bwMode="auto">
              <a:xfrm>
                <a:off x="5200"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3" name="Rectangle 1271"/>
              <p:cNvSpPr>
                <a:spLocks noChangeArrowheads="1"/>
              </p:cNvSpPr>
              <p:nvPr/>
            </p:nvSpPr>
            <p:spPr bwMode="auto">
              <a:xfrm>
                <a:off x="5092"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4" name="Rectangle 1272"/>
              <p:cNvSpPr>
                <a:spLocks noChangeArrowheads="1"/>
              </p:cNvSpPr>
              <p:nvPr/>
            </p:nvSpPr>
            <p:spPr bwMode="auto">
              <a:xfrm>
                <a:off x="524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5" name="Rectangle 1273"/>
              <p:cNvSpPr>
                <a:spLocks noChangeArrowheads="1"/>
              </p:cNvSpPr>
              <p:nvPr/>
            </p:nvSpPr>
            <p:spPr bwMode="auto">
              <a:xfrm>
                <a:off x="528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6" name="Rectangle 1274"/>
              <p:cNvSpPr>
                <a:spLocks noChangeArrowheads="1"/>
              </p:cNvSpPr>
              <p:nvPr/>
            </p:nvSpPr>
            <p:spPr bwMode="auto">
              <a:xfrm>
                <a:off x="5048"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7" name="Rectangle 1275"/>
              <p:cNvSpPr>
                <a:spLocks noChangeArrowheads="1"/>
              </p:cNvSpPr>
              <p:nvPr/>
            </p:nvSpPr>
            <p:spPr bwMode="auto">
              <a:xfrm>
                <a:off x="51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8" name="Rectangle 1276"/>
              <p:cNvSpPr>
                <a:spLocks noChangeArrowheads="1"/>
              </p:cNvSpPr>
              <p:nvPr/>
            </p:nvSpPr>
            <p:spPr bwMode="auto">
              <a:xfrm>
                <a:off x="5070"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9" name="Rectangle 1277"/>
              <p:cNvSpPr>
                <a:spLocks noChangeArrowheads="1"/>
              </p:cNvSpPr>
              <p:nvPr/>
            </p:nvSpPr>
            <p:spPr bwMode="auto">
              <a:xfrm>
                <a:off x="5222"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0" name="Rectangle 1278"/>
              <p:cNvSpPr>
                <a:spLocks noChangeArrowheads="1"/>
              </p:cNvSpPr>
              <p:nvPr/>
            </p:nvSpPr>
            <p:spPr bwMode="auto">
              <a:xfrm>
                <a:off x="524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1" name="Rectangle 1279"/>
              <p:cNvSpPr>
                <a:spLocks noChangeArrowheads="1"/>
              </p:cNvSpPr>
              <p:nvPr/>
            </p:nvSpPr>
            <p:spPr bwMode="auto">
              <a:xfrm>
                <a:off x="5048"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2" name="Rectangle 1280"/>
              <p:cNvSpPr>
                <a:spLocks noChangeArrowheads="1"/>
              </p:cNvSpPr>
              <p:nvPr/>
            </p:nvSpPr>
            <p:spPr bwMode="auto">
              <a:xfrm>
                <a:off x="5200"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3" name="Rectangle 1281"/>
              <p:cNvSpPr>
                <a:spLocks noChangeArrowheads="1"/>
              </p:cNvSpPr>
              <p:nvPr/>
            </p:nvSpPr>
            <p:spPr bwMode="auto">
              <a:xfrm>
                <a:off x="51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4" name="Rectangle 1282"/>
              <p:cNvSpPr>
                <a:spLocks noChangeArrowheads="1"/>
              </p:cNvSpPr>
              <p:nvPr/>
            </p:nvSpPr>
            <p:spPr bwMode="auto">
              <a:xfrm>
                <a:off x="515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5" name="Rectangle 1283"/>
              <p:cNvSpPr>
                <a:spLocks noChangeArrowheads="1"/>
              </p:cNvSpPr>
              <p:nvPr/>
            </p:nvSpPr>
            <p:spPr bwMode="auto">
              <a:xfrm>
                <a:off x="528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6" name="Rectangle 1284"/>
              <p:cNvSpPr>
                <a:spLocks noChangeArrowheads="1"/>
              </p:cNvSpPr>
              <p:nvPr/>
            </p:nvSpPr>
            <p:spPr bwMode="auto">
              <a:xfrm>
                <a:off x="504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7" name="Rectangle 1285"/>
              <p:cNvSpPr>
                <a:spLocks noChangeArrowheads="1"/>
              </p:cNvSpPr>
              <p:nvPr/>
            </p:nvSpPr>
            <p:spPr bwMode="auto">
              <a:xfrm>
                <a:off x="5200"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8" name="Rectangle 1286"/>
              <p:cNvSpPr>
                <a:spLocks noChangeArrowheads="1"/>
              </p:cNvSpPr>
              <p:nvPr/>
            </p:nvSpPr>
            <p:spPr bwMode="auto">
              <a:xfrm>
                <a:off x="51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9" name="Rectangle 1287"/>
              <p:cNvSpPr>
                <a:spLocks noChangeArrowheads="1"/>
              </p:cNvSpPr>
              <p:nvPr/>
            </p:nvSpPr>
            <p:spPr bwMode="auto">
              <a:xfrm>
                <a:off x="517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0" name="Rectangle 1288"/>
              <p:cNvSpPr>
                <a:spLocks noChangeArrowheads="1"/>
              </p:cNvSpPr>
              <p:nvPr/>
            </p:nvSpPr>
            <p:spPr bwMode="auto">
              <a:xfrm>
                <a:off x="5286"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1" name="Rectangle 1289"/>
              <p:cNvSpPr>
                <a:spLocks noChangeArrowheads="1"/>
              </p:cNvSpPr>
              <p:nvPr/>
            </p:nvSpPr>
            <p:spPr bwMode="auto">
              <a:xfrm>
                <a:off x="5200"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2" name="Rectangle 1290"/>
              <p:cNvSpPr>
                <a:spLocks noChangeArrowheads="1"/>
              </p:cNvSpPr>
              <p:nvPr/>
            </p:nvSpPr>
            <p:spPr bwMode="auto">
              <a:xfrm>
                <a:off x="5092"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3" name="Rectangle 1291"/>
              <p:cNvSpPr>
                <a:spLocks noChangeArrowheads="1"/>
              </p:cNvSpPr>
              <p:nvPr/>
            </p:nvSpPr>
            <p:spPr bwMode="auto">
              <a:xfrm>
                <a:off x="51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4" name="Rectangle 1292"/>
              <p:cNvSpPr>
                <a:spLocks noChangeArrowheads="1"/>
              </p:cNvSpPr>
              <p:nvPr/>
            </p:nvSpPr>
            <p:spPr bwMode="auto">
              <a:xfrm>
                <a:off x="5048"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5" name="Rectangle 1293"/>
              <p:cNvSpPr>
                <a:spLocks noChangeArrowheads="1"/>
              </p:cNvSpPr>
              <p:nvPr/>
            </p:nvSpPr>
            <p:spPr bwMode="auto">
              <a:xfrm>
                <a:off x="515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6" name="Rectangle 1294"/>
              <p:cNvSpPr>
                <a:spLocks noChangeArrowheads="1"/>
              </p:cNvSpPr>
              <p:nvPr/>
            </p:nvSpPr>
            <p:spPr bwMode="auto">
              <a:xfrm>
                <a:off x="528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7" name="Rectangle 1295"/>
              <p:cNvSpPr>
                <a:spLocks noChangeArrowheads="1"/>
              </p:cNvSpPr>
              <p:nvPr/>
            </p:nvSpPr>
            <p:spPr bwMode="auto">
              <a:xfrm>
                <a:off x="5200"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8" name="Rectangle 1296"/>
              <p:cNvSpPr>
                <a:spLocks noChangeArrowheads="1"/>
              </p:cNvSpPr>
              <p:nvPr/>
            </p:nvSpPr>
            <p:spPr bwMode="auto">
              <a:xfrm>
                <a:off x="5114"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9" name="Rectangle 1297"/>
              <p:cNvSpPr>
                <a:spLocks noChangeArrowheads="1"/>
              </p:cNvSpPr>
              <p:nvPr/>
            </p:nvSpPr>
            <p:spPr bwMode="auto">
              <a:xfrm>
                <a:off x="5048"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0" name="Rectangle 1298"/>
              <p:cNvSpPr>
                <a:spLocks noChangeArrowheads="1"/>
              </p:cNvSpPr>
              <p:nvPr/>
            </p:nvSpPr>
            <p:spPr bwMode="auto">
              <a:xfrm>
                <a:off x="515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1" name="Rectangle 1299"/>
              <p:cNvSpPr>
                <a:spLocks noChangeArrowheads="1"/>
              </p:cNvSpPr>
              <p:nvPr/>
            </p:nvSpPr>
            <p:spPr bwMode="auto">
              <a:xfrm>
                <a:off x="528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2" name="Rectangle 1300"/>
              <p:cNvSpPr>
                <a:spLocks noChangeArrowheads="1"/>
              </p:cNvSpPr>
              <p:nvPr/>
            </p:nvSpPr>
            <p:spPr bwMode="auto">
              <a:xfrm>
                <a:off x="5048"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3" name="Rectangle 1301"/>
              <p:cNvSpPr>
                <a:spLocks noChangeArrowheads="1"/>
              </p:cNvSpPr>
              <p:nvPr/>
            </p:nvSpPr>
            <p:spPr bwMode="auto">
              <a:xfrm>
                <a:off x="5286"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4" name="Rectangle 1302"/>
              <p:cNvSpPr>
                <a:spLocks noChangeArrowheads="1"/>
              </p:cNvSpPr>
              <p:nvPr/>
            </p:nvSpPr>
            <p:spPr bwMode="auto">
              <a:xfrm>
                <a:off x="515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5" name="Rectangle 1303"/>
              <p:cNvSpPr>
                <a:spLocks noChangeArrowheads="1"/>
              </p:cNvSpPr>
              <p:nvPr/>
            </p:nvSpPr>
            <p:spPr bwMode="auto">
              <a:xfrm>
                <a:off x="528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6" name="Rectangle 1304"/>
              <p:cNvSpPr>
                <a:spLocks noChangeArrowheads="1"/>
              </p:cNvSpPr>
              <p:nvPr/>
            </p:nvSpPr>
            <p:spPr bwMode="auto">
              <a:xfrm>
                <a:off x="504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7" name="Rectangle 1305"/>
              <p:cNvSpPr>
                <a:spLocks noChangeArrowheads="1"/>
              </p:cNvSpPr>
              <p:nvPr/>
            </p:nvSpPr>
            <p:spPr bwMode="auto">
              <a:xfrm>
                <a:off x="517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8" name="Rectangle 1306"/>
              <p:cNvSpPr>
                <a:spLocks noChangeArrowheads="1"/>
              </p:cNvSpPr>
              <p:nvPr/>
            </p:nvSpPr>
            <p:spPr bwMode="auto">
              <a:xfrm>
                <a:off x="515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9" name="Rectangle 1307"/>
              <p:cNvSpPr>
                <a:spLocks noChangeArrowheads="1"/>
              </p:cNvSpPr>
              <p:nvPr/>
            </p:nvSpPr>
            <p:spPr bwMode="auto">
              <a:xfrm>
                <a:off x="5156" y="295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60" name="Rectangle 1308"/>
              <p:cNvSpPr>
                <a:spLocks noChangeArrowheads="1"/>
              </p:cNvSpPr>
              <p:nvPr/>
            </p:nvSpPr>
            <p:spPr bwMode="auto">
              <a:xfrm>
                <a:off x="528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1" name="Freeform 1309"/>
              <p:cNvSpPr/>
              <p:nvPr/>
            </p:nvSpPr>
            <p:spPr bwMode="auto">
              <a:xfrm>
                <a:off x="5320" y="937"/>
                <a:ext cx="154" cy="348"/>
              </a:xfrm>
              <a:custGeom>
                <a:avLst/>
                <a:gdLst>
                  <a:gd name="T0" fmla="*/ 0 w 154"/>
                  <a:gd name="T1" fmla="*/ 0 h 348"/>
                  <a:gd name="T2" fmla="*/ 0 w 154"/>
                  <a:gd name="T3" fmla="*/ 30 h 348"/>
                  <a:gd name="T4" fmla="*/ 154 w 154"/>
                  <a:gd name="T5" fmla="*/ 348 h 348"/>
                  <a:gd name="T6" fmla="*/ 154 w 154"/>
                  <a:gd name="T7" fmla="*/ 334 h 348"/>
                  <a:gd name="T8" fmla="*/ 0 w 154"/>
                  <a:gd name="T9" fmla="*/ 0 h 348"/>
                </a:gdLst>
                <a:ahLst/>
                <a:cxnLst>
                  <a:cxn ang="0">
                    <a:pos x="T0" y="T1"/>
                  </a:cxn>
                  <a:cxn ang="0">
                    <a:pos x="T2" y="T3"/>
                  </a:cxn>
                  <a:cxn ang="0">
                    <a:pos x="T4" y="T5"/>
                  </a:cxn>
                  <a:cxn ang="0">
                    <a:pos x="T6" y="T7"/>
                  </a:cxn>
                  <a:cxn ang="0">
                    <a:pos x="T8" y="T9"/>
                  </a:cxn>
                </a:cxnLst>
                <a:rect l="0" t="0" r="r" b="b"/>
                <a:pathLst>
                  <a:path w="154" h="348">
                    <a:moveTo>
                      <a:pt x="0" y="0"/>
                    </a:moveTo>
                    <a:lnTo>
                      <a:pt x="0" y="30"/>
                    </a:lnTo>
                    <a:lnTo>
                      <a:pt x="154" y="348"/>
                    </a:lnTo>
                    <a:lnTo>
                      <a:pt x="154" y="3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2" name="Freeform 1310"/>
              <p:cNvSpPr/>
              <p:nvPr/>
            </p:nvSpPr>
            <p:spPr bwMode="auto">
              <a:xfrm>
                <a:off x="5320" y="993"/>
                <a:ext cx="54" cy="136"/>
              </a:xfrm>
              <a:custGeom>
                <a:avLst/>
                <a:gdLst>
                  <a:gd name="T0" fmla="*/ 0 w 54"/>
                  <a:gd name="T1" fmla="*/ 0 h 136"/>
                  <a:gd name="T2" fmla="*/ 54 w 54"/>
                  <a:gd name="T3" fmla="*/ 110 h 136"/>
                  <a:gd name="T4" fmla="*/ 54 w 54"/>
                  <a:gd name="T5" fmla="*/ 136 h 136"/>
                  <a:gd name="T6" fmla="*/ 0 w 54"/>
                  <a:gd name="T7" fmla="*/ 30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3" name="Freeform 1311"/>
              <p:cNvSpPr/>
              <p:nvPr/>
            </p:nvSpPr>
            <p:spPr bwMode="auto">
              <a:xfrm>
                <a:off x="5390" y="1135"/>
                <a:ext cx="48" cy="118"/>
              </a:xfrm>
              <a:custGeom>
                <a:avLst/>
                <a:gdLst>
                  <a:gd name="T0" fmla="*/ 0 w 48"/>
                  <a:gd name="T1" fmla="*/ 0 h 118"/>
                  <a:gd name="T2" fmla="*/ 48 w 48"/>
                  <a:gd name="T3" fmla="*/ 98 h 118"/>
                  <a:gd name="T4" fmla="*/ 48 w 48"/>
                  <a:gd name="T5" fmla="*/ 118 h 118"/>
                  <a:gd name="T6" fmla="*/ 0 w 48"/>
                  <a:gd name="T7" fmla="*/ 24 h 118"/>
                  <a:gd name="T8" fmla="*/ 0 w 48"/>
                  <a:gd name="T9" fmla="*/ 0 h 118"/>
                </a:gdLst>
                <a:ahLst/>
                <a:cxnLst>
                  <a:cxn ang="0">
                    <a:pos x="T0" y="T1"/>
                  </a:cxn>
                  <a:cxn ang="0">
                    <a:pos x="T2" y="T3"/>
                  </a:cxn>
                  <a:cxn ang="0">
                    <a:pos x="T4" y="T5"/>
                  </a:cxn>
                  <a:cxn ang="0">
                    <a:pos x="T6" y="T7"/>
                  </a:cxn>
                  <a:cxn ang="0">
                    <a:pos x="T8" y="T9"/>
                  </a:cxn>
                </a:cxnLst>
                <a:rect l="0" t="0" r="r" b="b"/>
                <a:pathLst>
                  <a:path w="48" h="118">
                    <a:moveTo>
                      <a:pt x="0" y="0"/>
                    </a:moveTo>
                    <a:lnTo>
                      <a:pt x="48" y="98"/>
                    </a:lnTo>
                    <a:lnTo>
                      <a:pt x="48" y="11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4" name="Freeform 1312"/>
              <p:cNvSpPr/>
              <p:nvPr/>
            </p:nvSpPr>
            <p:spPr bwMode="auto">
              <a:xfrm>
                <a:off x="5454" y="1265"/>
                <a:ext cx="20" cy="57"/>
              </a:xfrm>
              <a:custGeom>
                <a:avLst/>
                <a:gdLst>
                  <a:gd name="T0" fmla="*/ 20 w 20"/>
                  <a:gd name="T1" fmla="*/ 41 h 57"/>
                  <a:gd name="T2" fmla="*/ 20 w 20"/>
                  <a:gd name="T3" fmla="*/ 57 h 57"/>
                  <a:gd name="T4" fmla="*/ 0 w 20"/>
                  <a:gd name="T5" fmla="*/ 18 h 57"/>
                  <a:gd name="T6" fmla="*/ 0 w 20"/>
                  <a:gd name="T7" fmla="*/ 0 h 57"/>
                  <a:gd name="T8" fmla="*/ 20 w 20"/>
                  <a:gd name="T9" fmla="*/ 41 h 57"/>
                </a:gdLst>
                <a:ahLst/>
                <a:cxnLst>
                  <a:cxn ang="0">
                    <a:pos x="T0" y="T1"/>
                  </a:cxn>
                  <a:cxn ang="0">
                    <a:pos x="T2" y="T3"/>
                  </a:cxn>
                  <a:cxn ang="0">
                    <a:pos x="T4" y="T5"/>
                  </a:cxn>
                  <a:cxn ang="0">
                    <a:pos x="T6" y="T7"/>
                  </a:cxn>
                  <a:cxn ang="0">
                    <a:pos x="T8" y="T9"/>
                  </a:cxn>
                </a:cxnLst>
                <a:rect l="0" t="0" r="r" b="b"/>
                <a:pathLst>
                  <a:path w="20" h="57">
                    <a:moveTo>
                      <a:pt x="20" y="41"/>
                    </a:moveTo>
                    <a:lnTo>
                      <a:pt x="20" y="57"/>
                    </a:lnTo>
                    <a:lnTo>
                      <a:pt x="0" y="18"/>
                    </a:lnTo>
                    <a:lnTo>
                      <a:pt x="0" y="0"/>
                    </a:lnTo>
                    <a:lnTo>
                      <a:pt x="20" y="41"/>
                    </a:lnTo>
                    <a:close/>
                  </a:path>
                </a:pathLst>
              </a:custGeom>
              <a:grpFill/>
              <a:ln>
                <a:noFill/>
              </a:ln>
            </p:spPr>
            <p:txBody>
              <a:bodyPr vert="horz" wrap="square" lIns="91440" tIns="45720" rIns="91440" bIns="45720" numCol="1" anchor="t" anchorCtr="0" compatLnSpc="1"/>
              <a:lstStyle/>
              <a:p>
                <a:endParaRPr lang="zh-CN" altLang="en-US"/>
              </a:p>
            </p:txBody>
          </p:sp>
          <p:sp>
            <p:nvSpPr>
              <p:cNvPr id="665" name="Freeform 1313"/>
              <p:cNvSpPr/>
              <p:nvPr/>
            </p:nvSpPr>
            <p:spPr bwMode="auto">
              <a:xfrm>
                <a:off x="5320" y="1049"/>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6" name="Freeform 1314"/>
              <p:cNvSpPr/>
              <p:nvPr/>
            </p:nvSpPr>
            <p:spPr bwMode="auto">
              <a:xfrm>
                <a:off x="5320" y="110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7" name="Freeform 1315"/>
              <p:cNvSpPr/>
              <p:nvPr/>
            </p:nvSpPr>
            <p:spPr bwMode="auto">
              <a:xfrm>
                <a:off x="5352" y="1161"/>
                <a:ext cx="34" cy="86"/>
              </a:xfrm>
              <a:custGeom>
                <a:avLst/>
                <a:gdLst>
                  <a:gd name="T0" fmla="*/ 34 w 34"/>
                  <a:gd name="T1" fmla="*/ 62 h 86"/>
                  <a:gd name="T2" fmla="*/ 34 w 34"/>
                  <a:gd name="T3" fmla="*/ 86 h 86"/>
                  <a:gd name="T4" fmla="*/ 0 w 34"/>
                  <a:gd name="T5" fmla="*/ 28 h 86"/>
                  <a:gd name="T6" fmla="*/ 0 w 34"/>
                  <a:gd name="T7" fmla="*/ 0 h 86"/>
                  <a:gd name="T8" fmla="*/ 34 w 34"/>
                  <a:gd name="T9" fmla="*/ 62 h 86"/>
                </a:gdLst>
                <a:ahLst/>
                <a:cxnLst>
                  <a:cxn ang="0">
                    <a:pos x="T0" y="T1"/>
                  </a:cxn>
                  <a:cxn ang="0">
                    <a:pos x="T2" y="T3"/>
                  </a:cxn>
                  <a:cxn ang="0">
                    <a:pos x="T4" y="T5"/>
                  </a:cxn>
                  <a:cxn ang="0">
                    <a:pos x="T6" y="T7"/>
                  </a:cxn>
                  <a:cxn ang="0">
                    <a:pos x="T8" y="T9"/>
                  </a:cxn>
                </a:cxnLst>
                <a:rect l="0" t="0" r="r" b="b"/>
                <a:pathLst>
                  <a:path w="34" h="86">
                    <a:moveTo>
                      <a:pt x="34" y="62"/>
                    </a:moveTo>
                    <a:lnTo>
                      <a:pt x="34" y="86"/>
                    </a:lnTo>
                    <a:lnTo>
                      <a:pt x="0" y="28"/>
                    </a:lnTo>
                    <a:lnTo>
                      <a:pt x="0" y="0"/>
                    </a:lnTo>
                    <a:lnTo>
                      <a:pt x="34" y="62"/>
                    </a:lnTo>
                    <a:close/>
                  </a:path>
                </a:pathLst>
              </a:custGeom>
              <a:grpFill/>
              <a:ln>
                <a:noFill/>
              </a:ln>
            </p:spPr>
            <p:txBody>
              <a:bodyPr vert="horz" wrap="square" lIns="91440" tIns="45720" rIns="91440" bIns="45720" numCol="1" anchor="t" anchorCtr="0" compatLnSpc="1"/>
              <a:lstStyle/>
              <a:p>
                <a:endParaRPr lang="zh-CN" altLang="en-US"/>
              </a:p>
            </p:txBody>
          </p:sp>
          <p:sp>
            <p:nvSpPr>
              <p:cNvPr id="668" name="Freeform 1316"/>
              <p:cNvSpPr/>
              <p:nvPr/>
            </p:nvSpPr>
            <p:spPr bwMode="auto">
              <a:xfrm>
                <a:off x="5402" y="1249"/>
                <a:ext cx="24" cy="65"/>
              </a:xfrm>
              <a:custGeom>
                <a:avLst/>
                <a:gdLst>
                  <a:gd name="T0" fmla="*/ 24 w 24"/>
                  <a:gd name="T1" fmla="*/ 42 h 65"/>
                  <a:gd name="T2" fmla="*/ 24 w 24"/>
                  <a:gd name="T3" fmla="*/ 65 h 65"/>
                  <a:gd name="T4" fmla="*/ 0 w 24"/>
                  <a:gd name="T5" fmla="*/ 24 h 65"/>
                  <a:gd name="T6" fmla="*/ 0 w 24"/>
                  <a:gd name="T7" fmla="*/ 0 h 65"/>
                  <a:gd name="T8" fmla="*/ 24 w 24"/>
                  <a:gd name="T9" fmla="*/ 42 h 65"/>
                </a:gdLst>
                <a:ahLst/>
                <a:cxnLst>
                  <a:cxn ang="0">
                    <a:pos x="T0" y="T1"/>
                  </a:cxn>
                  <a:cxn ang="0">
                    <a:pos x="T2" y="T3"/>
                  </a:cxn>
                  <a:cxn ang="0">
                    <a:pos x="T4" y="T5"/>
                  </a:cxn>
                  <a:cxn ang="0">
                    <a:pos x="T6" y="T7"/>
                  </a:cxn>
                  <a:cxn ang="0">
                    <a:pos x="T8" y="T9"/>
                  </a:cxn>
                </a:cxnLst>
                <a:rect l="0" t="0" r="r" b="b"/>
                <a:pathLst>
                  <a:path w="24" h="65">
                    <a:moveTo>
                      <a:pt x="24" y="42"/>
                    </a:moveTo>
                    <a:lnTo>
                      <a:pt x="24" y="65"/>
                    </a:lnTo>
                    <a:lnTo>
                      <a:pt x="0" y="24"/>
                    </a:lnTo>
                    <a:lnTo>
                      <a:pt x="0" y="0"/>
                    </a:lnTo>
                    <a:lnTo>
                      <a:pt x="24" y="42"/>
                    </a:lnTo>
                    <a:close/>
                  </a:path>
                </a:pathLst>
              </a:custGeom>
              <a:grpFill/>
              <a:ln>
                <a:noFill/>
              </a:ln>
            </p:spPr>
            <p:txBody>
              <a:bodyPr vert="horz" wrap="square" lIns="91440" tIns="45720" rIns="91440" bIns="45720" numCol="1" anchor="t" anchorCtr="0" compatLnSpc="1"/>
              <a:lstStyle/>
              <a:p>
                <a:endParaRPr lang="zh-CN" altLang="en-US"/>
              </a:p>
            </p:txBody>
          </p:sp>
          <p:sp>
            <p:nvSpPr>
              <p:cNvPr id="669" name="Freeform 1317"/>
              <p:cNvSpPr/>
              <p:nvPr/>
            </p:nvSpPr>
            <p:spPr bwMode="auto">
              <a:xfrm>
                <a:off x="5440" y="1320"/>
                <a:ext cx="10" cy="34"/>
              </a:xfrm>
              <a:custGeom>
                <a:avLst/>
                <a:gdLst>
                  <a:gd name="T0" fmla="*/ 0 w 10"/>
                  <a:gd name="T1" fmla="*/ 0 h 34"/>
                  <a:gd name="T2" fmla="*/ 10 w 10"/>
                  <a:gd name="T3" fmla="*/ 16 h 34"/>
                  <a:gd name="T4" fmla="*/ 10 w 10"/>
                  <a:gd name="T5" fmla="*/ 34 h 34"/>
                  <a:gd name="T6" fmla="*/ 0 w 10"/>
                  <a:gd name="T7" fmla="*/ 18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6"/>
                    </a:lnTo>
                    <a:lnTo>
                      <a:pt x="10" y="34"/>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0" name="Freeform 1318"/>
              <p:cNvSpPr/>
              <p:nvPr/>
            </p:nvSpPr>
            <p:spPr bwMode="auto">
              <a:xfrm>
                <a:off x="5466" y="1364"/>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671" name="Freeform 1319"/>
              <p:cNvSpPr/>
              <p:nvPr/>
            </p:nvSpPr>
            <p:spPr bwMode="auto">
              <a:xfrm>
                <a:off x="5320" y="116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2" name="Freeform 1320"/>
              <p:cNvSpPr/>
              <p:nvPr/>
            </p:nvSpPr>
            <p:spPr bwMode="auto">
              <a:xfrm>
                <a:off x="5370" y="1245"/>
                <a:ext cx="104" cy="187"/>
              </a:xfrm>
              <a:custGeom>
                <a:avLst/>
                <a:gdLst>
                  <a:gd name="T0" fmla="*/ 104 w 104"/>
                  <a:gd name="T1" fmla="*/ 171 h 187"/>
                  <a:gd name="T2" fmla="*/ 104 w 104"/>
                  <a:gd name="T3" fmla="*/ 187 h 187"/>
                  <a:gd name="T4" fmla="*/ 0 w 104"/>
                  <a:gd name="T5" fmla="*/ 26 h 187"/>
                  <a:gd name="T6" fmla="*/ 0 w 104"/>
                  <a:gd name="T7" fmla="*/ 0 h 187"/>
                  <a:gd name="T8" fmla="*/ 104 w 104"/>
                  <a:gd name="T9" fmla="*/ 171 h 187"/>
                </a:gdLst>
                <a:ahLst/>
                <a:cxnLst>
                  <a:cxn ang="0">
                    <a:pos x="T0" y="T1"/>
                  </a:cxn>
                  <a:cxn ang="0">
                    <a:pos x="T2" y="T3"/>
                  </a:cxn>
                  <a:cxn ang="0">
                    <a:pos x="T4" y="T5"/>
                  </a:cxn>
                  <a:cxn ang="0">
                    <a:pos x="T6" y="T7"/>
                  </a:cxn>
                  <a:cxn ang="0">
                    <a:pos x="T8" y="T9"/>
                  </a:cxn>
                </a:cxnLst>
                <a:rect l="0" t="0" r="r" b="b"/>
                <a:pathLst>
                  <a:path w="104" h="187">
                    <a:moveTo>
                      <a:pt x="104" y="171"/>
                    </a:moveTo>
                    <a:lnTo>
                      <a:pt x="104" y="187"/>
                    </a:lnTo>
                    <a:lnTo>
                      <a:pt x="0" y="26"/>
                    </a:lnTo>
                    <a:lnTo>
                      <a:pt x="0" y="0"/>
                    </a:lnTo>
                    <a:lnTo>
                      <a:pt x="104" y="171"/>
                    </a:lnTo>
                    <a:close/>
                  </a:path>
                </a:pathLst>
              </a:custGeom>
              <a:grpFill/>
              <a:ln>
                <a:noFill/>
              </a:ln>
            </p:spPr>
            <p:txBody>
              <a:bodyPr vert="horz" wrap="square" lIns="91440" tIns="45720" rIns="91440" bIns="45720" numCol="1" anchor="t" anchorCtr="0" compatLnSpc="1"/>
              <a:lstStyle/>
              <a:p>
                <a:endParaRPr lang="zh-CN" altLang="en-US"/>
              </a:p>
            </p:txBody>
          </p:sp>
          <p:sp>
            <p:nvSpPr>
              <p:cNvPr id="673" name="Freeform 1321"/>
              <p:cNvSpPr/>
              <p:nvPr/>
            </p:nvSpPr>
            <p:spPr bwMode="auto">
              <a:xfrm>
                <a:off x="5320" y="1221"/>
                <a:ext cx="58" cy="115"/>
              </a:xfrm>
              <a:custGeom>
                <a:avLst/>
                <a:gdLst>
                  <a:gd name="T0" fmla="*/ 0 w 58"/>
                  <a:gd name="T1" fmla="*/ 0 h 115"/>
                  <a:gd name="T2" fmla="*/ 58 w 58"/>
                  <a:gd name="T3" fmla="*/ 89 h 115"/>
                  <a:gd name="T4" fmla="*/ 58 w 58"/>
                  <a:gd name="T5" fmla="*/ 115 h 115"/>
                  <a:gd name="T6" fmla="*/ 0 w 58"/>
                  <a:gd name="T7" fmla="*/ 30 h 115"/>
                  <a:gd name="T8" fmla="*/ 0 w 58"/>
                  <a:gd name="T9" fmla="*/ 0 h 115"/>
                </a:gdLst>
                <a:ahLst/>
                <a:cxnLst>
                  <a:cxn ang="0">
                    <a:pos x="T0" y="T1"/>
                  </a:cxn>
                  <a:cxn ang="0">
                    <a:pos x="T2" y="T3"/>
                  </a:cxn>
                  <a:cxn ang="0">
                    <a:pos x="T4" y="T5"/>
                  </a:cxn>
                  <a:cxn ang="0">
                    <a:pos x="T6" y="T7"/>
                  </a:cxn>
                  <a:cxn ang="0">
                    <a:pos x="T8" y="T9"/>
                  </a:cxn>
                </a:cxnLst>
                <a:rect l="0" t="0" r="r" b="b"/>
                <a:pathLst>
                  <a:path w="58" h="115">
                    <a:moveTo>
                      <a:pt x="0" y="0"/>
                    </a:moveTo>
                    <a:lnTo>
                      <a:pt x="58" y="89"/>
                    </a:lnTo>
                    <a:lnTo>
                      <a:pt x="58" y="115"/>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4" name="Freeform 1322"/>
              <p:cNvSpPr/>
              <p:nvPr/>
            </p:nvSpPr>
            <p:spPr bwMode="auto">
              <a:xfrm>
                <a:off x="5394" y="1332"/>
                <a:ext cx="28" cy="64"/>
              </a:xfrm>
              <a:custGeom>
                <a:avLst/>
                <a:gdLst>
                  <a:gd name="T0" fmla="*/ 28 w 28"/>
                  <a:gd name="T1" fmla="*/ 42 h 64"/>
                  <a:gd name="T2" fmla="*/ 28 w 28"/>
                  <a:gd name="T3" fmla="*/ 64 h 64"/>
                  <a:gd name="T4" fmla="*/ 0 w 28"/>
                  <a:gd name="T5" fmla="*/ 24 h 64"/>
                  <a:gd name="T6" fmla="*/ 0 w 28"/>
                  <a:gd name="T7" fmla="*/ 0 h 64"/>
                  <a:gd name="T8" fmla="*/ 28 w 28"/>
                  <a:gd name="T9" fmla="*/ 42 h 64"/>
                </a:gdLst>
                <a:ahLst/>
                <a:cxnLst>
                  <a:cxn ang="0">
                    <a:pos x="T0" y="T1"/>
                  </a:cxn>
                  <a:cxn ang="0">
                    <a:pos x="T2" y="T3"/>
                  </a:cxn>
                  <a:cxn ang="0">
                    <a:pos x="T4" y="T5"/>
                  </a:cxn>
                  <a:cxn ang="0">
                    <a:pos x="T6" y="T7"/>
                  </a:cxn>
                  <a:cxn ang="0">
                    <a:pos x="T8" y="T9"/>
                  </a:cxn>
                </a:cxnLst>
                <a:rect l="0" t="0" r="r" b="b"/>
                <a:pathLst>
                  <a:path w="28" h="64">
                    <a:moveTo>
                      <a:pt x="28" y="42"/>
                    </a:moveTo>
                    <a:lnTo>
                      <a:pt x="28" y="64"/>
                    </a:lnTo>
                    <a:lnTo>
                      <a:pt x="0" y="24"/>
                    </a:lnTo>
                    <a:lnTo>
                      <a:pt x="0" y="0"/>
                    </a:lnTo>
                    <a:lnTo>
                      <a:pt x="28" y="42"/>
                    </a:lnTo>
                    <a:close/>
                  </a:path>
                </a:pathLst>
              </a:custGeom>
              <a:grpFill/>
              <a:ln>
                <a:noFill/>
              </a:ln>
            </p:spPr>
            <p:txBody>
              <a:bodyPr vert="horz" wrap="square" lIns="91440" tIns="45720" rIns="91440" bIns="45720" numCol="1" anchor="t" anchorCtr="0" compatLnSpc="1"/>
              <a:lstStyle/>
              <a:p>
                <a:endParaRPr lang="zh-CN" altLang="en-US"/>
              </a:p>
            </p:txBody>
          </p:sp>
          <p:sp>
            <p:nvSpPr>
              <p:cNvPr id="675" name="Freeform 1323"/>
              <p:cNvSpPr/>
              <p:nvPr/>
            </p:nvSpPr>
            <p:spPr bwMode="auto">
              <a:xfrm>
                <a:off x="5436" y="1398"/>
                <a:ext cx="38" cy="70"/>
              </a:xfrm>
              <a:custGeom>
                <a:avLst/>
                <a:gdLst>
                  <a:gd name="T0" fmla="*/ 38 w 38"/>
                  <a:gd name="T1" fmla="*/ 54 h 70"/>
                  <a:gd name="T2" fmla="*/ 38 w 38"/>
                  <a:gd name="T3" fmla="*/ 70 h 70"/>
                  <a:gd name="T4" fmla="*/ 0 w 38"/>
                  <a:gd name="T5" fmla="*/ 18 h 70"/>
                  <a:gd name="T6" fmla="*/ 0 w 38"/>
                  <a:gd name="T7" fmla="*/ 0 h 70"/>
                  <a:gd name="T8" fmla="*/ 38 w 38"/>
                  <a:gd name="T9" fmla="*/ 54 h 70"/>
                </a:gdLst>
                <a:ahLst/>
                <a:cxnLst>
                  <a:cxn ang="0">
                    <a:pos x="T0" y="T1"/>
                  </a:cxn>
                  <a:cxn ang="0">
                    <a:pos x="T2" y="T3"/>
                  </a:cxn>
                  <a:cxn ang="0">
                    <a:pos x="T4" y="T5"/>
                  </a:cxn>
                  <a:cxn ang="0">
                    <a:pos x="T6" y="T7"/>
                  </a:cxn>
                  <a:cxn ang="0">
                    <a:pos x="T8" y="T9"/>
                  </a:cxn>
                </a:cxnLst>
                <a:rect l="0" t="0" r="r" b="b"/>
                <a:pathLst>
                  <a:path w="38" h="70">
                    <a:moveTo>
                      <a:pt x="38" y="54"/>
                    </a:moveTo>
                    <a:lnTo>
                      <a:pt x="38" y="70"/>
                    </a:lnTo>
                    <a:lnTo>
                      <a:pt x="0" y="18"/>
                    </a:lnTo>
                    <a:lnTo>
                      <a:pt x="0" y="0"/>
                    </a:lnTo>
                    <a:lnTo>
                      <a:pt x="38" y="54"/>
                    </a:lnTo>
                    <a:close/>
                  </a:path>
                </a:pathLst>
              </a:custGeom>
              <a:grpFill/>
              <a:ln>
                <a:noFill/>
              </a:ln>
            </p:spPr>
            <p:txBody>
              <a:bodyPr vert="horz" wrap="square" lIns="91440" tIns="45720" rIns="91440" bIns="45720" numCol="1" anchor="t" anchorCtr="0" compatLnSpc="1"/>
              <a:lstStyle/>
              <a:p>
                <a:endParaRPr lang="zh-CN" altLang="en-US"/>
              </a:p>
            </p:txBody>
          </p:sp>
          <p:sp>
            <p:nvSpPr>
              <p:cNvPr id="676" name="Freeform 1324"/>
              <p:cNvSpPr/>
              <p:nvPr/>
            </p:nvSpPr>
            <p:spPr bwMode="auto">
              <a:xfrm>
                <a:off x="5320" y="1273"/>
                <a:ext cx="16" cy="55"/>
              </a:xfrm>
              <a:custGeom>
                <a:avLst/>
                <a:gdLst>
                  <a:gd name="T0" fmla="*/ 0 w 16"/>
                  <a:gd name="T1" fmla="*/ 0 h 55"/>
                  <a:gd name="T2" fmla="*/ 16 w 16"/>
                  <a:gd name="T3" fmla="*/ 25 h 55"/>
                  <a:gd name="T4" fmla="*/ 16 w 16"/>
                  <a:gd name="T5" fmla="*/ 55 h 55"/>
                  <a:gd name="T6" fmla="*/ 0 w 16"/>
                  <a:gd name="T7" fmla="*/ 33 h 55"/>
                  <a:gd name="T8" fmla="*/ 0 w 16"/>
                  <a:gd name="T9" fmla="*/ 0 h 55"/>
                </a:gdLst>
                <a:ahLst/>
                <a:cxnLst>
                  <a:cxn ang="0">
                    <a:pos x="T0" y="T1"/>
                  </a:cxn>
                  <a:cxn ang="0">
                    <a:pos x="T2" y="T3"/>
                  </a:cxn>
                  <a:cxn ang="0">
                    <a:pos x="T4" y="T5"/>
                  </a:cxn>
                  <a:cxn ang="0">
                    <a:pos x="T6" y="T7"/>
                  </a:cxn>
                  <a:cxn ang="0">
                    <a:pos x="T8" y="T9"/>
                  </a:cxn>
                </a:cxnLst>
                <a:rect l="0" t="0" r="r" b="b"/>
                <a:pathLst>
                  <a:path w="16" h="55">
                    <a:moveTo>
                      <a:pt x="0" y="0"/>
                    </a:moveTo>
                    <a:lnTo>
                      <a:pt x="16" y="25"/>
                    </a:lnTo>
                    <a:lnTo>
                      <a:pt x="16" y="5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7" name="Freeform 1325"/>
              <p:cNvSpPr/>
              <p:nvPr/>
            </p:nvSpPr>
            <p:spPr bwMode="auto">
              <a:xfrm>
                <a:off x="5352" y="1320"/>
                <a:ext cx="56" cy="100"/>
              </a:xfrm>
              <a:custGeom>
                <a:avLst/>
                <a:gdLst>
                  <a:gd name="T0" fmla="*/ 56 w 56"/>
                  <a:gd name="T1" fmla="*/ 78 h 100"/>
                  <a:gd name="T2" fmla="*/ 56 w 56"/>
                  <a:gd name="T3" fmla="*/ 100 h 100"/>
                  <a:gd name="T4" fmla="*/ 0 w 56"/>
                  <a:gd name="T5" fmla="*/ 28 h 100"/>
                  <a:gd name="T6" fmla="*/ 0 w 56"/>
                  <a:gd name="T7" fmla="*/ 0 h 100"/>
                  <a:gd name="T8" fmla="*/ 56 w 56"/>
                  <a:gd name="T9" fmla="*/ 78 h 100"/>
                </a:gdLst>
                <a:ahLst/>
                <a:cxnLst>
                  <a:cxn ang="0">
                    <a:pos x="T0" y="T1"/>
                  </a:cxn>
                  <a:cxn ang="0">
                    <a:pos x="T2" y="T3"/>
                  </a:cxn>
                  <a:cxn ang="0">
                    <a:pos x="T4" y="T5"/>
                  </a:cxn>
                  <a:cxn ang="0">
                    <a:pos x="T6" y="T7"/>
                  </a:cxn>
                  <a:cxn ang="0">
                    <a:pos x="T8" y="T9"/>
                  </a:cxn>
                </a:cxnLst>
                <a:rect l="0" t="0" r="r" b="b"/>
                <a:pathLst>
                  <a:path w="56" h="100">
                    <a:moveTo>
                      <a:pt x="56" y="78"/>
                    </a:moveTo>
                    <a:lnTo>
                      <a:pt x="56" y="100"/>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678" name="Freeform 1326"/>
              <p:cNvSpPr/>
              <p:nvPr/>
            </p:nvSpPr>
            <p:spPr bwMode="auto">
              <a:xfrm>
                <a:off x="5424" y="1420"/>
                <a:ext cx="10" cy="32"/>
              </a:xfrm>
              <a:custGeom>
                <a:avLst/>
                <a:gdLst>
                  <a:gd name="T0" fmla="*/ 10 w 10"/>
                  <a:gd name="T1" fmla="*/ 12 h 32"/>
                  <a:gd name="T2" fmla="*/ 10 w 10"/>
                  <a:gd name="T3" fmla="*/ 32 h 32"/>
                  <a:gd name="T4" fmla="*/ 0 w 10"/>
                  <a:gd name="T5" fmla="*/ 20 h 32"/>
                  <a:gd name="T6" fmla="*/ 0 w 10"/>
                  <a:gd name="T7" fmla="*/ 0 h 32"/>
                  <a:gd name="T8" fmla="*/ 10 w 10"/>
                  <a:gd name="T9" fmla="*/ 12 h 32"/>
                </a:gdLst>
                <a:ahLst/>
                <a:cxnLst>
                  <a:cxn ang="0">
                    <a:pos x="T0" y="T1"/>
                  </a:cxn>
                  <a:cxn ang="0">
                    <a:pos x="T2" y="T3"/>
                  </a:cxn>
                  <a:cxn ang="0">
                    <a:pos x="T4" y="T5"/>
                  </a:cxn>
                  <a:cxn ang="0">
                    <a:pos x="T6" y="T7"/>
                  </a:cxn>
                  <a:cxn ang="0">
                    <a:pos x="T8" y="T9"/>
                  </a:cxn>
                </a:cxnLst>
                <a:rect l="0" t="0" r="r" b="b"/>
                <a:pathLst>
                  <a:path w="10" h="32">
                    <a:moveTo>
                      <a:pt x="10" y="12"/>
                    </a:moveTo>
                    <a:lnTo>
                      <a:pt x="10" y="32"/>
                    </a:lnTo>
                    <a:lnTo>
                      <a:pt x="0" y="20"/>
                    </a:lnTo>
                    <a:lnTo>
                      <a:pt x="0" y="0"/>
                    </a:lnTo>
                    <a:lnTo>
                      <a:pt x="10" y="12"/>
                    </a:lnTo>
                    <a:close/>
                  </a:path>
                </a:pathLst>
              </a:custGeom>
              <a:grpFill/>
              <a:ln>
                <a:noFill/>
              </a:ln>
            </p:spPr>
            <p:txBody>
              <a:bodyPr vert="horz" wrap="square" lIns="91440" tIns="45720" rIns="91440" bIns="45720" numCol="1" anchor="t" anchorCtr="0" compatLnSpc="1"/>
              <a:lstStyle/>
              <a:p>
                <a:endParaRPr lang="zh-CN" altLang="en-US"/>
              </a:p>
            </p:txBody>
          </p:sp>
          <p:sp>
            <p:nvSpPr>
              <p:cNvPr id="679" name="Freeform 1327"/>
              <p:cNvSpPr/>
              <p:nvPr/>
            </p:nvSpPr>
            <p:spPr bwMode="auto">
              <a:xfrm>
                <a:off x="5448" y="1454"/>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680" name="Freeform 1328"/>
              <p:cNvSpPr/>
              <p:nvPr/>
            </p:nvSpPr>
            <p:spPr bwMode="auto">
              <a:xfrm>
                <a:off x="5320" y="1330"/>
                <a:ext cx="48" cy="88"/>
              </a:xfrm>
              <a:custGeom>
                <a:avLst/>
                <a:gdLst>
                  <a:gd name="T0" fmla="*/ 0 w 48"/>
                  <a:gd name="T1" fmla="*/ 0 h 88"/>
                  <a:gd name="T2" fmla="*/ 48 w 48"/>
                  <a:gd name="T3" fmla="*/ 62 h 88"/>
                  <a:gd name="T4" fmla="*/ 48 w 48"/>
                  <a:gd name="T5" fmla="*/ 88 h 88"/>
                  <a:gd name="T6" fmla="*/ 0 w 48"/>
                  <a:gd name="T7" fmla="*/ 32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1" name="Freeform 1329"/>
              <p:cNvSpPr/>
              <p:nvPr/>
            </p:nvSpPr>
            <p:spPr bwMode="auto">
              <a:xfrm>
                <a:off x="5384" y="1412"/>
                <a:ext cx="10" cy="38"/>
              </a:xfrm>
              <a:custGeom>
                <a:avLst/>
                <a:gdLst>
                  <a:gd name="T0" fmla="*/ 10 w 10"/>
                  <a:gd name="T1" fmla="*/ 38 h 38"/>
                  <a:gd name="T2" fmla="*/ 0 w 10"/>
                  <a:gd name="T3" fmla="*/ 24 h 38"/>
                  <a:gd name="T4" fmla="*/ 0 w 10"/>
                  <a:gd name="T5" fmla="*/ 0 h 38"/>
                  <a:gd name="T6" fmla="*/ 10 w 10"/>
                  <a:gd name="T7" fmla="*/ 12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2"/>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682" name="Freeform 1330"/>
              <p:cNvSpPr/>
              <p:nvPr/>
            </p:nvSpPr>
            <p:spPr bwMode="auto">
              <a:xfrm>
                <a:off x="5408" y="1444"/>
                <a:ext cx="32" cy="58"/>
              </a:xfrm>
              <a:custGeom>
                <a:avLst/>
                <a:gdLst>
                  <a:gd name="T0" fmla="*/ 32 w 32"/>
                  <a:gd name="T1" fmla="*/ 40 h 58"/>
                  <a:gd name="T2" fmla="*/ 32 w 32"/>
                  <a:gd name="T3" fmla="*/ 58 h 58"/>
                  <a:gd name="T4" fmla="*/ 0 w 32"/>
                  <a:gd name="T5" fmla="*/ 22 h 58"/>
                  <a:gd name="T6" fmla="*/ 0 w 32"/>
                  <a:gd name="T7" fmla="*/ 0 h 58"/>
                  <a:gd name="T8" fmla="*/ 32 w 32"/>
                  <a:gd name="T9" fmla="*/ 40 h 58"/>
                </a:gdLst>
                <a:ahLst/>
                <a:cxnLst>
                  <a:cxn ang="0">
                    <a:pos x="T0" y="T1"/>
                  </a:cxn>
                  <a:cxn ang="0">
                    <a:pos x="T2" y="T3"/>
                  </a:cxn>
                  <a:cxn ang="0">
                    <a:pos x="T4" y="T5"/>
                  </a:cxn>
                  <a:cxn ang="0">
                    <a:pos x="T6" y="T7"/>
                  </a:cxn>
                  <a:cxn ang="0">
                    <a:pos x="T8" y="T9"/>
                  </a:cxn>
                </a:cxnLst>
                <a:rect l="0" t="0" r="r" b="b"/>
                <a:pathLst>
                  <a:path w="32" h="58">
                    <a:moveTo>
                      <a:pt x="32" y="40"/>
                    </a:moveTo>
                    <a:lnTo>
                      <a:pt x="32" y="58"/>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683" name="Freeform 1331"/>
              <p:cNvSpPr/>
              <p:nvPr/>
            </p:nvSpPr>
            <p:spPr bwMode="auto">
              <a:xfrm>
                <a:off x="5456" y="1502"/>
                <a:ext cx="18" cy="40"/>
              </a:xfrm>
              <a:custGeom>
                <a:avLst/>
                <a:gdLst>
                  <a:gd name="T0" fmla="*/ 18 w 18"/>
                  <a:gd name="T1" fmla="*/ 24 h 40"/>
                  <a:gd name="T2" fmla="*/ 18 w 18"/>
                  <a:gd name="T3" fmla="*/ 40 h 40"/>
                  <a:gd name="T4" fmla="*/ 0 w 18"/>
                  <a:gd name="T5" fmla="*/ 18 h 40"/>
                  <a:gd name="T6" fmla="*/ 0 w 18"/>
                  <a:gd name="T7" fmla="*/ 0 h 40"/>
                  <a:gd name="T8" fmla="*/ 18 w 18"/>
                  <a:gd name="T9" fmla="*/ 24 h 40"/>
                </a:gdLst>
                <a:ahLst/>
                <a:cxnLst>
                  <a:cxn ang="0">
                    <a:pos x="T0" y="T1"/>
                  </a:cxn>
                  <a:cxn ang="0">
                    <a:pos x="T2" y="T3"/>
                  </a:cxn>
                  <a:cxn ang="0">
                    <a:pos x="T4" y="T5"/>
                  </a:cxn>
                  <a:cxn ang="0">
                    <a:pos x="T6" y="T7"/>
                  </a:cxn>
                  <a:cxn ang="0">
                    <a:pos x="T8" y="T9"/>
                  </a:cxn>
                </a:cxnLst>
                <a:rect l="0" t="0" r="r" b="b"/>
                <a:pathLst>
                  <a:path w="18" h="40">
                    <a:moveTo>
                      <a:pt x="18" y="24"/>
                    </a:moveTo>
                    <a:lnTo>
                      <a:pt x="18" y="40"/>
                    </a:lnTo>
                    <a:lnTo>
                      <a:pt x="0" y="18"/>
                    </a:lnTo>
                    <a:lnTo>
                      <a:pt x="0" y="0"/>
                    </a:lnTo>
                    <a:lnTo>
                      <a:pt x="18" y="24"/>
                    </a:lnTo>
                    <a:close/>
                  </a:path>
                </a:pathLst>
              </a:custGeom>
              <a:grpFill/>
              <a:ln>
                <a:noFill/>
              </a:ln>
            </p:spPr>
            <p:txBody>
              <a:bodyPr vert="horz" wrap="square" lIns="91440" tIns="45720" rIns="91440" bIns="45720" numCol="1" anchor="t" anchorCtr="0" compatLnSpc="1"/>
              <a:lstStyle/>
              <a:p>
                <a:endParaRPr lang="zh-CN" altLang="en-US"/>
              </a:p>
            </p:txBody>
          </p:sp>
          <p:sp>
            <p:nvSpPr>
              <p:cNvPr id="684" name="Freeform 1332"/>
              <p:cNvSpPr/>
              <p:nvPr/>
            </p:nvSpPr>
            <p:spPr bwMode="auto">
              <a:xfrm>
                <a:off x="5320" y="1386"/>
                <a:ext cx="18" cy="52"/>
              </a:xfrm>
              <a:custGeom>
                <a:avLst/>
                <a:gdLst>
                  <a:gd name="T0" fmla="*/ 0 w 18"/>
                  <a:gd name="T1" fmla="*/ 0 h 52"/>
                  <a:gd name="T2" fmla="*/ 18 w 18"/>
                  <a:gd name="T3" fmla="*/ 22 h 52"/>
                  <a:gd name="T4" fmla="*/ 18 w 18"/>
                  <a:gd name="T5" fmla="*/ 52 h 52"/>
                  <a:gd name="T6" fmla="*/ 0 w 18"/>
                  <a:gd name="T7" fmla="*/ 32 h 52"/>
                  <a:gd name="T8" fmla="*/ 0 w 18"/>
                  <a:gd name="T9" fmla="*/ 0 h 52"/>
                </a:gdLst>
                <a:ahLst/>
                <a:cxnLst>
                  <a:cxn ang="0">
                    <a:pos x="T0" y="T1"/>
                  </a:cxn>
                  <a:cxn ang="0">
                    <a:pos x="T2" y="T3"/>
                  </a:cxn>
                  <a:cxn ang="0">
                    <a:pos x="T4" y="T5"/>
                  </a:cxn>
                  <a:cxn ang="0">
                    <a:pos x="T6" y="T7"/>
                  </a:cxn>
                  <a:cxn ang="0">
                    <a:pos x="T8" y="T9"/>
                  </a:cxn>
                </a:cxnLst>
                <a:rect l="0" t="0" r="r" b="b"/>
                <a:pathLst>
                  <a:path w="18" h="52">
                    <a:moveTo>
                      <a:pt x="0" y="0"/>
                    </a:moveTo>
                    <a:lnTo>
                      <a:pt x="18" y="22"/>
                    </a:lnTo>
                    <a:lnTo>
                      <a:pt x="18" y="5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5" name="Freeform 1333"/>
              <p:cNvSpPr/>
              <p:nvPr/>
            </p:nvSpPr>
            <p:spPr bwMode="auto">
              <a:xfrm>
                <a:off x="5352" y="1424"/>
                <a:ext cx="88" cy="120"/>
              </a:xfrm>
              <a:custGeom>
                <a:avLst/>
                <a:gdLst>
                  <a:gd name="T0" fmla="*/ 88 w 88"/>
                  <a:gd name="T1" fmla="*/ 102 h 120"/>
                  <a:gd name="T2" fmla="*/ 88 w 88"/>
                  <a:gd name="T3" fmla="*/ 120 h 120"/>
                  <a:gd name="T4" fmla="*/ 2 w 88"/>
                  <a:gd name="T5" fmla="*/ 30 h 120"/>
                  <a:gd name="T6" fmla="*/ 2 w 88"/>
                  <a:gd name="T7" fmla="*/ 4 h 120"/>
                  <a:gd name="T8" fmla="*/ 0 w 88"/>
                  <a:gd name="T9" fmla="*/ 0 h 120"/>
                  <a:gd name="T10" fmla="*/ 88 w 88"/>
                  <a:gd name="T11" fmla="*/ 102 h 120"/>
                </a:gdLst>
                <a:ahLst/>
                <a:cxnLst>
                  <a:cxn ang="0">
                    <a:pos x="T0" y="T1"/>
                  </a:cxn>
                  <a:cxn ang="0">
                    <a:pos x="T2" y="T3"/>
                  </a:cxn>
                  <a:cxn ang="0">
                    <a:pos x="T4" y="T5"/>
                  </a:cxn>
                  <a:cxn ang="0">
                    <a:pos x="T6" y="T7"/>
                  </a:cxn>
                  <a:cxn ang="0">
                    <a:pos x="T8" y="T9"/>
                  </a:cxn>
                  <a:cxn ang="0">
                    <a:pos x="T10" y="T11"/>
                  </a:cxn>
                </a:cxnLst>
                <a:rect l="0" t="0" r="r" b="b"/>
                <a:pathLst>
                  <a:path w="88" h="120">
                    <a:moveTo>
                      <a:pt x="88" y="102"/>
                    </a:moveTo>
                    <a:lnTo>
                      <a:pt x="88" y="120"/>
                    </a:lnTo>
                    <a:lnTo>
                      <a:pt x="2" y="30"/>
                    </a:lnTo>
                    <a:lnTo>
                      <a:pt x="2" y="4"/>
                    </a:lnTo>
                    <a:lnTo>
                      <a:pt x="0" y="0"/>
                    </a:lnTo>
                    <a:lnTo>
                      <a:pt x="88" y="102"/>
                    </a:lnTo>
                    <a:close/>
                  </a:path>
                </a:pathLst>
              </a:custGeom>
              <a:grpFill/>
              <a:ln>
                <a:noFill/>
              </a:ln>
            </p:spPr>
            <p:txBody>
              <a:bodyPr vert="horz" wrap="square" lIns="91440" tIns="45720" rIns="91440" bIns="45720" numCol="1" anchor="t" anchorCtr="0" compatLnSpc="1"/>
              <a:lstStyle/>
              <a:p>
                <a:endParaRPr lang="zh-CN" altLang="en-US"/>
              </a:p>
            </p:txBody>
          </p:sp>
          <p:sp>
            <p:nvSpPr>
              <p:cNvPr id="686" name="Freeform 1334"/>
              <p:cNvSpPr/>
              <p:nvPr/>
            </p:nvSpPr>
            <p:spPr bwMode="auto">
              <a:xfrm>
                <a:off x="5456" y="1542"/>
                <a:ext cx="18" cy="36"/>
              </a:xfrm>
              <a:custGeom>
                <a:avLst/>
                <a:gdLst>
                  <a:gd name="T0" fmla="*/ 18 w 18"/>
                  <a:gd name="T1" fmla="*/ 22 h 36"/>
                  <a:gd name="T2" fmla="*/ 18 w 18"/>
                  <a:gd name="T3" fmla="*/ 36 h 36"/>
                  <a:gd name="T4" fmla="*/ 0 w 18"/>
                  <a:gd name="T5" fmla="*/ 18 h 36"/>
                  <a:gd name="T6" fmla="*/ 0 w 18"/>
                  <a:gd name="T7" fmla="*/ 0 h 36"/>
                  <a:gd name="T8" fmla="*/ 18 w 18"/>
                  <a:gd name="T9" fmla="*/ 22 h 36"/>
                </a:gdLst>
                <a:ahLst/>
                <a:cxnLst>
                  <a:cxn ang="0">
                    <a:pos x="T0" y="T1"/>
                  </a:cxn>
                  <a:cxn ang="0">
                    <a:pos x="T2" y="T3"/>
                  </a:cxn>
                  <a:cxn ang="0">
                    <a:pos x="T4" y="T5"/>
                  </a:cxn>
                  <a:cxn ang="0">
                    <a:pos x="T6" y="T7"/>
                  </a:cxn>
                  <a:cxn ang="0">
                    <a:pos x="T8" y="T9"/>
                  </a:cxn>
                </a:cxnLst>
                <a:rect l="0" t="0" r="r" b="b"/>
                <a:pathLst>
                  <a:path w="18" h="36">
                    <a:moveTo>
                      <a:pt x="18" y="22"/>
                    </a:moveTo>
                    <a:lnTo>
                      <a:pt x="18" y="36"/>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687" name="Freeform 1335"/>
              <p:cNvSpPr/>
              <p:nvPr/>
            </p:nvSpPr>
            <p:spPr bwMode="auto">
              <a:xfrm>
                <a:off x="5320" y="1444"/>
                <a:ext cx="52" cy="78"/>
              </a:xfrm>
              <a:custGeom>
                <a:avLst/>
                <a:gdLst>
                  <a:gd name="T0" fmla="*/ 0 w 52"/>
                  <a:gd name="T1" fmla="*/ 0 h 78"/>
                  <a:gd name="T2" fmla="*/ 52 w 52"/>
                  <a:gd name="T3" fmla="*/ 52 h 78"/>
                  <a:gd name="T4" fmla="*/ 52 w 52"/>
                  <a:gd name="T5" fmla="*/ 78 h 78"/>
                  <a:gd name="T6" fmla="*/ 0 w 52"/>
                  <a:gd name="T7" fmla="*/ 30 h 78"/>
                  <a:gd name="T8" fmla="*/ 0 w 52"/>
                  <a:gd name="T9" fmla="*/ 0 h 78"/>
                </a:gdLst>
                <a:ahLst/>
                <a:cxnLst>
                  <a:cxn ang="0">
                    <a:pos x="T0" y="T1"/>
                  </a:cxn>
                  <a:cxn ang="0">
                    <a:pos x="T2" y="T3"/>
                  </a:cxn>
                  <a:cxn ang="0">
                    <a:pos x="T4" y="T5"/>
                  </a:cxn>
                  <a:cxn ang="0">
                    <a:pos x="T6" y="T7"/>
                  </a:cxn>
                  <a:cxn ang="0">
                    <a:pos x="T8" y="T9"/>
                  </a:cxn>
                </a:cxnLst>
                <a:rect l="0" t="0" r="r" b="b"/>
                <a:pathLst>
                  <a:path w="52" h="78">
                    <a:moveTo>
                      <a:pt x="0" y="0"/>
                    </a:moveTo>
                    <a:lnTo>
                      <a:pt x="52" y="52"/>
                    </a:lnTo>
                    <a:lnTo>
                      <a:pt x="52" y="7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8" name="Freeform 1336"/>
              <p:cNvSpPr/>
              <p:nvPr/>
            </p:nvSpPr>
            <p:spPr bwMode="auto">
              <a:xfrm>
                <a:off x="5386" y="1512"/>
                <a:ext cx="14" cy="38"/>
              </a:xfrm>
              <a:custGeom>
                <a:avLst/>
                <a:gdLst>
                  <a:gd name="T0" fmla="*/ 0 w 14"/>
                  <a:gd name="T1" fmla="*/ 0 h 38"/>
                  <a:gd name="T2" fmla="*/ 14 w 14"/>
                  <a:gd name="T3" fmla="*/ 14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4"/>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9" name="Freeform 1337"/>
              <p:cNvSpPr/>
              <p:nvPr/>
            </p:nvSpPr>
            <p:spPr bwMode="auto">
              <a:xfrm>
                <a:off x="5414" y="1542"/>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690" name="Freeform 1338"/>
              <p:cNvSpPr/>
              <p:nvPr/>
            </p:nvSpPr>
            <p:spPr bwMode="auto">
              <a:xfrm>
                <a:off x="5320" y="1500"/>
                <a:ext cx="24" cy="50"/>
              </a:xfrm>
              <a:custGeom>
                <a:avLst/>
                <a:gdLst>
                  <a:gd name="T0" fmla="*/ 24 w 24"/>
                  <a:gd name="T1" fmla="*/ 20 h 50"/>
                  <a:gd name="T2" fmla="*/ 24 w 24"/>
                  <a:gd name="T3" fmla="*/ 50 h 50"/>
                  <a:gd name="T4" fmla="*/ 0 w 24"/>
                  <a:gd name="T5" fmla="*/ 30 h 50"/>
                  <a:gd name="T6" fmla="*/ 0 w 24"/>
                  <a:gd name="T7" fmla="*/ 0 h 50"/>
                  <a:gd name="T8" fmla="*/ 24 w 24"/>
                  <a:gd name="T9" fmla="*/ 20 h 50"/>
                </a:gdLst>
                <a:ahLst/>
                <a:cxnLst>
                  <a:cxn ang="0">
                    <a:pos x="T0" y="T1"/>
                  </a:cxn>
                  <a:cxn ang="0">
                    <a:pos x="T2" y="T3"/>
                  </a:cxn>
                  <a:cxn ang="0">
                    <a:pos x="T4" y="T5"/>
                  </a:cxn>
                  <a:cxn ang="0">
                    <a:pos x="T6" y="T7"/>
                  </a:cxn>
                  <a:cxn ang="0">
                    <a:pos x="T8" y="T9"/>
                  </a:cxn>
                </a:cxnLst>
                <a:rect l="0" t="0" r="r" b="b"/>
                <a:pathLst>
                  <a:path w="24" h="50">
                    <a:moveTo>
                      <a:pt x="24" y="20"/>
                    </a:moveTo>
                    <a:lnTo>
                      <a:pt x="24" y="50"/>
                    </a:lnTo>
                    <a:lnTo>
                      <a:pt x="0" y="30"/>
                    </a:lnTo>
                    <a:lnTo>
                      <a:pt x="0" y="0"/>
                    </a:lnTo>
                    <a:lnTo>
                      <a:pt x="24" y="20"/>
                    </a:lnTo>
                    <a:close/>
                  </a:path>
                </a:pathLst>
              </a:custGeom>
              <a:grpFill/>
              <a:ln>
                <a:noFill/>
              </a:ln>
            </p:spPr>
            <p:txBody>
              <a:bodyPr vert="horz" wrap="square" lIns="91440" tIns="45720" rIns="91440" bIns="45720" numCol="1" anchor="t" anchorCtr="0" compatLnSpc="1"/>
              <a:lstStyle/>
              <a:p>
                <a:endParaRPr lang="zh-CN" altLang="en-US"/>
              </a:p>
            </p:txBody>
          </p:sp>
          <p:sp>
            <p:nvSpPr>
              <p:cNvPr id="691" name="Freeform 1339"/>
              <p:cNvSpPr/>
              <p:nvPr/>
            </p:nvSpPr>
            <p:spPr bwMode="auto">
              <a:xfrm>
                <a:off x="5460" y="1626"/>
                <a:ext cx="14" cy="28"/>
              </a:xfrm>
              <a:custGeom>
                <a:avLst/>
                <a:gdLst>
                  <a:gd name="T0" fmla="*/ 14 w 14"/>
                  <a:gd name="T1" fmla="*/ 12 h 28"/>
                  <a:gd name="T2" fmla="*/ 14 w 14"/>
                  <a:gd name="T3" fmla="*/ 28 h 28"/>
                  <a:gd name="T4" fmla="*/ 0 w 14"/>
                  <a:gd name="T5" fmla="*/ 16 h 28"/>
                  <a:gd name="T6" fmla="*/ 0 w 14"/>
                  <a:gd name="T7" fmla="*/ 0 h 28"/>
                  <a:gd name="T8" fmla="*/ 14 w 14"/>
                  <a:gd name="T9" fmla="*/ 12 h 28"/>
                </a:gdLst>
                <a:ahLst/>
                <a:cxnLst>
                  <a:cxn ang="0">
                    <a:pos x="T0" y="T1"/>
                  </a:cxn>
                  <a:cxn ang="0">
                    <a:pos x="T2" y="T3"/>
                  </a:cxn>
                  <a:cxn ang="0">
                    <a:pos x="T4" y="T5"/>
                  </a:cxn>
                  <a:cxn ang="0">
                    <a:pos x="T6" y="T7"/>
                  </a:cxn>
                  <a:cxn ang="0">
                    <a:pos x="T8" y="T9"/>
                  </a:cxn>
                </a:cxnLst>
                <a:rect l="0" t="0" r="r" b="b"/>
                <a:pathLst>
                  <a:path w="14" h="28">
                    <a:moveTo>
                      <a:pt x="14" y="12"/>
                    </a:moveTo>
                    <a:lnTo>
                      <a:pt x="14" y="28"/>
                    </a:lnTo>
                    <a:lnTo>
                      <a:pt x="0" y="16"/>
                    </a:lnTo>
                    <a:lnTo>
                      <a:pt x="0" y="0"/>
                    </a:lnTo>
                    <a:lnTo>
                      <a:pt x="14" y="12"/>
                    </a:lnTo>
                    <a:close/>
                  </a:path>
                </a:pathLst>
              </a:custGeom>
              <a:grpFill/>
              <a:ln>
                <a:noFill/>
              </a:ln>
            </p:spPr>
            <p:txBody>
              <a:bodyPr vert="horz" wrap="square" lIns="91440" tIns="45720" rIns="91440" bIns="45720" numCol="1" anchor="t" anchorCtr="0" compatLnSpc="1"/>
              <a:lstStyle/>
              <a:p>
                <a:endParaRPr lang="zh-CN" altLang="en-US"/>
              </a:p>
            </p:txBody>
          </p:sp>
          <p:sp>
            <p:nvSpPr>
              <p:cNvPr id="692" name="Freeform 1340"/>
              <p:cNvSpPr/>
              <p:nvPr/>
            </p:nvSpPr>
            <p:spPr bwMode="auto">
              <a:xfrm>
                <a:off x="5320" y="1556"/>
                <a:ext cx="58" cy="70"/>
              </a:xfrm>
              <a:custGeom>
                <a:avLst/>
                <a:gdLst>
                  <a:gd name="T0" fmla="*/ 0 w 58"/>
                  <a:gd name="T1" fmla="*/ 0 h 70"/>
                  <a:gd name="T2" fmla="*/ 58 w 58"/>
                  <a:gd name="T3" fmla="*/ 46 h 70"/>
                  <a:gd name="T4" fmla="*/ 58 w 58"/>
                  <a:gd name="T5" fmla="*/ 70 h 70"/>
                  <a:gd name="T6" fmla="*/ 0 w 58"/>
                  <a:gd name="T7" fmla="*/ 30 h 70"/>
                  <a:gd name="T8" fmla="*/ 0 w 58"/>
                  <a:gd name="T9" fmla="*/ 0 h 70"/>
                </a:gdLst>
                <a:ahLst/>
                <a:cxnLst>
                  <a:cxn ang="0">
                    <a:pos x="T0" y="T1"/>
                  </a:cxn>
                  <a:cxn ang="0">
                    <a:pos x="T2" y="T3"/>
                  </a:cxn>
                  <a:cxn ang="0">
                    <a:pos x="T4" y="T5"/>
                  </a:cxn>
                  <a:cxn ang="0">
                    <a:pos x="T6" y="T7"/>
                  </a:cxn>
                  <a:cxn ang="0">
                    <a:pos x="T8" y="T9"/>
                  </a:cxn>
                </a:cxnLst>
                <a:rect l="0" t="0" r="r" b="b"/>
                <a:pathLst>
                  <a:path w="58" h="70">
                    <a:moveTo>
                      <a:pt x="0" y="0"/>
                    </a:moveTo>
                    <a:lnTo>
                      <a:pt x="58" y="46"/>
                    </a:lnTo>
                    <a:lnTo>
                      <a:pt x="58" y="7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3" name="Freeform 1341"/>
              <p:cNvSpPr/>
              <p:nvPr/>
            </p:nvSpPr>
            <p:spPr bwMode="auto">
              <a:xfrm>
                <a:off x="5392" y="1612"/>
                <a:ext cx="18" cy="36"/>
              </a:xfrm>
              <a:custGeom>
                <a:avLst/>
                <a:gdLst>
                  <a:gd name="T0" fmla="*/ 0 w 18"/>
                  <a:gd name="T1" fmla="*/ 0 h 36"/>
                  <a:gd name="T2" fmla="*/ 18 w 18"/>
                  <a:gd name="T3" fmla="*/ 14 h 36"/>
                  <a:gd name="T4" fmla="*/ 18 w 18"/>
                  <a:gd name="T5" fmla="*/ 36 h 36"/>
                  <a:gd name="T6" fmla="*/ 2 w 18"/>
                  <a:gd name="T7" fmla="*/ 24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4"/>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4" name="Freeform 1342"/>
              <p:cNvSpPr/>
              <p:nvPr/>
            </p:nvSpPr>
            <p:spPr bwMode="auto">
              <a:xfrm>
                <a:off x="5426" y="1638"/>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695" name="Freeform 1343"/>
              <p:cNvSpPr/>
              <p:nvPr/>
            </p:nvSpPr>
            <p:spPr bwMode="auto">
              <a:xfrm>
                <a:off x="5320" y="1612"/>
                <a:ext cx="18" cy="42"/>
              </a:xfrm>
              <a:custGeom>
                <a:avLst/>
                <a:gdLst>
                  <a:gd name="T0" fmla="*/ 0 w 18"/>
                  <a:gd name="T1" fmla="*/ 0 h 42"/>
                  <a:gd name="T2" fmla="*/ 18 w 18"/>
                  <a:gd name="T3" fmla="*/ 12 h 42"/>
                  <a:gd name="T4" fmla="*/ 18 w 18"/>
                  <a:gd name="T5" fmla="*/ 42 h 42"/>
                  <a:gd name="T6" fmla="*/ 0 w 18"/>
                  <a:gd name="T7" fmla="*/ 30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6" name="Freeform 1344"/>
              <p:cNvSpPr/>
              <p:nvPr/>
            </p:nvSpPr>
            <p:spPr bwMode="auto">
              <a:xfrm>
                <a:off x="5354" y="1634"/>
                <a:ext cx="18" cy="36"/>
              </a:xfrm>
              <a:custGeom>
                <a:avLst/>
                <a:gdLst>
                  <a:gd name="T0" fmla="*/ 18 w 18"/>
                  <a:gd name="T1" fmla="*/ 10 h 36"/>
                  <a:gd name="T2" fmla="*/ 18 w 18"/>
                  <a:gd name="T3" fmla="*/ 36 h 36"/>
                  <a:gd name="T4" fmla="*/ 0 w 18"/>
                  <a:gd name="T5" fmla="*/ 28 h 36"/>
                  <a:gd name="T6" fmla="*/ 0 w 18"/>
                  <a:gd name="T7" fmla="*/ 0 h 36"/>
                  <a:gd name="T8" fmla="*/ 18 w 18"/>
                  <a:gd name="T9" fmla="*/ 10 h 36"/>
                </a:gdLst>
                <a:ahLst/>
                <a:cxnLst>
                  <a:cxn ang="0">
                    <a:pos x="T0" y="T1"/>
                  </a:cxn>
                  <a:cxn ang="0">
                    <a:pos x="T2" y="T3"/>
                  </a:cxn>
                  <a:cxn ang="0">
                    <a:pos x="T4" y="T5"/>
                  </a:cxn>
                  <a:cxn ang="0">
                    <a:pos x="T6" y="T7"/>
                  </a:cxn>
                  <a:cxn ang="0">
                    <a:pos x="T8" y="T9"/>
                  </a:cxn>
                </a:cxnLst>
                <a:rect l="0" t="0" r="r" b="b"/>
                <a:pathLst>
                  <a:path w="18" h="36">
                    <a:moveTo>
                      <a:pt x="18" y="10"/>
                    </a:moveTo>
                    <a:lnTo>
                      <a:pt x="18" y="36"/>
                    </a:lnTo>
                    <a:lnTo>
                      <a:pt x="0" y="28"/>
                    </a:lnTo>
                    <a:lnTo>
                      <a:pt x="0" y="0"/>
                    </a:lnTo>
                    <a:lnTo>
                      <a:pt x="18" y="10"/>
                    </a:lnTo>
                    <a:close/>
                  </a:path>
                </a:pathLst>
              </a:custGeom>
              <a:grpFill/>
              <a:ln>
                <a:noFill/>
              </a:ln>
            </p:spPr>
            <p:txBody>
              <a:bodyPr vert="horz" wrap="square" lIns="91440" tIns="45720" rIns="91440" bIns="45720" numCol="1" anchor="t" anchorCtr="0" compatLnSpc="1"/>
              <a:lstStyle/>
              <a:p>
                <a:endParaRPr lang="zh-CN" altLang="en-US"/>
              </a:p>
            </p:txBody>
          </p:sp>
          <p:sp>
            <p:nvSpPr>
              <p:cNvPr id="697" name="Freeform 1345"/>
              <p:cNvSpPr/>
              <p:nvPr/>
            </p:nvSpPr>
            <p:spPr bwMode="auto">
              <a:xfrm>
                <a:off x="5386" y="1654"/>
                <a:ext cx="50" cy="52"/>
              </a:xfrm>
              <a:custGeom>
                <a:avLst/>
                <a:gdLst>
                  <a:gd name="T0" fmla="*/ 50 w 50"/>
                  <a:gd name="T1" fmla="*/ 34 h 52"/>
                  <a:gd name="T2" fmla="*/ 50 w 50"/>
                  <a:gd name="T3" fmla="*/ 52 h 52"/>
                  <a:gd name="T4" fmla="*/ 0 w 50"/>
                  <a:gd name="T5" fmla="*/ 26 h 52"/>
                  <a:gd name="T6" fmla="*/ 0 w 50"/>
                  <a:gd name="T7" fmla="*/ 0 h 52"/>
                  <a:gd name="T8" fmla="*/ 50 w 50"/>
                  <a:gd name="T9" fmla="*/ 34 h 52"/>
                </a:gdLst>
                <a:ahLst/>
                <a:cxnLst>
                  <a:cxn ang="0">
                    <a:pos x="T0" y="T1"/>
                  </a:cxn>
                  <a:cxn ang="0">
                    <a:pos x="T2" y="T3"/>
                  </a:cxn>
                  <a:cxn ang="0">
                    <a:pos x="T4" y="T5"/>
                  </a:cxn>
                  <a:cxn ang="0">
                    <a:pos x="T6" y="T7"/>
                  </a:cxn>
                  <a:cxn ang="0">
                    <a:pos x="T8" y="T9"/>
                  </a:cxn>
                </a:cxnLst>
                <a:rect l="0" t="0" r="r" b="b"/>
                <a:pathLst>
                  <a:path w="50" h="52">
                    <a:moveTo>
                      <a:pt x="50" y="34"/>
                    </a:moveTo>
                    <a:lnTo>
                      <a:pt x="50" y="52"/>
                    </a:lnTo>
                    <a:lnTo>
                      <a:pt x="0" y="26"/>
                    </a:lnTo>
                    <a:lnTo>
                      <a:pt x="0" y="0"/>
                    </a:lnTo>
                    <a:lnTo>
                      <a:pt x="50" y="34"/>
                    </a:lnTo>
                    <a:close/>
                  </a:path>
                </a:pathLst>
              </a:custGeom>
              <a:grpFill/>
              <a:ln>
                <a:noFill/>
              </a:ln>
            </p:spPr>
            <p:txBody>
              <a:bodyPr vert="horz" wrap="square" lIns="91440" tIns="45720" rIns="91440" bIns="45720" numCol="1" anchor="t" anchorCtr="0" compatLnSpc="1"/>
              <a:lstStyle/>
              <a:p>
                <a:endParaRPr lang="zh-CN" altLang="en-US"/>
              </a:p>
            </p:txBody>
          </p:sp>
          <p:sp>
            <p:nvSpPr>
              <p:cNvPr id="698" name="Freeform 1346"/>
              <p:cNvSpPr/>
              <p:nvPr/>
            </p:nvSpPr>
            <p:spPr bwMode="auto">
              <a:xfrm>
                <a:off x="5452" y="1696"/>
                <a:ext cx="22" cy="30"/>
              </a:xfrm>
              <a:custGeom>
                <a:avLst/>
                <a:gdLst>
                  <a:gd name="T0" fmla="*/ 22 w 22"/>
                  <a:gd name="T1" fmla="*/ 16 h 30"/>
                  <a:gd name="T2" fmla="*/ 22 w 22"/>
                  <a:gd name="T3" fmla="*/ 30 h 30"/>
                  <a:gd name="T4" fmla="*/ 0 w 22"/>
                  <a:gd name="T5" fmla="*/ 18 h 30"/>
                  <a:gd name="T6" fmla="*/ 0 w 22"/>
                  <a:gd name="T7" fmla="*/ 0 h 30"/>
                  <a:gd name="T8" fmla="*/ 22 w 22"/>
                  <a:gd name="T9" fmla="*/ 16 h 30"/>
                </a:gdLst>
                <a:ahLst/>
                <a:cxnLst>
                  <a:cxn ang="0">
                    <a:pos x="T0" y="T1"/>
                  </a:cxn>
                  <a:cxn ang="0">
                    <a:pos x="T2" y="T3"/>
                  </a:cxn>
                  <a:cxn ang="0">
                    <a:pos x="T4" y="T5"/>
                  </a:cxn>
                  <a:cxn ang="0">
                    <a:pos x="T6" y="T7"/>
                  </a:cxn>
                  <a:cxn ang="0">
                    <a:pos x="T8" y="T9"/>
                  </a:cxn>
                </a:cxnLst>
                <a:rect l="0" t="0" r="r" b="b"/>
                <a:pathLst>
                  <a:path w="22" h="30">
                    <a:moveTo>
                      <a:pt x="22" y="16"/>
                    </a:moveTo>
                    <a:lnTo>
                      <a:pt x="22" y="30"/>
                    </a:lnTo>
                    <a:lnTo>
                      <a:pt x="0" y="18"/>
                    </a:lnTo>
                    <a:lnTo>
                      <a:pt x="0" y="0"/>
                    </a:lnTo>
                    <a:lnTo>
                      <a:pt x="22" y="16"/>
                    </a:lnTo>
                    <a:close/>
                  </a:path>
                </a:pathLst>
              </a:custGeom>
              <a:grpFill/>
              <a:ln>
                <a:noFill/>
              </a:ln>
            </p:spPr>
            <p:txBody>
              <a:bodyPr vert="horz" wrap="square" lIns="91440" tIns="45720" rIns="91440" bIns="45720" numCol="1" anchor="t" anchorCtr="0" compatLnSpc="1"/>
              <a:lstStyle/>
              <a:p>
                <a:endParaRPr lang="zh-CN" altLang="en-US"/>
              </a:p>
            </p:txBody>
          </p:sp>
          <p:sp>
            <p:nvSpPr>
              <p:cNvPr id="699" name="Freeform 1347"/>
              <p:cNvSpPr/>
              <p:nvPr/>
            </p:nvSpPr>
            <p:spPr bwMode="auto">
              <a:xfrm>
                <a:off x="5320" y="1668"/>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0" name="Freeform 1348"/>
              <p:cNvSpPr/>
              <p:nvPr/>
            </p:nvSpPr>
            <p:spPr bwMode="auto">
              <a:xfrm>
                <a:off x="5366" y="1692"/>
                <a:ext cx="32" cy="40"/>
              </a:xfrm>
              <a:custGeom>
                <a:avLst/>
                <a:gdLst>
                  <a:gd name="T0" fmla="*/ 0 w 32"/>
                  <a:gd name="T1" fmla="*/ 0 h 40"/>
                  <a:gd name="T2" fmla="*/ 32 w 32"/>
                  <a:gd name="T3" fmla="*/ 16 h 40"/>
                  <a:gd name="T4" fmla="*/ 32 w 32"/>
                  <a:gd name="T5" fmla="*/ 40 h 40"/>
                  <a:gd name="T6" fmla="*/ 0 w 32"/>
                  <a:gd name="T7" fmla="*/ 26 h 40"/>
                  <a:gd name="T8" fmla="*/ 0 w 32"/>
                  <a:gd name="T9" fmla="*/ 0 h 40"/>
                </a:gdLst>
                <a:ahLst/>
                <a:cxnLst>
                  <a:cxn ang="0">
                    <a:pos x="T0" y="T1"/>
                  </a:cxn>
                  <a:cxn ang="0">
                    <a:pos x="T2" y="T3"/>
                  </a:cxn>
                  <a:cxn ang="0">
                    <a:pos x="T4" y="T5"/>
                  </a:cxn>
                  <a:cxn ang="0">
                    <a:pos x="T6" y="T7"/>
                  </a:cxn>
                  <a:cxn ang="0">
                    <a:pos x="T8" y="T9"/>
                  </a:cxn>
                </a:cxnLst>
                <a:rect l="0" t="0" r="r" b="b"/>
                <a:pathLst>
                  <a:path w="32" h="40">
                    <a:moveTo>
                      <a:pt x="0" y="0"/>
                    </a:moveTo>
                    <a:lnTo>
                      <a:pt x="32" y="16"/>
                    </a:lnTo>
                    <a:lnTo>
                      <a:pt x="32" y="40"/>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1" name="Freeform 1349"/>
              <p:cNvSpPr/>
              <p:nvPr/>
            </p:nvSpPr>
            <p:spPr bwMode="auto">
              <a:xfrm>
                <a:off x="5414" y="1716"/>
                <a:ext cx="60" cy="46"/>
              </a:xfrm>
              <a:custGeom>
                <a:avLst/>
                <a:gdLst>
                  <a:gd name="T0" fmla="*/ 60 w 60"/>
                  <a:gd name="T1" fmla="*/ 32 h 46"/>
                  <a:gd name="T2" fmla="*/ 60 w 60"/>
                  <a:gd name="T3" fmla="*/ 46 h 46"/>
                  <a:gd name="T4" fmla="*/ 0 w 60"/>
                  <a:gd name="T5" fmla="*/ 22 h 46"/>
                  <a:gd name="T6" fmla="*/ 0 w 60"/>
                  <a:gd name="T7" fmla="*/ 0 h 46"/>
                  <a:gd name="T8" fmla="*/ 60 w 60"/>
                  <a:gd name="T9" fmla="*/ 32 h 46"/>
                </a:gdLst>
                <a:ahLst/>
                <a:cxnLst>
                  <a:cxn ang="0">
                    <a:pos x="T0" y="T1"/>
                  </a:cxn>
                  <a:cxn ang="0">
                    <a:pos x="T2" y="T3"/>
                  </a:cxn>
                  <a:cxn ang="0">
                    <a:pos x="T4" y="T5"/>
                  </a:cxn>
                  <a:cxn ang="0">
                    <a:pos x="T6" y="T7"/>
                  </a:cxn>
                  <a:cxn ang="0">
                    <a:pos x="T8" y="T9"/>
                  </a:cxn>
                </a:cxnLst>
                <a:rect l="0" t="0" r="r" b="b"/>
                <a:pathLst>
                  <a:path w="60" h="46">
                    <a:moveTo>
                      <a:pt x="60" y="32"/>
                    </a:moveTo>
                    <a:lnTo>
                      <a:pt x="60" y="46"/>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702" name="Freeform 1350"/>
              <p:cNvSpPr/>
              <p:nvPr/>
            </p:nvSpPr>
            <p:spPr bwMode="auto">
              <a:xfrm>
                <a:off x="5320" y="1724"/>
                <a:ext cx="58" cy="48"/>
              </a:xfrm>
              <a:custGeom>
                <a:avLst/>
                <a:gdLst>
                  <a:gd name="T0" fmla="*/ 0 w 58"/>
                  <a:gd name="T1" fmla="*/ 0 h 48"/>
                  <a:gd name="T2" fmla="*/ 58 w 58"/>
                  <a:gd name="T3" fmla="*/ 22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2"/>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3" name="Freeform 1351"/>
              <p:cNvSpPr/>
              <p:nvPr/>
            </p:nvSpPr>
            <p:spPr bwMode="auto">
              <a:xfrm>
                <a:off x="5394" y="1752"/>
                <a:ext cx="42" cy="36"/>
              </a:xfrm>
              <a:custGeom>
                <a:avLst/>
                <a:gdLst>
                  <a:gd name="T0" fmla="*/ 42 w 42"/>
                  <a:gd name="T1" fmla="*/ 16 h 36"/>
                  <a:gd name="T2" fmla="*/ 42 w 42"/>
                  <a:gd name="T3" fmla="*/ 36 h 36"/>
                  <a:gd name="T4" fmla="*/ 0 w 42"/>
                  <a:gd name="T5" fmla="*/ 24 h 36"/>
                  <a:gd name="T6" fmla="*/ 0 w 42"/>
                  <a:gd name="T7" fmla="*/ 0 h 36"/>
                  <a:gd name="T8" fmla="*/ 42 w 42"/>
                  <a:gd name="T9" fmla="*/ 16 h 36"/>
                </a:gdLst>
                <a:ahLst/>
                <a:cxnLst>
                  <a:cxn ang="0">
                    <a:pos x="T0" y="T1"/>
                  </a:cxn>
                  <a:cxn ang="0">
                    <a:pos x="T2" y="T3"/>
                  </a:cxn>
                  <a:cxn ang="0">
                    <a:pos x="T4" y="T5"/>
                  </a:cxn>
                  <a:cxn ang="0">
                    <a:pos x="T6" y="T7"/>
                  </a:cxn>
                  <a:cxn ang="0">
                    <a:pos x="T8" y="T9"/>
                  </a:cxn>
                </a:cxnLst>
                <a:rect l="0" t="0" r="r" b="b"/>
                <a:pathLst>
                  <a:path w="42" h="36">
                    <a:moveTo>
                      <a:pt x="42" y="16"/>
                    </a:moveTo>
                    <a:lnTo>
                      <a:pt x="42" y="36"/>
                    </a:lnTo>
                    <a:lnTo>
                      <a:pt x="0" y="24"/>
                    </a:lnTo>
                    <a:lnTo>
                      <a:pt x="0" y="0"/>
                    </a:lnTo>
                    <a:lnTo>
                      <a:pt x="42" y="16"/>
                    </a:lnTo>
                    <a:close/>
                  </a:path>
                </a:pathLst>
              </a:custGeom>
              <a:grpFill/>
              <a:ln>
                <a:noFill/>
              </a:ln>
            </p:spPr>
            <p:txBody>
              <a:bodyPr vert="horz" wrap="square" lIns="91440" tIns="45720" rIns="91440" bIns="45720" numCol="1" anchor="t" anchorCtr="0" compatLnSpc="1"/>
              <a:lstStyle/>
              <a:p>
                <a:endParaRPr lang="zh-CN" altLang="en-US"/>
              </a:p>
            </p:txBody>
          </p:sp>
          <p:sp>
            <p:nvSpPr>
              <p:cNvPr id="704" name="Freeform 1352"/>
              <p:cNvSpPr/>
              <p:nvPr/>
            </p:nvSpPr>
            <p:spPr bwMode="auto">
              <a:xfrm>
                <a:off x="5452" y="1774"/>
                <a:ext cx="22" cy="24"/>
              </a:xfrm>
              <a:custGeom>
                <a:avLst/>
                <a:gdLst>
                  <a:gd name="T0" fmla="*/ 22 w 22"/>
                  <a:gd name="T1" fmla="*/ 10 h 24"/>
                  <a:gd name="T2" fmla="*/ 22 w 22"/>
                  <a:gd name="T3" fmla="*/ 24 h 24"/>
                  <a:gd name="T4" fmla="*/ 0 w 22"/>
                  <a:gd name="T5" fmla="*/ 18 h 24"/>
                  <a:gd name="T6" fmla="*/ 0 w 22"/>
                  <a:gd name="T7" fmla="*/ 0 h 24"/>
                  <a:gd name="T8" fmla="*/ 22 w 22"/>
                  <a:gd name="T9" fmla="*/ 10 h 24"/>
                </a:gdLst>
                <a:ahLst/>
                <a:cxnLst>
                  <a:cxn ang="0">
                    <a:pos x="T0" y="T1"/>
                  </a:cxn>
                  <a:cxn ang="0">
                    <a:pos x="T2" y="T3"/>
                  </a:cxn>
                  <a:cxn ang="0">
                    <a:pos x="T4" y="T5"/>
                  </a:cxn>
                  <a:cxn ang="0">
                    <a:pos x="T6" y="T7"/>
                  </a:cxn>
                  <a:cxn ang="0">
                    <a:pos x="T8" y="T9"/>
                  </a:cxn>
                </a:cxnLst>
                <a:rect l="0" t="0" r="r" b="b"/>
                <a:pathLst>
                  <a:path w="22" h="24">
                    <a:moveTo>
                      <a:pt x="22" y="10"/>
                    </a:moveTo>
                    <a:lnTo>
                      <a:pt x="22" y="24"/>
                    </a:lnTo>
                    <a:lnTo>
                      <a:pt x="0" y="18"/>
                    </a:lnTo>
                    <a:lnTo>
                      <a:pt x="0" y="0"/>
                    </a:lnTo>
                    <a:lnTo>
                      <a:pt x="22" y="10"/>
                    </a:lnTo>
                    <a:close/>
                  </a:path>
                </a:pathLst>
              </a:custGeom>
              <a:grpFill/>
              <a:ln>
                <a:noFill/>
              </a:ln>
            </p:spPr>
            <p:txBody>
              <a:bodyPr vert="horz" wrap="square" lIns="91440" tIns="45720" rIns="91440" bIns="45720" numCol="1" anchor="t" anchorCtr="0" compatLnSpc="1"/>
              <a:lstStyle/>
              <a:p>
                <a:endParaRPr lang="zh-CN" altLang="en-US"/>
              </a:p>
            </p:txBody>
          </p:sp>
          <p:sp>
            <p:nvSpPr>
              <p:cNvPr id="705" name="Freeform 1353"/>
              <p:cNvSpPr/>
              <p:nvPr/>
            </p:nvSpPr>
            <p:spPr bwMode="auto">
              <a:xfrm>
                <a:off x="5320" y="1780"/>
                <a:ext cx="24" cy="36"/>
              </a:xfrm>
              <a:custGeom>
                <a:avLst/>
                <a:gdLst>
                  <a:gd name="T0" fmla="*/ 0 w 24"/>
                  <a:gd name="T1" fmla="*/ 0 h 36"/>
                  <a:gd name="T2" fmla="*/ 24 w 24"/>
                  <a:gd name="T3" fmla="*/ 6 h 36"/>
                  <a:gd name="T4" fmla="*/ 24 w 24"/>
                  <a:gd name="T5" fmla="*/ 36 h 36"/>
                  <a:gd name="T6" fmla="*/ 0 w 24"/>
                  <a:gd name="T7" fmla="*/ 32 h 36"/>
                  <a:gd name="T8" fmla="*/ 0 w 24"/>
                  <a:gd name="T9" fmla="*/ 0 h 36"/>
                </a:gdLst>
                <a:ahLst/>
                <a:cxnLst>
                  <a:cxn ang="0">
                    <a:pos x="T0" y="T1"/>
                  </a:cxn>
                  <a:cxn ang="0">
                    <a:pos x="T2" y="T3"/>
                  </a:cxn>
                  <a:cxn ang="0">
                    <a:pos x="T4" y="T5"/>
                  </a:cxn>
                  <a:cxn ang="0">
                    <a:pos x="T6" y="T7"/>
                  </a:cxn>
                  <a:cxn ang="0">
                    <a:pos x="T8" y="T9"/>
                  </a:cxn>
                </a:cxnLst>
                <a:rect l="0" t="0" r="r" b="b"/>
                <a:pathLst>
                  <a:path w="24" h="36">
                    <a:moveTo>
                      <a:pt x="0" y="0"/>
                    </a:moveTo>
                    <a:lnTo>
                      <a:pt x="24" y="6"/>
                    </a:lnTo>
                    <a:lnTo>
                      <a:pt x="24" y="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6" name="Freeform 1354"/>
              <p:cNvSpPr/>
              <p:nvPr/>
            </p:nvSpPr>
            <p:spPr bwMode="auto">
              <a:xfrm>
                <a:off x="5358" y="1790"/>
                <a:ext cx="36" cy="32"/>
              </a:xfrm>
              <a:custGeom>
                <a:avLst/>
                <a:gdLst>
                  <a:gd name="T0" fmla="*/ 36 w 36"/>
                  <a:gd name="T1" fmla="*/ 8 h 32"/>
                  <a:gd name="T2" fmla="*/ 36 w 36"/>
                  <a:gd name="T3" fmla="*/ 32 h 32"/>
                  <a:gd name="T4" fmla="*/ 0 w 36"/>
                  <a:gd name="T5" fmla="*/ 28 h 32"/>
                  <a:gd name="T6" fmla="*/ 0 w 36"/>
                  <a:gd name="T7" fmla="*/ 0 h 32"/>
                  <a:gd name="T8" fmla="*/ 36 w 36"/>
                  <a:gd name="T9" fmla="*/ 8 h 32"/>
                </a:gdLst>
                <a:ahLst/>
                <a:cxnLst>
                  <a:cxn ang="0">
                    <a:pos x="T0" y="T1"/>
                  </a:cxn>
                  <a:cxn ang="0">
                    <a:pos x="T2" y="T3"/>
                  </a:cxn>
                  <a:cxn ang="0">
                    <a:pos x="T4" y="T5"/>
                  </a:cxn>
                  <a:cxn ang="0">
                    <a:pos x="T6" y="T7"/>
                  </a:cxn>
                  <a:cxn ang="0">
                    <a:pos x="T8" y="T9"/>
                  </a:cxn>
                </a:cxnLst>
                <a:rect l="0" t="0" r="r" b="b"/>
                <a:pathLst>
                  <a:path w="36" h="32">
                    <a:moveTo>
                      <a:pt x="36" y="8"/>
                    </a:moveTo>
                    <a:lnTo>
                      <a:pt x="36" y="32"/>
                    </a:lnTo>
                    <a:lnTo>
                      <a:pt x="0" y="28"/>
                    </a:lnTo>
                    <a:lnTo>
                      <a:pt x="0" y="0"/>
                    </a:lnTo>
                    <a:lnTo>
                      <a:pt x="36" y="8"/>
                    </a:lnTo>
                    <a:close/>
                  </a:path>
                </a:pathLst>
              </a:custGeom>
              <a:grpFill/>
              <a:ln>
                <a:noFill/>
              </a:ln>
            </p:spPr>
            <p:txBody>
              <a:bodyPr vert="horz" wrap="square" lIns="91440" tIns="45720" rIns="91440" bIns="45720" numCol="1" anchor="t" anchorCtr="0" compatLnSpc="1"/>
              <a:lstStyle/>
              <a:p>
                <a:endParaRPr lang="zh-CN" altLang="en-US"/>
              </a:p>
            </p:txBody>
          </p:sp>
          <p:sp>
            <p:nvSpPr>
              <p:cNvPr id="707" name="Freeform 1355"/>
              <p:cNvSpPr/>
              <p:nvPr/>
            </p:nvSpPr>
            <p:spPr bwMode="auto">
              <a:xfrm>
                <a:off x="5408" y="1802"/>
                <a:ext cx="20" cy="26"/>
              </a:xfrm>
              <a:custGeom>
                <a:avLst/>
                <a:gdLst>
                  <a:gd name="T0" fmla="*/ 0 w 20"/>
                  <a:gd name="T1" fmla="*/ 0 h 26"/>
                  <a:gd name="T2" fmla="*/ 20 w 20"/>
                  <a:gd name="T3" fmla="*/ 6 h 26"/>
                  <a:gd name="T4" fmla="*/ 20 w 20"/>
                  <a:gd name="T5" fmla="*/ 26 h 26"/>
                  <a:gd name="T6" fmla="*/ 0 w 20"/>
                  <a:gd name="T7" fmla="*/ 22 h 26"/>
                  <a:gd name="T8" fmla="*/ 0 w 20"/>
                  <a:gd name="T9" fmla="*/ 0 h 26"/>
                </a:gdLst>
                <a:ahLst/>
                <a:cxnLst>
                  <a:cxn ang="0">
                    <a:pos x="T0" y="T1"/>
                  </a:cxn>
                  <a:cxn ang="0">
                    <a:pos x="T2" y="T3"/>
                  </a:cxn>
                  <a:cxn ang="0">
                    <a:pos x="T4" y="T5"/>
                  </a:cxn>
                  <a:cxn ang="0">
                    <a:pos x="T6" y="T7"/>
                  </a:cxn>
                  <a:cxn ang="0">
                    <a:pos x="T8" y="T9"/>
                  </a:cxn>
                </a:cxnLst>
                <a:rect l="0" t="0" r="r" b="b"/>
                <a:pathLst>
                  <a:path w="20" h="26">
                    <a:moveTo>
                      <a:pt x="0" y="0"/>
                    </a:moveTo>
                    <a:lnTo>
                      <a:pt x="20" y="6"/>
                    </a:lnTo>
                    <a:lnTo>
                      <a:pt x="20" y="26"/>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8" name="Freeform 1356"/>
              <p:cNvSpPr/>
              <p:nvPr/>
            </p:nvSpPr>
            <p:spPr bwMode="auto">
              <a:xfrm>
                <a:off x="5442" y="1812"/>
                <a:ext cx="32" cy="22"/>
              </a:xfrm>
              <a:custGeom>
                <a:avLst/>
                <a:gdLst>
                  <a:gd name="T0" fmla="*/ 32 w 32"/>
                  <a:gd name="T1" fmla="*/ 8 h 22"/>
                  <a:gd name="T2" fmla="*/ 32 w 32"/>
                  <a:gd name="T3" fmla="*/ 22 h 22"/>
                  <a:gd name="T4" fmla="*/ 0 w 32"/>
                  <a:gd name="T5" fmla="*/ 18 h 22"/>
                  <a:gd name="T6" fmla="*/ 0 w 32"/>
                  <a:gd name="T7" fmla="*/ 0 h 22"/>
                  <a:gd name="T8" fmla="*/ 10 w 32"/>
                  <a:gd name="T9" fmla="*/ 2 h 22"/>
                  <a:gd name="T10" fmla="*/ 32 w 32"/>
                  <a:gd name="T11" fmla="*/ 8 h 22"/>
                </a:gdLst>
                <a:ahLst/>
                <a:cxnLst>
                  <a:cxn ang="0">
                    <a:pos x="T0" y="T1"/>
                  </a:cxn>
                  <a:cxn ang="0">
                    <a:pos x="T2" y="T3"/>
                  </a:cxn>
                  <a:cxn ang="0">
                    <a:pos x="T4" y="T5"/>
                  </a:cxn>
                  <a:cxn ang="0">
                    <a:pos x="T6" y="T7"/>
                  </a:cxn>
                  <a:cxn ang="0">
                    <a:pos x="T8" y="T9"/>
                  </a:cxn>
                  <a:cxn ang="0">
                    <a:pos x="T10" y="T11"/>
                  </a:cxn>
                </a:cxnLst>
                <a:rect l="0" t="0" r="r" b="b"/>
                <a:pathLst>
                  <a:path w="32" h="22">
                    <a:moveTo>
                      <a:pt x="32" y="8"/>
                    </a:moveTo>
                    <a:lnTo>
                      <a:pt x="32" y="22"/>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709" name="Freeform 1357"/>
              <p:cNvSpPr/>
              <p:nvPr/>
            </p:nvSpPr>
            <p:spPr bwMode="auto">
              <a:xfrm>
                <a:off x="5320" y="1836"/>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0" name="Freeform 1358"/>
              <p:cNvSpPr/>
              <p:nvPr/>
            </p:nvSpPr>
            <p:spPr bwMode="auto">
              <a:xfrm>
                <a:off x="5390" y="1846"/>
                <a:ext cx="18" cy="26"/>
              </a:xfrm>
              <a:custGeom>
                <a:avLst/>
                <a:gdLst>
                  <a:gd name="T0" fmla="*/ 0 w 18"/>
                  <a:gd name="T1" fmla="*/ 0 h 26"/>
                  <a:gd name="T2" fmla="*/ 18 w 18"/>
                  <a:gd name="T3" fmla="*/ 2 h 26"/>
                  <a:gd name="T4" fmla="*/ 18 w 18"/>
                  <a:gd name="T5" fmla="*/ 26 h 26"/>
                  <a:gd name="T6" fmla="*/ 0 w 18"/>
                  <a:gd name="T7" fmla="*/ 24 h 26"/>
                  <a:gd name="T8" fmla="*/ 0 w 18"/>
                  <a:gd name="T9" fmla="*/ 0 h 26"/>
                </a:gdLst>
                <a:ahLst/>
                <a:cxnLst>
                  <a:cxn ang="0">
                    <a:pos x="T0" y="T1"/>
                  </a:cxn>
                  <a:cxn ang="0">
                    <a:pos x="T2" y="T3"/>
                  </a:cxn>
                  <a:cxn ang="0">
                    <a:pos x="T4" y="T5"/>
                  </a:cxn>
                  <a:cxn ang="0">
                    <a:pos x="T6" y="T7"/>
                  </a:cxn>
                  <a:cxn ang="0">
                    <a:pos x="T8" y="T9"/>
                  </a:cxn>
                </a:cxnLst>
                <a:rect l="0" t="0" r="r" b="b"/>
                <a:pathLst>
                  <a:path w="18" h="26">
                    <a:moveTo>
                      <a:pt x="0" y="0"/>
                    </a:moveTo>
                    <a:lnTo>
                      <a:pt x="18" y="2"/>
                    </a:lnTo>
                    <a:lnTo>
                      <a:pt x="18" y="2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1" name="Freeform 1359"/>
              <p:cNvSpPr/>
              <p:nvPr/>
            </p:nvSpPr>
            <p:spPr bwMode="auto">
              <a:xfrm>
                <a:off x="5424" y="1850"/>
                <a:ext cx="50" cy="24"/>
              </a:xfrm>
              <a:custGeom>
                <a:avLst/>
                <a:gdLst>
                  <a:gd name="T0" fmla="*/ 50 w 50"/>
                  <a:gd name="T1" fmla="*/ 8 h 24"/>
                  <a:gd name="T2" fmla="*/ 50 w 50"/>
                  <a:gd name="T3" fmla="*/ 24 h 24"/>
                  <a:gd name="T4" fmla="*/ 0 w 50"/>
                  <a:gd name="T5" fmla="*/ 22 h 24"/>
                  <a:gd name="T6" fmla="*/ 0 w 50"/>
                  <a:gd name="T7" fmla="*/ 0 h 24"/>
                  <a:gd name="T8" fmla="*/ 50 w 50"/>
                  <a:gd name="T9" fmla="*/ 8 h 24"/>
                </a:gdLst>
                <a:ahLst/>
                <a:cxnLst>
                  <a:cxn ang="0">
                    <a:pos x="T0" y="T1"/>
                  </a:cxn>
                  <a:cxn ang="0">
                    <a:pos x="T2" y="T3"/>
                  </a:cxn>
                  <a:cxn ang="0">
                    <a:pos x="T4" y="T5"/>
                  </a:cxn>
                  <a:cxn ang="0">
                    <a:pos x="T6" y="T7"/>
                  </a:cxn>
                  <a:cxn ang="0">
                    <a:pos x="T8" y="T9"/>
                  </a:cxn>
                </a:cxnLst>
                <a:rect l="0" t="0" r="r" b="b"/>
                <a:pathLst>
                  <a:path w="50" h="24">
                    <a:moveTo>
                      <a:pt x="50" y="8"/>
                    </a:moveTo>
                    <a:lnTo>
                      <a:pt x="50" y="24"/>
                    </a:lnTo>
                    <a:lnTo>
                      <a:pt x="0" y="22"/>
                    </a:lnTo>
                    <a:lnTo>
                      <a:pt x="0" y="0"/>
                    </a:lnTo>
                    <a:lnTo>
                      <a:pt x="50" y="8"/>
                    </a:lnTo>
                    <a:close/>
                  </a:path>
                </a:pathLst>
              </a:custGeom>
              <a:grpFill/>
              <a:ln>
                <a:noFill/>
              </a:ln>
            </p:spPr>
            <p:txBody>
              <a:bodyPr vert="horz" wrap="square" lIns="91440" tIns="45720" rIns="91440" bIns="45720" numCol="1" anchor="t" anchorCtr="0" compatLnSpc="1"/>
              <a:lstStyle/>
              <a:p>
                <a:endParaRPr lang="zh-CN" altLang="en-US"/>
              </a:p>
            </p:txBody>
          </p:sp>
          <p:sp>
            <p:nvSpPr>
              <p:cNvPr id="712" name="Freeform 1360"/>
              <p:cNvSpPr/>
              <p:nvPr/>
            </p:nvSpPr>
            <p:spPr bwMode="auto">
              <a:xfrm>
                <a:off x="5320" y="1892"/>
                <a:ext cx="24" cy="32"/>
              </a:xfrm>
              <a:custGeom>
                <a:avLst/>
                <a:gdLst>
                  <a:gd name="T0" fmla="*/ 0 w 24"/>
                  <a:gd name="T1" fmla="*/ 0 h 32"/>
                  <a:gd name="T2" fmla="*/ 24 w 24"/>
                  <a:gd name="T3" fmla="*/ 0 h 32"/>
                  <a:gd name="T4" fmla="*/ 24 w 24"/>
                  <a:gd name="T5" fmla="*/ 30 h 32"/>
                  <a:gd name="T6" fmla="*/ 0 w 24"/>
                  <a:gd name="T7" fmla="*/ 32 h 32"/>
                  <a:gd name="T8" fmla="*/ 0 w 24"/>
                  <a:gd name="T9" fmla="*/ 0 h 32"/>
                </a:gdLst>
                <a:ahLst/>
                <a:cxnLst>
                  <a:cxn ang="0">
                    <a:pos x="T0" y="T1"/>
                  </a:cxn>
                  <a:cxn ang="0">
                    <a:pos x="T2" y="T3"/>
                  </a:cxn>
                  <a:cxn ang="0">
                    <a:pos x="T4" y="T5"/>
                  </a:cxn>
                  <a:cxn ang="0">
                    <a:pos x="T6" y="T7"/>
                  </a:cxn>
                  <a:cxn ang="0">
                    <a:pos x="T8" y="T9"/>
                  </a:cxn>
                </a:cxnLst>
                <a:rect l="0" t="0" r="r" b="b"/>
                <a:pathLst>
                  <a:path w="24" h="32">
                    <a:moveTo>
                      <a:pt x="0" y="0"/>
                    </a:moveTo>
                    <a:lnTo>
                      <a:pt x="24" y="0"/>
                    </a:lnTo>
                    <a:lnTo>
                      <a:pt x="24" y="3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3" name="Freeform 1361"/>
              <p:cNvSpPr/>
              <p:nvPr/>
            </p:nvSpPr>
            <p:spPr bwMode="auto">
              <a:xfrm>
                <a:off x="5358" y="1892"/>
                <a:ext cx="36" cy="28"/>
              </a:xfrm>
              <a:custGeom>
                <a:avLst/>
                <a:gdLst>
                  <a:gd name="T0" fmla="*/ 36 w 36"/>
                  <a:gd name="T1" fmla="*/ 2 h 28"/>
                  <a:gd name="T2" fmla="*/ 36 w 36"/>
                  <a:gd name="T3" fmla="*/ 26 h 28"/>
                  <a:gd name="T4" fmla="*/ 0 w 36"/>
                  <a:gd name="T5" fmla="*/ 28 h 28"/>
                  <a:gd name="T6" fmla="*/ 0 w 36"/>
                  <a:gd name="T7" fmla="*/ 0 h 28"/>
                  <a:gd name="T8" fmla="*/ 36 w 36"/>
                  <a:gd name="T9" fmla="*/ 2 h 28"/>
                </a:gdLst>
                <a:ahLst/>
                <a:cxnLst>
                  <a:cxn ang="0">
                    <a:pos x="T0" y="T1"/>
                  </a:cxn>
                  <a:cxn ang="0">
                    <a:pos x="T2" y="T3"/>
                  </a:cxn>
                  <a:cxn ang="0">
                    <a:pos x="T4" y="T5"/>
                  </a:cxn>
                  <a:cxn ang="0">
                    <a:pos x="T6" y="T7"/>
                  </a:cxn>
                  <a:cxn ang="0">
                    <a:pos x="T8" y="T9"/>
                  </a:cxn>
                </a:cxnLst>
                <a:rect l="0" t="0" r="r" b="b"/>
                <a:pathLst>
                  <a:path w="36" h="28">
                    <a:moveTo>
                      <a:pt x="36" y="2"/>
                    </a:moveTo>
                    <a:lnTo>
                      <a:pt x="36" y="26"/>
                    </a:lnTo>
                    <a:lnTo>
                      <a:pt x="0" y="28"/>
                    </a:lnTo>
                    <a:lnTo>
                      <a:pt x="0" y="0"/>
                    </a:lnTo>
                    <a:lnTo>
                      <a:pt x="36" y="2"/>
                    </a:lnTo>
                    <a:close/>
                  </a:path>
                </a:pathLst>
              </a:custGeom>
              <a:grpFill/>
              <a:ln>
                <a:noFill/>
              </a:ln>
            </p:spPr>
            <p:txBody>
              <a:bodyPr vert="horz" wrap="square" lIns="91440" tIns="45720" rIns="91440" bIns="45720" numCol="1" anchor="t" anchorCtr="0" compatLnSpc="1"/>
              <a:lstStyle/>
              <a:p>
                <a:endParaRPr lang="zh-CN" altLang="en-US"/>
              </a:p>
            </p:txBody>
          </p:sp>
          <p:sp>
            <p:nvSpPr>
              <p:cNvPr id="714" name="Freeform 1362"/>
              <p:cNvSpPr/>
              <p:nvPr/>
            </p:nvSpPr>
            <p:spPr bwMode="auto">
              <a:xfrm>
                <a:off x="5424" y="1894"/>
                <a:ext cx="22" cy="20"/>
              </a:xfrm>
              <a:custGeom>
                <a:avLst/>
                <a:gdLst>
                  <a:gd name="T0" fmla="*/ 0 w 22"/>
                  <a:gd name="T1" fmla="*/ 0 h 20"/>
                  <a:gd name="T2" fmla="*/ 22 w 22"/>
                  <a:gd name="T3" fmla="*/ 0 h 20"/>
                  <a:gd name="T4" fmla="*/ 22 w 22"/>
                  <a:gd name="T5" fmla="*/ 18 h 20"/>
                  <a:gd name="T6" fmla="*/ 0 w 22"/>
                  <a:gd name="T7" fmla="*/ 20 h 20"/>
                  <a:gd name="T8" fmla="*/ 0 w 22"/>
                  <a:gd name="T9" fmla="*/ 0 h 20"/>
                </a:gdLst>
                <a:ahLst/>
                <a:cxnLst>
                  <a:cxn ang="0">
                    <a:pos x="T0" y="T1"/>
                  </a:cxn>
                  <a:cxn ang="0">
                    <a:pos x="T2" y="T3"/>
                  </a:cxn>
                  <a:cxn ang="0">
                    <a:pos x="T4" y="T5"/>
                  </a:cxn>
                  <a:cxn ang="0">
                    <a:pos x="T6" y="T7"/>
                  </a:cxn>
                  <a:cxn ang="0">
                    <a:pos x="T8" y="T9"/>
                  </a:cxn>
                </a:cxnLst>
                <a:rect l="0" t="0" r="r" b="b"/>
                <a:pathLst>
                  <a:path w="22" h="20">
                    <a:moveTo>
                      <a:pt x="0" y="0"/>
                    </a:moveTo>
                    <a:lnTo>
                      <a:pt x="22" y="0"/>
                    </a:lnTo>
                    <a:lnTo>
                      <a:pt x="22" y="18"/>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5" name="Freeform 1363"/>
              <p:cNvSpPr/>
              <p:nvPr/>
            </p:nvSpPr>
            <p:spPr bwMode="auto">
              <a:xfrm>
                <a:off x="5462" y="1894"/>
                <a:ext cx="12" cy="18"/>
              </a:xfrm>
              <a:custGeom>
                <a:avLst/>
                <a:gdLst>
                  <a:gd name="T0" fmla="*/ 12 w 12"/>
                  <a:gd name="T1" fmla="*/ 0 h 18"/>
                  <a:gd name="T2" fmla="*/ 12 w 12"/>
                  <a:gd name="T3" fmla="*/ 16 h 18"/>
                  <a:gd name="T4" fmla="*/ 0 w 12"/>
                  <a:gd name="T5" fmla="*/ 18 h 18"/>
                  <a:gd name="T6" fmla="*/ 0 w 12"/>
                  <a:gd name="T7" fmla="*/ 0 h 18"/>
                  <a:gd name="T8" fmla="*/ 12 w 12"/>
                  <a:gd name="T9" fmla="*/ 0 h 18"/>
                </a:gdLst>
                <a:ahLst/>
                <a:cxnLst>
                  <a:cxn ang="0">
                    <a:pos x="T0" y="T1"/>
                  </a:cxn>
                  <a:cxn ang="0">
                    <a:pos x="T2" y="T3"/>
                  </a:cxn>
                  <a:cxn ang="0">
                    <a:pos x="T4" y="T5"/>
                  </a:cxn>
                  <a:cxn ang="0">
                    <a:pos x="T6" y="T7"/>
                  </a:cxn>
                  <a:cxn ang="0">
                    <a:pos x="T8" y="T9"/>
                  </a:cxn>
                </a:cxnLst>
                <a:rect l="0" t="0" r="r" b="b"/>
                <a:pathLst>
                  <a:path w="12" h="18">
                    <a:moveTo>
                      <a:pt x="12" y="0"/>
                    </a:moveTo>
                    <a:lnTo>
                      <a:pt x="12" y="16"/>
                    </a:lnTo>
                    <a:lnTo>
                      <a:pt x="0" y="18"/>
                    </a:lnTo>
                    <a:lnTo>
                      <a:pt x="0" y="0"/>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16" name="Freeform 1364"/>
              <p:cNvSpPr/>
              <p:nvPr/>
            </p:nvSpPr>
            <p:spPr bwMode="auto">
              <a:xfrm>
                <a:off x="5320" y="1942"/>
                <a:ext cx="58" cy="39"/>
              </a:xfrm>
              <a:custGeom>
                <a:avLst/>
                <a:gdLst>
                  <a:gd name="T0" fmla="*/ 0 w 58"/>
                  <a:gd name="T1" fmla="*/ 6 h 39"/>
                  <a:gd name="T2" fmla="*/ 58 w 58"/>
                  <a:gd name="T3" fmla="*/ 0 h 39"/>
                  <a:gd name="T4" fmla="*/ 58 w 58"/>
                  <a:gd name="T5" fmla="*/ 27 h 39"/>
                  <a:gd name="T6" fmla="*/ 0 w 58"/>
                  <a:gd name="T7" fmla="*/ 39 h 39"/>
                  <a:gd name="T8" fmla="*/ 0 w 58"/>
                  <a:gd name="T9" fmla="*/ 6 h 39"/>
                </a:gdLst>
                <a:ahLst/>
                <a:cxnLst>
                  <a:cxn ang="0">
                    <a:pos x="T0" y="T1"/>
                  </a:cxn>
                  <a:cxn ang="0">
                    <a:pos x="T2" y="T3"/>
                  </a:cxn>
                  <a:cxn ang="0">
                    <a:pos x="T4" y="T5"/>
                  </a:cxn>
                  <a:cxn ang="0">
                    <a:pos x="T6" y="T7"/>
                  </a:cxn>
                  <a:cxn ang="0">
                    <a:pos x="T8" y="T9"/>
                  </a:cxn>
                </a:cxnLst>
                <a:rect l="0" t="0" r="r" b="b"/>
                <a:pathLst>
                  <a:path w="58" h="39">
                    <a:moveTo>
                      <a:pt x="0" y="6"/>
                    </a:moveTo>
                    <a:lnTo>
                      <a:pt x="58" y="0"/>
                    </a:lnTo>
                    <a:lnTo>
                      <a:pt x="58" y="27"/>
                    </a:lnTo>
                    <a:lnTo>
                      <a:pt x="0" y="39"/>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17" name="Freeform 1365"/>
              <p:cNvSpPr/>
              <p:nvPr/>
            </p:nvSpPr>
            <p:spPr bwMode="auto">
              <a:xfrm>
                <a:off x="5394" y="1938"/>
                <a:ext cx="14" cy="27"/>
              </a:xfrm>
              <a:custGeom>
                <a:avLst/>
                <a:gdLst>
                  <a:gd name="T0" fmla="*/ 14 w 14"/>
                  <a:gd name="T1" fmla="*/ 0 h 27"/>
                  <a:gd name="T2" fmla="*/ 14 w 14"/>
                  <a:gd name="T3" fmla="*/ 22 h 27"/>
                  <a:gd name="T4" fmla="*/ 0 w 14"/>
                  <a:gd name="T5" fmla="*/ 27 h 27"/>
                  <a:gd name="T6" fmla="*/ 0 w 14"/>
                  <a:gd name="T7" fmla="*/ 2 h 27"/>
                  <a:gd name="T8" fmla="*/ 14 w 14"/>
                  <a:gd name="T9" fmla="*/ 0 h 27"/>
                </a:gdLst>
                <a:ahLst/>
                <a:cxnLst>
                  <a:cxn ang="0">
                    <a:pos x="T0" y="T1"/>
                  </a:cxn>
                  <a:cxn ang="0">
                    <a:pos x="T2" y="T3"/>
                  </a:cxn>
                  <a:cxn ang="0">
                    <a:pos x="T4" y="T5"/>
                  </a:cxn>
                  <a:cxn ang="0">
                    <a:pos x="T6" y="T7"/>
                  </a:cxn>
                  <a:cxn ang="0">
                    <a:pos x="T8" y="T9"/>
                  </a:cxn>
                </a:cxnLst>
                <a:rect l="0" t="0" r="r" b="b"/>
                <a:pathLst>
                  <a:path w="14" h="27">
                    <a:moveTo>
                      <a:pt x="14" y="0"/>
                    </a:moveTo>
                    <a:lnTo>
                      <a:pt x="14" y="22"/>
                    </a:lnTo>
                    <a:lnTo>
                      <a:pt x="0" y="27"/>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18" name="Freeform 1366"/>
              <p:cNvSpPr/>
              <p:nvPr/>
            </p:nvSpPr>
            <p:spPr bwMode="auto">
              <a:xfrm>
                <a:off x="5422" y="1930"/>
                <a:ext cx="52" cy="28"/>
              </a:xfrm>
              <a:custGeom>
                <a:avLst/>
                <a:gdLst>
                  <a:gd name="T0" fmla="*/ 52 w 52"/>
                  <a:gd name="T1" fmla="*/ 0 h 28"/>
                  <a:gd name="T2" fmla="*/ 52 w 52"/>
                  <a:gd name="T3" fmla="*/ 16 h 28"/>
                  <a:gd name="T4" fmla="*/ 2 w 52"/>
                  <a:gd name="T5" fmla="*/ 28 h 28"/>
                  <a:gd name="T6" fmla="*/ 2 w 52"/>
                  <a:gd name="T7" fmla="*/ 8 h 28"/>
                  <a:gd name="T8" fmla="*/ 0 w 52"/>
                  <a:gd name="T9" fmla="*/ 6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6"/>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19" name="Freeform 1367"/>
              <p:cNvSpPr/>
              <p:nvPr/>
            </p:nvSpPr>
            <p:spPr bwMode="auto">
              <a:xfrm>
                <a:off x="5320" y="1997"/>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0" name="Freeform 1368"/>
              <p:cNvSpPr/>
              <p:nvPr/>
            </p:nvSpPr>
            <p:spPr bwMode="auto">
              <a:xfrm>
                <a:off x="5364" y="1987"/>
                <a:ext cx="30" cy="34"/>
              </a:xfrm>
              <a:custGeom>
                <a:avLst/>
                <a:gdLst>
                  <a:gd name="T0" fmla="*/ 30 w 30"/>
                  <a:gd name="T1" fmla="*/ 0 h 34"/>
                  <a:gd name="T2" fmla="*/ 30 w 30"/>
                  <a:gd name="T3" fmla="*/ 24 h 34"/>
                  <a:gd name="T4" fmla="*/ 0 w 30"/>
                  <a:gd name="T5" fmla="*/ 34 h 34"/>
                  <a:gd name="T6" fmla="*/ 0 w 30"/>
                  <a:gd name="T7" fmla="*/ 6 h 34"/>
                  <a:gd name="T8" fmla="*/ 30 w 30"/>
                  <a:gd name="T9" fmla="*/ 0 h 34"/>
                </a:gdLst>
                <a:ahLst/>
                <a:cxnLst>
                  <a:cxn ang="0">
                    <a:pos x="T0" y="T1"/>
                  </a:cxn>
                  <a:cxn ang="0">
                    <a:pos x="T2" y="T3"/>
                  </a:cxn>
                  <a:cxn ang="0">
                    <a:pos x="T4" y="T5"/>
                  </a:cxn>
                  <a:cxn ang="0">
                    <a:pos x="T6" y="T7"/>
                  </a:cxn>
                  <a:cxn ang="0">
                    <a:pos x="T8" y="T9"/>
                  </a:cxn>
                </a:cxnLst>
                <a:rect l="0" t="0" r="r" b="b"/>
                <a:pathLst>
                  <a:path w="30" h="34">
                    <a:moveTo>
                      <a:pt x="30" y="0"/>
                    </a:moveTo>
                    <a:lnTo>
                      <a:pt x="30" y="24"/>
                    </a:lnTo>
                    <a:lnTo>
                      <a:pt x="0" y="34"/>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21" name="Freeform 1369"/>
              <p:cNvSpPr/>
              <p:nvPr/>
            </p:nvSpPr>
            <p:spPr bwMode="auto">
              <a:xfrm>
                <a:off x="5424" y="1977"/>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722" name="Freeform 1370"/>
              <p:cNvSpPr/>
              <p:nvPr/>
            </p:nvSpPr>
            <p:spPr bwMode="auto">
              <a:xfrm>
                <a:off x="5460" y="1971"/>
                <a:ext cx="14" cy="20"/>
              </a:xfrm>
              <a:custGeom>
                <a:avLst/>
                <a:gdLst>
                  <a:gd name="T0" fmla="*/ 14 w 14"/>
                  <a:gd name="T1" fmla="*/ 0 h 20"/>
                  <a:gd name="T2" fmla="*/ 14 w 14"/>
                  <a:gd name="T3" fmla="*/ 14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4"/>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23" name="Freeform 1371"/>
              <p:cNvSpPr/>
              <p:nvPr/>
            </p:nvSpPr>
            <p:spPr bwMode="auto">
              <a:xfrm>
                <a:off x="5320" y="2055"/>
                <a:ext cx="22" cy="38"/>
              </a:xfrm>
              <a:custGeom>
                <a:avLst/>
                <a:gdLst>
                  <a:gd name="T0" fmla="*/ 0 w 22"/>
                  <a:gd name="T1" fmla="*/ 6 h 38"/>
                  <a:gd name="T2" fmla="*/ 22 w 22"/>
                  <a:gd name="T3" fmla="*/ 0 h 38"/>
                  <a:gd name="T4" fmla="*/ 22 w 22"/>
                  <a:gd name="T5" fmla="*/ 28 h 38"/>
                  <a:gd name="T6" fmla="*/ 0 w 22"/>
                  <a:gd name="T7" fmla="*/ 38 h 38"/>
                  <a:gd name="T8" fmla="*/ 0 w 22"/>
                  <a:gd name="T9" fmla="*/ 6 h 38"/>
                </a:gdLst>
                <a:ahLst/>
                <a:cxnLst>
                  <a:cxn ang="0">
                    <a:pos x="T0" y="T1"/>
                  </a:cxn>
                  <a:cxn ang="0">
                    <a:pos x="T2" y="T3"/>
                  </a:cxn>
                  <a:cxn ang="0">
                    <a:pos x="T4" y="T5"/>
                  </a:cxn>
                  <a:cxn ang="0">
                    <a:pos x="T6" y="T7"/>
                  </a:cxn>
                  <a:cxn ang="0">
                    <a:pos x="T8" y="T9"/>
                  </a:cxn>
                </a:cxnLst>
                <a:rect l="0" t="0" r="r" b="b"/>
                <a:pathLst>
                  <a:path w="22" h="38">
                    <a:moveTo>
                      <a:pt x="0" y="6"/>
                    </a:moveTo>
                    <a:lnTo>
                      <a:pt x="22" y="0"/>
                    </a:lnTo>
                    <a:lnTo>
                      <a:pt x="22"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4" name="Freeform 1372"/>
              <p:cNvSpPr/>
              <p:nvPr/>
            </p:nvSpPr>
            <p:spPr bwMode="auto">
              <a:xfrm>
                <a:off x="5358" y="2027"/>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725" name="Freeform 1373"/>
              <p:cNvSpPr/>
              <p:nvPr/>
            </p:nvSpPr>
            <p:spPr bwMode="auto">
              <a:xfrm>
                <a:off x="5436" y="2009"/>
                <a:ext cx="38" cy="32"/>
              </a:xfrm>
              <a:custGeom>
                <a:avLst/>
                <a:gdLst>
                  <a:gd name="T0" fmla="*/ 38 w 38"/>
                  <a:gd name="T1" fmla="*/ 0 h 32"/>
                  <a:gd name="T2" fmla="*/ 38 w 38"/>
                  <a:gd name="T3" fmla="*/ 16 h 32"/>
                  <a:gd name="T4" fmla="*/ 0 w 38"/>
                  <a:gd name="T5" fmla="*/ 32 h 32"/>
                  <a:gd name="T6" fmla="*/ 0 w 38"/>
                  <a:gd name="T7" fmla="*/ 12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2"/>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726" name="Freeform 1374"/>
              <p:cNvSpPr/>
              <p:nvPr/>
            </p:nvSpPr>
            <p:spPr bwMode="auto">
              <a:xfrm>
                <a:off x="5320" y="2097"/>
                <a:ext cx="42" cy="50"/>
              </a:xfrm>
              <a:custGeom>
                <a:avLst/>
                <a:gdLst>
                  <a:gd name="T0" fmla="*/ 0 w 42"/>
                  <a:gd name="T1" fmla="*/ 20 h 50"/>
                  <a:gd name="T2" fmla="*/ 42 w 42"/>
                  <a:gd name="T3" fmla="*/ 0 h 50"/>
                  <a:gd name="T4" fmla="*/ 42 w 42"/>
                  <a:gd name="T5" fmla="*/ 28 h 50"/>
                  <a:gd name="T6" fmla="*/ 0 w 42"/>
                  <a:gd name="T7" fmla="*/ 50 h 50"/>
                  <a:gd name="T8" fmla="*/ 0 w 42"/>
                  <a:gd name="T9" fmla="*/ 20 h 50"/>
                </a:gdLst>
                <a:ahLst/>
                <a:cxnLst>
                  <a:cxn ang="0">
                    <a:pos x="T0" y="T1"/>
                  </a:cxn>
                  <a:cxn ang="0">
                    <a:pos x="T2" y="T3"/>
                  </a:cxn>
                  <a:cxn ang="0">
                    <a:pos x="T4" y="T5"/>
                  </a:cxn>
                  <a:cxn ang="0">
                    <a:pos x="T6" y="T7"/>
                  </a:cxn>
                  <a:cxn ang="0">
                    <a:pos x="T8" y="T9"/>
                  </a:cxn>
                </a:cxnLst>
                <a:rect l="0" t="0" r="r" b="b"/>
                <a:pathLst>
                  <a:path w="42" h="50">
                    <a:moveTo>
                      <a:pt x="0" y="20"/>
                    </a:moveTo>
                    <a:lnTo>
                      <a:pt x="42" y="0"/>
                    </a:lnTo>
                    <a:lnTo>
                      <a:pt x="42" y="28"/>
                    </a:lnTo>
                    <a:lnTo>
                      <a:pt x="0" y="50"/>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727" name="Freeform 1375"/>
              <p:cNvSpPr/>
              <p:nvPr/>
            </p:nvSpPr>
            <p:spPr bwMode="auto">
              <a:xfrm>
                <a:off x="5392" y="2063"/>
                <a:ext cx="50" cy="46"/>
              </a:xfrm>
              <a:custGeom>
                <a:avLst/>
                <a:gdLst>
                  <a:gd name="T0" fmla="*/ 0 w 50"/>
                  <a:gd name="T1" fmla="*/ 22 h 46"/>
                  <a:gd name="T2" fmla="*/ 50 w 50"/>
                  <a:gd name="T3" fmla="*/ 0 h 46"/>
                  <a:gd name="T4" fmla="*/ 50 w 50"/>
                  <a:gd name="T5" fmla="*/ 20 h 46"/>
                  <a:gd name="T6" fmla="*/ 0 w 50"/>
                  <a:gd name="T7" fmla="*/ 46 h 46"/>
                  <a:gd name="T8" fmla="*/ 0 w 50"/>
                  <a:gd name="T9" fmla="*/ 22 h 46"/>
                </a:gdLst>
                <a:ahLst/>
                <a:cxnLst>
                  <a:cxn ang="0">
                    <a:pos x="T0" y="T1"/>
                  </a:cxn>
                  <a:cxn ang="0">
                    <a:pos x="T2" y="T3"/>
                  </a:cxn>
                  <a:cxn ang="0">
                    <a:pos x="T4" y="T5"/>
                  </a:cxn>
                  <a:cxn ang="0">
                    <a:pos x="T6" y="T7"/>
                  </a:cxn>
                  <a:cxn ang="0">
                    <a:pos x="T8" y="T9"/>
                  </a:cxn>
                </a:cxnLst>
                <a:rect l="0" t="0" r="r" b="b"/>
                <a:pathLst>
                  <a:path w="50" h="46">
                    <a:moveTo>
                      <a:pt x="0" y="22"/>
                    </a:moveTo>
                    <a:lnTo>
                      <a:pt x="50" y="0"/>
                    </a:lnTo>
                    <a:lnTo>
                      <a:pt x="50" y="20"/>
                    </a:lnTo>
                    <a:lnTo>
                      <a:pt x="0" y="46"/>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28" name="Freeform 1376"/>
              <p:cNvSpPr/>
              <p:nvPr/>
            </p:nvSpPr>
            <p:spPr bwMode="auto">
              <a:xfrm>
                <a:off x="5456" y="2049"/>
                <a:ext cx="18" cy="26"/>
              </a:xfrm>
              <a:custGeom>
                <a:avLst/>
                <a:gdLst>
                  <a:gd name="T0" fmla="*/ 18 w 18"/>
                  <a:gd name="T1" fmla="*/ 0 h 26"/>
                  <a:gd name="T2" fmla="*/ 18 w 18"/>
                  <a:gd name="T3" fmla="*/ 16 h 26"/>
                  <a:gd name="T4" fmla="*/ 0 w 18"/>
                  <a:gd name="T5" fmla="*/ 26 h 26"/>
                  <a:gd name="T6" fmla="*/ 0 w 18"/>
                  <a:gd name="T7" fmla="*/ 8 h 26"/>
                  <a:gd name="T8" fmla="*/ 18 w 18"/>
                  <a:gd name="T9" fmla="*/ 0 h 26"/>
                </a:gdLst>
                <a:ahLst/>
                <a:cxnLst>
                  <a:cxn ang="0">
                    <a:pos x="T0" y="T1"/>
                  </a:cxn>
                  <a:cxn ang="0">
                    <a:pos x="T2" y="T3"/>
                  </a:cxn>
                  <a:cxn ang="0">
                    <a:pos x="T4" y="T5"/>
                  </a:cxn>
                  <a:cxn ang="0">
                    <a:pos x="T6" y="T7"/>
                  </a:cxn>
                  <a:cxn ang="0">
                    <a:pos x="T8" y="T9"/>
                  </a:cxn>
                </a:cxnLst>
                <a:rect l="0" t="0" r="r" b="b"/>
                <a:pathLst>
                  <a:path w="18" h="26">
                    <a:moveTo>
                      <a:pt x="18" y="0"/>
                    </a:moveTo>
                    <a:lnTo>
                      <a:pt x="18" y="16"/>
                    </a:lnTo>
                    <a:lnTo>
                      <a:pt x="0" y="26"/>
                    </a:lnTo>
                    <a:lnTo>
                      <a:pt x="0" y="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729" name="Freeform 1377"/>
              <p:cNvSpPr/>
              <p:nvPr/>
            </p:nvSpPr>
            <p:spPr bwMode="auto">
              <a:xfrm>
                <a:off x="5320" y="2159"/>
                <a:ext cx="24" cy="44"/>
              </a:xfrm>
              <a:custGeom>
                <a:avLst/>
                <a:gdLst>
                  <a:gd name="T0" fmla="*/ 0 w 24"/>
                  <a:gd name="T1" fmla="*/ 14 h 44"/>
                  <a:gd name="T2" fmla="*/ 24 w 24"/>
                  <a:gd name="T3" fmla="*/ 0 h 44"/>
                  <a:gd name="T4" fmla="*/ 24 w 24"/>
                  <a:gd name="T5" fmla="*/ 30 h 44"/>
                  <a:gd name="T6" fmla="*/ 0 w 24"/>
                  <a:gd name="T7" fmla="*/ 44 h 44"/>
                  <a:gd name="T8" fmla="*/ 0 w 24"/>
                  <a:gd name="T9" fmla="*/ 14 h 44"/>
                </a:gdLst>
                <a:ahLst/>
                <a:cxnLst>
                  <a:cxn ang="0">
                    <a:pos x="T0" y="T1"/>
                  </a:cxn>
                  <a:cxn ang="0">
                    <a:pos x="T2" y="T3"/>
                  </a:cxn>
                  <a:cxn ang="0">
                    <a:pos x="T4" y="T5"/>
                  </a:cxn>
                  <a:cxn ang="0">
                    <a:pos x="T6" y="T7"/>
                  </a:cxn>
                  <a:cxn ang="0">
                    <a:pos x="T8" y="T9"/>
                  </a:cxn>
                </a:cxnLst>
                <a:rect l="0" t="0" r="r" b="b"/>
                <a:pathLst>
                  <a:path w="24" h="44">
                    <a:moveTo>
                      <a:pt x="0" y="14"/>
                    </a:moveTo>
                    <a:lnTo>
                      <a:pt x="24" y="0"/>
                    </a:lnTo>
                    <a:lnTo>
                      <a:pt x="24" y="30"/>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30" name="Freeform 1378"/>
              <p:cNvSpPr/>
              <p:nvPr/>
            </p:nvSpPr>
            <p:spPr bwMode="auto">
              <a:xfrm>
                <a:off x="5360" y="2133"/>
                <a:ext cx="34" cy="46"/>
              </a:xfrm>
              <a:custGeom>
                <a:avLst/>
                <a:gdLst>
                  <a:gd name="T0" fmla="*/ 34 w 34"/>
                  <a:gd name="T1" fmla="*/ 0 h 46"/>
                  <a:gd name="T2" fmla="*/ 34 w 34"/>
                  <a:gd name="T3" fmla="*/ 24 h 46"/>
                  <a:gd name="T4" fmla="*/ 0 w 34"/>
                  <a:gd name="T5" fmla="*/ 46 h 46"/>
                  <a:gd name="T6" fmla="*/ 0 w 34"/>
                  <a:gd name="T7" fmla="*/ 18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4"/>
                    </a:lnTo>
                    <a:lnTo>
                      <a:pt x="0" y="46"/>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1" name="Freeform 1379"/>
              <p:cNvSpPr/>
              <p:nvPr/>
            </p:nvSpPr>
            <p:spPr bwMode="auto">
              <a:xfrm>
                <a:off x="5420" y="2113"/>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32" name="Freeform 1380"/>
              <p:cNvSpPr/>
              <p:nvPr/>
            </p:nvSpPr>
            <p:spPr bwMode="auto">
              <a:xfrm>
                <a:off x="5446" y="2091"/>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33" name="Freeform 1381"/>
              <p:cNvSpPr/>
              <p:nvPr/>
            </p:nvSpPr>
            <p:spPr bwMode="auto">
              <a:xfrm>
                <a:off x="5320" y="2201"/>
                <a:ext cx="40" cy="54"/>
              </a:xfrm>
              <a:custGeom>
                <a:avLst/>
                <a:gdLst>
                  <a:gd name="T0" fmla="*/ 0 w 40"/>
                  <a:gd name="T1" fmla="*/ 22 h 54"/>
                  <a:gd name="T2" fmla="*/ 40 w 40"/>
                  <a:gd name="T3" fmla="*/ 0 h 54"/>
                  <a:gd name="T4" fmla="*/ 40 w 40"/>
                  <a:gd name="T5" fmla="*/ 26 h 54"/>
                  <a:gd name="T6" fmla="*/ 0 w 40"/>
                  <a:gd name="T7" fmla="*/ 54 h 54"/>
                  <a:gd name="T8" fmla="*/ 0 w 40"/>
                  <a:gd name="T9" fmla="*/ 22 h 54"/>
                </a:gdLst>
                <a:ahLst/>
                <a:cxnLst>
                  <a:cxn ang="0">
                    <a:pos x="T0" y="T1"/>
                  </a:cxn>
                  <a:cxn ang="0">
                    <a:pos x="T2" y="T3"/>
                  </a:cxn>
                  <a:cxn ang="0">
                    <a:pos x="T4" y="T5"/>
                  </a:cxn>
                  <a:cxn ang="0">
                    <a:pos x="T6" y="T7"/>
                  </a:cxn>
                  <a:cxn ang="0">
                    <a:pos x="T8" y="T9"/>
                  </a:cxn>
                </a:cxnLst>
                <a:rect l="0" t="0" r="r" b="b"/>
                <a:pathLst>
                  <a:path w="40" h="54">
                    <a:moveTo>
                      <a:pt x="0" y="22"/>
                    </a:moveTo>
                    <a:lnTo>
                      <a:pt x="40" y="0"/>
                    </a:lnTo>
                    <a:lnTo>
                      <a:pt x="40" y="26"/>
                    </a:lnTo>
                    <a:lnTo>
                      <a:pt x="0" y="54"/>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34" name="Freeform 1382"/>
              <p:cNvSpPr/>
              <p:nvPr/>
            </p:nvSpPr>
            <p:spPr bwMode="auto">
              <a:xfrm>
                <a:off x="5374" y="2171"/>
                <a:ext cx="34" cy="46"/>
              </a:xfrm>
              <a:custGeom>
                <a:avLst/>
                <a:gdLst>
                  <a:gd name="T0" fmla="*/ 34 w 34"/>
                  <a:gd name="T1" fmla="*/ 0 h 46"/>
                  <a:gd name="T2" fmla="*/ 34 w 34"/>
                  <a:gd name="T3" fmla="*/ 22 h 46"/>
                  <a:gd name="T4" fmla="*/ 0 w 34"/>
                  <a:gd name="T5" fmla="*/ 46 h 46"/>
                  <a:gd name="T6" fmla="*/ 0 w 34"/>
                  <a:gd name="T7" fmla="*/ 20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2"/>
                    </a:lnTo>
                    <a:lnTo>
                      <a:pt x="0" y="46"/>
                    </a:lnTo>
                    <a:lnTo>
                      <a:pt x="0" y="20"/>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5" name="Freeform 1383"/>
              <p:cNvSpPr/>
              <p:nvPr/>
            </p:nvSpPr>
            <p:spPr bwMode="auto">
              <a:xfrm>
                <a:off x="5424" y="2133"/>
                <a:ext cx="50" cy="50"/>
              </a:xfrm>
              <a:custGeom>
                <a:avLst/>
                <a:gdLst>
                  <a:gd name="T0" fmla="*/ 50 w 50"/>
                  <a:gd name="T1" fmla="*/ 0 h 50"/>
                  <a:gd name="T2" fmla="*/ 50 w 50"/>
                  <a:gd name="T3" fmla="*/ 16 h 50"/>
                  <a:gd name="T4" fmla="*/ 0 w 50"/>
                  <a:gd name="T5" fmla="*/ 50 h 50"/>
                  <a:gd name="T6" fmla="*/ 0 w 50"/>
                  <a:gd name="T7" fmla="*/ 30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30"/>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736" name="Freeform 1384"/>
              <p:cNvSpPr/>
              <p:nvPr/>
            </p:nvSpPr>
            <p:spPr bwMode="auto">
              <a:xfrm>
                <a:off x="5320" y="2259"/>
                <a:ext cx="22" cy="46"/>
              </a:xfrm>
              <a:custGeom>
                <a:avLst/>
                <a:gdLst>
                  <a:gd name="T0" fmla="*/ 0 w 22"/>
                  <a:gd name="T1" fmla="*/ 16 h 46"/>
                  <a:gd name="T2" fmla="*/ 22 w 22"/>
                  <a:gd name="T3" fmla="*/ 0 h 46"/>
                  <a:gd name="T4" fmla="*/ 22 w 22"/>
                  <a:gd name="T5" fmla="*/ 30 h 46"/>
                  <a:gd name="T6" fmla="*/ 0 w 22"/>
                  <a:gd name="T7" fmla="*/ 46 h 46"/>
                  <a:gd name="T8" fmla="*/ 0 w 22"/>
                  <a:gd name="T9" fmla="*/ 16 h 46"/>
                </a:gdLst>
                <a:ahLst/>
                <a:cxnLst>
                  <a:cxn ang="0">
                    <a:pos x="T0" y="T1"/>
                  </a:cxn>
                  <a:cxn ang="0">
                    <a:pos x="T2" y="T3"/>
                  </a:cxn>
                  <a:cxn ang="0">
                    <a:pos x="T4" y="T5"/>
                  </a:cxn>
                  <a:cxn ang="0">
                    <a:pos x="T6" y="T7"/>
                  </a:cxn>
                  <a:cxn ang="0">
                    <a:pos x="T8" y="T9"/>
                  </a:cxn>
                </a:cxnLst>
                <a:rect l="0" t="0" r="r" b="b"/>
                <a:pathLst>
                  <a:path w="22" h="46">
                    <a:moveTo>
                      <a:pt x="0" y="16"/>
                    </a:moveTo>
                    <a:lnTo>
                      <a:pt x="22" y="0"/>
                    </a:lnTo>
                    <a:lnTo>
                      <a:pt x="22" y="30"/>
                    </a:lnTo>
                    <a:lnTo>
                      <a:pt x="0" y="46"/>
                    </a:lnTo>
                    <a:lnTo>
                      <a:pt x="0" y="16"/>
                    </a:lnTo>
                    <a:close/>
                  </a:path>
                </a:pathLst>
              </a:custGeom>
              <a:grpFill/>
              <a:ln>
                <a:noFill/>
              </a:ln>
            </p:spPr>
            <p:txBody>
              <a:bodyPr vert="horz" wrap="square" lIns="91440" tIns="45720" rIns="91440" bIns="45720" numCol="1" anchor="t" anchorCtr="0" compatLnSpc="1"/>
              <a:lstStyle/>
              <a:p>
                <a:endParaRPr lang="zh-CN" altLang="en-US"/>
              </a:p>
            </p:txBody>
          </p:sp>
          <p:sp>
            <p:nvSpPr>
              <p:cNvPr id="737" name="Freeform 1385"/>
              <p:cNvSpPr/>
              <p:nvPr/>
            </p:nvSpPr>
            <p:spPr bwMode="auto">
              <a:xfrm>
                <a:off x="5358" y="2195"/>
                <a:ext cx="82" cy="82"/>
              </a:xfrm>
              <a:custGeom>
                <a:avLst/>
                <a:gdLst>
                  <a:gd name="T0" fmla="*/ 82 w 82"/>
                  <a:gd name="T1" fmla="*/ 0 h 82"/>
                  <a:gd name="T2" fmla="*/ 82 w 82"/>
                  <a:gd name="T3" fmla="*/ 20 h 82"/>
                  <a:gd name="T4" fmla="*/ 0 w 82"/>
                  <a:gd name="T5" fmla="*/ 82 h 82"/>
                  <a:gd name="T6" fmla="*/ 0 w 82"/>
                  <a:gd name="T7" fmla="*/ 54 h 82"/>
                  <a:gd name="T8" fmla="*/ 82 w 82"/>
                  <a:gd name="T9" fmla="*/ 0 h 82"/>
                </a:gdLst>
                <a:ahLst/>
                <a:cxnLst>
                  <a:cxn ang="0">
                    <a:pos x="T0" y="T1"/>
                  </a:cxn>
                  <a:cxn ang="0">
                    <a:pos x="T2" y="T3"/>
                  </a:cxn>
                  <a:cxn ang="0">
                    <a:pos x="T4" y="T5"/>
                  </a:cxn>
                  <a:cxn ang="0">
                    <a:pos x="T6" y="T7"/>
                  </a:cxn>
                  <a:cxn ang="0">
                    <a:pos x="T8" y="T9"/>
                  </a:cxn>
                </a:cxnLst>
                <a:rect l="0" t="0" r="r" b="b"/>
                <a:pathLst>
                  <a:path w="82" h="82">
                    <a:moveTo>
                      <a:pt x="82" y="0"/>
                    </a:moveTo>
                    <a:lnTo>
                      <a:pt x="82" y="20"/>
                    </a:lnTo>
                    <a:lnTo>
                      <a:pt x="0" y="82"/>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738" name="Freeform 1386"/>
              <p:cNvSpPr/>
              <p:nvPr/>
            </p:nvSpPr>
            <p:spPr bwMode="auto">
              <a:xfrm>
                <a:off x="5454" y="2173"/>
                <a:ext cx="20" cy="30"/>
              </a:xfrm>
              <a:custGeom>
                <a:avLst/>
                <a:gdLst>
                  <a:gd name="T0" fmla="*/ 20 w 20"/>
                  <a:gd name="T1" fmla="*/ 0 h 30"/>
                  <a:gd name="T2" fmla="*/ 20 w 20"/>
                  <a:gd name="T3" fmla="*/ 16 h 30"/>
                  <a:gd name="T4" fmla="*/ 0 w 20"/>
                  <a:gd name="T5" fmla="*/ 30 h 30"/>
                  <a:gd name="T6" fmla="*/ 0 w 20"/>
                  <a:gd name="T7" fmla="*/ 12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2"/>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39" name="Freeform 1387"/>
              <p:cNvSpPr/>
              <p:nvPr/>
            </p:nvSpPr>
            <p:spPr bwMode="auto">
              <a:xfrm>
                <a:off x="5392" y="2259"/>
                <a:ext cx="20" cy="38"/>
              </a:xfrm>
              <a:custGeom>
                <a:avLst/>
                <a:gdLst>
                  <a:gd name="T0" fmla="*/ 20 w 20"/>
                  <a:gd name="T1" fmla="*/ 0 h 38"/>
                  <a:gd name="T2" fmla="*/ 20 w 20"/>
                  <a:gd name="T3" fmla="*/ 22 h 38"/>
                  <a:gd name="T4" fmla="*/ 0 w 20"/>
                  <a:gd name="T5" fmla="*/ 38 h 38"/>
                  <a:gd name="T6" fmla="*/ 0 w 20"/>
                  <a:gd name="T7" fmla="*/ 14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lnTo>
                      <a:pt x="20" y="22"/>
                    </a:lnTo>
                    <a:lnTo>
                      <a:pt x="0" y="38"/>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0" name="Freeform 1388"/>
              <p:cNvSpPr/>
              <p:nvPr/>
            </p:nvSpPr>
            <p:spPr bwMode="auto">
              <a:xfrm>
                <a:off x="5454" y="2215"/>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1" name="Freeform 1389"/>
              <p:cNvSpPr/>
              <p:nvPr/>
            </p:nvSpPr>
            <p:spPr bwMode="auto">
              <a:xfrm>
                <a:off x="5320" y="2349"/>
                <a:ext cx="32" cy="56"/>
              </a:xfrm>
              <a:custGeom>
                <a:avLst/>
                <a:gdLst>
                  <a:gd name="T0" fmla="*/ 0 w 32"/>
                  <a:gd name="T1" fmla="*/ 26 h 56"/>
                  <a:gd name="T2" fmla="*/ 32 w 32"/>
                  <a:gd name="T3" fmla="*/ 0 h 56"/>
                  <a:gd name="T4" fmla="*/ 32 w 32"/>
                  <a:gd name="T5" fmla="*/ 28 h 56"/>
                  <a:gd name="T6" fmla="*/ 0 w 32"/>
                  <a:gd name="T7" fmla="*/ 56 h 56"/>
                  <a:gd name="T8" fmla="*/ 0 w 32"/>
                  <a:gd name="T9" fmla="*/ 26 h 56"/>
                </a:gdLst>
                <a:ahLst/>
                <a:cxnLst>
                  <a:cxn ang="0">
                    <a:pos x="T0" y="T1"/>
                  </a:cxn>
                  <a:cxn ang="0">
                    <a:pos x="T2" y="T3"/>
                  </a:cxn>
                  <a:cxn ang="0">
                    <a:pos x="T4" y="T5"/>
                  </a:cxn>
                  <a:cxn ang="0">
                    <a:pos x="T6" y="T7"/>
                  </a:cxn>
                  <a:cxn ang="0">
                    <a:pos x="T8" y="T9"/>
                  </a:cxn>
                </a:cxnLst>
                <a:rect l="0" t="0" r="r" b="b"/>
                <a:pathLst>
                  <a:path w="32" h="56">
                    <a:moveTo>
                      <a:pt x="0" y="26"/>
                    </a:moveTo>
                    <a:lnTo>
                      <a:pt x="32" y="0"/>
                    </a:lnTo>
                    <a:lnTo>
                      <a:pt x="32"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42" name="Freeform 1390"/>
              <p:cNvSpPr/>
              <p:nvPr/>
            </p:nvSpPr>
            <p:spPr bwMode="auto">
              <a:xfrm>
                <a:off x="5366" y="2293"/>
                <a:ext cx="58" cy="70"/>
              </a:xfrm>
              <a:custGeom>
                <a:avLst/>
                <a:gdLst>
                  <a:gd name="T0" fmla="*/ 58 w 58"/>
                  <a:gd name="T1" fmla="*/ 0 h 70"/>
                  <a:gd name="T2" fmla="*/ 58 w 58"/>
                  <a:gd name="T3" fmla="*/ 20 h 70"/>
                  <a:gd name="T4" fmla="*/ 0 w 58"/>
                  <a:gd name="T5" fmla="*/ 70 h 70"/>
                  <a:gd name="T6" fmla="*/ 0 w 58"/>
                  <a:gd name="T7" fmla="*/ 44 h 70"/>
                  <a:gd name="T8" fmla="*/ 58 w 58"/>
                  <a:gd name="T9" fmla="*/ 0 h 70"/>
                </a:gdLst>
                <a:ahLst/>
                <a:cxnLst>
                  <a:cxn ang="0">
                    <a:pos x="T0" y="T1"/>
                  </a:cxn>
                  <a:cxn ang="0">
                    <a:pos x="T2" y="T3"/>
                  </a:cxn>
                  <a:cxn ang="0">
                    <a:pos x="T4" y="T5"/>
                  </a:cxn>
                  <a:cxn ang="0">
                    <a:pos x="T6" y="T7"/>
                  </a:cxn>
                  <a:cxn ang="0">
                    <a:pos x="T8" y="T9"/>
                  </a:cxn>
                </a:cxnLst>
                <a:rect l="0" t="0" r="r" b="b"/>
                <a:pathLst>
                  <a:path w="58" h="70">
                    <a:moveTo>
                      <a:pt x="58" y="0"/>
                    </a:moveTo>
                    <a:lnTo>
                      <a:pt x="58" y="20"/>
                    </a:lnTo>
                    <a:lnTo>
                      <a:pt x="0" y="70"/>
                    </a:lnTo>
                    <a:lnTo>
                      <a:pt x="0" y="4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743" name="Freeform 1391"/>
              <p:cNvSpPr/>
              <p:nvPr/>
            </p:nvSpPr>
            <p:spPr bwMode="auto">
              <a:xfrm>
                <a:off x="5440" y="2255"/>
                <a:ext cx="34" cy="46"/>
              </a:xfrm>
              <a:custGeom>
                <a:avLst/>
                <a:gdLst>
                  <a:gd name="T0" fmla="*/ 34 w 34"/>
                  <a:gd name="T1" fmla="*/ 0 h 46"/>
                  <a:gd name="T2" fmla="*/ 34 w 34"/>
                  <a:gd name="T3" fmla="*/ 14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4"/>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44" name="Freeform 1392"/>
              <p:cNvSpPr/>
              <p:nvPr/>
            </p:nvSpPr>
            <p:spPr bwMode="auto">
              <a:xfrm>
                <a:off x="5320" y="2409"/>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5" name="Freeform 1393"/>
              <p:cNvSpPr/>
              <p:nvPr/>
            </p:nvSpPr>
            <p:spPr bwMode="auto">
              <a:xfrm>
                <a:off x="5352" y="2351"/>
                <a:ext cx="54" cy="74"/>
              </a:xfrm>
              <a:custGeom>
                <a:avLst/>
                <a:gdLst>
                  <a:gd name="T0" fmla="*/ 54 w 54"/>
                  <a:gd name="T1" fmla="*/ 0 h 74"/>
                  <a:gd name="T2" fmla="*/ 54 w 54"/>
                  <a:gd name="T3" fmla="*/ 22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2"/>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746" name="Freeform 1394"/>
              <p:cNvSpPr/>
              <p:nvPr/>
            </p:nvSpPr>
            <p:spPr bwMode="auto">
              <a:xfrm>
                <a:off x="5422" y="2295"/>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47" name="Freeform 1395"/>
              <p:cNvSpPr/>
              <p:nvPr/>
            </p:nvSpPr>
            <p:spPr bwMode="auto">
              <a:xfrm>
                <a:off x="5320" y="2443"/>
                <a:ext cx="38" cy="64"/>
              </a:xfrm>
              <a:custGeom>
                <a:avLst/>
                <a:gdLst>
                  <a:gd name="T0" fmla="*/ 0 w 38"/>
                  <a:gd name="T1" fmla="*/ 34 h 64"/>
                  <a:gd name="T2" fmla="*/ 38 w 38"/>
                  <a:gd name="T3" fmla="*/ 0 h 64"/>
                  <a:gd name="T4" fmla="*/ 38 w 38"/>
                  <a:gd name="T5" fmla="*/ 28 h 64"/>
                  <a:gd name="T6" fmla="*/ 0 w 38"/>
                  <a:gd name="T7" fmla="*/ 64 h 64"/>
                  <a:gd name="T8" fmla="*/ 0 w 38"/>
                  <a:gd name="T9" fmla="*/ 34 h 64"/>
                </a:gdLst>
                <a:ahLst/>
                <a:cxnLst>
                  <a:cxn ang="0">
                    <a:pos x="T0" y="T1"/>
                  </a:cxn>
                  <a:cxn ang="0">
                    <a:pos x="T2" y="T3"/>
                  </a:cxn>
                  <a:cxn ang="0">
                    <a:pos x="T4" y="T5"/>
                  </a:cxn>
                  <a:cxn ang="0">
                    <a:pos x="T6" y="T7"/>
                  </a:cxn>
                  <a:cxn ang="0">
                    <a:pos x="T8" y="T9"/>
                  </a:cxn>
                </a:cxnLst>
                <a:rect l="0" t="0" r="r" b="b"/>
                <a:pathLst>
                  <a:path w="38" h="64">
                    <a:moveTo>
                      <a:pt x="0" y="34"/>
                    </a:moveTo>
                    <a:lnTo>
                      <a:pt x="38" y="0"/>
                    </a:lnTo>
                    <a:lnTo>
                      <a:pt x="38" y="28"/>
                    </a:lnTo>
                    <a:lnTo>
                      <a:pt x="0" y="64"/>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748" name="Freeform 1396"/>
              <p:cNvSpPr/>
              <p:nvPr/>
            </p:nvSpPr>
            <p:spPr bwMode="auto">
              <a:xfrm>
                <a:off x="5372" y="2415"/>
                <a:ext cx="16" cy="40"/>
              </a:xfrm>
              <a:custGeom>
                <a:avLst/>
                <a:gdLst>
                  <a:gd name="T0" fmla="*/ 0 w 16"/>
                  <a:gd name="T1" fmla="*/ 14 h 40"/>
                  <a:gd name="T2" fmla="*/ 16 w 16"/>
                  <a:gd name="T3" fmla="*/ 0 h 40"/>
                  <a:gd name="T4" fmla="*/ 16 w 16"/>
                  <a:gd name="T5" fmla="*/ 24 h 40"/>
                  <a:gd name="T6" fmla="*/ 0 w 16"/>
                  <a:gd name="T7" fmla="*/ 40 h 40"/>
                  <a:gd name="T8" fmla="*/ 0 w 16"/>
                  <a:gd name="T9" fmla="*/ 14 h 40"/>
                </a:gdLst>
                <a:ahLst/>
                <a:cxnLst>
                  <a:cxn ang="0">
                    <a:pos x="T0" y="T1"/>
                  </a:cxn>
                  <a:cxn ang="0">
                    <a:pos x="T2" y="T3"/>
                  </a:cxn>
                  <a:cxn ang="0">
                    <a:pos x="T4" y="T5"/>
                  </a:cxn>
                  <a:cxn ang="0">
                    <a:pos x="T6" y="T7"/>
                  </a:cxn>
                  <a:cxn ang="0">
                    <a:pos x="T8" y="T9"/>
                  </a:cxn>
                </a:cxnLst>
                <a:rect l="0" t="0" r="r" b="b"/>
                <a:pathLst>
                  <a:path w="16" h="40">
                    <a:moveTo>
                      <a:pt x="0" y="14"/>
                    </a:moveTo>
                    <a:lnTo>
                      <a:pt x="16" y="0"/>
                    </a:lnTo>
                    <a:lnTo>
                      <a:pt x="16" y="24"/>
                    </a:lnTo>
                    <a:lnTo>
                      <a:pt x="0" y="40"/>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9" name="Freeform 1397"/>
              <p:cNvSpPr/>
              <p:nvPr/>
            </p:nvSpPr>
            <p:spPr bwMode="auto">
              <a:xfrm>
                <a:off x="5402" y="2375"/>
                <a:ext cx="30" cy="50"/>
              </a:xfrm>
              <a:custGeom>
                <a:avLst/>
                <a:gdLst>
                  <a:gd name="T0" fmla="*/ 30 w 30"/>
                  <a:gd name="T1" fmla="*/ 0 h 50"/>
                  <a:gd name="T2" fmla="*/ 30 w 30"/>
                  <a:gd name="T3" fmla="*/ 20 h 50"/>
                  <a:gd name="T4" fmla="*/ 0 w 30"/>
                  <a:gd name="T5" fmla="*/ 50 h 50"/>
                  <a:gd name="T6" fmla="*/ 0 w 30"/>
                  <a:gd name="T7" fmla="*/ 26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50" name="Freeform 1398"/>
              <p:cNvSpPr/>
              <p:nvPr/>
            </p:nvSpPr>
            <p:spPr bwMode="auto">
              <a:xfrm>
                <a:off x="5446" y="2337"/>
                <a:ext cx="28" cy="44"/>
              </a:xfrm>
              <a:custGeom>
                <a:avLst/>
                <a:gdLst>
                  <a:gd name="T0" fmla="*/ 28 w 28"/>
                  <a:gd name="T1" fmla="*/ 0 h 44"/>
                  <a:gd name="T2" fmla="*/ 28 w 28"/>
                  <a:gd name="T3" fmla="*/ 16 h 44"/>
                  <a:gd name="T4" fmla="*/ 0 w 28"/>
                  <a:gd name="T5" fmla="*/ 44 h 44"/>
                  <a:gd name="T6" fmla="*/ 0 w 28"/>
                  <a:gd name="T7" fmla="*/ 24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51" name="Freeform 1399"/>
              <p:cNvSpPr/>
              <p:nvPr/>
            </p:nvSpPr>
            <p:spPr bwMode="auto">
              <a:xfrm>
                <a:off x="5320" y="2499"/>
                <a:ext cx="26" cy="58"/>
              </a:xfrm>
              <a:custGeom>
                <a:avLst/>
                <a:gdLst>
                  <a:gd name="T0" fmla="*/ 0 w 26"/>
                  <a:gd name="T1" fmla="*/ 26 h 58"/>
                  <a:gd name="T2" fmla="*/ 26 w 26"/>
                  <a:gd name="T3" fmla="*/ 0 h 58"/>
                  <a:gd name="T4" fmla="*/ 26 w 26"/>
                  <a:gd name="T5" fmla="*/ 30 h 58"/>
                  <a:gd name="T6" fmla="*/ 0 w 26"/>
                  <a:gd name="T7" fmla="*/ 58 h 58"/>
                  <a:gd name="T8" fmla="*/ 0 w 26"/>
                  <a:gd name="T9" fmla="*/ 26 h 58"/>
                </a:gdLst>
                <a:ahLst/>
                <a:cxnLst>
                  <a:cxn ang="0">
                    <a:pos x="T0" y="T1"/>
                  </a:cxn>
                  <a:cxn ang="0">
                    <a:pos x="T2" y="T3"/>
                  </a:cxn>
                  <a:cxn ang="0">
                    <a:pos x="T4" y="T5"/>
                  </a:cxn>
                  <a:cxn ang="0">
                    <a:pos x="T6" y="T7"/>
                  </a:cxn>
                  <a:cxn ang="0">
                    <a:pos x="T8" y="T9"/>
                  </a:cxn>
                </a:cxnLst>
                <a:rect l="0" t="0" r="r" b="b"/>
                <a:pathLst>
                  <a:path w="26" h="58">
                    <a:moveTo>
                      <a:pt x="0" y="26"/>
                    </a:moveTo>
                    <a:lnTo>
                      <a:pt x="26" y="0"/>
                    </a:lnTo>
                    <a:lnTo>
                      <a:pt x="26" y="30"/>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52" name="Freeform 1400"/>
              <p:cNvSpPr/>
              <p:nvPr/>
            </p:nvSpPr>
            <p:spPr bwMode="auto">
              <a:xfrm>
                <a:off x="5362" y="2429"/>
                <a:ext cx="56" cy="82"/>
              </a:xfrm>
              <a:custGeom>
                <a:avLst/>
                <a:gdLst>
                  <a:gd name="T0" fmla="*/ 56 w 56"/>
                  <a:gd name="T1" fmla="*/ 0 h 82"/>
                  <a:gd name="T2" fmla="*/ 56 w 56"/>
                  <a:gd name="T3" fmla="*/ 22 h 82"/>
                  <a:gd name="T4" fmla="*/ 0 w 56"/>
                  <a:gd name="T5" fmla="*/ 82 h 82"/>
                  <a:gd name="T6" fmla="*/ 0 w 56"/>
                  <a:gd name="T7" fmla="*/ 56 h 82"/>
                  <a:gd name="T8" fmla="*/ 56 w 56"/>
                  <a:gd name="T9" fmla="*/ 0 h 82"/>
                </a:gdLst>
                <a:ahLst/>
                <a:cxnLst>
                  <a:cxn ang="0">
                    <a:pos x="T0" y="T1"/>
                  </a:cxn>
                  <a:cxn ang="0">
                    <a:pos x="T2" y="T3"/>
                  </a:cxn>
                  <a:cxn ang="0">
                    <a:pos x="T4" y="T5"/>
                  </a:cxn>
                  <a:cxn ang="0">
                    <a:pos x="T6" y="T7"/>
                  </a:cxn>
                  <a:cxn ang="0">
                    <a:pos x="T8" y="T9"/>
                  </a:cxn>
                </a:cxnLst>
                <a:rect l="0" t="0" r="r" b="b"/>
                <a:pathLst>
                  <a:path w="56" h="82">
                    <a:moveTo>
                      <a:pt x="56" y="0"/>
                    </a:moveTo>
                    <a:lnTo>
                      <a:pt x="56" y="22"/>
                    </a:lnTo>
                    <a:lnTo>
                      <a:pt x="0" y="82"/>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753" name="Freeform 1401"/>
              <p:cNvSpPr/>
              <p:nvPr/>
            </p:nvSpPr>
            <p:spPr bwMode="auto">
              <a:xfrm>
                <a:off x="5434" y="2375"/>
                <a:ext cx="40" cy="60"/>
              </a:xfrm>
              <a:custGeom>
                <a:avLst/>
                <a:gdLst>
                  <a:gd name="T0" fmla="*/ 40 w 40"/>
                  <a:gd name="T1" fmla="*/ 0 h 60"/>
                  <a:gd name="T2" fmla="*/ 40 w 40"/>
                  <a:gd name="T3" fmla="*/ 16 h 60"/>
                  <a:gd name="T4" fmla="*/ 0 w 40"/>
                  <a:gd name="T5" fmla="*/ 60 h 60"/>
                  <a:gd name="T6" fmla="*/ 0 w 40"/>
                  <a:gd name="T7" fmla="*/ 40 h 60"/>
                  <a:gd name="T8" fmla="*/ 40 w 40"/>
                  <a:gd name="T9" fmla="*/ 0 h 60"/>
                </a:gdLst>
                <a:ahLst/>
                <a:cxnLst>
                  <a:cxn ang="0">
                    <a:pos x="T0" y="T1"/>
                  </a:cxn>
                  <a:cxn ang="0">
                    <a:pos x="T2" y="T3"/>
                  </a:cxn>
                  <a:cxn ang="0">
                    <a:pos x="T4" y="T5"/>
                  </a:cxn>
                  <a:cxn ang="0">
                    <a:pos x="T6" y="T7"/>
                  </a:cxn>
                  <a:cxn ang="0">
                    <a:pos x="T8" y="T9"/>
                  </a:cxn>
                </a:cxnLst>
                <a:rect l="0" t="0" r="r" b="b"/>
                <a:pathLst>
                  <a:path w="40" h="60">
                    <a:moveTo>
                      <a:pt x="40" y="0"/>
                    </a:moveTo>
                    <a:lnTo>
                      <a:pt x="40" y="16"/>
                    </a:lnTo>
                    <a:lnTo>
                      <a:pt x="0" y="60"/>
                    </a:lnTo>
                    <a:lnTo>
                      <a:pt x="0" y="40"/>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754" name="Freeform 1402"/>
              <p:cNvSpPr/>
              <p:nvPr/>
            </p:nvSpPr>
            <p:spPr bwMode="auto">
              <a:xfrm>
                <a:off x="5320" y="2489"/>
                <a:ext cx="84" cy="118"/>
              </a:xfrm>
              <a:custGeom>
                <a:avLst/>
                <a:gdLst>
                  <a:gd name="T0" fmla="*/ 0 w 84"/>
                  <a:gd name="T1" fmla="*/ 86 h 118"/>
                  <a:gd name="T2" fmla="*/ 84 w 84"/>
                  <a:gd name="T3" fmla="*/ 0 h 118"/>
                  <a:gd name="T4" fmla="*/ 84 w 84"/>
                  <a:gd name="T5" fmla="*/ 22 h 118"/>
                  <a:gd name="T6" fmla="*/ 0 w 84"/>
                  <a:gd name="T7" fmla="*/ 118 h 118"/>
                  <a:gd name="T8" fmla="*/ 0 w 84"/>
                  <a:gd name="T9" fmla="*/ 86 h 118"/>
                </a:gdLst>
                <a:ahLst/>
                <a:cxnLst>
                  <a:cxn ang="0">
                    <a:pos x="T0" y="T1"/>
                  </a:cxn>
                  <a:cxn ang="0">
                    <a:pos x="T2" y="T3"/>
                  </a:cxn>
                  <a:cxn ang="0">
                    <a:pos x="T4" y="T5"/>
                  </a:cxn>
                  <a:cxn ang="0">
                    <a:pos x="T6" y="T7"/>
                  </a:cxn>
                  <a:cxn ang="0">
                    <a:pos x="T8" y="T9"/>
                  </a:cxn>
                </a:cxnLst>
                <a:rect l="0" t="0" r="r" b="b"/>
                <a:pathLst>
                  <a:path w="84" h="118">
                    <a:moveTo>
                      <a:pt x="0" y="86"/>
                    </a:moveTo>
                    <a:lnTo>
                      <a:pt x="84" y="0"/>
                    </a:lnTo>
                    <a:lnTo>
                      <a:pt x="84" y="22"/>
                    </a:lnTo>
                    <a:lnTo>
                      <a:pt x="0" y="118"/>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755" name="Freeform 1403"/>
              <p:cNvSpPr/>
              <p:nvPr/>
            </p:nvSpPr>
            <p:spPr bwMode="auto">
              <a:xfrm>
                <a:off x="5418" y="2445"/>
                <a:ext cx="28" cy="50"/>
              </a:xfrm>
              <a:custGeom>
                <a:avLst/>
                <a:gdLst>
                  <a:gd name="T0" fmla="*/ 0 w 28"/>
                  <a:gd name="T1" fmla="*/ 28 h 50"/>
                  <a:gd name="T2" fmla="*/ 28 w 28"/>
                  <a:gd name="T3" fmla="*/ 0 h 50"/>
                  <a:gd name="T4" fmla="*/ 28 w 28"/>
                  <a:gd name="T5" fmla="*/ 18 h 50"/>
                  <a:gd name="T6" fmla="*/ 0 w 28"/>
                  <a:gd name="T7" fmla="*/ 50 h 50"/>
                  <a:gd name="T8" fmla="*/ 0 w 28"/>
                  <a:gd name="T9" fmla="*/ 28 h 50"/>
                </a:gdLst>
                <a:ahLst/>
                <a:cxnLst>
                  <a:cxn ang="0">
                    <a:pos x="T0" y="T1"/>
                  </a:cxn>
                  <a:cxn ang="0">
                    <a:pos x="T2" y="T3"/>
                  </a:cxn>
                  <a:cxn ang="0">
                    <a:pos x="T4" y="T5"/>
                  </a:cxn>
                  <a:cxn ang="0">
                    <a:pos x="T6" y="T7"/>
                  </a:cxn>
                  <a:cxn ang="0">
                    <a:pos x="T8" y="T9"/>
                  </a:cxn>
                </a:cxnLst>
                <a:rect l="0" t="0" r="r" b="b"/>
                <a:pathLst>
                  <a:path w="28" h="50">
                    <a:moveTo>
                      <a:pt x="0" y="28"/>
                    </a:moveTo>
                    <a:lnTo>
                      <a:pt x="28" y="0"/>
                    </a:lnTo>
                    <a:lnTo>
                      <a:pt x="28" y="18"/>
                    </a:lnTo>
                    <a:lnTo>
                      <a:pt x="0" y="50"/>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756" name="Freeform 1404"/>
              <p:cNvSpPr/>
              <p:nvPr/>
            </p:nvSpPr>
            <p:spPr bwMode="auto">
              <a:xfrm>
                <a:off x="5462" y="2417"/>
                <a:ext cx="12" cy="30"/>
              </a:xfrm>
              <a:custGeom>
                <a:avLst/>
                <a:gdLst>
                  <a:gd name="T0" fmla="*/ 12 w 12"/>
                  <a:gd name="T1" fmla="*/ 0 h 30"/>
                  <a:gd name="T2" fmla="*/ 12 w 12"/>
                  <a:gd name="T3" fmla="*/ 16 h 30"/>
                  <a:gd name="T4" fmla="*/ 0 w 12"/>
                  <a:gd name="T5" fmla="*/ 30 h 30"/>
                  <a:gd name="T6" fmla="*/ 0 w 12"/>
                  <a:gd name="T7" fmla="*/ 12 h 30"/>
                  <a:gd name="T8" fmla="*/ 12 w 12"/>
                  <a:gd name="T9" fmla="*/ 0 h 30"/>
                </a:gdLst>
                <a:ahLst/>
                <a:cxnLst>
                  <a:cxn ang="0">
                    <a:pos x="T0" y="T1"/>
                  </a:cxn>
                  <a:cxn ang="0">
                    <a:pos x="T2" y="T3"/>
                  </a:cxn>
                  <a:cxn ang="0">
                    <a:pos x="T4" y="T5"/>
                  </a:cxn>
                  <a:cxn ang="0">
                    <a:pos x="T6" y="T7"/>
                  </a:cxn>
                  <a:cxn ang="0">
                    <a:pos x="T8" y="T9"/>
                  </a:cxn>
                </a:cxnLst>
                <a:rect l="0" t="0" r="r" b="b"/>
                <a:pathLst>
                  <a:path w="12" h="30">
                    <a:moveTo>
                      <a:pt x="12" y="0"/>
                    </a:moveTo>
                    <a:lnTo>
                      <a:pt x="12" y="16"/>
                    </a:lnTo>
                    <a:lnTo>
                      <a:pt x="0" y="30"/>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57" name="Freeform 1405"/>
              <p:cNvSpPr/>
              <p:nvPr/>
            </p:nvSpPr>
            <p:spPr bwMode="auto">
              <a:xfrm>
                <a:off x="5350" y="2567"/>
                <a:ext cx="22" cy="54"/>
              </a:xfrm>
              <a:custGeom>
                <a:avLst/>
                <a:gdLst>
                  <a:gd name="T0" fmla="*/ 0 w 22"/>
                  <a:gd name="T1" fmla="*/ 24 h 54"/>
                  <a:gd name="T2" fmla="*/ 22 w 22"/>
                  <a:gd name="T3" fmla="*/ 0 h 54"/>
                  <a:gd name="T4" fmla="*/ 22 w 22"/>
                  <a:gd name="T5" fmla="*/ 26 h 54"/>
                  <a:gd name="T6" fmla="*/ 0 w 22"/>
                  <a:gd name="T7" fmla="*/ 54 h 54"/>
                  <a:gd name="T8" fmla="*/ 0 w 22"/>
                  <a:gd name="T9" fmla="*/ 24 h 54"/>
                </a:gdLst>
                <a:ahLst/>
                <a:cxnLst>
                  <a:cxn ang="0">
                    <a:pos x="T0" y="T1"/>
                  </a:cxn>
                  <a:cxn ang="0">
                    <a:pos x="T2" y="T3"/>
                  </a:cxn>
                  <a:cxn ang="0">
                    <a:pos x="T4" y="T5"/>
                  </a:cxn>
                  <a:cxn ang="0">
                    <a:pos x="T6" y="T7"/>
                  </a:cxn>
                  <a:cxn ang="0">
                    <a:pos x="T8" y="T9"/>
                  </a:cxn>
                </a:cxnLst>
                <a:rect l="0" t="0" r="r" b="b"/>
                <a:pathLst>
                  <a:path w="22" h="54">
                    <a:moveTo>
                      <a:pt x="0" y="24"/>
                    </a:moveTo>
                    <a:lnTo>
                      <a:pt x="22" y="0"/>
                    </a:lnTo>
                    <a:lnTo>
                      <a:pt x="22" y="26"/>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758" name="Freeform 1406"/>
              <p:cNvSpPr/>
              <p:nvPr/>
            </p:nvSpPr>
            <p:spPr bwMode="auto">
              <a:xfrm>
                <a:off x="5388" y="2457"/>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759" name="Freeform 1407"/>
              <p:cNvSpPr/>
              <p:nvPr/>
            </p:nvSpPr>
            <p:spPr bwMode="auto">
              <a:xfrm>
                <a:off x="5422" y="2499"/>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60" name="Rectangle 1408"/>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1" name="Rectangle 1409"/>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2" name="Freeform 1410"/>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3" name="Freeform 1411"/>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4" name="Rectangle 1412"/>
              <p:cNvSpPr>
                <a:spLocks noChangeArrowheads="1"/>
              </p:cNvSpPr>
              <p:nvPr/>
            </p:nvSpPr>
            <p:spPr bwMode="auto">
              <a:xfrm>
                <a:off x="5424" y="1981"/>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5" name="Freeform 1413"/>
              <p:cNvSpPr/>
              <p:nvPr/>
            </p:nvSpPr>
            <p:spPr bwMode="auto">
              <a:xfrm>
                <a:off x="5350" y="2718"/>
                <a:ext cx="22" cy="56"/>
              </a:xfrm>
              <a:custGeom>
                <a:avLst/>
                <a:gdLst>
                  <a:gd name="T0" fmla="*/ 0 w 22"/>
                  <a:gd name="T1" fmla="*/ 28 h 56"/>
                  <a:gd name="T2" fmla="*/ 22 w 22"/>
                  <a:gd name="T3" fmla="*/ 0 h 56"/>
                  <a:gd name="T4" fmla="*/ 22 w 22"/>
                  <a:gd name="T5" fmla="*/ 26 h 56"/>
                  <a:gd name="T6" fmla="*/ 0 w 22"/>
                  <a:gd name="T7" fmla="*/ 56 h 56"/>
                  <a:gd name="T8" fmla="*/ 0 w 22"/>
                  <a:gd name="T9" fmla="*/ 28 h 56"/>
                </a:gdLst>
                <a:ahLst/>
                <a:cxnLst>
                  <a:cxn ang="0">
                    <a:pos x="T0" y="T1"/>
                  </a:cxn>
                  <a:cxn ang="0">
                    <a:pos x="T2" y="T3"/>
                  </a:cxn>
                  <a:cxn ang="0">
                    <a:pos x="T4" y="T5"/>
                  </a:cxn>
                  <a:cxn ang="0">
                    <a:pos x="T6" y="T7"/>
                  </a:cxn>
                  <a:cxn ang="0">
                    <a:pos x="T8" y="T9"/>
                  </a:cxn>
                </a:cxnLst>
                <a:rect l="0" t="0" r="r" b="b"/>
                <a:pathLst>
                  <a:path w="22" h="56">
                    <a:moveTo>
                      <a:pt x="0" y="28"/>
                    </a:moveTo>
                    <a:lnTo>
                      <a:pt x="22" y="0"/>
                    </a:lnTo>
                    <a:lnTo>
                      <a:pt x="22" y="26"/>
                    </a:lnTo>
                    <a:lnTo>
                      <a:pt x="0" y="56"/>
                    </a:lnTo>
                    <a:lnTo>
                      <a:pt x="0" y="28"/>
                    </a:lnTo>
                    <a:close/>
                  </a:path>
                </a:pathLst>
              </a:custGeom>
              <a:grpFill/>
              <a:ln>
                <a:noFill/>
              </a:ln>
            </p:spPr>
            <p:txBody>
              <a:bodyPr vert="horz" wrap="square" lIns="91440" tIns="45720" rIns="91440" bIns="45720" numCol="1" anchor="t" anchorCtr="0" compatLnSpc="1"/>
              <a:lstStyle/>
              <a:p>
                <a:endParaRPr lang="zh-CN" altLang="en-US"/>
              </a:p>
            </p:txBody>
          </p:sp>
        </p:grpSp>
        <p:sp>
          <p:nvSpPr>
            <p:cNvPr id="374" name="Freeform 1415"/>
            <p:cNvSpPr/>
            <p:nvPr/>
          </p:nvSpPr>
          <p:spPr bwMode="auto">
            <a:xfrm>
              <a:off x="-2989564" y="1603377"/>
              <a:ext cx="136529" cy="204788"/>
            </a:xfrm>
            <a:custGeom>
              <a:avLst/>
              <a:gdLst>
                <a:gd name="T0" fmla="*/ 86 w 86"/>
                <a:gd name="T1" fmla="*/ 0 h 129"/>
                <a:gd name="T2" fmla="*/ 86 w 86"/>
                <a:gd name="T3" fmla="*/ 16 h 129"/>
                <a:gd name="T4" fmla="*/ 0 w 86"/>
                <a:gd name="T5" fmla="*/ 129 h 129"/>
                <a:gd name="T6" fmla="*/ 0 w 86"/>
                <a:gd name="T7" fmla="*/ 103 h 129"/>
                <a:gd name="T8" fmla="*/ 86 w 86"/>
                <a:gd name="T9" fmla="*/ 0 h 129"/>
              </a:gdLst>
              <a:ahLst/>
              <a:cxnLst>
                <a:cxn ang="0">
                  <a:pos x="T0" y="T1"/>
                </a:cxn>
                <a:cxn ang="0">
                  <a:pos x="T2" y="T3"/>
                </a:cxn>
                <a:cxn ang="0">
                  <a:pos x="T4" y="T5"/>
                </a:cxn>
                <a:cxn ang="0">
                  <a:pos x="T6" y="T7"/>
                </a:cxn>
                <a:cxn ang="0">
                  <a:pos x="T8" y="T9"/>
                </a:cxn>
              </a:cxnLst>
              <a:rect l="0" t="0" r="r" b="b"/>
              <a:pathLst>
                <a:path w="86" h="129">
                  <a:moveTo>
                    <a:pt x="86" y="0"/>
                  </a:moveTo>
                  <a:lnTo>
                    <a:pt x="86" y="16"/>
                  </a:lnTo>
                  <a:lnTo>
                    <a:pt x="0" y="129"/>
                  </a:lnTo>
                  <a:lnTo>
                    <a:pt x="0" y="103"/>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5" name="Freeform 1416"/>
            <p:cNvSpPr/>
            <p:nvPr/>
          </p:nvSpPr>
          <p:spPr bwMode="auto">
            <a:xfrm>
              <a:off x="-3049890" y="1884363"/>
              <a:ext cx="34927" cy="92075"/>
            </a:xfrm>
            <a:custGeom>
              <a:avLst/>
              <a:gdLst>
                <a:gd name="T0" fmla="*/ 0 w 22"/>
                <a:gd name="T1" fmla="*/ 28 h 58"/>
                <a:gd name="T2" fmla="*/ 22 w 22"/>
                <a:gd name="T3" fmla="*/ 0 h 58"/>
                <a:gd name="T4" fmla="*/ 22 w 22"/>
                <a:gd name="T5" fmla="*/ 26 h 58"/>
                <a:gd name="T6" fmla="*/ 0 w 22"/>
                <a:gd name="T7" fmla="*/ 58 h 58"/>
                <a:gd name="T8" fmla="*/ 0 w 22"/>
                <a:gd name="T9" fmla="*/ 28 h 58"/>
              </a:gdLst>
              <a:ahLst/>
              <a:cxnLst>
                <a:cxn ang="0">
                  <a:pos x="T0" y="T1"/>
                </a:cxn>
                <a:cxn ang="0">
                  <a:pos x="T2" y="T3"/>
                </a:cxn>
                <a:cxn ang="0">
                  <a:pos x="T4" y="T5"/>
                </a:cxn>
                <a:cxn ang="0">
                  <a:pos x="T6" y="T7"/>
                </a:cxn>
                <a:cxn ang="0">
                  <a:pos x="T8" y="T9"/>
                </a:cxn>
              </a:cxnLst>
              <a:rect l="0" t="0" r="r" b="b"/>
              <a:pathLst>
                <a:path w="22" h="58">
                  <a:moveTo>
                    <a:pt x="0" y="28"/>
                  </a:moveTo>
                  <a:lnTo>
                    <a:pt x="22" y="0"/>
                  </a:lnTo>
                  <a:lnTo>
                    <a:pt x="22" y="26"/>
                  </a:lnTo>
                  <a:lnTo>
                    <a:pt x="0" y="58"/>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376" name="Freeform 1417"/>
            <p:cNvSpPr/>
            <p:nvPr/>
          </p:nvSpPr>
          <p:spPr bwMode="auto">
            <a:xfrm>
              <a:off x="-2989564" y="1681162"/>
              <a:ext cx="136529" cy="21272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7" name="Freeform 1418"/>
            <p:cNvSpPr/>
            <p:nvPr/>
          </p:nvSpPr>
          <p:spPr bwMode="auto">
            <a:xfrm>
              <a:off x="-2935585" y="1530351"/>
              <a:ext cx="82552" cy="127001"/>
            </a:xfrm>
            <a:custGeom>
              <a:avLst/>
              <a:gdLst>
                <a:gd name="T0" fmla="*/ 52 w 52"/>
                <a:gd name="T1" fmla="*/ 0 h 80"/>
                <a:gd name="T2" fmla="*/ 52 w 52"/>
                <a:gd name="T3" fmla="*/ 16 h 80"/>
                <a:gd name="T4" fmla="*/ 0 w 52"/>
                <a:gd name="T5" fmla="*/ 80 h 80"/>
                <a:gd name="T6" fmla="*/ 0 w 52"/>
                <a:gd name="T7" fmla="*/ 58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378" name="Rectangle 1419"/>
            <p:cNvSpPr>
              <a:spLocks noChangeArrowheads="1"/>
            </p:cNvSpPr>
            <p:nvPr/>
          </p:nvSpPr>
          <p:spPr bwMode="auto">
            <a:xfrm>
              <a:off x="-2932410" y="625474"/>
              <a:ext cx="1587" cy="1587"/>
            </a:xfrm>
            <a:prstGeom prst="rect">
              <a:avLst/>
            </a:prstGeom>
            <a:grpFill/>
            <a:ln>
              <a:noFill/>
            </a:ln>
          </p:spPr>
          <p:txBody>
            <a:bodyPr vert="horz" wrap="square" lIns="91440" tIns="45720" rIns="91440" bIns="45720" numCol="1" anchor="t" anchorCtr="0" compatLnSpc="1"/>
            <a:lstStyle/>
            <a:p>
              <a:endParaRPr lang="zh-CN" altLang="en-US"/>
            </a:p>
          </p:txBody>
        </p:sp>
        <p:sp>
          <p:nvSpPr>
            <p:cNvPr id="379" name="Rectangle 1420"/>
            <p:cNvSpPr>
              <a:spLocks noChangeArrowheads="1"/>
            </p:cNvSpPr>
            <p:nvPr/>
          </p:nvSpPr>
          <p:spPr bwMode="auto">
            <a:xfrm>
              <a:off x="-729659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0" name="Rectangle 1421"/>
            <p:cNvSpPr>
              <a:spLocks noChangeArrowheads="1"/>
            </p:cNvSpPr>
            <p:nvPr/>
          </p:nvSpPr>
          <p:spPr bwMode="auto">
            <a:xfrm>
              <a:off x="-7207695"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1" name="Rectangle 1422"/>
            <p:cNvSpPr>
              <a:spLocks noChangeArrowheads="1"/>
            </p:cNvSpPr>
            <p:nvPr/>
          </p:nvSpPr>
          <p:spPr bwMode="auto">
            <a:xfrm>
              <a:off x="-712196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2" name="Rectangle 1423"/>
            <p:cNvSpPr>
              <a:spLocks noChangeArrowheads="1"/>
            </p:cNvSpPr>
            <p:nvPr/>
          </p:nvSpPr>
          <p:spPr bwMode="auto">
            <a:xfrm>
              <a:off x="-6947336"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3" name="Rectangle 1424"/>
            <p:cNvSpPr>
              <a:spLocks noChangeArrowheads="1"/>
            </p:cNvSpPr>
            <p:nvPr/>
          </p:nvSpPr>
          <p:spPr bwMode="auto">
            <a:xfrm>
              <a:off x="-6861610"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4" name="Rectangle 1425"/>
            <p:cNvSpPr>
              <a:spLocks noChangeArrowheads="1"/>
            </p:cNvSpPr>
            <p:nvPr/>
          </p:nvSpPr>
          <p:spPr bwMode="auto">
            <a:xfrm>
              <a:off x="-7296599"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5" name="Rectangle 1426"/>
            <p:cNvSpPr>
              <a:spLocks noChangeArrowheads="1"/>
            </p:cNvSpPr>
            <p:nvPr/>
          </p:nvSpPr>
          <p:spPr bwMode="auto">
            <a:xfrm>
              <a:off x="-7207695" y="-198438"/>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6" name="Rectangle 1427"/>
            <p:cNvSpPr>
              <a:spLocks noChangeArrowheads="1"/>
            </p:cNvSpPr>
            <p:nvPr/>
          </p:nvSpPr>
          <p:spPr bwMode="auto">
            <a:xfrm>
              <a:off x="-7296599"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7" name="Rectangle 1428"/>
            <p:cNvSpPr>
              <a:spLocks noChangeArrowheads="1"/>
            </p:cNvSpPr>
            <p:nvPr/>
          </p:nvSpPr>
          <p:spPr bwMode="auto">
            <a:xfrm>
              <a:off x="-7121969"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8" name="Rectangle 1429"/>
            <p:cNvSpPr>
              <a:spLocks noChangeArrowheads="1"/>
            </p:cNvSpPr>
            <p:nvPr/>
          </p:nvSpPr>
          <p:spPr bwMode="auto">
            <a:xfrm>
              <a:off x="-6861610"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9" name="Rectangle 1430"/>
            <p:cNvSpPr>
              <a:spLocks noChangeArrowheads="1"/>
            </p:cNvSpPr>
            <p:nvPr/>
          </p:nvSpPr>
          <p:spPr bwMode="auto">
            <a:xfrm>
              <a:off x="-7296599"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0" name="Rectangle 1431"/>
            <p:cNvSpPr>
              <a:spLocks noChangeArrowheads="1"/>
            </p:cNvSpPr>
            <p:nvPr/>
          </p:nvSpPr>
          <p:spPr bwMode="auto">
            <a:xfrm>
              <a:off x="-7207695"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1" name="Rectangle 1432"/>
            <p:cNvSpPr>
              <a:spLocks noChangeArrowheads="1"/>
            </p:cNvSpPr>
            <p:nvPr/>
          </p:nvSpPr>
          <p:spPr bwMode="auto">
            <a:xfrm>
              <a:off x="-7036240" y="-20637"/>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2" name="Rectangle 1433"/>
            <p:cNvSpPr>
              <a:spLocks noChangeArrowheads="1"/>
            </p:cNvSpPr>
            <p:nvPr/>
          </p:nvSpPr>
          <p:spPr bwMode="auto">
            <a:xfrm>
              <a:off x="-7207695"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3" name="Rectangle 1434"/>
            <p:cNvSpPr>
              <a:spLocks noChangeArrowheads="1"/>
            </p:cNvSpPr>
            <p:nvPr/>
          </p:nvSpPr>
          <p:spPr bwMode="auto">
            <a:xfrm>
              <a:off x="-7121969"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4" name="Rectangle 1435"/>
            <p:cNvSpPr>
              <a:spLocks noChangeArrowheads="1"/>
            </p:cNvSpPr>
            <p:nvPr/>
          </p:nvSpPr>
          <p:spPr bwMode="auto">
            <a:xfrm>
              <a:off x="-6861610"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5" name="Rectangle 1436"/>
            <p:cNvSpPr>
              <a:spLocks noChangeArrowheads="1"/>
            </p:cNvSpPr>
            <p:nvPr/>
          </p:nvSpPr>
          <p:spPr bwMode="auto">
            <a:xfrm>
              <a:off x="-729659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6" name="Rectangle 1437"/>
            <p:cNvSpPr>
              <a:spLocks noChangeArrowheads="1"/>
            </p:cNvSpPr>
            <p:nvPr/>
          </p:nvSpPr>
          <p:spPr bwMode="auto">
            <a:xfrm>
              <a:off x="-712196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7" name="Rectangle 1438"/>
            <p:cNvSpPr>
              <a:spLocks noChangeArrowheads="1"/>
            </p:cNvSpPr>
            <p:nvPr/>
          </p:nvSpPr>
          <p:spPr bwMode="auto">
            <a:xfrm>
              <a:off x="-6947336"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8" name="Rectangle 1439"/>
            <p:cNvSpPr>
              <a:spLocks noChangeArrowheads="1"/>
            </p:cNvSpPr>
            <p:nvPr/>
          </p:nvSpPr>
          <p:spPr bwMode="auto">
            <a:xfrm>
              <a:off x="-7207695" y="2492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99" name="Rectangle 1440"/>
            <p:cNvSpPr>
              <a:spLocks noChangeArrowheads="1"/>
            </p:cNvSpPr>
            <p:nvPr/>
          </p:nvSpPr>
          <p:spPr bwMode="auto">
            <a:xfrm>
              <a:off x="-7036240" y="2492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0" name="Rectangle 1441"/>
            <p:cNvSpPr>
              <a:spLocks noChangeArrowheads="1"/>
            </p:cNvSpPr>
            <p:nvPr/>
          </p:nvSpPr>
          <p:spPr bwMode="auto">
            <a:xfrm>
              <a:off x="-6861610" y="249237"/>
              <a:ext cx="139705"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1" name="Rectangle 1442"/>
            <p:cNvSpPr>
              <a:spLocks noChangeArrowheads="1"/>
            </p:cNvSpPr>
            <p:nvPr/>
          </p:nvSpPr>
          <p:spPr bwMode="auto">
            <a:xfrm>
              <a:off x="-7296599"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2" name="Rectangle 1443"/>
            <p:cNvSpPr>
              <a:spLocks noChangeArrowheads="1"/>
            </p:cNvSpPr>
            <p:nvPr/>
          </p:nvSpPr>
          <p:spPr bwMode="auto">
            <a:xfrm>
              <a:off x="-7121969" y="338137"/>
              <a:ext cx="222258"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3" name="Rectangle 1444"/>
            <p:cNvSpPr>
              <a:spLocks noChangeArrowheads="1"/>
            </p:cNvSpPr>
            <p:nvPr/>
          </p:nvSpPr>
          <p:spPr bwMode="auto">
            <a:xfrm>
              <a:off x="-7207695"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4" name="Rectangle 1445"/>
            <p:cNvSpPr>
              <a:spLocks noChangeArrowheads="1"/>
            </p:cNvSpPr>
            <p:nvPr/>
          </p:nvSpPr>
          <p:spPr bwMode="auto">
            <a:xfrm>
              <a:off x="-7036240"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5" name="Rectangle 1446"/>
            <p:cNvSpPr>
              <a:spLocks noChangeArrowheads="1"/>
            </p:cNvSpPr>
            <p:nvPr/>
          </p:nvSpPr>
          <p:spPr bwMode="auto">
            <a:xfrm>
              <a:off x="-6947336"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6" name="Rectangle 1447"/>
            <p:cNvSpPr>
              <a:spLocks noChangeArrowheads="1"/>
            </p:cNvSpPr>
            <p:nvPr/>
          </p:nvSpPr>
          <p:spPr bwMode="auto">
            <a:xfrm>
              <a:off x="-7207695"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7" name="Rectangle 1448"/>
            <p:cNvSpPr>
              <a:spLocks noChangeArrowheads="1"/>
            </p:cNvSpPr>
            <p:nvPr/>
          </p:nvSpPr>
          <p:spPr bwMode="auto">
            <a:xfrm>
              <a:off x="-7036240"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8" name="Rectangle 1449"/>
            <p:cNvSpPr>
              <a:spLocks noChangeArrowheads="1"/>
            </p:cNvSpPr>
            <p:nvPr/>
          </p:nvSpPr>
          <p:spPr bwMode="auto">
            <a:xfrm>
              <a:off x="-729659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9" name="Rectangle 1450"/>
            <p:cNvSpPr>
              <a:spLocks noChangeArrowheads="1"/>
            </p:cNvSpPr>
            <p:nvPr/>
          </p:nvSpPr>
          <p:spPr bwMode="auto">
            <a:xfrm>
              <a:off x="-712196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0" name="Rectangle 1451"/>
            <p:cNvSpPr>
              <a:spLocks noChangeArrowheads="1"/>
            </p:cNvSpPr>
            <p:nvPr/>
          </p:nvSpPr>
          <p:spPr bwMode="auto">
            <a:xfrm>
              <a:off x="-6861610"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1" name="Rectangle 1452"/>
            <p:cNvSpPr>
              <a:spLocks noChangeArrowheads="1"/>
            </p:cNvSpPr>
            <p:nvPr/>
          </p:nvSpPr>
          <p:spPr bwMode="auto">
            <a:xfrm>
              <a:off x="-7296599"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2" name="Rectangle 1453"/>
            <p:cNvSpPr>
              <a:spLocks noChangeArrowheads="1"/>
            </p:cNvSpPr>
            <p:nvPr/>
          </p:nvSpPr>
          <p:spPr bwMode="auto">
            <a:xfrm>
              <a:off x="-7207695"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3" name="Rectangle 1454"/>
            <p:cNvSpPr>
              <a:spLocks noChangeArrowheads="1"/>
            </p:cNvSpPr>
            <p:nvPr/>
          </p:nvSpPr>
          <p:spPr bwMode="auto">
            <a:xfrm>
              <a:off x="-7296599"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4" name="Rectangle 1455"/>
            <p:cNvSpPr>
              <a:spLocks noChangeArrowheads="1"/>
            </p:cNvSpPr>
            <p:nvPr/>
          </p:nvSpPr>
          <p:spPr bwMode="auto">
            <a:xfrm>
              <a:off x="-7121969" y="784224"/>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5" name="Rectangle 1456"/>
            <p:cNvSpPr>
              <a:spLocks noChangeArrowheads="1"/>
            </p:cNvSpPr>
            <p:nvPr/>
          </p:nvSpPr>
          <p:spPr bwMode="auto">
            <a:xfrm>
              <a:off x="-6861610"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6" name="Rectangle 1457"/>
            <p:cNvSpPr>
              <a:spLocks noChangeArrowheads="1"/>
            </p:cNvSpPr>
            <p:nvPr/>
          </p:nvSpPr>
          <p:spPr bwMode="auto">
            <a:xfrm>
              <a:off x="-7207695"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7" name="Rectangle 1458"/>
            <p:cNvSpPr>
              <a:spLocks noChangeArrowheads="1"/>
            </p:cNvSpPr>
            <p:nvPr/>
          </p:nvSpPr>
          <p:spPr bwMode="auto">
            <a:xfrm>
              <a:off x="-7207695" y="9620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8" name="Rectangle 1459"/>
            <p:cNvSpPr>
              <a:spLocks noChangeArrowheads="1"/>
            </p:cNvSpPr>
            <p:nvPr/>
          </p:nvSpPr>
          <p:spPr bwMode="auto">
            <a:xfrm>
              <a:off x="-703624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9" name="Rectangle 1460"/>
            <p:cNvSpPr>
              <a:spLocks noChangeArrowheads="1"/>
            </p:cNvSpPr>
            <p:nvPr/>
          </p:nvSpPr>
          <p:spPr bwMode="auto">
            <a:xfrm>
              <a:off x="-686161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0" name="Rectangle 1461"/>
            <p:cNvSpPr>
              <a:spLocks noChangeArrowheads="1"/>
            </p:cNvSpPr>
            <p:nvPr/>
          </p:nvSpPr>
          <p:spPr bwMode="auto">
            <a:xfrm>
              <a:off x="-729659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1" name="Rectangle 1462"/>
            <p:cNvSpPr>
              <a:spLocks noChangeArrowheads="1"/>
            </p:cNvSpPr>
            <p:nvPr/>
          </p:nvSpPr>
          <p:spPr bwMode="auto">
            <a:xfrm>
              <a:off x="-712196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2" name="Rectangle 1463"/>
            <p:cNvSpPr>
              <a:spLocks noChangeArrowheads="1"/>
            </p:cNvSpPr>
            <p:nvPr/>
          </p:nvSpPr>
          <p:spPr bwMode="auto">
            <a:xfrm>
              <a:off x="-6947336" y="10509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3" name="Rectangle 1464"/>
            <p:cNvSpPr>
              <a:spLocks noChangeArrowheads="1"/>
            </p:cNvSpPr>
            <p:nvPr/>
          </p:nvSpPr>
          <p:spPr bwMode="auto">
            <a:xfrm>
              <a:off x="-7296599" y="1139826"/>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4" name="Rectangle 1465"/>
            <p:cNvSpPr>
              <a:spLocks noChangeArrowheads="1"/>
            </p:cNvSpPr>
            <p:nvPr/>
          </p:nvSpPr>
          <p:spPr bwMode="auto">
            <a:xfrm>
              <a:off x="-7036240" y="1139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5" name="Rectangle 1466"/>
            <p:cNvSpPr>
              <a:spLocks noChangeArrowheads="1"/>
            </p:cNvSpPr>
            <p:nvPr/>
          </p:nvSpPr>
          <p:spPr bwMode="auto">
            <a:xfrm>
              <a:off x="-7121969"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6" name="Rectangle 1467"/>
            <p:cNvSpPr>
              <a:spLocks noChangeArrowheads="1"/>
            </p:cNvSpPr>
            <p:nvPr/>
          </p:nvSpPr>
          <p:spPr bwMode="auto">
            <a:xfrm>
              <a:off x="-6947336" y="12319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7" name="Rectangle 1468"/>
            <p:cNvSpPr>
              <a:spLocks noChangeArrowheads="1"/>
            </p:cNvSpPr>
            <p:nvPr/>
          </p:nvSpPr>
          <p:spPr bwMode="auto">
            <a:xfrm>
              <a:off x="-6861610"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8" name="Rectangle 1469"/>
            <p:cNvSpPr>
              <a:spLocks noChangeArrowheads="1"/>
            </p:cNvSpPr>
            <p:nvPr/>
          </p:nvSpPr>
          <p:spPr bwMode="auto">
            <a:xfrm>
              <a:off x="-729659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9" name="Rectangle 1470"/>
            <p:cNvSpPr>
              <a:spLocks noChangeArrowheads="1"/>
            </p:cNvSpPr>
            <p:nvPr/>
          </p:nvSpPr>
          <p:spPr bwMode="auto">
            <a:xfrm>
              <a:off x="-7207695"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0" name="Rectangle 1471"/>
            <p:cNvSpPr>
              <a:spLocks noChangeArrowheads="1"/>
            </p:cNvSpPr>
            <p:nvPr/>
          </p:nvSpPr>
          <p:spPr bwMode="auto">
            <a:xfrm>
              <a:off x="-712196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1" name="Rectangle 1472"/>
            <p:cNvSpPr>
              <a:spLocks noChangeArrowheads="1"/>
            </p:cNvSpPr>
            <p:nvPr/>
          </p:nvSpPr>
          <p:spPr bwMode="auto">
            <a:xfrm>
              <a:off x="-6861610"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2" name="Rectangle 1473"/>
            <p:cNvSpPr>
              <a:spLocks noChangeArrowheads="1"/>
            </p:cNvSpPr>
            <p:nvPr/>
          </p:nvSpPr>
          <p:spPr bwMode="auto">
            <a:xfrm>
              <a:off x="-729659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3" name="Rectangle 1474"/>
            <p:cNvSpPr>
              <a:spLocks noChangeArrowheads="1"/>
            </p:cNvSpPr>
            <p:nvPr/>
          </p:nvSpPr>
          <p:spPr bwMode="auto">
            <a:xfrm>
              <a:off x="-712196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4" name="Rectangle 1475"/>
            <p:cNvSpPr>
              <a:spLocks noChangeArrowheads="1"/>
            </p:cNvSpPr>
            <p:nvPr/>
          </p:nvSpPr>
          <p:spPr bwMode="auto">
            <a:xfrm>
              <a:off x="-6947336"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5" name="Rectangle 1476"/>
            <p:cNvSpPr>
              <a:spLocks noChangeArrowheads="1"/>
            </p:cNvSpPr>
            <p:nvPr/>
          </p:nvSpPr>
          <p:spPr bwMode="auto">
            <a:xfrm>
              <a:off x="-7207695"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6" name="Rectangle 1477"/>
            <p:cNvSpPr>
              <a:spLocks noChangeArrowheads="1"/>
            </p:cNvSpPr>
            <p:nvPr/>
          </p:nvSpPr>
          <p:spPr bwMode="auto">
            <a:xfrm>
              <a:off x="-703624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7" name="Rectangle 1478"/>
            <p:cNvSpPr>
              <a:spLocks noChangeArrowheads="1"/>
            </p:cNvSpPr>
            <p:nvPr/>
          </p:nvSpPr>
          <p:spPr bwMode="auto">
            <a:xfrm>
              <a:off x="-686161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8" name="Rectangle 1479"/>
            <p:cNvSpPr>
              <a:spLocks noChangeArrowheads="1"/>
            </p:cNvSpPr>
            <p:nvPr/>
          </p:nvSpPr>
          <p:spPr bwMode="auto">
            <a:xfrm>
              <a:off x="-729659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39" name="Rectangle 1480"/>
            <p:cNvSpPr>
              <a:spLocks noChangeArrowheads="1"/>
            </p:cNvSpPr>
            <p:nvPr/>
          </p:nvSpPr>
          <p:spPr bwMode="auto">
            <a:xfrm>
              <a:off x="-712196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0" name="Rectangle 1481"/>
            <p:cNvSpPr>
              <a:spLocks noChangeArrowheads="1"/>
            </p:cNvSpPr>
            <p:nvPr/>
          </p:nvSpPr>
          <p:spPr bwMode="auto">
            <a:xfrm>
              <a:off x="-676953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1" name="Rectangle 1482"/>
            <p:cNvSpPr>
              <a:spLocks noChangeArrowheads="1"/>
            </p:cNvSpPr>
            <p:nvPr/>
          </p:nvSpPr>
          <p:spPr bwMode="auto">
            <a:xfrm>
              <a:off x="-6683803"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2" name="Rectangle 1483"/>
            <p:cNvSpPr>
              <a:spLocks noChangeArrowheads="1"/>
            </p:cNvSpPr>
            <p:nvPr/>
          </p:nvSpPr>
          <p:spPr bwMode="auto">
            <a:xfrm>
              <a:off x="-650917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3" name="Rectangle 1484"/>
            <p:cNvSpPr>
              <a:spLocks noChangeArrowheads="1"/>
            </p:cNvSpPr>
            <p:nvPr/>
          </p:nvSpPr>
          <p:spPr bwMode="auto">
            <a:xfrm>
              <a:off x="-6423444"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4" name="Rectangle 1485"/>
            <p:cNvSpPr>
              <a:spLocks noChangeArrowheads="1"/>
            </p:cNvSpPr>
            <p:nvPr/>
          </p:nvSpPr>
          <p:spPr bwMode="auto">
            <a:xfrm>
              <a:off x="-6337717"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5" name="Rectangle 1486"/>
            <p:cNvSpPr>
              <a:spLocks noChangeArrowheads="1"/>
            </p:cNvSpPr>
            <p:nvPr/>
          </p:nvSpPr>
          <p:spPr bwMode="auto">
            <a:xfrm>
              <a:off x="-6769532" y="-1984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6" name="Rectangle 1487"/>
            <p:cNvSpPr>
              <a:spLocks noChangeArrowheads="1"/>
            </p:cNvSpPr>
            <p:nvPr/>
          </p:nvSpPr>
          <p:spPr bwMode="auto">
            <a:xfrm>
              <a:off x="-6598076"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7" name="Rectangle 1488"/>
            <p:cNvSpPr>
              <a:spLocks noChangeArrowheads="1"/>
            </p:cNvSpPr>
            <p:nvPr/>
          </p:nvSpPr>
          <p:spPr bwMode="auto">
            <a:xfrm>
              <a:off x="-6423444"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8" name="Rectangle 1489"/>
            <p:cNvSpPr>
              <a:spLocks noChangeArrowheads="1"/>
            </p:cNvSpPr>
            <p:nvPr/>
          </p:nvSpPr>
          <p:spPr bwMode="auto">
            <a:xfrm>
              <a:off x="-6683803"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9" name="Rectangle 1490"/>
            <p:cNvSpPr>
              <a:spLocks noChangeArrowheads="1"/>
            </p:cNvSpPr>
            <p:nvPr/>
          </p:nvSpPr>
          <p:spPr bwMode="auto">
            <a:xfrm>
              <a:off x="-6337717"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0" name="Rectangle 1491"/>
            <p:cNvSpPr>
              <a:spLocks noChangeArrowheads="1"/>
            </p:cNvSpPr>
            <p:nvPr/>
          </p:nvSpPr>
          <p:spPr bwMode="auto">
            <a:xfrm>
              <a:off x="-6769532"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1" name="Rectangle 1492"/>
            <p:cNvSpPr>
              <a:spLocks noChangeArrowheads="1"/>
            </p:cNvSpPr>
            <p:nvPr/>
          </p:nvSpPr>
          <p:spPr bwMode="auto">
            <a:xfrm>
              <a:off x="-6509172" y="-20637"/>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2" name="Rectangle 1493"/>
            <p:cNvSpPr>
              <a:spLocks noChangeArrowheads="1"/>
            </p:cNvSpPr>
            <p:nvPr/>
          </p:nvSpPr>
          <p:spPr bwMode="auto">
            <a:xfrm>
              <a:off x="-6337717"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3" name="Rectangle 1494"/>
            <p:cNvSpPr>
              <a:spLocks noChangeArrowheads="1"/>
            </p:cNvSpPr>
            <p:nvPr/>
          </p:nvSpPr>
          <p:spPr bwMode="auto">
            <a:xfrm>
              <a:off x="-676953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4" name="Rectangle 1495"/>
            <p:cNvSpPr>
              <a:spLocks noChangeArrowheads="1"/>
            </p:cNvSpPr>
            <p:nvPr/>
          </p:nvSpPr>
          <p:spPr bwMode="auto">
            <a:xfrm>
              <a:off x="-6683803" y="68264"/>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5" name="Rectangle 1496"/>
            <p:cNvSpPr>
              <a:spLocks noChangeArrowheads="1"/>
            </p:cNvSpPr>
            <p:nvPr/>
          </p:nvSpPr>
          <p:spPr bwMode="auto">
            <a:xfrm>
              <a:off x="-650917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6" name="Rectangle 1497"/>
            <p:cNvSpPr>
              <a:spLocks noChangeArrowheads="1"/>
            </p:cNvSpPr>
            <p:nvPr/>
          </p:nvSpPr>
          <p:spPr bwMode="auto">
            <a:xfrm>
              <a:off x="-6337717"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7" name="Rectangle 1498"/>
            <p:cNvSpPr>
              <a:spLocks noChangeArrowheads="1"/>
            </p:cNvSpPr>
            <p:nvPr/>
          </p:nvSpPr>
          <p:spPr bwMode="auto">
            <a:xfrm>
              <a:off x="-6769532"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8" name="Rectangle 1499"/>
            <p:cNvSpPr>
              <a:spLocks noChangeArrowheads="1"/>
            </p:cNvSpPr>
            <p:nvPr/>
          </p:nvSpPr>
          <p:spPr bwMode="auto">
            <a:xfrm>
              <a:off x="-6598076"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9" name="Rectangle 1500"/>
            <p:cNvSpPr>
              <a:spLocks noChangeArrowheads="1"/>
            </p:cNvSpPr>
            <p:nvPr/>
          </p:nvSpPr>
          <p:spPr bwMode="auto">
            <a:xfrm>
              <a:off x="-6515522" y="157162"/>
              <a:ext cx="142880"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60" name="Rectangle 1501"/>
            <p:cNvSpPr>
              <a:spLocks noChangeArrowheads="1"/>
            </p:cNvSpPr>
            <p:nvPr/>
          </p:nvSpPr>
          <p:spPr bwMode="auto">
            <a:xfrm>
              <a:off x="-6683803"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1" name="Rectangle 1502"/>
            <p:cNvSpPr>
              <a:spLocks noChangeArrowheads="1"/>
            </p:cNvSpPr>
            <p:nvPr/>
          </p:nvSpPr>
          <p:spPr bwMode="auto">
            <a:xfrm>
              <a:off x="-6423444"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2" name="Rectangle 1503"/>
            <p:cNvSpPr>
              <a:spLocks noChangeArrowheads="1"/>
            </p:cNvSpPr>
            <p:nvPr/>
          </p:nvSpPr>
          <p:spPr bwMode="auto">
            <a:xfrm>
              <a:off x="-6337717"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3" name="Rectangle 1504"/>
            <p:cNvSpPr>
              <a:spLocks noChangeArrowheads="1"/>
            </p:cNvSpPr>
            <p:nvPr/>
          </p:nvSpPr>
          <p:spPr bwMode="auto">
            <a:xfrm>
              <a:off x="-676953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4" name="Rectangle 1505"/>
            <p:cNvSpPr>
              <a:spLocks noChangeArrowheads="1"/>
            </p:cNvSpPr>
            <p:nvPr/>
          </p:nvSpPr>
          <p:spPr bwMode="auto">
            <a:xfrm>
              <a:off x="-6598076"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5" name="Rectangle 1506"/>
            <p:cNvSpPr>
              <a:spLocks noChangeArrowheads="1"/>
            </p:cNvSpPr>
            <p:nvPr/>
          </p:nvSpPr>
          <p:spPr bwMode="auto">
            <a:xfrm>
              <a:off x="-650917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6" name="Rectangle 1507"/>
            <p:cNvSpPr>
              <a:spLocks noChangeArrowheads="1"/>
            </p:cNvSpPr>
            <p:nvPr/>
          </p:nvSpPr>
          <p:spPr bwMode="auto">
            <a:xfrm>
              <a:off x="-6337717"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7" name="Rectangle 1508"/>
            <p:cNvSpPr>
              <a:spLocks noChangeArrowheads="1"/>
            </p:cNvSpPr>
            <p:nvPr/>
          </p:nvSpPr>
          <p:spPr bwMode="auto">
            <a:xfrm>
              <a:off x="-6683803"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8" name="Rectangle 1509"/>
            <p:cNvSpPr>
              <a:spLocks noChangeArrowheads="1"/>
            </p:cNvSpPr>
            <p:nvPr/>
          </p:nvSpPr>
          <p:spPr bwMode="auto">
            <a:xfrm>
              <a:off x="-6509172"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9" name="Rectangle 1510"/>
            <p:cNvSpPr>
              <a:spLocks noChangeArrowheads="1"/>
            </p:cNvSpPr>
            <p:nvPr/>
          </p:nvSpPr>
          <p:spPr bwMode="auto">
            <a:xfrm>
              <a:off x="-6423444"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0" name="Rectangle 1511"/>
            <p:cNvSpPr>
              <a:spLocks noChangeArrowheads="1"/>
            </p:cNvSpPr>
            <p:nvPr/>
          </p:nvSpPr>
          <p:spPr bwMode="auto">
            <a:xfrm>
              <a:off x="-6337717"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1" name="Rectangle 1512"/>
            <p:cNvSpPr>
              <a:spLocks noChangeArrowheads="1"/>
            </p:cNvSpPr>
            <p:nvPr/>
          </p:nvSpPr>
          <p:spPr bwMode="auto">
            <a:xfrm>
              <a:off x="-6769532" y="515938"/>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2" name="Rectangle 1513"/>
            <p:cNvSpPr>
              <a:spLocks noChangeArrowheads="1"/>
            </p:cNvSpPr>
            <p:nvPr/>
          </p:nvSpPr>
          <p:spPr bwMode="auto">
            <a:xfrm>
              <a:off x="-6509172"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3" name="Rectangle 1514"/>
            <p:cNvSpPr>
              <a:spLocks noChangeArrowheads="1"/>
            </p:cNvSpPr>
            <p:nvPr/>
          </p:nvSpPr>
          <p:spPr bwMode="auto">
            <a:xfrm>
              <a:off x="-6337717"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4" name="Rectangle 1515"/>
            <p:cNvSpPr>
              <a:spLocks noChangeArrowheads="1"/>
            </p:cNvSpPr>
            <p:nvPr/>
          </p:nvSpPr>
          <p:spPr bwMode="auto">
            <a:xfrm>
              <a:off x="-6509172" y="6064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5" name="Rectangle 1516"/>
            <p:cNvSpPr>
              <a:spLocks noChangeArrowheads="1"/>
            </p:cNvSpPr>
            <p:nvPr/>
          </p:nvSpPr>
          <p:spPr bwMode="auto">
            <a:xfrm>
              <a:off x="-6337717"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6" name="Rectangle 1517"/>
            <p:cNvSpPr>
              <a:spLocks noChangeArrowheads="1"/>
            </p:cNvSpPr>
            <p:nvPr/>
          </p:nvSpPr>
          <p:spPr bwMode="auto">
            <a:xfrm>
              <a:off x="-6947336" y="695326"/>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7" name="Rectangle 1518"/>
            <p:cNvSpPr>
              <a:spLocks noChangeArrowheads="1"/>
            </p:cNvSpPr>
            <p:nvPr/>
          </p:nvSpPr>
          <p:spPr bwMode="auto">
            <a:xfrm>
              <a:off x="-6509172"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8" name="Rectangle 1519"/>
            <p:cNvSpPr>
              <a:spLocks noChangeArrowheads="1"/>
            </p:cNvSpPr>
            <p:nvPr/>
          </p:nvSpPr>
          <p:spPr bwMode="auto">
            <a:xfrm>
              <a:off x="-6337717"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9" name="Rectangle 1520"/>
            <p:cNvSpPr>
              <a:spLocks noChangeArrowheads="1"/>
            </p:cNvSpPr>
            <p:nvPr/>
          </p:nvSpPr>
          <p:spPr bwMode="auto">
            <a:xfrm>
              <a:off x="-6683803"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0" name="Rectangle 1521"/>
            <p:cNvSpPr>
              <a:spLocks noChangeArrowheads="1"/>
            </p:cNvSpPr>
            <p:nvPr/>
          </p:nvSpPr>
          <p:spPr bwMode="auto">
            <a:xfrm>
              <a:off x="-6598076"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1" name="Rectangle 1522"/>
            <p:cNvSpPr>
              <a:spLocks noChangeArrowheads="1"/>
            </p:cNvSpPr>
            <p:nvPr/>
          </p:nvSpPr>
          <p:spPr bwMode="auto">
            <a:xfrm>
              <a:off x="-6420269" y="784224"/>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2" name="Rectangle 1523"/>
            <p:cNvSpPr>
              <a:spLocks noChangeArrowheads="1"/>
            </p:cNvSpPr>
            <p:nvPr/>
          </p:nvSpPr>
          <p:spPr bwMode="auto">
            <a:xfrm>
              <a:off x="-6683803"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3" name="Rectangle 1524"/>
            <p:cNvSpPr>
              <a:spLocks noChangeArrowheads="1"/>
            </p:cNvSpPr>
            <p:nvPr/>
          </p:nvSpPr>
          <p:spPr bwMode="auto">
            <a:xfrm>
              <a:off x="-6509172"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4" name="Rectangle 1525"/>
            <p:cNvSpPr>
              <a:spLocks noChangeArrowheads="1"/>
            </p:cNvSpPr>
            <p:nvPr/>
          </p:nvSpPr>
          <p:spPr bwMode="auto">
            <a:xfrm>
              <a:off x="-6423444"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5" name="Rectangle 1526"/>
            <p:cNvSpPr>
              <a:spLocks noChangeArrowheads="1"/>
            </p:cNvSpPr>
            <p:nvPr/>
          </p:nvSpPr>
          <p:spPr bwMode="auto">
            <a:xfrm>
              <a:off x="-6337717"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6" name="Rectangle 1527"/>
            <p:cNvSpPr>
              <a:spLocks noChangeArrowheads="1"/>
            </p:cNvSpPr>
            <p:nvPr/>
          </p:nvSpPr>
          <p:spPr bwMode="auto">
            <a:xfrm>
              <a:off x="-6683803" y="962025"/>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7" name="Rectangle 1528"/>
            <p:cNvSpPr>
              <a:spLocks noChangeArrowheads="1"/>
            </p:cNvSpPr>
            <p:nvPr/>
          </p:nvSpPr>
          <p:spPr bwMode="auto">
            <a:xfrm>
              <a:off x="-6337717"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8" name="Rectangle 1529"/>
            <p:cNvSpPr>
              <a:spLocks noChangeArrowheads="1"/>
            </p:cNvSpPr>
            <p:nvPr/>
          </p:nvSpPr>
          <p:spPr bwMode="auto">
            <a:xfrm>
              <a:off x="-6769532" y="10509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9" name="Rectangle 1530"/>
            <p:cNvSpPr>
              <a:spLocks noChangeArrowheads="1"/>
            </p:cNvSpPr>
            <p:nvPr/>
          </p:nvSpPr>
          <p:spPr bwMode="auto">
            <a:xfrm>
              <a:off x="-6337717"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0" name="Rectangle 1531"/>
            <p:cNvSpPr>
              <a:spLocks noChangeArrowheads="1"/>
            </p:cNvSpPr>
            <p:nvPr/>
          </p:nvSpPr>
          <p:spPr bwMode="auto">
            <a:xfrm>
              <a:off x="-676953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1" name="Rectangle 1532"/>
            <p:cNvSpPr>
              <a:spLocks noChangeArrowheads="1"/>
            </p:cNvSpPr>
            <p:nvPr/>
          </p:nvSpPr>
          <p:spPr bwMode="auto">
            <a:xfrm>
              <a:off x="-6683803" y="1139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2" name="Rectangle 1533"/>
            <p:cNvSpPr>
              <a:spLocks noChangeArrowheads="1"/>
            </p:cNvSpPr>
            <p:nvPr/>
          </p:nvSpPr>
          <p:spPr bwMode="auto">
            <a:xfrm>
              <a:off x="-650917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3" name="Rectangle 1534"/>
            <p:cNvSpPr>
              <a:spLocks noChangeArrowheads="1"/>
            </p:cNvSpPr>
            <p:nvPr/>
          </p:nvSpPr>
          <p:spPr bwMode="auto">
            <a:xfrm>
              <a:off x="-6420269" y="1139825"/>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4" name="Rectangle 1535"/>
            <p:cNvSpPr>
              <a:spLocks noChangeArrowheads="1"/>
            </p:cNvSpPr>
            <p:nvPr/>
          </p:nvSpPr>
          <p:spPr bwMode="auto">
            <a:xfrm>
              <a:off x="-6598076"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5" name="Rectangle 1536"/>
            <p:cNvSpPr>
              <a:spLocks noChangeArrowheads="1"/>
            </p:cNvSpPr>
            <p:nvPr/>
          </p:nvSpPr>
          <p:spPr bwMode="auto">
            <a:xfrm>
              <a:off x="-6423444"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6" name="Rectangle 1537"/>
            <p:cNvSpPr>
              <a:spLocks noChangeArrowheads="1"/>
            </p:cNvSpPr>
            <p:nvPr/>
          </p:nvSpPr>
          <p:spPr bwMode="auto">
            <a:xfrm>
              <a:off x="-6337717"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7" name="Rectangle 1538"/>
            <p:cNvSpPr>
              <a:spLocks noChangeArrowheads="1"/>
            </p:cNvSpPr>
            <p:nvPr/>
          </p:nvSpPr>
          <p:spPr bwMode="auto">
            <a:xfrm>
              <a:off x="-6769532"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8" name="Rectangle 1539"/>
            <p:cNvSpPr>
              <a:spLocks noChangeArrowheads="1"/>
            </p:cNvSpPr>
            <p:nvPr/>
          </p:nvSpPr>
          <p:spPr bwMode="auto">
            <a:xfrm>
              <a:off x="-6683803"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9" name="Rectangle 1540"/>
            <p:cNvSpPr>
              <a:spLocks noChangeArrowheads="1"/>
            </p:cNvSpPr>
            <p:nvPr/>
          </p:nvSpPr>
          <p:spPr bwMode="auto">
            <a:xfrm>
              <a:off x="-6598076"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0" name="Rectangle 1541"/>
            <p:cNvSpPr>
              <a:spLocks noChangeArrowheads="1"/>
            </p:cNvSpPr>
            <p:nvPr/>
          </p:nvSpPr>
          <p:spPr bwMode="auto">
            <a:xfrm>
              <a:off x="-6337717"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1" name="Rectangle 1542"/>
            <p:cNvSpPr>
              <a:spLocks noChangeArrowheads="1"/>
            </p:cNvSpPr>
            <p:nvPr/>
          </p:nvSpPr>
          <p:spPr bwMode="auto">
            <a:xfrm>
              <a:off x="-6769532"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2" name="Rectangle 1543"/>
            <p:cNvSpPr>
              <a:spLocks noChangeArrowheads="1"/>
            </p:cNvSpPr>
            <p:nvPr/>
          </p:nvSpPr>
          <p:spPr bwMode="auto">
            <a:xfrm>
              <a:off x="-6598076"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3" name="Rectangle 1544"/>
            <p:cNvSpPr>
              <a:spLocks noChangeArrowheads="1"/>
            </p:cNvSpPr>
            <p:nvPr/>
          </p:nvSpPr>
          <p:spPr bwMode="auto">
            <a:xfrm>
              <a:off x="-6423444"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4" name="Rectangle 1545"/>
            <p:cNvSpPr>
              <a:spLocks noChangeArrowheads="1"/>
            </p:cNvSpPr>
            <p:nvPr/>
          </p:nvSpPr>
          <p:spPr bwMode="auto">
            <a:xfrm>
              <a:off x="-6683803"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5" name="Rectangle 1546"/>
            <p:cNvSpPr>
              <a:spLocks noChangeArrowheads="1"/>
            </p:cNvSpPr>
            <p:nvPr/>
          </p:nvSpPr>
          <p:spPr bwMode="auto">
            <a:xfrm>
              <a:off x="-6509172"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6" name="Rectangle 1547"/>
            <p:cNvSpPr>
              <a:spLocks noChangeArrowheads="1"/>
            </p:cNvSpPr>
            <p:nvPr/>
          </p:nvSpPr>
          <p:spPr bwMode="auto">
            <a:xfrm>
              <a:off x="-6337717"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7" name="Rectangle 1548"/>
            <p:cNvSpPr>
              <a:spLocks noChangeArrowheads="1"/>
            </p:cNvSpPr>
            <p:nvPr/>
          </p:nvSpPr>
          <p:spPr bwMode="auto">
            <a:xfrm>
              <a:off x="-6769532" y="1587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8" name="Rectangle 1549"/>
            <p:cNvSpPr>
              <a:spLocks noChangeArrowheads="1"/>
            </p:cNvSpPr>
            <p:nvPr/>
          </p:nvSpPr>
          <p:spPr bwMode="auto">
            <a:xfrm>
              <a:off x="-6598076"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9" name="Rectangle 1550"/>
            <p:cNvSpPr>
              <a:spLocks noChangeArrowheads="1"/>
            </p:cNvSpPr>
            <p:nvPr/>
          </p:nvSpPr>
          <p:spPr bwMode="auto">
            <a:xfrm>
              <a:off x="-6337717"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0" name="Rectangle 1551"/>
            <p:cNvSpPr>
              <a:spLocks noChangeArrowheads="1"/>
            </p:cNvSpPr>
            <p:nvPr/>
          </p:nvSpPr>
          <p:spPr bwMode="auto">
            <a:xfrm>
              <a:off x="-7121969"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1" name="Rectangle 1552"/>
            <p:cNvSpPr>
              <a:spLocks noChangeArrowheads="1"/>
            </p:cNvSpPr>
            <p:nvPr/>
          </p:nvSpPr>
          <p:spPr bwMode="auto">
            <a:xfrm>
              <a:off x="-6861610"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2" name="Rectangle 1553"/>
            <p:cNvSpPr>
              <a:spLocks noChangeArrowheads="1"/>
            </p:cNvSpPr>
            <p:nvPr/>
          </p:nvSpPr>
          <p:spPr bwMode="auto">
            <a:xfrm>
              <a:off x="-6769532" y="16748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3" name="Rectangle 1554"/>
            <p:cNvSpPr>
              <a:spLocks noChangeArrowheads="1"/>
            </p:cNvSpPr>
            <p:nvPr/>
          </p:nvSpPr>
          <p:spPr bwMode="auto">
            <a:xfrm>
              <a:off x="-6598076"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4" name="Rectangle 1555"/>
            <p:cNvSpPr>
              <a:spLocks noChangeArrowheads="1"/>
            </p:cNvSpPr>
            <p:nvPr/>
          </p:nvSpPr>
          <p:spPr bwMode="auto">
            <a:xfrm>
              <a:off x="-7296599"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5" name="Rectangle 1556"/>
            <p:cNvSpPr>
              <a:spLocks noChangeArrowheads="1"/>
            </p:cNvSpPr>
            <p:nvPr/>
          </p:nvSpPr>
          <p:spPr bwMode="auto">
            <a:xfrm>
              <a:off x="-7207695"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6" name="Rectangle 1557"/>
            <p:cNvSpPr>
              <a:spLocks noChangeArrowheads="1"/>
            </p:cNvSpPr>
            <p:nvPr/>
          </p:nvSpPr>
          <p:spPr bwMode="auto">
            <a:xfrm>
              <a:off x="-6947336"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7" name="Rectangle 1558"/>
            <p:cNvSpPr>
              <a:spLocks noChangeArrowheads="1"/>
            </p:cNvSpPr>
            <p:nvPr/>
          </p:nvSpPr>
          <p:spPr bwMode="auto">
            <a:xfrm>
              <a:off x="-6769532"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8" name="Rectangle 1559"/>
            <p:cNvSpPr>
              <a:spLocks noChangeArrowheads="1"/>
            </p:cNvSpPr>
            <p:nvPr/>
          </p:nvSpPr>
          <p:spPr bwMode="auto">
            <a:xfrm>
              <a:off x="-6337717"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9" name="Rectangle 1560"/>
            <p:cNvSpPr>
              <a:spLocks noChangeArrowheads="1"/>
            </p:cNvSpPr>
            <p:nvPr/>
          </p:nvSpPr>
          <p:spPr bwMode="auto">
            <a:xfrm>
              <a:off x="-686161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0" name="Rectangle 1561"/>
            <p:cNvSpPr>
              <a:spLocks noChangeArrowheads="1"/>
            </p:cNvSpPr>
            <p:nvPr/>
          </p:nvSpPr>
          <p:spPr bwMode="auto">
            <a:xfrm>
              <a:off x="-703624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1" name="Rectangle 1562"/>
            <p:cNvSpPr>
              <a:spLocks noChangeArrowheads="1"/>
            </p:cNvSpPr>
            <p:nvPr/>
          </p:nvSpPr>
          <p:spPr bwMode="auto">
            <a:xfrm>
              <a:off x="-6423444"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2" name="Rectangle 1563"/>
            <p:cNvSpPr>
              <a:spLocks noChangeArrowheads="1"/>
            </p:cNvSpPr>
            <p:nvPr/>
          </p:nvSpPr>
          <p:spPr bwMode="auto">
            <a:xfrm>
              <a:off x="-6337717"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3" name="Rectangle 1564"/>
            <p:cNvSpPr>
              <a:spLocks noChangeArrowheads="1"/>
            </p:cNvSpPr>
            <p:nvPr/>
          </p:nvSpPr>
          <p:spPr bwMode="auto">
            <a:xfrm>
              <a:off x="-729659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4" name="Rectangle 1565"/>
            <p:cNvSpPr>
              <a:spLocks noChangeArrowheads="1"/>
            </p:cNvSpPr>
            <p:nvPr/>
          </p:nvSpPr>
          <p:spPr bwMode="auto">
            <a:xfrm>
              <a:off x="-6683803"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5" name="Rectangle 1566"/>
            <p:cNvSpPr>
              <a:spLocks noChangeArrowheads="1"/>
            </p:cNvSpPr>
            <p:nvPr/>
          </p:nvSpPr>
          <p:spPr bwMode="auto">
            <a:xfrm>
              <a:off x="-712196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6" name="Rectangle 1567"/>
            <p:cNvSpPr>
              <a:spLocks noChangeArrowheads="1"/>
            </p:cNvSpPr>
            <p:nvPr/>
          </p:nvSpPr>
          <p:spPr bwMode="auto">
            <a:xfrm>
              <a:off x="-6509172" y="19161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7" name="Rectangle 1568"/>
            <p:cNvSpPr>
              <a:spLocks noChangeArrowheads="1"/>
            </p:cNvSpPr>
            <p:nvPr/>
          </p:nvSpPr>
          <p:spPr bwMode="auto">
            <a:xfrm>
              <a:off x="-6337717"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8" name="Rectangle 1569"/>
            <p:cNvSpPr>
              <a:spLocks noChangeArrowheads="1"/>
            </p:cNvSpPr>
            <p:nvPr/>
          </p:nvSpPr>
          <p:spPr bwMode="auto">
            <a:xfrm>
              <a:off x="-7296599"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29" name="Rectangle 1570"/>
            <p:cNvSpPr>
              <a:spLocks noChangeArrowheads="1"/>
            </p:cNvSpPr>
            <p:nvPr/>
          </p:nvSpPr>
          <p:spPr bwMode="auto">
            <a:xfrm>
              <a:off x="-7036240"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0" name="Rectangle 1571"/>
            <p:cNvSpPr>
              <a:spLocks noChangeArrowheads="1"/>
            </p:cNvSpPr>
            <p:nvPr/>
          </p:nvSpPr>
          <p:spPr bwMode="auto">
            <a:xfrm>
              <a:off x="-7207695"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1" name="Rectangle 1572"/>
            <p:cNvSpPr>
              <a:spLocks noChangeArrowheads="1"/>
            </p:cNvSpPr>
            <p:nvPr/>
          </p:nvSpPr>
          <p:spPr bwMode="auto">
            <a:xfrm>
              <a:off x="-6598076"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2" name="Rectangle 1573"/>
            <p:cNvSpPr>
              <a:spLocks noChangeArrowheads="1"/>
            </p:cNvSpPr>
            <p:nvPr/>
          </p:nvSpPr>
          <p:spPr bwMode="auto">
            <a:xfrm>
              <a:off x="-6509172"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3" name="Rectangle 1574"/>
            <p:cNvSpPr>
              <a:spLocks noChangeArrowheads="1"/>
            </p:cNvSpPr>
            <p:nvPr/>
          </p:nvSpPr>
          <p:spPr bwMode="auto">
            <a:xfrm>
              <a:off x="-7296599"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4" name="Rectangle 1575"/>
            <p:cNvSpPr>
              <a:spLocks noChangeArrowheads="1"/>
            </p:cNvSpPr>
            <p:nvPr/>
          </p:nvSpPr>
          <p:spPr bwMode="auto">
            <a:xfrm>
              <a:off x="-6683803"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5" name="Rectangle 1576"/>
            <p:cNvSpPr>
              <a:spLocks noChangeArrowheads="1"/>
            </p:cNvSpPr>
            <p:nvPr/>
          </p:nvSpPr>
          <p:spPr bwMode="auto">
            <a:xfrm>
              <a:off x="-703624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6" name="Rectangle 1577"/>
            <p:cNvSpPr>
              <a:spLocks noChangeArrowheads="1"/>
            </p:cNvSpPr>
            <p:nvPr/>
          </p:nvSpPr>
          <p:spPr bwMode="auto">
            <a:xfrm>
              <a:off x="-686161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7" name="Rectangle 1578"/>
            <p:cNvSpPr>
              <a:spLocks noChangeArrowheads="1"/>
            </p:cNvSpPr>
            <p:nvPr/>
          </p:nvSpPr>
          <p:spPr bwMode="auto">
            <a:xfrm>
              <a:off x="-6337717"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8" name="Rectangle 1579"/>
            <p:cNvSpPr>
              <a:spLocks noChangeArrowheads="1"/>
            </p:cNvSpPr>
            <p:nvPr/>
          </p:nvSpPr>
          <p:spPr bwMode="auto">
            <a:xfrm>
              <a:off x="-7296599"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39" name="Rectangle 1580"/>
            <p:cNvSpPr>
              <a:spLocks noChangeArrowheads="1"/>
            </p:cNvSpPr>
            <p:nvPr/>
          </p:nvSpPr>
          <p:spPr bwMode="auto">
            <a:xfrm>
              <a:off x="-6683803"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0" name="Rectangle 1581"/>
            <p:cNvSpPr>
              <a:spLocks noChangeArrowheads="1"/>
            </p:cNvSpPr>
            <p:nvPr/>
          </p:nvSpPr>
          <p:spPr bwMode="auto">
            <a:xfrm>
              <a:off x="-7036240"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1" name="Rectangle 1582"/>
            <p:cNvSpPr>
              <a:spLocks noChangeArrowheads="1"/>
            </p:cNvSpPr>
            <p:nvPr/>
          </p:nvSpPr>
          <p:spPr bwMode="auto">
            <a:xfrm>
              <a:off x="-6769532" y="21574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2" name="Rectangle 1583"/>
            <p:cNvSpPr>
              <a:spLocks noChangeArrowheads="1"/>
            </p:cNvSpPr>
            <p:nvPr/>
          </p:nvSpPr>
          <p:spPr bwMode="auto">
            <a:xfrm>
              <a:off x="-6337717"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3" name="Rectangle 1584"/>
            <p:cNvSpPr>
              <a:spLocks noChangeArrowheads="1"/>
            </p:cNvSpPr>
            <p:nvPr/>
          </p:nvSpPr>
          <p:spPr bwMode="auto">
            <a:xfrm>
              <a:off x="-6683803"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4" name="Rectangle 1585"/>
            <p:cNvSpPr>
              <a:spLocks noChangeArrowheads="1"/>
            </p:cNvSpPr>
            <p:nvPr/>
          </p:nvSpPr>
          <p:spPr bwMode="auto">
            <a:xfrm>
              <a:off x="-7121969"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5" name="Rectangle 1586"/>
            <p:cNvSpPr>
              <a:spLocks noChangeArrowheads="1"/>
            </p:cNvSpPr>
            <p:nvPr/>
          </p:nvSpPr>
          <p:spPr bwMode="auto">
            <a:xfrm>
              <a:off x="-6861610"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6" name="Rectangle 1587"/>
            <p:cNvSpPr>
              <a:spLocks noChangeArrowheads="1"/>
            </p:cNvSpPr>
            <p:nvPr/>
          </p:nvSpPr>
          <p:spPr bwMode="auto">
            <a:xfrm>
              <a:off x="-7296599"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7" name="Rectangle 1588"/>
            <p:cNvSpPr>
              <a:spLocks noChangeArrowheads="1"/>
            </p:cNvSpPr>
            <p:nvPr/>
          </p:nvSpPr>
          <p:spPr bwMode="auto">
            <a:xfrm>
              <a:off x="-6861610"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8" name="Rectangle 1589"/>
            <p:cNvSpPr>
              <a:spLocks noChangeArrowheads="1"/>
            </p:cNvSpPr>
            <p:nvPr/>
          </p:nvSpPr>
          <p:spPr bwMode="auto">
            <a:xfrm>
              <a:off x="-6337717"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9" name="Rectangle 1590"/>
            <p:cNvSpPr>
              <a:spLocks noChangeArrowheads="1"/>
            </p:cNvSpPr>
            <p:nvPr/>
          </p:nvSpPr>
          <p:spPr bwMode="auto">
            <a:xfrm>
              <a:off x="-6683803"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0" name="Rectangle 1591"/>
            <p:cNvSpPr>
              <a:spLocks noChangeArrowheads="1"/>
            </p:cNvSpPr>
            <p:nvPr/>
          </p:nvSpPr>
          <p:spPr bwMode="auto">
            <a:xfrm>
              <a:off x="-7036240"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1" name="Rectangle 1592"/>
            <p:cNvSpPr>
              <a:spLocks noChangeArrowheads="1"/>
            </p:cNvSpPr>
            <p:nvPr/>
          </p:nvSpPr>
          <p:spPr bwMode="auto">
            <a:xfrm>
              <a:off x="-7296599"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2" name="Rectangle 1593"/>
            <p:cNvSpPr>
              <a:spLocks noChangeArrowheads="1"/>
            </p:cNvSpPr>
            <p:nvPr/>
          </p:nvSpPr>
          <p:spPr bwMode="auto">
            <a:xfrm>
              <a:off x="-6861610"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3" name="Rectangle 1594"/>
            <p:cNvSpPr>
              <a:spLocks noChangeArrowheads="1"/>
            </p:cNvSpPr>
            <p:nvPr/>
          </p:nvSpPr>
          <p:spPr bwMode="auto">
            <a:xfrm>
              <a:off x="-6337717"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4" name="Rectangle 1595"/>
            <p:cNvSpPr>
              <a:spLocks noChangeArrowheads="1"/>
            </p:cNvSpPr>
            <p:nvPr/>
          </p:nvSpPr>
          <p:spPr bwMode="auto">
            <a:xfrm>
              <a:off x="-7296599"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5" name="Rectangle 1596"/>
            <p:cNvSpPr>
              <a:spLocks noChangeArrowheads="1"/>
            </p:cNvSpPr>
            <p:nvPr/>
          </p:nvSpPr>
          <p:spPr bwMode="auto">
            <a:xfrm>
              <a:off x="-6337717"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6" name="Rectangle 1597"/>
            <p:cNvSpPr>
              <a:spLocks noChangeArrowheads="1"/>
            </p:cNvSpPr>
            <p:nvPr/>
          </p:nvSpPr>
          <p:spPr bwMode="auto">
            <a:xfrm>
              <a:off x="-6861610"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7" name="Rectangle 1598"/>
            <p:cNvSpPr>
              <a:spLocks noChangeArrowheads="1"/>
            </p:cNvSpPr>
            <p:nvPr/>
          </p:nvSpPr>
          <p:spPr bwMode="auto">
            <a:xfrm>
              <a:off x="-6337717"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8" name="Rectangle 1599"/>
            <p:cNvSpPr>
              <a:spLocks noChangeArrowheads="1"/>
            </p:cNvSpPr>
            <p:nvPr/>
          </p:nvSpPr>
          <p:spPr bwMode="auto">
            <a:xfrm>
              <a:off x="-7296601" y="27432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9" name="Rectangle 1600"/>
            <p:cNvSpPr>
              <a:spLocks noChangeArrowheads="1"/>
            </p:cNvSpPr>
            <p:nvPr/>
          </p:nvSpPr>
          <p:spPr bwMode="auto">
            <a:xfrm>
              <a:off x="-6769534" y="27432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60" name="Rectangle 1601"/>
            <p:cNvSpPr>
              <a:spLocks noChangeArrowheads="1"/>
            </p:cNvSpPr>
            <p:nvPr/>
          </p:nvSpPr>
          <p:spPr bwMode="auto">
            <a:xfrm>
              <a:off x="-6861612"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1" name="Rectangle 1602"/>
            <p:cNvSpPr>
              <a:spLocks noChangeArrowheads="1"/>
            </p:cNvSpPr>
            <p:nvPr/>
          </p:nvSpPr>
          <p:spPr bwMode="auto">
            <a:xfrm>
              <a:off x="-6861612" y="29178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2" name="Rectangle 1603"/>
            <p:cNvSpPr>
              <a:spLocks noChangeArrowheads="1"/>
            </p:cNvSpPr>
            <p:nvPr/>
          </p:nvSpPr>
          <p:spPr bwMode="auto">
            <a:xfrm>
              <a:off x="-6337717"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3" name="Freeform 1604"/>
            <p:cNvSpPr/>
            <p:nvPr/>
          </p:nvSpPr>
          <p:spPr bwMode="auto">
            <a:xfrm>
              <a:off x="-6245623" y="-261938"/>
              <a:ext cx="31750" cy="3230563"/>
            </a:xfrm>
            <a:custGeom>
              <a:avLst/>
              <a:gdLst>
                <a:gd name="T0" fmla="*/ 20 w 20"/>
                <a:gd name="T1" fmla="*/ 2035 h 2035"/>
                <a:gd name="T2" fmla="*/ 0 w 20"/>
                <a:gd name="T3" fmla="*/ 2035 h 2035"/>
                <a:gd name="T4" fmla="*/ 0 w 20"/>
                <a:gd name="T5" fmla="*/ 0 h 2035"/>
                <a:gd name="T6" fmla="*/ 20 w 20"/>
                <a:gd name="T7" fmla="*/ 32 h 2035"/>
                <a:gd name="T8" fmla="*/ 20 w 20"/>
                <a:gd name="T9" fmla="*/ 2035 h 2035"/>
              </a:gdLst>
              <a:ahLst/>
              <a:cxnLst>
                <a:cxn ang="0">
                  <a:pos x="T0" y="T1"/>
                </a:cxn>
                <a:cxn ang="0">
                  <a:pos x="T2" y="T3"/>
                </a:cxn>
                <a:cxn ang="0">
                  <a:pos x="T4" y="T5"/>
                </a:cxn>
                <a:cxn ang="0">
                  <a:pos x="T6" y="T7"/>
                </a:cxn>
                <a:cxn ang="0">
                  <a:pos x="T8" y="T9"/>
                </a:cxn>
              </a:cxnLst>
              <a:rect l="0" t="0" r="r" b="b"/>
              <a:pathLst>
                <a:path w="20" h="2035">
                  <a:moveTo>
                    <a:pt x="20" y="2035"/>
                  </a:moveTo>
                  <a:lnTo>
                    <a:pt x="0" y="2035"/>
                  </a:lnTo>
                  <a:lnTo>
                    <a:pt x="0" y="0"/>
                  </a:lnTo>
                  <a:lnTo>
                    <a:pt x="20" y="32"/>
                  </a:lnTo>
                  <a:lnTo>
                    <a:pt x="20" y="2035"/>
                  </a:lnTo>
                  <a:close/>
                </a:path>
              </a:pathLst>
            </a:custGeom>
            <a:grpFill/>
            <a:ln>
              <a:noFill/>
            </a:ln>
          </p:spPr>
          <p:txBody>
            <a:bodyPr vert="horz" wrap="square" lIns="91440" tIns="45720" rIns="91440" bIns="45720" numCol="1" anchor="t" anchorCtr="0" compatLnSpc="1"/>
            <a:lstStyle/>
            <a:p>
              <a:endParaRPr lang="zh-CN" altLang="en-US"/>
            </a:p>
          </p:txBody>
        </p:sp>
        <p:sp>
          <p:nvSpPr>
            <p:cNvPr id="564" name="Freeform 1605"/>
            <p:cNvSpPr/>
            <p:nvPr/>
          </p:nvSpPr>
          <p:spPr bwMode="auto">
            <a:xfrm>
              <a:off x="-6178939" y="-182563"/>
              <a:ext cx="25401" cy="2574926"/>
            </a:xfrm>
            <a:custGeom>
              <a:avLst/>
              <a:gdLst>
                <a:gd name="T0" fmla="*/ 16 w 16"/>
                <a:gd name="T1" fmla="*/ 1622 h 1622"/>
                <a:gd name="T2" fmla="*/ 0 w 16"/>
                <a:gd name="T3" fmla="*/ 1622 h 1622"/>
                <a:gd name="T4" fmla="*/ 0 w 16"/>
                <a:gd name="T5" fmla="*/ 0 h 1622"/>
                <a:gd name="T6" fmla="*/ 16 w 16"/>
                <a:gd name="T7" fmla="*/ 34 h 1622"/>
                <a:gd name="T8" fmla="*/ 16 w 16"/>
                <a:gd name="T9" fmla="*/ 1622 h 1622"/>
              </a:gdLst>
              <a:ahLst/>
              <a:cxnLst>
                <a:cxn ang="0">
                  <a:pos x="T0" y="T1"/>
                </a:cxn>
                <a:cxn ang="0">
                  <a:pos x="T2" y="T3"/>
                </a:cxn>
                <a:cxn ang="0">
                  <a:pos x="T4" y="T5"/>
                </a:cxn>
                <a:cxn ang="0">
                  <a:pos x="T6" y="T7"/>
                </a:cxn>
                <a:cxn ang="0">
                  <a:pos x="T8" y="T9"/>
                </a:cxn>
              </a:cxnLst>
              <a:rect l="0" t="0" r="r" b="b"/>
              <a:pathLst>
                <a:path w="16" h="1622">
                  <a:moveTo>
                    <a:pt x="16" y="1622"/>
                  </a:moveTo>
                  <a:lnTo>
                    <a:pt x="0" y="1622"/>
                  </a:lnTo>
                  <a:lnTo>
                    <a:pt x="0" y="0"/>
                  </a:lnTo>
                  <a:lnTo>
                    <a:pt x="16" y="34"/>
                  </a:lnTo>
                  <a:lnTo>
                    <a:pt x="16" y="1622"/>
                  </a:lnTo>
                  <a:close/>
                </a:path>
              </a:pathLst>
            </a:custGeom>
            <a:grpFill/>
            <a:ln>
              <a:noFill/>
            </a:ln>
          </p:spPr>
          <p:txBody>
            <a:bodyPr vert="horz" wrap="square" lIns="91440" tIns="45720" rIns="91440" bIns="45720" numCol="1" anchor="t" anchorCtr="0" compatLnSpc="1"/>
            <a:lstStyle/>
            <a:p>
              <a:endParaRPr lang="zh-CN" altLang="en-US"/>
            </a:p>
          </p:txBody>
        </p:sp>
        <p:sp>
          <p:nvSpPr>
            <p:cNvPr id="565" name="Freeform 1606"/>
            <p:cNvSpPr/>
            <p:nvPr/>
          </p:nvSpPr>
          <p:spPr bwMode="auto">
            <a:xfrm>
              <a:off x="-6118423" y="-93663"/>
              <a:ext cx="15875" cy="2241550"/>
            </a:xfrm>
            <a:custGeom>
              <a:avLst/>
              <a:gdLst>
                <a:gd name="T0" fmla="*/ 10 w 10"/>
                <a:gd name="T1" fmla="*/ 1412 h 1412"/>
                <a:gd name="T2" fmla="*/ 0 w 10"/>
                <a:gd name="T3" fmla="*/ 1412 h 1412"/>
                <a:gd name="T4" fmla="*/ 0 w 10"/>
                <a:gd name="T5" fmla="*/ 0 h 1412"/>
                <a:gd name="T6" fmla="*/ 10 w 10"/>
                <a:gd name="T7" fmla="*/ 32 h 1412"/>
                <a:gd name="T8" fmla="*/ 10 w 10"/>
                <a:gd name="T9" fmla="*/ 1412 h 1412"/>
              </a:gdLst>
              <a:ahLst/>
              <a:cxnLst>
                <a:cxn ang="0">
                  <a:pos x="T0" y="T1"/>
                </a:cxn>
                <a:cxn ang="0">
                  <a:pos x="T2" y="T3"/>
                </a:cxn>
                <a:cxn ang="0">
                  <a:pos x="T4" y="T5"/>
                </a:cxn>
                <a:cxn ang="0">
                  <a:pos x="T6" y="T7"/>
                </a:cxn>
                <a:cxn ang="0">
                  <a:pos x="T8" y="T9"/>
                </a:cxn>
              </a:cxnLst>
              <a:rect l="0" t="0" r="r" b="b"/>
              <a:pathLst>
                <a:path w="10" h="1412">
                  <a:moveTo>
                    <a:pt x="10" y="1412"/>
                  </a:moveTo>
                  <a:lnTo>
                    <a:pt x="0" y="1412"/>
                  </a:lnTo>
                  <a:lnTo>
                    <a:pt x="0" y="0"/>
                  </a:lnTo>
                  <a:lnTo>
                    <a:pt x="10" y="32"/>
                  </a:lnTo>
                  <a:lnTo>
                    <a:pt x="10" y="1412"/>
                  </a:lnTo>
                  <a:close/>
                </a:path>
              </a:pathLst>
            </a:custGeom>
            <a:grpFill/>
            <a:ln>
              <a:noFill/>
            </a:ln>
          </p:spPr>
          <p:txBody>
            <a:bodyPr vert="horz" wrap="square" lIns="91440" tIns="45720" rIns="91440" bIns="45720" numCol="1" anchor="t" anchorCtr="0" compatLnSpc="1"/>
            <a:lstStyle/>
            <a:p>
              <a:endParaRPr lang="zh-CN" altLang="en-US"/>
            </a:p>
          </p:txBody>
        </p:sp>
      </p:grpSp>
    </p:spTree>
    <p:extLst>
      <p:ext uri="{BB962C8B-B14F-4D97-AF65-F5344CB8AC3E}">
        <p14:creationId xmlns:p14="http://schemas.microsoft.com/office/powerpoint/2010/main" val="1404707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769" name="圆角矩形 1768"/>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0"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1771" name="矩形 1770"/>
          <p:cNvSpPr/>
          <p:nvPr/>
        </p:nvSpPr>
        <p:spPr>
          <a:xfrm>
            <a:off x="633077" y="125666"/>
            <a:ext cx="1757212" cy="738664"/>
          </a:xfrm>
          <a:prstGeom prst="rect">
            <a:avLst/>
          </a:prstGeom>
        </p:spPr>
        <p:txBody>
          <a:bodyPr wrap="none">
            <a:spAutoFit/>
          </a:bodyPr>
          <a:lstStyle/>
          <a:p>
            <a:pPr>
              <a:lnSpc>
                <a:spcPct val="150000"/>
              </a:lnSpc>
            </a:pPr>
            <a:r>
              <a:rPr lang="en-US" altLang="zh-CN" sz="2800" dirty="0" smtClean="0">
                <a:solidFill>
                  <a:srgbClr val="157E9F"/>
                </a:solidFill>
                <a:latin typeface="方正清刻本悦宋简体" panose="02000000000000000000" pitchFamily="2" charset="-122"/>
                <a:ea typeface="方正清刻本悦宋简体" panose="02000000000000000000" pitchFamily="2" charset="-122"/>
              </a:rPr>
              <a:t> </a:t>
            </a:r>
            <a:r>
              <a:rPr lang="zh-CN" altLang="en-US" sz="2800" dirty="0" smtClean="0">
                <a:solidFill>
                  <a:srgbClr val="157E9F"/>
                </a:solidFill>
                <a:latin typeface="方正清刻本悦宋简体" panose="02000000000000000000" pitchFamily="2" charset="-122"/>
                <a:ea typeface="方正清刻本悦宋简体" panose="02000000000000000000" pitchFamily="2" charset="-122"/>
              </a:rPr>
              <a:t>预期成果</a:t>
            </a:r>
            <a:endParaRPr lang="en-US" altLang="zh-CN" sz="2800" dirty="0">
              <a:solidFill>
                <a:srgbClr val="157E9F"/>
              </a:solidFill>
              <a:latin typeface="方正清刻本悦宋简体" panose="02000000000000000000" pitchFamily="2" charset="-122"/>
              <a:ea typeface="方正清刻本悦宋简体" panose="02000000000000000000" pitchFamily="2" charset="-122"/>
            </a:endParaRPr>
          </a:p>
        </p:txBody>
      </p:sp>
      <p:grpSp>
        <p:nvGrpSpPr>
          <p:cNvPr id="61" name="组合 1"/>
          <p:cNvGrpSpPr/>
          <p:nvPr/>
        </p:nvGrpSpPr>
        <p:grpSpPr bwMode="auto">
          <a:xfrm>
            <a:off x="1951867" y="2246925"/>
            <a:ext cx="3282154" cy="2870223"/>
            <a:chOff x="1878988" y="2293364"/>
            <a:chExt cx="3330270" cy="2911770"/>
          </a:xfrm>
        </p:grpSpPr>
        <p:sp>
          <p:nvSpPr>
            <p:cNvPr id="62" name="任意多边形 20"/>
            <p:cNvSpPr/>
            <p:nvPr/>
          </p:nvSpPr>
          <p:spPr bwMode="auto">
            <a:xfrm>
              <a:off x="1901681" y="2319131"/>
              <a:ext cx="3294776" cy="2863476"/>
            </a:xfrm>
            <a:custGeom>
              <a:avLst/>
              <a:gdLst>
                <a:gd name="T0" fmla="*/ 671060 w 3980315"/>
                <a:gd name="T1" fmla="*/ 1962052 h 3459275"/>
                <a:gd name="T2" fmla="*/ 0 w 3980315"/>
                <a:gd name="T3" fmla="*/ 0 h 3459275"/>
                <a:gd name="T4" fmla="*/ 2257578 w 3980315"/>
                <a:gd name="T5" fmla="*/ 700709 h 3459275"/>
                <a:gd name="T6" fmla="*/ 710036 w 3980315"/>
                <a:gd name="T7" fmla="*/ 524229 h 3459275"/>
                <a:gd name="T8" fmla="*/ 1232914 w 3980315"/>
                <a:gd name="T9" fmla="*/ 196224 h 3459275"/>
                <a:gd name="T10" fmla="*/ 671060 w 3980315"/>
                <a:gd name="T11" fmla="*/ 1962052 h 345927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980315" h="3459275">
                  <a:moveTo>
                    <a:pt x="1183140" y="3459275"/>
                  </a:moveTo>
                  <a:lnTo>
                    <a:pt x="0" y="0"/>
                  </a:lnTo>
                  <a:lnTo>
                    <a:pt x="3980315" y="1235414"/>
                  </a:lnTo>
                  <a:lnTo>
                    <a:pt x="1251857" y="924264"/>
                  </a:lnTo>
                  <a:lnTo>
                    <a:pt x="2173740" y="345960"/>
                  </a:lnTo>
                  <a:lnTo>
                    <a:pt x="1183140" y="3459275"/>
                  </a:lnTo>
                  <a:close/>
                </a:path>
              </a:pathLst>
            </a:custGeom>
            <a:noFill/>
            <a:ln w="22225">
              <a:solidFill>
                <a:srgbClr val="157E9F"/>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3" name="椭圆 21"/>
            <p:cNvSpPr>
              <a:spLocks noChangeArrowheads="1"/>
            </p:cNvSpPr>
            <p:nvPr/>
          </p:nvSpPr>
          <p:spPr bwMode="auto">
            <a:xfrm>
              <a:off x="1878988" y="2293364"/>
              <a:ext cx="51946" cy="51946"/>
            </a:xfrm>
            <a:prstGeom prst="ellipse">
              <a:avLst/>
            </a:prstGeom>
            <a:blipFill dpi="0" rotWithShape="1">
              <a:blip/>
              <a:srcRect/>
              <a:stretch>
                <a:fillRect/>
              </a:stretch>
            </a:blipFill>
            <a:ln w="22225">
              <a:solidFill>
                <a:srgbClr val="157E9F"/>
              </a:solidFill>
              <a:round/>
            </a:ln>
          </p:spPr>
          <p:txBody>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spcBef>
                  <a:spcPct val="0"/>
                </a:spcBef>
                <a:buFontTx/>
                <a:buNone/>
              </a:pPr>
              <a:endParaRPr lang="zh-CN" altLang="en-US" sz="1800">
                <a:latin typeface="Arial" pitchFamily="34" charset="0"/>
              </a:endParaRPr>
            </a:p>
          </p:txBody>
        </p:sp>
        <p:sp>
          <p:nvSpPr>
            <p:cNvPr id="64" name="椭圆 22"/>
            <p:cNvSpPr>
              <a:spLocks noChangeArrowheads="1"/>
            </p:cNvSpPr>
            <p:nvPr/>
          </p:nvSpPr>
          <p:spPr bwMode="auto">
            <a:xfrm>
              <a:off x="2856811" y="5153188"/>
              <a:ext cx="51946" cy="51946"/>
            </a:xfrm>
            <a:prstGeom prst="ellipse">
              <a:avLst/>
            </a:prstGeom>
            <a:blipFill dpi="0" rotWithShape="1">
              <a:blip/>
              <a:srcRect/>
              <a:stretch>
                <a:fillRect/>
              </a:stretch>
            </a:blipFill>
            <a:ln w="22225">
              <a:solidFill>
                <a:srgbClr val="157E9F"/>
              </a:solidFill>
              <a:round/>
            </a:ln>
          </p:spPr>
          <p:txBody>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spcBef>
                  <a:spcPct val="0"/>
                </a:spcBef>
                <a:buFontTx/>
                <a:buNone/>
              </a:pPr>
              <a:endParaRPr lang="zh-CN" altLang="en-US" sz="1800">
                <a:latin typeface="Arial" pitchFamily="34" charset="0"/>
              </a:endParaRPr>
            </a:p>
          </p:txBody>
        </p:sp>
        <p:sp>
          <p:nvSpPr>
            <p:cNvPr id="65" name="椭圆 23"/>
            <p:cNvSpPr>
              <a:spLocks noChangeArrowheads="1"/>
            </p:cNvSpPr>
            <p:nvPr/>
          </p:nvSpPr>
          <p:spPr bwMode="auto">
            <a:xfrm>
              <a:off x="3667165" y="2599475"/>
              <a:ext cx="51946" cy="51946"/>
            </a:xfrm>
            <a:prstGeom prst="ellipse">
              <a:avLst/>
            </a:prstGeom>
            <a:blipFill dpi="0" rotWithShape="1">
              <a:blip/>
              <a:srcRect/>
              <a:stretch>
                <a:fillRect/>
              </a:stretch>
            </a:blipFill>
            <a:ln w="22225">
              <a:solidFill>
                <a:srgbClr val="157E9F"/>
              </a:solidFill>
              <a:round/>
            </a:ln>
          </p:spPr>
          <p:txBody>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spcBef>
                  <a:spcPct val="0"/>
                </a:spcBef>
                <a:buFontTx/>
                <a:buNone/>
              </a:pPr>
              <a:endParaRPr lang="zh-CN" altLang="en-US" sz="1800">
                <a:latin typeface="Arial" pitchFamily="34" charset="0"/>
              </a:endParaRPr>
            </a:p>
          </p:txBody>
        </p:sp>
        <p:sp>
          <p:nvSpPr>
            <p:cNvPr id="66" name="椭圆 24"/>
            <p:cNvSpPr>
              <a:spLocks noChangeArrowheads="1"/>
            </p:cNvSpPr>
            <p:nvPr/>
          </p:nvSpPr>
          <p:spPr bwMode="auto">
            <a:xfrm>
              <a:off x="5157312" y="3314745"/>
              <a:ext cx="51946" cy="51946"/>
            </a:xfrm>
            <a:prstGeom prst="ellipse">
              <a:avLst/>
            </a:prstGeom>
            <a:blipFill dpi="0" rotWithShape="1">
              <a:blip/>
              <a:srcRect/>
              <a:stretch>
                <a:fillRect/>
              </a:stretch>
            </a:blipFill>
            <a:ln w="22225">
              <a:solidFill>
                <a:srgbClr val="157E9F"/>
              </a:solidFill>
              <a:round/>
            </a:ln>
          </p:spPr>
          <p:txBody>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spcBef>
                  <a:spcPct val="0"/>
                </a:spcBef>
                <a:buFontTx/>
                <a:buNone/>
              </a:pPr>
              <a:endParaRPr lang="zh-CN" altLang="en-US" sz="1800">
                <a:latin typeface="Arial" pitchFamily="34" charset="0"/>
              </a:endParaRPr>
            </a:p>
          </p:txBody>
        </p:sp>
        <p:sp>
          <p:nvSpPr>
            <p:cNvPr id="67" name="椭圆 25"/>
            <p:cNvSpPr>
              <a:spLocks noChangeArrowheads="1"/>
            </p:cNvSpPr>
            <p:nvPr/>
          </p:nvSpPr>
          <p:spPr bwMode="auto">
            <a:xfrm>
              <a:off x="2908758" y="3056262"/>
              <a:ext cx="51946" cy="51946"/>
            </a:xfrm>
            <a:prstGeom prst="ellipse">
              <a:avLst/>
            </a:prstGeom>
            <a:blipFill dpi="0" rotWithShape="1">
              <a:blip/>
              <a:srcRect/>
              <a:stretch>
                <a:fillRect/>
              </a:stretch>
            </a:blipFill>
            <a:ln w="22225">
              <a:solidFill>
                <a:srgbClr val="157E9F"/>
              </a:solidFill>
              <a:round/>
            </a:ln>
          </p:spPr>
          <p:txBody>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spcBef>
                  <a:spcPct val="0"/>
                </a:spcBef>
                <a:buFontTx/>
                <a:buNone/>
              </a:pPr>
              <a:endParaRPr lang="zh-CN" altLang="en-US" sz="1800">
                <a:latin typeface="Arial" pitchFamily="34" charset="0"/>
              </a:endParaRPr>
            </a:p>
          </p:txBody>
        </p:sp>
        <p:sp>
          <p:nvSpPr>
            <p:cNvPr id="68" name="任意多边形 26"/>
            <p:cNvSpPr/>
            <p:nvPr/>
          </p:nvSpPr>
          <p:spPr bwMode="auto">
            <a:xfrm>
              <a:off x="1899711" y="2314061"/>
              <a:ext cx="3298812" cy="2877555"/>
            </a:xfrm>
            <a:custGeom>
              <a:avLst/>
              <a:gdLst>
                <a:gd name="T0" fmla="*/ 0 w 3985191"/>
                <a:gd name="T1" fmla="*/ 0 h 3476284"/>
                <a:gd name="T2" fmla="*/ 1234264 w 3985191"/>
                <a:gd name="T3" fmla="*/ 205872 h 3476284"/>
                <a:gd name="T4" fmla="*/ 2260344 w 3985191"/>
                <a:gd name="T5" fmla="*/ 697880 h 3476284"/>
                <a:gd name="T6" fmla="*/ 666236 w 3985191"/>
                <a:gd name="T7" fmla="*/ 1971698 h 3476284"/>
                <a:gd name="T8" fmla="*/ 703281 w 3985191"/>
                <a:gd name="T9" fmla="*/ 520757 h 3476284"/>
                <a:gd name="T10" fmla="*/ 0 w 3985191"/>
                <a:gd name="T11" fmla="*/ 0 h 34762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985191" h="3476284">
                  <a:moveTo>
                    <a:pt x="0" y="0"/>
                  </a:moveTo>
                  <a:lnTo>
                    <a:pt x="2176121" y="362970"/>
                  </a:lnTo>
                  <a:lnTo>
                    <a:pt x="3985191" y="1230426"/>
                  </a:lnTo>
                  <a:lnTo>
                    <a:pt x="1174635" y="3476284"/>
                  </a:lnTo>
                  <a:lnTo>
                    <a:pt x="1239950" y="918142"/>
                  </a:lnTo>
                  <a:lnTo>
                    <a:pt x="0" y="0"/>
                  </a:lnTo>
                  <a:close/>
                </a:path>
              </a:pathLst>
            </a:custGeom>
            <a:noFill/>
            <a:ln w="22225">
              <a:solidFill>
                <a:srgbClr val="157E9F"/>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9" name="文本框 32"/>
          <p:cNvSpPr txBox="1">
            <a:spLocks noChangeArrowheads="1"/>
          </p:cNvSpPr>
          <p:nvPr/>
        </p:nvSpPr>
        <p:spPr bwMode="auto">
          <a:xfrm>
            <a:off x="1287463" y="1719832"/>
            <a:ext cx="12667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spcBef>
                <a:spcPct val="0"/>
              </a:spcBef>
              <a:buNone/>
            </a:pPr>
            <a:r>
              <a:rPr lang="zh-CN" altLang="en-US" sz="1800" b="1" dirty="0">
                <a:solidFill>
                  <a:srgbClr val="157E9F"/>
                </a:solidFill>
                <a:latin typeface="方正清刻本悦宋简体" panose="02000000000000000000" pitchFamily="2" charset="-122"/>
                <a:ea typeface="方正清刻本悦宋简体" panose="02000000000000000000" pitchFamily="2" charset="-122"/>
              </a:rPr>
              <a:t>精确算法</a:t>
            </a:r>
          </a:p>
        </p:txBody>
      </p:sp>
      <p:sp>
        <p:nvSpPr>
          <p:cNvPr id="70" name="文本框 32"/>
          <p:cNvSpPr txBox="1">
            <a:spLocks noChangeArrowheads="1"/>
          </p:cNvSpPr>
          <p:nvPr/>
        </p:nvSpPr>
        <p:spPr bwMode="auto">
          <a:xfrm>
            <a:off x="4757864" y="2568054"/>
            <a:ext cx="12667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spcBef>
                <a:spcPct val="0"/>
              </a:spcBef>
              <a:buNone/>
            </a:pPr>
            <a:r>
              <a:rPr lang="zh-CN" altLang="en-US" sz="1800" b="1" dirty="0">
                <a:solidFill>
                  <a:srgbClr val="157E9F"/>
                </a:solidFill>
                <a:latin typeface="方正清刻本悦宋简体" panose="02000000000000000000" pitchFamily="2" charset="-122"/>
                <a:ea typeface="方正清刻本悦宋简体" panose="02000000000000000000" pitchFamily="2" charset="-122"/>
              </a:rPr>
              <a:t>数据实验</a:t>
            </a:r>
          </a:p>
        </p:txBody>
      </p:sp>
      <p:sp>
        <p:nvSpPr>
          <p:cNvPr id="71" name="文本框 33"/>
          <p:cNvSpPr txBox="1">
            <a:spLocks noChangeArrowheads="1"/>
          </p:cNvSpPr>
          <p:nvPr/>
        </p:nvSpPr>
        <p:spPr bwMode="auto">
          <a:xfrm>
            <a:off x="1861064" y="5066212"/>
            <a:ext cx="12690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spcBef>
                <a:spcPct val="0"/>
              </a:spcBef>
              <a:buNone/>
            </a:pPr>
            <a:r>
              <a:rPr lang="zh-CN" altLang="en-US" sz="1800" b="1" dirty="0">
                <a:solidFill>
                  <a:srgbClr val="157E9F"/>
                </a:solidFill>
                <a:latin typeface="方正清刻本悦宋简体" panose="02000000000000000000" pitchFamily="2" charset="-122"/>
                <a:ea typeface="方正清刻本悦宋简体" panose="02000000000000000000" pitchFamily="2" charset="-122"/>
              </a:rPr>
              <a:t>数学模型</a:t>
            </a:r>
          </a:p>
        </p:txBody>
      </p:sp>
      <p:sp>
        <p:nvSpPr>
          <p:cNvPr id="72" name="文本框 32"/>
          <p:cNvSpPr txBox="1">
            <a:spLocks noChangeArrowheads="1"/>
          </p:cNvSpPr>
          <p:nvPr/>
        </p:nvSpPr>
        <p:spPr bwMode="auto">
          <a:xfrm>
            <a:off x="7382469" y="1279716"/>
            <a:ext cx="12667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eaLnBrk="1" hangingPunct="1">
              <a:spcBef>
                <a:spcPct val="0"/>
              </a:spcBef>
              <a:buFont typeface="Arial" pitchFamily="34" charset="0"/>
              <a:buNone/>
            </a:pPr>
            <a:r>
              <a:rPr lang="zh-CN" altLang="en-US" sz="1800" b="1" dirty="0" smtClean="0">
                <a:solidFill>
                  <a:srgbClr val="157E9F"/>
                </a:solidFill>
                <a:latin typeface="方正清刻本悦宋简体" panose="02000000000000000000" pitchFamily="2" charset="-122"/>
                <a:ea typeface="方正清刻本悦宋简体" panose="02000000000000000000" pitchFamily="2" charset="-122"/>
              </a:rPr>
              <a:t>数学模型</a:t>
            </a:r>
            <a:endParaRPr lang="zh-CN" altLang="en-US" sz="1800" b="1" dirty="0">
              <a:solidFill>
                <a:srgbClr val="157E9F"/>
              </a:solidFill>
              <a:latin typeface="方正清刻本悦宋简体" panose="02000000000000000000" pitchFamily="2" charset="-122"/>
              <a:ea typeface="方正清刻本悦宋简体" panose="02000000000000000000" pitchFamily="2" charset="-122"/>
            </a:endParaRPr>
          </a:p>
        </p:txBody>
      </p:sp>
      <p:grpSp>
        <p:nvGrpSpPr>
          <p:cNvPr id="73" name="Group 398"/>
          <p:cNvGrpSpPr/>
          <p:nvPr/>
        </p:nvGrpSpPr>
        <p:grpSpPr>
          <a:xfrm>
            <a:off x="6821121" y="1390227"/>
            <a:ext cx="391999" cy="405287"/>
            <a:chOff x="209551" y="3594100"/>
            <a:chExt cx="280988" cy="290513"/>
          </a:xfrm>
          <a:solidFill>
            <a:srgbClr val="157E9F"/>
          </a:solidFill>
        </p:grpSpPr>
        <p:sp>
          <p:nvSpPr>
            <p:cNvPr id="74" name="Freeform 154"/>
            <p:cNvSpPr>
              <a:spLocks noEditPoints="1"/>
            </p:cNvSpPr>
            <p:nvPr/>
          </p:nvSpPr>
          <p:spPr bwMode="auto">
            <a:xfrm>
              <a:off x="209551" y="3594100"/>
              <a:ext cx="280988" cy="290513"/>
            </a:xfrm>
            <a:custGeom>
              <a:avLst/>
              <a:gdLst/>
              <a:ahLst/>
              <a:cxnLst>
                <a:cxn ang="0">
                  <a:pos x="25" y="104"/>
                </a:cxn>
                <a:cxn ang="0">
                  <a:pos x="40" y="103"/>
                </a:cxn>
                <a:cxn ang="0">
                  <a:pos x="84" y="103"/>
                </a:cxn>
                <a:cxn ang="0">
                  <a:pos x="99" y="104"/>
                </a:cxn>
                <a:cxn ang="0">
                  <a:pos x="108" y="64"/>
                </a:cxn>
                <a:cxn ang="0">
                  <a:pos x="99" y="24"/>
                </a:cxn>
                <a:cxn ang="0">
                  <a:pos x="62" y="0"/>
                </a:cxn>
                <a:cxn ang="0">
                  <a:pos x="25" y="24"/>
                </a:cxn>
                <a:cxn ang="0">
                  <a:pos x="16" y="64"/>
                </a:cxn>
                <a:cxn ang="0">
                  <a:pos x="62" y="124"/>
                </a:cxn>
                <a:cxn ang="0">
                  <a:pos x="62" y="95"/>
                </a:cxn>
                <a:cxn ang="0">
                  <a:pos x="62" y="124"/>
                </a:cxn>
                <a:cxn ang="0">
                  <a:pos x="39" y="50"/>
                </a:cxn>
                <a:cxn ang="0">
                  <a:pos x="62" y="37"/>
                </a:cxn>
                <a:cxn ang="0">
                  <a:pos x="85" y="50"/>
                </a:cxn>
                <a:cxn ang="0">
                  <a:pos x="85" y="78"/>
                </a:cxn>
                <a:cxn ang="0">
                  <a:pos x="62" y="91"/>
                </a:cxn>
                <a:cxn ang="0">
                  <a:pos x="39" y="78"/>
                </a:cxn>
                <a:cxn ang="0">
                  <a:pos x="34" y="74"/>
                </a:cxn>
                <a:cxn ang="0">
                  <a:pos x="34" y="54"/>
                </a:cxn>
                <a:cxn ang="0">
                  <a:pos x="34" y="74"/>
                </a:cxn>
                <a:cxn ang="0">
                  <a:pos x="42" y="30"/>
                </a:cxn>
                <a:cxn ang="0">
                  <a:pos x="48" y="40"/>
                </a:cxn>
                <a:cxn ang="0">
                  <a:pos x="67" y="35"/>
                </a:cxn>
                <a:cxn ang="0">
                  <a:pos x="85" y="45"/>
                </a:cxn>
                <a:cxn ang="0">
                  <a:pos x="67" y="35"/>
                </a:cxn>
                <a:cxn ang="0">
                  <a:pos x="102" y="64"/>
                </a:cxn>
                <a:cxn ang="0">
                  <a:pos x="90" y="64"/>
                </a:cxn>
                <a:cxn ang="0">
                  <a:pos x="85" y="83"/>
                </a:cxn>
                <a:cxn ang="0">
                  <a:pos x="67" y="93"/>
                </a:cxn>
                <a:cxn ang="0">
                  <a:pos x="85" y="83"/>
                </a:cxn>
                <a:cxn ang="0">
                  <a:pos x="57" y="93"/>
                </a:cxn>
                <a:cxn ang="0">
                  <a:pos x="39" y="83"/>
                </a:cxn>
                <a:cxn ang="0">
                  <a:pos x="116" y="94"/>
                </a:cxn>
                <a:cxn ang="0">
                  <a:pos x="86" y="99"/>
                </a:cxn>
                <a:cxn ang="0">
                  <a:pos x="105" y="67"/>
                </a:cxn>
                <a:cxn ang="0">
                  <a:pos x="99" y="28"/>
                </a:cxn>
                <a:cxn ang="0">
                  <a:pos x="105" y="61"/>
                </a:cxn>
                <a:cxn ang="0">
                  <a:pos x="86" y="29"/>
                </a:cxn>
                <a:cxn ang="0">
                  <a:pos x="62" y="4"/>
                </a:cxn>
                <a:cxn ang="0">
                  <a:pos x="62" y="33"/>
                </a:cxn>
                <a:cxn ang="0">
                  <a:pos x="62" y="4"/>
                </a:cxn>
                <a:cxn ang="0">
                  <a:pos x="25" y="28"/>
                </a:cxn>
                <a:cxn ang="0">
                  <a:pos x="35" y="48"/>
                </a:cxn>
                <a:cxn ang="0">
                  <a:pos x="8" y="34"/>
                </a:cxn>
                <a:cxn ang="0">
                  <a:pos x="35" y="80"/>
                </a:cxn>
                <a:cxn ang="0">
                  <a:pos x="25" y="100"/>
                </a:cxn>
                <a:cxn ang="0">
                  <a:pos x="8" y="94"/>
                </a:cxn>
              </a:cxnLst>
              <a:rect l="0" t="0" r="r" b="b"/>
              <a:pathLst>
                <a:path w="124" h="128">
                  <a:moveTo>
                    <a:pt x="4" y="96"/>
                  </a:moveTo>
                  <a:cubicBezTo>
                    <a:pt x="7" y="101"/>
                    <a:pt x="14" y="104"/>
                    <a:pt x="25" y="104"/>
                  </a:cubicBezTo>
                  <a:cubicBezTo>
                    <a:pt x="25" y="104"/>
                    <a:pt x="25" y="104"/>
                    <a:pt x="25" y="104"/>
                  </a:cubicBezTo>
                  <a:cubicBezTo>
                    <a:pt x="29" y="104"/>
                    <a:pt x="34" y="104"/>
                    <a:pt x="40" y="103"/>
                  </a:cubicBezTo>
                  <a:cubicBezTo>
                    <a:pt x="45" y="118"/>
                    <a:pt x="53" y="128"/>
                    <a:pt x="62" y="128"/>
                  </a:cubicBezTo>
                  <a:cubicBezTo>
                    <a:pt x="71" y="128"/>
                    <a:pt x="79" y="118"/>
                    <a:pt x="84" y="103"/>
                  </a:cubicBezTo>
                  <a:cubicBezTo>
                    <a:pt x="90" y="104"/>
                    <a:pt x="95" y="104"/>
                    <a:pt x="99" y="104"/>
                  </a:cubicBezTo>
                  <a:cubicBezTo>
                    <a:pt x="99" y="104"/>
                    <a:pt x="99" y="104"/>
                    <a:pt x="99" y="104"/>
                  </a:cubicBezTo>
                  <a:cubicBezTo>
                    <a:pt x="110" y="104"/>
                    <a:pt x="117" y="101"/>
                    <a:pt x="120" y="96"/>
                  </a:cubicBezTo>
                  <a:cubicBezTo>
                    <a:pt x="124" y="89"/>
                    <a:pt x="120" y="77"/>
                    <a:pt x="108" y="64"/>
                  </a:cubicBezTo>
                  <a:cubicBezTo>
                    <a:pt x="120" y="51"/>
                    <a:pt x="124" y="39"/>
                    <a:pt x="120" y="32"/>
                  </a:cubicBezTo>
                  <a:cubicBezTo>
                    <a:pt x="117" y="27"/>
                    <a:pt x="110" y="24"/>
                    <a:pt x="99" y="24"/>
                  </a:cubicBezTo>
                  <a:cubicBezTo>
                    <a:pt x="95" y="24"/>
                    <a:pt x="90" y="24"/>
                    <a:pt x="84" y="25"/>
                  </a:cubicBezTo>
                  <a:cubicBezTo>
                    <a:pt x="79" y="10"/>
                    <a:pt x="71" y="0"/>
                    <a:pt x="62" y="0"/>
                  </a:cubicBezTo>
                  <a:cubicBezTo>
                    <a:pt x="53" y="0"/>
                    <a:pt x="45" y="10"/>
                    <a:pt x="40" y="25"/>
                  </a:cubicBezTo>
                  <a:cubicBezTo>
                    <a:pt x="34" y="24"/>
                    <a:pt x="29" y="24"/>
                    <a:pt x="25" y="24"/>
                  </a:cubicBezTo>
                  <a:cubicBezTo>
                    <a:pt x="14" y="24"/>
                    <a:pt x="7" y="27"/>
                    <a:pt x="4" y="32"/>
                  </a:cubicBezTo>
                  <a:cubicBezTo>
                    <a:pt x="0" y="39"/>
                    <a:pt x="4" y="51"/>
                    <a:pt x="16" y="64"/>
                  </a:cubicBezTo>
                  <a:cubicBezTo>
                    <a:pt x="4" y="77"/>
                    <a:pt x="0" y="89"/>
                    <a:pt x="4" y="96"/>
                  </a:cubicBezTo>
                  <a:close/>
                  <a:moveTo>
                    <a:pt x="62" y="124"/>
                  </a:moveTo>
                  <a:cubicBezTo>
                    <a:pt x="55" y="124"/>
                    <a:pt x="48" y="115"/>
                    <a:pt x="43" y="102"/>
                  </a:cubicBezTo>
                  <a:cubicBezTo>
                    <a:pt x="50" y="100"/>
                    <a:pt x="56" y="98"/>
                    <a:pt x="62" y="95"/>
                  </a:cubicBezTo>
                  <a:cubicBezTo>
                    <a:pt x="68" y="98"/>
                    <a:pt x="74" y="100"/>
                    <a:pt x="81" y="102"/>
                  </a:cubicBezTo>
                  <a:cubicBezTo>
                    <a:pt x="76" y="115"/>
                    <a:pt x="69" y="124"/>
                    <a:pt x="62" y="124"/>
                  </a:cubicBezTo>
                  <a:close/>
                  <a:moveTo>
                    <a:pt x="38" y="64"/>
                  </a:moveTo>
                  <a:cubicBezTo>
                    <a:pt x="38" y="59"/>
                    <a:pt x="38" y="55"/>
                    <a:pt x="39" y="50"/>
                  </a:cubicBezTo>
                  <a:cubicBezTo>
                    <a:pt x="42" y="48"/>
                    <a:pt x="46" y="46"/>
                    <a:pt x="50" y="43"/>
                  </a:cubicBezTo>
                  <a:cubicBezTo>
                    <a:pt x="54" y="41"/>
                    <a:pt x="58" y="39"/>
                    <a:pt x="62" y="37"/>
                  </a:cubicBezTo>
                  <a:cubicBezTo>
                    <a:pt x="66" y="39"/>
                    <a:pt x="70" y="41"/>
                    <a:pt x="74" y="43"/>
                  </a:cubicBezTo>
                  <a:cubicBezTo>
                    <a:pt x="78" y="46"/>
                    <a:pt x="82" y="48"/>
                    <a:pt x="85" y="50"/>
                  </a:cubicBezTo>
                  <a:cubicBezTo>
                    <a:pt x="86" y="55"/>
                    <a:pt x="86" y="59"/>
                    <a:pt x="86" y="64"/>
                  </a:cubicBezTo>
                  <a:cubicBezTo>
                    <a:pt x="86" y="69"/>
                    <a:pt x="86" y="73"/>
                    <a:pt x="85" y="78"/>
                  </a:cubicBezTo>
                  <a:cubicBezTo>
                    <a:pt x="82" y="80"/>
                    <a:pt x="78" y="82"/>
                    <a:pt x="74" y="85"/>
                  </a:cubicBezTo>
                  <a:cubicBezTo>
                    <a:pt x="70" y="87"/>
                    <a:pt x="66" y="89"/>
                    <a:pt x="62" y="91"/>
                  </a:cubicBezTo>
                  <a:cubicBezTo>
                    <a:pt x="58" y="89"/>
                    <a:pt x="54" y="87"/>
                    <a:pt x="50" y="85"/>
                  </a:cubicBezTo>
                  <a:cubicBezTo>
                    <a:pt x="46" y="82"/>
                    <a:pt x="42" y="80"/>
                    <a:pt x="39" y="78"/>
                  </a:cubicBezTo>
                  <a:cubicBezTo>
                    <a:pt x="38" y="73"/>
                    <a:pt x="38" y="69"/>
                    <a:pt x="38" y="64"/>
                  </a:cubicBezTo>
                  <a:close/>
                  <a:moveTo>
                    <a:pt x="34" y="74"/>
                  </a:moveTo>
                  <a:cubicBezTo>
                    <a:pt x="30" y="71"/>
                    <a:pt x="26" y="68"/>
                    <a:pt x="22" y="64"/>
                  </a:cubicBezTo>
                  <a:cubicBezTo>
                    <a:pt x="26" y="60"/>
                    <a:pt x="30" y="57"/>
                    <a:pt x="34" y="54"/>
                  </a:cubicBezTo>
                  <a:cubicBezTo>
                    <a:pt x="34" y="57"/>
                    <a:pt x="34" y="60"/>
                    <a:pt x="34" y="64"/>
                  </a:cubicBezTo>
                  <a:cubicBezTo>
                    <a:pt x="34" y="68"/>
                    <a:pt x="34" y="71"/>
                    <a:pt x="34" y="74"/>
                  </a:cubicBezTo>
                  <a:close/>
                  <a:moveTo>
                    <a:pt x="39" y="45"/>
                  </a:moveTo>
                  <a:cubicBezTo>
                    <a:pt x="40" y="40"/>
                    <a:pt x="41" y="35"/>
                    <a:pt x="42" y="30"/>
                  </a:cubicBezTo>
                  <a:cubicBezTo>
                    <a:pt x="47" y="31"/>
                    <a:pt x="52" y="33"/>
                    <a:pt x="57" y="35"/>
                  </a:cubicBezTo>
                  <a:cubicBezTo>
                    <a:pt x="54" y="36"/>
                    <a:pt x="51" y="38"/>
                    <a:pt x="48" y="40"/>
                  </a:cubicBezTo>
                  <a:cubicBezTo>
                    <a:pt x="45" y="42"/>
                    <a:pt x="42" y="43"/>
                    <a:pt x="39" y="45"/>
                  </a:cubicBezTo>
                  <a:close/>
                  <a:moveTo>
                    <a:pt x="67" y="35"/>
                  </a:moveTo>
                  <a:cubicBezTo>
                    <a:pt x="72" y="33"/>
                    <a:pt x="77" y="31"/>
                    <a:pt x="82" y="30"/>
                  </a:cubicBezTo>
                  <a:cubicBezTo>
                    <a:pt x="83" y="35"/>
                    <a:pt x="84" y="40"/>
                    <a:pt x="85" y="45"/>
                  </a:cubicBezTo>
                  <a:cubicBezTo>
                    <a:pt x="82" y="43"/>
                    <a:pt x="79" y="42"/>
                    <a:pt x="76" y="40"/>
                  </a:cubicBezTo>
                  <a:cubicBezTo>
                    <a:pt x="73" y="38"/>
                    <a:pt x="70" y="36"/>
                    <a:pt x="67" y="35"/>
                  </a:cubicBezTo>
                  <a:close/>
                  <a:moveTo>
                    <a:pt x="90" y="54"/>
                  </a:moveTo>
                  <a:cubicBezTo>
                    <a:pt x="94" y="57"/>
                    <a:pt x="98" y="60"/>
                    <a:pt x="102" y="64"/>
                  </a:cubicBezTo>
                  <a:cubicBezTo>
                    <a:pt x="98" y="68"/>
                    <a:pt x="94" y="71"/>
                    <a:pt x="90" y="74"/>
                  </a:cubicBezTo>
                  <a:cubicBezTo>
                    <a:pt x="90" y="71"/>
                    <a:pt x="90" y="68"/>
                    <a:pt x="90" y="64"/>
                  </a:cubicBezTo>
                  <a:cubicBezTo>
                    <a:pt x="90" y="60"/>
                    <a:pt x="90" y="57"/>
                    <a:pt x="90" y="54"/>
                  </a:cubicBezTo>
                  <a:close/>
                  <a:moveTo>
                    <a:pt x="85" y="83"/>
                  </a:moveTo>
                  <a:cubicBezTo>
                    <a:pt x="84" y="88"/>
                    <a:pt x="83" y="93"/>
                    <a:pt x="82" y="98"/>
                  </a:cubicBezTo>
                  <a:cubicBezTo>
                    <a:pt x="77" y="97"/>
                    <a:pt x="72" y="95"/>
                    <a:pt x="67" y="93"/>
                  </a:cubicBezTo>
                  <a:cubicBezTo>
                    <a:pt x="70" y="92"/>
                    <a:pt x="73" y="90"/>
                    <a:pt x="76" y="88"/>
                  </a:cubicBezTo>
                  <a:cubicBezTo>
                    <a:pt x="79" y="86"/>
                    <a:pt x="82" y="85"/>
                    <a:pt x="85" y="83"/>
                  </a:cubicBezTo>
                  <a:close/>
                  <a:moveTo>
                    <a:pt x="48" y="88"/>
                  </a:moveTo>
                  <a:cubicBezTo>
                    <a:pt x="51" y="90"/>
                    <a:pt x="54" y="92"/>
                    <a:pt x="57" y="93"/>
                  </a:cubicBezTo>
                  <a:cubicBezTo>
                    <a:pt x="52" y="95"/>
                    <a:pt x="47" y="97"/>
                    <a:pt x="42" y="98"/>
                  </a:cubicBezTo>
                  <a:cubicBezTo>
                    <a:pt x="41" y="93"/>
                    <a:pt x="40" y="88"/>
                    <a:pt x="39" y="83"/>
                  </a:cubicBezTo>
                  <a:cubicBezTo>
                    <a:pt x="42" y="85"/>
                    <a:pt x="45" y="86"/>
                    <a:pt x="48" y="88"/>
                  </a:cubicBezTo>
                  <a:close/>
                  <a:moveTo>
                    <a:pt x="116" y="94"/>
                  </a:moveTo>
                  <a:cubicBezTo>
                    <a:pt x="114" y="98"/>
                    <a:pt x="108" y="100"/>
                    <a:pt x="99" y="100"/>
                  </a:cubicBezTo>
                  <a:cubicBezTo>
                    <a:pt x="95" y="100"/>
                    <a:pt x="90" y="100"/>
                    <a:pt x="86" y="99"/>
                  </a:cubicBezTo>
                  <a:cubicBezTo>
                    <a:pt x="87" y="93"/>
                    <a:pt x="88" y="87"/>
                    <a:pt x="89" y="80"/>
                  </a:cubicBezTo>
                  <a:cubicBezTo>
                    <a:pt x="95" y="76"/>
                    <a:pt x="101" y="71"/>
                    <a:pt x="105" y="67"/>
                  </a:cubicBezTo>
                  <a:cubicBezTo>
                    <a:pt x="115" y="78"/>
                    <a:pt x="120" y="88"/>
                    <a:pt x="116" y="94"/>
                  </a:cubicBezTo>
                  <a:close/>
                  <a:moveTo>
                    <a:pt x="99" y="28"/>
                  </a:moveTo>
                  <a:cubicBezTo>
                    <a:pt x="108" y="28"/>
                    <a:pt x="114" y="30"/>
                    <a:pt x="116" y="34"/>
                  </a:cubicBezTo>
                  <a:cubicBezTo>
                    <a:pt x="120" y="40"/>
                    <a:pt x="115" y="50"/>
                    <a:pt x="105" y="61"/>
                  </a:cubicBezTo>
                  <a:cubicBezTo>
                    <a:pt x="101" y="57"/>
                    <a:pt x="95" y="52"/>
                    <a:pt x="89" y="48"/>
                  </a:cubicBezTo>
                  <a:cubicBezTo>
                    <a:pt x="88" y="41"/>
                    <a:pt x="87" y="35"/>
                    <a:pt x="86" y="29"/>
                  </a:cubicBezTo>
                  <a:cubicBezTo>
                    <a:pt x="90" y="28"/>
                    <a:pt x="95" y="28"/>
                    <a:pt x="99" y="28"/>
                  </a:cubicBezTo>
                  <a:close/>
                  <a:moveTo>
                    <a:pt x="62" y="4"/>
                  </a:moveTo>
                  <a:cubicBezTo>
                    <a:pt x="69" y="4"/>
                    <a:pt x="76" y="13"/>
                    <a:pt x="81" y="26"/>
                  </a:cubicBezTo>
                  <a:cubicBezTo>
                    <a:pt x="74" y="28"/>
                    <a:pt x="68" y="30"/>
                    <a:pt x="62" y="33"/>
                  </a:cubicBezTo>
                  <a:cubicBezTo>
                    <a:pt x="56" y="30"/>
                    <a:pt x="50" y="28"/>
                    <a:pt x="43" y="26"/>
                  </a:cubicBezTo>
                  <a:cubicBezTo>
                    <a:pt x="48" y="13"/>
                    <a:pt x="55" y="4"/>
                    <a:pt x="62" y="4"/>
                  </a:cubicBezTo>
                  <a:close/>
                  <a:moveTo>
                    <a:pt x="8" y="34"/>
                  </a:moveTo>
                  <a:cubicBezTo>
                    <a:pt x="10" y="30"/>
                    <a:pt x="16" y="28"/>
                    <a:pt x="25" y="28"/>
                  </a:cubicBezTo>
                  <a:cubicBezTo>
                    <a:pt x="29" y="28"/>
                    <a:pt x="34" y="28"/>
                    <a:pt x="38" y="29"/>
                  </a:cubicBezTo>
                  <a:cubicBezTo>
                    <a:pt x="37" y="35"/>
                    <a:pt x="36" y="41"/>
                    <a:pt x="35" y="48"/>
                  </a:cubicBezTo>
                  <a:cubicBezTo>
                    <a:pt x="29" y="52"/>
                    <a:pt x="23" y="57"/>
                    <a:pt x="19" y="61"/>
                  </a:cubicBezTo>
                  <a:cubicBezTo>
                    <a:pt x="9" y="50"/>
                    <a:pt x="4" y="40"/>
                    <a:pt x="8" y="34"/>
                  </a:cubicBezTo>
                  <a:close/>
                  <a:moveTo>
                    <a:pt x="19" y="67"/>
                  </a:moveTo>
                  <a:cubicBezTo>
                    <a:pt x="23" y="71"/>
                    <a:pt x="29" y="76"/>
                    <a:pt x="35" y="80"/>
                  </a:cubicBezTo>
                  <a:cubicBezTo>
                    <a:pt x="36" y="87"/>
                    <a:pt x="37" y="93"/>
                    <a:pt x="38" y="99"/>
                  </a:cubicBezTo>
                  <a:cubicBezTo>
                    <a:pt x="34" y="100"/>
                    <a:pt x="29" y="100"/>
                    <a:pt x="25" y="100"/>
                  </a:cubicBezTo>
                  <a:cubicBezTo>
                    <a:pt x="25" y="100"/>
                    <a:pt x="25" y="100"/>
                    <a:pt x="25" y="100"/>
                  </a:cubicBezTo>
                  <a:cubicBezTo>
                    <a:pt x="16" y="100"/>
                    <a:pt x="10" y="98"/>
                    <a:pt x="8" y="94"/>
                  </a:cubicBezTo>
                  <a:cubicBezTo>
                    <a:pt x="4" y="88"/>
                    <a:pt x="9" y="78"/>
                    <a:pt x="19" y="67"/>
                  </a:cubicBezTo>
                  <a:close/>
                </a:path>
              </a:pathLst>
            </a:custGeom>
            <a:grpFill/>
            <a:ln w="12700">
              <a:solidFill>
                <a:srgbClr val="157E9F"/>
              </a:solidFill>
              <a:round/>
            </a:ln>
          </p:spPr>
          <p:txBody>
            <a:bodyPr/>
            <a:lstStyle/>
            <a:p>
              <a:pPr>
                <a:defRPr/>
              </a:pPr>
              <a:endParaRPr lang="id-ID"/>
            </a:p>
          </p:txBody>
        </p:sp>
        <p:sp>
          <p:nvSpPr>
            <p:cNvPr id="75" name="Freeform 155"/>
            <p:cNvSpPr>
              <a:spLocks noEditPoints="1"/>
            </p:cNvSpPr>
            <p:nvPr/>
          </p:nvSpPr>
          <p:spPr bwMode="auto">
            <a:xfrm>
              <a:off x="327026" y="3716338"/>
              <a:ext cx="46038" cy="46038"/>
            </a:xfrm>
            <a:custGeom>
              <a:avLst/>
              <a:gdLst/>
              <a:ahLst/>
              <a:cxnLst>
                <a:cxn ang="0">
                  <a:pos x="10" y="20"/>
                </a:cxn>
                <a:cxn ang="0">
                  <a:pos x="20" y="10"/>
                </a:cxn>
                <a:cxn ang="0">
                  <a:pos x="10" y="0"/>
                </a:cxn>
                <a:cxn ang="0">
                  <a:pos x="0" y="10"/>
                </a:cxn>
                <a:cxn ang="0">
                  <a:pos x="10" y="20"/>
                </a:cxn>
                <a:cxn ang="0">
                  <a:pos x="10" y="4"/>
                </a:cxn>
                <a:cxn ang="0">
                  <a:pos x="16" y="10"/>
                </a:cxn>
                <a:cxn ang="0">
                  <a:pos x="10" y="16"/>
                </a:cxn>
                <a:cxn ang="0">
                  <a:pos x="4" y="10"/>
                </a:cxn>
                <a:cxn ang="0">
                  <a:pos x="10" y="4"/>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w="12700">
              <a:solidFill>
                <a:srgbClr val="157E9F"/>
              </a:solidFill>
              <a:round/>
            </a:ln>
          </p:spPr>
          <p:txBody>
            <a:bodyPr/>
            <a:lstStyle/>
            <a:p>
              <a:pPr>
                <a:defRPr/>
              </a:pPr>
              <a:endParaRPr lang="id-ID"/>
            </a:p>
          </p:txBody>
        </p:sp>
      </p:grpSp>
      <p:sp>
        <p:nvSpPr>
          <p:cNvPr id="76" name="TextBox 36"/>
          <p:cNvSpPr txBox="1">
            <a:spLocks noChangeArrowheads="1"/>
          </p:cNvSpPr>
          <p:nvPr/>
        </p:nvSpPr>
        <p:spPr bwMode="auto">
          <a:xfrm>
            <a:off x="7366967" y="1643923"/>
            <a:ext cx="377159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spcBef>
                <a:spcPct val="0"/>
              </a:spcBef>
              <a:buFontTx/>
              <a:buNone/>
            </a:pPr>
            <a:r>
              <a:rPr lang="zh-CN" altLang="en-US" sz="1600" dirty="0" smtClean="0">
                <a:solidFill>
                  <a:schemeClr val="tx1">
                    <a:lumMod val="75000"/>
                    <a:lumOff val="25000"/>
                  </a:schemeClr>
                </a:solidFill>
                <a:latin typeface="Arial" pitchFamily="34" charset="0"/>
                <a:ea typeface="微软雅黑" pitchFamily="34" charset="-122"/>
                <a:sym typeface="Arial" pitchFamily="34" charset="0"/>
              </a:rPr>
              <a:t>围绕实际问题建立有效的数学模型</a:t>
            </a:r>
            <a:endParaRPr lang="id-ID" altLang="zh-CN" sz="1600" dirty="0">
              <a:solidFill>
                <a:schemeClr val="tx1">
                  <a:lumMod val="75000"/>
                  <a:lumOff val="25000"/>
                </a:schemeClr>
              </a:solidFill>
              <a:latin typeface="Arial" pitchFamily="34" charset="0"/>
              <a:ea typeface="微软雅黑" pitchFamily="34" charset="-122"/>
              <a:cs typeface="Open Sans Light"/>
              <a:sym typeface="Arial" pitchFamily="34" charset="0"/>
            </a:endParaRPr>
          </a:p>
        </p:txBody>
      </p:sp>
      <p:sp>
        <p:nvSpPr>
          <p:cNvPr id="77" name="文本框 32"/>
          <p:cNvSpPr txBox="1">
            <a:spLocks noChangeArrowheads="1"/>
          </p:cNvSpPr>
          <p:nvPr/>
        </p:nvSpPr>
        <p:spPr bwMode="auto">
          <a:xfrm>
            <a:off x="7413738" y="2364002"/>
            <a:ext cx="12667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eaLnBrk="1" hangingPunct="1">
              <a:spcBef>
                <a:spcPct val="0"/>
              </a:spcBef>
              <a:buFont typeface="Arial" pitchFamily="34" charset="0"/>
              <a:buNone/>
            </a:pPr>
            <a:r>
              <a:rPr lang="zh-CN" altLang="en-US" sz="1800" b="1" dirty="0" smtClean="0">
                <a:solidFill>
                  <a:srgbClr val="157E9F"/>
                </a:solidFill>
                <a:latin typeface="方正清刻本悦宋简体" panose="02000000000000000000" pitchFamily="2" charset="-122"/>
                <a:ea typeface="方正清刻本悦宋简体" panose="02000000000000000000" pitchFamily="2" charset="-122"/>
              </a:rPr>
              <a:t>精确算法</a:t>
            </a:r>
            <a:endParaRPr lang="zh-CN" altLang="en-US" sz="1800" b="1" dirty="0">
              <a:solidFill>
                <a:srgbClr val="157E9F"/>
              </a:solidFill>
              <a:latin typeface="方正清刻本悦宋简体" panose="02000000000000000000" pitchFamily="2" charset="-122"/>
              <a:ea typeface="方正清刻本悦宋简体" panose="02000000000000000000" pitchFamily="2" charset="-122"/>
            </a:endParaRPr>
          </a:p>
        </p:txBody>
      </p:sp>
      <p:grpSp>
        <p:nvGrpSpPr>
          <p:cNvPr id="78" name="Group 398"/>
          <p:cNvGrpSpPr/>
          <p:nvPr/>
        </p:nvGrpSpPr>
        <p:grpSpPr>
          <a:xfrm>
            <a:off x="6853236" y="2473702"/>
            <a:ext cx="391999" cy="405287"/>
            <a:chOff x="209551" y="3594100"/>
            <a:chExt cx="280988" cy="290513"/>
          </a:xfrm>
          <a:solidFill>
            <a:srgbClr val="157E9F"/>
          </a:solidFill>
        </p:grpSpPr>
        <p:sp>
          <p:nvSpPr>
            <p:cNvPr id="79" name="Freeform 154"/>
            <p:cNvSpPr>
              <a:spLocks noEditPoints="1"/>
            </p:cNvSpPr>
            <p:nvPr/>
          </p:nvSpPr>
          <p:spPr bwMode="auto">
            <a:xfrm>
              <a:off x="209551" y="3594100"/>
              <a:ext cx="280988" cy="290513"/>
            </a:xfrm>
            <a:custGeom>
              <a:avLst/>
              <a:gdLst/>
              <a:ahLst/>
              <a:cxnLst>
                <a:cxn ang="0">
                  <a:pos x="25" y="104"/>
                </a:cxn>
                <a:cxn ang="0">
                  <a:pos x="40" y="103"/>
                </a:cxn>
                <a:cxn ang="0">
                  <a:pos x="84" y="103"/>
                </a:cxn>
                <a:cxn ang="0">
                  <a:pos x="99" y="104"/>
                </a:cxn>
                <a:cxn ang="0">
                  <a:pos x="108" y="64"/>
                </a:cxn>
                <a:cxn ang="0">
                  <a:pos x="99" y="24"/>
                </a:cxn>
                <a:cxn ang="0">
                  <a:pos x="62" y="0"/>
                </a:cxn>
                <a:cxn ang="0">
                  <a:pos x="25" y="24"/>
                </a:cxn>
                <a:cxn ang="0">
                  <a:pos x="16" y="64"/>
                </a:cxn>
                <a:cxn ang="0">
                  <a:pos x="62" y="124"/>
                </a:cxn>
                <a:cxn ang="0">
                  <a:pos x="62" y="95"/>
                </a:cxn>
                <a:cxn ang="0">
                  <a:pos x="62" y="124"/>
                </a:cxn>
                <a:cxn ang="0">
                  <a:pos x="39" y="50"/>
                </a:cxn>
                <a:cxn ang="0">
                  <a:pos x="62" y="37"/>
                </a:cxn>
                <a:cxn ang="0">
                  <a:pos x="85" y="50"/>
                </a:cxn>
                <a:cxn ang="0">
                  <a:pos x="85" y="78"/>
                </a:cxn>
                <a:cxn ang="0">
                  <a:pos x="62" y="91"/>
                </a:cxn>
                <a:cxn ang="0">
                  <a:pos x="39" y="78"/>
                </a:cxn>
                <a:cxn ang="0">
                  <a:pos x="34" y="74"/>
                </a:cxn>
                <a:cxn ang="0">
                  <a:pos x="34" y="54"/>
                </a:cxn>
                <a:cxn ang="0">
                  <a:pos x="34" y="74"/>
                </a:cxn>
                <a:cxn ang="0">
                  <a:pos x="42" y="30"/>
                </a:cxn>
                <a:cxn ang="0">
                  <a:pos x="48" y="40"/>
                </a:cxn>
                <a:cxn ang="0">
                  <a:pos x="67" y="35"/>
                </a:cxn>
                <a:cxn ang="0">
                  <a:pos x="85" y="45"/>
                </a:cxn>
                <a:cxn ang="0">
                  <a:pos x="67" y="35"/>
                </a:cxn>
                <a:cxn ang="0">
                  <a:pos x="102" y="64"/>
                </a:cxn>
                <a:cxn ang="0">
                  <a:pos x="90" y="64"/>
                </a:cxn>
                <a:cxn ang="0">
                  <a:pos x="85" y="83"/>
                </a:cxn>
                <a:cxn ang="0">
                  <a:pos x="67" y="93"/>
                </a:cxn>
                <a:cxn ang="0">
                  <a:pos x="85" y="83"/>
                </a:cxn>
                <a:cxn ang="0">
                  <a:pos x="57" y="93"/>
                </a:cxn>
                <a:cxn ang="0">
                  <a:pos x="39" y="83"/>
                </a:cxn>
                <a:cxn ang="0">
                  <a:pos x="116" y="94"/>
                </a:cxn>
                <a:cxn ang="0">
                  <a:pos x="86" y="99"/>
                </a:cxn>
                <a:cxn ang="0">
                  <a:pos x="105" y="67"/>
                </a:cxn>
                <a:cxn ang="0">
                  <a:pos x="99" y="28"/>
                </a:cxn>
                <a:cxn ang="0">
                  <a:pos x="105" y="61"/>
                </a:cxn>
                <a:cxn ang="0">
                  <a:pos x="86" y="29"/>
                </a:cxn>
                <a:cxn ang="0">
                  <a:pos x="62" y="4"/>
                </a:cxn>
                <a:cxn ang="0">
                  <a:pos x="62" y="33"/>
                </a:cxn>
                <a:cxn ang="0">
                  <a:pos x="62" y="4"/>
                </a:cxn>
                <a:cxn ang="0">
                  <a:pos x="25" y="28"/>
                </a:cxn>
                <a:cxn ang="0">
                  <a:pos x="35" y="48"/>
                </a:cxn>
                <a:cxn ang="0">
                  <a:pos x="8" y="34"/>
                </a:cxn>
                <a:cxn ang="0">
                  <a:pos x="35" y="80"/>
                </a:cxn>
                <a:cxn ang="0">
                  <a:pos x="25" y="100"/>
                </a:cxn>
                <a:cxn ang="0">
                  <a:pos x="8" y="94"/>
                </a:cxn>
              </a:cxnLst>
              <a:rect l="0" t="0" r="r" b="b"/>
              <a:pathLst>
                <a:path w="124" h="128">
                  <a:moveTo>
                    <a:pt x="4" y="96"/>
                  </a:moveTo>
                  <a:cubicBezTo>
                    <a:pt x="7" y="101"/>
                    <a:pt x="14" y="104"/>
                    <a:pt x="25" y="104"/>
                  </a:cubicBezTo>
                  <a:cubicBezTo>
                    <a:pt x="25" y="104"/>
                    <a:pt x="25" y="104"/>
                    <a:pt x="25" y="104"/>
                  </a:cubicBezTo>
                  <a:cubicBezTo>
                    <a:pt x="29" y="104"/>
                    <a:pt x="34" y="104"/>
                    <a:pt x="40" y="103"/>
                  </a:cubicBezTo>
                  <a:cubicBezTo>
                    <a:pt x="45" y="118"/>
                    <a:pt x="53" y="128"/>
                    <a:pt x="62" y="128"/>
                  </a:cubicBezTo>
                  <a:cubicBezTo>
                    <a:pt x="71" y="128"/>
                    <a:pt x="79" y="118"/>
                    <a:pt x="84" y="103"/>
                  </a:cubicBezTo>
                  <a:cubicBezTo>
                    <a:pt x="90" y="104"/>
                    <a:pt x="95" y="104"/>
                    <a:pt x="99" y="104"/>
                  </a:cubicBezTo>
                  <a:cubicBezTo>
                    <a:pt x="99" y="104"/>
                    <a:pt x="99" y="104"/>
                    <a:pt x="99" y="104"/>
                  </a:cubicBezTo>
                  <a:cubicBezTo>
                    <a:pt x="110" y="104"/>
                    <a:pt x="117" y="101"/>
                    <a:pt x="120" y="96"/>
                  </a:cubicBezTo>
                  <a:cubicBezTo>
                    <a:pt x="124" y="89"/>
                    <a:pt x="120" y="77"/>
                    <a:pt x="108" y="64"/>
                  </a:cubicBezTo>
                  <a:cubicBezTo>
                    <a:pt x="120" y="51"/>
                    <a:pt x="124" y="39"/>
                    <a:pt x="120" y="32"/>
                  </a:cubicBezTo>
                  <a:cubicBezTo>
                    <a:pt x="117" y="27"/>
                    <a:pt x="110" y="24"/>
                    <a:pt x="99" y="24"/>
                  </a:cubicBezTo>
                  <a:cubicBezTo>
                    <a:pt x="95" y="24"/>
                    <a:pt x="90" y="24"/>
                    <a:pt x="84" y="25"/>
                  </a:cubicBezTo>
                  <a:cubicBezTo>
                    <a:pt x="79" y="10"/>
                    <a:pt x="71" y="0"/>
                    <a:pt x="62" y="0"/>
                  </a:cubicBezTo>
                  <a:cubicBezTo>
                    <a:pt x="53" y="0"/>
                    <a:pt x="45" y="10"/>
                    <a:pt x="40" y="25"/>
                  </a:cubicBezTo>
                  <a:cubicBezTo>
                    <a:pt x="34" y="24"/>
                    <a:pt x="29" y="24"/>
                    <a:pt x="25" y="24"/>
                  </a:cubicBezTo>
                  <a:cubicBezTo>
                    <a:pt x="14" y="24"/>
                    <a:pt x="7" y="27"/>
                    <a:pt x="4" y="32"/>
                  </a:cubicBezTo>
                  <a:cubicBezTo>
                    <a:pt x="0" y="39"/>
                    <a:pt x="4" y="51"/>
                    <a:pt x="16" y="64"/>
                  </a:cubicBezTo>
                  <a:cubicBezTo>
                    <a:pt x="4" y="77"/>
                    <a:pt x="0" y="89"/>
                    <a:pt x="4" y="96"/>
                  </a:cubicBezTo>
                  <a:close/>
                  <a:moveTo>
                    <a:pt x="62" y="124"/>
                  </a:moveTo>
                  <a:cubicBezTo>
                    <a:pt x="55" y="124"/>
                    <a:pt x="48" y="115"/>
                    <a:pt x="43" y="102"/>
                  </a:cubicBezTo>
                  <a:cubicBezTo>
                    <a:pt x="50" y="100"/>
                    <a:pt x="56" y="98"/>
                    <a:pt x="62" y="95"/>
                  </a:cubicBezTo>
                  <a:cubicBezTo>
                    <a:pt x="68" y="98"/>
                    <a:pt x="74" y="100"/>
                    <a:pt x="81" y="102"/>
                  </a:cubicBezTo>
                  <a:cubicBezTo>
                    <a:pt x="76" y="115"/>
                    <a:pt x="69" y="124"/>
                    <a:pt x="62" y="124"/>
                  </a:cubicBezTo>
                  <a:close/>
                  <a:moveTo>
                    <a:pt x="38" y="64"/>
                  </a:moveTo>
                  <a:cubicBezTo>
                    <a:pt x="38" y="59"/>
                    <a:pt x="38" y="55"/>
                    <a:pt x="39" y="50"/>
                  </a:cubicBezTo>
                  <a:cubicBezTo>
                    <a:pt x="42" y="48"/>
                    <a:pt x="46" y="46"/>
                    <a:pt x="50" y="43"/>
                  </a:cubicBezTo>
                  <a:cubicBezTo>
                    <a:pt x="54" y="41"/>
                    <a:pt x="58" y="39"/>
                    <a:pt x="62" y="37"/>
                  </a:cubicBezTo>
                  <a:cubicBezTo>
                    <a:pt x="66" y="39"/>
                    <a:pt x="70" y="41"/>
                    <a:pt x="74" y="43"/>
                  </a:cubicBezTo>
                  <a:cubicBezTo>
                    <a:pt x="78" y="46"/>
                    <a:pt x="82" y="48"/>
                    <a:pt x="85" y="50"/>
                  </a:cubicBezTo>
                  <a:cubicBezTo>
                    <a:pt x="86" y="55"/>
                    <a:pt x="86" y="59"/>
                    <a:pt x="86" y="64"/>
                  </a:cubicBezTo>
                  <a:cubicBezTo>
                    <a:pt x="86" y="69"/>
                    <a:pt x="86" y="73"/>
                    <a:pt x="85" y="78"/>
                  </a:cubicBezTo>
                  <a:cubicBezTo>
                    <a:pt x="82" y="80"/>
                    <a:pt x="78" y="82"/>
                    <a:pt x="74" y="85"/>
                  </a:cubicBezTo>
                  <a:cubicBezTo>
                    <a:pt x="70" y="87"/>
                    <a:pt x="66" y="89"/>
                    <a:pt x="62" y="91"/>
                  </a:cubicBezTo>
                  <a:cubicBezTo>
                    <a:pt x="58" y="89"/>
                    <a:pt x="54" y="87"/>
                    <a:pt x="50" y="85"/>
                  </a:cubicBezTo>
                  <a:cubicBezTo>
                    <a:pt x="46" y="82"/>
                    <a:pt x="42" y="80"/>
                    <a:pt x="39" y="78"/>
                  </a:cubicBezTo>
                  <a:cubicBezTo>
                    <a:pt x="38" y="73"/>
                    <a:pt x="38" y="69"/>
                    <a:pt x="38" y="64"/>
                  </a:cubicBezTo>
                  <a:close/>
                  <a:moveTo>
                    <a:pt x="34" y="74"/>
                  </a:moveTo>
                  <a:cubicBezTo>
                    <a:pt x="30" y="71"/>
                    <a:pt x="26" y="68"/>
                    <a:pt x="22" y="64"/>
                  </a:cubicBezTo>
                  <a:cubicBezTo>
                    <a:pt x="26" y="60"/>
                    <a:pt x="30" y="57"/>
                    <a:pt x="34" y="54"/>
                  </a:cubicBezTo>
                  <a:cubicBezTo>
                    <a:pt x="34" y="57"/>
                    <a:pt x="34" y="60"/>
                    <a:pt x="34" y="64"/>
                  </a:cubicBezTo>
                  <a:cubicBezTo>
                    <a:pt x="34" y="68"/>
                    <a:pt x="34" y="71"/>
                    <a:pt x="34" y="74"/>
                  </a:cubicBezTo>
                  <a:close/>
                  <a:moveTo>
                    <a:pt x="39" y="45"/>
                  </a:moveTo>
                  <a:cubicBezTo>
                    <a:pt x="40" y="40"/>
                    <a:pt x="41" y="35"/>
                    <a:pt x="42" y="30"/>
                  </a:cubicBezTo>
                  <a:cubicBezTo>
                    <a:pt x="47" y="31"/>
                    <a:pt x="52" y="33"/>
                    <a:pt x="57" y="35"/>
                  </a:cubicBezTo>
                  <a:cubicBezTo>
                    <a:pt x="54" y="36"/>
                    <a:pt x="51" y="38"/>
                    <a:pt x="48" y="40"/>
                  </a:cubicBezTo>
                  <a:cubicBezTo>
                    <a:pt x="45" y="42"/>
                    <a:pt x="42" y="43"/>
                    <a:pt x="39" y="45"/>
                  </a:cubicBezTo>
                  <a:close/>
                  <a:moveTo>
                    <a:pt x="67" y="35"/>
                  </a:moveTo>
                  <a:cubicBezTo>
                    <a:pt x="72" y="33"/>
                    <a:pt x="77" y="31"/>
                    <a:pt x="82" y="30"/>
                  </a:cubicBezTo>
                  <a:cubicBezTo>
                    <a:pt x="83" y="35"/>
                    <a:pt x="84" y="40"/>
                    <a:pt x="85" y="45"/>
                  </a:cubicBezTo>
                  <a:cubicBezTo>
                    <a:pt x="82" y="43"/>
                    <a:pt x="79" y="42"/>
                    <a:pt x="76" y="40"/>
                  </a:cubicBezTo>
                  <a:cubicBezTo>
                    <a:pt x="73" y="38"/>
                    <a:pt x="70" y="36"/>
                    <a:pt x="67" y="35"/>
                  </a:cubicBezTo>
                  <a:close/>
                  <a:moveTo>
                    <a:pt x="90" y="54"/>
                  </a:moveTo>
                  <a:cubicBezTo>
                    <a:pt x="94" y="57"/>
                    <a:pt x="98" y="60"/>
                    <a:pt x="102" y="64"/>
                  </a:cubicBezTo>
                  <a:cubicBezTo>
                    <a:pt x="98" y="68"/>
                    <a:pt x="94" y="71"/>
                    <a:pt x="90" y="74"/>
                  </a:cubicBezTo>
                  <a:cubicBezTo>
                    <a:pt x="90" y="71"/>
                    <a:pt x="90" y="68"/>
                    <a:pt x="90" y="64"/>
                  </a:cubicBezTo>
                  <a:cubicBezTo>
                    <a:pt x="90" y="60"/>
                    <a:pt x="90" y="57"/>
                    <a:pt x="90" y="54"/>
                  </a:cubicBezTo>
                  <a:close/>
                  <a:moveTo>
                    <a:pt x="85" y="83"/>
                  </a:moveTo>
                  <a:cubicBezTo>
                    <a:pt x="84" y="88"/>
                    <a:pt x="83" y="93"/>
                    <a:pt x="82" y="98"/>
                  </a:cubicBezTo>
                  <a:cubicBezTo>
                    <a:pt x="77" y="97"/>
                    <a:pt x="72" y="95"/>
                    <a:pt x="67" y="93"/>
                  </a:cubicBezTo>
                  <a:cubicBezTo>
                    <a:pt x="70" y="92"/>
                    <a:pt x="73" y="90"/>
                    <a:pt x="76" y="88"/>
                  </a:cubicBezTo>
                  <a:cubicBezTo>
                    <a:pt x="79" y="86"/>
                    <a:pt x="82" y="85"/>
                    <a:pt x="85" y="83"/>
                  </a:cubicBezTo>
                  <a:close/>
                  <a:moveTo>
                    <a:pt x="48" y="88"/>
                  </a:moveTo>
                  <a:cubicBezTo>
                    <a:pt x="51" y="90"/>
                    <a:pt x="54" y="92"/>
                    <a:pt x="57" y="93"/>
                  </a:cubicBezTo>
                  <a:cubicBezTo>
                    <a:pt x="52" y="95"/>
                    <a:pt x="47" y="97"/>
                    <a:pt x="42" y="98"/>
                  </a:cubicBezTo>
                  <a:cubicBezTo>
                    <a:pt x="41" y="93"/>
                    <a:pt x="40" y="88"/>
                    <a:pt x="39" y="83"/>
                  </a:cubicBezTo>
                  <a:cubicBezTo>
                    <a:pt x="42" y="85"/>
                    <a:pt x="45" y="86"/>
                    <a:pt x="48" y="88"/>
                  </a:cubicBezTo>
                  <a:close/>
                  <a:moveTo>
                    <a:pt x="116" y="94"/>
                  </a:moveTo>
                  <a:cubicBezTo>
                    <a:pt x="114" y="98"/>
                    <a:pt x="108" y="100"/>
                    <a:pt x="99" y="100"/>
                  </a:cubicBezTo>
                  <a:cubicBezTo>
                    <a:pt x="95" y="100"/>
                    <a:pt x="90" y="100"/>
                    <a:pt x="86" y="99"/>
                  </a:cubicBezTo>
                  <a:cubicBezTo>
                    <a:pt x="87" y="93"/>
                    <a:pt x="88" y="87"/>
                    <a:pt x="89" y="80"/>
                  </a:cubicBezTo>
                  <a:cubicBezTo>
                    <a:pt x="95" y="76"/>
                    <a:pt x="101" y="71"/>
                    <a:pt x="105" y="67"/>
                  </a:cubicBezTo>
                  <a:cubicBezTo>
                    <a:pt x="115" y="78"/>
                    <a:pt x="120" y="88"/>
                    <a:pt x="116" y="94"/>
                  </a:cubicBezTo>
                  <a:close/>
                  <a:moveTo>
                    <a:pt x="99" y="28"/>
                  </a:moveTo>
                  <a:cubicBezTo>
                    <a:pt x="108" y="28"/>
                    <a:pt x="114" y="30"/>
                    <a:pt x="116" y="34"/>
                  </a:cubicBezTo>
                  <a:cubicBezTo>
                    <a:pt x="120" y="40"/>
                    <a:pt x="115" y="50"/>
                    <a:pt x="105" y="61"/>
                  </a:cubicBezTo>
                  <a:cubicBezTo>
                    <a:pt x="101" y="57"/>
                    <a:pt x="95" y="52"/>
                    <a:pt x="89" y="48"/>
                  </a:cubicBezTo>
                  <a:cubicBezTo>
                    <a:pt x="88" y="41"/>
                    <a:pt x="87" y="35"/>
                    <a:pt x="86" y="29"/>
                  </a:cubicBezTo>
                  <a:cubicBezTo>
                    <a:pt x="90" y="28"/>
                    <a:pt x="95" y="28"/>
                    <a:pt x="99" y="28"/>
                  </a:cubicBezTo>
                  <a:close/>
                  <a:moveTo>
                    <a:pt x="62" y="4"/>
                  </a:moveTo>
                  <a:cubicBezTo>
                    <a:pt x="69" y="4"/>
                    <a:pt x="76" y="13"/>
                    <a:pt x="81" y="26"/>
                  </a:cubicBezTo>
                  <a:cubicBezTo>
                    <a:pt x="74" y="28"/>
                    <a:pt x="68" y="30"/>
                    <a:pt x="62" y="33"/>
                  </a:cubicBezTo>
                  <a:cubicBezTo>
                    <a:pt x="56" y="30"/>
                    <a:pt x="50" y="28"/>
                    <a:pt x="43" y="26"/>
                  </a:cubicBezTo>
                  <a:cubicBezTo>
                    <a:pt x="48" y="13"/>
                    <a:pt x="55" y="4"/>
                    <a:pt x="62" y="4"/>
                  </a:cubicBezTo>
                  <a:close/>
                  <a:moveTo>
                    <a:pt x="8" y="34"/>
                  </a:moveTo>
                  <a:cubicBezTo>
                    <a:pt x="10" y="30"/>
                    <a:pt x="16" y="28"/>
                    <a:pt x="25" y="28"/>
                  </a:cubicBezTo>
                  <a:cubicBezTo>
                    <a:pt x="29" y="28"/>
                    <a:pt x="34" y="28"/>
                    <a:pt x="38" y="29"/>
                  </a:cubicBezTo>
                  <a:cubicBezTo>
                    <a:pt x="37" y="35"/>
                    <a:pt x="36" y="41"/>
                    <a:pt x="35" y="48"/>
                  </a:cubicBezTo>
                  <a:cubicBezTo>
                    <a:pt x="29" y="52"/>
                    <a:pt x="23" y="57"/>
                    <a:pt x="19" y="61"/>
                  </a:cubicBezTo>
                  <a:cubicBezTo>
                    <a:pt x="9" y="50"/>
                    <a:pt x="4" y="40"/>
                    <a:pt x="8" y="34"/>
                  </a:cubicBezTo>
                  <a:close/>
                  <a:moveTo>
                    <a:pt x="19" y="67"/>
                  </a:moveTo>
                  <a:cubicBezTo>
                    <a:pt x="23" y="71"/>
                    <a:pt x="29" y="76"/>
                    <a:pt x="35" y="80"/>
                  </a:cubicBezTo>
                  <a:cubicBezTo>
                    <a:pt x="36" y="87"/>
                    <a:pt x="37" y="93"/>
                    <a:pt x="38" y="99"/>
                  </a:cubicBezTo>
                  <a:cubicBezTo>
                    <a:pt x="34" y="100"/>
                    <a:pt x="29" y="100"/>
                    <a:pt x="25" y="100"/>
                  </a:cubicBezTo>
                  <a:cubicBezTo>
                    <a:pt x="25" y="100"/>
                    <a:pt x="25" y="100"/>
                    <a:pt x="25" y="100"/>
                  </a:cubicBezTo>
                  <a:cubicBezTo>
                    <a:pt x="16" y="100"/>
                    <a:pt x="10" y="98"/>
                    <a:pt x="8" y="94"/>
                  </a:cubicBezTo>
                  <a:cubicBezTo>
                    <a:pt x="4" y="88"/>
                    <a:pt x="9" y="78"/>
                    <a:pt x="19" y="67"/>
                  </a:cubicBezTo>
                  <a:close/>
                </a:path>
              </a:pathLst>
            </a:custGeom>
            <a:grpFill/>
            <a:ln w="12700">
              <a:solidFill>
                <a:srgbClr val="157E9F"/>
              </a:solidFill>
              <a:round/>
            </a:ln>
          </p:spPr>
          <p:txBody>
            <a:bodyPr/>
            <a:lstStyle/>
            <a:p>
              <a:pPr>
                <a:defRPr/>
              </a:pPr>
              <a:endParaRPr lang="id-ID"/>
            </a:p>
          </p:txBody>
        </p:sp>
        <p:sp>
          <p:nvSpPr>
            <p:cNvPr id="80" name="Freeform 155"/>
            <p:cNvSpPr>
              <a:spLocks noEditPoints="1"/>
            </p:cNvSpPr>
            <p:nvPr/>
          </p:nvSpPr>
          <p:spPr bwMode="auto">
            <a:xfrm>
              <a:off x="327026" y="3716338"/>
              <a:ext cx="46038" cy="46038"/>
            </a:xfrm>
            <a:custGeom>
              <a:avLst/>
              <a:gdLst/>
              <a:ahLst/>
              <a:cxnLst>
                <a:cxn ang="0">
                  <a:pos x="10" y="20"/>
                </a:cxn>
                <a:cxn ang="0">
                  <a:pos x="20" y="10"/>
                </a:cxn>
                <a:cxn ang="0">
                  <a:pos x="10" y="0"/>
                </a:cxn>
                <a:cxn ang="0">
                  <a:pos x="0" y="10"/>
                </a:cxn>
                <a:cxn ang="0">
                  <a:pos x="10" y="20"/>
                </a:cxn>
                <a:cxn ang="0">
                  <a:pos x="10" y="4"/>
                </a:cxn>
                <a:cxn ang="0">
                  <a:pos x="16" y="10"/>
                </a:cxn>
                <a:cxn ang="0">
                  <a:pos x="10" y="16"/>
                </a:cxn>
                <a:cxn ang="0">
                  <a:pos x="4" y="10"/>
                </a:cxn>
                <a:cxn ang="0">
                  <a:pos x="10" y="4"/>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w="12700">
              <a:solidFill>
                <a:srgbClr val="157E9F"/>
              </a:solidFill>
              <a:round/>
            </a:ln>
          </p:spPr>
          <p:txBody>
            <a:bodyPr/>
            <a:lstStyle/>
            <a:p>
              <a:pPr>
                <a:defRPr/>
              </a:pPr>
              <a:endParaRPr lang="id-ID"/>
            </a:p>
          </p:txBody>
        </p:sp>
      </p:grpSp>
      <p:sp>
        <p:nvSpPr>
          <p:cNvPr id="81" name="TextBox 36"/>
          <p:cNvSpPr txBox="1">
            <a:spLocks noChangeArrowheads="1"/>
          </p:cNvSpPr>
          <p:nvPr/>
        </p:nvSpPr>
        <p:spPr bwMode="auto">
          <a:xfrm>
            <a:off x="7413738" y="2733334"/>
            <a:ext cx="377159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spcBef>
                <a:spcPct val="0"/>
              </a:spcBef>
              <a:buFontTx/>
              <a:buNone/>
            </a:pPr>
            <a:r>
              <a:rPr lang="zh-CN" altLang="en-US" sz="1600" dirty="0" smtClean="0">
                <a:solidFill>
                  <a:schemeClr val="tx1">
                    <a:lumMod val="75000"/>
                    <a:lumOff val="25000"/>
                  </a:schemeClr>
                </a:solidFill>
                <a:latin typeface="Arial" pitchFamily="34" charset="0"/>
                <a:ea typeface="微软雅黑" pitchFamily="34" charset="-122"/>
                <a:sym typeface="Arial" pitchFamily="34" charset="0"/>
              </a:rPr>
              <a:t>利用</a:t>
            </a:r>
            <a:r>
              <a:rPr lang="en-US" altLang="zh-CN" sz="1600" dirty="0" smtClean="0">
                <a:solidFill>
                  <a:schemeClr val="tx1">
                    <a:lumMod val="75000"/>
                    <a:lumOff val="25000"/>
                  </a:schemeClr>
                </a:solidFill>
                <a:latin typeface="Arial" pitchFamily="34" charset="0"/>
                <a:ea typeface="微软雅黑" pitchFamily="34" charset="-122"/>
                <a:sym typeface="Arial" pitchFamily="34" charset="0"/>
              </a:rPr>
              <a:t>DP</a:t>
            </a:r>
            <a:r>
              <a:rPr lang="zh-CN" altLang="en-US" sz="1600" dirty="0" smtClean="0">
                <a:solidFill>
                  <a:schemeClr val="tx1">
                    <a:lumMod val="75000"/>
                    <a:lumOff val="25000"/>
                  </a:schemeClr>
                </a:solidFill>
                <a:latin typeface="Arial" pitchFamily="34" charset="0"/>
                <a:ea typeface="微软雅黑" pitchFamily="34" charset="-122"/>
                <a:sym typeface="Arial" pitchFamily="34" charset="0"/>
              </a:rPr>
              <a:t>，</a:t>
            </a:r>
            <a:r>
              <a:rPr lang="en-US" altLang="zh-CN" sz="1600" dirty="0" smtClean="0">
                <a:solidFill>
                  <a:schemeClr val="tx1">
                    <a:lumMod val="75000"/>
                    <a:lumOff val="25000"/>
                  </a:schemeClr>
                </a:solidFill>
                <a:latin typeface="Arial" pitchFamily="34" charset="0"/>
                <a:ea typeface="微软雅黑" pitchFamily="34" charset="-122"/>
                <a:sym typeface="Arial" pitchFamily="34" charset="0"/>
              </a:rPr>
              <a:t>B&amp;B</a:t>
            </a:r>
            <a:r>
              <a:rPr lang="zh-CN" altLang="en-US" sz="1600" dirty="0" smtClean="0">
                <a:solidFill>
                  <a:schemeClr val="tx1">
                    <a:lumMod val="75000"/>
                    <a:lumOff val="25000"/>
                  </a:schemeClr>
                </a:solidFill>
                <a:latin typeface="Arial" pitchFamily="34" charset="0"/>
                <a:ea typeface="微软雅黑" pitchFamily="34" charset="-122"/>
                <a:sym typeface="Arial" pitchFamily="34" charset="0"/>
              </a:rPr>
              <a:t>，</a:t>
            </a:r>
            <a:r>
              <a:rPr lang="en-US" altLang="zh-CN" sz="1600" dirty="0" smtClean="0">
                <a:solidFill>
                  <a:schemeClr val="tx1">
                    <a:lumMod val="75000"/>
                    <a:lumOff val="25000"/>
                  </a:schemeClr>
                </a:solidFill>
                <a:latin typeface="Arial" pitchFamily="34" charset="0"/>
                <a:ea typeface="微软雅黑" pitchFamily="34" charset="-122"/>
                <a:sym typeface="Arial" pitchFamily="34" charset="0"/>
              </a:rPr>
              <a:t>MILP</a:t>
            </a:r>
            <a:r>
              <a:rPr lang="zh-CN" altLang="en-US" sz="1600" dirty="0" smtClean="0">
                <a:solidFill>
                  <a:schemeClr val="tx1">
                    <a:lumMod val="75000"/>
                    <a:lumOff val="25000"/>
                  </a:schemeClr>
                </a:solidFill>
                <a:latin typeface="Arial" pitchFamily="34" charset="0"/>
                <a:ea typeface="微软雅黑" pitchFamily="34" charset="-122"/>
                <a:sym typeface="Arial" pitchFamily="34" charset="0"/>
              </a:rPr>
              <a:t>等方法求解该问题的最优解</a:t>
            </a:r>
            <a:endParaRPr lang="id-ID" altLang="zh-CN" sz="1600" dirty="0">
              <a:solidFill>
                <a:schemeClr val="tx1">
                  <a:lumMod val="75000"/>
                  <a:lumOff val="25000"/>
                </a:schemeClr>
              </a:solidFill>
              <a:latin typeface="Arial" pitchFamily="34" charset="0"/>
              <a:ea typeface="微软雅黑" pitchFamily="34" charset="-122"/>
              <a:cs typeface="Open Sans Light"/>
              <a:sym typeface="Arial" pitchFamily="34" charset="0"/>
            </a:endParaRPr>
          </a:p>
        </p:txBody>
      </p:sp>
      <p:sp>
        <p:nvSpPr>
          <p:cNvPr id="82" name="文本框 32"/>
          <p:cNvSpPr txBox="1">
            <a:spLocks noChangeArrowheads="1"/>
          </p:cNvSpPr>
          <p:nvPr/>
        </p:nvSpPr>
        <p:spPr bwMode="auto">
          <a:xfrm>
            <a:off x="7381623" y="4863463"/>
            <a:ext cx="12667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eaLnBrk="1" hangingPunct="1">
              <a:spcBef>
                <a:spcPct val="0"/>
              </a:spcBef>
              <a:buFont typeface="Arial" pitchFamily="34" charset="0"/>
              <a:buNone/>
            </a:pPr>
            <a:r>
              <a:rPr lang="zh-CN" altLang="en-US" sz="1800" b="1" dirty="0" smtClean="0">
                <a:solidFill>
                  <a:srgbClr val="157E9F"/>
                </a:solidFill>
                <a:latin typeface="方正清刻本悦宋简体" panose="02000000000000000000" pitchFamily="2" charset="-122"/>
                <a:ea typeface="方正清刻本悦宋简体" panose="02000000000000000000" pitchFamily="2" charset="-122"/>
              </a:rPr>
              <a:t>数据实验</a:t>
            </a:r>
            <a:endParaRPr lang="zh-CN" altLang="en-US" sz="1800" b="1" dirty="0">
              <a:solidFill>
                <a:srgbClr val="157E9F"/>
              </a:solidFill>
              <a:latin typeface="方正清刻本悦宋简体" panose="02000000000000000000" pitchFamily="2" charset="-122"/>
              <a:ea typeface="方正清刻本悦宋简体" panose="02000000000000000000" pitchFamily="2" charset="-122"/>
            </a:endParaRPr>
          </a:p>
        </p:txBody>
      </p:sp>
      <p:grpSp>
        <p:nvGrpSpPr>
          <p:cNvPr id="83" name="Group 398"/>
          <p:cNvGrpSpPr/>
          <p:nvPr/>
        </p:nvGrpSpPr>
        <p:grpSpPr>
          <a:xfrm>
            <a:off x="6821121" y="4972588"/>
            <a:ext cx="391999" cy="405287"/>
            <a:chOff x="209551" y="3594100"/>
            <a:chExt cx="280988" cy="290513"/>
          </a:xfrm>
          <a:solidFill>
            <a:srgbClr val="157E9F"/>
          </a:solidFill>
        </p:grpSpPr>
        <p:sp>
          <p:nvSpPr>
            <p:cNvPr id="84" name="Freeform 154"/>
            <p:cNvSpPr>
              <a:spLocks noEditPoints="1"/>
            </p:cNvSpPr>
            <p:nvPr/>
          </p:nvSpPr>
          <p:spPr bwMode="auto">
            <a:xfrm>
              <a:off x="209551" y="3594100"/>
              <a:ext cx="280988" cy="290513"/>
            </a:xfrm>
            <a:custGeom>
              <a:avLst/>
              <a:gdLst/>
              <a:ahLst/>
              <a:cxnLst>
                <a:cxn ang="0">
                  <a:pos x="25" y="104"/>
                </a:cxn>
                <a:cxn ang="0">
                  <a:pos x="40" y="103"/>
                </a:cxn>
                <a:cxn ang="0">
                  <a:pos x="84" y="103"/>
                </a:cxn>
                <a:cxn ang="0">
                  <a:pos x="99" y="104"/>
                </a:cxn>
                <a:cxn ang="0">
                  <a:pos x="108" y="64"/>
                </a:cxn>
                <a:cxn ang="0">
                  <a:pos x="99" y="24"/>
                </a:cxn>
                <a:cxn ang="0">
                  <a:pos x="62" y="0"/>
                </a:cxn>
                <a:cxn ang="0">
                  <a:pos x="25" y="24"/>
                </a:cxn>
                <a:cxn ang="0">
                  <a:pos x="16" y="64"/>
                </a:cxn>
                <a:cxn ang="0">
                  <a:pos x="62" y="124"/>
                </a:cxn>
                <a:cxn ang="0">
                  <a:pos x="62" y="95"/>
                </a:cxn>
                <a:cxn ang="0">
                  <a:pos x="62" y="124"/>
                </a:cxn>
                <a:cxn ang="0">
                  <a:pos x="39" y="50"/>
                </a:cxn>
                <a:cxn ang="0">
                  <a:pos x="62" y="37"/>
                </a:cxn>
                <a:cxn ang="0">
                  <a:pos x="85" y="50"/>
                </a:cxn>
                <a:cxn ang="0">
                  <a:pos x="85" y="78"/>
                </a:cxn>
                <a:cxn ang="0">
                  <a:pos x="62" y="91"/>
                </a:cxn>
                <a:cxn ang="0">
                  <a:pos x="39" y="78"/>
                </a:cxn>
                <a:cxn ang="0">
                  <a:pos x="34" y="74"/>
                </a:cxn>
                <a:cxn ang="0">
                  <a:pos x="34" y="54"/>
                </a:cxn>
                <a:cxn ang="0">
                  <a:pos x="34" y="74"/>
                </a:cxn>
                <a:cxn ang="0">
                  <a:pos x="42" y="30"/>
                </a:cxn>
                <a:cxn ang="0">
                  <a:pos x="48" y="40"/>
                </a:cxn>
                <a:cxn ang="0">
                  <a:pos x="67" y="35"/>
                </a:cxn>
                <a:cxn ang="0">
                  <a:pos x="85" y="45"/>
                </a:cxn>
                <a:cxn ang="0">
                  <a:pos x="67" y="35"/>
                </a:cxn>
                <a:cxn ang="0">
                  <a:pos x="102" y="64"/>
                </a:cxn>
                <a:cxn ang="0">
                  <a:pos x="90" y="64"/>
                </a:cxn>
                <a:cxn ang="0">
                  <a:pos x="85" y="83"/>
                </a:cxn>
                <a:cxn ang="0">
                  <a:pos x="67" y="93"/>
                </a:cxn>
                <a:cxn ang="0">
                  <a:pos x="85" y="83"/>
                </a:cxn>
                <a:cxn ang="0">
                  <a:pos x="57" y="93"/>
                </a:cxn>
                <a:cxn ang="0">
                  <a:pos x="39" y="83"/>
                </a:cxn>
                <a:cxn ang="0">
                  <a:pos x="116" y="94"/>
                </a:cxn>
                <a:cxn ang="0">
                  <a:pos x="86" y="99"/>
                </a:cxn>
                <a:cxn ang="0">
                  <a:pos x="105" y="67"/>
                </a:cxn>
                <a:cxn ang="0">
                  <a:pos x="99" y="28"/>
                </a:cxn>
                <a:cxn ang="0">
                  <a:pos x="105" y="61"/>
                </a:cxn>
                <a:cxn ang="0">
                  <a:pos x="86" y="29"/>
                </a:cxn>
                <a:cxn ang="0">
                  <a:pos x="62" y="4"/>
                </a:cxn>
                <a:cxn ang="0">
                  <a:pos x="62" y="33"/>
                </a:cxn>
                <a:cxn ang="0">
                  <a:pos x="62" y="4"/>
                </a:cxn>
                <a:cxn ang="0">
                  <a:pos x="25" y="28"/>
                </a:cxn>
                <a:cxn ang="0">
                  <a:pos x="35" y="48"/>
                </a:cxn>
                <a:cxn ang="0">
                  <a:pos x="8" y="34"/>
                </a:cxn>
                <a:cxn ang="0">
                  <a:pos x="35" y="80"/>
                </a:cxn>
                <a:cxn ang="0">
                  <a:pos x="25" y="100"/>
                </a:cxn>
                <a:cxn ang="0">
                  <a:pos x="8" y="94"/>
                </a:cxn>
              </a:cxnLst>
              <a:rect l="0" t="0" r="r" b="b"/>
              <a:pathLst>
                <a:path w="124" h="128">
                  <a:moveTo>
                    <a:pt x="4" y="96"/>
                  </a:moveTo>
                  <a:cubicBezTo>
                    <a:pt x="7" y="101"/>
                    <a:pt x="14" y="104"/>
                    <a:pt x="25" y="104"/>
                  </a:cubicBezTo>
                  <a:cubicBezTo>
                    <a:pt x="25" y="104"/>
                    <a:pt x="25" y="104"/>
                    <a:pt x="25" y="104"/>
                  </a:cubicBezTo>
                  <a:cubicBezTo>
                    <a:pt x="29" y="104"/>
                    <a:pt x="34" y="104"/>
                    <a:pt x="40" y="103"/>
                  </a:cubicBezTo>
                  <a:cubicBezTo>
                    <a:pt x="45" y="118"/>
                    <a:pt x="53" y="128"/>
                    <a:pt x="62" y="128"/>
                  </a:cubicBezTo>
                  <a:cubicBezTo>
                    <a:pt x="71" y="128"/>
                    <a:pt x="79" y="118"/>
                    <a:pt x="84" y="103"/>
                  </a:cubicBezTo>
                  <a:cubicBezTo>
                    <a:pt x="90" y="104"/>
                    <a:pt x="95" y="104"/>
                    <a:pt x="99" y="104"/>
                  </a:cubicBezTo>
                  <a:cubicBezTo>
                    <a:pt x="99" y="104"/>
                    <a:pt x="99" y="104"/>
                    <a:pt x="99" y="104"/>
                  </a:cubicBezTo>
                  <a:cubicBezTo>
                    <a:pt x="110" y="104"/>
                    <a:pt x="117" y="101"/>
                    <a:pt x="120" y="96"/>
                  </a:cubicBezTo>
                  <a:cubicBezTo>
                    <a:pt x="124" y="89"/>
                    <a:pt x="120" y="77"/>
                    <a:pt x="108" y="64"/>
                  </a:cubicBezTo>
                  <a:cubicBezTo>
                    <a:pt x="120" y="51"/>
                    <a:pt x="124" y="39"/>
                    <a:pt x="120" y="32"/>
                  </a:cubicBezTo>
                  <a:cubicBezTo>
                    <a:pt x="117" y="27"/>
                    <a:pt x="110" y="24"/>
                    <a:pt x="99" y="24"/>
                  </a:cubicBezTo>
                  <a:cubicBezTo>
                    <a:pt x="95" y="24"/>
                    <a:pt x="90" y="24"/>
                    <a:pt x="84" y="25"/>
                  </a:cubicBezTo>
                  <a:cubicBezTo>
                    <a:pt x="79" y="10"/>
                    <a:pt x="71" y="0"/>
                    <a:pt x="62" y="0"/>
                  </a:cubicBezTo>
                  <a:cubicBezTo>
                    <a:pt x="53" y="0"/>
                    <a:pt x="45" y="10"/>
                    <a:pt x="40" y="25"/>
                  </a:cubicBezTo>
                  <a:cubicBezTo>
                    <a:pt x="34" y="24"/>
                    <a:pt x="29" y="24"/>
                    <a:pt x="25" y="24"/>
                  </a:cubicBezTo>
                  <a:cubicBezTo>
                    <a:pt x="14" y="24"/>
                    <a:pt x="7" y="27"/>
                    <a:pt x="4" y="32"/>
                  </a:cubicBezTo>
                  <a:cubicBezTo>
                    <a:pt x="0" y="39"/>
                    <a:pt x="4" y="51"/>
                    <a:pt x="16" y="64"/>
                  </a:cubicBezTo>
                  <a:cubicBezTo>
                    <a:pt x="4" y="77"/>
                    <a:pt x="0" y="89"/>
                    <a:pt x="4" y="96"/>
                  </a:cubicBezTo>
                  <a:close/>
                  <a:moveTo>
                    <a:pt x="62" y="124"/>
                  </a:moveTo>
                  <a:cubicBezTo>
                    <a:pt x="55" y="124"/>
                    <a:pt x="48" y="115"/>
                    <a:pt x="43" y="102"/>
                  </a:cubicBezTo>
                  <a:cubicBezTo>
                    <a:pt x="50" y="100"/>
                    <a:pt x="56" y="98"/>
                    <a:pt x="62" y="95"/>
                  </a:cubicBezTo>
                  <a:cubicBezTo>
                    <a:pt x="68" y="98"/>
                    <a:pt x="74" y="100"/>
                    <a:pt x="81" y="102"/>
                  </a:cubicBezTo>
                  <a:cubicBezTo>
                    <a:pt x="76" y="115"/>
                    <a:pt x="69" y="124"/>
                    <a:pt x="62" y="124"/>
                  </a:cubicBezTo>
                  <a:close/>
                  <a:moveTo>
                    <a:pt x="38" y="64"/>
                  </a:moveTo>
                  <a:cubicBezTo>
                    <a:pt x="38" y="59"/>
                    <a:pt x="38" y="55"/>
                    <a:pt x="39" y="50"/>
                  </a:cubicBezTo>
                  <a:cubicBezTo>
                    <a:pt x="42" y="48"/>
                    <a:pt x="46" y="46"/>
                    <a:pt x="50" y="43"/>
                  </a:cubicBezTo>
                  <a:cubicBezTo>
                    <a:pt x="54" y="41"/>
                    <a:pt x="58" y="39"/>
                    <a:pt x="62" y="37"/>
                  </a:cubicBezTo>
                  <a:cubicBezTo>
                    <a:pt x="66" y="39"/>
                    <a:pt x="70" y="41"/>
                    <a:pt x="74" y="43"/>
                  </a:cubicBezTo>
                  <a:cubicBezTo>
                    <a:pt x="78" y="46"/>
                    <a:pt x="82" y="48"/>
                    <a:pt x="85" y="50"/>
                  </a:cubicBezTo>
                  <a:cubicBezTo>
                    <a:pt x="86" y="55"/>
                    <a:pt x="86" y="59"/>
                    <a:pt x="86" y="64"/>
                  </a:cubicBezTo>
                  <a:cubicBezTo>
                    <a:pt x="86" y="69"/>
                    <a:pt x="86" y="73"/>
                    <a:pt x="85" y="78"/>
                  </a:cubicBezTo>
                  <a:cubicBezTo>
                    <a:pt x="82" y="80"/>
                    <a:pt x="78" y="82"/>
                    <a:pt x="74" y="85"/>
                  </a:cubicBezTo>
                  <a:cubicBezTo>
                    <a:pt x="70" y="87"/>
                    <a:pt x="66" y="89"/>
                    <a:pt x="62" y="91"/>
                  </a:cubicBezTo>
                  <a:cubicBezTo>
                    <a:pt x="58" y="89"/>
                    <a:pt x="54" y="87"/>
                    <a:pt x="50" y="85"/>
                  </a:cubicBezTo>
                  <a:cubicBezTo>
                    <a:pt x="46" y="82"/>
                    <a:pt x="42" y="80"/>
                    <a:pt x="39" y="78"/>
                  </a:cubicBezTo>
                  <a:cubicBezTo>
                    <a:pt x="38" y="73"/>
                    <a:pt x="38" y="69"/>
                    <a:pt x="38" y="64"/>
                  </a:cubicBezTo>
                  <a:close/>
                  <a:moveTo>
                    <a:pt x="34" y="74"/>
                  </a:moveTo>
                  <a:cubicBezTo>
                    <a:pt x="30" y="71"/>
                    <a:pt x="26" y="68"/>
                    <a:pt x="22" y="64"/>
                  </a:cubicBezTo>
                  <a:cubicBezTo>
                    <a:pt x="26" y="60"/>
                    <a:pt x="30" y="57"/>
                    <a:pt x="34" y="54"/>
                  </a:cubicBezTo>
                  <a:cubicBezTo>
                    <a:pt x="34" y="57"/>
                    <a:pt x="34" y="60"/>
                    <a:pt x="34" y="64"/>
                  </a:cubicBezTo>
                  <a:cubicBezTo>
                    <a:pt x="34" y="68"/>
                    <a:pt x="34" y="71"/>
                    <a:pt x="34" y="74"/>
                  </a:cubicBezTo>
                  <a:close/>
                  <a:moveTo>
                    <a:pt x="39" y="45"/>
                  </a:moveTo>
                  <a:cubicBezTo>
                    <a:pt x="40" y="40"/>
                    <a:pt x="41" y="35"/>
                    <a:pt x="42" y="30"/>
                  </a:cubicBezTo>
                  <a:cubicBezTo>
                    <a:pt x="47" y="31"/>
                    <a:pt x="52" y="33"/>
                    <a:pt x="57" y="35"/>
                  </a:cubicBezTo>
                  <a:cubicBezTo>
                    <a:pt x="54" y="36"/>
                    <a:pt x="51" y="38"/>
                    <a:pt x="48" y="40"/>
                  </a:cubicBezTo>
                  <a:cubicBezTo>
                    <a:pt x="45" y="42"/>
                    <a:pt x="42" y="43"/>
                    <a:pt x="39" y="45"/>
                  </a:cubicBezTo>
                  <a:close/>
                  <a:moveTo>
                    <a:pt x="67" y="35"/>
                  </a:moveTo>
                  <a:cubicBezTo>
                    <a:pt x="72" y="33"/>
                    <a:pt x="77" y="31"/>
                    <a:pt x="82" y="30"/>
                  </a:cubicBezTo>
                  <a:cubicBezTo>
                    <a:pt x="83" y="35"/>
                    <a:pt x="84" y="40"/>
                    <a:pt x="85" y="45"/>
                  </a:cubicBezTo>
                  <a:cubicBezTo>
                    <a:pt x="82" y="43"/>
                    <a:pt x="79" y="42"/>
                    <a:pt x="76" y="40"/>
                  </a:cubicBezTo>
                  <a:cubicBezTo>
                    <a:pt x="73" y="38"/>
                    <a:pt x="70" y="36"/>
                    <a:pt x="67" y="35"/>
                  </a:cubicBezTo>
                  <a:close/>
                  <a:moveTo>
                    <a:pt x="90" y="54"/>
                  </a:moveTo>
                  <a:cubicBezTo>
                    <a:pt x="94" y="57"/>
                    <a:pt x="98" y="60"/>
                    <a:pt x="102" y="64"/>
                  </a:cubicBezTo>
                  <a:cubicBezTo>
                    <a:pt x="98" y="68"/>
                    <a:pt x="94" y="71"/>
                    <a:pt x="90" y="74"/>
                  </a:cubicBezTo>
                  <a:cubicBezTo>
                    <a:pt x="90" y="71"/>
                    <a:pt x="90" y="68"/>
                    <a:pt x="90" y="64"/>
                  </a:cubicBezTo>
                  <a:cubicBezTo>
                    <a:pt x="90" y="60"/>
                    <a:pt x="90" y="57"/>
                    <a:pt x="90" y="54"/>
                  </a:cubicBezTo>
                  <a:close/>
                  <a:moveTo>
                    <a:pt x="85" y="83"/>
                  </a:moveTo>
                  <a:cubicBezTo>
                    <a:pt x="84" y="88"/>
                    <a:pt x="83" y="93"/>
                    <a:pt x="82" y="98"/>
                  </a:cubicBezTo>
                  <a:cubicBezTo>
                    <a:pt x="77" y="97"/>
                    <a:pt x="72" y="95"/>
                    <a:pt x="67" y="93"/>
                  </a:cubicBezTo>
                  <a:cubicBezTo>
                    <a:pt x="70" y="92"/>
                    <a:pt x="73" y="90"/>
                    <a:pt x="76" y="88"/>
                  </a:cubicBezTo>
                  <a:cubicBezTo>
                    <a:pt x="79" y="86"/>
                    <a:pt x="82" y="85"/>
                    <a:pt x="85" y="83"/>
                  </a:cubicBezTo>
                  <a:close/>
                  <a:moveTo>
                    <a:pt x="48" y="88"/>
                  </a:moveTo>
                  <a:cubicBezTo>
                    <a:pt x="51" y="90"/>
                    <a:pt x="54" y="92"/>
                    <a:pt x="57" y="93"/>
                  </a:cubicBezTo>
                  <a:cubicBezTo>
                    <a:pt x="52" y="95"/>
                    <a:pt x="47" y="97"/>
                    <a:pt x="42" y="98"/>
                  </a:cubicBezTo>
                  <a:cubicBezTo>
                    <a:pt x="41" y="93"/>
                    <a:pt x="40" y="88"/>
                    <a:pt x="39" y="83"/>
                  </a:cubicBezTo>
                  <a:cubicBezTo>
                    <a:pt x="42" y="85"/>
                    <a:pt x="45" y="86"/>
                    <a:pt x="48" y="88"/>
                  </a:cubicBezTo>
                  <a:close/>
                  <a:moveTo>
                    <a:pt x="116" y="94"/>
                  </a:moveTo>
                  <a:cubicBezTo>
                    <a:pt x="114" y="98"/>
                    <a:pt x="108" y="100"/>
                    <a:pt x="99" y="100"/>
                  </a:cubicBezTo>
                  <a:cubicBezTo>
                    <a:pt x="95" y="100"/>
                    <a:pt x="90" y="100"/>
                    <a:pt x="86" y="99"/>
                  </a:cubicBezTo>
                  <a:cubicBezTo>
                    <a:pt x="87" y="93"/>
                    <a:pt x="88" y="87"/>
                    <a:pt x="89" y="80"/>
                  </a:cubicBezTo>
                  <a:cubicBezTo>
                    <a:pt x="95" y="76"/>
                    <a:pt x="101" y="71"/>
                    <a:pt x="105" y="67"/>
                  </a:cubicBezTo>
                  <a:cubicBezTo>
                    <a:pt x="115" y="78"/>
                    <a:pt x="120" y="88"/>
                    <a:pt x="116" y="94"/>
                  </a:cubicBezTo>
                  <a:close/>
                  <a:moveTo>
                    <a:pt x="99" y="28"/>
                  </a:moveTo>
                  <a:cubicBezTo>
                    <a:pt x="108" y="28"/>
                    <a:pt x="114" y="30"/>
                    <a:pt x="116" y="34"/>
                  </a:cubicBezTo>
                  <a:cubicBezTo>
                    <a:pt x="120" y="40"/>
                    <a:pt x="115" y="50"/>
                    <a:pt x="105" y="61"/>
                  </a:cubicBezTo>
                  <a:cubicBezTo>
                    <a:pt x="101" y="57"/>
                    <a:pt x="95" y="52"/>
                    <a:pt x="89" y="48"/>
                  </a:cubicBezTo>
                  <a:cubicBezTo>
                    <a:pt x="88" y="41"/>
                    <a:pt x="87" y="35"/>
                    <a:pt x="86" y="29"/>
                  </a:cubicBezTo>
                  <a:cubicBezTo>
                    <a:pt x="90" y="28"/>
                    <a:pt x="95" y="28"/>
                    <a:pt x="99" y="28"/>
                  </a:cubicBezTo>
                  <a:close/>
                  <a:moveTo>
                    <a:pt x="62" y="4"/>
                  </a:moveTo>
                  <a:cubicBezTo>
                    <a:pt x="69" y="4"/>
                    <a:pt x="76" y="13"/>
                    <a:pt x="81" y="26"/>
                  </a:cubicBezTo>
                  <a:cubicBezTo>
                    <a:pt x="74" y="28"/>
                    <a:pt x="68" y="30"/>
                    <a:pt x="62" y="33"/>
                  </a:cubicBezTo>
                  <a:cubicBezTo>
                    <a:pt x="56" y="30"/>
                    <a:pt x="50" y="28"/>
                    <a:pt x="43" y="26"/>
                  </a:cubicBezTo>
                  <a:cubicBezTo>
                    <a:pt x="48" y="13"/>
                    <a:pt x="55" y="4"/>
                    <a:pt x="62" y="4"/>
                  </a:cubicBezTo>
                  <a:close/>
                  <a:moveTo>
                    <a:pt x="8" y="34"/>
                  </a:moveTo>
                  <a:cubicBezTo>
                    <a:pt x="10" y="30"/>
                    <a:pt x="16" y="28"/>
                    <a:pt x="25" y="28"/>
                  </a:cubicBezTo>
                  <a:cubicBezTo>
                    <a:pt x="29" y="28"/>
                    <a:pt x="34" y="28"/>
                    <a:pt x="38" y="29"/>
                  </a:cubicBezTo>
                  <a:cubicBezTo>
                    <a:pt x="37" y="35"/>
                    <a:pt x="36" y="41"/>
                    <a:pt x="35" y="48"/>
                  </a:cubicBezTo>
                  <a:cubicBezTo>
                    <a:pt x="29" y="52"/>
                    <a:pt x="23" y="57"/>
                    <a:pt x="19" y="61"/>
                  </a:cubicBezTo>
                  <a:cubicBezTo>
                    <a:pt x="9" y="50"/>
                    <a:pt x="4" y="40"/>
                    <a:pt x="8" y="34"/>
                  </a:cubicBezTo>
                  <a:close/>
                  <a:moveTo>
                    <a:pt x="19" y="67"/>
                  </a:moveTo>
                  <a:cubicBezTo>
                    <a:pt x="23" y="71"/>
                    <a:pt x="29" y="76"/>
                    <a:pt x="35" y="80"/>
                  </a:cubicBezTo>
                  <a:cubicBezTo>
                    <a:pt x="36" y="87"/>
                    <a:pt x="37" y="93"/>
                    <a:pt x="38" y="99"/>
                  </a:cubicBezTo>
                  <a:cubicBezTo>
                    <a:pt x="34" y="100"/>
                    <a:pt x="29" y="100"/>
                    <a:pt x="25" y="100"/>
                  </a:cubicBezTo>
                  <a:cubicBezTo>
                    <a:pt x="25" y="100"/>
                    <a:pt x="25" y="100"/>
                    <a:pt x="25" y="100"/>
                  </a:cubicBezTo>
                  <a:cubicBezTo>
                    <a:pt x="16" y="100"/>
                    <a:pt x="10" y="98"/>
                    <a:pt x="8" y="94"/>
                  </a:cubicBezTo>
                  <a:cubicBezTo>
                    <a:pt x="4" y="88"/>
                    <a:pt x="9" y="78"/>
                    <a:pt x="19" y="67"/>
                  </a:cubicBezTo>
                  <a:close/>
                </a:path>
              </a:pathLst>
            </a:custGeom>
            <a:grpFill/>
            <a:ln w="12700">
              <a:solidFill>
                <a:srgbClr val="157E9F"/>
              </a:solidFill>
              <a:round/>
            </a:ln>
          </p:spPr>
          <p:txBody>
            <a:bodyPr/>
            <a:lstStyle/>
            <a:p>
              <a:pPr>
                <a:defRPr/>
              </a:pPr>
              <a:endParaRPr lang="id-ID"/>
            </a:p>
          </p:txBody>
        </p:sp>
        <p:sp>
          <p:nvSpPr>
            <p:cNvPr id="85" name="Freeform 155"/>
            <p:cNvSpPr>
              <a:spLocks noEditPoints="1"/>
            </p:cNvSpPr>
            <p:nvPr/>
          </p:nvSpPr>
          <p:spPr bwMode="auto">
            <a:xfrm>
              <a:off x="327026" y="3716338"/>
              <a:ext cx="46038" cy="46038"/>
            </a:xfrm>
            <a:custGeom>
              <a:avLst/>
              <a:gdLst/>
              <a:ahLst/>
              <a:cxnLst>
                <a:cxn ang="0">
                  <a:pos x="10" y="20"/>
                </a:cxn>
                <a:cxn ang="0">
                  <a:pos x="20" y="10"/>
                </a:cxn>
                <a:cxn ang="0">
                  <a:pos x="10" y="0"/>
                </a:cxn>
                <a:cxn ang="0">
                  <a:pos x="0" y="10"/>
                </a:cxn>
                <a:cxn ang="0">
                  <a:pos x="10" y="20"/>
                </a:cxn>
                <a:cxn ang="0">
                  <a:pos x="10" y="4"/>
                </a:cxn>
                <a:cxn ang="0">
                  <a:pos x="16" y="10"/>
                </a:cxn>
                <a:cxn ang="0">
                  <a:pos x="10" y="16"/>
                </a:cxn>
                <a:cxn ang="0">
                  <a:pos x="4" y="10"/>
                </a:cxn>
                <a:cxn ang="0">
                  <a:pos x="10" y="4"/>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w="12700">
              <a:solidFill>
                <a:srgbClr val="157E9F"/>
              </a:solidFill>
              <a:round/>
            </a:ln>
          </p:spPr>
          <p:txBody>
            <a:bodyPr/>
            <a:lstStyle/>
            <a:p>
              <a:pPr>
                <a:defRPr/>
              </a:pPr>
              <a:endParaRPr lang="id-ID"/>
            </a:p>
          </p:txBody>
        </p:sp>
      </p:grpSp>
      <p:sp>
        <p:nvSpPr>
          <p:cNvPr id="86" name="TextBox 36"/>
          <p:cNvSpPr txBox="1">
            <a:spLocks noChangeArrowheads="1"/>
          </p:cNvSpPr>
          <p:nvPr/>
        </p:nvSpPr>
        <p:spPr bwMode="auto">
          <a:xfrm>
            <a:off x="7381622" y="5301390"/>
            <a:ext cx="377159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spcBef>
                <a:spcPct val="0"/>
              </a:spcBef>
              <a:buFontTx/>
              <a:buNone/>
            </a:pPr>
            <a:r>
              <a:rPr lang="zh-CN" altLang="en-US" sz="1600" dirty="0" smtClean="0">
                <a:solidFill>
                  <a:schemeClr val="tx1">
                    <a:lumMod val="75000"/>
                    <a:lumOff val="25000"/>
                  </a:schemeClr>
                </a:solidFill>
                <a:latin typeface="Arial" pitchFamily="34" charset="0"/>
                <a:ea typeface="微软雅黑" pitchFamily="34" charset="-122"/>
                <a:cs typeface="Open Sans Light"/>
                <a:sym typeface="Arial" pitchFamily="34" charset="0"/>
              </a:rPr>
              <a:t>通过在不同类型不同规模的问题上进行计算并于前人的研究结果作比较从而验证算法的效果</a:t>
            </a:r>
            <a:endParaRPr lang="id-ID" altLang="zh-CN" sz="1600" dirty="0">
              <a:solidFill>
                <a:schemeClr val="tx1">
                  <a:lumMod val="75000"/>
                  <a:lumOff val="25000"/>
                </a:schemeClr>
              </a:solidFill>
              <a:latin typeface="Arial" pitchFamily="34" charset="0"/>
              <a:ea typeface="微软雅黑" pitchFamily="34" charset="-122"/>
              <a:cs typeface="Open Sans Light"/>
              <a:sym typeface="Arial" pitchFamily="34" charset="0"/>
            </a:endParaRPr>
          </a:p>
        </p:txBody>
      </p:sp>
      <p:sp>
        <p:nvSpPr>
          <p:cNvPr id="2" name="矩形 1"/>
          <p:cNvSpPr/>
          <p:nvPr/>
        </p:nvSpPr>
        <p:spPr>
          <a:xfrm>
            <a:off x="3451079" y="2023851"/>
            <a:ext cx="1114408" cy="369332"/>
          </a:xfrm>
          <a:prstGeom prst="rect">
            <a:avLst/>
          </a:prstGeom>
        </p:spPr>
        <p:txBody>
          <a:bodyPr wrap="none">
            <a:spAutoFit/>
          </a:bodyPr>
          <a:lstStyle/>
          <a:p>
            <a:pPr>
              <a:spcBef>
                <a:spcPct val="0"/>
              </a:spcBef>
              <a:buNone/>
            </a:pPr>
            <a:r>
              <a:rPr lang="zh-CN" altLang="en-US" b="1" dirty="0" smtClean="0">
                <a:solidFill>
                  <a:srgbClr val="157E9F"/>
                </a:solidFill>
                <a:latin typeface="方正清刻本悦宋简体" panose="02000000000000000000" pitchFamily="2" charset="-122"/>
                <a:ea typeface="方正清刻本悦宋简体" panose="02000000000000000000" pitchFamily="2" charset="-122"/>
              </a:rPr>
              <a:t>近似算法</a:t>
            </a:r>
            <a:endParaRPr lang="zh-CN" altLang="en-US" b="1"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36" name="文本框 32"/>
          <p:cNvSpPr txBox="1">
            <a:spLocks noChangeArrowheads="1"/>
          </p:cNvSpPr>
          <p:nvPr/>
        </p:nvSpPr>
        <p:spPr bwMode="auto">
          <a:xfrm>
            <a:off x="7413737" y="3540024"/>
            <a:ext cx="12667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eaLnBrk="1" hangingPunct="1">
              <a:spcBef>
                <a:spcPct val="0"/>
              </a:spcBef>
              <a:buFont typeface="Arial" pitchFamily="34" charset="0"/>
              <a:buNone/>
            </a:pPr>
            <a:r>
              <a:rPr lang="zh-CN" altLang="en-US" sz="1800" b="1" dirty="0" smtClean="0">
                <a:solidFill>
                  <a:srgbClr val="157E9F"/>
                </a:solidFill>
                <a:latin typeface="方正清刻本悦宋简体" panose="02000000000000000000" pitchFamily="2" charset="-122"/>
                <a:ea typeface="方正清刻本悦宋简体" panose="02000000000000000000" pitchFamily="2" charset="-122"/>
              </a:rPr>
              <a:t>近似算法</a:t>
            </a:r>
            <a:endParaRPr lang="zh-CN" altLang="en-US" sz="1800" b="1" dirty="0">
              <a:solidFill>
                <a:srgbClr val="157E9F"/>
              </a:solidFill>
              <a:latin typeface="方正清刻本悦宋简体" panose="02000000000000000000" pitchFamily="2" charset="-122"/>
              <a:ea typeface="方正清刻本悦宋简体" panose="02000000000000000000" pitchFamily="2" charset="-122"/>
            </a:endParaRPr>
          </a:p>
        </p:txBody>
      </p:sp>
      <p:grpSp>
        <p:nvGrpSpPr>
          <p:cNvPr id="37" name="Group 398"/>
          <p:cNvGrpSpPr/>
          <p:nvPr/>
        </p:nvGrpSpPr>
        <p:grpSpPr>
          <a:xfrm>
            <a:off x="6853235" y="3649724"/>
            <a:ext cx="391999" cy="405287"/>
            <a:chOff x="209551" y="3594100"/>
            <a:chExt cx="280988" cy="290513"/>
          </a:xfrm>
          <a:solidFill>
            <a:srgbClr val="157E9F"/>
          </a:solidFill>
        </p:grpSpPr>
        <p:sp>
          <p:nvSpPr>
            <p:cNvPr id="38" name="Freeform 154"/>
            <p:cNvSpPr>
              <a:spLocks noEditPoints="1"/>
            </p:cNvSpPr>
            <p:nvPr/>
          </p:nvSpPr>
          <p:spPr bwMode="auto">
            <a:xfrm>
              <a:off x="209551" y="3594100"/>
              <a:ext cx="280988" cy="290513"/>
            </a:xfrm>
            <a:custGeom>
              <a:avLst/>
              <a:gdLst/>
              <a:ahLst/>
              <a:cxnLst>
                <a:cxn ang="0">
                  <a:pos x="25" y="104"/>
                </a:cxn>
                <a:cxn ang="0">
                  <a:pos x="40" y="103"/>
                </a:cxn>
                <a:cxn ang="0">
                  <a:pos x="84" y="103"/>
                </a:cxn>
                <a:cxn ang="0">
                  <a:pos x="99" y="104"/>
                </a:cxn>
                <a:cxn ang="0">
                  <a:pos x="108" y="64"/>
                </a:cxn>
                <a:cxn ang="0">
                  <a:pos x="99" y="24"/>
                </a:cxn>
                <a:cxn ang="0">
                  <a:pos x="62" y="0"/>
                </a:cxn>
                <a:cxn ang="0">
                  <a:pos x="25" y="24"/>
                </a:cxn>
                <a:cxn ang="0">
                  <a:pos x="16" y="64"/>
                </a:cxn>
                <a:cxn ang="0">
                  <a:pos x="62" y="124"/>
                </a:cxn>
                <a:cxn ang="0">
                  <a:pos x="62" y="95"/>
                </a:cxn>
                <a:cxn ang="0">
                  <a:pos x="62" y="124"/>
                </a:cxn>
                <a:cxn ang="0">
                  <a:pos x="39" y="50"/>
                </a:cxn>
                <a:cxn ang="0">
                  <a:pos x="62" y="37"/>
                </a:cxn>
                <a:cxn ang="0">
                  <a:pos x="85" y="50"/>
                </a:cxn>
                <a:cxn ang="0">
                  <a:pos x="85" y="78"/>
                </a:cxn>
                <a:cxn ang="0">
                  <a:pos x="62" y="91"/>
                </a:cxn>
                <a:cxn ang="0">
                  <a:pos x="39" y="78"/>
                </a:cxn>
                <a:cxn ang="0">
                  <a:pos x="34" y="74"/>
                </a:cxn>
                <a:cxn ang="0">
                  <a:pos x="34" y="54"/>
                </a:cxn>
                <a:cxn ang="0">
                  <a:pos x="34" y="74"/>
                </a:cxn>
                <a:cxn ang="0">
                  <a:pos x="42" y="30"/>
                </a:cxn>
                <a:cxn ang="0">
                  <a:pos x="48" y="40"/>
                </a:cxn>
                <a:cxn ang="0">
                  <a:pos x="67" y="35"/>
                </a:cxn>
                <a:cxn ang="0">
                  <a:pos x="85" y="45"/>
                </a:cxn>
                <a:cxn ang="0">
                  <a:pos x="67" y="35"/>
                </a:cxn>
                <a:cxn ang="0">
                  <a:pos x="102" y="64"/>
                </a:cxn>
                <a:cxn ang="0">
                  <a:pos x="90" y="64"/>
                </a:cxn>
                <a:cxn ang="0">
                  <a:pos x="85" y="83"/>
                </a:cxn>
                <a:cxn ang="0">
                  <a:pos x="67" y="93"/>
                </a:cxn>
                <a:cxn ang="0">
                  <a:pos x="85" y="83"/>
                </a:cxn>
                <a:cxn ang="0">
                  <a:pos x="57" y="93"/>
                </a:cxn>
                <a:cxn ang="0">
                  <a:pos x="39" y="83"/>
                </a:cxn>
                <a:cxn ang="0">
                  <a:pos x="116" y="94"/>
                </a:cxn>
                <a:cxn ang="0">
                  <a:pos x="86" y="99"/>
                </a:cxn>
                <a:cxn ang="0">
                  <a:pos x="105" y="67"/>
                </a:cxn>
                <a:cxn ang="0">
                  <a:pos x="99" y="28"/>
                </a:cxn>
                <a:cxn ang="0">
                  <a:pos x="105" y="61"/>
                </a:cxn>
                <a:cxn ang="0">
                  <a:pos x="86" y="29"/>
                </a:cxn>
                <a:cxn ang="0">
                  <a:pos x="62" y="4"/>
                </a:cxn>
                <a:cxn ang="0">
                  <a:pos x="62" y="33"/>
                </a:cxn>
                <a:cxn ang="0">
                  <a:pos x="62" y="4"/>
                </a:cxn>
                <a:cxn ang="0">
                  <a:pos x="25" y="28"/>
                </a:cxn>
                <a:cxn ang="0">
                  <a:pos x="35" y="48"/>
                </a:cxn>
                <a:cxn ang="0">
                  <a:pos x="8" y="34"/>
                </a:cxn>
                <a:cxn ang="0">
                  <a:pos x="35" y="80"/>
                </a:cxn>
                <a:cxn ang="0">
                  <a:pos x="25" y="100"/>
                </a:cxn>
                <a:cxn ang="0">
                  <a:pos x="8" y="94"/>
                </a:cxn>
              </a:cxnLst>
              <a:rect l="0" t="0" r="r" b="b"/>
              <a:pathLst>
                <a:path w="124" h="128">
                  <a:moveTo>
                    <a:pt x="4" y="96"/>
                  </a:moveTo>
                  <a:cubicBezTo>
                    <a:pt x="7" y="101"/>
                    <a:pt x="14" y="104"/>
                    <a:pt x="25" y="104"/>
                  </a:cubicBezTo>
                  <a:cubicBezTo>
                    <a:pt x="25" y="104"/>
                    <a:pt x="25" y="104"/>
                    <a:pt x="25" y="104"/>
                  </a:cubicBezTo>
                  <a:cubicBezTo>
                    <a:pt x="29" y="104"/>
                    <a:pt x="34" y="104"/>
                    <a:pt x="40" y="103"/>
                  </a:cubicBezTo>
                  <a:cubicBezTo>
                    <a:pt x="45" y="118"/>
                    <a:pt x="53" y="128"/>
                    <a:pt x="62" y="128"/>
                  </a:cubicBezTo>
                  <a:cubicBezTo>
                    <a:pt x="71" y="128"/>
                    <a:pt x="79" y="118"/>
                    <a:pt x="84" y="103"/>
                  </a:cubicBezTo>
                  <a:cubicBezTo>
                    <a:pt x="90" y="104"/>
                    <a:pt x="95" y="104"/>
                    <a:pt x="99" y="104"/>
                  </a:cubicBezTo>
                  <a:cubicBezTo>
                    <a:pt x="99" y="104"/>
                    <a:pt x="99" y="104"/>
                    <a:pt x="99" y="104"/>
                  </a:cubicBezTo>
                  <a:cubicBezTo>
                    <a:pt x="110" y="104"/>
                    <a:pt x="117" y="101"/>
                    <a:pt x="120" y="96"/>
                  </a:cubicBezTo>
                  <a:cubicBezTo>
                    <a:pt x="124" y="89"/>
                    <a:pt x="120" y="77"/>
                    <a:pt x="108" y="64"/>
                  </a:cubicBezTo>
                  <a:cubicBezTo>
                    <a:pt x="120" y="51"/>
                    <a:pt x="124" y="39"/>
                    <a:pt x="120" y="32"/>
                  </a:cubicBezTo>
                  <a:cubicBezTo>
                    <a:pt x="117" y="27"/>
                    <a:pt x="110" y="24"/>
                    <a:pt x="99" y="24"/>
                  </a:cubicBezTo>
                  <a:cubicBezTo>
                    <a:pt x="95" y="24"/>
                    <a:pt x="90" y="24"/>
                    <a:pt x="84" y="25"/>
                  </a:cubicBezTo>
                  <a:cubicBezTo>
                    <a:pt x="79" y="10"/>
                    <a:pt x="71" y="0"/>
                    <a:pt x="62" y="0"/>
                  </a:cubicBezTo>
                  <a:cubicBezTo>
                    <a:pt x="53" y="0"/>
                    <a:pt x="45" y="10"/>
                    <a:pt x="40" y="25"/>
                  </a:cubicBezTo>
                  <a:cubicBezTo>
                    <a:pt x="34" y="24"/>
                    <a:pt x="29" y="24"/>
                    <a:pt x="25" y="24"/>
                  </a:cubicBezTo>
                  <a:cubicBezTo>
                    <a:pt x="14" y="24"/>
                    <a:pt x="7" y="27"/>
                    <a:pt x="4" y="32"/>
                  </a:cubicBezTo>
                  <a:cubicBezTo>
                    <a:pt x="0" y="39"/>
                    <a:pt x="4" y="51"/>
                    <a:pt x="16" y="64"/>
                  </a:cubicBezTo>
                  <a:cubicBezTo>
                    <a:pt x="4" y="77"/>
                    <a:pt x="0" y="89"/>
                    <a:pt x="4" y="96"/>
                  </a:cubicBezTo>
                  <a:close/>
                  <a:moveTo>
                    <a:pt x="62" y="124"/>
                  </a:moveTo>
                  <a:cubicBezTo>
                    <a:pt x="55" y="124"/>
                    <a:pt x="48" y="115"/>
                    <a:pt x="43" y="102"/>
                  </a:cubicBezTo>
                  <a:cubicBezTo>
                    <a:pt x="50" y="100"/>
                    <a:pt x="56" y="98"/>
                    <a:pt x="62" y="95"/>
                  </a:cubicBezTo>
                  <a:cubicBezTo>
                    <a:pt x="68" y="98"/>
                    <a:pt x="74" y="100"/>
                    <a:pt x="81" y="102"/>
                  </a:cubicBezTo>
                  <a:cubicBezTo>
                    <a:pt x="76" y="115"/>
                    <a:pt x="69" y="124"/>
                    <a:pt x="62" y="124"/>
                  </a:cubicBezTo>
                  <a:close/>
                  <a:moveTo>
                    <a:pt x="38" y="64"/>
                  </a:moveTo>
                  <a:cubicBezTo>
                    <a:pt x="38" y="59"/>
                    <a:pt x="38" y="55"/>
                    <a:pt x="39" y="50"/>
                  </a:cubicBezTo>
                  <a:cubicBezTo>
                    <a:pt x="42" y="48"/>
                    <a:pt x="46" y="46"/>
                    <a:pt x="50" y="43"/>
                  </a:cubicBezTo>
                  <a:cubicBezTo>
                    <a:pt x="54" y="41"/>
                    <a:pt x="58" y="39"/>
                    <a:pt x="62" y="37"/>
                  </a:cubicBezTo>
                  <a:cubicBezTo>
                    <a:pt x="66" y="39"/>
                    <a:pt x="70" y="41"/>
                    <a:pt x="74" y="43"/>
                  </a:cubicBezTo>
                  <a:cubicBezTo>
                    <a:pt x="78" y="46"/>
                    <a:pt x="82" y="48"/>
                    <a:pt x="85" y="50"/>
                  </a:cubicBezTo>
                  <a:cubicBezTo>
                    <a:pt x="86" y="55"/>
                    <a:pt x="86" y="59"/>
                    <a:pt x="86" y="64"/>
                  </a:cubicBezTo>
                  <a:cubicBezTo>
                    <a:pt x="86" y="69"/>
                    <a:pt x="86" y="73"/>
                    <a:pt x="85" y="78"/>
                  </a:cubicBezTo>
                  <a:cubicBezTo>
                    <a:pt x="82" y="80"/>
                    <a:pt x="78" y="82"/>
                    <a:pt x="74" y="85"/>
                  </a:cubicBezTo>
                  <a:cubicBezTo>
                    <a:pt x="70" y="87"/>
                    <a:pt x="66" y="89"/>
                    <a:pt x="62" y="91"/>
                  </a:cubicBezTo>
                  <a:cubicBezTo>
                    <a:pt x="58" y="89"/>
                    <a:pt x="54" y="87"/>
                    <a:pt x="50" y="85"/>
                  </a:cubicBezTo>
                  <a:cubicBezTo>
                    <a:pt x="46" y="82"/>
                    <a:pt x="42" y="80"/>
                    <a:pt x="39" y="78"/>
                  </a:cubicBezTo>
                  <a:cubicBezTo>
                    <a:pt x="38" y="73"/>
                    <a:pt x="38" y="69"/>
                    <a:pt x="38" y="64"/>
                  </a:cubicBezTo>
                  <a:close/>
                  <a:moveTo>
                    <a:pt x="34" y="74"/>
                  </a:moveTo>
                  <a:cubicBezTo>
                    <a:pt x="30" y="71"/>
                    <a:pt x="26" y="68"/>
                    <a:pt x="22" y="64"/>
                  </a:cubicBezTo>
                  <a:cubicBezTo>
                    <a:pt x="26" y="60"/>
                    <a:pt x="30" y="57"/>
                    <a:pt x="34" y="54"/>
                  </a:cubicBezTo>
                  <a:cubicBezTo>
                    <a:pt x="34" y="57"/>
                    <a:pt x="34" y="60"/>
                    <a:pt x="34" y="64"/>
                  </a:cubicBezTo>
                  <a:cubicBezTo>
                    <a:pt x="34" y="68"/>
                    <a:pt x="34" y="71"/>
                    <a:pt x="34" y="74"/>
                  </a:cubicBezTo>
                  <a:close/>
                  <a:moveTo>
                    <a:pt x="39" y="45"/>
                  </a:moveTo>
                  <a:cubicBezTo>
                    <a:pt x="40" y="40"/>
                    <a:pt x="41" y="35"/>
                    <a:pt x="42" y="30"/>
                  </a:cubicBezTo>
                  <a:cubicBezTo>
                    <a:pt x="47" y="31"/>
                    <a:pt x="52" y="33"/>
                    <a:pt x="57" y="35"/>
                  </a:cubicBezTo>
                  <a:cubicBezTo>
                    <a:pt x="54" y="36"/>
                    <a:pt x="51" y="38"/>
                    <a:pt x="48" y="40"/>
                  </a:cubicBezTo>
                  <a:cubicBezTo>
                    <a:pt x="45" y="42"/>
                    <a:pt x="42" y="43"/>
                    <a:pt x="39" y="45"/>
                  </a:cubicBezTo>
                  <a:close/>
                  <a:moveTo>
                    <a:pt x="67" y="35"/>
                  </a:moveTo>
                  <a:cubicBezTo>
                    <a:pt x="72" y="33"/>
                    <a:pt x="77" y="31"/>
                    <a:pt x="82" y="30"/>
                  </a:cubicBezTo>
                  <a:cubicBezTo>
                    <a:pt x="83" y="35"/>
                    <a:pt x="84" y="40"/>
                    <a:pt x="85" y="45"/>
                  </a:cubicBezTo>
                  <a:cubicBezTo>
                    <a:pt x="82" y="43"/>
                    <a:pt x="79" y="42"/>
                    <a:pt x="76" y="40"/>
                  </a:cubicBezTo>
                  <a:cubicBezTo>
                    <a:pt x="73" y="38"/>
                    <a:pt x="70" y="36"/>
                    <a:pt x="67" y="35"/>
                  </a:cubicBezTo>
                  <a:close/>
                  <a:moveTo>
                    <a:pt x="90" y="54"/>
                  </a:moveTo>
                  <a:cubicBezTo>
                    <a:pt x="94" y="57"/>
                    <a:pt x="98" y="60"/>
                    <a:pt x="102" y="64"/>
                  </a:cubicBezTo>
                  <a:cubicBezTo>
                    <a:pt x="98" y="68"/>
                    <a:pt x="94" y="71"/>
                    <a:pt x="90" y="74"/>
                  </a:cubicBezTo>
                  <a:cubicBezTo>
                    <a:pt x="90" y="71"/>
                    <a:pt x="90" y="68"/>
                    <a:pt x="90" y="64"/>
                  </a:cubicBezTo>
                  <a:cubicBezTo>
                    <a:pt x="90" y="60"/>
                    <a:pt x="90" y="57"/>
                    <a:pt x="90" y="54"/>
                  </a:cubicBezTo>
                  <a:close/>
                  <a:moveTo>
                    <a:pt x="85" y="83"/>
                  </a:moveTo>
                  <a:cubicBezTo>
                    <a:pt x="84" y="88"/>
                    <a:pt x="83" y="93"/>
                    <a:pt x="82" y="98"/>
                  </a:cubicBezTo>
                  <a:cubicBezTo>
                    <a:pt x="77" y="97"/>
                    <a:pt x="72" y="95"/>
                    <a:pt x="67" y="93"/>
                  </a:cubicBezTo>
                  <a:cubicBezTo>
                    <a:pt x="70" y="92"/>
                    <a:pt x="73" y="90"/>
                    <a:pt x="76" y="88"/>
                  </a:cubicBezTo>
                  <a:cubicBezTo>
                    <a:pt x="79" y="86"/>
                    <a:pt x="82" y="85"/>
                    <a:pt x="85" y="83"/>
                  </a:cubicBezTo>
                  <a:close/>
                  <a:moveTo>
                    <a:pt x="48" y="88"/>
                  </a:moveTo>
                  <a:cubicBezTo>
                    <a:pt x="51" y="90"/>
                    <a:pt x="54" y="92"/>
                    <a:pt x="57" y="93"/>
                  </a:cubicBezTo>
                  <a:cubicBezTo>
                    <a:pt x="52" y="95"/>
                    <a:pt x="47" y="97"/>
                    <a:pt x="42" y="98"/>
                  </a:cubicBezTo>
                  <a:cubicBezTo>
                    <a:pt x="41" y="93"/>
                    <a:pt x="40" y="88"/>
                    <a:pt x="39" y="83"/>
                  </a:cubicBezTo>
                  <a:cubicBezTo>
                    <a:pt x="42" y="85"/>
                    <a:pt x="45" y="86"/>
                    <a:pt x="48" y="88"/>
                  </a:cubicBezTo>
                  <a:close/>
                  <a:moveTo>
                    <a:pt x="116" y="94"/>
                  </a:moveTo>
                  <a:cubicBezTo>
                    <a:pt x="114" y="98"/>
                    <a:pt x="108" y="100"/>
                    <a:pt x="99" y="100"/>
                  </a:cubicBezTo>
                  <a:cubicBezTo>
                    <a:pt x="95" y="100"/>
                    <a:pt x="90" y="100"/>
                    <a:pt x="86" y="99"/>
                  </a:cubicBezTo>
                  <a:cubicBezTo>
                    <a:pt x="87" y="93"/>
                    <a:pt x="88" y="87"/>
                    <a:pt x="89" y="80"/>
                  </a:cubicBezTo>
                  <a:cubicBezTo>
                    <a:pt x="95" y="76"/>
                    <a:pt x="101" y="71"/>
                    <a:pt x="105" y="67"/>
                  </a:cubicBezTo>
                  <a:cubicBezTo>
                    <a:pt x="115" y="78"/>
                    <a:pt x="120" y="88"/>
                    <a:pt x="116" y="94"/>
                  </a:cubicBezTo>
                  <a:close/>
                  <a:moveTo>
                    <a:pt x="99" y="28"/>
                  </a:moveTo>
                  <a:cubicBezTo>
                    <a:pt x="108" y="28"/>
                    <a:pt x="114" y="30"/>
                    <a:pt x="116" y="34"/>
                  </a:cubicBezTo>
                  <a:cubicBezTo>
                    <a:pt x="120" y="40"/>
                    <a:pt x="115" y="50"/>
                    <a:pt x="105" y="61"/>
                  </a:cubicBezTo>
                  <a:cubicBezTo>
                    <a:pt x="101" y="57"/>
                    <a:pt x="95" y="52"/>
                    <a:pt x="89" y="48"/>
                  </a:cubicBezTo>
                  <a:cubicBezTo>
                    <a:pt x="88" y="41"/>
                    <a:pt x="87" y="35"/>
                    <a:pt x="86" y="29"/>
                  </a:cubicBezTo>
                  <a:cubicBezTo>
                    <a:pt x="90" y="28"/>
                    <a:pt x="95" y="28"/>
                    <a:pt x="99" y="28"/>
                  </a:cubicBezTo>
                  <a:close/>
                  <a:moveTo>
                    <a:pt x="62" y="4"/>
                  </a:moveTo>
                  <a:cubicBezTo>
                    <a:pt x="69" y="4"/>
                    <a:pt x="76" y="13"/>
                    <a:pt x="81" y="26"/>
                  </a:cubicBezTo>
                  <a:cubicBezTo>
                    <a:pt x="74" y="28"/>
                    <a:pt x="68" y="30"/>
                    <a:pt x="62" y="33"/>
                  </a:cubicBezTo>
                  <a:cubicBezTo>
                    <a:pt x="56" y="30"/>
                    <a:pt x="50" y="28"/>
                    <a:pt x="43" y="26"/>
                  </a:cubicBezTo>
                  <a:cubicBezTo>
                    <a:pt x="48" y="13"/>
                    <a:pt x="55" y="4"/>
                    <a:pt x="62" y="4"/>
                  </a:cubicBezTo>
                  <a:close/>
                  <a:moveTo>
                    <a:pt x="8" y="34"/>
                  </a:moveTo>
                  <a:cubicBezTo>
                    <a:pt x="10" y="30"/>
                    <a:pt x="16" y="28"/>
                    <a:pt x="25" y="28"/>
                  </a:cubicBezTo>
                  <a:cubicBezTo>
                    <a:pt x="29" y="28"/>
                    <a:pt x="34" y="28"/>
                    <a:pt x="38" y="29"/>
                  </a:cubicBezTo>
                  <a:cubicBezTo>
                    <a:pt x="37" y="35"/>
                    <a:pt x="36" y="41"/>
                    <a:pt x="35" y="48"/>
                  </a:cubicBezTo>
                  <a:cubicBezTo>
                    <a:pt x="29" y="52"/>
                    <a:pt x="23" y="57"/>
                    <a:pt x="19" y="61"/>
                  </a:cubicBezTo>
                  <a:cubicBezTo>
                    <a:pt x="9" y="50"/>
                    <a:pt x="4" y="40"/>
                    <a:pt x="8" y="34"/>
                  </a:cubicBezTo>
                  <a:close/>
                  <a:moveTo>
                    <a:pt x="19" y="67"/>
                  </a:moveTo>
                  <a:cubicBezTo>
                    <a:pt x="23" y="71"/>
                    <a:pt x="29" y="76"/>
                    <a:pt x="35" y="80"/>
                  </a:cubicBezTo>
                  <a:cubicBezTo>
                    <a:pt x="36" y="87"/>
                    <a:pt x="37" y="93"/>
                    <a:pt x="38" y="99"/>
                  </a:cubicBezTo>
                  <a:cubicBezTo>
                    <a:pt x="34" y="100"/>
                    <a:pt x="29" y="100"/>
                    <a:pt x="25" y="100"/>
                  </a:cubicBezTo>
                  <a:cubicBezTo>
                    <a:pt x="25" y="100"/>
                    <a:pt x="25" y="100"/>
                    <a:pt x="25" y="100"/>
                  </a:cubicBezTo>
                  <a:cubicBezTo>
                    <a:pt x="16" y="100"/>
                    <a:pt x="10" y="98"/>
                    <a:pt x="8" y="94"/>
                  </a:cubicBezTo>
                  <a:cubicBezTo>
                    <a:pt x="4" y="88"/>
                    <a:pt x="9" y="78"/>
                    <a:pt x="19" y="67"/>
                  </a:cubicBezTo>
                  <a:close/>
                </a:path>
              </a:pathLst>
            </a:custGeom>
            <a:grpFill/>
            <a:ln w="12700">
              <a:solidFill>
                <a:srgbClr val="157E9F"/>
              </a:solidFill>
              <a:round/>
            </a:ln>
          </p:spPr>
          <p:txBody>
            <a:bodyPr/>
            <a:lstStyle/>
            <a:p>
              <a:pPr>
                <a:defRPr/>
              </a:pPr>
              <a:endParaRPr lang="id-ID"/>
            </a:p>
          </p:txBody>
        </p:sp>
        <p:sp>
          <p:nvSpPr>
            <p:cNvPr id="39" name="Freeform 155"/>
            <p:cNvSpPr>
              <a:spLocks noEditPoints="1"/>
            </p:cNvSpPr>
            <p:nvPr/>
          </p:nvSpPr>
          <p:spPr bwMode="auto">
            <a:xfrm>
              <a:off x="327026" y="3716338"/>
              <a:ext cx="46038" cy="46038"/>
            </a:xfrm>
            <a:custGeom>
              <a:avLst/>
              <a:gdLst/>
              <a:ahLst/>
              <a:cxnLst>
                <a:cxn ang="0">
                  <a:pos x="10" y="20"/>
                </a:cxn>
                <a:cxn ang="0">
                  <a:pos x="20" y="10"/>
                </a:cxn>
                <a:cxn ang="0">
                  <a:pos x="10" y="0"/>
                </a:cxn>
                <a:cxn ang="0">
                  <a:pos x="0" y="10"/>
                </a:cxn>
                <a:cxn ang="0">
                  <a:pos x="10" y="20"/>
                </a:cxn>
                <a:cxn ang="0">
                  <a:pos x="10" y="4"/>
                </a:cxn>
                <a:cxn ang="0">
                  <a:pos x="16" y="10"/>
                </a:cxn>
                <a:cxn ang="0">
                  <a:pos x="10" y="16"/>
                </a:cxn>
                <a:cxn ang="0">
                  <a:pos x="4" y="10"/>
                </a:cxn>
                <a:cxn ang="0">
                  <a:pos x="10" y="4"/>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w="12700">
              <a:solidFill>
                <a:srgbClr val="157E9F"/>
              </a:solidFill>
              <a:round/>
            </a:ln>
          </p:spPr>
          <p:txBody>
            <a:bodyPr/>
            <a:lstStyle/>
            <a:p>
              <a:pPr>
                <a:defRPr/>
              </a:pPr>
              <a:endParaRPr lang="id-ID"/>
            </a:p>
          </p:txBody>
        </p:sp>
      </p:grpSp>
      <p:sp>
        <p:nvSpPr>
          <p:cNvPr id="40" name="TextBox 36"/>
          <p:cNvSpPr txBox="1">
            <a:spLocks noChangeArrowheads="1"/>
          </p:cNvSpPr>
          <p:nvPr/>
        </p:nvSpPr>
        <p:spPr bwMode="auto">
          <a:xfrm>
            <a:off x="7413737" y="3909356"/>
            <a:ext cx="377159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spcBef>
                <a:spcPct val="0"/>
              </a:spcBef>
              <a:buFontTx/>
              <a:buNone/>
            </a:pPr>
            <a:r>
              <a:rPr lang="zh-CN" altLang="en-US" sz="1600" dirty="0" smtClean="0">
                <a:solidFill>
                  <a:schemeClr val="tx1">
                    <a:lumMod val="75000"/>
                    <a:lumOff val="25000"/>
                  </a:schemeClr>
                </a:solidFill>
                <a:latin typeface="Arial" pitchFamily="34" charset="0"/>
                <a:ea typeface="微软雅黑" pitchFamily="34" charset="-122"/>
                <a:sym typeface="Arial" pitchFamily="34" charset="0"/>
              </a:rPr>
              <a:t>利用</a:t>
            </a:r>
            <a:r>
              <a:rPr lang="en-US" altLang="zh-CN" sz="1600" dirty="0" smtClean="0">
                <a:solidFill>
                  <a:schemeClr val="tx1">
                    <a:lumMod val="75000"/>
                    <a:lumOff val="25000"/>
                  </a:schemeClr>
                </a:solidFill>
                <a:latin typeface="Arial" pitchFamily="34" charset="0"/>
                <a:ea typeface="微软雅黑" pitchFamily="34" charset="-122"/>
                <a:sym typeface="Arial" pitchFamily="34" charset="0"/>
              </a:rPr>
              <a:t>GA</a:t>
            </a:r>
            <a:r>
              <a:rPr lang="zh-CN" altLang="en-US" sz="1600" dirty="0" smtClean="0">
                <a:solidFill>
                  <a:schemeClr val="tx1">
                    <a:lumMod val="75000"/>
                    <a:lumOff val="25000"/>
                  </a:schemeClr>
                </a:solidFill>
                <a:latin typeface="Arial" pitchFamily="34" charset="0"/>
                <a:ea typeface="微软雅黑" pitchFamily="34" charset="-122"/>
                <a:sym typeface="Arial" pitchFamily="34" charset="0"/>
              </a:rPr>
              <a:t>、</a:t>
            </a:r>
            <a:r>
              <a:rPr lang="en-US" altLang="zh-CN" sz="1600" dirty="0" smtClean="0">
                <a:solidFill>
                  <a:schemeClr val="tx1">
                    <a:lumMod val="75000"/>
                    <a:lumOff val="25000"/>
                  </a:schemeClr>
                </a:solidFill>
                <a:latin typeface="Arial" pitchFamily="34" charset="0"/>
                <a:ea typeface="微软雅黑" pitchFamily="34" charset="-122"/>
                <a:sym typeface="Arial" pitchFamily="34" charset="0"/>
              </a:rPr>
              <a:t>SA</a:t>
            </a:r>
            <a:r>
              <a:rPr lang="zh-CN" altLang="en-US" sz="1600" dirty="0" smtClean="0">
                <a:solidFill>
                  <a:schemeClr val="tx1">
                    <a:lumMod val="75000"/>
                    <a:lumOff val="25000"/>
                  </a:schemeClr>
                </a:solidFill>
                <a:latin typeface="Arial" pitchFamily="34" charset="0"/>
                <a:ea typeface="微软雅黑" pitchFamily="34" charset="-122"/>
                <a:sym typeface="Arial" pitchFamily="34" charset="0"/>
              </a:rPr>
              <a:t>等设计启发式、元启发式的近似算法</a:t>
            </a:r>
            <a:endParaRPr lang="id-ID" altLang="zh-CN" sz="1600" dirty="0">
              <a:solidFill>
                <a:schemeClr val="tx1">
                  <a:lumMod val="75000"/>
                  <a:lumOff val="25000"/>
                </a:schemeClr>
              </a:solidFill>
              <a:latin typeface="Arial" pitchFamily="34" charset="0"/>
              <a:ea typeface="微软雅黑" pitchFamily="34" charset="-122"/>
              <a:cs typeface="Open Sans Light"/>
              <a:sym typeface="Arial" pitchFamily="34" charset="0"/>
            </a:endParaRPr>
          </a:p>
        </p:txBody>
      </p:sp>
    </p:spTree>
    <p:extLst>
      <p:ext uri="{BB962C8B-B14F-4D97-AF65-F5344CB8AC3E}">
        <p14:creationId xmlns:p14="http://schemas.microsoft.com/office/powerpoint/2010/main" val="3241156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69145" y="1227919"/>
            <a:ext cx="8998856" cy="4476196"/>
          </a:xfrm>
          <a:prstGeom prst="rect">
            <a:avLst/>
          </a:prstGeom>
          <a:solidFill>
            <a:srgbClr val="157E9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文本框 199"/>
          <p:cNvSpPr txBox="1"/>
          <p:nvPr/>
        </p:nvSpPr>
        <p:spPr>
          <a:xfrm>
            <a:off x="2611590" y="1895018"/>
            <a:ext cx="2421883" cy="646331"/>
          </a:xfrm>
          <a:prstGeom prst="rect">
            <a:avLst/>
          </a:prstGeom>
          <a:noFill/>
        </p:spPr>
        <p:txBody>
          <a:bodyPr wrap="square" rtlCol="0">
            <a:spAutoFit/>
          </a:bodyPr>
          <a:lstStyle/>
          <a:p>
            <a:r>
              <a:rPr lang="zh-CN" altLang="en-US" sz="3600" b="1" dirty="0" smtClean="0">
                <a:solidFill>
                  <a:schemeClr val="bg1"/>
                </a:solidFill>
                <a:latin typeface="方正清刻本悦宋简体" panose="02000000000000000000" pitchFamily="2" charset="-122"/>
                <a:ea typeface="方正清刻本悦宋简体" panose="02000000000000000000" pitchFamily="2" charset="-122"/>
              </a:rPr>
              <a:t>总结</a:t>
            </a:r>
            <a:endParaRPr lang="zh-CN" altLang="en-US" sz="3600" b="1" dirty="0">
              <a:solidFill>
                <a:schemeClr val="bg1"/>
              </a:solidFill>
              <a:latin typeface="方正清刻本悦宋简体" panose="02000000000000000000" pitchFamily="2" charset="-122"/>
              <a:ea typeface="方正清刻本悦宋简体" panose="02000000000000000000" pitchFamily="2" charset="-122"/>
            </a:endParaRPr>
          </a:p>
        </p:txBody>
      </p:sp>
      <p:grpSp>
        <p:nvGrpSpPr>
          <p:cNvPr id="201" name="组合 200"/>
          <p:cNvGrpSpPr/>
          <p:nvPr/>
        </p:nvGrpSpPr>
        <p:grpSpPr>
          <a:xfrm>
            <a:off x="7228116" y="2324903"/>
            <a:ext cx="3081236" cy="3107841"/>
            <a:chOff x="-8677773" y="-3051174"/>
            <a:chExt cx="6986830" cy="7046911"/>
          </a:xfrm>
          <a:solidFill>
            <a:schemeClr val="bg1"/>
          </a:solidFill>
        </p:grpSpPr>
        <p:sp>
          <p:nvSpPr>
            <p:cNvPr id="202" name="Rectangle 42"/>
            <p:cNvSpPr>
              <a:spLocks noChangeArrowheads="1"/>
            </p:cNvSpPr>
            <p:nvPr/>
          </p:nvSpPr>
          <p:spPr bwMode="auto">
            <a:xfrm>
              <a:off x="-8677773"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3" name="Rectangle 43"/>
            <p:cNvSpPr>
              <a:spLocks noChangeArrowheads="1"/>
            </p:cNvSpPr>
            <p:nvPr/>
          </p:nvSpPr>
          <p:spPr bwMode="auto">
            <a:xfrm>
              <a:off x="-8592044"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4" name="Rectangle 44"/>
            <p:cNvSpPr>
              <a:spLocks noChangeArrowheads="1"/>
            </p:cNvSpPr>
            <p:nvPr/>
          </p:nvSpPr>
          <p:spPr bwMode="auto">
            <a:xfrm>
              <a:off x="-8417414"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5" name="Rectangle 45"/>
            <p:cNvSpPr>
              <a:spLocks noChangeArrowheads="1"/>
            </p:cNvSpPr>
            <p:nvPr/>
          </p:nvSpPr>
          <p:spPr bwMode="auto">
            <a:xfrm>
              <a:off x="-8331685"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6" name="Rectangle 46"/>
            <p:cNvSpPr>
              <a:spLocks noChangeArrowheads="1"/>
            </p:cNvSpPr>
            <p:nvPr/>
          </p:nvSpPr>
          <p:spPr bwMode="auto">
            <a:xfrm>
              <a:off x="-8506317"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7" name="Rectangle 47"/>
            <p:cNvSpPr>
              <a:spLocks noChangeArrowheads="1"/>
            </p:cNvSpPr>
            <p:nvPr/>
          </p:nvSpPr>
          <p:spPr bwMode="auto">
            <a:xfrm>
              <a:off x="-8331685"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8" name="Rectangle 48"/>
            <p:cNvSpPr>
              <a:spLocks noChangeArrowheads="1"/>
            </p:cNvSpPr>
            <p:nvPr/>
          </p:nvSpPr>
          <p:spPr bwMode="auto">
            <a:xfrm>
              <a:off x="-8677773"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9" name="Rectangle 49"/>
            <p:cNvSpPr>
              <a:spLocks noChangeArrowheads="1"/>
            </p:cNvSpPr>
            <p:nvPr/>
          </p:nvSpPr>
          <p:spPr bwMode="auto">
            <a:xfrm>
              <a:off x="-8506317"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0" name="Rectangle 50"/>
            <p:cNvSpPr>
              <a:spLocks noChangeArrowheads="1"/>
            </p:cNvSpPr>
            <p:nvPr/>
          </p:nvSpPr>
          <p:spPr bwMode="auto">
            <a:xfrm>
              <a:off x="-8245958"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1" name="Rectangle 51"/>
            <p:cNvSpPr>
              <a:spLocks noChangeArrowheads="1"/>
            </p:cNvSpPr>
            <p:nvPr/>
          </p:nvSpPr>
          <p:spPr bwMode="auto">
            <a:xfrm>
              <a:off x="-8677773"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2" name="Rectangle 52"/>
            <p:cNvSpPr>
              <a:spLocks noChangeArrowheads="1"/>
            </p:cNvSpPr>
            <p:nvPr/>
          </p:nvSpPr>
          <p:spPr bwMode="auto">
            <a:xfrm>
              <a:off x="-8592044"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3" name="Rectangle 53"/>
            <p:cNvSpPr>
              <a:spLocks noChangeArrowheads="1"/>
            </p:cNvSpPr>
            <p:nvPr/>
          </p:nvSpPr>
          <p:spPr bwMode="auto">
            <a:xfrm>
              <a:off x="-8417414"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4" name="Rectangle 54"/>
            <p:cNvSpPr>
              <a:spLocks noChangeArrowheads="1"/>
            </p:cNvSpPr>
            <p:nvPr/>
          </p:nvSpPr>
          <p:spPr bwMode="auto">
            <a:xfrm>
              <a:off x="-8245958"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5" name="Rectangle 55"/>
            <p:cNvSpPr>
              <a:spLocks noChangeArrowheads="1"/>
            </p:cNvSpPr>
            <p:nvPr/>
          </p:nvSpPr>
          <p:spPr bwMode="auto">
            <a:xfrm>
              <a:off x="-8592044"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6" name="Rectangle 56"/>
            <p:cNvSpPr>
              <a:spLocks noChangeArrowheads="1"/>
            </p:cNvSpPr>
            <p:nvPr/>
          </p:nvSpPr>
          <p:spPr bwMode="auto">
            <a:xfrm>
              <a:off x="-8506317"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7" name="Rectangle 57"/>
            <p:cNvSpPr>
              <a:spLocks noChangeArrowheads="1"/>
            </p:cNvSpPr>
            <p:nvPr/>
          </p:nvSpPr>
          <p:spPr bwMode="auto">
            <a:xfrm>
              <a:off x="-8245958"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8" name="Rectangle 58"/>
            <p:cNvSpPr>
              <a:spLocks noChangeArrowheads="1"/>
            </p:cNvSpPr>
            <p:nvPr/>
          </p:nvSpPr>
          <p:spPr bwMode="auto">
            <a:xfrm>
              <a:off x="-8677773"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19" name="Rectangle 59"/>
            <p:cNvSpPr>
              <a:spLocks noChangeArrowheads="1"/>
            </p:cNvSpPr>
            <p:nvPr/>
          </p:nvSpPr>
          <p:spPr bwMode="auto">
            <a:xfrm>
              <a:off x="-8506317"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0" name="Rectangle 60"/>
            <p:cNvSpPr>
              <a:spLocks noChangeArrowheads="1"/>
            </p:cNvSpPr>
            <p:nvPr/>
          </p:nvSpPr>
          <p:spPr bwMode="auto">
            <a:xfrm>
              <a:off x="-8677773"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1" name="Rectangle 61"/>
            <p:cNvSpPr>
              <a:spLocks noChangeArrowheads="1"/>
            </p:cNvSpPr>
            <p:nvPr/>
          </p:nvSpPr>
          <p:spPr bwMode="auto">
            <a:xfrm>
              <a:off x="-8592044"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2" name="Rectangle 62"/>
            <p:cNvSpPr>
              <a:spLocks noChangeArrowheads="1"/>
            </p:cNvSpPr>
            <p:nvPr/>
          </p:nvSpPr>
          <p:spPr bwMode="auto">
            <a:xfrm>
              <a:off x="-8417414"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3" name="Rectangle 63"/>
            <p:cNvSpPr>
              <a:spLocks noChangeArrowheads="1"/>
            </p:cNvSpPr>
            <p:nvPr/>
          </p:nvSpPr>
          <p:spPr bwMode="auto">
            <a:xfrm>
              <a:off x="-8331685"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4" name="Rectangle 64"/>
            <p:cNvSpPr>
              <a:spLocks noChangeArrowheads="1"/>
            </p:cNvSpPr>
            <p:nvPr/>
          </p:nvSpPr>
          <p:spPr bwMode="auto">
            <a:xfrm>
              <a:off x="-8677773"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5" name="Rectangle 65"/>
            <p:cNvSpPr>
              <a:spLocks noChangeArrowheads="1"/>
            </p:cNvSpPr>
            <p:nvPr/>
          </p:nvSpPr>
          <p:spPr bwMode="auto">
            <a:xfrm>
              <a:off x="-8506317"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6" name="Rectangle 66"/>
            <p:cNvSpPr>
              <a:spLocks noChangeArrowheads="1"/>
            </p:cNvSpPr>
            <p:nvPr/>
          </p:nvSpPr>
          <p:spPr bwMode="auto">
            <a:xfrm>
              <a:off x="-8245958"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7" name="Rectangle 67"/>
            <p:cNvSpPr>
              <a:spLocks noChangeArrowheads="1"/>
            </p:cNvSpPr>
            <p:nvPr/>
          </p:nvSpPr>
          <p:spPr bwMode="auto">
            <a:xfrm>
              <a:off x="-8592044"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8" name="Rectangle 68"/>
            <p:cNvSpPr>
              <a:spLocks noChangeArrowheads="1"/>
            </p:cNvSpPr>
            <p:nvPr/>
          </p:nvSpPr>
          <p:spPr bwMode="auto">
            <a:xfrm>
              <a:off x="-8417414"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9" name="Rectangle 69"/>
            <p:cNvSpPr>
              <a:spLocks noChangeArrowheads="1"/>
            </p:cNvSpPr>
            <p:nvPr/>
          </p:nvSpPr>
          <p:spPr bwMode="auto">
            <a:xfrm>
              <a:off x="-8592044"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0" name="Rectangle 70"/>
            <p:cNvSpPr>
              <a:spLocks noChangeArrowheads="1"/>
            </p:cNvSpPr>
            <p:nvPr/>
          </p:nvSpPr>
          <p:spPr bwMode="auto">
            <a:xfrm>
              <a:off x="-8245958"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1" name="Rectangle 71"/>
            <p:cNvSpPr>
              <a:spLocks noChangeArrowheads="1"/>
            </p:cNvSpPr>
            <p:nvPr/>
          </p:nvSpPr>
          <p:spPr bwMode="auto">
            <a:xfrm>
              <a:off x="-8677773"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2" name="Rectangle 72"/>
            <p:cNvSpPr>
              <a:spLocks noChangeArrowheads="1"/>
            </p:cNvSpPr>
            <p:nvPr/>
          </p:nvSpPr>
          <p:spPr bwMode="auto">
            <a:xfrm>
              <a:off x="-8506317"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3" name="Rectangle 73"/>
            <p:cNvSpPr>
              <a:spLocks noChangeArrowheads="1"/>
            </p:cNvSpPr>
            <p:nvPr/>
          </p:nvSpPr>
          <p:spPr bwMode="auto">
            <a:xfrm>
              <a:off x="-8417414"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4" name="Rectangle 74"/>
            <p:cNvSpPr>
              <a:spLocks noChangeArrowheads="1"/>
            </p:cNvSpPr>
            <p:nvPr/>
          </p:nvSpPr>
          <p:spPr bwMode="auto">
            <a:xfrm>
              <a:off x="-8245958"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5" name="Rectangle 75"/>
            <p:cNvSpPr>
              <a:spLocks noChangeArrowheads="1"/>
            </p:cNvSpPr>
            <p:nvPr/>
          </p:nvSpPr>
          <p:spPr bwMode="auto">
            <a:xfrm>
              <a:off x="-8677773"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6" name="Rectangle 76"/>
            <p:cNvSpPr>
              <a:spLocks noChangeArrowheads="1"/>
            </p:cNvSpPr>
            <p:nvPr/>
          </p:nvSpPr>
          <p:spPr bwMode="auto">
            <a:xfrm>
              <a:off x="-8592044"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7" name="Rectangle 77"/>
            <p:cNvSpPr>
              <a:spLocks noChangeArrowheads="1"/>
            </p:cNvSpPr>
            <p:nvPr/>
          </p:nvSpPr>
          <p:spPr bwMode="auto">
            <a:xfrm>
              <a:off x="-8677773"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8" name="Rectangle 78"/>
            <p:cNvSpPr>
              <a:spLocks noChangeArrowheads="1"/>
            </p:cNvSpPr>
            <p:nvPr/>
          </p:nvSpPr>
          <p:spPr bwMode="auto">
            <a:xfrm>
              <a:off x="-8506317"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9" name="Rectangle 79"/>
            <p:cNvSpPr>
              <a:spLocks noChangeArrowheads="1"/>
            </p:cNvSpPr>
            <p:nvPr/>
          </p:nvSpPr>
          <p:spPr bwMode="auto">
            <a:xfrm>
              <a:off x="-8331685"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0" name="Rectangle 80"/>
            <p:cNvSpPr>
              <a:spLocks noChangeArrowheads="1"/>
            </p:cNvSpPr>
            <p:nvPr/>
          </p:nvSpPr>
          <p:spPr bwMode="auto">
            <a:xfrm>
              <a:off x="-8245958"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1" name="Rectangle 81"/>
            <p:cNvSpPr>
              <a:spLocks noChangeArrowheads="1"/>
            </p:cNvSpPr>
            <p:nvPr/>
          </p:nvSpPr>
          <p:spPr bwMode="auto">
            <a:xfrm>
              <a:off x="-8592044"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2" name="Rectangle 82"/>
            <p:cNvSpPr>
              <a:spLocks noChangeArrowheads="1"/>
            </p:cNvSpPr>
            <p:nvPr/>
          </p:nvSpPr>
          <p:spPr bwMode="auto">
            <a:xfrm>
              <a:off x="-8331685"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3" name="Rectangle 83"/>
            <p:cNvSpPr>
              <a:spLocks noChangeArrowheads="1"/>
            </p:cNvSpPr>
            <p:nvPr/>
          </p:nvSpPr>
          <p:spPr bwMode="auto">
            <a:xfrm>
              <a:off x="-8592044"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4" name="Rectangle 84"/>
            <p:cNvSpPr>
              <a:spLocks noChangeArrowheads="1"/>
            </p:cNvSpPr>
            <p:nvPr/>
          </p:nvSpPr>
          <p:spPr bwMode="auto">
            <a:xfrm>
              <a:off x="-8417414"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5" name="Rectangle 85"/>
            <p:cNvSpPr>
              <a:spLocks noChangeArrowheads="1"/>
            </p:cNvSpPr>
            <p:nvPr/>
          </p:nvSpPr>
          <p:spPr bwMode="auto">
            <a:xfrm>
              <a:off x="-8417414"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6" name="Rectangle 86"/>
            <p:cNvSpPr>
              <a:spLocks noChangeArrowheads="1"/>
            </p:cNvSpPr>
            <p:nvPr/>
          </p:nvSpPr>
          <p:spPr bwMode="auto">
            <a:xfrm>
              <a:off x="-8245958"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7" name="Rectangle 87"/>
            <p:cNvSpPr>
              <a:spLocks noChangeArrowheads="1"/>
            </p:cNvSpPr>
            <p:nvPr/>
          </p:nvSpPr>
          <p:spPr bwMode="auto">
            <a:xfrm>
              <a:off x="-8677773"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8" name="Rectangle 88"/>
            <p:cNvSpPr>
              <a:spLocks noChangeArrowheads="1"/>
            </p:cNvSpPr>
            <p:nvPr/>
          </p:nvSpPr>
          <p:spPr bwMode="auto">
            <a:xfrm>
              <a:off x="-8592044"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9" name="Rectangle 89"/>
            <p:cNvSpPr>
              <a:spLocks noChangeArrowheads="1"/>
            </p:cNvSpPr>
            <p:nvPr/>
          </p:nvSpPr>
          <p:spPr bwMode="auto">
            <a:xfrm>
              <a:off x="-8417414"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0" name="Rectangle 90"/>
            <p:cNvSpPr>
              <a:spLocks noChangeArrowheads="1"/>
            </p:cNvSpPr>
            <p:nvPr/>
          </p:nvSpPr>
          <p:spPr bwMode="auto">
            <a:xfrm>
              <a:off x="-8245958"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1" name="Rectangle 91"/>
            <p:cNvSpPr>
              <a:spLocks noChangeArrowheads="1"/>
            </p:cNvSpPr>
            <p:nvPr/>
          </p:nvSpPr>
          <p:spPr bwMode="auto">
            <a:xfrm>
              <a:off x="-8677773"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2" name="Rectangle 92"/>
            <p:cNvSpPr>
              <a:spLocks noChangeArrowheads="1"/>
            </p:cNvSpPr>
            <p:nvPr/>
          </p:nvSpPr>
          <p:spPr bwMode="auto">
            <a:xfrm>
              <a:off x="-8506317"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3" name="Rectangle 93"/>
            <p:cNvSpPr>
              <a:spLocks noChangeArrowheads="1"/>
            </p:cNvSpPr>
            <p:nvPr/>
          </p:nvSpPr>
          <p:spPr bwMode="auto">
            <a:xfrm>
              <a:off x="-8245958"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4" name="Rectangle 94"/>
            <p:cNvSpPr>
              <a:spLocks noChangeArrowheads="1"/>
            </p:cNvSpPr>
            <p:nvPr/>
          </p:nvSpPr>
          <p:spPr bwMode="auto">
            <a:xfrm>
              <a:off x="-8677773"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5" name="Rectangle 95"/>
            <p:cNvSpPr>
              <a:spLocks noChangeArrowheads="1"/>
            </p:cNvSpPr>
            <p:nvPr/>
          </p:nvSpPr>
          <p:spPr bwMode="auto">
            <a:xfrm>
              <a:off x="-8506317"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6" name="Rectangle 96"/>
            <p:cNvSpPr>
              <a:spLocks noChangeArrowheads="1"/>
            </p:cNvSpPr>
            <p:nvPr/>
          </p:nvSpPr>
          <p:spPr bwMode="auto">
            <a:xfrm>
              <a:off x="-8331685"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7" name="Rectangle 97"/>
            <p:cNvSpPr>
              <a:spLocks noChangeArrowheads="1"/>
            </p:cNvSpPr>
            <p:nvPr/>
          </p:nvSpPr>
          <p:spPr bwMode="auto">
            <a:xfrm>
              <a:off x="-8592044"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8" name="Rectangle 98"/>
            <p:cNvSpPr>
              <a:spLocks noChangeArrowheads="1"/>
            </p:cNvSpPr>
            <p:nvPr/>
          </p:nvSpPr>
          <p:spPr bwMode="auto">
            <a:xfrm>
              <a:off x="-8417414"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9" name="Rectangle 99"/>
            <p:cNvSpPr>
              <a:spLocks noChangeArrowheads="1"/>
            </p:cNvSpPr>
            <p:nvPr/>
          </p:nvSpPr>
          <p:spPr bwMode="auto">
            <a:xfrm>
              <a:off x="-8245958"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0" name="Rectangle 100"/>
            <p:cNvSpPr>
              <a:spLocks noChangeArrowheads="1"/>
            </p:cNvSpPr>
            <p:nvPr/>
          </p:nvSpPr>
          <p:spPr bwMode="auto">
            <a:xfrm>
              <a:off x="-8506317"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1" name="Rectangle 101"/>
            <p:cNvSpPr>
              <a:spLocks noChangeArrowheads="1"/>
            </p:cNvSpPr>
            <p:nvPr/>
          </p:nvSpPr>
          <p:spPr bwMode="auto">
            <a:xfrm>
              <a:off x="-8153880"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2" name="Rectangle 102"/>
            <p:cNvSpPr>
              <a:spLocks noChangeArrowheads="1"/>
            </p:cNvSpPr>
            <p:nvPr/>
          </p:nvSpPr>
          <p:spPr bwMode="auto">
            <a:xfrm>
              <a:off x="-806815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3" name="Rectangle 103"/>
            <p:cNvSpPr>
              <a:spLocks noChangeArrowheads="1"/>
            </p:cNvSpPr>
            <p:nvPr/>
          </p:nvSpPr>
          <p:spPr bwMode="auto">
            <a:xfrm>
              <a:off x="-789352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4" name="Rectangle 104"/>
            <p:cNvSpPr>
              <a:spLocks noChangeArrowheads="1"/>
            </p:cNvSpPr>
            <p:nvPr/>
          </p:nvSpPr>
          <p:spPr bwMode="auto">
            <a:xfrm>
              <a:off x="-7807792"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5" name="Rectangle 105"/>
            <p:cNvSpPr>
              <a:spLocks noChangeArrowheads="1"/>
            </p:cNvSpPr>
            <p:nvPr/>
          </p:nvSpPr>
          <p:spPr bwMode="auto">
            <a:xfrm>
              <a:off x="-7718889"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6" name="Rectangle 106"/>
            <p:cNvSpPr>
              <a:spLocks noChangeArrowheads="1"/>
            </p:cNvSpPr>
            <p:nvPr/>
          </p:nvSpPr>
          <p:spPr bwMode="auto">
            <a:xfrm>
              <a:off x="-8153880"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7" name="Rectangle 107"/>
            <p:cNvSpPr>
              <a:spLocks noChangeArrowheads="1"/>
            </p:cNvSpPr>
            <p:nvPr/>
          </p:nvSpPr>
          <p:spPr bwMode="auto">
            <a:xfrm>
              <a:off x="-7979248" y="579438"/>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8" name="Rectangle 108"/>
            <p:cNvSpPr>
              <a:spLocks noChangeArrowheads="1"/>
            </p:cNvSpPr>
            <p:nvPr/>
          </p:nvSpPr>
          <p:spPr bwMode="auto">
            <a:xfrm>
              <a:off x="-7807792"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9" name="Rectangle 109"/>
            <p:cNvSpPr>
              <a:spLocks noChangeArrowheads="1"/>
            </p:cNvSpPr>
            <p:nvPr/>
          </p:nvSpPr>
          <p:spPr bwMode="auto">
            <a:xfrm>
              <a:off x="-8153880"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0" name="Rectangle 110"/>
            <p:cNvSpPr>
              <a:spLocks noChangeArrowheads="1"/>
            </p:cNvSpPr>
            <p:nvPr/>
          </p:nvSpPr>
          <p:spPr bwMode="auto">
            <a:xfrm>
              <a:off x="-8068151"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1" name="Rectangle 111"/>
            <p:cNvSpPr>
              <a:spLocks noChangeArrowheads="1"/>
            </p:cNvSpPr>
            <p:nvPr/>
          </p:nvSpPr>
          <p:spPr bwMode="auto">
            <a:xfrm>
              <a:off x="-7718889"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2" name="Rectangle 112"/>
            <p:cNvSpPr>
              <a:spLocks noChangeArrowheads="1"/>
            </p:cNvSpPr>
            <p:nvPr/>
          </p:nvSpPr>
          <p:spPr bwMode="auto">
            <a:xfrm>
              <a:off x="-7893521"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3" name="Rectangle 113"/>
            <p:cNvSpPr>
              <a:spLocks noChangeArrowheads="1"/>
            </p:cNvSpPr>
            <p:nvPr/>
          </p:nvSpPr>
          <p:spPr bwMode="auto">
            <a:xfrm>
              <a:off x="-7807792"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4" name="Rectangle 114"/>
            <p:cNvSpPr>
              <a:spLocks noChangeArrowheads="1"/>
            </p:cNvSpPr>
            <p:nvPr/>
          </p:nvSpPr>
          <p:spPr bwMode="auto">
            <a:xfrm>
              <a:off x="-7718889"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5" name="Rectangle 115"/>
            <p:cNvSpPr>
              <a:spLocks noChangeArrowheads="1"/>
            </p:cNvSpPr>
            <p:nvPr/>
          </p:nvSpPr>
          <p:spPr bwMode="auto">
            <a:xfrm>
              <a:off x="-8068151"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6" name="Rectangle 116"/>
            <p:cNvSpPr>
              <a:spLocks noChangeArrowheads="1"/>
            </p:cNvSpPr>
            <p:nvPr/>
          </p:nvSpPr>
          <p:spPr bwMode="auto">
            <a:xfrm>
              <a:off x="-7979248"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7" name="Rectangle 117"/>
            <p:cNvSpPr>
              <a:spLocks noChangeArrowheads="1"/>
            </p:cNvSpPr>
            <p:nvPr/>
          </p:nvSpPr>
          <p:spPr bwMode="auto">
            <a:xfrm>
              <a:off x="-7718889"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8" name="Rectangle 118"/>
            <p:cNvSpPr>
              <a:spLocks noChangeArrowheads="1"/>
            </p:cNvSpPr>
            <p:nvPr/>
          </p:nvSpPr>
          <p:spPr bwMode="auto">
            <a:xfrm>
              <a:off x="-8153880"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9" name="Rectangle 119"/>
            <p:cNvSpPr>
              <a:spLocks noChangeArrowheads="1"/>
            </p:cNvSpPr>
            <p:nvPr/>
          </p:nvSpPr>
          <p:spPr bwMode="auto">
            <a:xfrm>
              <a:off x="-7979248"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0" name="Rectangle 120"/>
            <p:cNvSpPr>
              <a:spLocks noChangeArrowheads="1"/>
            </p:cNvSpPr>
            <p:nvPr/>
          </p:nvSpPr>
          <p:spPr bwMode="auto">
            <a:xfrm>
              <a:off x="-7893521"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1" name="Rectangle 121"/>
            <p:cNvSpPr>
              <a:spLocks noChangeArrowheads="1"/>
            </p:cNvSpPr>
            <p:nvPr/>
          </p:nvSpPr>
          <p:spPr bwMode="auto">
            <a:xfrm>
              <a:off x="-7807792"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2" name="Rectangle 122"/>
            <p:cNvSpPr>
              <a:spLocks noChangeArrowheads="1"/>
            </p:cNvSpPr>
            <p:nvPr/>
          </p:nvSpPr>
          <p:spPr bwMode="auto">
            <a:xfrm>
              <a:off x="-8153880"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3" name="Rectangle 123"/>
            <p:cNvSpPr>
              <a:spLocks noChangeArrowheads="1"/>
            </p:cNvSpPr>
            <p:nvPr/>
          </p:nvSpPr>
          <p:spPr bwMode="auto">
            <a:xfrm>
              <a:off x="-7807792"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4" name="Rectangle 124"/>
            <p:cNvSpPr>
              <a:spLocks noChangeArrowheads="1"/>
            </p:cNvSpPr>
            <p:nvPr/>
          </p:nvSpPr>
          <p:spPr bwMode="auto">
            <a:xfrm>
              <a:off x="-7718889"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5" name="Rectangle 125"/>
            <p:cNvSpPr>
              <a:spLocks noChangeArrowheads="1"/>
            </p:cNvSpPr>
            <p:nvPr/>
          </p:nvSpPr>
          <p:spPr bwMode="auto">
            <a:xfrm>
              <a:off x="-8153880"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6" name="Rectangle 126"/>
            <p:cNvSpPr>
              <a:spLocks noChangeArrowheads="1"/>
            </p:cNvSpPr>
            <p:nvPr/>
          </p:nvSpPr>
          <p:spPr bwMode="auto">
            <a:xfrm>
              <a:off x="-7979248"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7" name="Rectangle 127"/>
            <p:cNvSpPr>
              <a:spLocks noChangeArrowheads="1"/>
            </p:cNvSpPr>
            <p:nvPr/>
          </p:nvSpPr>
          <p:spPr bwMode="auto">
            <a:xfrm>
              <a:off x="-7718889"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8" name="Rectangle 128"/>
            <p:cNvSpPr>
              <a:spLocks noChangeArrowheads="1"/>
            </p:cNvSpPr>
            <p:nvPr/>
          </p:nvSpPr>
          <p:spPr bwMode="auto">
            <a:xfrm>
              <a:off x="-806815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9" name="Rectangle 129"/>
            <p:cNvSpPr>
              <a:spLocks noChangeArrowheads="1"/>
            </p:cNvSpPr>
            <p:nvPr/>
          </p:nvSpPr>
          <p:spPr bwMode="auto">
            <a:xfrm>
              <a:off x="-789352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0" name="Rectangle 130"/>
            <p:cNvSpPr>
              <a:spLocks noChangeArrowheads="1"/>
            </p:cNvSpPr>
            <p:nvPr/>
          </p:nvSpPr>
          <p:spPr bwMode="auto">
            <a:xfrm>
              <a:off x="-7807792"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1" name="Rectangle 131"/>
            <p:cNvSpPr>
              <a:spLocks noChangeArrowheads="1"/>
            </p:cNvSpPr>
            <p:nvPr/>
          </p:nvSpPr>
          <p:spPr bwMode="auto">
            <a:xfrm>
              <a:off x="-7718889"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2" name="Rectangle 132"/>
            <p:cNvSpPr>
              <a:spLocks noChangeArrowheads="1"/>
            </p:cNvSpPr>
            <p:nvPr/>
          </p:nvSpPr>
          <p:spPr bwMode="auto">
            <a:xfrm>
              <a:off x="-8068151"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3" name="Rectangle 133"/>
            <p:cNvSpPr>
              <a:spLocks noChangeArrowheads="1"/>
            </p:cNvSpPr>
            <p:nvPr/>
          </p:nvSpPr>
          <p:spPr bwMode="auto">
            <a:xfrm>
              <a:off x="-7979248"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4" name="Rectangle 134"/>
            <p:cNvSpPr>
              <a:spLocks noChangeArrowheads="1"/>
            </p:cNvSpPr>
            <p:nvPr/>
          </p:nvSpPr>
          <p:spPr bwMode="auto">
            <a:xfrm>
              <a:off x="-7718889"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5" name="Rectangle 135"/>
            <p:cNvSpPr>
              <a:spLocks noChangeArrowheads="1"/>
            </p:cNvSpPr>
            <p:nvPr/>
          </p:nvSpPr>
          <p:spPr bwMode="auto">
            <a:xfrm>
              <a:off x="-8153880"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6" name="Rectangle 136"/>
            <p:cNvSpPr>
              <a:spLocks noChangeArrowheads="1"/>
            </p:cNvSpPr>
            <p:nvPr/>
          </p:nvSpPr>
          <p:spPr bwMode="auto">
            <a:xfrm>
              <a:off x="-7979248"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7" name="Rectangle 137"/>
            <p:cNvSpPr>
              <a:spLocks noChangeArrowheads="1"/>
            </p:cNvSpPr>
            <p:nvPr/>
          </p:nvSpPr>
          <p:spPr bwMode="auto">
            <a:xfrm>
              <a:off x="-7893521"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8" name="Rectangle 138"/>
            <p:cNvSpPr>
              <a:spLocks noChangeArrowheads="1"/>
            </p:cNvSpPr>
            <p:nvPr/>
          </p:nvSpPr>
          <p:spPr bwMode="auto">
            <a:xfrm>
              <a:off x="-7979248"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9" name="Rectangle 139"/>
            <p:cNvSpPr>
              <a:spLocks noChangeArrowheads="1"/>
            </p:cNvSpPr>
            <p:nvPr/>
          </p:nvSpPr>
          <p:spPr bwMode="auto">
            <a:xfrm>
              <a:off x="-7718889"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0" name="Rectangle 140"/>
            <p:cNvSpPr>
              <a:spLocks noChangeArrowheads="1"/>
            </p:cNvSpPr>
            <p:nvPr/>
          </p:nvSpPr>
          <p:spPr bwMode="auto">
            <a:xfrm>
              <a:off x="-806815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1" name="Rectangle 141"/>
            <p:cNvSpPr>
              <a:spLocks noChangeArrowheads="1"/>
            </p:cNvSpPr>
            <p:nvPr/>
          </p:nvSpPr>
          <p:spPr bwMode="auto">
            <a:xfrm>
              <a:off x="-789352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2" name="Rectangle 142"/>
            <p:cNvSpPr>
              <a:spLocks noChangeArrowheads="1"/>
            </p:cNvSpPr>
            <p:nvPr/>
          </p:nvSpPr>
          <p:spPr bwMode="auto">
            <a:xfrm>
              <a:off x="-7807792"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3" name="Rectangle 143"/>
            <p:cNvSpPr>
              <a:spLocks noChangeArrowheads="1"/>
            </p:cNvSpPr>
            <p:nvPr/>
          </p:nvSpPr>
          <p:spPr bwMode="auto">
            <a:xfrm>
              <a:off x="-8153880"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4" name="Rectangle 144"/>
            <p:cNvSpPr>
              <a:spLocks noChangeArrowheads="1"/>
            </p:cNvSpPr>
            <p:nvPr/>
          </p:nvSpPr>
          <p:spPr bwMode="auto">
            <a:xfrm>
              <a:off x="-8068151"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5" name="Rectangle 145"/>
            <p:cNvSpPr>
              <a:spLocks noChangeArrowheads="1"/>
            </p:cNvSpPr>
            <p:nvPr/>
          </p:nvSpPr>
          <p:spPr bwMode="auto">
            <a:xfrm>
              <a:off x="-7979248"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6" name="Rectangle 146"/>
            <p:cNvSpPr>
              <a:spLocks noChangeArrowheads="1"/>
            </p:cNvSpPr>
            <p:nvPr/>
          </p:nvSpPr>
          <p:spPr bwMode="auto">
            <a:xfrm>
              <a:off x="-7718889"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7" name="Rectangle 147"/>
            <p:cNvSpPr>
              <a:spLocks noChangeArrowheads="1"/>
            </p:cNvSpPr>
            <p:nvPr/>
          </p:nvSpPr>
          <p:spPr bwMode="auto">
            <a:xfrm>
              <a:off x="-7979248"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8" name="Rectangle 148"/>
            <p:cNvSpPr>
              <a:spLocks noChangeArrowheads="1"/>
            </p:cNvSpPr>
            <p:nvPr/>
          </p:nvSpPr>
          <p:spPr bwMode="auto">
            <a:xfrm>
              <a:off x="-7893521"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9" name="Rectangle 149"/>
            <p:cNvSpPr>
              <a:spLocks noChangeArrowheads="1"/>
            </p:cNvSpPr>
            <p:nvPr/>
          </p:nvSpPr>
          <p:spPr bwMode="auto">
            <a:xfrm>
              <a:off x="-7807792"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0" name="Rectangle 150"/>
            <p:cNvSpPr>
              <a:spLocks noChangeArrowheads="1"/>
            </p:cNvSpPr>
            <p:nvPr/>
          </p:nvSpPr>
          <p:spPr bwMode="auto">
            <a:xfrm>
              <a:off x="-806815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1" name="Rectangle 151"/>
            <p:cNvSpPr>
              <a:spLocks noChangeArrowheads="1"/>
            </p:cNvSpPr>
            <p:nvPr/>
          </p:nvSpPr>
          <p:spPr bwMode="auto">
            <a:xfrm>
              <a:off x="-789352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2" name="Rectangle 152"/>
            <p:cNvSpPr>
              <a:spLocks noChangeArrowheads="1"/>
            </p:cNvSpPr>
            <p:nvPr/>
          </p:nvSpPr>
          <p:spPr bwMode="auto">
            <a:xfrm>
              <a:off x="-7979248" y="20113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3" name="Rectangle 153"/>
            <p:cNvSpPr>
              <a:spLocks noChangeArrowheads="1"/>
            </p:cNvSpPr>
            <p:nvPr/>
          </p:nvSpPr>
          <p:spPr bwMode="auto">
            <a:xfrm>
              <a:off x="-7807792"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4" name="Rectangle 154"/>
            <p:cNvSpPr>
              <a:spLocks noChangeArrowheads="1"/>
            </p:cNvSpPr>
            <p:nvPr/>
          </p:nvSpPr>
          <p:spPr bwMode="auto">
            <a:xfrm>
              <a:off x="-8153880"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5" name="Rectangle 155"/>
            <p:cNvSpPr>
              <a:spLocks noChangeArrowheads="1"/>
            </p:cNvSpPr>
            <p:nvPr/>
          </p:nvSpPr>
          <p:spPr bwMode="auto">
            <a:xfrm>
              <a:off x="-7979248"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6" name="Rectangle 156"/>
            <p:cNvSpPr>
              <a:spLocks noChangeArrowheads="1"/>
            </p:cNvSpPr>
            <p:nvPr/>
          </p:nvSpPr>
          <p:spPr bwMode="auto">
            <a:xfrm>
              <a:off x="-7718889"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7" name="Rectangle 157"/>
            <p:cNvSpPr>
              <a:spLocks noChangeArrowheads="1"/>
            </p:cNvSpPr>
            <p:nvPr/>
          </p:nvSpPr>
          <p:spPr bwMode="auto">
            <a:xfrm>
              <a:off x="-8153880"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8" name="Rectangle 158"/>
            <p:cNvSpPr>
              <a:spLocks noChangeArrowheads="1"/>
            </p:cNvSpPr>
            <p:nvPr/>
          </p:nvSpPr>
          <p:spPr bwMode="auto">
            <a:xfrm>
              <a:off x="-7979248"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9" name="Rectangle 159"/>
            <p:cNvSpPr>
              <a:spLocks noChangeArrowheads="1"/>
            </p:cNvSpPr>
            <p:nvPr/>
          </p:nvSpPr>
          <p:spPr bwMode="auto">
            <a:xfrm>
              <a:off x="-7807792"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0" name="Rectangle 160"/>
            <p:cNvSpPr>
              <a:spLocks noChangeArrowheads="1"/>
            </p:cNvSpPr>
            <p:nvPr/>
          </p:nvSpPr>
          <p:spPr bwMode="auto">
            <a:xfrm>
              <a:off x="-806815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1" name="Rectangle 161"/>
            <p:cNvSpPr>
              <a:spLocks noChangeArrowheads="1"/>
            </p:cNvSpPr>
            <p:nvPr/>
          </p:nvSpPr>
          <p:spPr bwMode="auto">
            <a:xfrm>
              <a:off x="-789352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2" name="Rectangle 162"/>
            <p:cNvSpPr>
              <a:spLocks noChangeArrowheads="1"/>
            </p:cNvSpPr>
            <p:nvPr/>
          </p:nvSpPr>
          <p:spPr bwMode="auto">
            <a:xfrm>
              <a:off x="-7718889"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3" name="Rectangle 163"/>
            <p:cNvSpPr>
              <a:spLocks noChangeArrowheads="1"/>
            </p:cNvSpPr>
            <p:nvPr/>
          </p:nvSpPr>
          <p:spPr bwMode="auto">
            <a:xfrm>
              <a:off x="-8153880"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4" name="Rectangle 164"/>
            <p:cNvSpPr>
              <a:spLocks noChangeArrowheads="1"/>
            </p:cNvSpPr>
            <p:nvPr/>
          </p:nvSpPr>
          <p:spPr bwMode="auto">
            <a:xfrm>
              <a:off x="-7979248"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5" name="Rectangle 165"/>
            <p:cNvSpPr>
              <a:spLocks noChangeArrowheads="1"/>
            </p:cNvSpPr>
            <p:nvPr/>
          </p:nvSpPr>
          <p:spPr bwMode="auto">
            <a:xfrm>
              <a:off x="-7718889"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6" name="Rectangle 166"/>
            <p:cNvSpPr>
              <a:spLocks noChangeArrowheads="1"/>
            </p:cNvSpPr>
            <p:nvPr/>
          </p:nvSpPr>
          <p:spPr bwMode="auto">
            <a:xfrm>
              <a:off x="-8245958" y="24526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7" name="Rectangle 167"/>
            <p:cNvSpPr>
              <a:spLocks noChangeArrowheads="1"/>
            </p:cNvSpPr>
            <p:nvPr/>
          </p:nvSpPr>
          <p:spPr bwMode="auto">
            <a:xfrm>
              <a:off x="-8677773"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8" name="Rectangle 168"/>
            <p:cNvSpPr>
              <a:spLocks noChangeArrowheads="1"/>
            </p:cNvSpPr>
            <p:nvPr/>
          </p:nvSpPr>
          <p:spPr bwMode="auto">
            <a:xfrm>
              <a:off x="-8331685" y="25352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9" name="Rectangle 169"/>
            <p:cNvSpPr>
              <a:spLocks noChangeArrowheads="1"/>
            </p:cNvSpPr>
            <p:nvPr/>
          </p:nvSpPr>
          <p:spPr bwMode="auto">
            <a:xfrm>
              <a:off x="-7718889"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0" name="Rectangle 170"/>
            <p:cNvSpPr>
              <a:spLocks noChangeArrowheads="1"/>
            </p:cNvSpPr>
            <p:nvPr/>
          </p:nvSpPr>
          <p:spPr bwMode="auto">
            <a:xfrm>
              <a:off x="-8245958"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1" name="Rectangle 171"/>
            <p:cNvSpPr>
              <a:spLocks noChangeArrowheads="1"/>
            </p:cNvSpPr>
            <p:nvPr/>
          </p:nvSpPr>
          <p:spPr bwMode="auto">
            <a:xfrm>
              <a:off x="-8417414" y="26146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2" name="Rectangle 172"/>
            <p:cNvSpPr>
              <a:spLocks noChangeArrowheads="1"/>
            </p:cNvSpPr>
            <p:nvPr/>
          </p:nvSpPr>
          <p:spPr bwMode="auto">
            <a:xfrm>
              <a:off x="-7807792"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3" name="Rectangle 173"/>
            <p:cNvSpPr>
              <a:spLocks noChangeArrowheads="1"/>
            </p:cNvSpPr>
            <p:nvPr/>
          </p:nvSpPr>
          <p:spPr bwMode="auto">
            <a:xfrm>
              <a:off x="-8677773"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4" name="Rectangle 174"/>
            <p:cNvSpPr>
              <a:spLocks noChangeArrowheads="1"/>
            </p:cNvSpPr>
            <p:nvPr/>
          </p:nvSpPr>
          <p:spPr bwMode="auto">
            <a:xfrm>
              <a:off x="-806815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5" name="Rectangle 175"/>
            <p:cNvSpPr>
              <a:spLocks noChangeArrowheads="1"/>
            </p:cNvSpPr>
            <p:nvPr/>
          </p:nvSpPr>
          <p:spPr bwMode="auto">
            <a:xfrm>
              <a:off x="-789352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6" name="Rectangle 176"/>
            <p:cNvSpPr>
              <a:spLocks noChangeArrowheads="1"/>
            </p:cNvSpPr>
            <p:nvPr/>
          </p:nvSpPr>
          <p:spPr bwMode="auto">
            <a:xfrm>
              <a:off x="-7718889"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7" name="Rectangle 177"/>
            <p:cNvSpPr>
              <a:spLocks noChangeArrowheads="1"/>
            </p:cNvSpPr>
            <p:nvPr/>
          </p:nvSpPr>
          <p:spPr bwMode="auto">
            <a:xfrm>
              <a:off x="-8417414"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8" name="Rectangle 178"/>
            <p:cNvSpPr>
              <a:spLocks noChangeArrowheads="1"/>
            </p:cNvSpPr>
            <p:nvPr/>
          </p:nvSpPr>
          <p:spPr bwMode="auto">
            <a:xfrm>
              <a:off x="-8592044" y="27749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9" name="Rectangle 179"/>
            <p:cNvSpPr>
              <a:spLocks noChangeArrowheads="1"/>
            </p:cNvSpPr>
            <p:nvPr/>
          </p:nvSpPr>
          <p:spPr bwMode="auto">
            <a:xfrm>
              <a:off x="-7979248"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0" name="Rectangle 180"/>
            <p:cNvSpPr>
              <a:spLocks noChangeArrowheads="1"/>
            </p:cNvSpPr>
            <p:nvPr/>
          </p:nvSpPr>
          <p:spPr bwMode="auto">
            <a:xfrm>
              <a:off x="-8068151" y="2854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1" name="Rectangle 181"/>
            <p:cNvSpPr>
              <a:spLocks noChangeArrowheads="1"/>
            </p:cNvSpPr>
            <p:nvPr/>
          </p:nvSpPr>
          <p:spPr bwMode="auto">
            <a:xfrm>
              <a:off x="-7718889" y="2854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2" name="Rectangle 182"/>
            <p:cNvSpPr>
              <a:spLocks noChangeArrowheads="1"/>
            </p:cNvSpPr>
            <p:nvPr/>
          </p:nvSpPr>
          <p:spPr bwMode="auto">
            <a:xfrm>
              <a:off x="-8417414"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3" name="Rectangle 183"/>
            <p:cNvSpPr>
              <a:spLocks noChangeArrowheads="1"/>
            </p:cNvSpPr>
            <p:nvPr/>
          </p:nvSpPr>
          <p:spPr bwMode="auto">
            <a:xfrm>
              <a:off x="-8153880" y="293687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4" name="Rectangle 184"/>
            <p:cNvSpPr>
              <a:spLocks noChangeArrowheads="1"/>
            </p:cNvSpPr>
            <p:nvPr/>
          </p:nvSpPr>
          <p:spPr bwMode="auto">
            <a:xfrm>
              <a:off x="-7718889"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5" name="Rectangle 185"/>
            <p:cNvSpPr>
              <a:spLocks noChangeArrowheads="1"/>
            </p:cNvSpPr>
            <p:nvPr/>
          </p:nvSpPr>
          <p:spPr bwMode="auto">
            <a:xfrm>
              <a:off x="-8068151"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6" name="Rectangle 186"/>
            <p:cNvSpPr>
              <a:spLocks noChangeArrowheads="1"/>
            </p:cNvSpPr>
            <p:nvPr/>
          </p:nvSpPr>
          <p:spPr bwMode="auto">
            <a:xfrm>
              <a:off x="-8506317"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7" name="Rectangle 187"/>
            <p:cNvSpPr>
              <a:spLocks noChangeArrowheads="1"/>
            </p:cNvSpPr>
            <p:nvPr/>
          </p:nvSpPr>
          <p:spPr bwMode="auto">
            <a:xfrm>
              <a:off x="-8506317"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8" name="Rectangle 188"/>
            <p:cNvSpPr>
              <a:spLocks noChangeArrowheads="1"/>
            </p:cNvSpPr>
            <p:nvPr/>
          </p:nvSpPr>
          <p:spPr bwMode="auto">
            <a:xfrm>
              <a:off x="-8506317"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9" name="Rectangle 189"/>
            <p:cNvSpPr>
              <a:spLocks noChangeArrowheads="1"/>
            </p:cNvSpPr>
            <p:nvPr/>
          </p:nvSpPr>
          <p:spPr bwMode="auto">
            <a:xfrm>
              <a:off x="-8592044"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0" name="Rectangle 190"/>
            <p:cNvSpPr>
              <a:spLocks noChangeArrowheads="1"/>
            </p:cNvSpPr>
            <p:nvPr/>
          </p:nvSpPr>
          <p:spPr bwMode="auto">
            <a:xfrm>
              <a:off x="-7718889" y="362585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1" name="Rectangle 191"/>
            <p:cNvSpPr>
              <a:spLocks noChangeArrowheads="1"/>
            </p:cNvSpPr>
            <p:nvPr/>
          </p:nvSpPr>
          <p:spPr bwMode="auto">
            <a:xfrm>
              <a:off x="-8331685"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2" name="Rectangle 192"/>
            <p:cNvSpPr>
              <a:spLocks noChangeArrowheads="1"/>
            </p:cNvSpPr>
            <p:nvPr/>
          </p:nvSpPr>
          <p:spPr bwMode="auto">
            <a:xfrm>
              <a:off x="-8331685" y="37274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3" name="Rectangle 193"/>
            <p:cNvSpPr>
              <a:spLocks noChangeArrowheads="1"/>
            </p:cNvSpPr>
            <p:nvPr/>
          </p:nvSpPr>
          <p:spPr bwMode="auto">
            <a:xfrm>
              <a:off x="-7979248" y="37274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4" name="Rectangle 194"/>
            <p:cNvSpPr>
              <a:spLocks noChangeArrowheads="1"/>
            </p:cNvSpPr>
            <p:nvPr/>
          </p:nvSpPr>
          <p:spPr bwMode="auto">
            <a:xfrm>
              <a:off x="-8068151" y="39449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5" name="Rectangle 195"/>
            <p:cNvSpPr>
              <a:spLocks noChangeArrowheads="1"/>
            </p:cNvSpPr>
            <p:nvPr/>
          </p:nvSpPr>
          <p:spPr bwMode="auto">
            <a:xfrm>
              <a:off x="-8245958"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6" name="Rectangle 196"/>
            <p:cNvSpPr>
              <a:spLocks noChangeArrowheads="1"/>
            </p:cNvSpPr>
            <p:nvPr/>
          </p:nvSpPr>
          <p:spPr bwMode="auto">
            <a:xfrm>
              <a:off x="-8677773"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7" name="Rectangle 197"/>
            <p:cNvSpPr>
              <a:spLocks noChangeArrowheads="1"/>
            </p:cNvSpPr>
            <p:nvPr/>
          </p:nvSpPr>
          <p:spPr bwMode="auto">
            <a:xfrm>
              <a:off x="-7718889"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8" name="Rectangle 198"/>
            <p:cNvSpPr>
              <a:spLocks noChangeArrowheads="1"/>
            </p:cNvSpPr>
            <p:nvPr/>
          </p:nvSpPr>
          <p:spPr bwMode="auto">
            <a:xfrm>
              <a:off x="-8068151" y="3171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9" name="Rectangle 199"/>
            <p:cNvSpPr>
              <a:spLocks noChangeArrowheads="1"/>
            </p:cNvSpPr>
            <p:nvPr/>
          </p:nvSpPr>
          <p:spPr bwMode="auto">
            <a:xfrm>
              <a:off x="-8068151"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0" name="Rectangle 200"/>
            <p:cNvSpPr>
              <a:spLocks noChangeArrowheads="1"/>
            </p:cNvSpPr>
            <p:nvPr/>
          </p:nvSpPr>
          <p:spPr bwMode="auto">
            <a:xfrm>
              <a:off x="-8417414" y="3171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1" name="Rectangle 201"/>
            <p:cNvSpPr>
              <a:spLocks noChangeArrowheads="1"/>
            </p:cNvSpPr>
            <p:nvPr/>
          </p:nvSpPr>
          <p:spPr bwMode="auto">
            <a:xfrm>
              <a:off x="-8677773"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2" name="Rectangle 202"/>
            <p:cNvSpPr>
              <a:spLocks noChangeArrowheads="1"/>
            </p:cNvSpPr>
            <p:nvPr/>
          </p:nvSpPr>
          <p:spPr bwMode="auto">
            <a:xfrm>
              <a:off x="-8677773" y="3362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3" name="Rectangle 203"/>
            <p:cNvSpPr>
              <a:spLocks noChangeArrowheads="1"/>
            </p:cNvSpPr>
            <p:nvPr/>
          </p:nvSpPr>
          <p:spPr bwMode="auto">
            <a:xfrm>
              <a:off x="-8677773" y="3473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4" name="Rectangle 204"/>
            <p:cNvSpPr>
              <a:spLocks noChangeArrowheads="1"/>
            </p:cNvSpPr>
            <p:nvPr/>
          </p:nvSpPr>
          <p:spPr bwMode="auto">
            <a:xfrm>
              <a:off x="-8245958"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5" name="Rectangle 205"/>
            <p:cNvSpPr>
              <a:spLocks noChangeArrowheads="1"/>
            </p:cNvSpPr>
            <p:nvPr/>
          </p:nvSpPr>
          <p:spPr bwMode="auto">
            <a:xfrm>
              <a:off x="-7718888"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6" name="Freeform 206"/>
            <p:cNvSpPr/>
            <p:nvPr/>
          </p:nvSpPr>
          <p:spPr bwMode="auto">
            <a:xfrm>
              <a:off x="-7639510" y="490538"/>
              <a:ext cx="244484" cy="557213"/>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367" name="Freeform 207"/>
            <p:cNvSpPr/>
            <p:nvPr/>
          </p:nvSpPr>
          <p:spPr bwMode="auto">
            <a:xfrm>
              <a:off x="-7528382" y="806450"/>
              <a:ext cx="76203" cy="187324"/>
            </a:xfrm>
            <a:custGeom>
              <a:avLst/>
              <a:gdLst>
                <a:gd name="T0" fmla="*/ 48 w 48"/>
                <a:gd name="T1" fmla="*/ 100 h 118"/>
                <a:gd name="T2" fmla="*/ 48 w 48"/>
                <a:gd name="T3" fmla="*/ 118 h 118"/>
                <a:gd name="T4" fmla="*/ 0 w 48"/>
                <a:gd name="T5" fmla="*/ 24 h 118"/>
                <a:gd name="T6" fmla="*/ 0 w 48"/>
                <a:gd name="T7" fmla="*/ 0 h 118"/>
                <a:gd name="T8" fmla="*/ 48 w 48"/>
                <a:gd name="T9" fmla="*/ 100 h 118"/>
              </a:gdLst>
              <a:ahLst/>
              <a:cxnLst>
                <a:cxn ang="0">
                  <a:pos x="T0" y="T1"/>
                </a:cxn>
                <a:cxn ang="0">
                  <a:pos x="T2" y="T3"/>
                </a:cxn>
                <a:cxn ang="0">
                  <a:pos x="T4" y="T5"/>
                </a:cxn>
                <a:cxn ang="0">
                  <a:pos x="T6" y="T7"/>
                </a:cxn>
                <a:cxn ang="0">
                  <a:pos x="T8" y="T9"/>
                </a:cxn>
              </a:cxnLst>
              <a:rect l="0" t="0" r="r" b="b"/>
              <a:pathLst>
                <a:path w="48" h="118">
                  <a:moveTo>
                    <a:pt x="48" y="100"/>
                  </a:moveTo>
                  <a:lnTo>
                    <a:pt x="48" y="118"/>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grpSp>
          <p:nvGrpSpPr>
            <p:cNvPr id="368" name="Group 409"/>
            <p:cNvGrpSpPr/>
            <p:nvPr/>
          </p:nvGrpSpPr>
          <p:grpSpPr bwMode="auto">
            <a:xfrm>
              <a:off x="-7639510" y="-3051174"/>
              <a:ext cx="3211625" cy="6216650"/>
              <a:chOff x="2459" y="-335"/>
              <a:chExt cx="2023" cy="3916"/>
            </a:xfrm>
            <a:grpFill/>
          </p:grpSpPr>
          <p:sp>
            <p:nvSpPr>
              <p:cNvPr id="1566" name="Freeform 209"/>
              <p:cNvSpPr/>
              <p:nvPr/>
            </p:nvSpPr>
            <p:spPr bwMode="auto">
              <a:xfrm>
                <a:off x="2593" y="222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567" name="Freeform 210"/>
              <p:cNvSpPr/>
              <p:nvPr/>
            </p:nvSpPr>
            <p:spPr bwMode="auto">
              <a:xfrm>
                <a:off x="2459" y="2009"/>
                <a:ext cx="154" cy="306"/>
              </a:xfrm>
              <a:custGeom>
                <a:avLst/>
                <a:gdLst>
                  <a:gd name="T0" fmla="*/ 0 w 154"/>
                  <a:gd name="T1" fmla="*/ 0 h 306"/>
                  <a:gd name="T2" fmla="*/ 0 w 154"/>
                  <a:gd name="T3" fmla="*/ 32 h 306"/>
                  <a:gd name="T4" fmla="*/ 154 w 154"/>
                  <a:gd name="T5" fmla="*/ 306 h 306"/>
                  <a:gd name="T6" fmla="*/ 154 w 154"/>
                  <a:gd name="T7" fmla="*/ 290 h 306"/>
                  <a:gd name="T8" fmla="*/ 0 w 154"/>
                  <a:gd name="T9" fmla="*/ 0 h 306"/>
                </a:gdLst>
                <a:ahLst/>
                <a:cxnLst>
                  <a:cxn ang="0">
                    <a:pos x="T0" y="T1"/>
                  </a:cxn>
                  <a:cxn ang="0">
                    <a:pos x="T2" y="T3"/>
                  </a:cxn>
                  <a:cxn ang="0">
                    <a:pos x="T4" y="T5"/>
                  </a:cxn>
                  <a:cxn ang="0">
                    <a:pos x="T6" y="T7"/>
                  </a:cxn>
                  <a:cxn ang="0">
                    <a:pos x="T8" y="T9"/>
                  </a:cxn>
                </a:cxnLst>
                <a:rect l="0" t="0" r="r" b="b"/>
                <a:pathLst>
                  <a:path w="154" h="306">
                    <a:moveTo>
                      <a:pt x="0" y="0"/>
                    </a:moveTo>
                    <a:lnTo>
                      <a:pt x="0" y="32"/>
                    </a:lnTo>
                    <a:lnTo>
                      <a:pt x="154" y="306"/>
                    </a:lnTo>
                    <a:lnTo>
                      <a:pt x="154" y="29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8" name="Freeform 211"/>
              <p:cNvSpPr/>
              <p:nvPr/>
            </p:nvSpPr>
            <p:spPr bwMode="auto">
              <a:xfrm>
                <a:off x="2459" y="206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9" name="Freeform 212"/>
              <p:cNvSpPr/>
              <p:nvPr/>
            </p:nvSpPr>
            <p:spPr bwMode="auto">
              <a:xfrm>
                <a:off x="2541" y="2209"/>
                <a:ext cx="24" cy="64"/>
              </a:xfrm>
              <a:custGeom>
                <a:avLst/>
                <a:gdLst>
                  <a:gd name="T0" fmla="*/ 24 w 24"/>
                  <a:gd name="T1" fmla="*/ 44 h 64"/>
                  <a:gd name="T2" fmla="*/ 24 w 24"/>
                  <a:gd name="T3" fmla="*/ 64 h 64"/>
                  <a:gd name="T4" fmla="*/ 0 w 24"/>
                  <a:gd name="T5" fmla="*/ 24 h 64"/>
                  <a:gd name="T6" fmla="*/ 0 w 24"/>
                  <a:gd name="T7" fmla="*/ 0 h 64"/>
                  <a:gd name="T8" fmla="*/ 24 w 24"/>
                  <a:gd name="T9" fmla="*/ 44 h 64"/>
                </a:gdLst>
                <a:ahLst/>
                <a:cxnLst>
                  <a:cxn ang="0">
                    <a:pos x="T0" y="T1"/>
                  </a:cxn>
                  <a:cxn ang="0">
                    <a:pos x="T2" y="T3"/>
                  </a:cxn>
                  <a:cxn ang="0">
                    <a:pos x="T4" y="T5"/>
                  </a:cxn>
                  <a:cxn ang="0">
                    <a:pos x="T6" y="T7"/>
                  </a:cxn>
                  <a:cxn ang="0">
                    <a:pos x="T8" y="T9"/>
                  </a:cxn>
                </a:cxnLst>
                <a:rect l="0" t="0" r="r" b="b"/>
                <a:pathLst>
                  <a:path w="24" h="64">
                    <a:moveTo>
                      <a:pt x="24" y="44"/>
                    </a:moveTo>
                    <a:lnTo>
                      <a:pt x="24" y="64"/>
                    </a:lnTo>
                    <a:lnTo>
                      <a:pt x="0" y="24"/>
                    </a:lnTo>
                    <a:lnTo>
                      <a:pt x="0" y="0"/>
                    </a:lnTo>
                    <a:lnTo>
                      <a:pt x="24" y="44"/>
                    </a:lnTo>
                    <a:close/>
                  </a:path>
                </a:pathLst>
              </a:custGeom>
              <a:grpFill/>
              <a:ln>
                <a:noFill/>
              </a:ln>
            </p:spPr>
            <p:txBody>
              <a:bodyPr vert="horz" wrap="square" lIns="91440" tIns="45720" rIns="91440" bIns="45720" numCol="1" anchor="t" anchorCtr="0" compatLnSpc="1"/>
              <a:lstStyle/>
              <a:p>
                <a:endParaRPr lang="zh-CN" altLang="en-US"/>
              </a:p>
            </p:txBody>
          </p:sp>
          <p:sp>
            <p:nvSpPr>
              <p:cNvPr id="1570" name="Freeform 213"/>
              <p:cNvSpPr/>
              <p:nvPr/>
            </p:nvSpPr>
            <p:spPr bwMode="auto">
              <a:xfrm>
                <a:off x="2579" y="2279"/>
                <a:ext cx="10" cy="36"/>
              </a:xfrm>
              <a:custGeom>
                <a:avLst/>
                <a:gdLst>
                  <a:gd name="T0" fmla="*/ 0 w 10"/>
                  <a:gd name="T1" fmla="*/ 0 h 36"/>
                  <a:gd name="T2" fmla="*/ 10 w 10"/>
                  <a:gd name="T3" fmla="*/ 18 h 36"/>
                  <a:gd name="T4" fmla="*/ 10 w 10"/>
                  <a:gd name="T5" fmla="*/ 36 h 36"/>
                  <a:gd name="T6" fmla="*/ 0 w 10"/>
                  <a:gd name="T7" fmla="*/ 20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1" name="Freeform 214"/>
              <p:cNvSpPr/>
              <p:nvPr/>
            </p:nvSpPr>
            <p:spPr bwMode="auto">
              <a:xfrm>
                <a:off x="2605" y="232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2" name="Freeform 215"/>
              <p:cNvSpPr/>
              <p:nvPr/>
            </p:nvSpPr>
            <p:spPr bwMode="auto">
              <a:xfrm>
                <a:off x="2459" y="212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3" name="Freeform 216"/>
              <p:cNvSpPr/>
              <p:nvPr/>
            </p:nvSpPr>
            <p:spPr bwMode="auto">
              <a:xfrm>
                <a:off x="2509" y="2205"/>
                <a:ext cx="104" cy="186"/>
              </a:xfrm>
              <a:custGeom>
                <a:avLst/>
                <a:gdLst>
                  <a:gd name="T0" fmla="*/ 104 w 104"/>
                  <a:gd name="T1" fmla="*/ 170 h 186"/>
                  <a:gd name="T2" fmla="*/ 104 w 104"/>
                  <a:gd name="T3" fmla="*/ 186 h 186"/>
                  <a:gd name="T4" fmla="*/ 0 w 104"/>
                  <a:gd name="T5" fmla="*/ 26 h 186"/>
                  <a:gd name="T6" fmla="*/ 0 w 104"/>
                  <a:gd name="T7" fmla="*/ 0 h 186"/>
                  <a:gd name="T8" fmla="*/ 104 w 104"/>
                  <a:gd name="T9" fmla="*/ 170 h 186"/>
                </a:gdLst>
                <a:ahLst/>
                <a:cxnLst>
                  <a:cxn ang="0">
                    <a:pos x="T0" y="T1"/>
                  </a:cxn>
                  <a:cxn ang="0">
                    <a:pos x="T2" y="T3"/>
                  </a:cxn>
                  <a:cxn ang="0">
                    <a:pos x="T4" y="T5"/>
                  </a:cxn>
                  <a:cxn ang="0">
                    <a:pos x="T6" y="T7"/>
                  </a:cxn>
                  <a:cxn ang="0">
                    <a:pos x="T8" y="T9"/>
                  </a:cxn>
                </a:cxnLst>
                <a:rect l="0" t="0" r="r" b="b"/>
                <a:pathLst>
                  <a:path w="104" h="186">
                    <a:moveTo>
                      <a:pt x="104" y="170"/>
                    </a:moveTo>
                    <a:lnTo>
                      <a:pt x="104" y="186"/>
                    </a:lnTo>
                    <a:lnTo>
                      <a:pt x="0" y="26"/>
                    </a:lnTo>
                    <a:lnTo>
                      <a:pt x="0" y="0"/>
                    </a:lnTo>
                    <a:lnTo>
                      <a:pt x="104" y="170"/>
                    </a:lnTo>
                    <a:close/>
                  </a:path>
                </a:pathLst>
              </a:custGeom>
              <a:grpFill/>
              <a:ln>
                <a:noFill/>
              </a:ln>
            </p:spPr>
            <p:txBody>
              <a:bodyPr vert="horz" wrap="square" lIns="91440" tIns="45720" rIns="91440" bIns="45720" numCol="1" anchor="t" anchorCtr="0" compatLnSpc="1"/>
              <a:lstStyle/>
              <a:p>
                <a:endParaRPr lang="zh-CN" altLang="en-US"/>
              </a:p>
            </p:txBody>
          </p:sp>
          <p:sp>
            <p:nvSpPr>
              <p:cNvPr id="1574" name="Freeform 217"/>
              <p:cNvSpPr/>
              <p:nvPr/>
            </p:nvSpPr>
            <p:spPr bwMode="auto">
              <a:xfrm>
                <a:off x="2459" y="2181"/>
                <a:ext cx="58" cy="114"/>
              </a:xfrm>
              <a:custGeom>
                <a:avLst/>
                <a:gdLst>
                  <a:gd name="T0" fmla="*/ 0 w 58"/>
                  <a:gd name="T1" fmla="*/ 0 h 114"/>
                  <a:gd name="T2" fmla="*/ 58 w 58"/>
                  <a:gd name="T3" fmla="*/ 88 h 114"/>
                  <a:gd name="T4" fmla="*/ 58 w 58"/>
                  <a:gd name="T5" fmla="*/ 114 h 114"/>
                  <a:gd name="T6" fmla="*/ 0 w 58"/>
                  <a:gd name="T7" fmla="*/ 32 h 114"/>
                  <a:gd name="T8" fmla="*/ 0 w 58"/>
                  <a:gd name="T9" fmla="*/ 0 h 114"/>
                </a:gdLst>
                <a:ahLst/>
                <a:cxnLst>
                  <a:cxn ang="0">
                    <a:pos x="T0" y="T1"/>
                  </a:cxn>
                  <a:cxn ang="0">
                    <a:pos x="T2" y="T3"/>
                  </a:cxn>
                  <a:cxn ang="0">
                    <a:pos x="T4" y="T5"/>
                  </a:cxn>
                  <a:cxn ang="0">
                    <a:pos x="T6" y="T7"/>
                  </a:cxn>
                  <a:cxn ang="0">
                    <a:pos x="T8" y="T9"/>
                  </a:cxn>
                </a:cxnLst>
                <a:rect l="0" t="0" r="r" b="b"/>
                <a:pathLst>
                  <a:path w="58" h="114">
                    <a:moveTo>
                      <a:pt x="0" y="0"/>
                    </a:moveTo>
                    <a:lnTo>
                      <a:pt x="58" y="88"/>
                    </a:lnTo>
                    <a:lnTo>
                      <a:pt x="58" y="11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5" name="Freeform 218"/>
              <p:cNvSpPr/>
              <p:nvPr/>
            </p:nvSpPr>
            <p:spPr bwMode="auto">
              <a:xfrm>
                <a:off x="2575" y="2357"/>
                <a:ext cx="38" cy="72"/>
              </a:xfrm>
              <a:custGeom>
                <a:avLst/>
                <a:gdLst>
                  <a:gd name="T0" fmla="*/ 38 w 38"/>
                  <a:gd name="T1" fmla="*/ 56 h 72"/>
                  <a:gd name="T2" fmla="*/ 38 w 38"/>
                  <a:gd name="T3" fmla="*/ 72 h 72"/>
                  <a:gd name="T4" fmla="*/ 0 w 38"/>
                  <a:gd name="T5" fmla="*/ 20 h 72"/>
                  <a:gd name="T6" fmla="*/ 0 w 38"/>
                  <a:gd name="T7" fmla="*/ 0 h 72"/>
                  <a:gd name="T8" fmla="*/ 38 w 38"/>
                  <a:gd name="T9" fmla="*/ 56 h 72"/>
                </a:gdLst>
                <a:ahLst/>
                <a:cxnLst>
                  <a:cxn ang="0">
                    <a:pos x="T0" y="T1"/>
                  </a:cxn>
                  <a:cxn ang="0">
                    <a:pos x="T2" y="T3"/>
                  </a:cxn>
                  <a:cxn ang="0">
                    <a:pos x="T4" y="T5"/>
                  </a:cxn>
                  <a:cxn ang="0">
                    <a:pos x="T6" y="T7"/>
                  </a:cxn>
                  <a:cxn ang="0">
                    <a:pos x="T8" y="T9"/>
                  </a:cxn>
                </a:cxnLst>
                <a:rect l="0" t="0" r="r" b="b"/>
                <a:pathLst>
                  <a:path w="38" h="72">
                    <a:moveTo>
                      <a:pt x="38" y="56"/>
                    </a:moveTo>
                    <a:lnTo>
                      <a:pt x="38" y="72"/>
                    </a:lnTo>
                    <a:lnTo>
                      <a:pt x="0" y="20"/>
                    </a:lnTo>
                    <a:lnTo>
                      <a:pt x="0" y="0"/>
                    </a:lnTo>
                    <a:lnTo>
                      <a:pt x="38" y="56"/>
                    </a:lnTo>
                    <a:close/>
                  </a:path>
                </a:pathLst>
              </a:custGeom>
              <a:grpFill/>
              <a:ln>
                <a:noFill/>
              </a:ln>
            </p:spPr>
            <p:txBody>
              <a:bodyPr vert="horz" wrap="square" lIns="91440" tIns="45720" rIns="91440" bIns="45720" numCol="1" anchor="t" anchorCtr="0" compatLnSpc="1"/>
              <a:lstStyle/>
              <a:p>
                <a:endParaRPr lang="zh-CN" altLang="en-US"/>
              </a:p>
            </p:txBody>
          </p:sp>
          <p:sp>
            <p:nvSpPr>
              <p:cNvPr id="1576" name="Freeform 219"/>
              <p:cNvSpPr/>
              <p:nvPr/>
            </p:nvSpPr>
            <p:spPr bwMode="auto">
              <a:xfrm>
                <a:off x="2459" y="2235"/>
                <a:ext cx="16" cy="52"/>
              </a:xfrm>
              <a:custGeom>
                <a:avLst/>
                <a:gdLst>
                  <a:gd name="T0" fmla="*/ 0 w 16"/>
                  <a:gd name="T1" fmla="*/ 0 h 52"/>
                  <a:gd name="T2" fmla="*/ 16 w 16"/>
                  <a:gd name="T3" fmla="*/ 24 h 52"/>
                  <a:gd name="T4" fmla="*/ 16 w 16"/>
                  <a:gd name="T5" fmla="*/ 52 h 52"/>
                  <a:gd name="T6" fmla="*/ 0 w 16"/>
                  <a:gd name="T7" fmla="*/ 30 h 52"/>
                  <a:gd name="T8" fmla="*/ 0 w 16"/>
                  <a:gd name="T9" fmla="*/ 0 h 52"/>
                </a:gdLst>
                <a:ahLst/>
                <a:cxnLst>
                  <a:cxn ang="0">
                    <a:pos x="T0" y="T1"/>
                  </a:cxn>
                  <a:cxn ang="0">
                    <a:pos x="T2" y="T3"/>
                  </a:cxn>
                  <a:cxn ang="0">
                    <a:pos x="T4" y="T5"/>
                  </a:cxn>
                  <a:cxn ang="0">
                    <a:pos x="T6" y="T7"/>
                  </a:cxn>
                  <a:cxn ang="0">
                    <a:pos x="T8" y="T9"/>
                  </a:cxn>
                </a:cxnLst>
                <a:rect l="0" t="0" r="r" b="b"/>
                <a:pathLst>
                  <a:path w="16" h="52">
                    <a:moveTo>
                      <a:pt x="0" y="0"/>
                    </a:moveTo>
                    <a:lnTo>
                      <a:pt x="16" y="24"/>
                    </a:lnTo>
                    <a:lnTo>
                      <a:pt x="16" y="5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7" name="Freeform 220"/>
              <p:cNvSpPr/>
              <p:nvPr/>
            </p:nvSpPr>
            <p:spPr bwMode="auto">
              <a:xfrm>
                <a:off x="2491" y="2279"/>
                <a:ext cx="56" cy="102"/>
              </a:xfrm>
              <a:custGeom>
                <a:avLst/>
                <a:gdLst>
                  <a:gd name="T0" fmla="*/ 56 w 56"/>
                  <a:gd name="T1" fmla="*/ 80 h 102"/>
                  <a:gd name="T2" fmla="*/ 56 w 56"/>
                  <a:gd name="T3" fmla="*/ 102 h 102"/>
                  <a:gd name="T4" fmla="*/ 0 w 56"/>
                  <a:gd name="T5" fmla="*/ 28 h 102"/>
                  <a:gd name="T6" fmla="*/ 0 w 56"/>
                  <a:gd name="T7" fmla="*/ 0 h 102"/>
                  <a:gd name="T8" fmla="*/ 56 w 56"/>
                  <a:gd name="T9" fmla="*/ 80 h 102"/>
                </a:gdLst>
                <a:ahLst/>
                <a:cxnLst>
                  <a:cxn ang="0">
                    <a:pos x="T0" y="T1"/>
                  </a:cxn>
                  <a:cxn ang="0">
                    <a:pos x="T2" y="T3"/>
                  </a:cxn>
                  <a:cxn ang="0">
                    <a:pos x="T4" y="T5"/>
                  </a:cxn>
                  <a:cxn ang="0">
                    <a:pos x="T6" y="T7"/>
                  </a:cxn>
                  <a:cxn ang="0">
                    <a:pos x="T8" y="T9"/>
                  </a:cxn>
                </a:cxnLst>
                <a:rect l="0" t="0" r="r" b="b"/>
                <a:pathLst>
                  <a:path w="56" h="102">
                    <a:moveTo>
                      <a:pt x="56" y="80"/>
                    </a:moveTo>
                    <a:lnTo>
                      <a:pt x="56" y="102"/>
                    </a:lnTo>
                    <a:lnTo>
                      <a:pt x="0" y="28"/>
                    </a:lnTo>
                    <a:lnTo>
                      <a:pt x="0" y="0"/>
                    </a:lnTo>
                    <a:lnTo>
                      <a:pt x="56" y="80"/>
                    </a:lnTo>
                    <a:close/>
                  </a:path>
                </a:pathLst>
              </a:custGeom>
              <a:grpFill/>
              <a:ln>
                <a:noFill/>
              </a:ln>
            </p:spPr>
            <p:txBody>
              <a:bodyPr vert="horz" wrap="square" lIns="91440" tIns="45720" rIns="91440" bIns="45720" numCol="1" anchor="t" anchorCtr="0" compatLnSpc="1"/>
              <a:lstStyle/>
              <a:p>
                <a:endParaRPr lang="zh-CN" altLang="en-US"/>
              </a:p>
            </p:txBody>
          </p:sp>
          <p:sp>
            <p:nvSpPr>
              <p:cNvPr id="1578" name="Freeform 221"/>
              <p:cNvSpPr/>
              <p:nvPr/>
            </p:nvSpPr>
            <p:spPr bwMode="auto">
              <a:xfrm>
                <a:off x="2563" y="2379"/>
                <a:ext cx="8" cy="34"/>
              </a:xfrm>
              <a:custGeom>
                <a:avLst/>
                <a:gdLst>
                  <a:gd name="T0" fmla="*/ 8 w 8"/>
                  <a:gd name="T1" fmla="*/ 14 h 34"/>
                  <a:gd name="T2" fmla="*/ 8 w 8"/>
                  <a:gd name="T3" fmla="*/ 34 h 34"/>
                  <a:gd name="T4" fmla="*/ 0 w 8"/>
                  <a:gd name="T5" fmla="*/ 22 h 34"/>
                  <a:gd name="T6" fmla="*/ 0 w 8"/>
                  <a:gd name="T7" fmla="*/ 0 h 34"/>
                  <a:gd name="T8" fmla="*/ 8 w 8"/>
                  <a:gd name="T9" fmla="*/ 14 h 34"/>
                </a:gdLst>
                <a:ahLst/>
                <a:cxnLst>
                  <a:cxn ang="0">
                    <a:pos x="T0" y="T1"/>
                  </a:cxn>
                  <a:cxn ang="0">
                    <a:pos x="T2" y="T3"/>
                  </a:cxn>
                  <a:cxn ang="0">
                    <a:pos x="T4" y="T5"/>
                  </a:cxn>
                  <a:cxn ang="0">
                    <a:pos x="T6" y="T7"/>
                  </a:cxn>
                  <a:cxn ang="0">
                    <a:pos x="T8" y="T9"/>
                  </a:cxn>
                </a:cxnLst>
                <a:rect l="0" t="0" r="r" b="b"/>
                <a:pathLst>
                  <a:path w="8" h="34">
                    <a:moveTo>
                      <a:pt x="8" y="14"/>
                    </a:moveTo>
                    <a:lnTo>
                      <a:pt x="8" y="34"/>
                    </a:lnTo>
                    <a:lnTo>
                      <a:pt x="0" y="22"/>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9" name="Freeform 222"/>
              <p:cNvSpPr/>
              <p:nvPr/>
            </p:nvSpPr>
            <p:spPr bwMode="auto">
              <a:xfrm>
                <a:off x="2587" y="2413"/>
                <a:ext cx="26" cy="52"/>
              </a:xfrm>
              <a:custGeom>
                <a:avLst/>
                <a:gdLst>
                  <a:gd name="T0" fmla="*/ 26 w 26"/>
                  <a:gd name="T1" fmla="*/ 36 h 52"/>
                  <a:gd name="T2" fmla="*/ 26 w 26"/>
                  <a:gd name="T3" fmla="*/ 52 h 52"/>
                  <a:gd name="T4" fmla="*/ 0 w 26"/>
                  <a:gd name="T5" fmla="*/ 20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20"/>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580" name="Freeform 223"/>
              <p:cNvSpPr/>
              <p:nvPr/>
            </p:nvSpPr>
            <p:spPr bwMode="auto">
              <a:xfrm>
                <a:off x="2459" y="2291"/>
                <a:ext cx="48" cy="88"/>
              </a:xfrm>
              <a:custGeom>
                <a:avLst/>
                <a:gdLst>
                  <a:gd name="T0" fmla="*/ 0 w 48"/>
                  <a:gd name="T1" fmla="*/ 0 h 88"/>
                  <a:gd name="T2" fmla="*/ 48 w 48"/>
                  <a:gd name="T3" fmla="*/ 62 h 88"/>
                  <a:gd name="T4" fmla="*/ 48 w 48"/>
                  <a:gd name="T5" fmla="*/ 88 h 88"/>
                  <a:gd name="T6" fmla="*/ 0 w 48"/>
                  <a:gd name="T7" fmla="*/ 30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1" name="Freeform 224"/>
              <p:cNvSpPr/>
              <p:nvPr/>
            </p:nvSpPr>
            <p:spPr bwMode="auto">
              <a:xfrm>
                <a:off x="2523" y="2371"/>
                <a:ext cx="10" cy="38"/>
              </a:xfrm>
              <a:custGeom>
                <a:avLst/>
                <a:gdLst>
                  <a:gd name="T0" fmla="*/ 10 w 10"/>
                  <a:gd name="T1" fmla="*/ 38 h 38"/>
                  <a:gd name="T2" fmla="*/ 0 w 10"/>
                  <a:gd name="T3" fmla="*/ 26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6"/>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582" name="Freeform 225"/>
              <p:cNvSpPr/>
              <p:nvPr/>
            </p:nvSpPr>
            <p:spPr bwMode="auto">
              <a:xfrm>
                <a:off x="2547" y="240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583" name="Freeform 226"/>
              <p:cNvSpPr/>
              <p:nvPr/>
            </p:nvSpPr>
            <p:spPr bwMode="auto">
              <a:xfrm>
                <a:off x="2595" y="2463"/>
                <a:ext cx="18" cy="38"/>
              </a:xfrm>
              <a:custGeom>
                <a:avLst/>
                <a:gdLst>
                  <a:gd name="T0" fmla="*/ 18 w 18"/>
                  <a:gd name="T1" fmla="*/ 22 h 38"/>
                  <a:gd name="T2" fmla="*/ 18 w 18"/>
                  <a:gd name="T3" fmla="*/ 38 h 38"/>
                  <a:gd name="T4" fmla="*/ 0 w 18"/>
                  <a:gd name="T5" fmla="*/ 18 h 38"/>
                  <a:gd name="T6" fmla="*/ 0 w 18"/>
                  <a:gd name="T7" fmla="*/ 0 h 38"/>
                  <a:gd name="T8" fmla="*/ 18 w 18"/>
                  <a:gd name="T9" fmla="*/ 22 h 38"/>
                </a:gdLst>
                <a:ahLst/>
                <a:cxnLst>
                  <a:cxn ang="0">
                    <a:pos x="T0" y="T1"/>
                  </a:cxn>
                  <a:cxn ang="0">
                    <a:pos x="T2" y="T3"/>
                  </a:cxn>
                  <a:cxn ang="0">
                    <a:pos x="T4" y="T5"/>
                  </a:cxn>
                  <a:cxn ang="0">
                    <a:pos x="T6" y="T7"/>
                  </a:cxn>
                  <a:cxn ang="0">
                    <a:pos x="T8" y="T9"/>
                  </a:cxn>
                </a:cxnLst>
                <a:rect l="0" t="0" r="r" b="b"/>
                <a:pathLst>
                  <a:path w="18" h="38">
                    <a:moveTo>
                      <a:pt x="18" y="22"/>
                    </a:moveTo>
                    <a:lnTo>
                      <a:pt x="18" y="38"/>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1584" name="Freeform 227"/>
              <p:cNvSpPr/>
              <p:nvPr/>
            </p:nvSpPr>
            <p:spPr bwMode="auto">
              <a:xfrm>
                <a:off x="2595" y="2503"/>
                <a:ext cx="18" cy="36"/>
              </a:xfrm>
              <a:custGeom>
                <a:avLst/>
                <a:gdLst>
                  <a:gd name="T0" fmla="*/ 18 w 18"/>
                  <a:gd name="T1" fmla="*/ 20 h 36"/>
                  <a:gd name="T2" fmla="*/ 18 w 18"/>
                  <a:gd name="T3" fmla="*/ 36 h 36"/>
                  <a:gd name="T4" fmla="*/ 0 w 18"/>
                  <a:gd name="T5" fmla="*/ 16 h 36"/>
                  <a:gd name="T6" fmla="*/ 0 w 18"/>
                  <a:gd name="T7" fmla="*/ 0 h 36"/>
                  <a:gd name="T8" fmla="*/ 18 w 18"/>
                  <a:gd name="T9" fmla="*/ 20 h 36"/>
                </a:gdLst>
                <a:ahLst/>
                <a:cxnLst>
                  <a:cxn ang="0">
                    <a:pos x="T0" y="T1"/>
                  </a:cxn>
                  <a:cxn ang="0">
                    <a:pos x="T2" y="T3"/>
                  </a:cxn>
                  <a:cxn ang="0">
                    <a:pos x="T4" y="T5"/>
                  </a:cxn>
                  <a:cxn ang="0">
                    <a:pos x="T6" y="T7"/>
                  </a:cxn>
                  <a:cxn ang="0">
                    <a:pos x="T8" y="T9"/>
                  </a:cxn>
                </a:cxnLst>
                <a:rect l="0" t="0" r="r" b="b"/>
                <a:pathLst>
                  <a:path w="18" h="36">
                    <a:moveTo>
                      <a:pt x="18" y="20"/>
                    </a:moveTo>
                    <a:lnTo>
                      <a:pt x="18" y="36"/>
                    </a:lnTo>
                    <a:lnTo>
                      <a:pt x="0" y="16"/>
                    </a:lnTo>
                    <a:lnTo>
                      <a:pt x="0" y="0"/>
                    </a:lnTo>
                    <a:lnTo>
                      <a:pt x="18" y="20"/>
                    </a:lnTo>
                    <a:close/>
                  </a:path>
                </a:pathLst>
              </a:custGeom>
              <a:grpFill/>
              <a:ln>
                <a:noFill/>
              </a:ln>
            </p:spPr>
            <p:txBody>
              <a:bodyPr vert="horz" wrap="square" lIns="91440" tIns="45720" rIns="91440" bIns="45720" numCol="1" anchor="t" anchorCtr="0" compatLnSpc="1"/>
              <a:lstStyle/>
              <a:p>
                <a:endParaRPr lang="zh-CN" altLang="en-US"/>
              </a:p>
            </p:txBody>
          </p:sp>
          <p:sp>
            <p:nvSpPr>
              <p:cNvPr id="1585" name="Freeform 228"/>
              <p:cNvSpPr/>
              <p:nvPr/>
            </p:nvSpPr>
            <p:spPr bwMode="auto">
              <a:xfrm>
                <a:off x="2459" y="2403"/>
                <a:ext cx="50" cy="80"/>
              </a:xfrm>
              <a:custGeom>
                <a:avLst/>
                <a:gdLst>
                  <a:gd name="T0" fmla="*/ 0 w 50"/>
                  <a:gd name="T1" fmla="*/ 0 h 80"/>
                  <a:gd name="T2" fmla="*/ 50 w 50"/>
                  <a:gd name="T3" fmla="*/ 54 h 80"/>
                  <a:gd name="T4" fmla="*/ 50 w 50"/>
                  <a:gd name="T5" fmla="*/ 80 h 80"/>
                  <a:gd name="T6" fmla="*/ 0 w 50"/>
                  <a:gd name="T7" fmla="*/ 32 h 80"/>
                  <a:gd name="T8" fmla="*/ 0 w 50"/>
                  <a:gd name="T9" fmla="*/ 0 h 80"/>
                </a:gdLst>
                <a:ahLst/>
                <a:cxnLst>
                  <a:cxn ang="0">
                    <a:pos x="T0" y="T1"/>
                  </a:cxn>
                  <a:cxn ang="0">
                    <a:pos x="T2" y="T3"/>
                  </a:cxn>
                  <a:cxn ang="0">
                    <a:pos x="T4" y="T5"/>
                  </a:cxn>
                  <a:cxn ang="0">
                    <a:pos x="T6" y="T7"/>
                  </a:cxn>
                  <a:cxn ang="0">
                    <a:pos x="T8" y="T9"/>
                  </a:cxn>
                </a:cxnLst>
                <a:rect l="0" t="0" r="r" b="b"/>
                <a:pathLst>
                  <a:path w="50" h="80">
                    <a:moveTo>
                      <a:pt x="0" y="0"/>
                    </a:moveTo>
                    <a:lnTo>
                      <a:pt x="50" y="54"/>
                    </a:lnTo>
                    <a:lnTo>
                      <a:pt x="50" y="8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6" name="Freeform 229"/>
              <p:cNvSpPr/>
              <p:nvPr/>
            </p:nvSpPr>
            <p:spPr bwMode="auto">
              <a:xfrm>
                <a:off x="2525" y="2471"/>
                <a:ext cx="14" cy="38"/>
              </a:xfrm>
              <a:custGeom>
                <a:avLst/>
                <a:gdLst>
                  <a:gd name="T0" fmla="*/ 0 w 14"/>
                  <a:gd name="T1" fmla="*/ 0 h 38"/>
                  <a:gd name="T2" fmla="*/ 14 w 14"/>
                  <a:gd name="T3" fmla="*/ 16 h 38"/>
                  <a:gd name="T4" fmla="*/ 14 w 14"/>
                  <a:gd name="T5" fmla="*/ 38 h 38"/>
                  <a:gd name="T6" fmla="*/ 0 w 14"/>
                  <a:gd name="T7" fmla="*/ 26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7" name="Freeform 230"/>
              <p:cNvSpPr/>
              <p:nvPr/>
            </p:nvSpPr>
            <p:spPr bwMode="auto">
              <a:xfrm>
                <a:off x="2553" y="2501"/>
                <a:ext cx="60" cy="76"/>
              </a:xfrm>
              <a:custGeom>
                <a:avLst/>
                <a:gdLst>
                  <a:gd name="T0" fmla="*/ 60 w 60"/>
                  <a:gd name="T1" fmla="*/ 62 h 76"/>
                  <a:gd name="T2" fmla="*/ 60 w 60"/>
                  <a:gd name="T3" fmla="*/ 76 h 76"/>
                  <a:gd name="T4" fmla="*/ 2 w 60"/>
                  <a:gd name="T5" fmla="*/ 22 h 76"/>
                  <a:gd name="T6" fmla="*/ 2 w 60"/>
                  <a:gd name="T7" fmla="*/ 2 h 76"/>
                  <a:gd name="T8" fmla="*/ 0 w 60"/>
                  <a:gd name="T9" fmla="*/ 0 h 76"/>
                  <a:gd name="T10" fmla="*/ 60 w 60"/>
                  <a:gd name="T11" fmla="*/ 62 h 76"/>
                </a:gdLst>
                <a:ahLst/>
                <a:cxnLst>
                  <a:cxn ang="0">
                    <a:pos x="T0" y="T1"/>
                  </a:cxn>
                  <a:cxn ang="0">
                    <a:pos x="T2" y="T3"/>
                  </a:cxn>
                  <a:cxn ang="0">
                    <a:pos x="T4" y="T5"/>
                  </a:cxn>
                  <a:cxn ang="0">
                    <a:pos x="T6" y="T7"/>
                  </a:cxn>
                  <a:cxn ang="0">
                    <a:pos x="T8" y="T9"/>
                  </a:cxn>
                  <a:cxn ang="0">
                    <a:pos x="T10" y="T11"/>
                  </a:cxn>
                </a:cxnLst>
                <a:rect l="0" t="0" r="r" b="b"/>
                <a:pathLst>
                  <a:path w="60" h="76">
                    <a:moveTo>
                      <a:pt x="60" y="62"/>
                    </a:moveTo>
                    <a:lnTo>
                      <a:pt x="60" y="76"/>
                    </a:lnTo>
                    <a:lnTo>
                      <a:pt x="2" y="22"/>
                    </a:lnTo>
                    <a:lnTo>
                      <a:pt x="2" y="2"/>
                    </a:lnTo>
                    <a:lnTo>
                      <a:pt x="0" y="0"/>
                    </a:lnTo>
                    <a:lnTo>
                      <a:pt x="60" y="62"/>
                    </a:lnTo>
                    <a:close/>
                  </a:path>
                </a:pathLst>
              </a:custGeom>
              <a:grpFill/>
              <a:ln>
                <a:noFill/>
              </a:ln>
            </p:spPr>
            <p:txBody>
              <a:bodyPr vert="horz" wrap="square" lIns="91440" tIns="45720" rIns="91440" bIns="45720" numCol="1" anchor="t" anchorCtr="0" compatLnSpc="1"/>
              <a:lstStyle/>
              <a:p>
                <a:endParaRPr lang="zh-CN" altLang="en-US"/>
              </a:p>
            </p:txBody>
          </p:sp>
          <p:sp>
            <p:nvSpPr>
              <p:cNvPr id="1588" name="Freeform 231"/>
              <p:cNvSpPr/>
              <p:nvPr/>
            </p:nvSpPr>
            <p:spPr bwMode="auto">
              <a:xfrm>
                <a:off x="2459" y="245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9" name="Freeform 232"/>
              <p:cNvSpPr/>
              <p:nvPr/>
            </p:nvSpPr>
            <p:spPr bwMode="auto">
              <a:xfrm>
                <a:off x="2597" y="2585"/>
                <a:ext cx="16" cy="30"/>
              </a:xfrm>
              <a:custGeom>
                <a:avLst/>
                <a:gdLst>
                  <a:gd name="T0" fmla="*/ 16 w 16"/>
                  <a:gd name="T1" fmla="*/ 14 h 30"/>
                  <a:gd name="T2" fmla="*/ 16 w 16"/>
                  <a:gd name="T3" fmla="*/ 30 h 30"/>
                  <a:gd name="T4" fmla="*/ 0 w 16"/>
                  <a:gd name="T5" fmla="*/ 18 h 30"/>
                  <a:gd name="T6" fmla="*/ 0 w 16"/>
                  <a:gd name="T7" fmla="*/ 0 h 30"/>
                  <a:gd name="T8" fmla="*/ 16 w 16"/>
                  <a:gd name="T9" fmla="*/ 14 h 30"/>
                </a:gdLst>
                <a:ahLst/>
                <a:cxnLst>
                  <a:cxn ang="0">
                    <a:pos x="T0" y="T1"/>
                  </a:cxn>
                  <a:cxn ang="0">
                    <a:pos x="T2" y="T3"/>
                  </a:cxn>
                  <a:cxn ang="0">
                    <a:pos x="T4" y="T5"/>
                  </a:cxn>
                  <a:cxn ang="0">
                    <a:pos x="T6" y="T7"/>
                  </a:cxn>
                  <a:cxn ang="0">
                    <a:pos x="T8" y="T9"/>
                  </a:cxn>
                </a:cxnLst>
                <a:rect l="0" t="0" r="r" b="b"/>
                <a:pathLst>
                  <a:path w="16" h="30">
                    <a:moveTo>
                      <a:pt x="16" y="14"/>
                    </a:moveTo>
                    <a:lnTo>
                      <a:pt x="16" y="30"/>
                    </a:lnTo>
                    <a:lnTo>
                      <a:pt x="0" y="18"/>
                    </a:lnTo>
                    <a:lnTo>
                      <a:pt x="0" y="0"/>
                    </a:lnTo>
                    <a:lnTo>
                      <a:pt x="16" y="14"/>
                    </a:lnTo>
                    <a:close/>
                  </a:path>
                </a:pathLst>
              </a:custGeom>
              <a:grpFill/>
              <a:ln>
                <a:noFill/>
              </a:ln>
            </p:spPr>
            <p:txBody>
              <a:bodyPr vert="horz" wrap="square" lIns="91440" tIns="45720" rIns="91440" bIns="45720" numCol="1" anchor="t" anchorCtr="0" compatLnSpc="1"/>
              <a:lstStyle/>
              <a:p>
                <a:endParaRPr lang="zh-CN" altLang="en-US"/>
              </a:p>
            </p:txBody>
          </p:sp>
          <p:sp>
            <p:nvSpPr>
              <p:cNvPr id="1590" name="Freeform 233"/>
              <p:cNvSpPr/>
              <p:nvPr/>
            </p:nvSpPr>
            <p:spPr bwMode="auto">
              <a:xfrm>
                <a:off x="2459" y="251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1" name="Freeform 234"/>
              <p:cNvSpPr/>
              <p:nvPr/>
            </p:nvSpPr>
            <p:spPr bwMode="auto">
              <a:xfrm>
                <a:off x="2531" y="2573"/>
                <a:ext cx="18" cy="36"/>
              </a:xfrm>
              <a:custGeom>
                <a:avLst/>
                <a:gdLst>
                  <a:gd name="T0" fmla="*/ 18 w 18"/>
                  <a:gd name="T1" fmla="*/ 12 h 36"/>
                  <a:gd name="T2" fmla="*/ 18 w 18"/>
                  <a:gd name="T3" fmla="*/ 36 h 36"/>
                  <a:gd name="T4" fmla="*/ 2 w 18"/>
                  <a:gd name="T5" fmla="*/ 24 h 36"/>
                  <a:gd name="T6" fmla="*/ 2 w 18"/>
                  <a:gd name="T7" fmla="*/ 2 h 36"/>
                  <a:gd name="T8" fmla="*/ 0 w 18"/>
                  <a:gd name="T9" fmla="*/ 0 h 36"/>
                  <a:gd name="T10" fmla="*/ 18 w 18"/>
                  <a:gd name="T11" fmla="*/ 12 h 36"/>
                </a:gdLst>
                <a:ahLst/>
                <a:cxnLst>
                  <a:cxn ang="0">
                    <a:pos x="T0" y="T1"/>
                  </a:cxn>
                  <a:cxn ang="0">
                    <a:pos x="T2" y="T3"/>
                  </a:cxn>
                  <a:cxn ang="0">
                    <a:pos x="T4" y="T5"/>
                  </a:cxn>
                  <a:cxn ang="0">
                    <a:pos x="T6" y="T7"/>
                  </a:cxn>
                  <a:cxn ang="0">
                    <a:pos x="T8" y="T9"/>
                  </a:cxn>
                  <a:cxn ang="0">
                    <a:pos x="T10" y="T11"/>
                  </a:cxn>
                </a:cxnLst>
                <a:rect l="0" t="0" r="r" b="b"/>
                <a:pathLst>
                  <a:path w="18" h="36">
                    <a:moveTo>
                      <a:pt x="18" y="12"/>
                    </a:moveTo>
                    <a:lnTo>
                      <a:pt x="18" y="36"/>
                    </a:lnTo>
                    <a:lnTo>
                      <a:pt x="2" y="24"/>
                    </a:lnTo>
                    <a:lnTo>
                      <a:pt x="2" y="2"/>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592" name="Freeform 235"/>
              <p:cNvSpPr/>
              <p:nvPr/>
            </p:nvSpPr>
            <p:spPr bwMode="auto">
              <a:xfrm>
                <a:off x="2565" y="2597"/>
                <a:ext cx="48" cy="55"/>
              </a:xfrm>
              <a:custGeom>
                <a:avLst/>
                <a:gdLst>
                  <a:gd name="T0" fmla="*/ 48 w 48"/>
                  <a:gd name="T1" fmla="*/ 39 h 55"/>
                  <a:gd name="T2" fmla="*/ 48 w 48"/>
                  <a:gd name="T3" fmla="*/ 55 h 55"/>
                  <a:gd name="T4" fmla="*/ 0 w 48"/>
                  <a:gd name="T5" fmla="*/ 22 h 55"/>
                  <a:gd name="T6" fmla="*/ 0 w 48"/>
                  <a:gd name="T7" fmla="*/ 0 h 55"/>
                  <a:gd name="T8" fmla="*/ 48 w 48"/>
                  <a:gd name="T9" fmla="*/ 39 h 55"/>
                </a:gdLst>
                <a:ahLst/>
                <a:cxnLst>
                  <a:cxn ang="0">
                    <a:pos x="T0" y="T1"/>
                  </a:cxn>
                  <a:cxn ang="0">
                    <a:pos x="T2" y="T3"/>
                  </a:cxn>
                  <a:cxn ang="0">
                    <a:pos x="T4" y="T5"/>
                  </a:cxn>
                  <a:cxn ang="0">
                    <a:pos x="T6" y="T7"/>
                  </a:cxn>
                  <a:cxn ang="0">
                    <a:pos x="T8" y="T9"/>
                  </a:cxn>
                </a:cxnLst>
                <a:rect l="0" t="0" r="r" b="b"/>
                <a:pathLst>
                  <a:path w="48" h="55">
                    <a:moveTo>
                      <a:pt x="48" y="39"/>
                    </a:moveTo>
                    <a:lnTo>
                      <a:pt x="48" y="55"/>
                    </a:lnTo>
                    <a:lnTo>
                      <a:pt x="0" y="22"/>
                    </a:lnTo>
                    <a:lnTo>
                      <a:pt x="0" y="0"/>
                    </a:lnTo>
                    <a:lnTo>
                      <a:pt x="48" y="39"/>
                    </a:lnTo>
                    <a:close/>
                  </a:path>
                </a:pathLst>
              </a:custGeom>
              <a:grpFill/>
              <a:ln>
                <a:noFill/>
              </a:ln>
            </p:spPr>
            <p:txBody>
              <a:bodyPr vert="horz" wrap="square" lIns="91440" tIns="45720" rIns="91440" bIns="45720" numCol="1" anchor="t" anchorCtr="0" compatLnSpc="1"/>
              <a:lstStyle/>
              <a:p>
                <a:endParaRPr lang="zh-CN" altLang="en-US"/>
              </a:p>
            </p:txBody>
          </p:sp>
          <p:sp>
            <p:nvSpPr>
              <p:cNvPr id="1593" name="Freeform 236"/>
              <p:cNvSpPr/>
              <p:nvPr/>
            </p:nvSpPr>
            <p:spPr bwMode="auto">
              <a:xfrm>
                <a:off x="2459" y="2571"/>
                <a:ext cx="18" cy="42"/>
              </a:xfrm>
              <a:custGeom>
                <a:avLst/>
                <a:gdLst>
                  <a:gd name="T0" fmla="*/ 0 w 18"/>
                  <a:gd name="T1" fmla="*/ 0 h 42"/>
                  <a:gd name="T2" fmla="*/ 18 w 18"/>
                  <a:gd name="T3" fmla="*/ 12 h 42"/>
                  <a:gd name="T4" fmla="*/ 18 w 18"/>
                  <a:gd name="T5" fmla="*/ 42 h 42"/>
                  <a:gd name="T6" fmla="*/ 0 w 18"/>
                  <a:gd name="T7" fmla="*/ 32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4" name="Freeform 237"/>
              <p:cNvSpPr/>
              <p:nvPr/>
            </p:nvSpPr>
            <p:spPr bwMode="auto">
              <a:xfrm>
                <a:off x="2493" y="2593"/>
                <a:ext cx="16" cy="38"/>
              </a:xfrm>
              <a:custGeom>
                <a:avLst/>
                <a:gdLst>
                  <a:gd name="T0" fmla="*/ 16 w 16"/>
                  <a:gd name="T1" fmla="*/ 12 h 38"/>
                  <a:gd name="T2" fmla="*/ 16 w 16"/>
                  <a:gd name="T3" fmla="*/ 38 h 38"/>
                  <a:gd name="T4" fmla="*/ 0 w 16"/>
                  <a:gd name="T5" fmla="*/ 28 h 38"/>
                  <a:gd name="T6" fmla="*/ 0 w 16"/>
                  <a:gd name="T7" fmla="*/ 0 h 38"/>
                  <a:gd name="T8" fmla="*/ 16 w 16"/>
                  <a:gd name="T9" fmla="*/ 12 h 38"/>
                </a:gdLst>
                <a:ahLst/>
                <a:cxnLst>
                  <a:cxn ang="0">
                    <a:pos x="T0" y="T1"/>
                  </a:cxn>
                  <a:cxn ang="0">
                    <a:pos x="T2" y="T3"/>
                  </a:cxn>
                  <a:cxn ang="0">
                    <a:pos x="T4" y="T5"/>
                  </a:cxn>
                  <a:cxn ang="0">
                    <a:pos x="T6" y="T7"/>
                  </a:cxn>
                  <a:cxn ang="0">
                    <a:pos x="T8" y="T9"/>
                  </a:cxn>
                </a:cxnLst>
                <a:rect l="0" t="0" r="r" b="b"/>
                <a:pathLst>
                  <a:path w="16" h="38">
                    <a:moveTo>
                      <a:pt x="16" y="12"/>
                    </a:moveTo>
                    <a:lnTo>
                      <a:pt x="16" y="38"/>
                    </a:lnTo>
                    <a:lnTo>
                      <a:pt x="0" y="28"/>
                    </a:lnTo>
                    <a:lnTo>
                      <a:pt x="0" y="0"/>
                    </a:lnTo>
                    <a:lnTo>
                      <a:pt x="16" y="12"/>
                    </a:lnTo>
                    <a:close/>
                  </a:path>
                </a:pathLst>
              </a:custGeom>
              <a:grpFill/>
              <a:ln>
                <a:noFill/>
              </a:ln>
            </p:spPr>
            <p:txBody>
              <a:bodyPr vert="horz" wrap="square" lIns="91440" tIns="45720" rIns="91440" bIns="45720" numCol="1" anchor="t" anchorCtr="0" compatLnSpc="1"/>
              <a:lstStyle/>
              <a:p>
                <a:endParaRPr lang="zh-CN" altLang="en-US"/>
              </a:p>
            </p:txBody>
          </p:sp>
          <p:sp>
            <p:nvSpPr>
              <p:cNvPr id="1595" name="Freeform 238"/>
              <p:cNvSpPr/>
              <p:nvPr/>
            </p:nvSpPr>
            <p:spPr bwMode="auto">
              <a:xfrm>
                <a:off x="2525" y="2615"/>
                <a:ext cx="50" cy="53"/>
              </a:xfrm>
              <a:custGeom>
                <a:avLst/>
                <a:gdLst>
                  <a:gd name="T0" fmla="*/ 50 w 50"/>
                  <a:gd name="T1" fmla="*/ 33 h 53"/>
                  <a:gd name="T2" fmla="*/ 50 w 50"/>
                  <a:gd name="T3" fmla="*/ 53 h 53"/>
                  <a:gd name="T4" fmla="*/ 0 w 50"/>
                  <a:gd name="T5" fmla="*/ 25 h 53"/>
                  <a:gd name="T6" fmla="*/ 0 w 50"/>
                  <a:gd name="T7" fmla="*/ 0 h 53"/>
                  <a:gd name="T8" fmla="*/ 50 w 50"/>
                  <a:gd name="T9" fmla="*/ 33 h 53"/>
                </a:gdLst>
                <a:ahLst/>
                <a:cxnLst>
                  <a:cxn ang="0">
                    <a:pos x="T0" y="T1"/>
                  </a:cxn>
                  <a:cxn ang="0">
                    <a:pos x="T2" y="T3"/>
                  </a:cxn>
                  <a:cxn ang="0">
                    <a:pos x="T4" y="T5"/>
                  </a:cxn>
                  <a:cxn ang="0">
                    <a:pos x="T6" y="T7"/>
                  </a:cxn>
                  <a:cxn ang="0">
                    <a:pos x="T8" y="T9"/>
                  </a:cxn>
                </a:cxnLst>
                <a:rect l="0" t="0" r="r" b="b"/>
                <a:pathLst>
                  <a:path w="50" h="53">
                    <a:moveTo>
                      <a:pt x="50" y="33"/>
                    </a:moveTo>
                    <a:lnTo>
                      <a:pt x="50" y="53"/>
                    </a:lnTo>
                    <a:lnTo>
                      <a:pt x="0" y="25"/>
                    </a:lnTo>
                    <a:lnTo>
                      <a:pt x="0" y="0"/>
                    </a:lnTo>
                    <a:lnTo>
                      <a:pt x="50" y="33"/>
                    </a:lnTo>
                    <a:close/>
                  </a:path>
                </a:pathLst>
              </a:custGeom>
              <a:grpFill/>
              <a:ln>
                <a:noFill/>
              </a:ln>
            </p:spPr>
            <p:txBody>
              <a:bodyPr vert="horz" wrap="square" lIns="91440" tIns="45720" rIns="91440" bIns="45720" numCol="1" anchor="t" anchorCtr="0" compatLnSpc="1"/>
              <a:lstStyle/>
              <a:p>
                <a:endParaRPr lang="zh-CN" altLang="en-US"/>
              </a:p>
            </p:txBody>
          </p:sp>
          <p:sp>
            <p:nvSpPr>
              <p:cNvPr id="1596" name="Freeform 239"/>
              <p:cNvSpPr/>
              <p:nvPr/>
            </p:nvSpPr>
            <p:spPr bwMode="auto">
              <a:xfrm>
                <a:off x="2459" y="2627"/>
                <a:ext cx="30" cy="45"/>
              </a:xfrm>
              <a:custGeom>
                <a:avLst/>
                <a:gdLst>
                  <a:gd name="T0" fmla="*/ 0 w 30"/>
                  <a:gd name="T1" fmla="*/ 0 h 45"/>
                  <a:gd name="T2" fmla="*/ 30 w 30"/>
                  <a:gd name="T3" fmla="*/ 17 h 45"/>
                  <a:gd name="T4" fmla="*/ 30 w 30"/>
                  <a:gd name="T5" fmla="*/ 45 h 45"/>
                  <a:gd name="T6" fmla="*/ 0 w 30"/>
                  <a:gd name="T7" fmla="*/ 33 h 45"/>
                  <a:gd name="T8" fmla="*/ 0 w 30"/>
                  <a:gd name="T9" fmla="*/ 0 h 45"/>
                </a:gdLst>
                <a:ahLst/>
                <a:cxnLst>
                  <a:cxn ang="0">
                    <a:pos x="T0" y="T1"/>
                  </a:cxn>
                  <a:cxn ang="0">
                    <a:pos x="T2" y="T3"/>
                  </a:cxn>
                  <a:cxn ang="0">
                    <a:pos x="T4" y="T5"/>
                  </a:cxn>
                  <a:cxn ang="0">
                    <a:pos x="T6" y="T7"/>
                  </a:cxn>
                  <a:cxn ang="0">
                    <a:pos x="T8" y="T9"/>
                  </a:cxn>
                </a:cxnLst>
                <a:rect l="0" t="0" r="r" b="b"/>
                <a:pathLst>
                  <a:path w="30" h="45">
                    <a:moveTo>
                      <a:pt x="0" y="0"/>
                    </a:moveTo>
                    <a:lnTo>
                      <a:pt x="30" y="17"/>
                    </a:lnTo>
                    <a:lnTo>
                      <a:pt x="30" y="4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7" name="Freeform 240"/>
              <p:cNvSpPr/>
              <p:nvPr/>
            </p:nvSpPr>
            <p:spPr bwMode="auto">
              <a:xfrm>
                <a:off x="2553" y="2678"/>
                <a:ext cx="60" cy="46"/>
              </a:xfrm>
              <a:custGeom>
                <a:avLst/>
                <a:gdLst>
                  <a:gd name="T0" fmla="*/ 60 w 60"/>
                  <a:gd name="T1" fmla="*/ 30 h 46"/>
                  <a:gd name="T2" fmla="*/ 60 w 60"/>
                  <a:gd name="T3" fmla="*/ 46 h 46"/>
                  <a:gd name="T4" fmla="*/ 0 w 60"/>
                  <a:gd name="T5" fmla="*/ 20 h 46"/>
                  <a:gd name="T6" fmla="*/ 0 w 60"/>
                  <a:gd name="T7" fmla="*/ 0 h 46"/>
                  <a:gd name="T8" fmla="*/ 60 w 60"/>
                  <a:gd name="T9" fmla="*/ 30 h 46"/>
                </a:gdLst>
                <a:ahLst/>
                <a:cxnLst>
                  <a:cxn ang="0">
                    <a:pos x="T0" y="T1"/>
                  </a:cxn>
                  <a:cxn ang="0">
                    <a:pos x="T2" y="T3"/>
                  </a:cxn>
                  <a:cxn ang="0">
                    <a:pos x="T4" y="T5"/>
                  </a:cxn>
                  <a:cxn ang="0">
                    <a:pos x="T6" y="T7"/>
                  </a:cxn>
                  <a:cxn ang="0">
                    <a:pos x="T8" y="T9"/>
                  </a:cxn>
                </a:cxnLst>
                <a:rect l="0" t="0" r="r" b="b"/>
                <a:pathLst>
                  <a:path w="60" h="46">
                    <a:moveTo>
                      <a:pt x="60" y="30"/>
                    </a:moveTo>
                    <a:lnTo>
                      <a:pt x="60" y="46"/>
                    </a:lnTo>
                    <a:lnTo>
                      <a:pt x="0" y="20"/>
                    </a:lnTo>
                    <a:lnTo>
                      <a:pt x="0" y="0"/>
                    </a:lnTo>
                    <a:lnTo>
                      <a:pt x="60" y="30"/>
                    </a:lnTo>
                    <a:close/>
                  </a:path>
                </a:pathLst>
              </a:custGeom>
              <a:grpFill/>
              <a:ln>
                <a:noFill/>
              </a:ln>
            </p:spPr>
            <p:txBody>
              <a:bodyPr vert="horz" wrap="square" lIns="91440" tIns="45720" rIns="91440" bIns="45720" numCol="1" anchor="t" anchorCtr="0" compatLnSpc="1"/>
              <a:lstStyle/>
              <a:p>
                <a:endParaRPr lang="zh-CN" altLang="en-US"/>
              </a:p>
            </p:txBody>
          </p:sp>
          <p:sp>
            <p:nvSpPr>
              <p:cNvPr id="1598" name="Freeform 241"/>
              <p:cNvSpPr/>
              <p:nvPr/>
            </p:nvSpPr>
            <p:spPr bwMode="auto">
              <a:xfrm>
                <a:off x="2459" y="2684"/>
                <a:ext cx="58" cy="48"/>
              </a:xfrm>
              <a:custGeom>
                <a:avLst/>
                <a:gdLst>
                  <a:gd name="T0" fmla="*/ 0 w 58"/>
                  <a:gd name="T1" fmla="*/ 0 h 48"/>
                  <a:gd name="T2" fmla="*/ 58 w 58"/>
                  <a:gd name="T3" fmla="*/ 24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4"/>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9" name="Freeform 242"/>
              <p:cNvSpPr/>
              <p:nvPr/>
            </p:nvSpPr>
            <p:spPr bwMode="auto">
              <a:xfrm>
                <a:off x="2533" y="2714"/>
                <a:ext cx="42" cy="36"/>
              </a:xfrm>
              <a:custGeom>
                <a:avLst/>
                <a:gdLst>
                  <a:gd name="T0" fmla="*/ 0 w 42"/>
                  <a:gd name="T1" fmla="*/ 0 h 36"/>
                  <a:gd name="T2" fmla="*/ 42 w 42"/>
                  <a:gd name="T3" fmla="*/ 16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6"/>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0" name="Freeform 243"/>
              <p:cNvSpPr/>
              <p:nvPr/>
            </p:nvSpPr>
            <p:spPr bwMode="auto">
              <a:xfrm>
                <a:off x="2497" y="2750"/>
                <a:ext cx="36" cy="34"/>
              </a:xfrm>
              <a:custGeom>
                <a:avLst/>
                <a:gdLst>
                  <a:gd name="T0" fmla="*/ 36 w 36"/>
                  <a:gd name="T1" fmla="*/ 10 h 34"/>
                  <a:gd name="T2" fmla="*/ 36 w 36"/>
                  <a:gd name="T3" fmla="*/ 34 h 34"/>
                  <a:gd name="T4" fmla="*/ 0 w 36"/>
                  <a:gd name="T5" fmla="*/ 28 h 34"/>
                  <a:gd name="T6" fmla="*/ 0 w 36"/>
                  <a:gd name="T7" fmla="*/ 0 h 34"/>
                  <a:gd name="T8" fmla="*/ 36 w 36"/>
                  <a:gd name="T9" fmla="*/ 10 h 34"/>
                </a:gdLst>
                <a:ahLst/>
                <a:cxnLst>
                  <a:cxn ang="0">
                    <a:pos x="T0" y="T1"/>
                  </a:cxn>
                  <a:cxn ang="0">
                    <a:pos x="T2" y="T3"/>
                  </a:cxn>
                  <a:cxn ang="0">
                    <a:pos x="T4" y="T5"/>
                  </a:cxn>
                  <a:cxn ang="0">
                    <a:pos x="T6" y="T7"/>
                  </a:cxn>
                  <a:cxn ang="0">
                    <a:pos x="T8" y="T9"/>
                  </a:cxn>
                </a:cxnLst>
                <a:rect l="0" t="0" r="r" b="b"/>
                <a:pathLst>
                  <a:path w="36" h="34">
                    <a:moveTo>
                      <a:pt x="36" y="10"/>
                    </a:moveTo>
                    <a:lnTo>
                      <a:pt x="36" y="34"/>
                    </a:lnTo>
                    <a:lnTo>
                      <a:pt x="0" y="28"/>
                    </a:lnTo>
                    <a:lnTo>
                      <a:pt x="0" y="0"/>
                    </a:lnTo>
                    <a:lnTo>
                      <a:pt x="36" y="10"/>
                    </a:lnTo>
                    <a:close/>
                  </a:path>
                </a:pathLst>
              </a:custGeom>
              <a:grpFill/>
              <a:ln>
                <a:noFill/>
              </a:ln>
            </p:spPr>
            <p:txBody>
              <a:bodyPr vert="horz" wrap="square" lIns="91440" tIns="45720" rIns="91440" bIns="45720" numCol="1" anchor="t" anchorCtr="0" compatLnSpc="1"/>
              <a:lstStyle/>
              <a:p>
                <a:endParaRPr lang="zh-CN" altLang="en-US"/>
              </a:p>
            </p:txBody>
          </p:sp>
          <p:sp>
            <p:nvSpPr>
              <p:cNvPr id="1601" name="Freeform 244"/>
              <p:cNvSpPr/>
              <p:nvPr/>
            </p:nvSpPr>
            <p:spPr bwMode="auto">
              <a:xfrm>
                <a:off x="2581" y="2772"/>
                <a:ext cx="32" cy="24"/>
              </a:xfrm>
              <a:custGeom>
                <a:avLst/>
                <a:gdLst>
                  <a:gd name="T0" fmla="*/ 32 w 32"/>
                  <a:gd name="T1" fmla="*/ 8 h 24"/>
                  <a:gd name="T2" fmla="*/ 32 w 32"/>
                  <a:gd name="T3" fmla="*/ 24 h 24"/>
                  <a:gd name="T4" fmla="*/ 0 w 32"/>
                  <a:gd name="T5" fmla="*/ 18 h 24"/>
                  <a:gd name="T6" fmla="*/ 0 w 32"/>
                  <a:gd name="T7" fmla="*/ 0 h 24"/>
                  <a:gd name="T8" fmla="*/ 10 w 32"/>
                  <a:gd name="T9" fmla="*/ 2 h 24"/>
                  <a:gd name="T10" fmla="*/ 32 w 32"/>
                  <a:gd name="T11" fmla="*/ 8 h 24"/>
                </a:gdLst>
                <a:ahLst/>
                <a:cxnLst>
                  <a:cxn ang="0">
                    <a:pos x="T0" y="T1"/>
                  </a:cxn>
                  <a:cxn ang="0">
                    <a:pos x="T2" y="T3"/>
                  </a:cxn>
                  <a:cxn ang="0">
                    <a:pos x="T4" y="T5"/>
                  </a:cxn>
                  <a:cxn ang="0">
                    <a:pos x="T6" y="T7"/>
                  </a:cxn>
                  <a:cxn ang="0">
                    <a:pos x="T8" y="T9"/>
                  </a:cxn>
                  <a:cxn ang="0">
                    <a:pos x="T10" y="T11"/>
                  </a:cxn>
                </a:cxnLst>
                <a:rect l="0" t="0" r="r" b="b"/>
                <a:pathLst>
                  <a:path w="32" h="24">
                    <a:moveTo>
                      <a:pt x="32" y="8"/>
                    </a:moveTo>
                    <a:lnTo>
                      <a:pt x="32" y="24"/>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602" name="Freeform 245"/>
              <p:cNvSpPr/>
              <p:nvPr/>
            </p:nvSpPr>
            <p:spPr bwMode="auto">
              <a:xfrm>
                <a:off x="2459" y="2798"/>
                <a:ext cx="54" cy="32"/>
              </a:xfrm>
              <a:custGeom>
                <a:avLst/>
                <a:gdLst>
                  <a:gd name="T0" fmla="*/ 0 w 54"/>
                  <a:gd name="T1" fmla="*/ 0 h 32"/>
                  <a:gd name="T2" fmla="*/ 54 w 54"/>
                  <a:gd name="T3" fmla="*/ 6 h 32"/>
                  <a:gd name="T4" fmla="*/ 54 w 54"/>
                  <a:gd name="T5" fmla="*/ 32 h 32"/>
                  <a:gd name="T6" fmla="*/ 0 w 54"/>
                  <a:gd name="T7" fmla="*/ 30 h 32"/>
                  <a:gd name="T8" fmla="*/ 0 w 54"/>
                  <a:gd name="T9" fmla="*/ 0 h 32"/>
                </a:gdLst>
                <a:ahLst/>
                <a:cxnLst>
                  <a:cxn ang="0">
                    <a:pos x="T0" y="T1"/>
                  </a:cxn>
                  <a:cxn ang="0">
                    <a:pos x="T2" y="T3"/>
                  </a:cxn>
                  <a:cxn ang="0">
                    <a:pos x="T4" y="T5"/>
                  </a:cxn>
                  <a:cxn ang="0">
                    <a:pos x="T6" y="T7"/>
                  </a:cxn>
                  <a:cxn ang="0">
                    <a:pos x="T8" y="T9"/>
                  </a:cxn>
                </a:cxnLst>
                <a:rect l="0" t="0" r="r" b="b"/>
                <a:pathLst>
                  <a:path w="54" h="32">
                    <a:moveTo>
                      <a:pt x="0" y="0"/>
                    </a:moveTo>
                    <a:lnTo>
                      <a:pt x="54" y="6"/>
                    </a:lnTo>
                    <a:lnTo>
                      <a:pt x="54" y="3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3" name="Freeform 246"/>
              <p:cNvSpPr/>
              <p:nvPr/>
            </p:nvSpPr>
            <p:spPr bwMode="auto">
              <a:xfrm>
                <a:off x="2529" y="2806"/>
                <a:ext cx="18" cy="26"/>
              </a:xfrm>
              <a:custGeom>
                <a:avLst/>
                <a:gdLst>
                  <a:gd name="T0" fmla="*/ 18 w 18"/>
                  <a:gd name="T1" fmla="*/ 4 h 26"/>
                  <a:gd name="T2" fmla="*/ 18 w 18"/>
                  <a:gd name="T3" fmla="*/ 26 h 26"/>
                  <a:gd name="T4" fmla="*/ 0 w 18"/>
                  <a:gd name="T5" fmla="*/ 26 h 26"/>
                  <a:gd name="T6" fmla="*/ 0 w 18"/>
                  <a:gd name="T7" fmla="*/ 0 h 26"/>
                  <a:gd name="T8" fmla="*/ 18 w 18"/>
                  <a:gd name="T9" fmla="*/ 4 h 26"/>
                </a:gdLst>
                <a:ahLst/>
                <a:cxnLst>
                  <a:cxn ang="0">
                    <a:pos x="T0" y="T1"/>
                  </a:cxn>
                  <a:cxn ang="0">
                    <a:pos x="T2" y="T3"/>
                  </a:cxn>
                  <a:cxn ang="0">
                    <a:pos x="T4" y="T5"/>
                  </a:cxn>
                  <a:cxn ang="0">
                    <a:pos x="T6" y="T7"/>
                  </a:cxn>
                  <a:cxn ang="0">
                    <a:pos x="T8" y="T9"/>
                  </a:cxn>
                </a:cxnLst>
                <a:rect l="0" t="0" r="r" b="b"/>
                <a:pathLst>
                  <a:path w="18" h="26">
                    <a:moveTo>
                      <a:pt x="18" y="4"/>
                    </a:moveTo>
                    <a:lnTo>
                      <a:pt x="18" y="26"/>
                    </a:lnTo>
                    <a:lnTo>
                      <a:pt x="0" y="26"/>
                    </a:lnTo>
                    <a:lnTo>
                      <a:pt x="0" y="0"/>
                    </a:lnTo>
                    <a:lnTo>
                      <a:pt x="18" y="4"/>
                    </a:lnTo>
                    <a:close/>
                  </a:path>
                </a:pathLst>
              </a:custGeom>
              <a:grpFill/>
              <a:ln>
                <a:noFill/>
              </a:ln>
            </p:spPr>
            <p:txBody>
              <a:bodyPr vert="horz" wrap="square" lIns="91440" tIns="45720" rIns="91440" bIns="45720" numCol="1" anchor="t" anchorCtr="0" compatLnSpc="1"/>
              <a:lstStyle/>
              <a:p>
                <a:endParaRPr lang="zh-CN" altLang="en-US"/>
              </a:p>
            </p:txBody>
          </p:sp>
          <p:sp>
            <p:nvSpPr>
              <p:cNvPr id="1604" name="Freeform 247"/>
              <p:cNvSpPr/>
              <p:nvPr/>
            </p:nvSpPr>
            <p:spPr bwMode="auto">
              <a:xfrm>
                <a:off x="2563" y="2812"/>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605" name="Freeform 248"/>
              <p:cNvSpPr/>
              <p:nvPr/>
            </p:nvSpPr>
            <p:spPr bwMode="auto">
              <a:xfrm>
                <a:off x="2459" y="2854"/>
                <a:ext cx="24" cy="30"/>
              </a:xfrm>
              <a:custGeom>
                <a:avLst/>
                <a:gdLst>
                  <a:gd name="T0" fmla="*/ 0 w 24"/>
                  <a:gd name="T1" fmla="*/ 0 h 30"/>
                  <a:gd name="T2" fmla="*/ 24 w 24"/>
                  <a:gd name="T3" fmla="*/ 0 h 30"/>
                  <a:gd name="T4" fmla="*/ 24 w 24"/>
                  <a:gd name="T5" fmla="*/ 28 h 30"/>
                  <a:gd name="T6" fmla="*/ 0 w 24"/>
                  <a:gd name="T7" fmla="*/ 30 h 30"/>
                  <a:gd name="T8" fmla="*/ 0 w 24"/>
                  <a:gd name="T9" fmla="*/ 0 h 30"/>
                </a:gdLst>
                <a:ahLst/>
                <a:cxnLst>
                  <a:cxn ang="0">
                    <a:pos x="T0" y="T1"/>
                  </a:cxn>
                  <a:cxn ang="0">
                    <a:pos x="T2" y="T3"/>
                  </a:cxn>
                  <a:cxn ang="0">
                    <a:pos x="T4" y="T5"/>
                  </a:cxn>
                  <a:cxn ang="0">
                    <a:pos x="T6" y="T7"/>
                  </a:cxn>
                  <a:cxn ang="0">
                    <a:pos x="T8" y="T9"/>
                  </a:cxn>
                </a:cxnLst>
                <a:rect l="0" t="0" r="r" b="b"/>
                <a:pathLst>
                  <a:path w="24" h="30">
                    <a:moveTo>
                      <a:pt x="0" y="0"/>
                    </a:moveTo>
                    <a:lnTo>
                      <a:pt x="24" y="0"/>
                    </a:lnTo>
                    <a:lnTo>
                      <a:pt x="24" y="2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6" name="Freeform 249"/>
              <p:cNvSpPr/>
              <p:nvPr/>
            </p:nvSpPr>
            <p:spPr bwMode="auto">
              <a:xfrm>
                <a:off x="2547" y="2854"/>
                <a:ext cx="38" cy="22"/>
              </a:xfrm>
              <a:custGeom>
                <a:avLst/>
                <a:gdLst>
                  <a:gd name="T0" fmla="*/ 38 w 38"/>
                  <a:gd name="T1" fmla="*/ 2 h 22"/>
                  <a:gd name="T2" fmla="*/ 38 w 38"/>
                  <a:gd name="T3" fmla="*/ 20 h 22"/>
                  <a:gd name="T4" fmla="*/ 0 w 38"/>
                  <a:gd name="T5" fmla="*/ 22 h 22"/>
                  <a:gd name="T6" fmla="*/ 0 w 38"/>
                  <a:gd name="T7" fmla="*/ 0 h 22"/>
                  <a:gd name="T8" fmla="*/ 38 w 38"/>
                  <a:gd name="T9" fmla="*/ 2 h 22"/>
                </a:gdLst>
                <a:ahLst/>
                <a:cxnLst>
                  <a:cxn ang="0">
                    <a:pos x="T0" y="T1"/>
                  </a:cxn>
                  <a:cxn ang="0">
                    <a:pos x="T2" y="T3"/>
                  </a:cxn>
                  <a:cxn ang="0">
                    <a:pos x="T4" y="T5"/>
                  </a:cxn>
                  <a:cxn ang="0">
                    <a:pos x="T6" y="T7"/>
                  </a:cxn>
                  <a:cxn ang="0">
                    <a:pos x="T8" y="T9"/>
                  </a:cxn>
                </a:cxnLst>
                <a:rect l="0" t="0" r="r" b="b"/>
                <a:pathLst>
                  <a:path w="38" h="22">
                    <a:moveTo>
                      <a:pt x="38" y="2"/>
                    </a:moveTo>
                    <a:lnTo>
                      <a:pt x="38" y="20"/>
                    </a:lnTo>
                    <a:lnTo>
                      <a:pt x="0" y="22"/>
                    </a:lnTo>
                    <a:lnTo>
                      <a:pt x="0" y="0"/>
                    </a:lnTo>
                    <a:lnTo>
                      <a:pt x="38" y="2"/>
                    </a:lnTo>
                    <a:close/>
                  </a:path>
                </a:pathLst>
              </a:custGeom>
              <a:grpFill/>
              <a:ln>
                <a:noFill/>
              </a:ln>
            </p:spPr>
            <p:txBody>
              <a:bodyPr vert="horz" wrap="square" lIns="91440" tIns="45720" rIns="91440" bIns="45720" numCol="1" anchor="t" anchorCtr="0" compatLnSpc="1"/>
              <a:lstStyle/>
              <a:p>
                <a:endParaRPr lang="zh-CN" altLang="en-US"/>
              </a:p>
            </p:txBody>
          </p:sp>
          <p:sp>
            <p:nvSpPr>
              <p:cNvPr id="1607" name="Rectangle 250"/>
              <p:cNvSpPr>
                <a:spLocks noChangeArrowheads="1"/>
              </p:cNvSpPr>
              <p:nvPr/>
            </p:nvSpPr>
            <p:spPr bwMode="auto">
              <a:xfrm>
                <a:off x="2599" y="2856"/>
                <a:ext cx="14" cy="16"/>
              </a:xfrm>
              <a:prstGeom prst="rect">
                <a:avLst/>
              </a:prstGeom>
              <a:grpFill/>
              <a:ln>
                <a:noFill/>
              </a:ln>
            </p:spPr>
            <p:txBody>
              <a:bodyPr vert="horz" wrap="square" lIns="91440" tIns="45720" rIns="91440" bIns="45720" numCol="1" anchor="t" anchorCtr="0" compatLnSpc="1"/>
              <a:lstStyle/>
              <a:p>
                <a:endParaRPr lang="zh-CN" altLang="en-US"/>
              </a:p>
            </p:txBody>
          </p:sp>
          <p:sp>
            <p:nvSpPr>
              <p:cNvPr id="1608" name="Freeform 251"/>
              <p:cNvSpPr/>
              <p:nvPr/>
            </p:nvSpPr>
            <p:spPr bwMode="auto">
              <a:xfrm>
                <a:off x="2459" y="2902"/>
                <a:ext cx="58" cy="38"/>
              </a:xfrm>
              <a:custGeom>
                <a:avLst/>
                <a:gdLst>
                  <a:gd name="T0" fmla="*/ 0 w 58"/>
                  <a:gd name="T1" fmla="*/ 8 h 38"/>
                  <a:gd name="T2" fmla="*/ 58 w 58"/>
                  <a:gd name="T3" fmla="*/ 0 h 38"/>
                  <a:gd name="T4" fmla="*/ 58 w 58"/>
                  <a:gd name="T5" fmla="*/ 26 h 38"/>
                  <a:gd name="T6" fmla="*/ 0 w 58"/>
                  <a:gd name="T7" fmla="*/ 38 h 38"/>
                  <a:gd name="T8" fmla="*/ 0 w 58"/>
                  <a:gd name="T9" fmla="*/ 8 h 38"/>
                </a:gdLst>
                <a:ahLst/>
                <a:cxnLst>
                  <a:cxn ang="0">
                    <a:pos x="T0" y="T1"/>
                  </a:cxn>
                  <a:cxn ang="0">
                    <a:pos x="T2" y="T3"/>
                  </a:cxn>
                  <a:cxn ang="0">
                    <a:pos x="T4" y="T5"/>
                  </a:cxn>
                  <a:cxn ang="0">
                    <a:pos x="T6" y="T7"/>
                  </a:cxn>
                  <a:cxn ang="0">
                    <a:pos x="T8" y="T9"/>
                  </a:cxn>
                </a:cxnLst>
                <a:rect l="0" t="0" r="r" b="b"/>
                <a:pathLst>
                  <a:path w="58" h="38">
                    <a:moveTo>
                      <a:pt x="0" y="8"/>
                    </a:moveTo>
                    <a:lnTo>
                      <a:pt x="58" y="0"/>
                    </a:lnTo>
                    <a:lnTo>
                      <a:pt x="58" y="26"/>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609" name="Freeform 252"/>
              <p:cNvSpPr/>
              <p:nvPr/>
            </p:nvSpPr>
            <p:spPr bwMode="auto">
              <a:xfrm>
                <a:off x="2533" y="2900"/>
                <a:ext cx="14" cy="24"/>
              </a:xfrm>
              <a:custGeom>
                <a:avLst/>
                <a:gdLst>
                  <a:gd name="T0" fmla="*/ 14 w 14"/>
                  <a:gd name="T1" fmla="*/ 0 h 24"/>
                  <a:gd name="T2" fmla="*/ 14 w 14"/>
                  <a:gd name="T3" fmla="*/ 22 h 24"/>
                  <a:gd name="T4" fmla="*/ 0 w 14"/>
                  <a:gd name="T5" fmla="*/ 24 h 24"/>
                  <a:gd name="T6" fmla="*/ 0 w 14"/>
                  <a:gd name="T7" fmla="*/ 0 h 24"/>
                  <a:gd name="T8" fmla="*/ 14 w 14"/>
                  <a:gd name="T9" fmla="*/ 0 h 24"/>
                </a:gdLst>
                <a:ahLst/>
                <a:cxnLst>
                  <a:cxn ang="0">
                    <a:pos x="T0" y="T1"/>
                  </a:cxn>
                  <a:cxn ang="0">
                    <a:pos x="T2" y="T3"/>
                  </a:cxn>
                  <a:cxn ang="0">
                    <a:pos x="T4" y="T5"/>
                  </a:cxn>
                  <a:cxn ang="0">
                    <a:pos x="T6" y="T7"/>
                  </a:cxn>
                  <a:cxn ang="0">
                    <a:pos x="T8" y="T9"/>
                  </a:cxn>
                </a:cxnLst>
                <a:rect l="0" t="0" r="r" b="b"/>
                <a:pathLst>
                  <a:path w="14" h="24">
                    <a:moveTo>
                      <a:pt x="14" y="0"/>
                    </a:moveTo>
                    <a:lnTo>
                      <a:pt x="14" y="22"/>
                    </a:lnTo>
                    <a:lnTo>
                      <a:pt x="0" y="24"/>
                    </a:lnTo>
                    <a:lnTo>
                      <a:pt x="0" y="0"/>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610" name="Freeform 253"/>
              <p:cNvSpPr/>
              <p:nvPr/>
            </p:nvSpPr>
            <p:spPr bwMode="auto">
              <a:xfrm>
                <a:off x="2503" y="2948"/>
                <a:ext cx="30" cy="32"/>
              </a:xfrm>
              <a:custGeom>
                <a:avLst/>
                <a:gdLst>
                  <a:gd name="T0" fmla="*/ 30 w 30"/>
                  <a:gd name="T1" fmla="*/ 0 h 32"/>
                  <a:gd name="T2" fmla="*/ 30 w 30"/>
                  <a:gd name="T3" fmla="*/ 22 h 32"/>
                  <a:gd name="T4" fmla="*/ 0 w 30"/>
                  <a:gd name="T5" fmla="*/ 32 h 32"/>
                  <a:gd name="T6" fmla="*/ 0 w 30"/>
                  <a:gd name="T7" fmla="*/ 6 h 32"/>
                  <a:gd name="T8" fmla="*/ 30 w 30"/>
                  <a:gd name="T9" fmla="*/ 0 h 32"/>
                </a:gdLst>
                <a:ahLst/>
                <a:cxnLst>
                  <a:cxn ang="0">
                    <a:pos x="T0" y="T1"/>
                  </a:cxn>
                  <a:cxn ang="0">
                    <a:pos x="T2" y="T3"/>
                  </a:cxn>
                  <a:cxn ang="0">
                    <a:pos x="T4" y="T5"/>
                  </a:cxn>
                  <a:cxn ang="0">
                    <a:pos x="T6" y="T7"/>
                  </a:cxn>
                  <a:cxn ang="0">
                    <a:pos x="T8" y="T9"/>
                  </a:cxn>
                </a:cxnLst>
                <a:rect l="0" t="0" r="r" b="b"/>
                <a:pathLst>
                  <a:path w="30" h="32">
                    <a:moveTo>
                      <a:pt x="30" y="0"/>
                    </a:moveTo>
                    <a:lnTo>
                      <a:pt x="30" y="22"/>
                    </a:lnTo>
                    <a:lnTo>
                      <a:pt x="0" y="32"/>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11" name="Freeform 254"/>
              <p:cNvSpPr/>
              <p:nvPr/>
            </p:nvSpPr>
            <p:spPr bwMode="auto">
              <a:xfrm>
                <a:off x="2547" y="2936"/>
                <a:ext cx="36" cy="30"/>
              </a:xfrm>
              <a:custGeom>
                <a:avLst/>
                <a:gdLst>
                  <a:gd name="T0" fmla="*/ 36 w 36"/>
                  <a:gd name="T1" fmla="*/ 0 h 30"/>
                  <a:gd name="T2" fmla="*/ 36 w 36"/>
                  <a:gd name="T3" fmla="*/ 20 h 30"/>
                  <a:gd name="T4" fmla="*/ 0 w 36"/>
                  <a:gd name="T5" fmla="*/ 30 h 30"/>
                  <a:gd name="T6" fmla="*/ 0 w 36"/>
                  <a:gd name="T7" fmla="*/ 8 h 30"/>
                  <a:gd name="T8" fmla="*/ 16 w 36"/>
                  <a:gd name="T9" fmla="*/ 4 h 30"/>
                  <a:gd name="T10" fmla="*/ 16 w 36"/>
                  <a:gd name="T11" fmla="*/ 4 h 30"/>
                  <a:gd name="T12" fmla="*/ 36 w 3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0"/>
                    </a:moveTo>
                    <a:lnTo>
                      <a:pt x="36" y="20"/>
                    </a:lnTo>
                    <a:lnTo>
                      <a:pt x="0" y="30"/>
                    </a:lnTo>
                    <a:lnTo>
                      <a:pt x="0" y="8"/>
                    </a:lnTo>
                    <a:lnTo>
                      <a:pt x="16" y="4"/>
                    </a:lnTo>
                    <a:lnTo>
                      <a:pt x="16" y="4"/>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12" name="Freeform 255"/>
              <p:cNvSpPr/>
              <p:nvPr/>
            </p:nvSpPr>
            <p:spPr bwMode="auto">
              <a:xfrm>
                <a:off x="2597" y="2930"/>
                <a:ext cx="16" cy="20"/>
              </a:xfrm>
              <a:custGeom>
                <a:avLst/>
                <a:gdLst>
                  <a:gd name="T0" fmla="*/ 16 w 16"/>
                  <a:gd name="T1" fmla="*/ 0 h 20"/>
                  <a:gd name="T2" fmla="*/ 16 w 16"/>
                  <a:gd name="T3" fmla="*/ 16 h 20"/>
                  <a:gd name="T4" fmla="*/ 0 w 16"/>
                  <a:gd name="T5" fmla="*/ 20 h 20"/>
                  <a:gd name="T6" fmla="*/ 0 w 16"/>
                  <a:gd name="T7" fmla="*/ 4 h 20"/>
                  <a:gd name="T8" fmla="*/ 16 w 16"/>
                  <a:gd name="T9" fmla="*/ 0 h 20"/>
                </a:gdLst>
                <a:ahLst/>
                <a:cxnLst>
                  <a:cxn ang="0">
                    <a:pos x="T0" y="T1"/>
                  </a:cxn>
                  <a:cxn ang="0">
                    <a:pos x="T2" y="T3"/>
                  </a:cxn>
                  <a:cxn ang="0">
                    <a:pos x="T4" y="T5"/>
                  </a:cxn>
                  <a:cxn ang="0">
                    <a:pos x="T6" y="T7"/>
                  </a:cxn>
                  <a:cxn ang="0">
                    <a:pos x="T8" y="T9"/>
                  </a:cxn>
                </a:cxnLst>
                <a:rect l="0" t="0" r="r" b="b"/>
                <a:pathLst>
                  <a:path w="16" h="20">
                    <a:moveTo>
                      <a:pt x="16" y="0"/>
                    </a:moveTo>
                    <a:lnTo>
                      <a:pt x="16" y="16"/>
                    </a:lnTo>
                    <a:lnTo>
                      <a:pt x="0" y="20"/>
                    </a:lnTo>
                    <a:lnTo>
                      <a:pt x="0" y="4"/>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613" name="Freeform 256"/>
              <p:cNvSpPr/>
              <p:nvPr/>
            </p:nvSpPr>
            <p:spPr bwMode="auto">
              <a:xfrm>
                <a:off x="2495" y="2986"/>
                <a:ext cx="66" cy="50"/>
              </a:xfrm>
              <a:custGeom>
                <a:avLst/>
                <a:gdLst>
                  <a:gd name="T0" fmla="*/ 66 w 66"/>
                  <a:gd name="T1" fmla="*/ 0 h 50"/>
                  <a:gd name="T2" fmla="*/ 66 w 66"/>
                  <a:gd name="T3" fmla="*/ 22 h 50"/>
                  <a:gd name="T4" fmla="*/ 0 w 66"/>
                  <a:gd name="T5" fmla="*/ 50 h 50"/>
                  <a:gd name="T6" fmla="*/ 0 w 66"/>
                  <a:gd name="T7" fmla="*/ 22 h 50"/>
                  <a:gd name="T8" fmla="*/ 66 w 66"/>
                  <a:gd name="T9" fmla="*/ 0 h 50"/>
                </a:gdLst>
                <a:ahLst/>
                <a:cxnLst>
                  <a:cxn ang="0">
                    <a:pos x="T0" y="T1"/>
                  </a:cxn>
                  <a:cxn ang="0">
                    <a:pos x="T2" y="T3"/>
                  </a:cxn>
                  <a:cxn ang="0">
                    <a:pos x="T4" y="T5"/>
                  </a:cxn>
                  <a:cxn ang="0">
                    <a:pos x="T6" y="T7"/>
                  </a:cxn>
                  <a:cxn ang="0">
                    <a:pos x="T8" y="T9"/>
                  </a:cxn>
                </a:cxnLst>
                <a:rect l="0" t="0" r="r" b="b"/>
                <a:pathLst>
                  <a:path w="66" h="50">
                    <a:moveTo>
                      <a:pt x="66" y="0"/>
                    </a:moveTo>
                    <a:lnTo>
                      <a:pt x="66" y="22"/>
                    </a:lnTo>
                    <a:lnTo>
                      <a:pt x="0" y="50"/>
                    </a:lnTo>
                    <a:lnTo>
                      <a:pt x="0" y="22"/>
                    </a:lnTo>
                    <a:lnTo>
                      <a:pt x="66" y="0"/>
                    </a:lnTo>
                    <a:close/>
                  </a:path>
                </a:pathLst>
              </a:custGeom>
              <a:grpFill/>
              <a:ln>
                <a:noFill/>
              </a:ln>
            </p:spPr>
            <p:txBody>
              <a:bodyPr vert="horz" wrap="square" lIns="91440" tIns="45720" rIns="91440" bIns="45720" numCol="1" anchor="t" anchorCtr="0" compatLnSpc="1"/>
              <a:lstStyle/>
              <a:p>
                <a:endParaRPr lang="zh-CN" altLang="en-US"/>
              </a:p>
            </p:txBody>
          </p:sp>
          <p:sp>
            <p:nvSpPr>
              <p:cNvPr id="1614" name="Freeform 257"/>
              <p:cNvSpPr/>
              <p:nvPr/>
            </p:nvSpPr>
            <p:spPr bwMode="auto">
              <a:xfrm>
                <a:off x="2575" y="2968"/>
                <a:ext cx="38" cy="32"/>
              </a:xfrm>
              <a:custGeom>
                <a:avLst/>
                <a:gdLst>
                  <a:gd name="T0" fmla="*/ 38 w 38"/>
                  <a:gd name="T1" fmla="*/ 0 h 32"/>
                  <a:gd name="T2" fmla="*/ 38 w 38"/>
                  <a:gd name="T3" fmla="*/ 16 h 32"/>
                  <a:gd name="T4" fmla="*/ 0 w 38"/>
                  <a:gd name="T5" fmla="*/ 32 h 32"/>
                  <a:gd name="T6" fmla="*/ 0 w 38"/>
                  <a:gd name="T7" fmla="*/ 14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4"/>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1615" name="Freeform 258"/>
              <p:cNvSpPr/>
              <p:nvPr/>
            </p:nvSpPr>
            <p:spPr bwMode="auto">
              <a:xfrm>
                <a:off x="2459" y="3050"/>
                <a:ext cx="58" cy="58"/>
              </a:xfrm>
              <a:custGeom>
                <a:avLst/>
                <a:gdLst>
                  <a:gd name="T0" fmla="*/ 0 w 58"/>
                  <a:gd name="T1" fmla="*/ 26 h 58"/>
                  <a:gd name="T2" fmla="*/ 58 w 58"/>
                  <a:gd name="T3" fmla="*/ 0 h 58"/>
                  <a:gd name="T4" fmla="*/ 58 w 58"/>
                  <a:gd name="T5" fmla="*/ 26 h 58"/>
                  <a:gd name="T6" fmla="*/ 0 w 58"/>
                  <a:gd name="T7" fmla="*/ 58 h 58"/>
                  <a:gd name="T8" fmla="*/ 0 w 58"/>
                  <a:gd name="T9" fmla="*/ 26 h 58"/>
                </a:gdLst>
                <a:ahLst/>
                <a:cxnLst>
                  <a:cxn ang="0">
                    <a:pos x="T0" y="T1"/>
                  </a:cxn>
                  <a:cxn ang="0">
                    <a:pos x="T2" y="T3"/>
                  </a:cxn>
                  <a:cxn ang="0">
                    <a:pos x="T4" y="T5"/>
                  </a:cxn>
                  <a:cxn ang="0">
                    <a:pos x="T6" y="T7"/>
                  </a:cxn>
                  <a:cxn ang="0">
                    <a:pos x="T8" y="T9"/>
                  </a:cxn>
                </a:cxnLst>
                <a:rect l="0" t="0" r="r" b="b"/>
                <a:pathLst>
                  <a:path w="58" h="58">
                    <a:moveTo>
                      <a:pt x="0" y="26"/>
                    </a:moveTo>
                    <a:lnTo>
                      <a:pt x="58" y="0"/>
                    </a:lnTo>
                    <a:lnTo>
                      <a:pt x="58" y="26"/>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16" name="Freeform 259"/>
              <p:cNvSpPr/>
              <p:nvPr/>
            </p:nvSpPr>
            <p:spPr bwMode="auto">
              <a:xfrm>
                <a:off x="2533" y="302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617" name="Freeform 260"/>
              <p:cNvSpPr/>
              <p:nvPr/>
            </p:nvSpPr>
            <p:spPr bwMode="auto">
              <a:xfrm>
                <a:off x="2499" y="3094"/>
                <a:ext cx="34" cy="44"/>
              </a:xfrm>
              <a:custGeom>
                <a:avLst/>
                <a:gdLst>
                  <a:gd name="T0" fmla="*/ 34 w 34"/>
                  <a:gd name="T1" fmla="*/ 0 h 44"/>
                  <a:gd name="T2" fmla="*/ 34 w 34"/>
                  <a:gd name="T3" fmla="*/ 24 h 44"/>
                  <a:gd name="T4" fmla="*/ 0 w 34"/>
                  <a:gd name="T5" fmla="*/ 44 h 44"/>
                  <a:gd name="T6" fmla="*/ 0 w 34"/>
                  <a:gd name="T7" fmla="*/ 18 h 44"/>
                  <a:gd name="T8" fmla="*/ 34 w 34"/>
                  <a:gd name="T9" fmla="*/ 0 h 44"/>
                </a:gdLst>
                <a:ahLst/>
                <a:cxnLst>
                  <a:cxn ang="0">
                    <a:pos x="T0" y="T1"/>
                  </a:cxn>
                  <a:cxn ang="0">
                    <a:pos x="T2" y="T3"/>
                  </a:cxn>
                  <a:cxn ang="0">
                    <a:pos x="T4" y="T5"/>
                  </a:cxn>
                  <a:cxn ang="0">
                    <a:pos x="T6" y="T7"/>
                  </a:cxn>
                  <a:cxn ang="0">
                    <a:pos x="T8" y="T9"/>
                  </a:cxn>
                </a:cxnLst>
                <a:rect l="0" t="0" r="r" b="b"/>
                <a:pathLst>
                  <a:path w="34" h="44">
                    <a:moveTo>
                      <a:pt x="34" y="0"/>
                    </a:moveTo>
                    <a:lnTo>
                      <a:pt x="34" y="24"/>
                    </a:lnTo>
                    <a:lnTo>
                      <a:pt x="0" y="44"/>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618" name="Freeform 261"/>
              <p:cNvSpPr/>
              <p:nvPr/>
            </p:nvSpPr>
            <p:spPr bwMode="auto">
              <a:xfrm>
                <a:off x="2585" y="3050"/>
                <a:ext cx="28" cy="34"/>
              </a:xfrm>
              <a:custGeom>
                <a:avLst/>
                <a:gdLst>
                  <a:gd name="T0" fmla="*/ 28 w 28"/>
                  <a:gd name="T1" fmla="*/ 0 h 34"/>
                  <a:gd name="T2" fmla="*/ 28 w 28"/>
                  <a:gd name="T3" fmla="*/ 16 h 34"/>
                  <a:gd name="T4" fmla="*/ 0 w 28"/>
                  <a:gd name="T5" fmla="*/ 34 h 34"/>
                  <a:gd name="T6" fmla="*/ 0 w 28"/>
                  <a:gd name="T7" fmla="*/ 14 h 34"/>
                  <a:gd name="T8" fmla="*/ 28 w 28"/>
                  <a:gd name="T9" fmla="*/ 0 h 34"/>
                </a:gdLst>
                <a:ahLst/>
                <a:cxnLst>
                  <a:cxn ang="0">
                    <a:pos x="T0" y="T1"/>
                  </a:cxn>
                  <a:cxn ang="0">
                    <a:pos x="T2" y="T3"/>
                  </a:cxn>
                  <a:cxn ang="0">
                    <a:pos x="T4" y="T5"/>
                  </a:cxn>
                  <a:cxn ang="0">
                    <a:pos x="T6" y="T7"/>
                  </a:cxn>
                  <a:cxn ang="0">
                    <a:pos x="T8" y="T9"/>
                  </a:cxn>
                </a:cxnLst>
                <a:rect l="0" t="0" r="r" b="b"/>
                <a:pathLst>
                  <a:path w="28" h="34">
                    <a:moveTo>
                      <a:pt x="28" y="0"/>
                    </a:moveTo>
                    <a:lnTo>
                      <a:pt x="28" y="16"/>
                    </a:lnTo>
                    <a:lnTo>
                      <a:pt x="0" y="34"/>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19" name="Freeform 262"/>
              <p:cNvSpPr/>
              <p:nvPr/>
            </p:nvSpPr>
            <p:spPr bwMode="auto">
              <a:xfrm>
                <a:off x="2459" y="3160"/>
                <a:ext cx="40" cy="54"/>
              </a:xfrm>
              <a:custGeom>
                <a:avLst/>
                <a:gdLst>
                  <a:gd name="T0" fmla="*/ 0 w 40"/>
                  <a:gd name="T1" fmla="*/ 24 h 54"/>
                  <a:gd name="T2" fmla="*/ 40 w 40"/>
                  <a:gd name="T3" fmla="*/ 0 h 54"/>
                  <a:gd name="T4" fmla="*/ 40 w 40"/>
                  <a:gd name="T5" fmla="*/ 28 h 54"/>
                  <a:gd name="T6" fmla="*/ 0 w 40"/>
                  <a:gd name="T7" fmla="*/ 54 h 54"/>
                  <a:gd name="T8" fmla="*/ 0 w 40"/>
                  <a:gd name="T9" fmla="*/ 24 h 54"/>
                </a:gdLst>
                <a:ahLst/>
                <a:cxnLst>
                  <a:cxn ang="0">
                    <a:pos x="T0" y="T1"/>
                  </a:cxn>
                  <a:cxn ang="0">
                    <a:pos x="T2" y="T3"/>
                  </a:cxn>
                  <a:cxn ang="0">
                    <a:pos x="T4" y="T5"/>
                  </a:cxn>
                  <a:cxn ang="0">
                    <a:pos x="T6" y="T7"/>
                  </a:cxn>
                  <a:cxn ang="0">
                    <a:pos x="T8" y="T9"/>
                  </a:cxn>
                </a:cxnLst>
                <a:rect l="0" t="0" r="r" b="b"/>
                <a:pathLst>
                  <a:path w="40" h="54">
                    <a:moveTo>
                      <a:pt x="0" y="24"/>
                    </a:moveTo>
                    <a:lnTo>
                      <a:pt x="40" y="0"/>
                    </a:lnTo>
                    <a:lnTo>
                      <a:pt x="40" y="28"/>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1620" name="Freeform 263"/>
              <p:cNvSpPr/>
              <p:nvPr/>
            </p:nvSpPr>
            <p:spPr bwMode="auto">
              <a:xfrm>
                <a:off x="2563" y="3094"/>
                <a:ext cx="50" cy="50"/>
              </a:xfrm>
              <a:custGeom>
                <a:avLst/>
                <a:gdLst>
                  <a:gd name="T0" fmla="*/ 50 w 50"/>
                  <a:gd name="T1" fmla="*/ 0 h 50"/>
                  <a:gd name="T2" fmla="*/ 50 w 50"/>
                  <a:gd name="T3" fmla="*/ 16 h 50"/>
                  <a:gd name="T4" fmla="*/ 0 w 50"/>
                  <a:gd name="T5" fmla="*/ 50 h 50"/>
                  <a:gd name="T6" fmla="*/ 0 w 50"/>
                  <a:gd name="T7" fmla="*/ 28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621" name="Freeform 264"/>
              <p:cNvSpPr/>
              <p:nvPr/>
            </p:nvSpPr>
            <p:spPr bwMode="auto">
              <a:xfrm>
                <a:off x="2495" y="3156"/>
                <a:ext cx="84" cy="82"/>
              </a:xfrm>
              <a:custGeom>
                <a:avLst/>
                <a:gdLst>
                  <a:gd name="T0" fmla="*/ 0 w 84"/>
                  <a:gd name="T1" fmla="*/ 54 h 82"/>
                  <a:gd name="T2" fmla="*/ 84 w 84"/>
                  <a:gd name="T3" fmla="*/ 0 h 82"/>
                  <a:gd name="T4" fmla="*/ 84 w 84"/>
                  <a:gd name="T5" fmla="*/ 18 h 82"/>
                  <a:gd name="T6" fmla="*/ 0 w 84"/>
                  <a:gd name="T7" fmla="*/ 82 h 82"/>
                  <a:gd name="T8" fmla="*/ 0 w 84"/>
                  <a:gd name="T9" fmla="*/ 54 h 82"/>
                </a:gdLst>
                <a:ahLst/>
                <a:cxnLst>
                  <a:cxn ang="0">
                    <a:pos x="T0" y="T1"/>
                  </a:cxn>
                  <a:cxn ang="0">
                    <a:pos x="T2" y="T3"/>
                  </a:cxn>
                  <a:cxn ang="0">
                    <a:pos x="T4" y="T5"/>
                  </a:cxn>
                  <a:cxn ang="0">
                    <a:pos x="T6" y="T7"/>
                  </a:cxn>
                  <a:cxn ang="0">
                    <a:pos x="T8" y="T9"/>
                  </a:cxn>
                </a:cxnLst>
                <a:rect l="0" t="0" r="r" b="b"/>
                <a:pathLst>
                  <a:path w="84" h="82">
                    <a:moveTo>
                      <a:pt x="0" y="54"/>
                    </a:moveTo>
                    <a:lnTo>
                      <a:pt x="84" y="0"/>
                    </a:lnTo>
                    <a:lnTo>
                      <a:pt x="84" y="18"/>
                    </a:lnTo>
                    <a:lnTo>
                      <a:pt x="0" y="82"/>
                    </a:lnTo>
                    <a:lnTo>
                      <a:pt x="0" y="54"/>
                    </a:lnTo>
                    <a:close/>
                  </a:path>
                </a:pathLst>
              </a:custGeom>
              <a:grpFill/>
              <a:ln>
                <a:noFill/>
              </a:ln>
            </p:spPr>
            <p:txBody>
              <a:bodyPr vert="horz" wrap="square" lIns="91440" tIns="45720" rIns="91440" bIns="45720" numCol="1" anchor="t" anchorCtr="0" compatLnSpc="1"/>
              <a:lstStyle/>
              <a:p>
                <a:endParaRPr lang="zh-CN" altLang="en-US"/>
              </a:p>
            </p:txBody>
          </p:sp>
          <p:sp>
            <p:nvSpPr>
              <p:cNvPr id="1622" name="Freeform 265"/>
              <p:cNvSpPr/>
              <p:nvPr/>
            </p:nvSpPr>
            <p:spPr bwMode="auto">
              <a:xfrm>
                <a:off x="2593" y="3132"/>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623" name="Freeform 266"/>
              <p:cNvSpPr/>
              <p:nvPr/>
            </p:nvSpPr>
            <p:spPr bwMode="auto">
              <a:xfrm>
                <a:off x="2459" y="3242"/>
                <a:ext cx="58" cy="75"/>
              </a:xfrm>
              <a:custGeom>
                <a:avLst/>
                <a:gdLst>
                  <a:gd name="T0" fmla="*/ 0 w 58"/>
                  <a:gd name="T1" fmla="*/ 42 h 75"/>
                  <a:gd name="T2" fmla="*/ 58 w 58"/>
                  <a:gd name="T3" fmla="*/ 0 h 75"/>
                  <a:gd name="T4" fmla="*/ 58 w 58"/>
                  <a:gd name="T5" fmla="*/ 26 h 75"/>
                  <a:gd name="T6" fmla="*/ 0 w 58"/>
                  <a:gd name="T7" fmla="*/ 75 h 75"/>
                  <a:gd name="T8" fmla="*/ 0 w 58"/>
                  <a:gd name="T9" fmla="*/ 42 h 75"/>
                </a:gdLst>
                <a:ahLst/>
                <a:cxnLst>
                  <a:cxn ang="0">
                    <a:pos x="T0" y="T1"/>
                  </a:cxn>
                  <a:cxn ang="0">
                    <a:pos x="T2" y="T3"/>
                  </a:cxn>
                  <a:cxn ang="0">
                    <a:pos x="T4" y="T5"/>
                  </a:cxn>
                  <a:cxn ang="0">
                    <a:pos x="T6" y="T7"/>
                  </a:cxn>
                  <a:cxn ang="0">
                    <a:pos x="T8" y="T9"/>
                  </a:cxn>
                </a:cxnLst>
                <a:rect l="0" t="0" r="r" b="b"/>
                <a:pathLst>
                  <a:path w="58" h="75">
                    <a:moveTo>
                      <a:pt x="0" y="42"/>
                    </a:moveTo>
                    <a:lnTo>
                      <a:pt x="58" y="0"/>
                    </a:lnTo>
                    <a:lnTo>
                      <a:pt x="58" y="26"/>
                    </a:lnTo>
                    <a:lnTo>
                      <a:pt x="0" y="75"/>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624" name="Freeform 267"/>
              <p:cNvSpPr/>
              <p:nvPr/>
            </p:nvSpPr>
            <p:spPr bwMode="auto">
              <a:xfrm>
                <a:off x="2565" y="3174"/>
                <a:ext cx="48" cy="54"/>
              </a:xfrm>
              <a:custGeom>
                <a:avLst/>
                <a:gdLst>
                  <a:gd name="T0" fmla="*/ 48 w 48"/>
                  <a:gd name="T1" fmla="*/ 0 h 54"/>
                  <a:gd name="T2" fmla="*/ 48 w 48"/>
                  <a:gd name="T3" fmla="*/ 16 h 54"/>
                  <a:gd name="T4" fmla="*/ 0 w 48"/>
                  <a:gd name="T5" fmla="*/ 54 h 54"/>
                  <a:gd name="T6" fmla="*/ 0 w 48"/>
                  <a:gd name="T7" fmla="*/ 3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lnTo>
                      <a:pt x="48" y="16"/>
                    </a:lnTo>
                    <a:lnTo>
                      <a:pt x="0" y="54"/>
                    </a:lnTo>
                    <a:lnTo>
                      <a:pt x="0" y="34"/>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625" name="Freeform 268"/>
              <p:cNvSpPr/>
              <p:nvPr/>
            </p:nvSpPr>
            <p:spPr bwMode="auto">
              <a:xfrm>
                <a:off x="2505" y="3252"/>
                <a:ext cx="58" cy="73"/>
              </a:xfrm>
              <a:custGeom>
                <a:avLst/>
                <a:gdLst>
                  <a:gd name="T0" fmla="*/ 58 w 58"/>
                  <a:gd name="T1" fmla="*/ 0 h 73"/>
                  <a:gd name="T2" fmla="*/ 58 w 58"/>
                  <a:gd name="T3" fmla="*/ 22 h 73"/>
                  <a:gd name="T4" fmla="*/ 0 w 58"/>
                  <a:gd name="T5" fmla="*/ 73 h 73"/>
                  <a:gd name="T6" fmla="*/ 0 w 58"/>
                  <a:gd name="T7" fmla="*/ 46 h 73"/>
                  <a:gd name="T8" fmla="*/ 58 w 58"/>
                  <a:gd name="T9" fmla="*/ 0 h 73"/>
                </a:gdLst>
                <a:ahLst/>
                <a:cxnLst>
                  <a:cxn ang="0">
                    <a:pos x="T0" y="T1"/>
                  </a:cxn>
                  <a:cxn ang="0">
                    <a:pos x="T2" y="T3"/>
                  </a:cxn>
                  <a:cxn ang="0">
                    <a:pos x="T4" y="T5"/>
                  </a:cxn>
                  <a:cxn ang="0">
                    <a:pos x="T6" y="T7"/>
                  </a:cxn>
                  <a:cxn ang="0">
                    <a:pos x="T8" y="T9"/>
                  </a:cxn>
                </a:cxnLst>
                <a:rect l="0" t="0" r="r" b="b"/>
                <a:pathLst>
                  <a:path w="58" h="73">
                    <a:moveTo>
                      <a:pt x="58" y="0"/>
                    </a:moveTo>
                    <a:lnTo>
                      <a:pt x="58" y="22"/>
                    </a:lnTo>
                    <a:lnTo>
                      <a:pt x="0" y="73"/>
                    </a:lnTo>
                    <a:lnTo>
                      <a:pt x="0" y="46"/>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626" name="Freeform 269"/>
              <p:cNvSpPr/>
              <p:nvPr/>
            </p:nvSpPr>
            <p:spPr bwMode="auto">
              <a:xfrm>
                <a:off x="2577" y="3214"/>
                <a:ext cx="36" cy="46"/>
              </a:xfrm>
              <a:custGeom>
                <a:avLst/>
                <a:gdLst>
                  <a:gd name="T0" fmla="*/ 36 w 36"/>
                  <a:gd name="T1" fmla="*/ 0 h 46"/>
                  <a:gd name="T2" fmla="*/ 36 w 36"/>
                  <a:gd name="T3" fmla="*/ 16 h 46"/>
                  <a:gd name="T4" fmla="*/ 0 w 36"/>
                  <a:gd name="T5" fmla="*/ 46 h 46"/>
                  <a:gd name="T6" fmla="*/ 0 w 36"/>
                  <a:gd name="T7" fmla="*/ 28 h 46"/>
                  <a:gd name="T8" fmla="*/ 36 w 36"/>
                  <a:gd name="T9" fmla="*/ 0 h 46"/>
                </a:gdLst>
                <a:ahLst/>
                <a:cxnLst>
                  <a:cxn ang="0">
                    <a:pos x="T0" y="T1"/>
                  </a:cxn>
                  <a:cxn ang="0">
                    <a:pos x="T2" y="T3"/>
                  </a:cxn>
                  <a:cxn ang="0">
                    <a:pos x="T4" y="T5"/>
                  </a:cxn>
                  <a:cxn ang="0">
                    <a:pos x="T6" y="T7"/>
                  </a:cxn>
                  <a:cxn ang="0">
                    <a:pos x="T8" y="T9"/>
                  </a:cxn>
                </a:cxnLst>
                <a:rect l="0" t="0" r="r" b="b"/>
                <a:pathLst>
                  <a:path w="36" h="46">
                    <a:moveTo>
                      <a:pt x="36" y="0"/>
                    </a:moveTo>
                    <a:lnTo>
                      <a:pt x="36" y="16"/>
                    </a:lnTo>
                    <a:lnTo>
                      <a:pt x="0" y="46"/>
                    </a:lnTo>
                    <a:lnTo>
                      <a:pt x="0" y="28"/>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27" name="Freeform 270"/>
              <p:cNvSpPr/>
              <p:nvPr/>
            </p:nvSpPr>
            <p:spPr bwMode="auto">
              <a:xfrm>
                <a:off x="2459" y="3371"/>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628" name="Freeform 271"/>
              <p:cNvSpPr/>
              <p:nvPr/>
            </p:nvSpPr>
            <p:spPr bwMode="auto">
              <a:xfrm>
                <a:off x="2491" y="3313"/>
                <a:ext cx="54" cy="72"/>
              </a:xfrm>
              <a:custGeom>
                <a:avLst/>
                <a:gdLst>
                  <a:gd name="T0" fmla="*/ 0 w 54"/>
                  <a:gd name="T1" fmla="*/ 44 h 72"/>
                  <a:gd name="T2" fmla="*/ 54 w 54"/>
                  <a:gd name="T3" fmla="*/ 0 h 72"/>
                  <a:gd name="T4" fmla="*/ 54 w 54"/>
                  <a:gd name="T5" fmla="*/ 22 h 72"/>
                  <a:gd name="T6" fmla="*/ 0 w 54"/>
                  <a:gd name="T7" fmla="*/ 72 h 72"/>
                  <a:gd name="T8" fmla="*/ 0 w 54"/>
                  <a:gd name="T9" fmla="*/ 44 h 72"/>
                </a:gdLst>
                <a:ahLst/>
                <a:cxnLst>
                  <a:cxn ang="0">
                    <a:pos x="T0" y="T1"/>
                  </a:cxn>
                  <a:cxn ang="0">
                    <a:pos x="T2" y="T3"/>
                  </a:cxn>
                  <a:cxn ang="0">
                    <a:pos x="T4" y="T5"/>
                  </a:cxn>
                  <a:cxn ang="0">
                    <a:pos x="T6" y="T7"/>
                  </a:cxn>
                  <a:cxn ang="0">
                    <a:pos x="T8" y="T9"/>
                  </a:cxn>
                </a:cxnLst>
                <a:rect l="0" t="0" r="r" b="b"/>
                <a:pathLst>
                  <a:path w="54" h="72">
                    <a:moveTo>
                      <a:pt x="0" y="44"/>
                    </a:moveTo>
                    <a:lnTo>
                      <a:pt x="54" y="0"/>
                    </a:lnTo>
                    <a:lnTo>
                      <a:pt x="54" y="22"/>
                    </a:lnTo>
                    <a:lnTo>
                      <a:pt x="0" y="72"/>
                    </a:lnTo>
                    <a:lnTo>
                      <a:pt x="0" y="44"/>
                    </a:lnTo>
                    <a:close/>
                  </a:path>
                </a:pathLst>
              </a:custGeom>
              <a:grpFill/>
              <a:ln>
                <a:noFill/>
              </a:ln>
            </p:spPr>
            <p:txBody>
              <a:bodyPr vert="horz" wrap="square" lIns="91440" tIns="45720" rIns="91440" bIns="45720" numCol="1" anchor="t" anchorCtr="0" compatLnSpc="1"/>
              <a:lstStyle/>
              <a:p>
                <a:endParaRPr lang="zh-CN" altLang="en-US"/>
              </a:p>
            </p:txBody>
          </p:sp>
          <p:sp>
            <p:nvSpPr>
              <p:cNvPr id="1629" name="Freeform 272"/>
              <p:cNvSpPr/>
              <p:nvPr/>
            </p:nvSpPr>
            <p:spPr bwMode="auto">
              <a:xfrm>
                <a:off x="2561" y="3254"/>
                <a:ext cx="52" cy="67"/>
              </a:xfrm>
              <a:custGeom>
                <a:avLst/>
                <a:gdLst>
                  <a:gd name="T0" fmla="*/ 52 w 52"/>
                  <a:gd name="T1" fmla="*/ 0 h 67"/>
                  <a:gd name="T2" fmla="*/ 52 w 52"/>
                  <a:gd name="T3" fmla="*/ 16 h 67"/>
                  <a:gd name="T4" fmla="*/ 0 w 52"/>
                  <a:gd name="T5" fmla="*/ 67 h 67"/>
                  <a:gd name="T6" fmla="*/ 0 w 52"/>
                  <a:gd name="T7" fmla="*/ 44 h 67"/>
                  <a:gd name="T8" fmla="*/ 52 w 52"/>
                  <a:gd name="T9" fmla="*/ 0 h 67"/>
                </a:gdLst>
                <a:ahLst/>
                <a:cxnLst>
                  <a:cxn ang="0">
                    <a:pos x="T0" y="T1"/>
                  </a:cxn>
                  <a:cxn ang="0">
                    <a:pos x="T2" y="T3"/>
                  </a:cxn>
                  <a:cxn ang="0">
                    <a:pos x="T4" y="T5"/>
                  </a:cxn>
                  <a:cxn ang="0">
                    <a:pos x="T6" y="T7"/>
                  </a:cxn>
                  <a:cxn ang="0">
                    <a:pos x="T8" y="T9"/>
                  </a:cxn>
                </a:cxnLst>
                <a:rect l="0" t="0" r="r" b="b"/>
                <a:pathLst>
                  <a:path w="52" h="67">
                    <a:moveTo>
                      <a:pt x="52" y="0"/>
                    </a:moveTo>
                    <a:lnTo>
                      <a:pt x="52" y="16"/>
                    </a:lnTo>
                    <a:lnTo>
                      <a:pt x="0" y="67"/>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30" name="Freeform 273"/>
              <p:cNvSpPr/>
              <p:nvPr/>
            </p:nvSpPr>
            <p:spPr bwMode="auto">
              <a:xfrm>
                <a:off x="2459" y="3403"/>
                <a:ext cx="36" cy="66"/>
              </a:xfrm>
              <a:custGeom>
                <a:avLst/>
                <a:gdLst>
                  <a:gd name="T0" fmla="*/ 0 w 36"/>
                  <a:gd name="T1" fmla="*/ 34 h 66"/>
                  <a:gd name="T2" fmla="*/ 36 w 36"/>
                  <a:gd name="T3" fmla="*/ 0 h 66"/>
                  <a:gd name="T4" fmla="*/ 36 w 36"/>
                  <a:gd name="T5" fmla="*/ 28 h 66"/>
                  <a:gd name="T6" fmla="*/ 0 w 36"/>
                  <a:gd name="T7" fmla="*/ 66 h 66"/>
                  <a:gd name="T8" fmla="*/ 0 w 36"/>
                  <a:gd name="T9" fmla="*/ 34 h 66"/>
                </a:gdLst>
                <a:ahLst/>
                <a:cxnLst>
                  <a:cxn ang="0">
                    <a:pos x="T0" y="T1"/>
                  </a:cxn>
                  <a:cxn ang="0">
                    <a:pos x="T2" y="T3"/>
                  </a:cxn>
                  <a:cxn ang="0">
                    <a:pos x="T4" y="T5"/>
                  </a:cxn>
                  <a:cxn ang="0">
                    <a:pos x="T6" y="T7"/>
                  </a:cxn>
                  <a:cxn ang="0">
                    <a:pos x="T8" y="T9"/>
                  </a:cxn>
                </a:cxnLst>
                <a:rect l="0" t="0" r="r" b="b"/>
                <a:pathLst>
                  <a:path w="36" h="66">
                    <a:moveTo>
                      <a:pt x="0" y="34"/>
                    </a:moveTo>
                    <a:lnTo>
                      <a:pt x="36" y="0"/>
                    </a:lnTo>
                    <a:lnTo>
                      <a:pt x="36"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631" name="Freeform 274"/>
              <p:cNvSpPr/>
              <p:nvPr/>
            </p:nvSpPr>
            <p:spPr bwMode="auto">
              <a:xfrm>
                <a:off x="2541" y="3337"/>
                <a:ext cx="30" cy="48"/>
              </a:xfrm>
              <a:custGeom>
                <a:avLst/>
                <a:gdLst>
                  <a:gd name="T0" fmla="*/ 30 w 30"/>
                  <a:gd name="T1" fmla="*/ 0 h 48"/>
                  <a:gd name="T2" fmla="*/ 30 w 30"/>
                  <a:gd name="T3" fmla="*/ 20 h 48"/>
                  <a:gd name="T4" fmla="*/ 0 w 30"/>
                  <a:gd name="T5" fmla="*/ 48 h 48"/>
                  <a:gd name="T6" fmla="*/ 0 w 30"/>
                  <a:gd name="T7" fmla="*/ 26 h 48"/>
                  <a:gd name="T8" fmla="*/ 30 w 30"/>
                  <a:gd name="T9" fmla="*/ 0 h 48"/>
                </a:gdLst>
                <a:ahLst/>
                <a:cxnLst>
                  <a:cxn ang="0">
                    <a:pos x="T0" y="T1"/>
                  </a:cxn>
                  <a:cxn ang="0">
                    <a:pos x="T2" y="T3"/>
                  </a:cxn>
                  <a:cxn ang="0">
                    <a:pos x="T4" y="T5"/>
                  </a:cxn>
                  <a:cxn ang="0">
                    <a:pos x="T6" y="T7"/>
                  </a:cxn>
                  <a:cxn ang="0">
                    <a:pos x="T8" y="T9"/>
                  </a:cxn>
                </a:cxnLst>
                <a:rect l="0" t="0" r="r" b="b"/>
                <a:pathLst>
                  <a:path w="30" h="48">
                    <a:moveTo>
                      <a:pt x="30" y="0"/>
                    </a:moveTo>
                    <a:lnTo>
                      <a:pt x="30" y="20"/>
                    </a:lnTo>
                    <a:lnTo>
                      <a:pt x="0" y="48"/>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32" name="Freeform 275"/>
              <p:cNvSpPr/>
              <p:nvPr/>
            </p:nvSpPr>
            <p:spPr bwMode="auto">
              <a:xfrm>
                <a:off x="2585" y="3298"/>
                <a:ext cx="28" cy="43"/>
              </a:xfrm>
              <a:custGeom>
                <a:avLst/>
                <a:gdLst>
                  <a:gd name="T0" fmla="*/ 28 w 28"/>
                  <a:gd name="T1" fmla="*/ 0 h 43"/>
                  <a:gd name="T2" fmla="*/ 28 w 28"/>
                  <a:gd name="T3" fmla="*/ 15 h 43"/>
                  <a:gd name="T4" fmla="*/ 0 w 28"/>
                  <a:gd name="T5" fmla="*/ 43 h 43"/>
                  <a:gd name="T6" fmla="*/ 0 w 28"/>
                  <a:gd name="T7" fmla="*/ 25 h 43"/>
                  <a:gd name="T8" fmla="*/ 28 w 28"/>
                  <a:gd name="T9" fmla="*/ 0 h 43"/>
                </a:gdLst>
                <a:ahLst/>
                <a:cxnLst>
                  <a:cxn ang="0">
                    <a:pos x="T0" y="T1"/>
                  </a:cxn>
                  <a:cxn ang="0">
                    <a:pos x="T2" y="T3"/>
                  </a:cxn>
                  <a:cxn ang="0">
                    <a:pos x="T4" y="T5"/>
                  </a:cxn>
                  <a:cxn ang="0">
                    <a:pos x="T6" y="T7"/>
                  </a:cxn>
                  <a:cxn ang="0">
                    <a:pos x="T8" y="T9"/>
                  </a:cxn>
                </a:cxnLst>
                <a:rect l="0" t="0" r="r" b="b"/>
                <a:pathLst>
                  <a:path w="28" h="43">
                    <a:moveTo>
                      <a:pt x="28" y="0"/>
                    </a:moveTo>
                    <a:lnTo>
                      <a:pt x="28" y="15"/>
                    </a:lnTo>
                    <a:lnTo>
                      <a:pt x="0" y="43"/>
                    </a:lnTo>
                    <a:lnTo>
                      <a:pt x="0" y="25"/>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33" name="Freeform 276"/>
              <p:cNvSpPr/>
              <p:nvPr/>
            </p:nvSpPr>
            <p:spPr bwMode="auto">
              <a:xfrm>
                <a:off x="2459" y="3461"/>
                <a:ext cx="26" cy="56"/>
              </a:xfrm>
              <a:custGeom>
                <a:avLst/>
                <a:gdLst>
                  <a:gd name="T0" fmla="*/ 0 w 26"/>
                  <a:gd name="T1" fmla="*/ 26 h 56"/>
                  <a:gd name="T2" fmla="*/ 26 w 26"/>
                  <a:gd name="T3" fmla="*/ 0 h 56"/>
                  <a:gd name="T4" fmla="*/ 26 w 26"/>
                  <a:gd name="T5" fmla="*/ 28 h 56"/>
                  <a:gd name="T6" fmla="*/ 0 w 26"/>
                  <a:gd name="T7" fmla="*/ 56 h 56"/>
                  <a:gd name="T8" fmla="*/ 0 w 26"/>
                  <a:gd name="T9" fmla="*/ 26 h 56"/>
                </a:gdLst>
                <a:ahLst/>
                <a:cxnLst>
                  <a:cxn ang="0">
                    <a:pos x="T0" y="T1"/>
                  </a:cxn>
                  <a:cxn ang="0">
                    <a:pos x="T2" y="T3"/>
                  </a:cxn>
                  <a:cxn ang="0">
                    <a:pos x="T4" y="T5"/>
                  </a:cxn>
                  <a:cxn ang="0">
                    <a:pos x="T6" y="T7"/>
                  </a:cxn>
                  <a:cxn ang="0">
                    <a:pos x="T8" y="T9"/>
                  </a:cxn>
                </a:cxnLst>
                <a:rect l="0" t="0" r="r" b="b"/>
                <a:pathLst>
                  <a:path w="26" h="56">
                    <a:moveTo>
                      <a:pt x="0" y="26"/>
                    </a:moveTo>
                    <a:lnTo>
                      <a:pt x="26" y="0"/>
                    </a:lnTo>
                    <a:lnTo>
                      <a:pt x="26"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34" name="Freeform 277"/>
              <p:cNvSpPr/>
              <p:nvPr/>
            </p:nvSpPr>
            <p:spPr bwMode="auto">
              <a:xfrm>
                <a:off x="2501" y="3389"/>
                <a:ext cx="56" cy="84"/>
              </a:xfrm>
              <a:custGeom>
                <a:avLst/>
                <a:gdLst>
                  <a:gd name="T0" fmla="*/ 56 w 56"/>
                  <a:gd name="T1" fmla="*/ 0 h 84"/>
                  <a:gd name="T2" fmla="*/ 56 w 56"/>
                  <a:gd name="T3" fmla="*/ 22 h 84"/>
                  <a:gd name="T4" fmla="*/ 0 w 56"/>
                  <a:gd name="T5" fmla="*/ 84 h 84"/>
                  <a:gd name="T6" fmla="*/ 0 w 56"/>
                  <a:gd name="T7" fmla="*/ 56 h 84"/>
                  <a:gd name="T8" fmla="*/ 56 w 56"/>
                  <a:gd name="T9" fmla="*/ 0 h 84"/>
                </a:gdLst>
                <a:ahLst/>
                <a:cxnLst>
                  <a:cxn ang="0">
                    <a:pos x="T0" y="T1"/>
                  </a:cxn>
                  <a:cxn ang="0">
                    <a:pos x="T2" y="T3"/>
                  </a:cxn>
                  <a:cxn ang="0">
                    <a:pos x="T4" y="T5"/>
                  </a:cxn>
                  <a:cxn ang="0">
                    <a:pos x="T6" y="T7"/>
                  </a:cxn>
                  <a:cxn ang="0">
                    <a:pos x="T8" y="T9"/>
                  </a:cxn>
                </a:cxnLst>
                <a:rect l="0" t="0" r="r" b="b"/>
                <a:pathLst>
                  <a:path w="56" h="84">
                    <a:moveTo>
                      <a:pt x="56" y="0"/>
                    </a:moveTo>
                    <a:lnTo>
                      <a:pt x="56" y="22"/>
                    </a:lnTo>
                    <a:lnTo>
                      <a:pt x="0" y="84"/>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635" name="Freeform 278"/>
              <p:cNvSpPr/>
              <p:nvPr/>
            </p:nvSpPr>
            <p:spPr bwMode="auto">
              <a:xfrm>
                <a:off x="2573" y="3337"/>
                <a:ext cx="40" cy="58"/>
              </a:xfrm>
              <a:custGeom>
                <a:avLst/>
                <a:gdLst>
                  <a:gd name="T0" fmla="*/ 40 w 40"/>
                  <a:gd name="T1" fmla="*/ 0 h 58"/>
                  <a:gd name="T2" fmla="*/ 40 w 40"/>
                  <a:gd name="T3" fmla="*/ 16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6"/>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636" name="Freeform 279"/>
              <p:cNvSpPr/>
              <p:nvPr/>
            </p:nvSpPr>
            <p:spPr bwMode="auto">
              <a:xfrm>
                <a:off x="2601" y="3379"/>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637" name="Freeform 280"/>
              <p:cNvSpPr/>
              <p:nvPr/>
            </p:nvSpPr>
            <p:spPr bwMode="auto">
              <a:xfrm>
                <a:off x="2489" y="3529"/>
                <a:ext cx="22" cy="52"/>
              </a:xfrm>
              <a:custGeom>
                <a:avLst/>
                <a:gdLst>
                  <a:gd name="T0" fmla="*/ 22 w 22"/>
                  <a:gd name="T1" fmla="*/ 0 h 52"/>
                  <a:gd name="T2" fmla="*/ 22 w 22"/>
                  <a:gd name="T3" fmla="*/ 26 h 52"/>
                  <a:gd name="T4" fmla="*/ 0 w 22"/>
                  <a:gd name="T5" fmla="*/ 52 h 52"/>
                  <a:gd name="T6" fmla="*/ 0 w 22"/>
                  <a:gd name="T7" fmla="*/ 24 h 52"/>
                  <a:gd name="T8" fmla="*/ 22 w 22"/>
                  <a:gd name="T9" fmla="*/ 0 h 52"/>
                </a:gdLst>
                <a:ahLst/>
                <a:cxnLst>
                  <a:cxn ang="0">
                    <a:pos x="T0" y="T1"/>
                  </a:cxn>
                  <a:cxn ang="0">
                    <a:pos x="T2" y="T3"/>
                  </a:cxn>
                  <a:cxn ang="0">
                    <a:pos x="T4" y="T5"/>
                  </a:cxn>
                  <a:cxn ang="0">
                    <a:pos x="T6" y="T7"/>
                  </a:cxn>
                  <a:cxn ang="0">
                    <a:pos x="T8" y="T9"/>
                  </a:cxn>
                </a:cxnLst>
                <a:rect l="0" t="0" r="r" b="b"/>
                <a:pathLst>
                  <a:path w="22" h="52">
                    <a:moveTo>
                      <a:pt x="22" y="0"/>
                    </a:moveTo>
                    <a:lnTo>
                      <a:pt x="22" y="26"/>
                    </a:lnTo>
                    <a:lnTo>
                      <a:pt x="0" y="52"/>
                    </a:lnTo>
                    <a:lnTo>
                      <a:pt x="0" y="24"/>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638" name="Freeform 281"/>
              <p:cNvSpPr/>
              <p:nvPr/>
            </p:nvSpPr>
            <p:spPr bwMode="auto">
              <a:xfrm>
                <a:off x="2527" y="3419"/>
                <a:ext cx="86" cy="118"/>
              </a:xfrm>
              <a:custGeom>
                <a:avLst/>
                <a:gdLst>
                  <a:gd name="T0" fmla="*/ 86 w 86"/>
                  <a:gd name="T1" fmla="*/ 0 h 118"/>
                  <a:gd name="T2" fmla="*/ 86 w 86"/>
                  <a:gd name="T3" fmla="*/ 14 h 118"/>
                  <a:gd name="T4" fmla="*/ 0 w 86"/>
                  <a:gd name="T5" fmla="*/ 118 h 118"/>
                  <a:gd name="T6" fmla="*/ 0 w 86"/>
                  <a:gd name="T7" fmla="*/ 92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4"/>
                    </a:lnTo>
                    <a:lnTo>
                      <a:pt x="0" y="118"/>
                    </a:lnTo>
                    <a:lnTo>
                      <a:pt x="0" y="92"/>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639" name="Freeform 282"/>
              <p:cNvSpPr/>
              <p:nvPr/>
            </p:nvSpPr>
            <p:spPr bwMode="auto">
              <a:xfrm>
                <a:off x="2561" y="3461"/>
                <a:ext cx="52" cy="78"/>
              </a:xfrm>
              <a:custGeom>
                <a:avLst/>
                <a:gdLst>
                  <a:gd name="T0" fmla="*/ 52 w 52"/>
                  <a:gd name="T1" fmla="*/ 0 h 78"/>
                  <a:gd name="T2" fmla="*/ 52 w 52"/>
                  <a:gd name="T3" fmla="*/ 14 h 78"/>
                  <a:gd name="T4" fmla="*/ 0 w 52"/>
                  <a:gd name="T5" fmla="*/ 78 h 78"/>
                  <a:gd name="T6" fmla="*/ 0 w 52"/>
                  <a:gd name="T7" fmla="*/ 58 h 78"/>
                  <a:gd name="T8" fmla="*/ 52 w 52"/>
                  <a:gd name="T9" fmla="*/ 0 h 78"/>
                </a:gdLst>
                <a:ahLst/>
                <a:cxnLst>
                  <a:cxn ang="0">
                    <a:pos x="T0" y="T1"/>
                  </a:cxn>
                  <a:cxn ang="0">
                    <a:pos x="T2" y="T3"/>
                  </a:cxn>
                  <a:cxn ang="0">
                    <a:pos x="T4" y="T5"/>
                  </a:cxn>
                  <a:cxn ang="0">
                    <a:pos x="T6" y="T7"/>
                  </a:cxn>
                  <a:cxn ang="0">
                    <a:pos x="T8" y="T9"/>
                  </a:cxn>
                </a:cxnLst>
                <a:rect l="0" t="0" r="r" b="b"/>
                <a:pathLst>
                  <a:path w="52" h="78">
                    <a:moveTo>
                      <a:pt x="52" y="0"/>
                    </a:moveTo>
                    <a:lnTo>
                      <a:pt x="52" y="14"/>
                    </a:lnTo>
                    <a:lnTo>
                      <a:pt x="0" y="78"/>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40" name="Rectangle 283"/>
              <p:cNvSpPr>
                <a:spLocks noChangeArrowheads="1"/>
              </p:cNvSpPr>
              <p:nvPr/>
            </p:nvSpPr>
            <p:spPr bwMode="auto">
              <a:xfrm>
                <a:off x="2563" y="294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641" name="Rectangle 284"/>
              <p:cNvSpPr>
                <a:spLocks noChangeArrowheads="1"/>
              </p:cNvSpPr>
              <p:nvPr/>
            </p:nvSpPr>
            <p:spPr bwMode="auto">
              <a:xfrm>
                <a:off x="3511"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2" name="Rectangle 285"/>
              <p:cNvSpPr>
                <a:spLocks noChangeArrowheads="1"/>
              </p:cNvSpPr>
              <p:nvPr/>
            </p:nvSpPr>
            <p:spPr bwMode="auto">
              <a:xfrm>
                <a:off x="3613"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3" name="Rectangle 286"/>
              <p:cNvSpPr>
                <a:spLocks noChangeArrowheads="1"/>
              </p:cNvSpPr>
              <p:nvPr/>
            </p:nvSpPr>
            <p:spPr bwMode="auto">
              <a:xfrm>
                <a:off x="3713"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4" name="Rectangle 287"/>
              <p:cNvSpPr>
                <a:spLocks noChangeArrowheads="1"/>
              </p:cNvSpPr>
              <p:nvPr/>
            </p:nvSpPr>
            <p:spPr bwMode="auto">
              <a:xfrm>
                <a:off x="3815"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5" name="Rectangle 288"/>
              <p:cNvSpPr>
                <a:spLocks noChangeArrowheads="1"/>
              </p:cNvSpPr>
              <p:nvPr/>
            </p:nvSpPr>
            <p:spPr bwMode="auto">
              <a:xfrm>
                <a:off x="39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6" name="Rectangle 289"/>
              <p:cNvSpPr>
                <a:spLocks noChangeArrowheads="1"/>
              </p:cNvSpPr>
              <p:nvPr/>
            </p:nvSpPr>
            <p:spPr bwMode="auto">
              <a:xfrm>
                <a:off x="3511"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7" name="Rectangle 290"/>
              <p:cNvSpPr>
                <a:spLocks noChangeArrowheads="1"/>
              </p:cNvSpPr>
              <p:nvPr/>
            </p:nvSpPr>
            <p:spPr bwMode="auto">
              <a:xfrm>
                <a:off x="3613"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8" name="Rectangle 291"/>
              <p:cNvSpPr>
                <a:spLocks noChangeArrowheads="1"/>
              </p:cNvSpPr>
              <p:nvPr/>
            </p:nvSpPr>
            <p:spPr bwMode="auto">
              <a:xfrm>
                <a:off x="3713"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9" name="Rectangle 292"/>
              <p:cNvSpPr>
                <a:spLocks noChangeArrowheads="1"/>
              </p:cNvSpPr>
              <p:nvPr/>
            </p:nvSpPr>
            <p:spPr bwMode="auto">
              <a:xfrm>
                <a:off x="3815"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0" name="Rectangle 293"/>
              <p:cNvSpPr>
                <a:spLocks noChangeArrowheads="1"/>
              </p:cNvSpPr>
              <p:nvPr/>
            </p:nvSpPr>
            <p:spPr bwMode="auto">
              <a:xfrm>
                <a:off x="3511"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1" name="Rectangle 294"/>
              <p:cNvSpPr>
                <a:spLocks noChangeArrowheads="1"/>
              </p:cNvSpPr>
              <p:nvPr/>
            </p:nvSpPr>
            <p:spPr bwMode="auto">
              <a:xfrm>
                <a:off x="3713"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2" name="Rectangle 295"/>
              <p:cNvSpPr>
                <a:spLocks noChangeArrowheads="1"/>
              </p:cNvSpPr>
              <p:nvPr/>
            </p:nvSpPr>
            <p:spPr bwMode="auto">
              <a:xfrm>
                <a:off x="3815"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3" name="Rectangle 296"/>
              <p:cNvSpPr>
                <a:spLocks noChangeArrowheads="1"/>
              </p:cNvSpPr>
              <p:nvPr/>
            </p:nvSpPr>
            <p:spPr bwMode="auto">
              <a:xfrm>
                <a:off x="3918"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4" name="Rectangle 297"/>
              <p:cNvSpPr>
                <a:spLocks noChangeArrowheads="1"/>
              </p:cNvSpPr>
              <p:nvPr/>
            </p:nvSpPr>
            <p:spPr bwMode="auto">
              <a:xfrm>
                <a:off x="3511"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5" name="Rectangle 298"/>
              <p:cNvSpPr>
                <a:spLocks noChangeArrowheads="1"/>
              </p:cNvSpPr>
              <p:nvPr/>
            </p:nvSpPr>
            <p:spPr bwMode="auto">
              <a:xfrm>
                <a:off x="3613"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6" name="Rectangle 299"/>
              <p:cNvSpPr>
                <a:spLocks noChangeArrowheads="1"/>
              </p:cNvSpPr>
              <p:nvPr/>
            </p:nvSpPr>
            <p:spPr bwMode="auto">
              <a:xfrm>
                <a:off x="3713"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7" name="Rectangle 300"/>
              <p:cNvSpPr>
                <a:spLocks noChangeArrowheads="1"/>
              </p:cNvSpPr>
              <p:nvPr/>
            </p:nvSpPr>
            <p:spPr bwMode="auto">
              <a:xfrm>
                <a:off x="3815"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8" name="Rectangle 301"/>
              <p:cNvSpPr>
                <a:spLocks noChangeArrowheads="1"/>
              </p:cNvSpPr>
              <p:nvPr/>
            </p:nvSpPr>
            <p:spPr bwMode="auto">
              <a:xfrm>
                <a:off x="39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9" name="Rectangle 302"/>
              <p:cNvSpPr>
                <a:spLocks noChangeArrowheads="1"/>
              </p:cNvSpPr>
              <p:nvPr/>
            </p:nvSpPr>
            <p:spPr bwMode="auto">
              <a:xfrm>
                <a:off x="3511"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0" name="Rectangle 303"/>
              <p:cNvSpPr>
                <a:spLocks noChangeArrowheads="1"/>
              </p:cNvSpPr>
              <p:nvPr/>
            </p:nvSpPr>
            <p:spPr bwMode="auto">
              <a:xfrm>
                <a:off x="3613"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1" name="Rectangle 304"/>
              <p:cNvSpPr>
                <a:spLocks noChangeArrowheads="1"/>
              </p:cNvSpPr>
              <p:nvPr/>
            </p:nvSpPr>
            <p:spPr bwMode="auto">
              <a:xfrm>
                <a:off x="3713"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2" name="Rectangle 305"/>
              <p:cNvSpPr>
                <a:spLocks noChangeArrowheads="1"/>
              </p:cNvSpPr>
              <p:nvPr/>
            </p:nvSpPr>
            <p:spPr bwMode="auto">
              <a:xfrm>
                <a:off x="3815"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3" name="Rectangle 306"/>
              <p:cNvSpPr>
                <a:spLocks noChangeArrowheads="1"/>
              </p:cNvSpPr>
              <p:nvPr/>
            </p:nvSpPr>
            <p:spPr bwMode="auto">
              <a:xfrm>
                <a:off x="39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4" name="Rectangle 307"/>
              <p:cNvSpPr>
                <a:spLocks noChangeArrowheads="1"/>
              </p:cNvSpPr>
              <p:nvPr/>
            </p:nvSpPr>
            <p:spPr bwMode="auto">
              <a:xfrm>
                <a:off x="3511"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5" name="Rectangle 308"/>
              <p:cNvSpPr>
                <a:spLocks noChangeArrowheads="1"/>
              </p:cNvSpPr>
              <p:nvPr/>
            </p:nvSpPr>
            <p:spPr bwMode="auto">
              <a:xfrm>
                <a:off x="3613"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6" name="Rectangle 309"/>
              <p:cNvSpPr>
                <a:spLocks noChangeArrowheads="1"/>
              </p:cNvSpPr>
              <p:nvPr/>
            </p:nvSpPr>
            <p:spPr bwMode="auto">
              <a:xfrm>
                <a:off x="3713"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7" name="Rectangle 310"/>
              <p:cNvSpPr>
                <a:spLocks noChangeArrowheads="1"/>
              </p:cNvSpPr>
              <p:nvPr/>
            </p:nvSpPr>
            <p:spPr bwMode="auto">
              <a:xfrm>
                <a:off x="39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8" name="Rectangle 311"/>
              <p:cNvSpPr>
                <a:spLocks noChangeArrowheads="1"/>
              </p:cNvSpPr>
              <p:nvPr/>
            </p:nvSpPr>
            <p:spPr bwMode="auto">
              <a:xfrm>
                <a:off x="3511"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9" name="Rectangle 312"/>
              <p:cNvSpPr>
                <a:spLocks noChangeArrowheads="1"/>
              </p:cNvSpPr>
              <p:nvPr/>
            </p:nvSpPr>
            <p:spPr bwMode="auto">
              <a:xfrm>
                <a:off x="3713"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0" name="Rectangle 313"/>
              <p:cNvSpPr>
                <a:spLocks noChangeArrowheads="1"/>
              </p:cNvSpPr>
              <p:nvPr/>
            </p:nvSpPr>
            <p:spPr bwMode="auto">
              <a:xfrm>
                <a:off x="3815"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1" name="Rectangle 314"/>
              <p:cNvSpPr>
                <a:spLocks noChangeArrowheads="1"/>
              </p:cNvSpPr>
              <p:nvPr/>
            </p:nvSpPr>
            <p:spPr bwMode="auto">
              <a:xfrm>
                <a:off x="39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2" name="Rectangle 315"/>
              <p:cNvSpPr>
                <a:spLocks noChangeArrowheads="1"/>
              </p:cNvSpPr>
              <p:nvPr/>
            </p:nvSpPr>
            <p:spPr bwMode="auto">
              <a:xfrm>
                <a:off x="3511"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3" name="Rectangle 316"/>
              <p:cNvSpPr>
                <a:spLocks noChangeArrowheads="1"/>
              </p:cNvSpPr>
              <p:nvPr/>
            </p:nvSpPr>
            <p:spPr bwMode="auto">
              <a:xfrm>
                <a:off x="3613"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4" name="Rectangle 317"/>
              <p:cNvSpPr>
                <a:spLocks noChangeArrowheads="1"/>
              </p:cNvSpPr>
              <p:nvPr/>
            </p:nvSpPr>
            <p:spPr bwMode="auto">
              <a:xfrm>
                <a:off x="3713"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5" name="Rectangle 318"/>
              <p:cNvSpPr>
                <a:spLocks noChangeArrowheads="1"/>
              </p:cNvSpPr>
              <p:nvPr/>
            </p:nvSpPr>
            <p:spPr bwMode="auto">
              <a:xfrm>
                <a:off x="3815"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6" name="Rectangle 319"/>
              <p:cNvSpPr>
                <a:spLocks noChangeArrowheads="1"/>
              </p:cNvSpPr>
              <p:nvPr/>
            </p:nvSpPr>
            <p:spPr bwMode="auto">
              <a:xfrm>
                <a:off x="39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7" name="Rectangle 320"/>
              <p:cNvSpPr>
                <a:spLocks noChangeArrowheads="1"/>
              </p:cNvSpPr>
              <p:nvPr/>
            </p:nvSpPr>
            <p:spPr bwMode="auto">
              <a:xfrm>
                <a:off x="3511"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8" name="Rectangle 321"/>
              <p:cNvSpPr>
                <a:spLocks noChangeArrowheads="1"/>
              </p:cNvSpPr>
              <p:nvPr/>
            </p:nvSpPr>
            <p:spPr bwMode="auto">
              <a:xfrm>
                <a:off x="3613"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9" name="Rectangle 322"/>
              <p:cNvSpPr>
                <a:spLocks noChangeArrowheads="1"/>
              </p:cNvSpPr>
              <p:nvPr/>
            </p:nvSpPr>
            <p:spPr bwMode="auto">
              <a:xfrm>
                <a:off x="3713"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0" name="Rectangle 323"/>
              <p:cNvSpPr>
                <a:spLocks noChangeArrowheads="1"/>
              </p:cNvSpPr>
              <p:nvPr/>
            </p:nvSpPr>
            <p:spPr bwMode="auto">
              <a:xfrm>
                <a:off x="3815"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1" name="Rectangle 324"/>
              <p:cNvSpPr>
                <a:spLocks noChangeArrowheads="1"/>
              </p:cNvSpPr>
              <p:nvPr/>
            </p:nvSpPr>
            <p:spPr bwMode="auto">
              <a:xfrm>
                <a:off x="3918"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2" name="Rectangle 325"/>
              <p:cNvSpPr>
                <a:spLocks noChangeArrowheads="1"/>
              </p:cNvSpPr>
              <p:nvPr/>
            </p:nvSpPr>
            <p:spPr bwMode="auto">
              <a:xfrm>
                <a:off x="3511"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3" name="Rectangle 326"/>
              <p:cNvSpPr>
                <a:spLocks noChangeArrowheads="1"/>
              </p:cNvSpPr>
              <p:nvPr/>
            </p:nvSpPr>
            <p:spPr bwMode="auto">
              <a:xfrm>
                <a:off x="3613"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4" name="Rectangle 327"/>
              <p:cNvSpPr>
                <a:spLocks noChangeArrowheads="1"/>
              </p:cNvSpPr>
              <p:nvPr/>
            </p:nvSpPr>
            <p:spPr bwMode="auto">
              <a:xfrm>
                <a:off x="3815"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5" name="Rectangle 328"/>
              <p:cNvSpPr>
                <a:spLocks noChangeArrowheads="1"/>
              </p:cNvSpPr>
              <p:nvPr/>
            </p:nvSpPr>
            <p:spPr bwMode="auto">
              <a:xfrm>
                <a:off x="39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6" name="Rectangle 329"/>
              <p:cNvSpPr>
                <a:spLocks noChangeArrowheads="1"/>
              </p:cNvSpPr>
              <p:nvPr/>
            </p:nvSpPr>
            <p:spPr bwMode="auto">
              <a:xfrm>
                <a:off x="3511"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7" name="Rectangle 330"/>
              <p:cNvSpPr>
                <a:spLocks noChangeArrowheads="1"/>
              </p:cNvSpPr>
              <p:nvPr/>
            </p:nvSpPr>
            <p:spPr bwMode="auto">
              <a:xfrm>
                <a:off x="3613"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8" name="Rectangle 331"/>
              <p:cNvSpPr>
                <a:spLocks noChangeArrowheads="1"/>
              </p:cNvSpPr>
              <p:nvPr/>
            </p:nvSpPr>
            <p:spPr bwMode="auto">
              <a:xfrm>
                <a:off x="3713"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9" name="Rectangle 332"/>
              <p:cNvSpPr>
                <a:spLocks noChangeArrowheads="1"/>
              </p:cNvSpPr>
              <p:nvPr/>
            </p:nvSpPr>
            <p:spPr bwMode="auto">
              <a:xfrm>
                <a:off x="3815"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0" name="Rectangle 333"/>
              <p:cNvSpPr>
                <a:spLocks noChangeArrowheads="1"/>
              </p:cNvSpPr>
              <p:nvPr/>
            </p:nvSpPr>
            <p:spPr bwMode="auto">
              <a:xfrm>
                <a:off x="39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1" name="Rectangle 334"/>
              <p:cNvSpPr>
                <a:spLocks noChangeArrowheads="1"/>
              </p:cNvSpPr>
              <p:nvPr/>
            </p:nvSpPr>
            <p:spPr bwMode="auto">
              <a:xfrm>
                <a:off x="3511"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2" name="Rectangle 335"/>
              <p:cNvSpPr>
                <a:spLocks noChangeArrowheads="1"/>
              </p:cNvSpPr>
              <p:nvPr/>
            </p:nvSpPr>
            <p:spPr bwMode="auto">
              <a:xfrm>
                <a:off x="3613"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3" name="Rectangle 336"/>
              <p:cNvSpPr>
                <a:spLocks noChangeArrowheads="1"/>
              </p:cNvSpPr>
              <p:nvPr/>
            </p:nvSpPr>
            <p:spPr bwMode="auto">
              <a:xfrm>
                <a:off x="3713"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4" name="Rectangle 337"/>
              <p:cNvSpPr>
                <a:spLocks noChangeArrowheads="1"/>
              </p:cNvSpPr>
              <p:nvPr/>
            </p:nvSpPr>
            <p:spPr bwMode="auto">
              <a:xfrm>
                <a:off x="3815"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5" name="Rectangle 338"/>
              <p:cNvSpPr>
                <a:spLocks noChangeArrowheads="1"/>
              </p:cNvSpPr>
              <p:nvPr/>
            </p:nvSpPr>
            <p:spPr bwMode="auto">
              <a:xfrm>
                <a:off x="3511"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6" name="Rectangle 339"/>
              <p:cNvSpPr>
                <a:spLocks noChangeArrowheads="1"/>
              </p:cNvSpPr>
              <p:nvPr/>
            </p:nvSpPr>
            <p:spPr bwMode="auto">
              <a:xfrm>
                <a:off x="3613"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7" name="Rectangle 340"/>
              <p:cNvSpPr>
                <a:spLocks noChangeArrowheads="1"/>
              </p:cNvSpPr>
              <p:nvPr/>
            </p:nvSpPr>
            <p:spPr bwMode="auto">
              <a:xfrm>
                <a:off x="3815"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8" name="Rectangle 341"/>
              <p:cNvSpPr>
                <a:spLocks noChangeArrowheads="1"/>
              </p:cNvSpPr>
              <p:nvPr/>
            </p:nvSpPr>
            <p:spPr bwMode="auto">
              <a:xfrm>
                <a:off x="39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9" name="Rectangle 342"/>
              <p:cNvSpPr>
                <a:spLocks noChangeArrowheads="1"/>
              </p:cNvSpPr>
              <p:nvPr/>
            </p:nvSpPr>
            <p:spPr bwMode="auto">
              <a:xfrm>
                <a:off x="3511"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0" name="Rectangle 343"/>
              <p:cNvSpPr>
                <a:spLocks noChangeArrowheads="1"/>
              </p:cNvSpPr>
              <p:nvPr/>
            </p:nvSpPr>
            <p:spPr bwMode="auto">
              <a:xfrm>
                <a:off x="3713"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1" name="Rectangle 344"/>
              <p:cNvSpPr>
                <a:spLocks noChangeArrowheads="1"/>
              </p:cNvSpPr>
              <p:nvPr/>
            </p:nvSpPr>
            <p:spPr bwMode="auto">
              <a:xfrm>
                <a:off x="3815"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2" name="Rectangle 345"/>
              <p:cNvSpPr>
                <a:spLocks noChangeArrowheads="1"/>
              </p:cNvSpPr>
              <p:nvPr/>
            </p:nvSpPr>
            <p:spPr bwMode="auto">
              <a:xfrm>
                <a:off x="39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3" name="Rectangle 346"/>
              <p:cNvSpPr>
                <a:spLocks noChangeArrowheads="1"/>
              </p:cNvSpPr>
              <p:nvPr/>
            </p:nvSpPr>
            <p:spPr bwMode="auto">
              <a:xfrm>
                <a:off x="40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4" name="Rectangle 347"/>
              <p:cNvSpPr>
                <a:spLocks noChangeArrowheads="1"/>
              </p:cNvSpPr>
              <p:nvPr/>
            </p:nvSpPr>
            <p:spPr bwMode="auto">
              <a:xfrm>
                <a:off x="4120"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5" name="Rectangle 348"/>
              <p:cNvSpPr>
                <a:spLocks noChangeArrowheads="1"/>
              </p:cNvSpPr>
              <p:nvPr/>
            </p:nvSpPr>
            <p:spPr bwMode="auto">
              <a:xfrm>
                <a:off x="4222"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6" name="Rectangle 349"/>
              <p:cNvSpPr>
                <a:spLocks noChangeArrowheads="1"/>
              </p:cNvSpPr>
              <p:nvPr/>
            </p:nvSpPr>
            <p:spPr bwMode="auto">
              <a:xfrm>
                <a:off x="4324"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7" name="Rectangle 350"/>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8" name="Rectangle 351"/>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9" name="Rectangle 352"/>
              <p:cNvSpPr>
                <a:spLocks noChangeArrowheads="1"/>
              </p:cNvSpPr>
              <p:nvPr/>
            </p:nvSpPr>
            <p:spPr bwMode="auto">
              <a:xfrm>
                <a:off x="4018"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0" name="Rectangle 353"/>
              <p:cNvSpPr>
                <a:spLocks noChangeArrowheads="1"/>
              </p:cNvSpPr>
              <p:nvPr/>
            </p:nvSpPr>
            <p:spPr bwMode="auto">
              <a:xfrm>
                <a:off x="4120"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1" name="Rectangle 354"/>
              <p:cNvSpPr>
                <a:spLocks noChangeArrowheads="1"/>
              </p:cNvSpPr>
              <p:nvPr/>
            </p:nvSpPr>
            <p:spPr bwMode="auto">
              <a:xfrm>
                <a:off x="4222"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2" name="Rectangle 355"/>
              <p:cNvSpPr>
                <a:spLocks noChangeArrowheads="1"/>
              </p:cNvSpPr>
              <p:nvPr/>
            </p:nvSpPr>
            <p:spPr bwMode="auto">
              <a:xfrm>
                <a:off x="4324"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3" name="Rectangle 356"/>
              <p:cNvSpPr>
                <a:spLocks noChangeArrowheads="1"/>
              </p:cNvSpPr>
              <p:nvPr/>
            </p:nvSpPr>
            <p:spPr bwMode="auto">
              <a:xfrm>
                <a:off x="4426"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4" name="Rectangle 357"/>
              <p:cNvSpPr>
                <a:spLocks noChangeArrowheads="1"/>
              </p:cNvSpPr>
              <p:nvPr/>
            </p:nvSpPr>
            <p:spPr bwMode="auto">
              <a:xfrm>
                <a:off x="4120"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5" name="Rectangle 358"/>
              <p:cNvSpPr>
                <a:spLocks noChangeArrowheads="1"/>
              </p:cNvSpPr>
              <p:nvPr/>
            </p:nvSpPr>
            <p:spPr bwMode="auto">
              <a:xfrm>
                <a:off x="4222"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6" name="Rectangle 359"/>
              <p:cNvSpPr>
                <a:spLocks noChangeArrowheads="1"/>
              </p:cNvSpPr>
              <p:nvPr/>
            </p:nvSpPr>
            <p:spPr bwMode="auto">
              <a:xfrm>
                <a:off x="4426"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7" name="Rectangle 360"/>
              <p:cNvSpPr>
                <a:spLocks noChangeArrowheads="1"/>
              </p:cNvSpPr>
              <p:nvPr/>
            </p:nvSpPr>
            <p:spPr bwMode="auto">
              <a:xfrm>
                <a:off x="40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8" name="Rectangle 361"/>
              <p:cNvSpPr>
                <a:spLocks noChangeArrowheads="1"/>
              </p:cNvSpPr>
              <p:nvPr/>
            </p:nvSpPr>
            <p:spPr bwMode="auto">
              <a:xfrm>
                <a:off x="4120"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9" name="Rectangle 362"/>
              <p:cNvSpPr>
                <a:spLocks noChangeArrowheads="1"/>
              </p:cNvSpPr>
              <p:nvPr/>
            </p:nvSpPr>
            <p:spPr bwMode="auto">
              <a:xfrm>
                <a:off x="4222"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0" name="Rectangle 363"/>
              <p:cNvSpPr>
                <a:spLocks noChangeArrowheads="1"/>
              </p:cNvSpPr>
              <p:nvPr/>
            </p:nvSpPr>
            <p:spPr bwMode="auto">
              <a:xfrm>
                <a:off x="4324"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1" name="Rectangle 364"/>
              <p:cNvSpPr>
                <a:spLocks noChangeArrowheads="1"/>
              </p:cNvSpPr>
              <p:nvPr/>
            </p:nvSpPr>
            <p:spPr bwMode="auto">
              <a:xfrm>
                <a:off x="4426"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2" name="Rectangle 365"/>
              <p:cNvSpPr>
                <a:spLocks noChangeArrowheads="1"/>
              </p:cNvSpPr>
              <p:nvPr/>
            </p:nvSpPr>
            <p:spPr bwMode="auto">
              <a:xfrm>
                <a:off x="40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3" name="Rectangle 366"/>
              <p:cNvSpPr>
                <a:spLocks noChangeArrowheads="1"/>
              </p:cNvSpPr>
              <p:nvPr/>
            </p:nvSpPr>
            <p:spPr bwMode="auto">
              <a:xfrm>
                <a:off x="4222"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4" name="Rectangle 367"/>
              <p:cNvSpPr>
                <a:spLocks noChangeArrowheads="1"/>
              </p:cNvSpPr>
              <p:nvPr/>
            </p:nvSpPr>
            <p:spPr bwMode="auto">
              <a:xfrm>
                <a:off x="4324"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5" name="Rectangle 368"/>
              <p:cNvSpPr>
                <a:spLocks noChangeArrowheads="1"/>
              </p:cNvSpPr>
              <p:nvPr/>
            </p:nvSpPr>
            <p:spPr bwMode="auto">
              <a:xfrm>
                <a:off x="40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6" name="Rectangle 369"/>
              <p:cNvSpPr>
                <a:spLocks noChangeArrowheads="1"/>
              </p:cNvSpPr>
              <p:nvPr/>
            </p:nvSpPr>
            <p:spPr bwMode="auto">
              <a:xfrm>
                <a:off x="4120"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7" name="Rectangle 370"/>
              <p:cNvSpPr>
                <a:spLocks noChangeArrowheads="1"/>
              </p:cNvSpPr>
              <p:nvPr/>
            </p:nvSpPr>
            <p:spPr bwMode="auto">
              <a:xfrm>
                <a:off x="4222"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8" name="Rectangle 371"/>
              <p:cNvSpPr>
                <a:spLocks noChangeArrowheads="1"/>
              </p:cNvSpPr>
              <p:nvPr/>
            </p:nvSpPr>
            <p:spPr bwMode="auto">
              <a:xfrm>
                <a:off x="4324"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9" name="Rectangle 372"/>
              <p:cNvSpPr>
                <a:spLocks noChangeArrowheads="1"/>
              </p:cNvSpPr>
              <p:nvPr/>
            </p:nvSpPr>
            <p:spPr bwMode="auto">
              <a:xfrm>
                <a:off x="4426"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0" name="Rectangle 373"/>
              <p:cNvSpPr>
                <a:spLocks noChangeArrowheads="1"/>
              </p:cNvSpPr>
              <p:nvPr/>
            </p:nvSpPr>
            <p:spPr bwMode="auto">
              <a:xfrm>
                <a:off x="40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1" name="Rectangle 374"/>
              <p:cNvSpPr>
                <a:spLocks noChangeArrowheads="1"/>
              </p:cNvSpPr>
              <p:nvPr/>
            </p:nvSpPr>
            <p:spPr bwMode="auto">
              <a:xfrm>
                <a:off x="4120"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2" name="Rectangle 375"/>
              <p:cNvSpPr>
                <a:spLocks noChangeArrowheads="1"/>
              </p:cNvSpPr>
              <p:nvPr/>
            </p:nvSpPr>
            <p:spPr bwMode="auto">
              <a:xfrm>
                <a:off x="4222"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3" name="Rectangle 376"/>
              <p:cNvSpPr>
                <a:spLocks noChangeArrowheads="1"/>
              </p:cNvSpPr>
              <p:nvPr/>
            </p:nvSpPr>
            <p:spPr bwMode="auto">
              <a:xfrm>
                <a:off x="4426"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4" name="Rectangle 377"/>
              <p:cNvSpPr>
                <a:spLocks noChangeArrowheads="1"/>
              </p:cNvSpPr>
              <p:nvPr/>
            </p:nvSpPr>
            <p:spPr bwMode="auto">
              <a:xfrm>
                <a:off x="40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5" name="Rectangle 378"/>
              <p:cNvSpPr>
                <a:spLocks noChangeArrowheads="1"/>
              </p:cNvSpPr>
              <p:nvPr/>
            </p:nvSpPr>
            <p:spPr bwMode="auto">
              <a:xfrm>
                <a:off x="4120"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6" name="Rectangle 379"/>
              <p:cNvSpPr>
                <a:spLocks noChangeArrowheads="1"/>
              </p:cNvSpPr>
              <p:nvPr/>
            </p:nvSpPr>
            <p:spPr bwMode="auto">
              <a:xfrm>
                <a:off x="4222"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7" name="Rectangle 380"/>
              <p:cNvSpPr>
                <a:spLocks noChangeArrowheads="1"/>
              </p:cNvSpPr>
              <p:nvPr/>
            </p:nvSpPr>
            <p:spPr bwMode="auto">
              <a:xfrm>
                <a:off x="4324"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8" name="Rectangle 381"/>
              <p:cNvSpPr>
                <a:spLocks noChangeArrowheads="1"/>
              </p:cNvSpPr>
              <p:nvPr/>
            </p:nvSpPr>
            <p:spPr bwMode="auto">
              <a:xfrm>
                <a:off x="4426"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9" name="Rectangle 382"/>
              <p:cNvSpPr>
                <a:spLocks noChangeArrowheads="1"/>
              </p:cNvSpPr>
              <p:nvPr/>
            </p:nvSpPr>
            <p:spPr bwMode="auto">
              <a:xfrm>
                <a:off x="4120"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0" name="Rectangle 383"/>
              <p:cNvSpPr>
                <a:spLocks noChangeArrowheads="1"/>
              </p:cNvSpPr>
              <p:nvPr/>
            </p:nvSpPr>
            <p:spPr bwMode="auto">
              <a:xfrm>
                <a:off x="4222"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1" name="Rectangle 384"/>
              <p:cNvSpPr>
                <a:spLocks noChangeArrowheads="1"/>
              </p:cNvSpPr>
              <p:nvPr/>
            </p:nvSpPr>
            <p:spPr bwMode="auto">
              <a:xfrm>
                <a:off x="4324"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2" name="Rectangle 385"/>
              <p:cNvSpPr>
                <a:spLocks noChangeArrowheads="1"/>
              </p:cNvSpPr>
              <p:nvPr/>
            </p:nvSpPr>
            <p:spPr bwMode="auto">
              <a:xfrm>
                <a:off x="4426"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3" name="Rectangle 386"/>
              <p:cNvSpPr>
                <a:spLocks noChangeArrowheads="1"/>
              </p:cNvSpPr>
              <p:nvPr/>
            </p:nvSpPr>
            <p:spPr bwMode="auto">
              <a:xfrm>
                <a:off x="40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4" name="Rectangle 387"/>
              <p:cNvSpPr>
                <a:spLocks noChangeArrowheads="1"/>
              </p:cNvSpPr>
              <p:nvPr/>
            </p:nvSpPr>
            <p:spPr bwMode="auto">
              <a:xfrm>
                <a:off x="4120"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5" name="Rectangle 388"/>
              <p:cNvSpPr>
                <a:spLocks noChangeArrowheads="1"/>
              </p:cNvSpPr>
              <p:nvPr/>
            </p:nvSpPr>
            <p:spPr bwMode="auto">
              <a:xfrm>
                <a:off x="4222"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6" name="Rectangle 389"/>
              <p:cNvSpPr>
                <a:spLocks noChangeArrowheads="1"/>
              </p:cNvSpPr>
              <p:nvPr/>
            </p:nvSpPr>
            <p:spPr bwMode="auto">
              <a:xfrm>
                <a:off x="4324"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7" name="Rectangle 390"/>
              <p:cNvSpPr>
                <a:spLocks noChangeArrowheads="1"/>
              </p:cNvSpPr>
              <p:nvPr/>
            </p:nvSpPr>
            <p:spPr bwMode="auto">
              <a:xfrm>
                <a:off x="4426"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8" name="Rectangle 391"/>
              <p:cNvSpPr>
                <a:spLocks noChangeArrowheads="1"/>
              </p:cNvSpPr>
              <p:nvPr/>
            </p:nvSpPr>
            <p:spPr bwMode="auto">
              <a:xfrm>
                <a:off x="40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9" name="Rectangle 392"/>
              <p:cNvSpPr>
                <a:spLocks noChangeArrowheads="1"/>
              </p:cNvSpPr>
              <p:nvPr/>
            </p:nvSpPr>
            <p:spPr bwMode="auto">
              <a:xfrm>
                <a:off x="4120"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0" name="Rectangle 393"/>
              <p:cNvSpPr>
                <a:spLocks noChangeArrowheads="1"/>
              </p:cNvSpPr>
              <p:nvPr/>
            </p:nvSpPr>
            <p:spPr bwMode="auto">
              <a:xfrm>
                <a:off x="4324"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1" name="Rectangle 394"/>
              <p:cNvSpPr>
                <a:spLocks noChangeArrowheads="1"/>
              </p:cNvSpPr>
              <p:nvPr/>
            </p:nvSpPr>
            <p:spPr bwMode="auto">
              <a:xfrm>
                <a:off x="4426"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2" name="Rectangle 395"/>
              <p:cNvSpPr>
                <a:spLocks noChangeArrowheads="1"/>
              </p:cNvSpPr>
              <p:nvPr/>
            </p:nvSpPr>
            <p:spPr bwMode="auto">
              <a:xfrm>
                <a:off x="4018"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3" name="Rectangle 396"/>
              <p:cNvSpPr>
                <a:spLocks noChangeArrowheads="1"/>
              </p:cNvSpPr>
              <p:nvPr/>
            </p:nvSpPr>
            <p:spPr bwMode="auto">
              <a:xfrm>
                <a:off x="4222"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4" name="Rectangle 397"/>
              <p:cNvSpPr>
                <a:spLocks noChangeArrowheads="1"/>
              </p:cNvSpPr>
              <p:nvPr/>
            </p:nvSpPr>
            <p:spPr bwMode="auto">
              <a:xfrm>
                <a:off x="4324"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5" name="Rectangle 398"/>
              <p:cNvSpPr>
                <a:spLocks noChangeArrowheads="1"/>
              </p:cNvSpPr>
              <p:nvPr/>
            </p:nvSpPr>
            <p:spPr bwMode="auto">
              <a:xfrm>
                <a:off x="4426"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6" name="Rectangle 399"/>
              <p:cNvSpPr>
                <a:spLocks noChangeArrowheads="1"/>
              </p:cNvSpPr>
              <p:nvPr/>
            </p:nvSpPr>
            <p:spPr bwMode="auto">
              <a:xfrm>
                <a:off x="40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7" name="Rectangle 400"/>
              <p:cNvSpPr>
                <a:spLocks noChangeArrowheads="1"/>
              </p:cNvSpPr>
              <p:nvPr/>
            </p:nvSpPr>
            <p:spPr bwMode="auto">
              <a:xfrm>
                <a:off x="4120"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8" name="Rectangle 401"/>
              <p:cNvSpPr>
                <a:spLocks noChangeArrowheads="1"/>
              </p:cNvSpPr>
              <p:nvPr/>
            </p:nvSpPr>
            <p:spPr bwMode="auto">
              <a:xfrm>
                <a:off x="4324"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9" name="Rectangle 402"/>
              <p:cNvSpPr>
                <a:spLocks noChangeArrowheads="1"/>
              </p:cNvSpPr>
              <p:nvPr/>
            </p:nvSpPr>
            <p:spPr bwMode="auto">
              <a:xfrm>
                <a:off x="4426"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0" name="Rectangle 403"/>
              <p:cNvSpPr>
                <a:spLocks noChangeArrowheads="1"/>
              </p:cNvSpPr>
              <p:nvPr/>
            </p:nvSpPr>
            <p:spPr bwMode="auto">
              <a:xfrm>
                <a:off x="40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1" name="Rectangle 404"/>
              <p:cNvSpPr>
                <a:spLocks noChangeArrowheads="1"/>
              </p:cNvSpPr>
              <p:nvPr/>
            </p:nvSpPr>
            <p:spPr bwMode="auto">
              <a:xfrm>
                <a:off x="4120"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2" name="Rectangle 405"/>
              <p:cNvSpPr>
                <a:spLocks noChangeArrowheads="1"/>
              </p:cNvSpPr>
              <p:nvPr/>
            </p:nvSpPr>
            <p:spPr bwMode="auto">
              <a:xfrm>
                <a:off x="4222"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3" name="Rectangle 406"/>
              <p:cNvSpPr>
                <a:spLocks noChangeArrowheads="1"/>
              </p:cNvSpPr>
              <p:nvPr/>
            </p:nvSpPr>
            <p:spPr bwMode="auto">
              <a:xfrm>
                <a:off x="4426"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4" name="Rectangle 407"/>
              <p:cNvSpPr>
                <a:spLocks noChangeArrowheads="1"/>
              </p:cNvSpPr>
              <p:nvPr/>
            </p:nvSpPr>
            <p:spPr bwMode="auto">
              <a:xfrm>
                <a:off x="3511"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65" name="Rectangle 408"/>
              <p:cNvSpPr>
                <a:spLocks noChangeArrowheads="1"/>
              </p:cNvSpPr>
              <p:nvPr/>
            </p:nvSpPr>
            <p:spPr bwMode="auto">
              <a:xfrm>
                <a:off x="3613" y="1087"/>
                <a:ext cx="56" cy="58"/>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69" name="Group 610"/>
            <p:cNvGrpSpPr/>
            <p:nvPr/>
          </p:nvGrpSpPr>
          <p:grpSpPr bwMode="auto">
            <a:xfrm>
              <a:off x="-5969403" y="-3051174"/>
              <a:ext cx="1986032" cy="4760913"/>
              <a:chOff x="3511" y="-335"/>
              <a:chExt cx="1251" cy="2999"/>
            </a:xfrm>
            <a:grpFill/>
          </p:grpSpPr>
          <p:sp>
            <p:nvSpPr>
              <p:cNvPr id="1366" name="Rectangle 410"/>
              <p:cNvSpPr>
                <a:spLocks noChangeArrowheads="1"/>
              </p:cNvSpPr>
              <p:nvPr/>
            </p:nvSpPr>
            <p:spPr bwMode="auto">
              <a:xfrm>
                <a:off x="3713"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7" name="Rectangle 411"/>
              <p:cNvSpPr>
                <a:spLocks noChangeArrowheads="1"/>
              </p:cNvSpPr>
              <p:nvPr/>
            </p:nvSpPr>
            <p:spPr bwMode="auto">
              <a:xfrm>
                <a:off x="39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8" name="Rectangle 412"/>
              <p:cNvSpPr>
                <a:spLocks noChangeArrowheads="1"/>
              </p:cNvSpPr>
              <p:nvPr/>
            </p:nvSpPr>
            <p:spPr bwMode="auto">
              <a:xfrm>
                <a:off x="40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9" name="Rectangle 413"/>
              <p:cNvSpPr>
                <a:spLocks noChangeArrowheads="1"/>
              </p:cNvSpPr>
              <p:nvPr/>
            </p:nvSpPr>
            <p:spPr bwMode="auto">
              <a:xfrm>
                <a:off x="4222"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0" name="Rectangle 414"/>
              <p:cNvSpPr>
                <a:spLocks noChangeArrowheads="1"/>
              </p:cNvSpPr>
              <p:nvPr/>
            </p:nvSpPr>
            <p:spPr bwMode="auto">
              <a:xfrm>
                <a:off x="4324"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1" name="Rectangle 415"/>
              <p:cNvSpPr>
                <a:spLocks noChangeArrowheads="1"/>
              </p:cNvSpPr>
              <p:nvPr/>
            </p:nvSpPr>
            <p:spPr bwMode="auto">
              <a:xfrm>
                <a:off x="4426"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2" name="Rectangle 416"/>
              <p:cNvSpPr>
                <a:spLocks noChangeArrowheads="1"/>
              </p:cNvSpPr>
              <p:nvPr/>
            </p:nvSpPr>
            <p:spPr bwMode="auto">
              <a:xfrm>
                <a:off x="3613"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3" name="Rectangle 417"/>
              <p:cNvSpPr>
                <a:spLocks noChangeArrowheads="1"/>
              </p:cNvSpPr>
              <p:nvPr/>
            </p:nvSpPr>
            <p:spPr bwMode="auto">
              <a:xfrm>
                <a:off x="3713"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4" name="Rectangle 418"/>
              <p:cNvSpPr>
                <a:spLocks noChangeArrowheads="1"/>
              </p:cNvSpPr>
              <p:nvPr/>
            </p:nvSpPr>
            <p:spPr bwMode="auto">
              <a:xfrm>
                <a:off x="3815"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5" name="Rectangle 419"/>
              <p:cNvSpPr>
                <a:spLocks noChangeArrowheads="1"/>
              </p:cNvSpPr>
              <p:nvPr/>
            </p:nvSpPr>
            <p:spPr bwMode="auto">
              <a:xfrm>
                <a:off x="4018"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6" name="Rectangle 420"/>
              <p:cNvSpPr>
                <a:spLocks noChangeArrowheads="1"/>
              </p:cNvSpPr>
              <p:nvPr/>
            </p:nvSpPr>
            <p:spPr bwMode="auto">
              <a:xfrm>
                <a:off x="4120"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7" name="Rectangle 421"/>
              <p:cNvSpPr>
                <a:spLocks noChangeArrowheads="1"/>
              </p:cNvSpPr>
              <p:nvPr/>
            </p:nvSpPr>
            <p:spPr bwMode="auto">
              <a:xfrm>
                <a:off x="4222"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8" name="Rectangle 422"/>
              <p:cNvSpPr>
                <a:spLocks noChangeArrowheads="1"/>
              </p:cNvSpPr>
              <p:nvPr/>
            </p:nvSpPr>
            <p:spPr bwMode="auto">
              <a:xfrm>
                <a:off x="4324"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9" name="Rectangle 423"/>
              <p:cNvSpPr>
                <a:spLocks noChangeArrowheads="1"/>
              </p:cNvSpPr>
              <p:nvPr/>
            </p:nvSpPr>
            <p:spPr bwMode="auto">
              <a:xfrm>
                <a:off x="4426"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0" name="Rectangle 424"/>
              <p:cNvSpPr>
                <a:spLocks noChangeArrowheads="1"/>
              </p:cNvSpPr>
              <p:nvPr/>
            </p:nvSpPr>
            <p:spPr bwMode="auto">
              <a:xfrm>
                <a:off x="3511"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1" name="Rectangle 425"/>
              <p:cNvSpPr>
                <a:spLocks noChangeArrowheads="1"/>
              </p:cNvSpPr>
              <p:nvPr/>
            </p:nvSpPr>
            <p:spPr bwMode="auto">
              <a:xfrm>
                <a:off x="3613"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2" name="Rectangle 426"/>
              <p:cNvSpPr>
                <a:spLocks noChangeArrowheads="1"/>
              </p:cNvSpPr>
              <p:nvPr/>
            </p:nvSpPr>
            <p:spPr bwMode="auto">
              <a:xfrm>
                <a:off x="3815"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3" name="Rectangle 427"/>
              <p:cNvSpPr>
                <a:spLocks noChangeArrowheads="1"/>
              </p:cNvSpPr>
              <p:nvPr/>
            </p:nvSpPr>
            <p:spPr bwMode="auto">
              <a:xfrm>
                <a:off x="39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4" name="Rectangle 428"/>
              <p:cNvSpPr>
                <a:spLocks noChangeArrowheads="1"/>
              </p:cNvSpPr>
              <p:nvPr/>
            </p:nvSpPr>
            <p:spPr bwMode="auto">
              <a:xfrm>
                <a:off x="40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5" name="Rectangle 429"/>
              <p:cNvSpPr>
                <a:spLocks noChangeArrowheads="1"/>
              </p:cNvSpPr>
              <p:nvPr/>
            </p:nvSpPr>
            <p:spPr bwMode="auto">
              <a:xfrm>
                <a:off x="4120"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6" name="Rectangle 430"/>
              <p:cNvSpPr>
                <a:spLocks noChangeArrowheads="1"/>
              </p:cNvSpPr>
              <p:nvPr/>
            </p:nvSpPr>
            <p:spPr bwMode="auto">
              <a:xfrm>
                <a:off x="4324"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7" name="Rectangle 431"/>
              <p:cNvSpPr>
                <a:spLocks noChangeArrowheads="1"/>
              </p:cNvSpPr>
              <p:nvPr/>
            </p:nvSpPr>
            <p:spPr bwMode="auto">
              <a:xfrm>
                <a:off x="4426"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8" name="Rectangle 432"/>
              <p:cNvSpPr>
                <a:spLocks noChangeArrowheads="1"/>
              </p:cNvSpPr>
              <p:nvPr/>
            </p:nvSpPr>
            <p:spPr bwMode="auto">
              <a:xfrm>
                <a:off x="3511" y="1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9" name="Rectangle 433"/>
              <p:cNvSpPr>
                <a:spLocks noChangeArrowheads="1"/>
              </p:cNvSpPr>
              <p:nvPr/>
            </p:nvSpPr>
            <p:spPr bwMode="auto">
              <a:xfrm>
                <a:off x="3713"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0" name="Rectangle 434"/>
              <p:cNvSpPr>
                <a:spLocks noChangeArrowheads="1"/>
              </p:cNvSpPr>
              <p:nvPr/>
            </p:nvSpPr>
            <p:spPr bwMode="auto">
              <a:xfrm>
                <a:off x="3815"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1" name="Rectangle 435"/>
              <p:cNvSpPr>
                <a:spLocks noChangeArrowheads="1"/>
              </p:cNvSpPr>
              <p:nvPr/>
            </p:nvSpPr>
            <p:spPr bwMode="auto">
              <a:xfrm>
                <a:off x="3918"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2" name="Rectangle 436"/>
              <p:cNvSpPr>
                <a:spLocks noChangeArrowheads="1"/>
              </p:cNvSpPr>
              <p:nvPr/>
            </p:nvSpPr>
            <p:spPr bwMode="auto">
              <a:xfrm>
                <a:off x="4120"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3" name="Rectangle 437"/>
              <p:cNvSpPr>
                <a:spLocks noChangeArrowheads="1"/>
              </p:cNvSpPr>
              <p:nvPr/>
            </p:nvSpPr>
            <p:spPr bwMode="auto">
              <a:xfrm>
                <a:off x="4222"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4" name="Rectangle 438"/>
              <p:cNvSpPr>
                <a:spLocks noChangeArrowheads="1"/>
              </p:cNvSpPr>
              <p:nvPr/>
            </p:nvSpPr>
            <p:spPr bwMode="auto">
              <a:xfrm>
                <a:off x="3613"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5" name="Rectangle 439"/>
              <p:cNvSpPr>
                <a:spLocks noChangeArrowheads="1"/>
              </p:cNvSpPr>
              <p:nvPr/>
            </p:nvSpPr>
            <p:spPr bwMode="auto">
              <a:xfrm>
                <a:off x="3713"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6" name="Rectangle 440"/>
              <p:cNvSpPr>
                <a:spLocks noChangeArrowheads="1"/>
              </p:cNvSpPr>
              <p:nvPr/>
            </p:nvSpPr>
            <p:spPr bwMode="auto">
              <a:xfrm>
                <a:off x="39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7" name="Rectangle 441"/>
              <p:cNvSpPr>
                <a:spLocks noChangeArrowheads="1"/>
              </p:cNvSpPr>
              <p:nvPr/>
            </p:nvSpPr>
            <p:spPr bwMode="auto">
              <a:xfrm>
                <a:off x="40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8" name="Rectangle 442"/>
              <p:cNvSpPr>
                <a:spLocks noChangeArrowheads="1"/>
              </p:cNvSpPr>
              <p:nvPr/>
            </p:nvSpPr>
            <p:spPr bwMode="auto">
              <a:xfrm>
                <a:off x="4222"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9" name="Rectangle 443"/>
              <p:cNvSpPr>
                <a:spLocks noChangeArrowheads="1"/>
              </p:cNvSpPr>
              <p:nvPr/>
            </p:nvSpPr>
            <p:spPr bwMode="auto">
              <a:xfrm>
                <a:off x="4324"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0" name="Rectangle 444"/>
              <p:cNvSpPr>
                <a:spLocks noChangeArrowheads="1"/>
              </p:cNvSpPr>
              <p:nvPr/>
            </p:nvSpPr>
            <p:spPr bwMode="auto">
              <a:xfrm>
                <a:off x="4426"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1" name="Rectangle 445"/>
              <p:cNvSpPr>
                <a:spLocks noChangeArrowheads="1"/>
              </p:cNvSpPr>
              <p:nvPr/>
            </p:nvSpPr>
            <p:spPr bwMode="auto">
              <a:xfrm>
                <a:off x="3511"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2" name="Rectangle 446"/>
              <p:cNvSpPr>
                <a:spLocks noChangeArrowheads="1"/>
              </p:cNvSpPr>
              <p:nvPr/>
            </p:nvSpPr>
            <p:spPr bwMode="auto">
              <a:xfrm>
                <a:off x="3613"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3" name="Rectangle 447"/>
              <p:cNvSpPr>
                <a:spLocks noChangeArrowheads="1"/>
              </p:cNvSpPr>
              <p:nvPr/>
            </p:nvSpPr>
            <p:spPr bwMode="auto">
              <a:xfrm>
                <a:off x="3815"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4" name="Rectangle 448"/>
              <p:cNvSpPr>
                <a:spLocks noChangeArrowheads="1"/>
              </p:cNvSpPr>
              <p:nvPr/>
            </p:nvSpPr>
            <p:spPr bwMode="auto">
              <a:xfrm>
                <a:off x="4018"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5" name="Rectangle 449"/>
              <p:cNvSpPr>
                <a:spLocks noChangeArrowheads="1"/>
              </p:cNvSpPr>
              <p:nvPr/>
            </p:nvSpPr>
            <p:spPr bwMode="auto">
              <a:xfrm>
                <a:off x="4120"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6" name="Rectangle 450"/>
              <p:cNvSpPr>
                <a:spLocks noChangeArrowheads="1"/>
              </p:cNvSpPr>
              <p:nvPr/>
            </p:nvSpPr>
            <p:spPr bwMode="auto">
              <a:xfrm>
                <a:off x="4324"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7" name="Rectangle 451"/>
              <p:cNvSpPr>
                <a:spLocks noChangeArrowheads="1"/>
              </p:cNvSpPr>
              <p:nvPr/>
            </p:nvSpPr>
            <p:spPr bwMode="auto">
              <a:xfrm>
                <a:off x="3511"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8" name="Rectangle 452"/>
              <p:cNvSpPr>
                <a:spLocks noChangeArrowheads="1"/>
              </p:cNvSpPr>
              <p:nvPr/>
            </p:nvSpPr>
            <p:spPr bwMode="auto">
              <a:xfrm>
                <a:off x="3713"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9" name="Rectangle 453"/>
              <p:cNvSpPr>
                <a:spLocks noChangeArrowheads="1"/>
              </p:cNvSpPr>
              <p:nvPr/>
            </p:nvSpPr>
            <p:spPr bwMode="auto">
              <a:xfrm>
                <a:off x="39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0" name="Rectangle 454"/>
              <p:cNvSpPr>
                <a:spLocks noChangeArrowheads="1"/>
              </p:cNvSpPr>
              <p:nvPr/>
            </p:nvSpPr>
            <p:spPr bwMode="auto">
              <a:xfrm>
                <a:off x="40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1" name="Rectangle 455"/>
              <p:cNvSpPr>
                <a:spLocks noChangeArrowheads="1"/>
              </p:cNvSpPr>
              <p:nvPr/>
            </p:nvSpPr>
            <p:spPr bwMode="auto">
              <a:xfrm>
                <a:off x="4222"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2" name="Rectangle 456"/>
              <p:cNvSpPr>
                <a:spLocks noChangeArrowheads="1"/>
              </p:cNvSpPr>
              <p:nvPr/>
            </p:nvSpPr>
            <p:spPr bwMode="auto">
              <a:xfrm>
                <a:off x="4426"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3" name="Rectangle 457"/>
              <p:cNvSpPr>
                <a:spLocks noChangeArrowheads="1"/>
              </p:cNvSpPr>
              <p:nvPr/>
            </p:nvSpPr>
            <p:spPr bwMode="auto">
              <a:xfrm>
                <a:off x="3613"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4" name="Rectangle 458"/>
              <p:cNvSpPr>
                <a:spLocks noChangeArrowheads="1"/>
              </p:cNvSpPr>
              <p:nvPr/>
            </p:nvSpPr>
            <p:spPr bwMode="auto">
              <a:xfrm>
                <a:off x="3815"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5" name="Rectangle 459"/>
              <p:cNvSpPr>
                <a:spLocks noChangeArrowheads="1"/>
              </p:cNvSpPr>
              <p:nvPr/>
            </p:nvSpPr>
            <p:spPr bwMode="auto">
              <a:xfrm>
                <a:off x="3918"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6" name="Rectangle 460"/>
              <p:cNvSpPr>
                <a:spLocks noChangeArrowheads="1"/>
              </p:cNvSpPr>
              <p:nvPr/>
            </p:nvSpPr>
            <p:spPr bwMode="auto">
              <a:xfrm>
                <a:off x="4120"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7" name="Rectangle 461"/>
              <p:cNvSpPr>
                <a:spLocks noChangeArrowheads="1"/>
              </p:cNvSpPr>
              <p:nvPr/>
            </p:nvSpPr>
            <p:spPr bwMode="auto">
              <a:xfrm>
                <a:off x="4324"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8" name="Rectangle 462"/>
              <p:cNvSpPr>
                <a:spLocks noChangeArrowheads="1"/>
              </p:cNvSpPr>
              <p:nvPr/>
            </p:nvSpPr>
            <p:spPr bwMode="auto">
              <a:xfrm>
                <a:off x="4426"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9" name="Rectangle 463"/>
              <p:cNvSpPr>
                <a:spLocks noChangeArrowheads="1"/>
              </p:cNvSpPr>
              <p:nvPr/>
            </p:nvSpPr>
            <p:spPr bwMode="auto">
              <a:xfrm>
                <a:off x="3511"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0" name="Rectangle 464"/>
              <p:cNvSpPr>
                <a:spLocks noChangeArrowheads="1"/>
              </p:cNvSpPr>
              <p:nvPr/>
            </p:nvSpPr>
            <p:spPr bwMode="auto">
              <a:xfrm>
                <a:off x="3613"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1" name="Rectangle 465"/>
              <p:cNvSpPr>
                <a:spLocks noChangeArrowheads="1"/>
              </p:cNvSpPr>
              <p:nvPr/>
            </p:nvSpPr>
            <p:spPr bwMode="auto">
              <a:xfrm>
                <a:off x="3815"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2" name="Rectangle 466"/>
              <p:cNvSpPr>
                <a:spLocks noChangeArrowheads="1"/>
              </p:cNvSpPr>
              <p:nvPr/>
            </p:nvSpPr>
            <p:spPr bwMode="auto">
              <a:xfrm>
                <a:off x="4018"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3" name="Rectangle 467"/>
              <p:cNvSpPr>
                <a:spLocks noChangeArrowheads="1"/>
              </p:cNvSpPr>
              <p:nvPr/>
            </p:nvSpPr>
            <p:spPr bwMode="auto">
              <a:xfrm>
                <a:off x="4120"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4" name="Rectangle 468"/>
              <p:cNvSpPr>
                <a:spLocks noChangeArrowheads="1"/>
              </p:cNvSpPr>
              <p:nvPr/>
            </p:nvSpPr>
            <p:spPr bwMode="auto">
              <a:xfrm>
                <a:off x="4324"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5" name="Rectangle 469"/>
              <p:cNvSpPr>
                <a:spLocks noChangeArrowheads="1"/>
              </p:cNvSpPr>
              <p:nvPr/>
            </p:nvSpPr>
            <p:spPr bwMode="auto">
              <a:xfrm>
                <a:off x="3713"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6" name="Rectangle 470"/>
              <p:cNvSpPr>
                <a:spLocks noChangeArrowheads="1"/>
              </p:cNvSpPr>
              <p:nvPr/>
            </p:nvSpPr>
            <p:spPr bwMode="auto">
              <a:xfrm>
                <a:off x="39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7" name="Rectangle 471"/>
              <p:cNvSpPr>
                <a:spLocks noChangeArrowheads="1"/>
              </p:cNvSpPr>
              <p:nvPr/>
            </p:nvSpPr>
            <p:spPr bwMode="auto">
              <a:xfrm>
                <a:off x="40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8" name="Rectangle 472"/>
              <p:cNvSpPr>
                <a:spLocks noChangeArrowheads="1"/>
              </p:cNvSpPr>
              <p:nvPr/>
            </p:nvSpPr>
            <p:spPr bwMode="auto">
              <a:xfrm>
                <a:off x="4222"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9" name="Rectangle 473"/>
              <p:cNvSpPr>
                <a:spLocks noChangeArrowheads="1"/>
              </p:cNvSpPr>
              <p:nvPr/>
            </p:nvSpPr>
            <p:spPr bwMode="auto">
              <a:xfrm>
                <a:off x="4426" y="196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430" name="Rectangle 474"/>
              <p:cNvSpPr>
                <a:spLocks noChangeArrowheads="1"/>
              </p:cNvSpPr>
              <p:nvPr/>
            </p:nvSpPr>
            <p:spPr bwMode="auto">
              <a:xfrm>
                <a:off x="3713"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1" name="Rectangle 475"/>
              <p:cNvSpPr>
                <a:spLocks noChangeArrowheads="1"/>
              </p:cNvSpPr>
              <p:nvPr/>
            </p:nvSpPr>
            <p:spPr bwMode="auto">
              <a:xfrm>
                <a:off x="3918"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2" name="Rectangle 476"/>
              <p:cNvSpPr>
                <a:spLocks noChangeArrowheads="1"/>
              </p:cNvSpPr>
              <p:nvPr/>
            </p:nvSpPr>
            <p:spPr bwMode="auto">
              <a:xfrm>
                <a:off x="4222"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3" name="Rectangle 477"/>
              <p:cNvSpPr>
                <a:spLocks noChangeArrowheads="1"/>
              </p:cNvSpPr>
              <p:nvPr/>
            </p:nvSpPr>
            <p:spPr bwMode="auto">
              <a:xfrm>
                <a:off x="3815"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4" name="Rectangle 478"/>
              <p:cNvSpPr>
                <a:spLocks noChangeArrowheads="1"/>
              </p:cNvSpPr>
              <p:nvPr/>
            </p:nvSpPr>
            <p:spPr bwMode="auto">
              <a:xfrm>
                <a:off x="3613"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5" name="Rectangle 479"/>
              <p:cNvSpPr>
                <a:spLocks noChangeArrowheads="1"/>
              </p:cNvSpPr>
              <p:nvPr/>
            </p:nvSpPr>
            <p:spPr bwMode="auto">
              <a:xfrm>
                <a:off x="3613" y="240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6" name="Rectangle 480"/>
              <p:cNvSpPr>
                <a:spLocks noChangeArrowheads="1"/>
              </p:cNvSpPr>
              <p:nvPr/>
            </p:nvSpPr>
            <p:spPr bwMode="auto">
              <a:xfrm>
                <a:off x="3511"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7" name="Rectangle 481"/>
              <p:cNvSpPr>
                <a:spLocks noChangeArrowheads="1"/>
              </p:cNvSpPr>
              <p:nvPr/>
            </p:nvSpPr>
            <p:spPr bwMode="auto">
              <a:xfrm>
                <a:off x="4426"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8" name="Rectangle 482"/>
              <p:cNvSpPr>
                <a:spLocks noChangeArrowheads="1"/>
              </p:cNvSpPr>
              <p:nvPr/>
            </p:nvSpPr>
            <p:spPr bwMode="auto">
              <a:xfrm>
                <a:off x="4020"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9" name="Rectangle 483"/>
              <p:cNvSpPr>
                <a:spLocks noChangeArrowheads="1"/>
              </p:cNvSpPr>
              <p:nvPr/>
            </p:nvSpPr>
            <p:spPr bwMode="auto">
              <a:xfrm>
                <a:off x="3918" y="227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0" name="Rectangle 484"/>
              <p:cNvSpPr>
                <a:spLocks noChangeArrowheads="1"/>
              </p:cNvSpPr>
              <p:nvPr/>
            </p:nvSpPr>
            <p:spPr bwMode="auto">
              <a:xfrm>
                <a:off x="4122"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1" name="Rectangle 485"/>
              <p:cNvSpPr>
                <a:spLocks noChangeArrowheads="1"/>
              </p:cNvSpPr>
              <p:nvPr/>
            </p:nvSpPr>
            <p:spPr bwMode="auto">
              <a:xfrm>
                <a:off x="4020" y="248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2" name="Rectangle 486"/>
              <p:cNvSpPr>
                <a:spLocks noChangeArrowheads="1"/>
              </p:cNvSpPr>
              <p:nvPr/>
            </p:nvSpPr>
            <p:spPr bwMode="auto">
              <a:xfrm>
                <a:off x="4120" y="2605"/>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43" name="Rectangle 487"/>
              <p:cNvSpPr>
                <a:spLocks noChangeArrowheads="1"/>
              </p:cNvSpPr>
              <p:nvPr/>
            </p:nvSpPr>
            <p:spPr bwMode="auto">
              <a:xfrm>
                <a:off x="4324"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4" name="Rectangle 488"/>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5" name="Rectangle 489"/>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6" name="Freeform 490"/>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7" name="Freeform 491"/>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48" name="Freeform 492"/>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9" name="Freeform 493"/>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0" name="Freeform 494"/>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1" name="Freeform 495"/>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2" name="Freeform 496"/>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3" name="Freeform 497"/>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4" name="Freeform 498"/>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5" name="Freeform 499"/>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6" name="Freeform 500"/>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7" name="Freeform 501"/>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8" name="Freeform 502"/>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9" name="Freeform 503"/>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0" name="Freeform 504"/>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1" name="Freeform 505"/>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2" name="Freeform 506"/>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3" name="Freeform 507"/>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4" name="Freeform 508"/>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5" name="Freeform 509"/>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6" name="Freeform 510"/>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7" name="Freeform 511"/>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8" name="Freeform 512"/>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9" name="Freeform 513"/>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0" name="Freeform 514"/>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1" name="Freeform 515"/>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2" name="Freeform 516"/>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3" name="Freeform 517"/>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4" name="Freeform 518"/>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5" name="Freeform 519"/>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6" name="Freeform 520"/>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7" name="Freeform 521"/>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8" name="Freeform 522"/>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9" name="Freeform 523"/>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0" name="Freeform 524"/>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1" name="Freeform 525"/>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2" name="Freeform 526"/>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3" name="Freeform 527"/>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4" name="Freeform 528"/>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5" name="Freeform 529"/>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6" name="Freeform 530"/>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7" name="Freeform 531"/>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8" name="Freeform 532"/>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9" name="Freeform 533"/>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0" name="Freeform 534"/>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1" name="Freeform 535"/>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2" name="Freeform 536"/>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3" name="Freeform 537"/>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4" name="Freeform 538"/>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5" name="Freeform 539"/>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6" name="Freeform 540"/>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7" name="Freeform 541"/>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8" name="Freeform 542"/>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9" name="Freeform 543"/>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0" name="Freeform 544"/>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1" name="Freeform 545"/>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2" name="Freeform 546"/>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3" name="Freeform 547"/>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4" name="Freeform 548"/>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5" name="Freeform 549"/>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6" name="Freeform 550"/>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7" name="Freeform 551"/>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8" name="Freeform 552"/>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9" name="Freeform 553"/>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0" name="Freeform 554"/>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1" name="Freeform 555"/>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2" name="Freeform 556"/>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3" name="Freeform 557"/>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4" name="Freeform 558"/>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5" name="Freeform 559"/>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6" name="Freeform 560"/>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7" name="Freeform 561"/>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8" name="Freeform 562"/>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9" name="Freeform 563"/>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0" name="Freeform 564"/>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1" name="Freeform 565"/>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2" name="Freeform 566"/>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3" name="Freeform 567"/>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4" name="Freeform 568"/>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5" name="Freeform 569"/>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6" name="Freeform 570"/>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7" name="Freeform 571"/>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8" name="Freeform 572"/>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9" name="Freeform 573"/>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0" name="Freeform 574"/>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1" name="Freeform 575"/>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2" name="Freeform 576"/>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3" name="Freeform 577"/>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4" name="Freeform 578"/>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5" name="Freeform 579"/>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6" name="Freeform 580"/>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7" name="Freeform 581"/>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8" name="Freeform 582"/>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9" name="Freeform 583"/>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0" name="Freeform 584"/>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1" name="Freeform 585"/>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2" name="Freeform 586"/>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3" name="Freeform 587"/>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4" name="Freeform 588"/>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5" name="Freeform 589"/>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6" name="Freeform 590"/>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7" name="Freeform 591"/>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8" name="Freeform 592"/>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9" name="Freeform 593"/>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0" name="Freeform 594"/>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51" name="Freeform 595"/>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2" name="Freeform 596"/>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53" name="Freeform 597"/>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54" name="Freeform 598"/>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555" name="Freeform 599"/>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556" name="Freeform 600"/>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557" name="Freeform 601"/>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path>
                </a:pathLst>
              </a:custGeom>
              <a:grpFill/>
              <a:ln>
                <a:noFill/>
              </a:ln>
            </p:spPr>
            <p:txBody>
              <a:bodyPr vert="horz" wrap="square" lIns="91440" tIns="45720" rIns="91440" bIns="45720" numCol="1" anchor="t" anchorCtr="0" compatLnSpc="1"/>
              <a:lstStyle/>
              <a:p>
                <a:endParaRPr lang="zh-CN" altLang="en-US"/>
              </a:p>
            </p:txBody>
          </p:sp>
          <p:sp>
            <p:nvSpPr>
              <p:cNvPr id="1558" name="Freeform 602"/>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559" name="Freeform 603"/>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path>
                </a:pathLst>
              </a:custGeom>
              <a:grpFill/>
              <a:ln>
                <a:noFill/>
              </a:ln>
            </p:spPr>
            <p:txBody>
              <a:bodyPr vert="horz" wrap="square" lIns="91440" tIns="45720" rIns="91440" bIns="45720" numCol="1" anchor="t" anchorCtr="0" compatLnSpc="1"/>
              <a:lstStyle/>
              <a:p>
                <a:endParaRPr lang="zh-CN" altLang="en-US"/>
              </a:p>
            </p:txBody>
          </p:sp>
          <p:sp>
            <p:nvSpPr>
              <p:cNvPr id="1560" name="Freeform 604"/>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561" name="Freeform 605"/>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path>
                </a:pathLst>
              </a:custGeom>
              <a:grpFill/>
              <a:ln>
                <a:noFill/>
              </a:ln>
            </p:spPr>
            <p:txBody>
              <a:bodyPr vert="horz" wrap="square" lIns="91440" tIns="45720" rIns="91440" bIns="45720" numCol="1" anchor="t" anchorCtr="0" compatLnSpc="1"/>
              <a:lstStyle/>
              <a:p>
                <a:endParaRPr lang="zh-CN" altLang="en-US"/>
              </a:p>
            </p:txBody>
          </p:sp>
          <p:sp>
            <p:nvSpPr>
              <p:cNvPr id="1562" name="Freeform 606"/>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63" name="Freeform 607"/>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64" name="Freeform 608"/>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565" name="Freeform 609"/>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grpSp>
        <p:grpSp>
          <p:nvGrpSpPr>
            <p:cNvPr id="370" name="Group 811"/>
            <p:cNvGrpSpPr/>
            <p:nvPr/>
          </p:nvGrpSpPr>
          <p:grpSpPr bwMode="auto">
            <a:xfrm>
              <a:off x="-4373911" y="-404813"/>
              <a:ext cx="2409908" cy="3767136"/>
              <a:chOff x="4516" y="1332"/>
              <a:chExt cx="1518" cy="2373"/>
            </a:xfrm>
            <a:grpFill/>
          </p:grpSpPr>
          <p:sp>
            <p:nvSpPr>
              <p:cNvPr id="1166" name="Freeform 611"/>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close/>
                  </a:path>
                </a:pathLst>
              </a:custGeom>
              <a:grpFill/>
              <a:ln>
                <a:noFill/>
              </a:ln>
            </p:spPr>
            <p:txBody>
              <a:bodyPr vert="horz" wrap="square" lIns="91440" tIns="45720" rIns="91440" bIns="45720" numCol="1" anchor="t" anchorCtr="0" compatLnSpc="1"/>
              <a:lstStyle/>
              <a:p>
                <a:endParaRPr lang="zh-CN" altLang="en-US"/>
              </a:p>
            </p:txBody>
          </p:sp>
          <p:sp>
            <p:nvSpPr>
              <p:cNvPr id="1167" name="Freeform 612"/>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path>
                </a:pathLst>
              </a:custGeom>
              <a:grpFill/>
              <a:ln>
                <a:noFill/>
              </a:ln>
            </p:spPr>
            <p:txBody>
              <a:bodyPr vert="horz" wrap="square" lIns="91440" tIns="45720" rIns="91440" bIns="45720" numCol="1" anchor="t" anchorCtr="0" compatLnSpc="1"/>
              <a:lstStyle/>
              <a:p>
                <a:endParaRPr lang="zh-CN" altLang="en-US"/>
              </a:p>
            </p:txBody>
          </p:sp>
          <p:sp>
            <p:nvSpPr>
              <p:cNvPr id="1168" name="Freeform 613"/>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169" name="Freeform 614"/>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path>
                </a:pathLst>
              </a:custGeom>
              <a:grpFill/>
              <a:ln>
                <a:noFill/>
              </a:ln>
            </p:spPr>
            <p:txBody>
              <a:bodyPr vert="horz" wrap="square" lIns="91440" tIns="45720" rIns="91440" bIns="45720" numCol="1" anchor="t" anchorCtr="0" compatLnSpc="1"/>
              <a:lstStyle/>
              <a:p>
                <a:endParaRPr lang="zh-CN" altLang="en-US"/>
              </a:p>
            </p:txBody>
          </p:sp>
          <p:sp>
            <p:nvSpPr>
              <p:cNvPr id="1170" name="Freeform 615"/>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close/>
                  </a:path>
                </a:pathLst>
              </a:custGeom>
              <a:grpFill/>
              <a:ln>
                <a:noFill/>
              </a:ln>
            </p:spPr>
            <p:txBody>
              <a:bodyPr vert="horz" wrap="square" lIns="91440" tIns="45720" rIns="91440" bIns="45720" numCol="1" anchor="t" anchorCtr="0" compatLnSpc="1"/>
              <a:lstStyle/>
              <a:p>
                <a:endParaRPr lang="zh-CN" altLang="en-US"/>
              </a:p>
            </p:txBody>
          </p:sp>
          <p:sp>
            <p:nvSpPr>
              <p:cNvPr id="1171" name="Freeform 616"/>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path>
                </a:pathLst>
              </a:custGeom>
              <a:grpFill/>
              <a:ln>
                <a:noFill/>
              </a:ln>
            </p:spPr>
            <p:txBody>
              <a:bodyPr vert="horz" wrap="square" lIns="91440" tIns="45720" rIns="91440" bIns="45720" numCol="1" anchor="t" anchorCtr="0" compatLnSpc="1"/>
              <a:lstStyle/>
              <a:p>
                <a:endParaRPr lang="zh-CN" altLang="en-US"/>
              </a:p>
            </p:txBody>
          </p:sp>
          <p:sp>
            <p:nvSpPr>
              <p:cNvPr id="1172" name="Freeform 617"/>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73" name="Freeform 618"/>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74" name="Freeform 619"/>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175" name="Freeform 620"/>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176" name="Freeform 621"/>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177" name="Freeform 622"/>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path>
                </a:pathLst>
              </a:custGeom>
              <a:grpFill/>
              <a:ln>
                <a:noFill/>
              </a:ln>
            </p:spPr>
            <p:txBody>
              <a:bodyPr vert="horz" wrap="square" lIns="91440" tIns="45720" rIns="91440" bIns="45720" numCol="1" anchor="t" anchorCtr="0" compatLnSpc="1"/>
              <a:lstStyle/>
              <a:p>
                <a:endParaRPr lang="zh-CN" altLang="en-US"/>
              </a:p>
            </p:txBody>
          </p:sp>
          <p:sp>
            <p:nvSpPr>
              <p:cNvPr id="1178" name="Freeform 623"/>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179" name="Freeform 624"/>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180" name="Freeform 625"/>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81" name="Freeform 626"/>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82" name="Freeform 627"/>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183" name="Freeform 628"/>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184" name="Freeform 629"/>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185" name="Freeform 630"/>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186" name="Freeform 631"/>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187" name="Freeform 632"/>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path>
                </a:pathLst>
              </a:custGeom>
              <a:grpFill/>
              <a:ln>
                <a:noFill/>
              </a:ln>
            </p:spPr>
            <p:txBody>
              <a:bodyPr vert="horz" wrap="square" lIns="91440" tIns="45720" rIns="91440" bIns="45720" numCol="1" anchor="t" anchorCtr="0" compatLnSpc="1"/>
              <a:lstStyle/>
              <a:p>
                <a:endParaRPr lang="zh-CN" altLang="en-US"/>
              </a:p>
            </p:txBody>
          </p:sp>
          <p:sp>
            <p:nvSpPr>
              <p:cNvPr id="1188" name="Freeform 633"/>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189" name="Freeform 634"/>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190" name="Freeform 635"/>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91" name="Freeform 636"/>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92" name="Freeform 637"/>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93" name="Freeform 638"/>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94" name="Freeform 639"/>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close/>
                  </a:path>
                </a:pathLst>
              </a:custGeom>
              <a:grpFill/>
              <a:ln>
                <a:noFill/>
              </a:ln>
            </p:spPr>
            <p:txBody>
              <a:bodyPr vert="horz" wrap="square" lIns="91440" tIns="45720" rIns="91440" bIns="45720" numCol="1" anchor="t" anchorCtr="0" compatLnSpc="1"/>
              <a:lstStyle/>
              <a:p>
                <a:endParaRPr lang="zh-CN" altLang="en-US"/>
              </a:p>
            </p:txBody>
          </p:sp>
          <p:sp>
            <p:nvSpPr>
              <p:cNvPr id="1195" name="Freeform 640"/>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path>
                </a:pathLst>
              </a:custGeom>
              <a:grpFill/>
              <a:ln>
                <a:noFill/>
              </a:ln>
            </p:spPr>
            <p:txBody>
              <a:bodyPr vert="horz" wrap="square" lIns="91440" tIns="45720" rIns="91440" bIns="45720" numCol="1" anchor="t" anchorCtr="0" compatLnSpc="1"/>
              <a:lstStyle/>
              <a:p>
                <a:endParaRPr lang="zh-CN" altLang="en-US"/>
              </a:p>
            </p:txBody>
          </p:sp>
          <p:sp>
            <p:nvSpPr>
              <p:cNvPr id="1196" name="Freeform 641"/>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197" name="Freeform 642"/>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198" name="Freeform 643"/>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199" name="Freeform 644"/>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path>
                </a:pathLst>
              </a:custGeom>
              <a:grpFill/>
              <a:ln>
                <a:noFill/>
              </a:ln>
            </p:spPr>
            <p:txBody>
              <a:bodyPr vert="horz" wrap="square" lIns="91440" tIns="45720" rIns="91440" bIns="45720" numCol="1" anchor="t" anchorCtr="0" compatLnSpc="1"/>
              <a:lstStyle/>
              <a:p>
                <a:endParaRPr lang="zh-CN" altLang="en-US"/>
              </a:p>
            </p:txBody>
          </p:sp>
          <p:sp>
            <p:nvSpPr>
              <p:cNvPr id="1200" name="Freeform 645"/>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201" name="Freeform 646"/>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202" name="Freeform 647"/>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203" name="Freeform 648"/>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path>
                </a:pathLst>
              </a:custGeom>
              <a:grpFill/>
              <a:ln>
                <a:noFill/>
              </a:ln>
            </p:spPr>
            <p:txBody>
              <a:bodyPr vert="horz" wrap="square" lIns="91440" tIns="45720" rIns="91440" bIns="45720" numCol="1" anchor="t" anchorCtr="0" compatLnSpc="1"/>
              <a:lstStyle/>
              <a:p>
                <a:endParaRPr lang="zh-CN" altLang="en-US"/>
              </a:p>
            </p:txBody>
          </p:sp>
          <p:sp>
            <p:nvSpPr>
              <p:cNvPr id="1204" name="Freeform 649"/>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close/>
                  </a:path>
                </a:pathLst>
              </a:custGeom>
              <a:grpFill/>
              <a:ln>
                <a:noFill/>
              </a:ln>
            </p:spPr>
            <p:txBody>
              <a:bodyPr vert="horz" wrap="square" lIns="91440" tIns="45720" rIns="91440" bIns="45720" numCol="1" anchor="t" anchorCtr="0" compatLnSpc="1"/>
              <a:lstStyle/>
              <a:p>
                <a:endParaRPr lang="zh-CN" altLang="en-US"/>
              </a:p>
            </p:txBody>
          </p:sp>
          <p:sp>
            <p:nvSpPr>
              <p:cNvPr id="1205" name="Freeform 650"/>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path>
                </a:pathLst>
              </a:custGeom>
              <a:grpFill/>
              <a:ln>
                <a:noFill/>
              </a:ln>
            </p:spPr>
            <p:txBody>
              <a:bodyPr vert="horz" wrap="square" lIns="91440" tIns="45720" rIns="91440" bIns="45720" numCol="1" anchor="t" anchorCtr="0" compatLnSpc="1"/>
              <a:lstStyle/>
              <a:p>
                <a:endParaRPr lang="zh-CN" altLang="en-US"/>
              </a:p>
            </p:txBody>
          </p:sp>
          <p:sp>
            <p:nvSpPr>
              <p:cNvPr id="1206" name="Freeform 651"/>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close/>
                  </a:path>
                </a:pathLst>
              </a:custGeom>
              <a:grpFill/>
              <a:ln>
                <a:noFill/>
              </a:ln>
            </p:spPr>
            <p:txBody>
              <a:bodyPr vert="horz" wrap="square" lIns="91440" tIns="45720" rIns="91440" bIns="45720" numCol="1" anchor="t" anchorCtr="0" compatLnSpc="1"/>
              <a:lstStyle/>
              <a:p>
                <a:endParaRPr lang="zh-CN" altLang="en-US"/>
              </a:p>
            </p:txBody>
          </p:sp>
          <p:sp>
            <p:nvSpPr>
              <p:cNvPr id="1207" name="Freeform 652"/>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path>
                </a:pathLst>
              </a:custGeom>
              <a:grpFill/>
              <a:ln>
                <a:noFill/>
              </a:ln>
            </p:spPr>
            <p:txBody>
              <a:bodyPr vert="horz" wrap="square" lIns="91440" tIns="45720" rIns="91440" bIns="45720" numCol="1" anchor="t" anchorCtr="0" compatLnSpc="1"/>
              <a:lstStyle/>
              <a:p>
                <a:endParaRPr lang="zh-CN" altLang="en-US"/>
              </a:p>
            </p:txBody>
          </p:sp>
          <p:sp>
            <p:nvSpPr>
              <p:cNvPr id="1208" name="Freeform 653"/>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209" name="Freeform 654"/>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210" name="Freeform 655"/>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211" name="Freeform 656"/>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path>
                </a:pathLst>
              </a:custGeom>
              <a:grpFill/>
              <a:ln>
                <a:noFill/>
              </a:ln>
            </p:spPr>
            <p:txBody>
              <a:bodyPr vert="horz" wrap="square" lIns="91440" tIns="45720" rIns="91440" bIns="45720" numCol="1" anchor="t" anchorCtr="0" compatLnSpc="1"/>
              <a:lstStyle/>
              <a:p>
                <a:endParaRPr lang="zh-CN" altLang="en-US"/>
              </a:p>
            </p:txBody>
          </p:sp>
          <p:sp>
            <p:nvSpPr>
              <p:cNvPr id="1212" name="Freeform 657"/>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13" name="Freeform 658"/>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14" name="Freeform 659"/>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close/>
                  </a:path>
                </a:pathLst>
              </a:custGeom>
              <a:grpFill/>
              <a:ln>
                <a:noFill/>
              </a:ln>
            </p:spPr>
            <p:txBody>
              <a:bodyPr vert="horz" wrap="square" lIns="91440" tIns="45720" rIns="91440" bIns="45720" numCol="1" anchor="t" anchorCtr="0" compatLnSpc="1"/>
              <a:lstStyle/>
              <a:p>
                <a:endParaRPr lang="zh-CN" altLang="en-US"/>
              </a:p>
            </p:txBody>
          </p:sp>
          <p:sp>
            <p:nvSpPr>
              <p:cNvPr id="1215" name="Freeform 660"/>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path>
                </a:pathLst>
              </a:custGeom>
              <a:grpFill/>
              <a:ln>
                <a:noFill/>
              </a:ln>
            </p:spPr>
            <p:txBody>
              <a:bodyPr vert="horz" wrap="square" lIns="91440" tIns="45720" rIns="91440" bIns="45720" numCol="1" anchor="t" anchorCtr="0" compatLnSpc="1"/>
              <a:lstStyle/>
              <a:p>
                <a:endParaRPr lang="zh-CN" altLang="en-US"/>
              </a:p>
            </p:txBody>
          </p:sp>
          <p:sp>
            <p:nvSpPr>
              <p:cNvPr id="1216" name="Freeform 661"/>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217" name="Freeform 662"/>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218" name="Freeform 663"/>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close/>
                  </a:path>
                </a:pathLst>
              </a:custGeom>
              <a:grpFill/>
              <a:ln>
                <a:noFill/>
              </a:ln>
            </p:spPr>
            <p:txBody>
              <a:bodyPr vert="horz" wrap="square" lIns="91440" tIns="45720" rIns="91440" bIns="45720" numCol="1" anchor="t" anchorCtr="0" compatLnSpc="1"/>
              <a:lstStyle/>
              <a:p>
                <a:endParaRPr lang="zh-CN" altLang="en-US"/>
              </a:p>
            </p:txBody>
          </p:sp>
          <p:sp>
            <p:nvSpPr>
              <p:cNvPr id="1219" name="Freeform 664"/>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path>
                </a:pathLst>
              </a:custGeom>
              <a:grpFill/>
              <a:ln>
                <a:noFill/>
              </a:ln>
            </p:spPr>
            <p:txBody>
              <a:bodyPr vert="horz" wrap="square" lIns="91440" tIns="45720" rIns="91440" bIns="45720" numCol="1" anchor="t" anchorCtr="0" compatLnSpc="1"/>
              <a:lstStyle/>
              <a:p>
                <a:endParaRPr lang="zh-CN" altLang="en-US"/>
              </a:p>
            </p:txBody>
          </p:sp>
          <p:sp>
            <p:nvSpPr>
              <p:cNvPr id="1220" name="Freeform 665"/>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221" name="Freeform 666"/>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222" name="Freeform 667"/>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3" name="Freeform 668"/>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4" name="Freeform 669"/>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225" name="Freeform 670"/>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226" name="Freeform 671"/>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7" name="Freeform 672"/>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8" name="Freeform 673"/>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229" name="Freeform 674"/>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230" name="Freeform 675"/>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close/>
                  </a:path>
                </a:pathLst>
              </a:custGeom>
              <a:grpFill/>
              <a:ln>
                <a:noFill/>
              </a:ln>
            </p:spPr>
            <p:txBody>
              <a:bodyPr vert="horz" wrap="square" lIns="91440" tIns="45720" rIns="91440" bIns="45720" numCol="1" anchor="t" anchorCtr="0" compatLnSpc="1"/>
              <a:lstStyle/>
              <a:p>
                <a:endParaRPr lang="zh-CN" altLang="en-US"/>
              </a:p>
            </p:txBody>
          </p:sp>
          <p:sp>
            <p:nvSpPr>
              <p:cNvPr id="1231" name="Freeform 676"/>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path>
                </a:pathLst>
              </a:custGeom>
              <a:grpFill/>
              <a:ln>
                <a:noFill/>
              </a:ln>
            </p:spPr>
            <p:txBody>
              <a:bodyPr vert="horz" wrap="square" lIns="91440" tIns="45720" rIns="91440" bIns="45720" numCol="1" anchor="t" anchorCtr="0" compatLnSpc="1"/>
              <a:lstStyle/>
              <a:p>
                <a:endParaRPr lang="zh-CN" altLang="en-US"/>
              </a:p>
            </p:txBody>
          </p:sp>
          <p:sp>
            <p:nvSpPr>
              <p:cNvPr id="1232" name="Freeform 677"/>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233" name="Freeform 678"/>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234" name="Freeform 679"/>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close/>
                  </a:path>
                </a:pathLst>
              </a:custGeom>
              <a:grpFill/>
              <a:ln>
                <a:noFill/>
              </a:ln>
            </p:spPr>
            <p:txBody>
              <a:bodyPr vert="horz" wrap="square" lIns="91440" tIns="45720" rIns="91440" bIns="45720" numCol="1" anchor="t" anchorCtr="0" compatLnSpc="1"/>
              <a:lstStyle/>
              <a:p>
                <a:endParaRPr lang="zh-CN" altLang="en-US"/>
              </a:p>
            </p:txBody>
          </p:sp>
          <p:sp>
            <p:nvSpPr>
              <p:cNvPr id="1235" name="Freeform 680"/>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path>
                </a:pathLst>
              </a:custGeom>
              <a:grpFill/>
              <a:ln>
                <a:noFill/>
              </a:ln>
            </p:spPr>
            <p:txBody>
              <a:bodyPr vert="horz" wrap="square" lIns="91440" tIns="45720" rIns="91440" bIns="45720" numCol="1" anchor="t" anchorCtr="0" compatLnSpc="1"/>
              <a:lstStyle/>
              <a:p>
                <a:endParaRPr lang="zh-CN" altLang="en-US"/>
              </a:p>
            </p:txBody>
          </p:sp>
          <p:sp>
            <p:nvSpPr>
              <p:cNvPr id="1236" name="Freeform 681"/>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37" name="Freeform 682"/>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38" name="Rectangle 683"/>
              <p:cNvSpPr>
                <a:spLocks noChangeArrowheads="1"/>
              </p:cNvSpPr>
              <p:nvPr/>
            </p:nvSpPr>
            <p:spPr bwMode="auto">
              <a:xfrm>
                <a:off x="4682" y="1332"/>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239" name="Freeform 684"/>
              <p:cNvSpPr/>
              <p:nvPr/>
            </p:nvSpPr>
            <p:spPr bwMode="auto">
              <a:xfrm>
                <a:off x="4682" y="133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0" name="Freeform 685"/>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41" name="Freeform 686"/>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2" name="Rectangle 687"/>
              <p:cNvSpPr>
                <a:spLocks noChangeArrowheads="1"/>
              </p:cNvSpPr>
              <p:nvPr/>
            </p:nvSpPr>
            <p:spPr bwMode="auto">
              <a:xfrm>
                <a:off x="555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3" name="Rectangle 688"/>
              <p:cNvSpPr>
                <a:spLocks noChangeArrowheads="1"/>
              </p:cNvSpPr>
              <p:nvPr/>
            </p:nvSpPr>
            <p:spPr bwMode="auto">
              <a:xfrm>
                <a:off x="55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4" name="Rectangle 689"/>
              <p:cNvSpPr>
                <a:spLocks noChangeArrowheads="1"/>
              </p:cNvSpPr>
              <p:nvPr/>
            </p:nvSpPr>
            <p:spPr bwMode="auto">
              <a:xfrm>
                <a:off x="55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5" name="Rectangle 690"/>
              <p:cNvSpPr>
                <a:spLocks noChangeArrowheads="1"/>
              </p:cNvSpPr>
              <p:nvPr/>
            </p:nvSpPr>
            <p:spPr bwMode="auto">
              <a:xfrm>
                <a:off x="555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6" name="Rectangle 691"/>
              <p:cNvSpPr>
                <a:spLocks noChangeArrowheads="1"/>
              </p:cNvSpPr>
              <p:nvPr/>
            </p:nvSpPr>
            <p:spPr bwMode="auto">
              <a:xfrm>
                <a:off x="5570" y="17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7" name="Rectangle 692"/>
              <p:cNvSpPr>
                <a:spLocks noChangeArrowheads="1"/>
              </p:cNvSpPr>
              <p:nvPr/>
            </p:nvSpPr>
            <p:spPr bwMode="auto">
              <a:xfrm>
                <a:off x="5550" y="1768"/>
                <a:ext cx="20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8" name="Rectangle 693"/>
              <p:cNvSpPr>
                <a:spLocks noChangeArrowheads="1"/>
              </p:cNvSpPr>
              <p:nvPr/>
            </p:nvSpPr>
            <p:spPr bwMode="auto">
              <a:xfrm>
                <a:off x="555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9" name="Rectangle 694"/>
              <p:cNvSpPr>
                <a:spLocks noChangeArrowheads="1"/>
              </p:cNvSpPr>
              <p:nvPr/>
            </p:nvSpPr>
            <p:spPr bwMode="auto">
              <a:xfrm>
                <a:off x="5570" y="1824"/>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0" name="Rectangle 695"/>
              <p:cNvSpPr>
                <a:spLocks noChangeArrowheads="1"/>
              </p:cNvSpPr>
              <p:nvPr/>
            </p:nvSpPr>
            <p:spPr bwMode="auto">
              <a:xfrm>
                <a:off x="5614" y="1824"/>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1" name="Rectangle 696"/>
              <p:cNvSpPr>
                <a:spLocks noChangeArrowheads="1"/>
              </p:cNvSpPr>
              <p:nvPr/>
            </p:nvSpPr>
            <p:spPr bwMode="auto">
              <a:xfrm>
                <a:off x="5550"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2" name="Rectangle 697"/>
              <p:cNvSpPr>
                <a:spLocks noChangeArrowheads="1"/>
              </p:cNvSpPr>
              <p:nvPr/>
            </p:nvSpPr>
            <p:spPr bwMode="auto">
              <a:xfrm>
                <a:off x="5592" y="1936"/>
                <a:ext cx="100"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3" name="Rectangle 698"/>
              <p:cNvSpPr>
                <a:spLocks noChangeArrowheads="1"/>
              </p:cNvSpPr>
              <p:nvPr/>
            </p:nvSpPr>
            <p:spPr bwMode="auto">
              <a:xfrm>
                <a:off x="5656" y="1993"/>
                <a:ext cx="3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4" name="Rectangle 699"/>
              <p:cNvSpPr>
                <a:spLocks noChangeArrowheads="1"/>
              </p:cNvSpPr>
              <p:nvPr/>
            </p:nvSpPr>
            <p:spPr bwMode="auto">
              <a:xfrm>
                <a:off x="5550"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5" name="Rectangle 700"/>
              <p:cNvSpPr>
                <a:spLocks noChangeArrowheads="1"/>
              </p:cNvSpPr>
              <p:nvPr/>
            </p:nvSpPr>
            <p:spPr bwMode="auto">
              <a:xfrm>
                <a:off x="5592" y="204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6" name="Rectangle 701"/>
              <p:cNvSpPr>
                <a:spLocks noChangeArrowheads="1"/>
              </p:cNvSpPr>
              <p:nvPr/>
            </p:nvSpPr>
            <p:spPr bwMode="auto">
              <a:xfrm>
                <a:off x="5570" y="21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7" name="Rectangle 702"/>
              <p:cNvSpPr>
                <a:spLocks noChangeArrowheads="1"/>
              </p:cNvSpPr>
              <p:nvPr/>
            </p:nvSpPr>
            <p:spPr bwMode="auto">
              <a:xfrm>
                <a:off x="5614" y="2161"/>
                <a:ext cx="20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8" name="Rectangle 703"/>
              <p:cNvSpPr>
                <a:spLocks noChangeArrowheads="1"/>
              </p:cNvSpPr>
              <p:nvPr/>
            </p:nvSpPr>
            <p:spPr bwMode="auto">
              <a:xfrm>
                <a:off x="5550" y="232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9" name="Rectangle 704"/>
              <p:cNvSpPr>
                <a:spLocks noChangeArrowheads="1"/>
              </p:cNvSpPr>
              <p:nvPr/>
            </p:nvSpPr>
            <p:spPr bwMode="auto">
              <a:xfrm>
                <a:off x="5592" y="232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0" name="Rectangle 705"/>
              <p:cNvSpPr>
                <a:spLocks noChangeArrowheads="1"/>
              </p:cNvSpPr>
              <p:nvPr/>
            </p:nvSpPr>
            <p:spPr bwMode="auto">
              <a:xfrm>
                <a:off x="5656" y="232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1" name="Rectangle 706"/>
              <p:cNvSpPr>
                <a:spLocks noChangeArrowheads="1"/>
              </p:cNvSpPr>
              <p:nvPr/>
            </p:nvSpPr>
            <p:spPr bwMode="auto">
              <a:xfrm>
                <a:off x="557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2" name="Rectangle 707"/>
              <p:cNvSpPr>
                <a:spLocks noChangeArrowheads="1"/>
              </p:cNvSpPr>
              <p:nvPr/>
            </p:nvSpPr>
            <p:spPr bwMode="auto">
              <a:xfrm>
                <a:off x="5570" y="244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3" name="Rectangle 708"/>
              <p:cNvSpPr>
                <a:spLocks noChangeArrowheads="1"/>
              </p:cNvSpPr>
              <p:nvPr/>
            </p:nvSpPr>
            <p:spPr bwMode="auto">
              <a:xfrm>
                <a:off x="5550"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4" name="Rectangle 709"/>
              <p:cNvSpPr>
                <a:spLocks noChangeArrowheads="1"/>
              </p:cNvSpPr>
              <p:nvPr/>
            </p:nvSpPr>
            <p:spPr bwMode="auto">
              <a:xfrm>
                <a:off x="5592" y="2499"/>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5" name="Rectangle 710"/>
              <p:cNvSpPr>
                <a:spLocks noChangeArrowheads="1"/>
              </p:cNvSpPr>
              <p:nvPr/>
            </p:nvSpPr>
            <p:spPr bwMode="auto">
              <a:xfrm>
                <a:off x="5550" y="2555"/>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6" name="Rectangle 711"/>
              <p:cNvSpPr>
                <a:spLocks noChangeArrowheads="1"/>
              </p:cNvSpPr>
              <p:nvPr/>
            </p:nvSpPr>
            <p:spPr bwMode="auto">
              <a:xfrm>
                <a:off x="559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7" name="Rectangle 712"/>
              <p:cNvSpPr>
                <a:spLocks noChangeArrowheads="1"/>
              </p:cNvSpPr>
              <p:nvPr/>
            </p:nvSpPr>
            <p:spPr bwMode="auto">
              <a:xfrm>
                <a:off x="5636"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8" name="Rectangle 713"/>
              <p:cNvSpPr>
                <a:spLocks noChangeArrowheads="1"/>
              </p:cNvSpPr>
              <p:nvPr/>
            </p:nvSpPr>
            <p:spPr bwMode="auto">
              <a:xfrm>
                <a:off x="565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9" name="Rectangle 714"/>
              <p:cNvSpPr>
                <a:spLocks noChangeArrowheads="1"/>
              </p:cNvSpPr>
              <p:nvPr/>
            </p:nvSpPr>
            <p:spPr bwMode="auto">
              <a:xfrm>
                <a:off x="5550" y="272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0" name="Rectangle 715"/>
              <p:cNvSpPr>
                <a:spLocks noChangeArrowheads="1"/>
              </p:cNvSpPr>
              <p:nvPr/>
            </p:nvSpPr>
            <p:spPr bwMode="auto">
              <a:xfrm>
                <a:off x="5592" y="2724"/>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1" name="Rectangle 716"/>
              <p:cNvSpPr>
                <a:spLocks noChangeArrowheads="1"/>
              </p:cNvSpPr>
              <p:nvPr/>
            </p:nvSpPr>
            <p:spPr bwMode="auto">
              <a:xfrm>
                <a:off x="557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2" name="Rectangle 717"/>
              <p:cNvSpPr>
                <a:spLocks noChangeArrowheads="1"/>
              </p:cNvSpPr>
              <p:nvPr/>
            </p:nvSpPr>
            <p:spPr bwMode="auto">
              <a:xfrm>
                <a:off x="5614" y="2780"/>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3" name="Rectangle 718"/>
              <p:cNvSpPr>
                <a:spLocks noChangeArrowheads="1"/>
              </p:cNvSpPr>
              <p:nvPr/>
            </p:nvSpPr>
            <p:spPr bwMode="auto">
              <a:xfrm>
                <a:off x="5550"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4" name="Rectangle 719"/>
              <p:cNvSpPr>
                <a:spLocks noChangeArrowheads="1"/>
              </p:cNvSpPr>
              <p:nvPr/>
            </p:nvSpPr>
            <p:spPr bwMode="auto">
              <a:xfrm>
                <a:off x="559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5" name="Rectangle 720"/>
              <p:cNvSpPr>
                <a:spLocks noChangeArrowheads="1"/>
              </p:cNvSpPr>
              <p:nvPr/>
            </p:nvSpPr>
            <p:spPr bwMode="auto">
              <a:xfrm>
                <a:off x="5744"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6" name="Rectangle 721"/>
              <p:cNvSpPr>
                <a:spLocks noChangeArrowheads="1"/>
              </p:cNvSpPr>
              <p:nvPr/>
            </p:nvSpPr>
            <p:spPr bwMode="auto">
              <a:xfrm>
                <a:off x="576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7" name="Rectangle 722"/>
              <p:cNvSpPr>
                <a:spLocks noChangeArrowheads="1"/>
              </p:cNvSpPr>
              <p:nvPr/>
            </p:nvSpPr>
            <p:spPr bwMode="auto">
              <a:xfrm>
                <a:off x="5786"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8" name="Rectangle 723"/>
              <p:cNvSpPr>
                <a:spLocks noChangeArrowheads="1"/>
              </p:cNvSpPr>
              <p:nvPr/>
            </p:nvSpPr>
            <p:spPr bwMode="auto">
              <a:xfrm>
                <a:off x="568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9" name="Rectangle 724"/>
              <p:cNvSpPr>
                <a:spLocks noChangeArrowheads="1"/>
              </p:cNvSpPr>
              <p:nvPr/>
            </p:nvSpPr>
            <p:spPr bwMode="auto">
              <a:xfrm>
                <a:off x="5722" y="1710"/>
                <a:ext cx="2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0" name="Rectangle 725"/>
              <p:cNvSpPr>
                <a:spLocks noChangeArrowheads="1"/>
              </p:cNvSpPr>
              <p:nvPr/>
            </p:nvSpPr>
            <p:spPr bwMode="auto">
              <a:xfrm>
                <a:off x="568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1" name="Rectangle 726"/>
              <p:cNvSpPr>
                <a:spLocks noChangeArrowheads="1"/>
              </p:cNvSpPr>
              <p:nvPr/>
            </p:nvSpPr>
            <p:spPr bwMode="auto">
              <a:xfrm>
                <a:off x="5786" y="18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2" name="Rectangle 727"/>
              <p:cNvSpPr>
                <a:spLocks noChangeArrowheads="1"/>
              </p:cNvSpPr>
              <p:nvPr/>
            </p:nvSpPr>
            <p:spPr bwMode="auto">
              <a:xfrm>
                <a:off x="5700" y="199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3" name="Rectangle 728"/>
              <p:cNvSpPr>
                <a:spLocks noChangeArrowheads="1"/>
              </p:cNvSpPr>
              <p:nvPr/>
            </p:nvSpPr>
            <p:spPr bwMode="auto">
              <a:xfrm>
                <a:off x="5786"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4" name="Rectangle 729"/>
              <p:cNvSpPr>
                <a:spLocks noChangeArrowheads="1"/>
              </p:cNvSpPr>
              <p:nvPr/>
            </p:nvSpPr>
            <p:spPr bwMode="auto">
              <a:xfrm>
                <a:off x="5636" y="227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5" name="Rectangle 730"/>
              <p:cNvSpPr>
                <a:spLocks noChangeArrowheads="1"/>
              </p:cNvSpPr>
              <p:nvPr/>
            </p:nvSpPr>
            <p:spPr bwMode="auto">
              <a:xfrm>
                <a:off x="574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6" name="Rectangle 731"/>
              <p:cNvSpPr>
                <a:spLocks noChangeArrowheads="1"/>
              </p:cNvSpPr>
              <p:nvPr/>
            </p:nvSpPr>
            <p:spPr bwMode="auto">
              <a:xfrm>
                <a:off x="5786"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7" name="Rectangle 732"/>
              <p:cNvSpPr>
                <a:spLocks noChangeArrowheads="1"/>
              </p:cNvSpPr>
              <p:nvPr/>
            </p:nvSpPr>
            <p:spPr bwMode="auto">
              <a:xfrm>
                <a:off x="5656" y="2387"/>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8" name="Rectangle 733"/>
              <p:cNvSpPr>
                <a:spLocks noChangeArrowheads="1"/>
              </p:cNvSpPr>
              <p:nvPr/>
            </p:nvSpPr>
            <p:spPr bwMode="auto">
              <a:xfrm>
                <a:off x="5786"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9" name="Rectangle 734"/>
              <p:cNvSpPr>
                <a:spLocks noChangeArrowheads="1"/>
              </p:cNvSpPr>
              <p:nvPr/>
            </p:nvSpPr>
            <p:spPr bwMode="auto">
              <a:xfrm>
                <a:off x="5786"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90" name="Rectangle 735"/>
              <p:cNvSpPr>
                <a:spLocks noChangeArrowheads="1"/>
              </p:cNvSpPr>
              <p:nvPr/>
            </p:nvSpPr>
            <p:spPr bwMode="auto">
              <a:xfrm>
                <a:off x="578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91" name="Rectangle 736"/>
              <p:cNvSpPr>
                <a:spLocks noChangeArrowheads="1"/>
              </p:cNvSpPr>
              <p:nvPr/>
            </p:nvSpPr>
            <p:spPr bwMode="auto">
              <a:xfrm>
                <a:off x="5700" y="266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2" name="Rectangle 737"/>
              <p:cNvSpPr>
                <a:spLocks noChangeArrowheads="1"/>
              </p:cNvSpPr>
              <p:nvPr/>
            </p:nvSpPr>
            <p:spPr bwMode="auto">
              <a:xfrm>
                <a:off x="57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3" name="Rectangle 738"/>
              <p:cNvSpPr>
                <a:spLocks noChangeArrowheads="1"/>
              </p:cNvSpPr>
              <p:nvPr/>
            </p:nvSpPr>
            <p:spPr bwMode="auto">
              <a:xfrm>
                <a:off x="5786"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4" name="Rectangle 739"/>
              <p:cNvSpPr>
                <a:spLocks noChangeArrowheads="1"/>
              </p:cNvSpPr>
              <p:nvPr/>
            </p:nvSpPr>
            <p:spPr bwMode="auto">
              <a:xfrm>
                <a:off x="570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5" name="Rectangle 740"/>
              <p:cNvSpPr>
                <a:spLocks noChangeArrowheads="1"/>
              </p:cNvSpPr>
              <p:nvPr/>
            </p:nvSpPr>
            <p:spPr bwMode="auto">
              <a:xfrm>
                <a:off x="559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6" name="Rectangle 741"/>
              <p:cNvSpPr>
                <a:spLocks noChangeArrowheads="1"/>
              </p:cNvSpPr>
              <p:nvPr/>
            </p:nvSpPr>
            <p:spPr bwMode="auto">
              <a:xfrm>
                <a:off x="572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7" name="Rectangle 742"/>
              <p:cNvSpPr>
                <a:spLocks noChangeArrowheads="1"/>
              </p:cNvSpPr>
              <p:nvPr/>
            </p:nvSpPr>
            <p:spPr bwMode="auto">
              <a:xfrm>
                <a:off x="5550"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8" name="Rectangle 743"/>
              <p:cNvSpPr>
                <a:spLocks noChangeArrowheads="1"/>
              </p:cNvSpPr>
              <p:nvPr/>
            </p:nvSpPr>
            <p:spPr bwMode="auto">
              <a:xfrm>
                <a:off x="563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9" name="Rectangle 744"/>
              <p:cNvSpPr>
                <a:spLocks noChangeArrowheads="1"/>
              </p:cNvSpPr>
              <p:nvPr/>
            </p:nvSpPr>
            <p:spPr bwMode="auto">
              <a:xfrm>
                <a:off x="5658"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0" name="Rectangle 745"/>
              <p:cNvSpPr>
                <a:spLocks noChangeArrowheads="1"/>
              </p:cNvSpPr>
              <p:nvPr/>
            </p:nvSpPr>
            <p:spPr bwMode="auto">
              <a:xfrm>
                <a:off x="5656"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1" name="Rectangle 746"/>
              <p:cNvSpPr>
                <a:spLocks noChangeArrowheads="1"/>
              </p:cNvSpPr>
              <p:nvPr/>
            </p:nvSpPr>
            <p:spPr bwMode="auto">
              <a:xfrm>
                <a:off x="5614"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2" name="Rectangle 747"/>
              <p:cNvSpPr>
                <a:spLocks noChangeArrowheads="1"/>
              </p:cNvSpPr>
              <p:nvPr/>
            </p:nvSpPr>
            <p:spPr bwMode="auto">
              <a:xfrm>
                <a:off x="555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3" name="Rectangle 748"/>
              <p:cNvSpPr>
                <a:spLocks noChangeArrowheads="1"/>
              </p:cNvSpPr>
              <p:nvPr/>
            </p:nvSpPr>
            <p:spPr bwMode="auto">
              <a:xfrm>
                <a:off x="559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4" name="Rectangle 749"/>
              <p:cNvSpPr>
                <a:spLocks noChangeArrowheads="1"/>
              </p:cNvSpPr>
              <p:nvPr/>
            </p:nvSpPr>
            <p:spPr bwMode="auto">
              <a:xfrm>
                <a:off x="5614"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5" name="Rectangle 750"/>
              <p:cNvSpPr>
                <a:spLocks noChangeArrowheads="1"/>
              </p:cNvSpPr>
              <p:nvPr/>
            </p:nvSpPr>
            <p:spPr bwMode="auto">
              <a:xfrm>
                <a:off x="5722"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6" name="Rectangle 751"/>
              <p:cNvSpPr>
                <a:spLocks noChangeArrowheads="1"/>
              </p:cNvSpPr>
              <p:nvPr/>
            </p:nvSpPr>
            <p:spPr bwMode="auto">
              <a:xfrm>
                <a:off x="5550"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7" name="Rectangle 752"/>
              <p:cNvSpPr>
                <a:spLocks noChangeArrowheads="1"/>
              </p:cNvSpPr>
              <p:nvPr/>
            </p:nvSpPr>
            <p:spPr bwMode="auto">
              <a:xfrm>
                <a:off x="5700" y="31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8" name="Rectangle 753"/>
              <p:cNvSpPr>
                <a:spLocks noChangeArrowheads="1"/>
              </p:cNvSpPr>
              <p:nvPr/>
            </p:nvSpPr>
            <p:spPr bwMode="auto">
              <a:xfrm>
                <a:off x="5614"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9" name="Rectangle 754"/>
              <p:cNvSpPr>
                <a:spLocks noChangeArrowheads="1"/>
              </p:cNvSpPr>
              <p:nvPr/>
            </p:nvSpPr>
            <p:spPr bwMode="auto">
              <a:xfrm>
                <a:off x="568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0" name="Rectangle 755"/>
              <p:cNvSpPr>
                <a:spLocks noChangeArrowheads="1"/>
              </p:cNvSpPr>
              <p:nvPr/>
            </p:nvSpPr>
            <p:spPr bwMode="auto">
              <a:xfrm>
                <a:off x="5550"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1" name="Rectangle 756"/>
              <p:cNvSpPr>
                <a:spLocks noChangeArrowheads="1"/>
              </p:cNvSpPr>
              <p:nvPr/>
            </p:nvSpPr>
            <p:spPr bwMode="auto">
              <a:xfrm>
                <a:off x="5656" y="3294"/>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2" name="Rectangle 757"/>
              <p:cNvSpPr>
                <a:spLocks noChangeArrowheads="1"/>
              </p:cNvSpPr>
              <p:nvPr/>
            </p:nvSpPr>
            <p:spPr bwMode="auto">
              <a:xfrm>
                <a:off x="5614"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3" name="Rectangle 758"/>
              <p:cNvSpPr>
                <a:spLocks noChangeArrowheads="1"/>
              </p:cNvSpPr>
              <p:nvPr/>
            </p:nvSpPr>
            <p:spPr bwMode="auto">
              <a:xfrm>
                <a:off x="5550"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4" name="Rectangle 759"/>
              <p:cNvSpPr>
                <a:spLocks noChangeArrowheads="1"/>
              </p:cNvSpPr>
              <p:nvPr/>
            </p:nvSpPr>
            <p:spPr bwMode="auto">
              <a:xfrm>
                <a:off x="565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5" name="Rectangle 760"/>
              <p:cNvSpPr>
                <a:spLocks noChangeArrowheads="1"/>
              </p:cNvSpPr>
              <p:nvPr/>
            </p:nvSpPr>
            <p:spPr bwMode="auto">
              <a:xfrm>
                <a:off x="578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6" name="Rectangle 761"/>
              <p:cNvSpPr>
                <a:spLocks noChangeArrowheads="1"/>
              </p:cNvSpPr>
              <p:nvPr/>
            </p:nvSpPr>
            <p:spPr bwMode="auto">
              <a:xfrm>
                <a:off x="5786" y="350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7" name="Rectangle 762"/>
              <p:cNvSpPr>
                <a:spLocks noChangeArrowheads="1"/>
              </p:cNvSpPr>
              <p:nvPr/>
            </p:nvSpPr>
            <p:spPr bwMode="auto">
              <a:xfrm>
                <a:off x="5550" y="356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8" name="Rectangle 763"/>
              <p:cNvSpPr>
                <a:spLocks noChangeArrowheads="1"/>
              </p:cNvSpPr>
              <p:nvPr/>
            </p:nvSpPr>
            <p:spPr bwMode="auto">
              <a:xfrm>
                <a:off x="565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9" name="Rectangle 764"/>
              <p:cNvSpPr>
                <a:spLocks noChangeArrowheads="1"/>
              </p:cNvSpPr>
              <p:nvPr/>
            </p:nvSpPr>
            <p:spPr bwMode="auto">
              <a:xfrm>
                <a:off x="5656" y="367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0" name="Rectangle 765"/>
              <p:cNvSpPr>
                <a:spLocks noChangeArrowheads="1"/>
              </p:cNvSpPr>
              <p:nvPr/>
            </p:nvSpPr>
            <p:spPr bwMode="auto">
              <a:xfrm>
                <a:off x="578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1" name="Rectangle 766"/>
              <p:cNvSpPr>
                <a:spLocks noChangeArrowheads="1"/>
              </p:cNvSpPr>
              <p:nvPr/>
            </p:nvSpPr>
            <p:spPr bwMode="auto">
              <a:xfrm>
                <a:off x="578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2" name="Rectangle 767"/>
              <p:cNvSpPr>
                <a:spLocks noChangeArrowheads="1"/>
              </p:cNvSpPr>
              <p:nvPr/>
            </p:nvSpPr>
            <p:spPr bwMode="auto">
              <a:xfrm>
                <a:off x="580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3" name="Rectangle 768"/>
              <p:cNvSpPr>
                <a:spLocks noChangeArrowheads="1"/>
              </p:cNvSpPr>
              <p:nvPr/>
            </p:nvSpPr>
            <p:spPr bwMode="auto">
              <a:xfrm>
                <a:off x="5828"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4" name="Rectangle 769"/>
              <p:cNvSpPr>
                <a:spLocks noChangeArrowheads="1"/>
              </p:cNvSpPr>
              <p:nvPr/>
            </p:nvSpPr>
            <p:spPr bwMode="auto">
              <a:xfrm>
                <a:off x="58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5" name="Rectangle 770"/>
              <p:cNvSpPr>
                <a:spLocks noChangeArrowheads="1"/>
              </p:cNvSpPr>
              <p:nvPr/>
            </p:nvSpPr>
            <p:spPr bwMode="auto">
              <a:xfrm>
                <a:off x="58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6" name="Rectangle 771"/>
              <p:cNvSpPr>
                <a:spLocks noChangeArrowheads="1"/>
              </p:cNvSpPr>
              <p:nvPr/>
            </p:nvSpPr>
            <p:spPr bwMode="auto">
              <a:xfrm>
                <a:off x="589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7" name="Rectangle 772"/>
              <p:cNvSpPr>
                <a:spLocks noChangeArrowheads="1"/>
              </p:cNvSpPr>
              <p:nvPr/>
            </p:nvSpPr>
            <p:spPr bwMode="auto">
              <a:xfrm>
                <a:off x="5806" y="1880"/>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8" name="Rectangle 773"/>
              <p:cNvSpPr>
                <a:spLocks noChangeArrowheads="1"/>
              </p:cNvSpPr>
              <p:nvPr/>
            </p:nvSpPr>
            <p:spPr bwMode="auto">
              <a:xfrm>
                <a:off x="5784"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9" name="Rectangle 774"/>
              <p:cNvSpPr>
                <a:spLocks noChangeArrowheads="1"/>
              </p:cNvSpPr>
              <p:nvPr/>
            </p:nvSpPr>
            <p:spPr bwMode="auto">
              <a:xfrm>
                <a:off x="5592" y="2105"/>
                <a:ext cx="22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0" name="Rectangle 775"/>
              <p:cNvSpPr>
                <a:spLocks noChangeArrowheads="1"/>
              </p:cNvSpPr>
              <p:nvPr/>
            </p:nvSpPr>
            <p:spPr bwMode="auto">
              <a:xfrm>
                <a:off x="5850" y="2105"/>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1" name="Rectangle 776"/>
              <p:cNvSpPr>
                <a:spLocks noChangeArrowheads="1"/>
              </p:cNvSpPr>
              <p:nvPr/>
            </p:nvSpPr>
            <p:spPr bwMode="auto">
              <a:xfrm>
                <a:off x="5684" y="2217"/>
                <a:ext cx="220"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2" name="Rectangle 777"/>
              <p:cNvSpPr>
                <a:spLocks noChangeArrowheads="1"/>
              </p:cNvSpPr>
              <p:nvPr/>
            </p:nvSpPr>
            <p:spPr bwMode="auto">
              <a:xfrm>
                <a:off x="578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3" name="Rectangle 778"/>
              <p:cNvSpPr>
                <a:spLocks noChangeArrowheads="1"/>
              </p:cNvSpPr>
              <p:nvPr/>
            </p:nvSpPr>
            <p:spPr bwMode="auto">
              <a:xfrm>
                <a:off x="580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4" name="Rectangle 779"/>
              <p:cNvSpPr>
                <a:spLocks noChangeArrowheads="1"/>
              </p:cNvSpPr>
              <p:nvPr/>
            </p:nvSpPr>
            <p:spPr bwMode="auto">
              <a:xfrm>
                <a:off x="5806" y="2387"/>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5" name="Rectangle 780"/>
              <p:cNvSpPr>
                <a:spLocks noChangeArrowheads="1"/>
              </p:cNvSpPr>
              <p:nvPr/>
            </p:nvSpPr>
            <p:spPr bwMode="auto">
              <a:xfrm>
                <a:off x="589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6" name="Rectangle 781"/>
              <p:cNvSpPr>
                <a:spLocks noChangeArrowheads="1"/>
              </p:cNvSpPr>
              <p:nvPr/>
            </p:nvSpPr>
            <p:spPr bwMode="auto">
              <a:xfrm>
                <a:off x="5784"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7" name="Rectangle 782"/>
              <p:cNvSpPr>
                <a:spLocks noChangeArrowheads="1"/>
              </p:cNvSpPr>
              <p:nvPr/>
            </p:nvSpPr>
            <p:spPr bwMode="auto">
              <a:xfrm>
                <a:off x="5784"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8" name="Rectangle 783"/>
              <p:cNvSpPr>
                <a:spLocks noChangeArrowheads="1"/>
              </p:cNvSpPr>
              <p:nvPr/>
            </p:nvSpPr>
            <p:spPr bwMode="auto">
              <a:xfrm>
                <a:off x="589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9" name="Rectangle 784"/>
              <p:cNvSpPr>
                <a:spLocks noChangeArrowheads="1"/>
              </p:cNvSpPr>
              <p:nvPr/>
            </p:nvSpPr>
            <p:spPr bwMode="auto">
              <a:xfrm>
                <a:off x="580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0" name="Rectangle 785"/>
              <p:cNvSpPr>
                <a:spLocks noChangeArrowheads="1"/>
              </p:cNvSpPr>
              <p:nvPr/>
            </p:nvSpPr>
            <p:spPr bwMode="auto">
              <a:xfrm>
                <a:off x="5828" y="2780"/>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1" name="Rectangle 786"/>
              <p:cNvSpPr>
                <a:spLocks noChangeArrowheads="1"/>
              </p:cNvSpPr>
              <p:nvPr/>
            </p:nvSpPr>
            <p:spPr bwMode="auto">
              <a:xfrm>
                <a:off x="591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2" name="Rectangle 787"/>
              <p:cNvSpPr>
                <a:spLocks noChangeArrowheads="1"/>
              </p:cNvSpPr>
              <p:nvPr/>
            </p:nvSpPr>
            <p:spPr bwMode="auto">
              <a:xfrm>
                <a:off x="593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3" name="Rectangle 788"/>
              <p:cNvSpPr>
                <a:spLocks noChangeArrowheads="1"/>
              </p:cNvSpPr>
              <p:nvPr/>
            </p:nvSpPr>
            <p:spPr bwMode="auto">
              <a:xfrm>
                <a:off x="598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4" name="Rectangle 789"/>
              <p:cNvSpPr>
                <a:spLocks noChangeArrowheads="1"/>
              </p:cNvSpPr>
              <p:nvPr/>
            </p:nvSpPr>
            <p:spPr bwMode="auto">
              <a:xfrm>
                <a:off x="600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5" name="Rectangle 790"/>
              <p:cNvSpPr>
                <a:spLocks noChangeArrowheads="1"/>
              </p:cNvSpPr>
              <p:nvPr/>
            </p:nvSpPr>
            <p:spPr bwMode="auto">
              <a:xfrm>
                <a:off x="602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6" name="Rectangle 791"/>
              <p:cNvSpPr>
                <a:spLocks noChangeArrowheads="1"/>
              </p:cNvSpPr>
              <p:nvPr/>
            </p:nvSpPr>
            <p:spPr bwMode="auto">
              <a:xfrm>
                <a:off x="602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7" name="Rectangle 792"/>
              <p:cNvSpPr>
                <a:spLocks noChangeArrowheads="1"/>
              </p:cNvSpPr>
              <p:nvPr/>
            </p:nvSpPr>
            <p:spPr bwMode="auto">
              <a:xfrm>
                <a:off x="5700" y="1824"/>
                <a:ext cx="228"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8" name="Rectangle 793"/>
              <p:cNvSpPr>
                <a:spLocks noChangeArrowheads="1"/>
              </p:cNvSpPr>
              <p:nvPr/>
            </p:nvSpPr>
            <p:spPr bwMode="auto">
              <a:xfrm>
                <a:off x="5942" y="1824"/>
                <a:ext cx="7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9" name="Rectangle 794"/>
              <p:cNvSpPr>
                <a:spLocks noChangeArrowheads="1"/>
              </p:cNvSpPr>
              <p:nvPr/>
            </p:nvSpPr>
            <p:spPr bwMode="auto">
              <a:xfrm>
                <a:off x="6022"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0" name="Rectangle 795"/>
              <p:cNvSpPr>
                <a:spLocks noChangeArrowheads="1"/>
              </p:cNvSpPr>
              <p:nvPr/>
            </p:nvSpPr>
            <p:spPr bwMode="auto">
              <a:xfrm>
                <a:off x="6022" y="18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1" name="Rectangle 796"/>
              <p:cNvSpPr>
                <a:spLocks noChangeArrowheads="1"/>
              </p:cNvSpPr>
              <p:nvPr/>
            </p:nvSpPr>
            <p:spPr bwMode="auto">
              <a:xfrm>
                <a:off x="5700" y="1936"/>
                <a:ext cx="228"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2" name="Rectangle 797"/>
              <p:cNvSpPr>
                <a:spLocks noChangeArrowheads="1"/>
              </p:cNvSpPr>
              <p:nvPr/>
            </p:nvSpPr>
            <p:spPr bwMode="auto">
              <a:xfrm>
                <a:off x="5958"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3" name="Rectangle 798"/>
              <p:cNvSpPr>
                <a:spLocks noChangeArrowheads="1"/>
              </p:cNvSpPr>
              <p:nvPr/>
            </p:nvSpPr>
            <p:spPr bwMode="auto">
              <a:xfrm>
                <a:off x="5978" y="1936"/>
                <a:ext cx="36"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4" name="Rectangle 799"/>
              <p:cNvSpPr>
                <a:spLocks noChangeArrowheads="1"/>
              </p:cNvSpPr>
              <p:nvPr/>
            </p:nvSpPr>
            <p:spPr bwMode="auto">
              <a:xfrm>
                <a:off x="5914" y="204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5" name="Rectangle 800"/>
              <p:cNvSpPr>
                <a:spLocks noChangeArrowheads="1"/>
              </p:cNvSpPr>
              <p:nvPr/>
            </p:nvSpPr>
            <p:spPr bwMode="auto">
              <a:xfrm>
                <a:off x="5958"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6" name="Rectangle 801"/>
              <p:cNvSpPr>
                <a:spLocks noChangeArrowheads="1"/>
              </p:cNvSpPr>
              <p:nvPr/>
            </p:nvSpPr>
            <p:spPr bwMode="auto">
              <a:xfrm>
                <a:off x="6022"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7" name="Rectangle 802"/>
              <p:cNvSpPr>
                <a:spLocks noChangeArrowheads="1"/>
              </p:cNvSpPr>
              <p:nvPr/>
            </p:nvSpPr>
            <p:spPr bwMode="auto">
              <a:xfrm>
                <a:off x="5936"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8" name="Rectangle 803"/>
              <p:cNvSpPr>
                <a:spLocks noChangeArrowheads="1"/>
              </p:cNvSpPr>
              <p:nvPr/>
            </p:nvSpPr>
            <p:spPr bwMode="auto">
              <a:xfrm>
                <a:off x="6000" y="21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9" name="Rectangle 804"/>
              <p:cNvSpPr>
                <a:spLocks noChangeArrowheads="1"/>
              </p:cNvSpPr>
              <p:nvPr/>
            </p:nvSpPr>
            <p:spPr bwMode="auto">
              <a:xfrm>
                <a:off x="6022"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0" name="Rectangle 805"/>
              <p:cNvSpPr>
                <a:spLocks noChangeArrowheads="1"/>
              </p:cNvSpPr>
              <p:nvPr/>
            </p:nvSpPr>
            <p:spPr bwMode="auto">
              <a:xfrm>
                <a:off x="5980"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1" name="Rectangle 806"/>
              <p:cNvSpPr>
                <a:spLocks noChangeArrowheads="1"/>
              </p:cNvSpPr>
              <p:nvPr/>
            </p:nvSpPr>
            <p:spPr bwMode="auto">
              <a:xfrm>
                <a:off x="6022"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2" name="Rectangle 807"/>
              <p:cNvSpPr>
                <a:spLocks noChangeArrowheads="1"/>
              </p:cNvSpPr>
              <p:nvPr/>
            </p:nvSpPr>
            <p:spPr bwMode="auto">
              <a:xfrm>
                <a:off x="5980" y="2217"/>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3" name="Rectangle 808"/>
              <p:cNvSpPr>
                <a:spLocks noChangeArrowheads="1"/>
              </p:cNvSpPr>
              <p:nvPr/>
            </p:nvSpPr>
            <p:spPr bwMode="auto">
              <a:xfrm>
                <a:off x="6022" y="22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4" name="Rectangle 809"/>
              <p:cNvSpPr>
                <a:spLocks noChangeArrowheads="1"/>
              </p:cNvSpPr>
              <p:nvPr/>
            </p:nvSpPr>
            <p:spPr bwMode="auto">
              <a:xfrm>
                <a:off x="5870" y="2273"/>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5" name="Rectangle 810"/>
              <p:cNvSpPr>
                <a:spLocks noChangeArrowheads="1"/>
              </p:cNvSpPr>
              <p:nvPr/>
            </p:nvSpPr>
            <p:spPr bwMode="auto">
              <a:xfrm>
                <a:off x="5980" y="2273"/>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1" name="Group 1012"/>
            <p:cNvGrpSpPr/>
            <p:nvPr/>
          </p:nvGrpSpPr>
          <p:grpSpPr bwMode="auto">
            <a:xfrm>
              <a:off x="-3900818" y="-1035049"/>
              <a:ext cx="2209875" cy="4397375"/>
              <a:chOff x="4814" y="935"/>
              <a:chExt cx="1392" cy="2770"/>
            </a:xfrm>
            <a:grpFill/>
          </p:grpSpPr>
          <p:sp>
            <p:nvSpPr>
              <p:cNvPr id="966" name="Rectangle 812"/>
              <p:cNvSpPr>
                <a:spLocks noChangeArrowheads="1"/>
              </p:cNvSpPr>
              <p:nvPr/>
            </p:nvSpPr>
            <p:spPr bwMode="auto">
              <a:xfrm>
                <a:off x="6022"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7" name="Rectangle 813"/>
              <p:cNvSpPr>
                <a:spLocks noChangeArrowheads="1"/>
              </p:cNvSpPr>
              <p:nvPr/>
            </p:nvSpPr>
            <p:spPr bwMode="auto">
              <a:xfrm>
                <a:off x="6002" y="2329"/>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8" name="Rectangle 814"/>
              <p:cNvSpPr>
                <a:spLocks noChangeArrowheads="1"/>
              </p:cNvSpPr>
              <p:nvPr/>
            </p:nvSpPr>
            <p:spPr bwMode="auto">
              <a:xfrm>
                <a:off x="5936"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9" name="Rectangle 815"/>
              <p:cNvSpPr>
                <a:spLocks noChangeArrowheads="1"/>
              </p:cNvSpPr>
              <p:nvPr/>
            </p:nvSpPr>
            <p:spPr bwMode="auto">
              <a:xfrm>
                <a:off x="5980"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0" name="Rectangle 816"/>
              <p:cNvSpPr>
                <a:spLocks noChangeArrowheads="1"/>
              </p:cNvSpPr>
              <p:nvPr/>
            </p:nvSpPr>
            <p:spPr bwMode="auto">
              <a:xfrm>
                <a:off x="600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71" name="Rectangle 817"/>
              <p:cNvSpPr>
                <a:spLocks noChangeArrowheads="1"/>
              </p:cNvSpPr>
              <p:nvPr/>
            </p:nvSpPr>
            <p:spPr bwMode="auto">
              <a:xfrm>
                <a:off x="6022"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2" name="Rectangle 818"/>
              <p:cNvSpPr>
                <a:spLocks noChangeArrowheads="1"/>
              </p:cNvSpPr>
              <p:nvPr/>
            </p:nvSpPr>
            <p:spPr bwMode="auto">
              <a:xfrm>
                <a:off x="5936" y="2443"/>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73" name="Rectangle 819"/>
              <p:cNvSpPr>
                <a:spLocks noChangeArrowheads="1"/>
              </p:cNvSpPr>
              <p:nvPr/>
            </p:nvSpPr>
            <p:spPr bwMode="auto">
              <a:xfrm>
                <a:off x="602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4" name="Rectangle 820"/>
              <p:cNvSpPr>
                <a:spLocks noChangeArrowheads="1"/>
              </p:cNvSpPr>
              <p:nvPr/>
            </p:nvSpPr>
            <p:spPr bwMode="auto">
              <a:xfrm>
                <a:off x="6022"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5" name="Rectangle 821"/>
              <p:cNvSpPr>
                <a:spLocks noChangeArrowheads="1"/>
              </p:cNvSpPr>
              <p:nvPr/>
            </p:nvSpPr>
            <p:spPr bwMode="auto">
              <a:xfrm>
                <a:off x="5914" y="255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76" name="Rectangle 822"/>
              <p:cNvSpPr>
                <a:spLocks noChangeArrowheads="1"/>
              </p:cNvSpPr>
              <p:nvPr/>
            </p:nvSpPr>
            <p:spPr bwMode="auto">
              <a:xfrm>
                <a:off x="5980" y="255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7" name="Rectangle 823"/>
              <p:cNvSpPr>
                <a:spLocks noChangeArrowheads="1"/>
              </p:cNvSpPr>
              <p:nvPr/>
            </p:nvSpPr>
            <p:spPr bwMode="auto">
              <a:xfrm>
                <a:off x="6002" y="2555"/>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8" name="Rectangle 824"/>
              <p:cNvSpPr>
                <a:spLocks noChangeArrowheads="1"/>
              </p:cNvSpPr>
              <p:nvPr/>
            </p:nvSpPr>
            <p:spPr bwMode="auto">
              <a:xfrm>
                <a:off x="602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979" name="Rectangle 825"/>
              <p:cNvSpPr>
                <a:spLocks noChangeArrowheads="1"/>
              </p:cNvSpPr>
              <p:nvPr/>
            </p:nvSpPr>
            <p:spPr bwMode="auto">
              <a:xfrm>
                <a:off x="5958"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0" name="Rectangle 826"/>
              <p:cNvSpPr>
                <a:spLocks noChangeArrowheads="1"/>
              </p:cNvSpPr>
              <p:nvPr/>
            </p:nvSpPr>
            <p:spPr bwMode="auto">
              <a:xfrm>
                <a:off x="60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1" name="Rectangle 827"/>
              <p:cNvSpPr>
                <a:spLocks noChangeArrowheads="1"/>
              </p:cNvSpPr>
              <p:nvPr/>
            </p:nvSpPr>
            <p:spPr bwMode="auto">
              <a:xfrm>
                <a:off x="6000" y="272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2" name="Rectangle 828"/>
              <p:cNvSpPr>
                <a:spLocks noChangeArrowheads="1"/>
              </p:cNvSpPr>
              <p:nvPr/>
            </p:nvSpPr>
            <p:spPr bwMode="auto">
              <a:xfrm>
                <a:off x="593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3" name="Rectangle 829"/>
              <p:cNvSpPr>
                <a:spLocks noChangeArrowheads="1"/>
              </p:cNvSpPr>
              <p:nvPr/>
            </p:nvSpPr>
            <p:spPr bwMode="auto">
              <a:xfrm>
                <a:off x="5980"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4" name="Rectangle 830"/>
              <p:cNvSpPr>
                <a:spLocks noChangeArrowheads="1"/>
              </p:cNvSpPr>
              <p:nvPr/>
            </p:nvSpPr>
            <p:spPr bwMode="auto">
              <a:xfrm>
                <a:off x="6022"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5" name="Rectangle 831"/>
              <p:cNvSpPr>
                <a:spLocks noChangeArrowheads="1"/>
              </p:cNvSpPr>
              <p:nvPr/>
            </p:nvSpPr>
            <p:spPr bwMode="auto">
              <a:xfrm>
                <a:off x="5914" y="283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6" name="Rectangle 832"/>
              <p:cNvSpPr>
                <a:spLocks noChangeArrowheads="1"/>
              </p:cNvSpPr>
              <p:nvPr/>
            </p:nvSpPr>
            <p:spPr bwMode="auto">
              <a:xfrm>
                <a:off x="602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7" name="Rectangle 833"/>
              <p:cNvSpPr>
                <a:spLocks noChangeArrowheads="1"/>
              </p:cNvSpPr>
              <p:nvPr/>
            </p:nvSpPr>
            <p:spPr bwMode="auto">
              <a:xfrm>
                <a:off x="5914" y="289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8" name="Rectangle 834"/>
              <p:cNvSpPr>
                <a:spLocks noChangeArrowheads="1"/>
              </p:cNvSpPr>
              <p:nvPr/>
            </p:nvSpPr>
            <p:spPr bwMode="auto">
              <a:xfrm>
                <a:off x="5958"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9" name="Rectangle 835"/>
              <p:cNvSpPr>
                <a:spLocks noChangeArrowheads="1"/>
              </p:cNvSpPr>
              <p:nvPr/>
            </p:nvSpPr>
            <p:spPr bwMode="auto">
              <a:xfrm>
                <a:off x="5656"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0" name="Rectangle 836"/>
              <p:cNvSpPr>
                <a:spLocks noChangeArrowheads="1"/>
              </p:cNvSpPr>
              <p:nvPr/>
            </p:nvSpPr>
            <p:spPr bwMode="auto">
              <a:xfrm>
                <a:off x="580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1" name="Rectangle 837"/>
              <p:cNvSpPr>
                <a:spLocks noChangeArrowheads="1"/>
              </p:cNvSpPr>
              <p:nvPr/>
            </p:nvSpPr>
            <p:spPr bwMode="auto">
              <a:xfrm>
                <a:off x="5870"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2" name="Rectangle 838"/>
              <p:cNvSpPr>
                <a:spLocks noChangeArrowheads="1"/>
              </p:cNvSpPr>
              <p:nvPr/>
            </p:nvSpPr>
            <p:spPr bwMode="auto">
              <a:xfrm>
                <a:off x="5914"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3" name="Rectangle 839"/>
              <p:cNvSpPr>
                <a:spLocks noChangeArrowheads="1"/>
              </p:cNvSpPr>
              <p:nvPr/>
            </p:nvSpPr>
            <p:spPr bwMode="auto">
              <a:xfrm>
                <a:off x="6022"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4" name="Rectangle 840"/>
              <p:cNvSpPr>
                <a:spLocks noChangeArrowheads="1"/>
              </p:cNvSpPr>
              <p:nvPr/>
            </p:nvSpPr>
            <p:spPr bwMode="auto">
              <a:xfrm>
                <a:off x="5850"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5" name="Rectangle 841"/>
              <p:cNvSpPr>
                <a:spLocks noChangeArrowheads="1"/>
              </p:cNvSpPr>
              <p:nvPr/>
            </p:nvSpPr>
            <p:spPr bwMode="auto">
              <a:xfrm>
                <a:off x="6000"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6" name="Rectangle 842"/>
              <p:cNvSpPr>
                <a:spLocks noChangeArrowheads="1"/>
              </p:cNvSpPr>
              <p:nvPr/>
            </p:nvSpPr>
            <p:spPr bwMode="auto">
              <a:xfrm>
                <a:off x="6022"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7" name="Rectangle 843"/>
              <p:cNvSpPr>
                <a:spLocks noChangeArrowheads="1"/>
              </p:cNvSpPr>
              <p:nvPr/>
            </p:nvSpPr>
            <p:spPr bwMode="auto">
              <a:xfrm>
                <a:off x="5936"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8" name="Rectangle 844"/>
              <p:cNvSpPr>
                <a:spLocks noChangeArrowheads="1"/>
              </p:cNvSpPr>
              <p:nvPr/>
            </p:nvSpPr>
            <p:spPr bwMode="auto">
              <a:xfrm>
                <a:off x="598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9" name="Rectangle 845"/>
              <p:cNvSpPr>
                <a:spLocks noChangeArrowheads="1"/>
              </p:cNvSpPr>
              <p:nvPr/>
            </p:nvSpPr>
            <p:spPr bwMode="auto">
              <a:xfrm>
                <a:off x="602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0" name="Rectangle 846"/>
              <p:cNvSpPr>
                <a:spLocks noChangeArrowheads="1"/>
              </p:cNvSpPr>
              <p:nvPr/>
            </p:nvSpPr>
            <p:spPr bwMode="auto">
              <a:xfrm>
                <a:off x="585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1" name="Rectangle 847"/>
              <p:cNvSpPr>
                <a:spLocks noChangeArrowheads="1"/>
              </p:cNvSpPr>
              <p:nvPr/>
            </p:nvSpPr>
            <p:spPr bwMode="auto">
              <a:xfrm>
                <a:off x="5806"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2" name="Rectangle 848"/>
              <p:cNvSpPr>
                <a:spLocks noChangeArrowheads="1"/>
              </p:cNvSpPr>
              <p:nvPr/>
            </p:nvSpPr>
            <p:spPr bwMode="auto">
              <a:xfrm>
                <a:off x="5958"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3" name="Rectangle 849"/>
              <p:cNvSpPr>
                <a:spLocks noChangeArrowheads="1"/>
              </p:cNvSpPr>
              <p:nvPr/>
            </p:nvSpPr>
            <p:spPr bwMode="auto">
              <a:xfrm>
                <a:off x="598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4" name="Rectangle 850"/>
              <p:cNvSpPr>
                <a:spLocks noChangeArrowheads="1"/>
              </p:cNvSpPr>
              <p:nvPr/>
            </p:nvSpPr>
            <p:spPr bwMode="auto">
              <a:xfrm>
                <a:off x="5936"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5" name="Rectangle 851"/>
              <p:cNvSpPr>
                <a:spLocks noChangeArrowheads="1"/>
              </p:cNvSpPr>
              <p:nvPr/>
            </p:nvSpPr>
            <p:spPr bwMode="auto">
              <a:xfrm>
                <a:off x="589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6" name="Rectangle 852"/>
              <p:cNvSpPr>
                <a:spLocks noChangeArrowheads="1"/>
              </p:cNvSpPr>
              <p:nvPr/>
            </p:nvSpPr>
            <p:spPr bwMode="auto">
              <a:xfrm>
                <a:off x="602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7" name="Rectangle 853"/>
              <p:cNvSpPr>
                <a:spLocks noChangeArrowheads="1"/>
              </p:cNvSpPr>
              <p:nvPr/>
            </p:nvSpPr>
            <p:spPr bwMode="auto">
              <a:xfrm>
                <a:off x="585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8" name="Rectangle 854"/>
              <p:cNvSpPr>
                <a:spLocks noChangeArrowheads="1"/>
              </p:cNvSpPr>
              <p:nvPr/>
            </p:nvSpPr>
            <p:spPr bwMode="auto">
              <a:xfrm>
                <a:off x="6022"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9" name="Rectangle 855"/>
              <p:cNvSpPr>
                <a:spLocks noChangeArrowheads="1"/>
              </p:cNvSpPr>
              <p:nvPr/>
            </p:nvSpPr>
            <p:spPr bwMode="auto">
              <a:xfrm>
                <a:off x="5936"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0" name="Rectangle 856"/>
              <p:cNvSpPr>
                <a:spLocks noChangeArrowheads="1"/>
              </p:cNvSpPr>
              <p:nvPr/>
            </p:nvSpPr>
            <p:spPr bwMode="auto">
              <a:xfrm>
                <a:off x="5828"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1" name="Rectangle 857"/>
              <p:cNvSpPr>
                <a:spLocks noChangeArrowheads="1"/>
              </p:cNvSpPr>
              <p:nvPr/>
            </p:nvSpPr>
            <p:spPr bwMode="auto">
              <a:xfrm>
                <a:off x="5892"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2" name="Rectangle 858"/>
              <p:cNvSpPr>
                <a:spLocks noChangeArrowheads="1"/>
              </p:cNvSpPr>
              <p:nvPr/>
            </p:nvSpPr>
            <p:spPr bwMode="auto">
              <a:xfrm>
                <a:off x="589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3" name="Rectangle 859"/>
              <p:cNvSpPr>
                <a:spLocks noChangeArrowheads="1"/>
              </p:cNvSpPr>
              <p:nvPr/>
            </p:nvSpPr>
            <p:spPr bwMode="auto">
              <a:xfrm>
                <a:off x="602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4" name="Rectangle 860"/>
              <p:cNvSpPr>
                <a:spLocks noChangeArrowheads="1"/>
              </p:cNvSpPr>
              <p:nvPr/>
            </p:nvSpPr>
            <p:spPr bwMode="auto">
              <a:xfrm>
                <a:off x="5936"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5" name="Rectangle 861"/>
              <p:cNvSpPr>
                <a:spLocks noChangeArrowheads="1"/>
              </p:cNvSpPr>
              <p:nvPr/>
            </p:nvSpPr>
            <p:spPr bwMode="auto">
              <a:xfrm>
                <a:off x="5850"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6" name="Rectangle 862"/>
              <p:cNvSpPr>
                <a:spLocks noChangeArrowheads="1"/>
              </p:cNvSpPr>
              <p:nvPr/>
            </p:nvSpPr>
            <p:spPr bwMode="auto">
              <a:xfrm>
                <a:off x="5784"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7" name="Rectangle 863"/>
              <p:cNvSpPr>
                <a:spLocks noChangeArrowheads="1"/>
              </p:cNvSpPr>
              <p:nvPr/>
            </p:nvSpPr>
            <p:spPr bwMode="auto">
              <a:xfrm>
                <a:off x="589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8" name="Rectangle 864"/>
              <p:cNvSpPr>
                <a:spLocks noChangeArrowheads="1"/>
              </p:cNvSpPr>
              <p:nvPr/>
            </p:nvSpPr>
            <p:spPr bwMode="auto">
              <a:xfrm>
                <a:off x="602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9" name="Rectangle 865"/>
              <p:cNvSpPr>
                <a:spLocks noChangeArrowheads="1"/>
              </p:cNvSpPr>
              <p:nvPr/>
            </p:nvSpPr>
            <p:spPr bwMode="auto">
              <a:xfrm>
                <a:off x="6022" y="34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0" name="Rectangle 866"/>
              <p:cNvSpPr>
                <a:spLocks noChangeArrowheads="1"/>
              </p:cNvSpPr>
              <p:nvPr/>
            </p:nvSpPr>
            <p:spPr bwMode="auto">
              <a:xfrm>
                <a:off x="589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1" name="Rectangle 867"/>
              <p:cNvSpPr>
                <a:spLocks noChangeArrowheads="1"/>
              </p:cNvSpPr>
              <p:nvPr/>
            </p:nvSpPr>
            <p:spPr bwMode="auto">
              <a:xfrm>
                <a:off x="602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2" name="Rectangle 868"/>
              <p:cNvSpPr>
                <a:spLocks noChangeArrowheads="1"/>
              </p:cNvSpPr>
              <p:nvPr/>
            </p:nvSpPr>
            <p:spPr bwMode="auto">
              <a:xfrm>
                <a:off x="5914" y="356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3" name="Rectangle 869"/>
              <p:cNvSpPr>
                <a:spLocks noChangeArrowheads="1"/>
              </p:cNvSpPr>
              <p:nvPr/>
            </p:nvSpPr>
            <p:spPr bwMode="auto">
              <a:xfrm>
                <a:off x="5892" y="367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4" name="Rectangle 870"/>
              <p:cNvSpPr>
                <a:spLocks noChangeArrowheads="1"/>
              </p:cNvSpPr>
              <p:nvPr/>
            </p:nvSpPr>
            <p:spPr bwMode="auto">
              <a:xfrm>
                <a:off x="6022" y="362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5" name="Freeform 871"/>
              <p:cNvSpPr/>
              <p:nvPr/>
            </p:nvSpPr>
            <p:spPr bwMode="auto">
              <a:xfrm>
                <a:off x="6052" y="1656"/>
                <a:ext cx="154" cy="351"/>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6" name="Freeform 872"/>
              <p:cNvSpPr/>
              <p:nvPr/>
            </p:nvSpPr>
            <p:spPr bwMode="auto">
              <a:xfrm>
                <a:off x="6052" y="1712"/>
                <a:ext cx="54" cy="136"/>
              </a:xfrm>
              <a:custGeom>
                <a:avLst/>
                <a:gdLst>
                  <a:gd name="T0" fmla="*/ 0 w 54"/>
                  <a:gd name="T1" fmla="*/ 0 h 136"/>
                  <a:gd name="T2" fmla="*/ 54 w 54"/>
                  <a:gd name="T3" fmla="*/ 110 h 136"/>
                  <a:gd name="T4" fmla="*/ 54 w 54"/>
                  <a:gd name="T5" fmla="*/ 136 h 136"/>
                  <a:gd name="T6" fmla="*/ 0 w 54"/>
                  <a:gd name="T7" fmla="*/ 32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7" name="Freeform 873"/>
              <p:cNvSpPr/>
              <p:nvPr/>
            </p:nvSpPr>
            <p:spPr bwMode="auto">
              <a:xfrm>
                <a:off x="6122" y="1854"/>
                <a:ext cx="48" cy="119"/>
              </a:xfrm>
              <a:custGeom>
                <a:avLst/>
                <a:gdLst>
                  <a:gd name="T0" fmla="*/ 48 w 48"/>
                  <a:gd name="T1" fmla="*/ 100 h 119"/>
                  <a:gd name="T2" fmla="*/ 48 w 48"/>
                  <a:gd name="T3" fmla="*/ 119 h 119"/>
                  <a:gd name="T4" fmla="*/ 0 w 48"/>
                  <a:gd name="T5" fmla="*/ 24 h 119"/>
                  <a:gd name="T6" fmla="*/ 0 w 48"/>
                  <a:gd name="T7" fmla="*/ 0 h 119"/>
                  <a:gd name="T8" fmla="*/ 48 w 48"/>
                  <a:gd name="T9" fmla="*/ 100 h 119"/>
                </a:gdLst>
                <a:ahLst/>
                <a:cxnLst>
                  <a:cxn ang="0">
                    <a:pos x="T0" y="T1"/>
                  </a:cxn>
                  <a:cxn ang="0">
                    <a:pos x="T2" y="T3"/>
                  </a:cxn>
                  <a:cxn ang="0">
                    <a:pos x="T4" y="T5"/>
                  </a:cxn>
                  <a:cxn ang="0">
                    <a:pos x="T6" y="T7"/>
                  </a:cxn>
                  <a:cxn ang="0">
                    <a:pos x="T8" y="T9"/>
                  </a:cxn>
                </a:cxnLst>
                <a:rect l="0" t="0" r="r" b="b"/>
                <a:pathLst>
                  <a:path w="48" h="119">
                    <a:moveTo>
                      <a:pt x="48" y="100"/>
                    </a:moveTo>
                    <a:lnTo>
                      <a:pt x="48" y="119"/>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sp>
            <p:nvSpPr>
              <p:cNvPr id="1028" name="Freeform 874"/>
              <p:cNvSpPr/>
              <p:nvPr/>
            </p:nvSpPr>
            <p:spPr bwMode="auto">
              <a:xfrm>
                <a:off x="6186" y="198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029" name="Freeform 875"/>
              <p:cNvSpPr/>
              <p:nvPr/>
            </p:nvSpPr>
            <p:spPr bwMode="auto">
              <a:xfrm>
                <a:off x="6052" y="1768"/>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0" name="Freeform 876"/>
              <p:cNvSpPr/>
              <p:nvPr/>
            </p:nvSpPr>
            <p:spPr bwMode="auto">
              <a:xfrm>
                <a:off x="6052" y="1824"/>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1" name="Freeform 877"/>
              <p:cNvSpPr/>
              <p:nvPr/>
            </p:nvSpPr>
            <p:spPr bwMode="auto">
              <a:xfrm>
                <a:off x="6084" y="1882"/>
                <a:ext cx="34" cy="85"/>
              </a:xfrm>
              <a:custGeom>
                <a:avLst/>
                <a:gdLst>
                  <a:gd name="T0" fmla="*/ 34 w 34"/>
                  <a:gd name="T1" fmla="*/ 60 h 85"/>
                  <a:gd name="T2" fmla="*/ 34 w 34"/>
                  <a:gd name="T3" fmla="*/ 85 h 85"/>
                  <a:gd name="T4" fmla="*/ 0 w 34"/>
                  <a:gd name="T5" fmla="*/ 28 h 85"/>
                  <a:gd name="T6" fmla="*/ 0 w 34"/>
                  <a:gd name="T7" fmla="*/ 0 h 85"/>
                  <a:gd name="T8" fmla="*/ 34 w 34"/>
                  <a:gd name="T9" fmla="*/ 60 h 85"/>
                </a:gdLst>
                <a:ahLst/>
                <a:cxnLst>
                  <a:cxn ang="0">
                    <a:pos x="T0" y="T1"/>
                  </a:cxn>
                  <a:cxn ang="0">
                    <a:pos x="T2" y="T3"/>
                  </a:cxn>
                  <a:cxn ang="0">
                    <a:pos x="T4" y="T5"/>
                  </a:cxn>
                  <a:cxn ang="0">
                    <a:pos x="T6" y="T7"/>
                  </a:cxn>
                  <a:cxn ang="0">
                    <a:pos x="T8" y="T9"/>
                  </a:cxn>
                </a:cxnLst>
                <a:rect l="0" t="0" r="r" b="b"/>
                <a:pathLst>
                  <a:path w="34" h="85">
                    <a:moveTo>
                      <a:pt x="34" y="60"/>
                    </a:moveTo>
                    <a:lnTo>
                      <a:pt x="34" y="85"/>
                    </a:lnTo>
                    <a:lnTo>
                      <a:pt x="0" y="28"/>
                    </a:lnTo>
                    <a:lnTo>
                      <a:pt x="0" y="0"/>
                    </a:lnTo>
                    <a:lnTo>
                      <a:pt x="34" y="60"/>
                    </a:lnTo>
                    <a:close/>
                  </a:path>
                </a:pathLst>
              </a:custGeom>
              <a:grpFill/>
              <a:ln>
                <a:noFill/>
              </a:ln>
            </p:spPr>
            <p:txBody>
              <a:bodyPr vert="horz" wrap="square" lIns="91440" tIns="45720" rIns="91440" bIns="45720" numCol="1" anchor="t" anchorCtr="0" compatLnSpc="1"/>
              <a:lstStyle/>
              <a:p>
                <a:endParaRPr lang="zh-CN" altLang="en-US"/>
              </a:p>
            </p:txBody>
          </p:sp>
          <p:sp>
            <p:nvSpPr>
              <p:cNvPr id="1032" name="Freeform 878"/>
              <p:cNvSpPr/>
              <p:nvPr/>
            </p:nvSpPr>
            <p:spPr bwMode="auto">
              <a:xfrm>
                <a:off x="6172" y="2039"/>
                <a:ext cx="10" cy="36"/>
              </a:xfrm>
              <a:custGeom>
                <a:avLst/>
                <a:gdLst>
                  <a:gd name="T0" fmla="*/ 0 w 10"/>
                  <a:gd name="T1" fmla="*/ 0 h 36"/>
                  <a:gd name="T2" fmla="*/ 10 w 10"/>
                  <a:gd name="T3" fmla="*/ 18 h 36"/>
                  <a:gd name="T4" fmla="*/ 10 w 10"/>
                  <a:gd name="T5" fmla="*/ 36 h 36"/>
                  <a:gd name="T6" fmla="*/ 0 w 10"/>
                  <a:gd name="T7" fmla="*/ 18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3" name="Freeform 879"/>
              <p:cNvSpPr/>
              <p:nvPr/>
            </p:nvSpPr>
            <p:spPr bwMode="auto">
              <a:xfrm>
                <a:off x="6198" y="208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034" name="Freeform 880"/>
              <p:cNvSpPr/>
              <p:nvPr/>
            </p:nvSpPr>
            <p:spPr bwMode="auto">
              <a:xfrm>
                <a:off x="6052" y="1880"/>
                <a:ext cx="34" cy="87"/>
              </a:xfrm>
              <a:custGeom>
                <a:avLst/>
                <a:gdLst>
                  <a:gd name="T0" fmla="*/ 34 w 34"/>
                  <a:gd name="T1" fmla="*/ 58 h 87"/>
                  <a:gd name="T2" fmla="*/ 34 w 34"/>
                  <a:gd name="T3" fmla="*/ 87 h 87"/>
                  <a:gd name="T4" fmla="*/ 0 w 34"/>
                  <a:gd name="T5" fmla="*/ 32 h 87"/>
                  <a:gd name="T6" fmla="*/ 0 w 34"/>
                  <a:gd name="T7" fmla="*/ 0 h 87"/>
                  <a:gd name="T8" fmla="*/ 34 w 34"/>
                  <a:gd name="T9" fmla="*/ 58 h 87"/>
                </a:gdLst>
                <a:ahLst/>
                <a:cxnLst>
                  <a:cxn ang="0">
                    <a:pos x="T0" y="T1"/>
                  </a:cxn>
                  <a:cxn ang="0">
                    <a:pos x="T2" y="T3"/>
                  </a:cxn>
                  <a:cxn ang="0">
                    <a:pos x="T4" y="T5"/>
                  </a:cxn>
                  <a:cxn ang="0">
                    <a:pos x="T6" y="T7"/>
                  </a:cxn>
                  <a:cxn ang="0">
                    <a:pos x="T8" y="T9"/>
                  </a:cxn>
                </a:cxnLst>
                <a:rect l="0" t="0" r="r" b="b"/>
                <a:pathLst>
                  <a:path w="34" h="87">
                    <a:moveTo>
                      <a:pt x="34" y="58"/>
                    </a:moveTo>
                    <a:lnTo>
                      <a:pt x="34" y="87"/>
                    </a:lnTo>
                    <a:lnTo>
                      <a:pt x="0" y="32"/>
                    </a:lnTo>
                    <a:lnTo>
                      <a:pt x="0" y="0"/>
                    </a:lnTo>
                    <a:lnTo>
                      <a:pt x="34" y="58"/>
                    </a:lnTo>
                    <a:close/>
                  </a:path>
                </a:pathLst>
              </a:custGeom>
              <a:grpFill/>
              <a:ln>
                <a:noFill/>
              </a:ln>
            </p:spPr>
            <p:txBody>
              <a:bodyPr vert="horz" wrap="square" lIns="91440" tIns="45720" rIns="91440" bIns="45720" numCol="1" anchor="t" anchorCtr="0" compatLnSpc="1"/>
              <a:lstStyle/>
              <a:p>
                <a:endParaRPr lang="zh-CN" altLang="en-US"/>
              </a:p>
            </p:txBody>
          </p:sp>
          <p:sp>
            <p:nvSpPr>
              <p:cNvPr id="1035" name="Freeform 881"/>
              <p:cNvSpPr/>
              <p:nvPr/>
            </p:nvSpPr>
            <p:spPr bwMode="auto">
              <a:xfrm>
                <a:off x="6052" y="1940"/>
                <a:ext cx="58" cy="115"/>
              </a:xfrm>
              <a:custGeom>
                <a:avLst/>
                <a:gdLst>
                  <a:gd name="T0" fmla="*/ 58 w 58"/>
                  <a:gd name="T1" fmla="*/ 89 h 115"/>
                  <a:gd name="T2" fmla="*/ 58 w 58"/>
                  <a:gd name="T3" fmla="*/ 115 h 115"/>
                  <a:gd name="T4" fmla="*/ 0 w 58"/>
                  <a:gd name="T5" fmla="*/ 33 h 115"/>
                  <a:gd name="T6" fmla="*/ 0 w 58"/>
                  <a:gd name="T7" fmla="*/ 0 h 115"/>
                  <a:gd name="T8" fmla="*/ 58 w 58"/>
                  <a:gd name="T9" fmla="*/ 89 h 115"/>
                </a:gdLst>
                <a:ahLst/>
                <a:cxnLst>
                  <a:cxn ang="0">
                    <a:pos x="T0" y="T1"/>
                  </a:cxn>
                  <a:cxn ang="0">
                    <a:pos x="T2" y="T3"/>
                  </a:cxn>
                  <a:cxn ang="0">
                    <a:pos x="T4" y="T5"/>
                  </a:cxn>
                  <a:cxn ang="0">
                    <a:pos x="T6" y="T7"/>
                  </a:cxn>
                  <a:cxn ang="0">
                    <a:pos x="T8" y="T9"/>
                  </a:cxn>
                </a:cxnLst>
                <a:rect l="0" t="0" r="r" b="b"/>
                <a:pathLst>
                  <a:path w="58" h="115">
                    <a:moveTo>
                      <a:pt x="58" y="89"/>
                    </a:moveTo>
                    <a:lnTo>
                      <a:pt x="58" y="115"/>
                    </a:lnTo>
                    <a:lnTo>
                      <a:pt x="0" y="33"/>
                    </a:lnTo>
                    <a:lnTo>
                      <a:pt x="0" y="0"/>
                    </a:lnTo>
                    <a:lnTo>
                      <a:pt x="58" y="89"/>
                    </a:lnTo>
                    <a:close/>
                  </a:path>
                </a:pathLst>
              </a:custGeom>
              <a:grpFill/>
              <a:ln>
                <a:noFill/>
              </a:ln>
            </p:spPr>
            <p:txBody>
              <a:bodyPr vert="horz" wrap="square" lIns="91440" tIns="45720" rIns="91440" bIns="45720" numCol="1" anchor="t" anchorCtr="0" compatLnSpc="1"/>
              <a:lstStyle/>
              <a:p>
                <a:endParaRPr lang="zh-CN" altLang="en-US"/>
              </a:p>
            </p:txBody>
          </p:sp>
          <p:sp>
            <p:nvSpPr>
              <p:cNvPr id="1036" name="Freeform 882"/>
              <p:cNvSpPr/>
              <p:nvPr/>
            </p:nvSpPr>
            <p:spPr bwMode="auto">
              <a:xfrm>
                <a:off x="6170" y="2117"/>
                <a:ext cx="36" cy="70"/>
              </a:xfrm>
              <a:custGeom>
                <a:avLst/>
                <a:gdLst>
                  <a:gd name="T0" fmla="*/ 36 w 36"/>
                  <a:gd name="T1" fmla="*/ 56 h 70"/>
                  <a:gd name="T2" fmla="*/ 36 w 36"/>
                  <a:gd name="T3" fmla="*/ 70 h 70"/>
                  <a:gd name="T4" fmla="*/ 0 w 36"/>
                  <a:gd name="T5" fmla="*/ 20 h 70"/>
                  <a:gd name="T6" fmla="*/ 0 w 36"/>
                  <a:gd name="T7" fmla="*/ 0 h 70"/>
                  <a:gd name="T8" fmla="*/ 36 w 36"/>
                  <a:gd name="T9" fmla="*/ 56 h 70"/>
                </a:gdLst>
                <a:ahLst/>
                <a:cxnLst>
                  <a:cxn ang="0">
                    <a:pos x="T0" y="T1"/>
                  </a:cxn>
                  <a:cxn ang="0">
                    <a:pos x="T2" y="T3"/>
                  </a:cxn>
                  <a:cxn ang="0">
                    <a:pos x="T4" y="T5"/>
                  </a:cxn>
                  <a:cxn ang="0">
                    <a:pos x="T6" y="T7"/>
                  </a:cxn>
                  <a:cxn ang="0">
                    <a:pos x="T8" y="T9"/>
                  </a:cxn>
                </a:cxnLst>
                <a:rect l="0" t="0" r="r" b="b"/>
                <a:pathLst>
                  <a:path w="36" h="70">
                    <a:moveTo>
                      <a:pt x="36" y="56"/>
                    </a:moveTo>
                    <a:lnTo>
                      <a:pt x="36" y="70"/>
                    </a:lnTo>
                    <a:lnTo>
                      <a:pt x="0" y="20"/>
                    </a:lnTo>
                    <a:lnTo>
                      <a:pt x="0" y="0"/>
                    </a:lnTo>
                    <a:lnTo>
                      <a:pt x="36" y="56"/>
                    </a:lnTo>
                    <a:close/>
                  </a:path>
                </a:pathLst>
              </a:custGeom>
              <a:grpFill/>
              <a:ln>
                <a:noFill/>
              </a:ln>
            </p:spPr>
            <p:txBody>
              <a:bodyPr vert="horz" wrap="square" lIns="91440" tIns="45720" rIns="91440" bIns="45720" numCol="1" anchor="t" anchorCtr="0" compatLnSpc="1"/>
              <a:lstStyle/>
              <a:p>
                <a:endParaRPr lang="zh-CN" altLang="en-US"/>
              </a:p>
            </p:txBody>
          </p:sp>
          <p:sp>
            <p:nvSpPr>
              <p:cNvPr id="1037" name="Freeform 883"/>
              <p:cNvSpPr/>
              <p:nvPr/>
            </p:nvSpPr>
            <p:spPr bwMode="auto">
              <a:xfrm>
                <a:off x="6052" y="1993"/>
                <a:ext cx="16" cy="54"/>
              </a:xfrm>
              <a:custGeom>
                <a:avLst/>
                <a:gdLst>
                  <a:gd name="T0" fmla="*/ 0 w 16"/>
                  <a:gd name="T1" fmla="*/ 0 h 54"/>
                  <a:gd name="T2" fmla="*/ 16 w 16"/>
                  <a:gd name="T3" fmla="*/ 24 h 54"/>
                  <a:gd name="T4" fmla="*/ 16 w 16"/>
                  <a:gd name="T5" fmla="*/ 54 h 54"/>
                  <a:gd name="T6" fmla="*/ 0 w 16"/>
                  <a:gd name="T7" fmla="*/ 32 h 54"/>
                  <a:gd name="T8" fmla="*/ 0 w 16"/>
                  <a:gd name="T9" fmla="*/ 0 h 54"/>
                </a:gdLst>
                <a:ahLst/>
                <a:cxnLst>
                  <a:cxn ang="0">
                    <a:pos x="T0" y="T1"/>
                  </a:cxn>
                  <a:cxn ang="0">
                    <a:pos x="T2" y="T3"/>
                  </a:cxn>
                  <a:cxn ang="0">
                    <a:pos x="T4" y="T5"/>
                  </a:cxn>
                  <a:cxn ang="0">
                    <a:pos x="T6" y="T7"/>
                  </a:cxn>
                  <a:cxn ang="0">
                    <a:pos x="T8" y="T9"/>
                  </a:cxn>
                </a:cxnLst>
                <a:rect l="0" t="0" r="r" b="b"/>
                <a:pathLst>
                  <a:path w="16" h="54">
                    <a:moveTo>
                      <a:pt x="0" y="0"/>
                    </a:moveTo>
                    <a:lnTo>
                      <a:pt x="16" y="24"/>
                    </a:lnTo>
                    <a:lnTo>
                      <a:pt x="16" y="5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8" name="Freeform 884"/>
              <p:cNvSpPr/>
              <p:nvPr/>
            </p:nvSpPr>
            <p:spPr bwMode="auto">
              <a:xfrm>
                <a:off x="6084" y="2039"/>
                <a:ext cx="56" cy="102"/>
              </a:xfrm>
              <a:custGeom>
                <a:avLst/>
                <a:gdLst>
                  <a:gd name="T0" fmla="*/ 56 w 56"/>
                  <a:gd name="T1" fmla="*/ 78 h 102"/>
                  <a:gd name="T2" fmla="*/ 56 w 56"/>
                  <a:gd name="T3" fmla="*/ 102 h 102"/>
                  <a:gd name="T4" fmla="*/ 0 w 56"/>
                  <a:gd name="T5" fmla="*/ 28 h 102"/>
                  <a:gd name="T6" fmla="*/ 0 w 56"/>
                  <a:gd name="T7" fmla="*/ 0 h 102"/>
                  <a:gd name="T8" fmla="*/ 56 w 56"/>
                  <a:gd name="T9" fmla="*/ 78 h 102"/>
                </a:gdLst>
                <a:ahLst/>
                <a:cxnLst>
                  <a:cxn ang="0">
                    <a:pos x="T0" y="T1"/>
                  </a:cxn>
                  <a:cxn ang="0">
                    <a:pos x="T2" y="T3"/>
                  </a:cxn>
                  <a:cxn ang="0">
                    <a:pos x="T4" y="T5"/>
                  </a:cxn>
                  <a:cxn ang="0">
                    <a:pos x="T6" y="T7"/>
                  </a:cxn>
                  <a:cxn ang="0">
                    <a:pos x="T8" y="T9"/>
                  </a:cxn>
                </a:cxnLst>
                <a:rect l="0" t="0" r="r" b="b"/>
                <a:pathLst>
                  <a:path w="56" h="102">
                    <a:moveTo>
                      <a:pt x="56" y="78"/>
                    </a:moveTo>
                    <a:lnTo>
                      <a:pt x="56" y="102"/>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1039" name="Freeform 885"/>
              <p:cNvSpPr/>
              <p:nvPr/>
            </p:nvSpPr>
            <p:spPr bwMode="auto">
              <a:xfrm>
                <a:off x="6156" y="2139"/>
                <a:ext cx="10" cy="34"/>
              </a:xfrm>
              <a:custGeom>
                <a:avLst/>
                <a:gdLst>
                  <a:gd name="T0" fmla="*/ 0 w 10"/>
                  <a:gd name="T1" fmla="*/ 0 h 34"/>
                  <a:gd name="T2" fmla="*/ 10 w 10"/>
                  <a:gd name="T3" fmla="*/ 14 h 34"/>
                  <a:gd name="T4" fmla="*/ 10 w 10"/>
                  <a:gd name="T5" fmla="*/ 34 h 34"/>
                  <a:gd name="T6" fmla="*/ 0 w 10"/>
                  <a:gd name="T7" fmla="*/ 20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4"/>
                    </a:lnTo>
                    <a:lnTo>
                      <a:pt x="10" y="34"/>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0" name="Freeform 886"/>
              <p:cNvSpPr/>
              <p:nvPr/>
            </p:nvSpPr>
            <p:spPr bwMode="auto">
              <a:xfrm>
                <a:off x="6180" y="2173"/>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041" name="Freeform 887"/>
              <p:cNvSpPr/>
              <p:nvPr/>
            </p:nvSpPr>
            <p:spPr bwMode="auto">
              <a:xfrm>
                <a:off x="6052" y="2051"/>
                <a:ext cx="48" cy="86"/>
              </a:xfrm>
              <a:custGeom>
                <a:avLst/>
                <a:gdLst>
                  <a:gd name="T0" fmla="*/ 0 w 48"/>
                  <a:gd name="T1" fmla="*/ 0 h 86"/>
                  <a:gd name="T2" fmla="*/ 48 w 48"/>
                  <a:gd name="T3" fmla="*/ 60 h 86"/>
                  <a:gd name="T4" fmla="*/ 48 w 48"/>
                  <a:gd name="T5" fmla="*/ 86 h 86"/>
                  <a:gd name="T6" fmla="*/ 0 w 48"/>
                  <a:gd name="T7" fmla="*/ 30 h 86"/>
                  <a:gd name="T8" fmla="*/ 0 w 48"/>
                  <a:gd name="T9" fmla="*/ 0 h 86"/>
                </a:gdLst>
                <a:ahLst/>
                <a:cxnLst>
                  <a:cxn ang="0">
                    <a:pos x="T0" y="T1"/>
                  </a:cxn>
                  <a:cxn ang="0">
                    <a:pos x="T2" y="T3"/>
                  </a:cxn>
                  <a:cxn ang="0">
                    <a:pos x="T4" y="T5"/>
                  </a:cxn>
                  <a:cxn ang="0">
                    <a:pos x="T6" y="T7"/>
                  </a:cxn>
                  <a:cxn ang="0">
                    <a:pos x="T8" y="T9"/>
                  </a:cxn>
                </a:cxnLst>
                <a:rect l="0" t="0" r="r" b="b"/>
                <a:pathLst>
                  <a:path w="48" h="86">
                    <a:moveTo>
                      <a:pt x="0" y="0"/>
                    </a:moveTo>
                    <a:lnTo>
                      <a:pt x="48" y="60"/>
                    </a:lnTo>
                    <a:lnTo>
                      <a:pt x="48" y="8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2" name="Freeform 888"/>
              <p:cNvSpPr/>
              <p:nvPr/>
            </p:nvSpPr>
            <p:spPr bwMode="auto">
              <a:xfrm>
                <a:off x="6116" y="2131"/>
                <a:ext cx="10" cy="38"/>
              </a:xfrm>
              <a:custGeom>
                <a:avLst/>
                <a:gdLst>
                  <a:gd name="T0" fmla="*/ 10 w 10"/>
                  <a:gd name="T1" fmla="*/ 38 h 38"/>
                  <a:gd name="T2" fmla="*/ 0 w 10"/>
                  <a:gd name="T3" fmla="*/ 24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043" name="Freeform 889"/>
              <p:cNvSpPr/>
              <p:nvPr/>
            </p:nvSpPr>
            <p:spPr bwMode="auto">
              <a:xfrm>
                <a:off x="6140" y="216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044" name="Freeform 890"/>
              <p:cNvSpPr/>
              <p:nvPr/>
            </p:nvSpPr>
            <p:spPr bwMode="auto">
              <a:xfrm>
                <a:off x="6052" y="2107"/>
                <a:ext cx="20" cy="50"/>
              </a:xfrm>
              <a:custGeom>
                <a:avLst/>
                <a:gdLst>
                  <a:gd name="T0" fmla="*/ 0 w 20"/>
                  <a:gd name="T1" fmla="*/ 0 h 50"/>
                  <a:gd name="T2" fmla="*/ 20 w 20"/>
                  <a:gd name="T3" fmla="*/ 22 h 50"/>
                  <a:gd name="T4" fmla="*/ 20 w 20"/>
                  <a:gd name="T5" fmla="*/ 50 h 50"/>
                  <a:gd name="T6" fmla="*/ 0 w 20"/>
                  <a:gd name="T7" fmla="*/ 30 h 50"/>
                  <a:gd name="T8" fmla="*/ 0 w 20"/>
                  <a:gd name="T9" fmla="*/ 0 h 50"/>
                </a:gdLst>
                <a:ahLst/>
                <a:cxnLst>
                  <a:cxn ang="0">
                    <a:pos x="T0" y="T1"/>
                  </a:cxn>
                  <a:cxn ang="0">
                    <a:pos x="T2" y="T3"/>
                  </a:cxn>
                  <a:cxn ang="0">
                    <a:pos x="T4" y="T5"/>
                  </a:cxn>
                  <a:cxn ang="0">
                    <a:pos x="T6" y="T7"/>
                  </a:cxn>
                  <a:cxn ang="0">
                    <a:pos x="T8" y="T9"/>
                  </a:cxn>
                </a:cxnLst>
                <a:rect l="0" t="0" r="r" b="b"/>
                <a:pathLst>
                  <a:path w="20" h="50">
                    <a:moveTo>
                      <a:pt x="0" y="0"/>
                    </a:moveTo>
                    <a:lnTo>
                      <a:pt x="20" y="22"/>
                    </a:lnTo>
                    <a:lnTo>
                      <a:pt x="20" y="5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5" name="Freeform 891"/>
              <p:cNvSpPr/>
              <p:nvPr/>
            </p:nvSpPr>
            <p:spPr bwMode="auto">
              <a:xfrm>
                <a:off x="6118" y="2231"/>
                <a:ext cx="14" cy="38"/>
              </a:xfrm>
              <a:custGeom>
                <a:avLst/>
                <a:gdLst>
                  <a:gd name="T0" fmla="*/ 0 w 14"/>
                  <a:gd name="T1" fmla="*/ 0 h 38"/>
                  <a:gd name="T2" fmla="*/ 14 w 14"/>
                  <a:gd name="T3" fmla="*/ 16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6" name="Freeform 892"/>
              <p:cNvSpPr/>
              <p:nvPr/>
            </p:nvSpPr>
            <p:spPr bwMode="auto">
              <a:xfrm>
                <a:off x="6146" y="2261"/>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1047" name="Freeform 893"/>
              <p:cNvSpPr/>
              <p:nvPr/>
            </p:nvSpPr>
            <p:spPr bwMode="auto">
              <a:xfrm>
                <a:off x="6052" y="221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8" name="Freeform 894"/>
              <p:cNvSpPr/>
              <p:nvPr/>
            </p:nvSpPr>
            <p:spPr bwMode="auto">
              <a:xfrm>
                <a:off x="6192" y="2345"/>
                <a:ext cx="14" cy="28"/>
              </a:xfrm>
              <a:custGeom>
                <a:avLst/>
                <a:gdLst>
                  <a:gd name="T0" fmla="*/ 14 w 14"/>
                  <a:gd name="T1" fmla="*/ 14 h 28"/>
                  <a:gd name="T2" fmla="*/ 14 w 14"/>
                  <a:gd name="T3" fmla="*/ 28 h 28"/>
                  <a:gd name="T4" fmla="*/ 0 w 14"/>
                  <a:gd name="T5" fmla="*/ 18 h 28"/>
                  <a:gd name="T6" fmla="*/ 0 w 14"/>
                  <a:gd name="T7" fmla="*/ 0 h 28"/>
                  <a:gd name="T8" fmla="*/ 14 w 14"/>
                  <a:gd name="T9" fmla="*/ 14 h 28"/>
                </a:gdLst>
                <a:ahLst/>
                <a:cxnLst>
                  <a:cxn ang="0">
                    <a:pos x="T0" y="T1"/>
                  </a:cxn>
                  <a:cxn ang="0">
                    <a:pos x="T2" y="T3"/>
                  </a:cxn>
                  <a:cxn ang="0">
                    <a:pos x="T4" y="T5"/>
                  </a:cxn>
                  <a:cxn ang="0">
                    <a:pos x="T6" y="T7"/>
                  </a:cxn>
                  <a:cxn ang="0">
                    <a:pos x="T8" y="T9"/>
                  </a:cxn>
                </a:cxnLst>
                <a:rect l="0" t="0" r="r" b="b"/>
                <a:pathLst>
                  <a:path w="14" h="28">
                    <a:moveTo>
                      <a:pt x="14" y="14"/>
                    </a:moveTo>
                    <a:lnTo>
                      <a:pt x="14" y="28"/>
                    </a:lnTo>
                    <a:lnTo>
                      <a:pt x="0" y="18"/>
                    </a:lnTo>
                    <a:lnTo>
                      <a:pt x="0" y="0"/>
                    </a:lnTo>
                    <a:lnTo>
                      <a:pt x="14" y="14"/>
                    </a:lnTo>
                    <a:close/>
                  </a:path>
                </a:pathLst>
              </a:custGeom>
              <a:grpFill/>
              <a:ln>
                <a:noFill/>
              </a:ln>
            </p:spPr>
            <p:txBody>
              <a:bodyPr vert="horz" wrap="square" lIns="91440" tIns="45720" rIns="91440" bIns="45720" numCol="1" anchor="t" anchorCtr="0" compatLnSpc="1"/>
              <a:lstStyle/>
              <a:p>
                <a:endParaRPr lang="zh-CN" altLang="en-US"/>
              </a:p>
            </p:txBody>
          </p:sp>
          <p:sp>
            <p:nvSpPr>
              <p:cNvPr id="1049" name="Freeform 895"/>
              <p:cNvSpPr/>
              <p:nvPr/>
            </p:nvSpPr>
            <p:spPr bwMode="auto">
              <a:xfrm>
                <a:off x="6052" y="227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0" name="Freeform 896"/>
              <p:cNvSpPr/>
              <p:nvPr/>
            </p:nvSpPr>
            <p:spPr bwMode="auto">
              <a:xfrm>
                <a:off x="6124" y="2331"/>
                <a:ext cx="18" cy="36"/>
              </a:xfrm>
              <a:custGeom>
                <a:avLst/>
                <a:gdLst>
                  <a:gd name="T0" fmla="*/ 0 w 18"/>
                  <a:gd name="T1" fmla="*/ 0 h 36"/>
                  <a:gd name="T2" fmla="*/ 18 w 18"/>
                  <a:gd name="T3" fmla="*/ 14 h 36"/>
                  <a:gd name="T4" fmla="*/ 18 w 18"/>
                  <a:gd name="T5" fmla="*/ 36 h 36"/>
                  <a:gd name="T6" fmla="*/ 2 w 18"/>
                  <a:gd name="T7" fmla="*/ 26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6"/>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1" name="Freeform 897"/>
              <p:cNvSpPr/>
              <p:nvPr/>
            </p:nvSpPr>
            <p:spPr bwMode="auto">
              <a:xfrm>
                <a:off x="6158" y="2357"/>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1052" name="Freeform 898"/>
              <p:cNvSpPr/>
              <p:nvPr/>
            </p:nvSpPr>
            <p:spPr bwMode="auto">
              <a:xfrm>
                <a:off x="6086" y="2353"/>
                <a:ext cx="18" cy="38"/>
              </a:xfrm>
              <a:custGeom>
                <a:avLst/>
                <a:gdLst>
                  <a:gd name="T0" fmla="*/ 18 w 18"/>
                  <a:gd name="T1" fmla="*/ 12 h 38"/>
                  <a:gd name="T2" fmla="*/ 18 w 18"/>
                  <a:gd name="T3" fmla="*/ 38 h 38"/>
                  <a:gd name="T4" fmla="*/ 0 w 18"/>
                  <a:gd name="T5" fmla="*/ 28 h 38"/>
                  <a:gd name="T6" fmla="*/ 0 w 18"/>
                  <a:gd name="T7" fmla="*/ 0 h 38"/>
                  <a:gd name="T8" fmla="*/ 18 w 18"/>
                  <a:gd name="T9" fmla="*/ 12 h 38"/>
                </a:gdLst>
                <a:ahLst/>
                <a:cxnLst>
                  <a:cxn ang="0">
                    <a:pos x="T0" y="T1"/>
                  </a:cxn>
                  <a:cxn ang="0">
                    <a:pos x="T2" y="T3"/>
                  </a:cxn>
                  <a:cxn ang="0">
                    <a:pos x="T4" y="T5"/>
                  </a:cxn>
                  <a:cxn ang="0">
                    <a:pos x="T6" y="T7"/>
                  </a:cxn>
                  <a:cxn ang="0">
                    <a:pos x="T8" y="T9"/>
                  </a:cxn>
                </a:cxnLst>
                <a:rect l="0" t="0" r="r" b="b"/>
                <a:pathLst>
                  <a:path w="18" h="38">
                    <a:moveTo>
                      <a:pt x="18" y="12"/>
                    </a:moveTo>
                    <a:lnTo>
                      <a:pt x="18" y="38"/>
                    </a:lnTo>
                    <a:lnTo>
                      <a:pt x="0" y="28"/>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053" name="Freeform 899"/>
              <p:cNvSpPr/>
              <p:nvPr/>
            </p:nvSpPr>
            <p:spPr bwMode="auto">
              <a:xfrm>
                <a:off x="6118" y="2373"/>
                <a:ext cx="88" cy="74"/>
              </a:xfrm>
              <a:custGeom>
                <a:avLst/>
                <a:gdLst>
                  <a:gd name="T0" fmla="*/ 88 w 88"/>
                  <a:gd name="T1" fmla="*/ 58 h 74"/>
                  <a:gd name="T2" fmla="*/ 88 w 88"/>
                  <a:gd name="T3" fmla="*/ 74 h 74"/>
                  <a:gd name="T4" fmla="*/ 66 w 88"/>
                  <a:gd name="T5" fmla="*/ 62 h 74"/>
                  <a:gd name="T6" fmla="*/ 50 w 88"/>
                  <a:gd name="T7" fmla="*/ 52 h 74"/>
                  <a:gd name="T8" fmla="*/ 0 w 88"/>
                  <a:gd name="T9" fmla="*/ 26 h 74"/>
                  <a:gd name="T10" fmla="*/ 0 w 88"/>
                  <a:gd name="T11" fmla="*/ 0 h 74"/>
                  <a:gd name="T12" fmla="*/ 50 w 88"/>
                  <a:gd name="T13" fmla="*/ 34 h 74"/>
                  <a:gd name="T14" fmla="*/ 66 w 88"/>
                  <a:gd name="T15" fmla="*/ 44 h 74"/>
                  <a:gd name="T16" fmla="*/ 88 w 88"/>
                  <a:gd name="T17"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74">
                    <a:moveTo>
                      <a:pt x="88" y="58"/>
                    </a:moveTo>
                    <a:lnTo>
                      <a:pt x="88" y="74"/>
                    </a:lnTo>
                    <a:lnTo>
                      <a:pt x="66" y="62"/>
                    </a:lnTo>
                    <a:lnTo>
                      <a:pt x="50" y="52"/>
                    </a:lnTo>
                    <a:lnTo>
                      <a:pt x="0" y="26"/>
                    </a:lnTo>
                    <a:lnTo>
                      <a:pt x="0" y="0"/>
                    </a:lnTo>
                    <a:lnTo>
                      <a:pt x="50" y="34"/>
                    </a:lnTo>
                    <a:lnTo>
                      <a:pt x="66" y="44"/>
                    </a:lnTo>
                    <a:lnTo>
                      <a:pt x="88" y="58"/>
                    </a:lnTo>
                    <a:close/>
                  </a:path>
                </a:pathLst>
              </a:custGeom>
              <a:grpFill/>
              <a:ln>
                <a:noFill/>
              </a:ln>
            </p:spPr>
            <p:txBody>
              <a:bodyPr vert="horz" wrap="square" lIns="91440" tIns="45720" rIns="91440" bIns="45720" numCol="1" anchor="t" anchorCtr="0" compatLnSpc="1"/>
              <a:lstStyle/>
              <a:p>
                <a:endParaRPr lang="zh-CN" altLang="en-US"/>
              </a:p>
            </p:txBody>
          </p:sp>
          <p:sp>
            <p:nvSpPr>
              <p:cNvPr id="1054" name="Freeform 900"/>
              <p:cNvSpPr/>
              <p:nvPr/>
            </p:nvSpPr>
            <p:spPr bwMode="auto">
              <a:xfrm>
                <a:off x="6052" y="2387"/>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5" name="Freeform 901"/>
              <p:cNvSpPr/>
              <p:nvPr/>
            </p:nvSpPr>
            <p:spPr bwMode="auto">
              <a:xfrm>
                <a:off x="6098" y="2411"/>
                <a:ext cx="32" cy="40"/>
              </a:xfrm>
              <a:custGeom>
                <a:avLst/>
                <a:gdLst>
                  <a:gd name="T0" fmla="*/ 32 w 32"/>
                  <a:gd name="T1" fmla="*/ 16 h 40"/>
                  <a:gd name="T2" fmla="*/ 32 w 32"/>
                  <a:gd name="T3" fmla="*/ 40 h 40"/>
                  <a:gd name="T4" fmla="*/ 0 w 32"/>
                  <a:gd name="T5" fmla="*/ 26 h 40"/>
                  <a:gd name="T6" fmla="*/ 0 w 32"/>
                  <a:gd name="T7" fmla="*/ 0 h 40"/>
                  <a:gd name="T8" fmla="*/ 32 w 32"/>
                  <a:gd name="T9" fmla="*/ 16 h 40"/>
                </a:gdLst>
                <a:ahLst/>
                <a:cxnLst>
                  <a:cxn ang="0">
                    <a:pos x="T0" y="T1"/>
                  </a:cxn>
                  <a:cxn ang="0">
                    <a:pos x="T2" y="T3"/>
                  </a:cxn>
                  <a:cxn ang="0">
                    <a:pos x="T4" y="T5"/>
                  </a:cxn>
                  <a:cxn ang="0">
                    <a:pos x="T6" y="T7"/>
                  </a:cxn>
                  <a:cxn ang="0">
                    <a:pos x="T8" y="T9"/>
                  </a:cxn>
                </a:cxnLst>
                <a:rect l="0" t="0" r="r" b="b"/>
                <a:pathLst>
                  <a:path w="32" h="40">
                    <a:moveTo>
                      <a:pt x="32" y="16"/>
                    </a:moveTo>
                    <a:lnTo>
                      <a:pt x="32" y="40"/>
                    </a:lnTo>
                    <a:lnTo>
                      <a:pt x="0" y="26"/>
                    </a:lnTo>
                    <a:lnTo>
                      <a:pt x="0" y="0"/>
                    </a:lnTo>
                    <a:lnTo>
                      <a:pt x="32" y="16"/>
                    </a:lnTo>
                    <a:close/>
                  </a:path>
                </a:pathLst>
              </a:custGeom>
              <a:grpFill/>
              <a:ln>
                <a:noFill/>
              </a:ln>
            </p:spPr>
            <p:txBody>
              <a:bodyPr vert="horz" wrap="square" lIns="91440" tIns="45720" rIns="91440" bIns="45720" numCol="1" anchor="t" anchorCtr="0" compatLnSpc="1"/>
              <a:lstStyle/>
              <a:p>
                <a:endParaRPr lang="zh-CN" altLang="en-US"/>
              </a:p>
            </p:txBody>
          </p:sp>
          <p:sp>
            <p:nvSpPr>
              <p:cNvPr id="1056" name="Freeform 902"/>
              <p:cNvSpPr/>
              <p:nvPr/>
            </p:nvSpPr>
            <p:spPr bwMode="auto">
              <a:xfrm>
                <a:off x="6146" y="2435"/>
                <a:ext cx="60" cy="48"/>
              </a:xfrm>
              <a:custGeom>
                <a:avLst/>
                <a:gdLst>
                  <a:gd name="T0" fmla="*/ 60 w 60"/>
                  <a:gd name="T1" fmla="*/ 32 h 48"/>
                  <a:gd name="T2" fmla="*/ 60 w 60"/>
                  <a:gd name="T3" fmla="*/ 48 h 48"/>
                  <a:gd name="T4" fmla="*/ 0 w 60"/>
                  <a:gd name="T5" fmla="*/ 22 h 48"/>
                  <a:gd name="T6" fmla="*/ 0 w 60"/>
                  <a:gd name="T7" fmla="*/ 0 h 48"/>
                  <a:gd name="T8" fmla="*/ 60 w 60"/>
                  <a:gd name="T9" fmla="*/ 32 h 48"/>
                </a:gdLst>
                <a:ahLst/>
                <a:cxnLst>
                  <a:cxn ang="0">
                    <a:pos x="T0" y="T1"/>
                  </a:cxn>
                  <a:cxn ang="0">
                    <a:pos x="T2" y="T3"/>
                  </a:cxn>
                  <a:cxn ang="0">
                    <a:pos x="T4" y="T5"/>
                  </a:cxn>
                  <a:cxn ang="0">
                    <a:pos x="T6" y="T7"/>
                  </a:cxn>
                  <a:cxn ang="0">
                    <a:pos x="T8" y="T9"/>
                  </a:cxn>
                </a:cxnLst>
                <a:rect l="0" t="0" r="r" b="b"/>
                <a:pathLst>
                  <a:path w="60" h="48">
                    <a:moveTo>
                      <a:pt x="60" y="32"/>
                    </a:moveTo>
                    <a:lnTo>
                      <a:pt x="60" y="48"/>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1057" name="Freeform 903"/>
              <p:cNvSpPr/>
              <p:nvPr/>
            </p:nvSpPr>
            <p:spPr bwMode="auto">
              <a:xfrm>
                <a:off x="6126" y="2471"/>
                <a:ext cx="42" cy="36"/>
              </a:xfrm>
              <a:custGeom>
                <a:avLst/>
                <a:gdLst>
                  <a:gd name="T0" fmla="*/ 0 w 42"/>
                  <a:gd name="T1" fmla="*/ 0 h 36"/>
                  <a:gd name="T2" fmla="*/ 42 w 42"/>
                  <a:gd name="T3" fmla="*/ 18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8"/>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8" name="Freeform 904"/>
              <p:cNvSpPr/>
              <p:nvPr/>
            </p:nvSpPr>
            <p:spPr bwMode="auto">
              <a:xfrm>
                <a:off x="6090" y="2509"/>
                <a:ext cx="36" cy="34"/>
              </a:xfrm>
              <a:custGeom>
                <a:avLst/>
                <a:gdLst>
                  <a:gd name="T0" fmla="*/ 0 w 36"/>
                  <a:gd name="T1" fmla="*/ 0 h 34"/>
                  <a:gd name="T2" fmla="*/ 36 w 36"/>
                  <a:gd name="T3" fmla="*/ 10 h 34"/>
                  <a:gd name="T4" fmla="*/ 36 w 36"/>
                  <a:gd name="T5" fmla="*/ 34 h 34"/>
                  <a:gd name="T6" fmla="*/ 0 w 36"/>
                  <a:gd name="T7" fmla="*/ 28 h 34"/>
                  <a:gd name="T8" fmla="*/ 0 w 36"/>
                  <a:gd name="T9" fmla="*/ 0 h 34"/>
                </a:gdLst>
                <a:ahLst/>
                <a:cxnLst>
                  <a:cxn ang="0">
                    <a:pos x="T0" y="T1"/>
                  </a:cxn>
                  <a:cxn ang="0">
                    <a:pos x="T2" y="T3"/>
                  </a:cxn>
                  <a:cxn ang="0">
                    <a:pos x="T4" y="T5"/>
                  </a:cxn>
                  <a:cxn ang="0">
                    <a:pos x="T6" y="T7"/>
                  </a:cxn>
                  <a:cxn ang="0">
                    <a:pos x="T8" y="T9"/>
                  </a:cxn>
                </a:cxnLst>
                <a:rect l="0" t="0" r="r" b="b"/>
                <a:pathLst>
                  <a:path w="36" h="34">
                    <a:moveTo>
                      <a:pt x="0" y="0"/>
                    </a:moveTo>
                    <a:lnTo>
                      <a:pt x="36" y="10"/>
                    </a:lnTo>
                    <a:lnTo>
                      <a:pt x="36" y="34"/>
                    </a:lnTo>
                    <a:lnTo>
                      <a:pt x="0"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9" name="Freeform 905"/>
              <p:cNvSpPr/>
              <p:nvPr/>
            </p:nvSpPr>
            <p:spPr bwMode="auto">
              <a:xfrm>
                <a:off x="6140" y="2523"/>
                <a:ext cx="20" cy="24"/>
              </a:xfrm>
              <a:custGeom>
                <a:avLst/>
                <a:gdLst>
                  <a:gd name="T0" fmla="*/ 0 w 20"/>
                  <a:gd name="T1" fmla="*/ 0 h 24"/>
                  <a:gd name="T2" fmla="*/ 20 w 20"/>
                  <a:gd name="T3" fmla="*/ 4 h 24"/>
                  <a:gd name="T4" fmla="*/ 20 w 20"/>
                  <a:gd name="T5" fmla="*/ 24 h 24"/>
                  <a:gd name="T6" fmla="*/ 0 w 20"/>
                  <a:gd name="T7" fmla="*/ 22 h 24"/>
                  <a:gd name="T8" fmla="*/ 0 w 20"/>
                  <a:gd name="T9" fmla="*/ 0 h 24"/>
                </a:gdLst>
                <a:ahLst/>
                <a:cxnLst>
                  <a:cxn ang="0">
                    <a:pos x="T0" y="T1"/>
                  </a:cxn>
                  <a:cxn ang="0">
                    <a:pos x="T2" y="T3"/>
                  </a:cxn>
                  <a:cxn ang="0">
                    <a:pos x="T4" y="T5"/>
                  </a:cxn>
                  <a:cxn ang="0">
                    <a:pos x="T6" y="T7"/>
                  </a:cxn>
                  <a:cxn ang="0">
                    <a:pos x="T8" y="T9"/>
                  </a:cxn>
                </a:cxnLst>
                <a:rect l="0" t="0" r="r" b="b"/>
                <a:pathLst>
                  <a:path w="20" h="24">
                    <a:moveTo>
                      <a:pt x="0" y="0"/>
                    </a:moveTo>
                    <a:lnTo>
                      <a:pt x="20" y="4"/>
                    </a:lnTo>
                    <a:lnTo>
                      <a:pt x="20" y="24"/>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0" name="Freeform 906"/>
              <p:cNvSpPr/>
              <p:nvPr/>
            </p:nvSpPr>
            <p:spPr bwMode="auto">
              <a:xfrm>
                <a:off x="6174" y="2531"/>
                <a:ext cx="32" cy="24"/>
              </a:xfrm>
              <a:custGeom>
                <a:avLst/>
                <a:gdLst>
                  <a:gd name="T0" fmla="*/ 32 w 32"/>
                  <a:gd name="T1" fmla="*/ 8 h 24"/>
                  <a:gd name="T2" fmla="*/ 32 w 32"/>
                  <a:gd name="T3" fmla="*/ 24 h 24"/>
                  <a:gd name="T4" fmla="*/ 0 w 32"/>
                  <a:gd name="T5" fmla="*/ 18 h 24"/>
                  <a:gd name="T6" fmla="*/ 0 w 32"/>
                  <a:gd name="T7" fmla="*/ 0 h 24"/>
                  <a:gd name="T8" fmla="*/ 32 w 32"/>
                  <a:gd name="T9" fmla="*/ 8 h 24"/>
                </a:gdLst>
                <a:ahLst/>
                <a:cxnLst>
                  <a:cxn ang="0">
                    <a:pos x="T0" y="T1"/>
                  </a:cxn>
                  <a:cxn ang="0">
                    <a:pos x="T2" y="T3"/>
                  </a:cxn>
                  <a:cxn ang="0">
                    <a:pos x="T4" y="T5"/>
                  </a:cxn>
                  <a:cxn ang="0">
                    <a:pos x="T6" y="T7"/>
                  </a:cxn>
                  <a:cxn ang="0">
                    <a:pos x="T8" y="T9"/>
                  </a:cxn>
                </a:cxnLst>
                <a:rect l="0" t="0" r="r" b="b"/>
                <a:pathLst>
                  <a:path w="32" h="24">
                    <a:moveTo>
                      <a:pt x="32" y="8"/>
                    </a:moveTo>
                    <a:lnTo>
                      <a:pt x="32" y="24"/>
                    </a:lnTo>
                    <a:lnTo>
                      <a:pt x="0" y="18"/>
                    </a:lnTo>
                    <a:lnTo>
                      <a:pt x="0" y="0"/>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061" name="Freeform 907"/>
              <p:cNvSpPr/>
              <p:nvPr/>
            </p:nvSpPr>
            <p:spPr bwMode="auto">
              <a:xfrm>
                <a:off x="6052" y="2555"/>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2" name="Freeform 908"/>
              <p:cNvSpPr/>
              <p:nvPr/>
            </p:nvSpPr>
            <p:spPr bwMode="auto">
              <a:xfrm>
                <a:off x="6156" y="2571"/>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063" name="Freeform 909"/>
              <p:cNvSpPr/>
              <p:nvPr/>
            </p:nvSpPr>
            <p:spPr bwMode="auto">
              <a:xfrm>
                <a:off x="6052" y="2611"/>
                <a:ext cx="24" cy="33"/>
              </a:xfrm>
              <a:custGeom>
                <a:avLst/>
                <a:gdLst>
                  <a:gd name="T0" fmla="*/ 0 w 24"/>
                  <a:gd name="T1" fmla="*/ 0 h 33"/>
                  <a:gd name="T2" fmla="*/ 24 w 24"/>
                  <a:gd name="T3" fmla="*/ 2 h 33"/>
                  <a:gd name="T4" fmla="*/ 24 w 24"/>
                  <a:gd name="T5" fmla="*/ 31 h 33"/>
                  <a:gd name="T6" fmla="*/ 0 w 24"/>
                  <a:gd name="T7" fmla="*/ 33 h 33"/>
                  <a:gd name="T8" fmla="*/ 0 w 24"/>
                  <a:gd name="T9" fmla="*/ 0 h 33"/>
                </a:gdLst>
                <a:ahLst/>
                <a:cxnLst>
                  <a:cxn ang="0">
                    <a:pos x="T0" y="T1"/>
                  </a:cxn>
                  <a:cxn ang="0">
                    <a:pos x="T2" y="T3"/>
                  </a:cxn>
                  <a:cxn ang="0">
                    <a:pos x="T4" y="T5"/>
                  </a:cxn>
                  <a:cxn ang="0">
                    <a:pos x="T6" y="T7"/>
                  </a:cxn>
                  <a:cxn ang="0">
                    <a:pos x="T8" y="T9"/>
                  </a:cxn>
                </a:cxnLst>
                <a:rect l="0" t="0" r="r" b="b"/>
                <a:pathLst>
                  <a:path w="24" h="33">
                    <a:moveTo>
                      <a:pt x="0" y="0"/>
                    </a:moveTo>
                    <a:lnTo>
                      <a:pt x="24" y="2"/>
                    </a:lnTo>
                    <a:lnTo>
                      <a:pt x="24" y="31"/>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4" name="Freeform 910"/>
              <p:cNvSpPr/>
              <p:nvPr/>
            </p:nvSpPr>
            <p:spPr bwMode="auto">
              <a:xfrm>
                <a:off x="6156" y="2613"/>
                <a:ext cx="22" cy="23"/>
              </a:xfrm>
              <a:custGeom>
                <a:avLst/>
                <a:gdLst>
                  <a:gd name="T0" fmla="*/ 0 w 22"/>
                  <a:gd name="T1" fmla="*/ 0 h 23"/>
                  <a:gd name="T2" fmla="*/ 22 w 22"/>
                  <a:gd name="T3" fmla="*/ 0 h 23"/>
                  <a:gd name="T4" fmla="*/ 22 w 22"/>
                  <a:gd name="T5" fmla="*/ 20 h 23"/>
                  <a:gd name="T6" fmla="*/ 0 w 22"/>
                  <a:gd name="T7" fmla="*/ 23 h 23"/>
                  <a:gd name="T8" fmla="*/ 0 w 22"/>
                  <a:gd name="T9" fmla="*/ 0 h 23"/>
                </a:gdLst>
                <a:ahLst/>
                <a:cxnLst>
                  <a:cxn ang="0">
                    <a:pos x="T0" y="T1"/>
                  </a:cxn>
                  <a:cxn ang="0">
                    <a:pos x="T2" y="T3"/>
                  </a:cxn>
                  <a:cxn ang="0">
                    <a:pos x="T4" y="T5"/>
                  </a:cxn>
                  <a:cxn ang="0">
                    <a:pos x="T6" y="T7"/>
                  </a:cxn>
                  <a:cxn ang="0">
                    <a:pos x="T8" y="T9"/>
                  </a:cxn>
                </a:cxnLst>
                <a:rect l="0" t="0" r="r" b="b"/>
                <a:pathLst>
                  <a:path w="22" h="23">
                    <a:moveTo>
                      <a:pt x="0" y="0"/>
                    </a:moveTo>
                    <a:lnTo>
                      <a:pt x="22" y="0"/>
                    </a:lnTo>
                    <a:lnTo>
                      <a:pt x="22" y="20"/>
                    </a:lnTo>
                    <a:lnTo>
                      <a:pt x="0" y="2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5" name="Freeform 911"/>
              <p:cNvSpPr/>
              <p:nvPr/>
            </p:nvSpPr>
            <p:spPr bwMode="auto">
              <a:xfrm>
                <a:off x="6110" y="2658"/>
                <a:ext cx="30" cy="30"/>
              </a:xfrm>
              <a:custGeom>
                <a:avLst/>
                <a:gdLst>
                  <a:gd name="T0" fmla="*/ 30 w 30"/>
                  <a:gd name="T1" fmla="*/ 0 h 30"/>
                  <a:gd name="T2" fmla="*/ 30 w 30"/>
                  <a:gd name="T3" fmla="*/ 22 h 30"/>
                  <a:gd name="T4" fmla="*/ 16 w 30"/>
                  <a:gd name="T5" fmla="*/ 26 h 30"/>
                  <a:gd name="T6" fmla="*/ 0 w 30"/>
                  <a:gd name="T7" fmla="*/ 30 h 30"/>
                  <a:gd name="T8" fmla="*/ 0 w 30"/>
                  <a:gd name="T9" fmla="*/ 4 h 30"/>
                  <a:gd name="T10" fmla="*/ 30 w 30"/>
                  <a:gd name="T11" fmla="*/ 0 h 30"/>
                </a:gdLst>
                <a:ahLst/>
                <a:cxnLst>
                  <a:cxn ang="0">
                    <a:pos x="T0" y="T1"/>
                  </a:cxn>
                  <a:cxn ang="0">
                    <a:pos x="T2" y="T3"/>
                  </a:cxn>
                  <a:cxn ang="0">
                    <a:pos x="T4" y="T5"/>
                  </a:cxn>
                  <a:cxn ang="0">
                    <a:pos x="T6" y="T7"/>
                  </a:cxn>
                  <a:cxn ang="0">
                    <a:pos x="T8" y="T9"/>
                  </a:cxn>
                  <a:cxn ang="0">
                    <a:pos x="T10" y="T11"/>
                  </a:cxn>
                </a:cxnLst>
                <a:rect l="0" t="0" r="r" b="b"/>
                <a:pathLst>
                  <a:path w="30" h="30">
                    <a:moveTo>
                      <a:pt x="30" y="0"/>
                    </a:moveTo>
                    <a:lnTo>
                      <a:pt x="30" y="22"/>
                    </a:lnTo>
                    <a:lnTo>
                      <a:pt x="16" y="26"/>
                    </a:lnTo>
                    <a:lnTo>
                      <a:pt x="0" y="30"/>
                    </a:lnTo>
                    <a:lnTo>
                      <a:pt x="0" y="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66" name="Freeform 912"/>
              <p:cNvSpPr/>
              <p:nvPr/>
            </p:nvSpPr>
            <p:spPr bwMode="auto">
              <a:xfrm>
                <a:off x="6154" y="2650"/>
                <a:ext cx="52" cy="28"/>
              </a:xfrm>
              <a:custGeom>
                <a:avLst/>
                <a:gdLst>
                  <a:gd name="T0" fmla="*/ 52 w 52"/>
                  <a:gd name="T1" fmla="*/ 0 h 28"/>
                  <a:gd name="T2" fmla="*/ 52 w 52"/>
                  <a:gd name="T3" fmla="*/ 16 h 28"/>
                  <a:gd name="T4" fmla="*/ 2 w 52"/>
                  <a:gd name="T5" fmla="*/ 28 h 28"/>
                  <a:gd name="T6" fmla="*/ 2 w 52"/>
                  <a:gd name="T7" fmla="*/ 8 h 28"/>
                  <a:gd name="T8" fmla="*/ 0 w 52"/>
                  <a:gd name="T9" fmla="*/ 8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8"/>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67" name="Freeform 913"/>
              <p:cNvSpPr/>
              <p:nvPr/>
            </p:nvSpPr>
            <p:spPr bwMode="auto">
              <a:xfrm>
                <a:off x="6052" y="2716"/>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68" name="Freeform 914"/>
              <p:cNvSpPr/>
              <p:nvPr/>
            </p:nvSpPr>
            <p:spPr bwMode="auto">
              <a:xfrm>
                <a:off x="6156" y="2696"/>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1069" name="Freeform 915"/>
              <p:cNvSpPr/>
              <p:nvPr/>
            </p:nvSpPr>
            <p:spPr bwMode="auto">
              <a:xfrm>
                <a:off x="6192" y="2690"/>
                <a:ext cx="14" cy="20"/>
              </a:xfrm>
              <a:custGeom>
                <a:avLst/>
                <a:gdLst>
                  <a:gd name="T0" fmla="*/ 14 w 14"/>
                  <a:gd name="T1" fmla="*/ 0 h 20"/>
                  <a:gd name="T2" fmla="*/ 14 w 14"/>
                  <a:gd name="T3" fmla="*/ 16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6"/>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070" name="Freeform 916"/>
              <p:cNvSpPr/>
              <p:nvPr/>
            </p:nvSpPr>
            <p:spPr bwMode="auto">
              <a:xfrm>
                <a:off x="6052" y="2774"/>
                <a:ext cx="22" cy="38"/>
              </a:xfrm>
              <a:custGeom>
                <a:avLst/>
                <a:gdLst>
                  <a:gd name="T0" fmla="*/ 0 w 22"/>
                  <a:gd name="T1" fmla="*/ 8 h 38"/>
                  <a:gd name="T2" fmla="*/ 22 w 22"/>
                  <a:gd name="T3" fmla="*/ 0 h 38"/>
                  <a:gd name="T4" fmla="*/ 22 w 22"/>
                  <a:gd name="T5" fmla="*/ 28 h 38"/>
                  <a:gd name="T6" fmla="*/ 0 w 22"/>
                  <a:gd name="T7" fmla="*/ 38 h 38"/>
                  <a:gd name="T8" fmla="*/ 0 w 22"/>
                  <a:gd name="T9" fmla="*/ 8 h 38"/>
                </a:gdLst>
                <a:ahLst/>
                <a:cxnLst>
                  <a:cxn ang="0">
                    <a:pos x="T0" y="T1"/>
                  </a:cxn>
                  <a:cxn ang="0">
                    <a:pos x="T2" y="T3"/>
                  </a:cxn>
                  <a:cxn ang="0">
                    <a:pos x="T4" y="T5"/>
                  </a:cxn>
                  <a:cxn ang="0">
                    <a:pos x="T6" y="T7"/>
                  </a:cxn>
                  <a:cxn ang="0">
                    <a:pos x="T8" y="T9"/>
                  </a:cxn>
                </a:cxnLst>
                <a:rect l="0" t="0" r="r" b="b"/>
                <a:pathLst>
                  <a:path w="22" h="38">
                    <a:moveTo>
                      <a:pt x="0" y="8"/>
                    </a:moveTo>
                    <a:lnTo>
                      <a:pt x="22" y="0"/>
                    </a:lnTo>
                    <a:lnTo>
                      <a:pt x="22" y="28"/>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071" name="Freeform 917"/>
              <p:cNvSpPr/>
              <p:nvPr/>
            </p:nvSpPr>
            <p:spPr bwMode="auto">
              <a:xfrm>
                <a:off x="6090" y="2746"/>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072" name="Freeform 918"/>
              <p:cNvSpPr/>
              <p:nvPr/>
            </p:nvSpPr>
            <p:spPr bwMode="auto">
              <a:xfrm>
                <a:off x="6170" y="2728"/>
                <a:ext cx="36" cy="32"/>
              </a:xfrm>
              <a:custGeom>
                <a:avLst/>
                <a:gdLst>
                  <a:gd name="T0" fmla="*/ 36 w 36"/>
                  <a:gd name="T1" fmla="*/ 0 h 32"/>
                  <a:gd name="T2" fmla="*/ 36 w 36"/>
                  <a:gd name="T3" fmla="*/ 16 h 32"/>
                  <a:gd name="T4" fmla="*/ 0 w 36"/>
                  <a:gd name="T5" fmla="*/ 32 h 32"/>
                  <a:gd name="T6" fmla="*/ 0 w 36"/>
                  <a:gd name="T7" fmla="*/ 12 h 32"/>
                  <a:gd name="T8" fmla="*/ 36 w 36"/>
                  <a:gd name="T9" fmla="*/ 0 h 32"/>
                </a:gdLst>
                <a:ahLst/>
                <a:cxnLst>
                  <a:cxn ang="0">
                    <a:pos x="T0" y="T1"/>
                  </a:cxn>
                  <a:cxn ang="0">
                    <a:pos x="T2" y="T3"/>
                  </a:cxn>
                  <a:cxn ang="0">
                    <a:pos x="T4" y="T5"/>
                  </a:cxn>
                  <a:cxn ang="0">
                    <a:pos x="T6" y="T7"/>
                  </a:cxn>
                  <a:cxn ang="0">
                    <a:pos x="T8" y="T9"/>
                  </a:cxn>
                </a:cxnLst>
                <a:rect l="0" t="0" r="r" b="b"/>
                <a:pathLst>
                  <a:path w="36" h="32">
                    <a:moveTo>
                      <a:pt x="36" y="0"/>
                    </a:moveTo>
                    <a:lnTo>
                      <a:pt x="36" y="16"/>
                    </a:lnTo>
                    <a:lnTo>
                      <a:pt x="0" y="32"/>
                    </a:lnTo>
                    <a:lnTo>
                      <a:pt x="0" y="1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073" name="Freeform 919"/>
              <p:cNvSpPr/>
              <p:nvPr/>
            </p:nvSpPr>
            <p:spPr bwMode="auto">
              <a:xfrm>
                <a:off x="6052" y="2818"/>
                <a:ext cx="42" cy="48"/>
              </a:xfrm>
              <a:custGeom>
                <a:avLst/>
                <a:gdLst>
                  <a:gd name="T0" fmla="*/ 0 w 42"/>
                  <a:gd name="T1" fmla="*/ 18 h 48"/>
                  <a:gd name="T2" fmla="*/ 42 w 42"/>
                  <a:gd name="T3" fmla="*/ 0 h 48"/>
                  <a:gd name="T4" fmla="*/ 42 w 42"/>
                  <a:gd name="T5" fmla="*/ 26 h 48"/>
                  <a:gd name="T6" fmla="*/ 0 w 42"/>
                  <a:gd name="T7" fmla="*/ 48 h 48"/>
                  <a:gd name="T8" fmla="*/ 0 w 42"/>
                  <a:gd name="T9" fmla="*/ 18 h 48"/>
                </a:gdLst>
                <a:ahLst/>
                <a:cxnLst>
                  <a:cxn ang="0">
                    <a:pos x="T0" y="T1"/>
                  </a:cxn>
                  <a:cxn ang="0">
                    <a:pos x="T2" y="T3"/>
                  </a:cxn>
                  <a:cxn ang="0">
                    <a:pos x="T4" y="T5"/>
                  </a:cxn>
                  <a:cxn ang="0">
                    <a:pos x="T6" y="T7"/>
                  </a:cxn>
                  <a:cxn ang="0">
                    <a:pos x="T8" y="T9"/>
                  </a:cxn>
                </a:cxnLst>
                <a:rect l="0" t="0" r="r" b="b"/>
                <a:pathLst>
                  <a:path w="42" h="48">
                    <a:moveTo>
                      <a:pt x="0" y="18"/>
                    </a:moveTo>
                    <a:lnTo>
                      <a:pt x="42" y="0"/>
                    </a:lnTo>
                    <a:lnTo>
                      <a:pt x="42" y="26"/>
                    </a:lnTo>
                    <a:lnTo>
                      <a:pt x="0" y="48"/>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4" name="Freeform 920"/>
              <p:cNvSpPr/>
              <p:nvPr/>
            </p:nvSpPr>
            <p:spPr bwMode="auto">
              <a:xfrm>
                <a:off x="6126" y="278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075" name="Freeform 921"/>
              <p:cNvSpPr/>
              <p:nvPr/>
            </p:nvSpPr>
            <p:spPr bwMode="auto">
              <a:xfrm>
                <a:off x="6188" y="2770"/>
                <a:ext cx="18" cy="24"/>
              </a:xfrm>
              <a:custGeom>
                <a:avLst/>
                <a:gdLst>
                  <a:gd name="T0" fmla="*/ 18 w 18"/>
                  <a:gd name="T1" fmla="*/ 0 h 24"/>
                  <a:gd name="T2" fmla="*/ 18 w 18"/>
                  <a:gd name="T3" fmla="*/ 16 h 24"/>
                  <a:gd name="T4" fmla="*/ 0 w 18"/>
                  <a:gd name="T5" fmla="*/ 24 h 24"/>
                  <a:gd name="T6" fmla="*/ 0 w 18"/>
                  <a:gd name="T7" fmla="*/ 6 h 24"/>
                  <a:gd name="T8" fmla="*/ 18 w 18"/>
                  <a:gd name="T9" fmla="*/ 0 h 24"/>
                </a:gdLst>
                <a:ahLst/>
                <a:cxnLst>
                  <a:cxn ang="0">
                    <a:pos x="T0" y="T1"/>
                  </a:cxn>
                  <a:cxn ang="0">
                    <a:pos x="T2" y="T3"/>
                  </a:cxn>
                  <a:cxn ang="0">
                    <a:pos x="T4" y="T5"/>
                  </a:cxn>
                  <a:cxn ang="0">
                    <a:pos x="T6" y="T7"/>
                  </a:cxn>
                  <a:cxn ang="0">
                    <a:pos x="T8" y="T9"/>
                  </a:cxn>
                </a:cxnLst>
                <a:rect l="0" t="0" r="r" b="b"/>
                <a:pathLst>
                  <a:path w="18" h="24">
                    <a:moveTo>
                      <a:pt x="18" y="0"/>
                    </a:moveTo>
                    <a:lnTo>
                      <a:pt x="18" y="16"/>
                    </a:lnTo>
                    <a:lnTo>
                      <a:pt x="0" y="24"/>
                    </a:lnTo>
                    <a:lnTo>
                      <a:pt x="0" y="6"/>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076" name="Freeform 922"/>
              <p:cNvSpPr/>
              <p:nvPr/>
            </p:nvSpPr>
            <p:spPr bwMode="auto">
              <a:xfrm>
                <a:off x="6092" y="2852"/>
                <a:ext cx="34" cy="46"/>
              </a:xfrm>
              <a:custGeom>
                <a:avLst/>
                <a:gdLst>
                  <a:gd name="T0" fmla="*/ 0 w 34"/>
                  <a:gd name="T1" fmla="*/ 18 h 46"/>
                  <a:gd name="T2" fmla="*/ 34 w 34"/>
                  <a:gd name="T3" fmla="*/ 0 h 46"/>
                  <a:gd name="T4" fmla="*/ 34 w 34"/>
                  <a:gd name="T5" fmla="*/ 24 h 46"/>
                  <a:gd name="T6" fmla="*/ 0 w 34"/>
                  <a:gd name="T7" fmla="*/ 46 h 46"/>
                  <a:gd name="T8" fmla="*/ 0 w 34"/>
                  <a:gd name="T9" fmla="*/ 18 h 46"/>
                </a:gdLst>
                <a:ahLst/>
                <a:cxnLst>
                  <a:cxn ang="0">
                    <a:pos x="T0" y="T1"/>
                  </a:cxn>
                  <a:cxn ang="0">
                    <a:pos x="T2" y="T3"/>
                  </a:cxn>
                  <a:cxn ang="0">
                    <a:pos x="T4" y="T5"/>
                  </a:cxn>
                  <a:cxn ang="0">
                    <a:pos x="T6" y="T7"/>
                  </a:cxn>
                  <a:cxn ang="0">
                    <a:pos x="T8" y="T9"/>
                  </a:cxn>
                </a:cxnLst>
                <a:rect l="0" t="0" r="r" b="b"/>
                <a:pathLst>
                  <a:path w="34" h="46">
                    <a:moveTo>
                      <a:pt x="0" y="18"/>
                    </a:moveTo>
                    <a:lnTo>
                      <a:pt x="34" y="0"/>
                    </a:lnTo>
                    <a:lnTo>
                      <a:pt x="34" y="24"/>
                    </a:lnTo>
                    <a:lnTo>
                      <a:pt x="0" y="46"/>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7" name="Freeform 923"/>
              <p:cNvSpPr/>
              <p:nvPr/>
            </p:nvSpPr>
            <p:spPr bwMode="auto">
              <a:xfrm>
                <a:off x="6152" y="2832"/>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78" name="Freeform 924"/>
              <p:cNvSpPr/>
              <p:nvPr/>
            </p:nvSpPr>
            <p:spPr bwMode="auto">
              <a:xfrm>
                <a:off x="6178" y="2810"/>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79" name="Freeform 925"/>
              <p:cNvSpPr/>
              <p:nvPr/>
            </p:nvSpPr>
            <p:spPr bwMode="auto">
              <a:xfrm>
                <a:off x="6156" y="2854"/>
                <a:ext cx="50" cy="48"/>
              </a:xfrm>
              <a:custGeom>
                <a:avLst/>
                <a:gdLst>
                  <a:gd name="T0" fmla="*/ 50 w 50"/>
                  <a:gd name="T1" fmla="*/ 0 h 48"/>
                  <a:gd name="T2" fmla="*/ 50 w 50"/>
                  <a:gd name="T3" fmla="*/ 14 h 48"/>
                  <a:gd name="T4" fmla="*/ 0 w 50"/>
                  <a:gd name="T5" fmla="*/ 48 h 48"/>
                  <a:gd name="T6" fmla="*/ 0 w 50"/>
                  <a:gd name="T7" fmla="*/ 28 h 48"/>
                  <a:gd name="T8" fmla="*/ 50 w 50"/>
                  <a:gd name="T9" fmla="*/ 0 h 48"/>
                </a:gdLst>
                <a:ahLst/>
                <a:cxnLst>
                  <a:cxn ang="0">
                    <a:pos x="T0" y="T1"/>
                  </a:cxn>
                  <a:cxn ang="0">
                    <a:pos x="T2" y="T3"/>
                  </a:cxn>
                  <a:cxn ang="0">
                    <a:pos x="T4" y="T5"/>
                  </a:cxn>
                  <a:cxn ang="0">
                    <a:pos x="T6" y="T7"/>
                  </a:cxn>
                  <a:cxn ang="0">
                    <a:pos x="T8" y="T9"/>
                  </a:cxn>
                </a:cxnLst>
                <a:rect l="0" t="0" r="r" b="b"/>
                <a:pathLst>
                  <a:path w="50" h="48">
                    <a:moveTo>
                      <a:pt x="50" y="0"/>
                    </a:moveTo>
                    <a:lnTo>
                      <a:pt x="50" y="14"/>
                    </a:lnTo>
                    <a:lnTo>
                      <a:pt x="0" y="48"/>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080" name="Freeform 926"/>
              <p:cNvSpPr/>
              <p:nvPr/>
            </p:nvSpPr>
            <p:spPr bwMode="auto">
              <a:xfrm>
                <a:off x="6090" y="2916"/>
                <a:ext cx="82" cy="80"/>
              </a:xfrm>
              <a:custGeom>
                <a:avLst/>
                <a:gdLst>
                  <a:gd name="T0" fmla="*/ 82 w 82"/>
                  <a:gd name="T1" fmla="*/ 0 h 80"/>
                  <a:gd name="T2" fmla="*/ 82 w 82"/>
                  <a:gd name="T3" fmla="*/ 18 h 80"/>
                  <a:gd name="T4" fmla="*/ 0 w 82"/>
                  <a:gd name="T5" fmla="*/ 80 h 80"/>
                  <a:gd name="T6" fmla="*/ 0 w 82"/>
                  <a:gd name="T7" fmla="*/ 54 h 80"/>
                  <a:gd name="T8" fmla="*/ 82 w 82"/>
                  <a:gd name="T9" fmla="*/ 0 h 80"/>
                </a:gdLst>
                <a:ahLst/>
                <a:cxnLst>
                  <a:cxn ang="0">
                    <a:pos x="T0" y="T1"/>
                  </a:cxn>
                  <a:cxn ang="0">
                    <a:pos x="T2" y="T3"/>
                  </a:cxn>
                  <a:cxn ang="0">
                    <a:pos x="T4" y="T5"/>
                  </a:cxn>
                  <a:cxn ang="0">
                    <a:pos x="T6" y="T7"/>
                  </a:cxn>
                  <a:cxn ang="0">
                    <a:pos x="T8" y="T9"/>
                  </a:cxn>
                </a:cxnLst>
                <a:rect l="0" t="0" r="r" b="b"/>
                <a:pathLst>
                  <a:path w="82" h="80">
                    <a:moveTo>
                      <a:pt x="82" y="0"/>
                    </a:moveTo>
                    <a:lnTo>
                      <a:pt x="82" y="18"/>
                    </a:lnTo>
                    <a:lnTo>
                      <a:pt x="0" y="80"/>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1081" name="Freeform 927"/>
              <p:cNvSpPr/>
              <p:nvPr/>
            </p:nvSpPr>
            <p:spPr bwMode="auto">
              <a:xfrm>
                <a:off x="6186" y="2892"/>
                <a:ext cx="20" cy="30"/>
              </a:xfrm>
              <a:custGeom>
                <a:avLst/>
                <a:gdLst>
                  <a:gd name="T0" fmla="*/ 20 w 20"/>
                  <a:gd name="T1" fmla="*/ 0 h 30"/>
                  <a:gd name="T2" fmla="*/ 20 w 20"/>
                  <a:gd name="T3" fmla="*/ 16 h 30"/>
                  <a:gd name="T4" fmla="*/ 0 w 20"/>
                  <a:gd name="T5" fmla="*/ 30 h 30"/>
                  <a:gd name="T6" fmla="*/ 0 w 20"/>
                  <a:gd name="T7" fmla="*/ 14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2" name="Freeform 928"/>
              <p:cNvSpPr/>
              <p:nvPr/>
            </p:nvSpPr>
            <p:spPr bwMode="auto">
              <a:xfrm>
                <a:off x="6052" y="3002"/>
                <a:ext cx="58" cy="72"/>
              </a:xfrm>
              <a:custGeom>
                <a:avLst/>
                <a:gdLst>
                  <a:gd name="T0" fmla="*/ 0 w 58"/>
                  <a:gd name="T1" fmla="*/ 42 h 72"/>
                  <a:gd name="T2" fmla="*/ 58 w 58"/>
                  <a:gd name="T3" fmla="*/ 0 h 72"/>
                  <a:gd name="T4" fmla="*/ 58 w 58"/>
                  <a:gd name="T5" fmla="*/ 26 h 72"/>
                  <a:gd name="T6" fmla="*/ 0 w 58"/>
                  <a:gd name="T7" fmla="*/ 72 h 72"/>
                  <a:gd name="T8" fmla="*/ 0 w 58"/>
                  <a:gd name="T9" fmla="*/ 42 h 72"/>
                </a:gdLst>
                <a:ahLst/>
                <a:cxnLst>
                  <a:cxn ang="0">
                    <a:pos x="T0" y="T1"/>
                  </a:cxn>
                  <a:cxn ang="0">
                    <a:pos x="T2" y="T3"/>
                  </a:cxn>
                  <a:cxn ang="0">
                    <a:pos x="T4" y="T5"/>
                  </a:cxn>
                  <a:cxn ang="0">
                    <a:pos x="T6" y="T7"/>
                  </a:cxn>
                  <a:cxn ang="0">
                    <a:pos x="T8" y="T9"/>
                  </a:cxn>
                </a:cxnLst>
                <a:rect l="0" t="0" r="r" b="b"/>
                <a:pathLst>
                  <a:path w="58" h="72">
                    <a:moveTo>
                      <a:pt x="0" y="42"/>
                    </a:moveTo>
                    <a:lnTo>
                      <a:pt x="58" y="0"/>
                    </a:lnTo>
                    <a:lnTo>
                      <a:pt x="58" y="26"/>
                    </a:lnTo>
                    <a:lnTo>
                      <a:pt x="0" y="72"/>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083" name="Freeform 929"/>
              <p:cNvSpPr/>
              <p:nvPr/>
            </p:nvSpPr>
            <p:spPr bwMode="auto">
              <a:xfrm>
                <a:off x="6126" y="2978"/>
                <a:ext cx="18" cy="38"/>
              </a:xfrm>
              <a:custGeom>
                <a:avLst/>
                <a:gdLst>
                  <a:gd name="T0" fmla="*/ 0 w 18"/>
                  <a:gd name="T1" fmla="*/ 14 h 38"/>
                  <a:gd name="T2" fmla="*/ 18 w 18"/>
                  <a:gd name="T3" fmla="*/ 0 h 38"/>
                  <a:gd name="T4" fmla="*/ 18 w 18"/>
                  <a:gd name="T5" fmla="*/ 22 h 38"/>
                  <a:gd name="T6" fmla="*/ 0 w 18"/>
                  <a:gd name="T7" fmla="*/ 38 h 38"/>
                  <a:gd name="T8" fmla="*/ 0 w 18"/>
                  <a:gd name="T9" fmla="*/ 14 h 38"/>
                </a:gdLst>
                <a:ahLst/>
                <a:cxnLst>
                  <a:cxn ang="0">
                    <a:pos x="T0" y="T1"/>
                  </a:cxn>
                  <a:cxn ang="0">
                    <a:pos x="T2" y="T3"/>
                  </a:cxn>
                  <a:cxn ang="0">
                    <a:pos x="T4" y="T5"/>
                  </a:cxn>
                  <a:cxn ang="0">
                    <a:pos x="T6" y="T7"/>
                  </a:cxn>
                  <a:cxn ang="0">
                    <a:pos x="T8" y="T9"/>
                  </a:cxn>
                </a:cxnLst>
                <a:rect l="0" t="0" r="r" b="b"/>
                <a:pathLst>
                  <a:path w="18" h="38">
                    <a:moveTo>
                      <a:pt x="0" y="14"/>
                    </a:moveTo>
                    <a:lnTo>
                      <a:pt x="18" y="0"/>
                    </a:lnTo>
                    <a:lnTo>
                      <a:pt x="18" y="22"/>
                    </a:lnTo>
                    <a:lnTo>
                      <a:pt x="0" y="38"/>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4" name="Freeform 930"/>
              <p:cNvSpPr/>
              <p:nvPr/>
            </p:nvSpPr>
            <p:spPr bwMode="auto">
              <a:xfrm>
                <a:off x="6186" y="2934"/>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5" name="Freeform 931"/>
              <p:cNvSpPr/>
              <p:nvPr/>
            </p:nvSpPr>
            <p:spPr bwMode="auto">
              <a:xfrm>
                <a:off x="6100" y="3012"/>
                <a:ext cx="56" cy="72"/>
              </a:xfrm>
              <a:custGeom>
                <a:avLst/>
                <a:gdLst>
                  <a:gd name="T0" fmla="*/ 56 w 56"/>
                  <a:gd name="T1" fmla="*/ 0 h 72"/>
                  <a:gd name="T2" fmla="*/ 56 w 56"/>
                  <a:gd name="T3" fmla="*/ 22 h 72"/>
                  <a:gd name="T4" fmla="*/ 0 w 56"/>
                  <a:gd name="T5" fmla="*/ 72 h 72"/>
                  <a:gd name="T6" fmla="*/ 0 w 56"/>
                  <a:gd name="T7" fmla="*/ 44 h 72"/>
                  <a:gd name="T8" fmla="*/ 56 w 56"/>
                  <a:gd name="T9" fmla="*/ 0 h 72"/>
                </a:gdLst>
                <a:ahLst/>
                <a:cxnLst>
                  <a:cxn ang="0">
                    <a:pos x="T0" y="T1"/>
                  </a:cxn>
                  <a:cxn ang="0">
                    <a:pos x="T2" y="T3"/>
                  </a:cxn>
                  <a:cxn ang="0">
                    <a:pos x="T4" y="T5"/>
                  </a:cxn>
                  <a:cxn ang="0">
                    <a:pos x="T6" y="T7"/>
                  </a:cxn>
                  <a:cxn ang="0">
                    <a:pos x="T8" y="T9"/>
                  </a:cxn>
                </a:cxnLst>
                <a:rect l="0" t="0" r="r" b="b"/>
                <a:pathLst>
                  <a:path w="56" h="72">
                    <a:moveTo>
                      <a:pt x="56" y="0"/>
                    </a:moveTo>
                    <a:lnTo>
                      <a:pt x="56" y="22"/>
                    </a:lnTo>
                    <a:lnTo>
                      <a:pt x="0" y="72"/>
                    </a:lnTo>
                    <a:lnTo>
                      <a:pt x="0" y="44"/>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086" name="Freeform 932"/>
              <p:cNvSpPr/>
              <p:nvPr/>
            </p:nvSpPr>
            <p:spPr bwMode="auto">
              <a:xfrm>
                <a:off x="6172" y="2974"/>
                <a:ext cx="34" cy="46"/>
              </a:xfrm>
              <a:custGeom>
                <a:avLst/>
                <a:gdLst>
                  <a:gd name="T0" fmla="*/ 34 w 34"/>
                  <a:gd name="T1" fmla="*/ 0 h 46"/>
                  <a:gd name="T2" fmla="*/ 34 w 34"/>
                  <a:gd name="T3" fmla="*/ 16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6"/>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087" name="Freeform 933"/>
              <p:cNvSpPr/>
              <p:nvPr/>
            </p:nvSpPr>
            <p:spPr bwMode="auto">
              <a:xfrm>
                <a:off x="6052" y="3130"/>
                <a:ext cx="16" cy="44"/>
              </a:xfrm>
              <a:custGeom>
                <a:avLst/>
                <a:gdLst>
                  <a:gd name="T0" fmla="*/ 0 w 16"/>
                  <a:gd name="T1" fmla="*/ 14 h 44"/>
                  <a:gd name="T2" fmla="*/ 16 w 16"/>
                  <a:gd name="T3" fmla="*/ 0 h 44"/>
                  <a:gd name="T4" fmla="*/ 16 w 16"/>
                  <a:gd name="T5" fmla="*/ 28 h 44"/>
                  <a:gd name="T6" fmla="*/ 0 w 16"/>
                  <a:gd name="T7" fmla="*/ 44 h 44"/>
                  <a:gd name="T8" fmla="*/ 0 w 16"/>
                  <a:gd name="T9" fmla="*/ 14 h 44"/>
                </a:gdLst>
                <a:ahLst/>
                <a:cxnLst>
                  <a:cxn ang="0">
                    <a:pos x="T0" y="T1"/>
                  </a:cxn>
                  <a:cxn ang="0">
                    <a:pos x="T2" y="T3"/>
                  </a:cxn>
                  <a:cxn ang="0">
                    <a:pos x="T4" y="T5"/>
                  </a:cxn>
                  <a:cxn ang="0">
                    <a:pos x="T6" y="T7"/>
                  </a:cxn>
                  <a:cxn ang="0">
                    <a:pos x="T8" y="T9"/>
                  </a:cxn>
                </a:cxnLst>
                <a:rect l="0" t="0" r="r" b="b"/>
                <a:pathLst>
                  <a:path w="16" h="44">
                    <a:moveTo>
                      <a:pt x="0" y="14"/>
                    </a:moveTo>
                    <a:lnTo>
                      <a:pt x="16" y="0"/>
                    </a:lnTo>
                    <a:lnTo>
                      <a:pt x="16" y="28"/>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8" name="Freeform 934"/>
              <p:cNvSpPr/>
              <p:nvPr/>
            </p:nvSpPr>
            <p:spPr bwMode="auto">
              <a:xfrm>
                <a:off x="6084" y="3070"/>
                <a:ext cx="54" cy="74"/>
              </a:xfrm>
              <a:custGeom>
                <a:avLst/>
                <a:gdLst>
                  <a:gd name="T0" fmla="*/ 54 w 54"/>
                  <a:gd name="T1" fmla="*/ 0 h 74"/>
                  <a:gd name="T2" fmla="*/ 54 w 54"/>
                  <a:gd name="T3" fmla="*/ 24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4"/>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089" name="Freeform 935"/>
              <p:cNvSpPr/>
              <p:nvPr/>
            </p:nvSpPr>
            <p:spPr bwMode="auto">
              <a:xfrm>
                <a:off x="6154" y="3014"/>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90" name="Freeform 936"/>
              <p:cNvSpPr/>
              <p:nvPr/>
            </p:nvSpPr>
            <p:spPr bwMode="auto">
              <a:xfrm>
                <a:off x="6052" y="3162"/>
                <a:ext cx="38" cy="66"/>
              </a:xfrm>
              <a:custGeom>
                <a:avLst/>
                <a:gdLst>
                  <a:gd name="T0" fmla="*/ 0 w 38"/>
                  <a:gd name="T1" fmla="*/ 34 h 66"/>
                  <a:gd name="T2" fmla="*/ 38 w 38"/>
                  <a:gd name="T3" fmla="*/ 0 h 66"/>
                  <a:gd name="T4" fmla="*/ 38 w 38"/>
                  <a:gd name="T5" fmla="*/ 28 h 66"/>
                  <a:gd name="T6" fmla="*/ 0 w 38"/>
                  <a:gd name="T7" fmla="*/ 66 h 66"/>
                  <a:gd name="T8" fmla="*/ 0 w 38"/>
                  <a:gd name="T9" fmla="*/ 34 h 66"/>
                </a:gdLst>
                <a:ahLst/>
                <a:cxnLst>
                  <a:cxn ang="0">
                    <a:pos x="T0" y="T1"/>
                  </a:cxn>
                  <a:cxn ang="0">
                    <a:pos x="T2" y="T3"/>
                  </a:cxn>
                  <a:cxn ang="0">
                    <a:pos x="T4" y="T5"/>
                  </a:cxn>
                  <a:cxn ang="0">
                    <a:pos x="T6" y="T7"/>
                  </a:cxn>
                  <a:cxn ang="0">
                    <a:pos x="T8" y="T9"/>
                  </a:cxn>
                </a:cxnLst>
                <a:rect l="0" t="0" r="r" b="b"/>
                <a:pathLst>
                  <a:path w="38" h="66">
                    <a:moveTo>
                      <a:pt x="0" y="34"/>
                    </a:moveTo>
                    <a:lnTo>
                      <a:pt x="38" y="0"/>
                    </a:lnTo>
                    <a:lnTo>
                      <a:pt x="38"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091" name="Freeform 937"/>
              <p:cNvSpPr/>
              <p:nvPr/>
            </p:nvSpPr>
            <p:spPr bwMode="auto">
              <a:xfrm>
                <a:off x="6134" y="3094"/>
                <a:ext cx="30" cy="50"/>
              </a:xfrm>
              <a:custGeom>
                <a:avLst/>
                <a:gdLst>
                  <a:gd name="T0" fmla="*/ 30 w 30"/>
                  <a:gd name="T1" fmla="*/ 0 h 50"/>
                  <a:gd name="T2" fmla="*/ 30 w 30"/>
                  <a:gd name="T3" fmla="*/ 20 h 50"/>
                  <a:gd name="T4" fmla="*/ 0 w 30"/>
                  <a:gd name="T5" fmla="*/ 50 h 50"/>
                  <a:gd name="T6" fmla="*/ 0 w 30"/>
                  <a:gd name="T7" fmla="*/ 28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8"/>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92" name="Freeform 938"/>
              <p:cNvSpPr/>
              <p:nvPr/>
            </p:nvSpPr>
            <p:spPr bwMode="auto">
              <a:xfrm>
                <a:off x="6178" y="3056"/>
                <a:ext cx="28" cy="44"/>
              </a:xfrm>
              <a:custGeom>
                <a:avLst/>
                <a:gdLst>
                  <a:gd name="T0" fmla="*/ 28 w 28"/>
                  <a:gd name="T1" fmla="*/ 0 h 44"/>
                  <a:gd name="T2" fmla="*/ 28 w 28"/>
                  <a:gd name="T3" fmla="*/ 16 h 44"/>
                  <a:gd name="T4" fmla="*/ 0 w 28"/>
                  <a:gd name="T5" fmla="*/ 44 h 44"/>
                  <a:gd name="T6" fmla="*/ 0 w 28"/>
                  <a:gd name="T7" fmla="*/ 26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93" name="Freeform 939"/>
              <p:cNvSpPr/>
              <p:nvPr/>
            </p:nvSpPr>
            <p:spPr bwMode="auto">
              <a:xfrm>
                <a:off x="6094" y="3148"/>
                <a:ext cx="58" cy="84"/>
              </a:xfrm>
              <a:custGeom>
                <a:avLst/>
                <a:gdLst>
                  <a:gd name="T0" fmla="*/ 0 w 58"/>
                  <a:gd name="T1" fmla="*/ 56 h 84"/>
                  <a:gd name="T2" fmla="*/ 58 w 58"/>
                  <a:gd name="T3" fmla="*/ 0 h 84"/>
                  <a:gd name="T4" fmla="*/ 58 w 58"/>
                  <a:gd name="T5" fmla="*/ 22 h 84"/>
                  <a:gd name="T6" fmla="*/ 0 w 58"/>
                  <a:gd name="T7" fmla="*/ 84 h 84"/>
                  <a:gd name="T8" fmla="*/ 0 w 58"/>
                  <a:gd name="T9" fmla="*/ 56 h 84"/>
                </a:gdLst>
                <a:ahLst/>
                <a:cxnLst>
                  <a:cxn ang="0">
                    <a:pos x="T0" y="T1"/>
                  </a:cxn>
                  <a:cxn ang="0">
                    <a:pos x="T2" y="T3"/>
                  </a:cxn>
                  <a:cxn ang="0">
                    <a:pos x="T4" y="T5"/>
                  </a:cxn>
                  <a:cxn ang="0">
                    <a:pos x="T6" y="T7"/>
                  </a:cxn>
                  <a:cxn ang="0">
                    <a:pos x="T8" y="T9"/>
                  </a:cxn>
                </a:cxnLst>
                <a:rect l="0" t="0" r="r" b="b"/>
                <a:pathLst>
                  <a:path w="58" h="84">
                    <a:moveTo>
                      <a:pt x="0" y="56"/>
                    </a:moveTo>
                    <a:lnTo>
                      <a:pt x="58" y="0"/>
                    </a:lnTo>
                    <a:lnTo>
                      <a:pt x="58" y="22"/>
                    </a:lnTo>
                    <a:lnTo>
                      <a:pt x="0" y="84"/>
                    </a:lnTo>
                    <a:lnTo>
                      <a:pt x="0" y="56"/>
                    </a:lnTo>
                    <a:close/>
                  </a:path>
                </a:pathLst>
              </a:custGeom>
              <a:grpFill/>
              <a:ln>
                <a:noFill/>
              </a:ln>
            </p:spPr>
            <p:txBody>
              <a:bodyPr vert="horz" wrap="square" lIns="91440" tIns="45720" rIns="91440" bIns="45720" numCol="1" anchor="t" anchorCtr="0" compatLnSpc="1"/>
              <a:lstStyle/>
              <a:p>
                <a:endParaRPr lang="zh-CN" altLang="en-US"/>
              </a:p>
            </p:txBody>
          </p:sp>
          <p:sp>
            <p:nvSpPr>
              <p:cNvPr id="1094" name="Freeform 940"/>
              <p:cNvSpPr/>
              <p:nvPr/>
            </p:nvSpPr>
            <p:spPr bwMode="auto">
              <a:xfrm>
                <a:off x="6166" y="3096"/>
                <a:ext cx="40" cy="58"/>
              </a:xfrm>
              <a:custGeom>
                <a:avLst/>
                <a:gdLst>
                  <a:gd name="T0" fmla="*/ 40 w 40"/>
                  <a:gd name="T1" fmla="*/ 0 h 58"/>
                  <a:gd name="T2" fmla="*/ 40 w 40"/>
                  <a:gd name="T3" fmla="*/ 14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4"/>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095" name="Freeform 941"/>
              <p:cNvSpPr/>
              <p:nvPr/>
            </p:nvSpPr>
            <p:spPr bwMode="auto">
              <a:xfrm>
                <a:off x="6052" y="3208"/>
                <a:ext cx="84" cy="119"/>
              </a:xfrm>
              <a:custGeom>
                <a:avLst/>
                <a:gdLst>
                  <a:gd name="T0" fmla="*/ 0 w 84"/>
                  <a:gd name="T1" fmla="*/ 86 h 119"/>
                  <a:gd name="T2" fmla="*/ 84 w 84"/>
                  <a:gd name="T3" fmla="*/ 0 h 119"/>
                  <a:gd name="T4" fmla="*/ 84 w 84"/>
                  <a:gd name="T5" fmla="*/ 24 h 119"/>
                  <a:gd name="T6" fmla="*/ 0 w 84"/>
                  <a:gd name="T7" fmla="*/ 119 h 119"/>
                  <a:gd name="T8" fmla="*/ 0 w 84"/>
                  <a:gd name="T9" fmla="*/ 86 h 119"/>
                </a:gdLst>
                <a:ahLst/>
                <a:cxnLst>
                  <a:cxn ang="0">
                    <a:pos x="T0" y="T1"/>
                  </a:cxn>
                  <a:cxn ang="0">
                    <a:pos x="T2" y="T3"/>
                  </a:cxn>
                  <a:cxn ang="0">
                    <a:pos x="T4" y="T5"/>
                  </a:cxn>
                  <a:cxn ang="0">
                    <a:pos x="T6" y="T7"/>
                  </a:cxn>
                  <a:cxn ang="0">
                    <a:pos x="T8" y="T9"/>
                  </a:cxn>
                </a:cxnLst>
                <a:rect l="0" t="0" r="r" b="b"/>
                <a:pathLst>
                  <a:path w="84" h="119">
                    <a:moveTo>
                      <a:pt x="0" y="86"/>
                    </a:moveTo>
                    <a:lnTo>
                      <a:pt x="84" y="0"/>
                    </a:lnTo>
                    <a:lnTo>
                      <a:pt x="84" y="24"/>
                    </a:lnTo>
                    <a:lnTo>
                      <a:pt x="0" y="119"/>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1096" name="Freeform 942"/>
              <p:cNvSpPr/>
              <p:nvPr/>
            </p:nvSpPr>
            <p:spPr bwMode="auto">
              <a:xfrm>
                <a:off x="6194" y="3138"/>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097" name="Freeform 943"/>
              <p:cNvSpPr/>
              <p:nvPr/>
            </p:nvSpPr>
            <p:spPr bwMode="auto">
              <a:xfrm>
                <a:off x="6082" y="3286"/>
                <a:ext cx="22" cy="55"/>
              </a:xfrm>
              <a:custGeom>
                <a:avLst/>
                <a:gdLst>
                  <a:gd name="T0" fmla="*/ 0 w 22"/>
                  <a:gd name="T1" fmla="*/ 27 h 55"/>
                  <a:gd name="T2" fmla="*/ 22 w 22"/>
                  <a:gd name="T3" fmla="*/ 0 h 55"/>
                  <a:gd name="T4" fmla="*/ 22 w 22"/>
                  <a:gd name="T5" fmla="*/ 27 h 55"/>
                  <a:gd name="T6" fmla="*/ 0 w 22"/>
                  <a:gd name="T7" fmla="*/ 55 h 55"/>
                  <a:gd name="T8" fmla="*/ 0 w 22"/>
                  <a:gd name="T9" fmla="*/ 27 h 55"/>
                </a:gdLst>
                <a:ahLst/>
                <a:cxnLst>
                  <a:cxn ang="0">
                    <a:pos x="T0" y="T1"/>
                  </a:cxn>
                  <a:cxn ang="0">
                    <a:pos x="T2" y="T3"/>
                  </a:cxn>
                  <a:cxn ang="0">
                    <a:pos x="T4" y="T5"/>
                  </a:cxn>
                  <a:cxn ang="0">
                    <a:pos x="T6" y="T7"/>
                  </a:cxn>
                  <a:cxn ang="0">
                    <a:pos x="T8" y="T9"/>
                  </a:cxn>
                </a:cxnLst>
                <a:rect l="0" t="0" r="r" b="b"/>
                <a:pathLst>
                  <a:path w="22" h="55">
                    <a:moveTo>
                      <a:pt x="0" y="27"/>
                    </a:moveTo>
                    <a:lnTo>
                      <a:pt x="22" y="0"/>
                    </a:lnTo>
                    <a:lnTo>
                      <a:pt x="22" y="27"/>
                    </a:lnTo>
                    <a:lnTo>
                      <a:pt x="0" y="55"/>
                    </a:lnTo>
                    <a:lnTo>
                      <a:pt x="0" y="27"/>
                    </a:lnTo>
                    <a:close/>
                  </a:path>
                </a:pathLst>
              </a:custGeom>
              <a:grpFill/>
              <a:ln>
                <a:noFill/>
              </a:ln>
            </p:spPr>
            <p:txBody>
              <a:bodyPr vert="horz" wrap="square" lIns="91440" tIns="45720" rIns="91440" bIns="45720" numCol="1" anchor="t" anchorCtr="0" compatLnSpc="1"/>
              <a:lstStyle/>
              <a:p>
                <a:endParaRPr lang="zh-CN" altLang="en-US"/>
              </a:p>
            </p:txBody>
          </p:sp>
          <p:sp>
            <p:nvSpPr>
              <p:cNvPr id="1098" name="Freeform 944"/>
              <p:cNvSpPr/>
              <p:nvPr/>
            </p:nvSpPr>
            <p:spPr bwMode="auto">
              <a:xfrm>
                <a:off x="6120" y="3176"/>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099" name="Freeform 945"/>
              <p:cNvSpPr/>
              <p:nvPr/>
            </p:nvSpPr>
            <p:spPr bwMode="auto">
              <a:xfrm>
                <a:off x="6154" y="3218"/>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0" name="Freeform 946"/>
              <p:cNvSpPr/>
              <p:nvPr/>
            </p:nvSpPr>
            <p:spPr bwMode="auto">
              <a:xfrm>
                <a:off x="6154" y="2656"/>
                <a:ext cx="2" cy="2"/>
              </a:xfrm>
              <a:custGeom>
                <a:avLst/>
                <a:gdLst>
                  <a:gd name="T0" fmla="*/ 0 w 2"/>
                  <a:gd name="T1" fmla="*/ 2 h 2"/>
                  <a:gd name="T2" fmla="*/ 2 w 2"/>
                  <a:gd name="T3" fmla="*/ 0 h 2"/>
                  <a:gd name="T4" fmla="*/ 2 w 2"/>
                  <a:gd name="T5" fmla="*/ 2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2" y="2"/>
                    </a:lnTo>
                    <a:lnTo>
                      <a:pt x="0" y="2"/>
                    </a:lnTo>
                    <a:close/>
                  </a:path>
                </a:pathLst>
              </a:custGeom>
              <a:grpFill/>
              <a:ln>
                <a:noFill/>
              </a:ln>
            </p:spPr>
            <p:txBody>
              <a:bodyPr vert="horz" wrap="square" lIns="91440" tIns="45720" rIns="91440" bIns="45720" numCol="1" anchor="t" anchorCtr="0" compatLnSpc="1"/>
              <a:lstStyle/>
              <a:p>
                <a:endParaRPr lang="zh-CN" altLang="en-US"/>
              </a:p>
            </p:txBody>
          </p:sp>
          <p:sp>
            <p:nvSpPr>
              <p:cNvPr id="1101" name="Freeform 947"/>
              <p:cNvSpPr/>
              <p:nvPr/>
            </p:nvSpPr>
            <p:spPr bwMode="auto">
              <a:xfrm>
                <a:off x="6110" y="2660"/>
                <a:ext cx="16" cy="28"/>
              </a:xfrm>
              <a:custGeom>
                <a:avLst/>
                <a:gdLst>
                  <a:gd name="T0" fmla="*/ 16 w 16"/>
                  <a:gd name="T1" fmla="*/ 0 h 28"/>
                  <a:gd name="T2" fmla="*/ 16 w 16"/>
                  <a:gd name="T3" fmla="*/ 24 h 28"/>
                  <a:gd name="T4" fmla="*/ 0 w 16"/>
                  <a:gd name="T5" fmla="*/ 28 h 28"/>
                  <a:gd name="T6" fmla="*/ 0 w 16"/>
                  <a:gd name="T7" fmla="*/ 2 h 28"/>
                  <a:gd name="T8" fmla="*/ 16 w 16"/>
                  <a:gd name="T9" fmla="*/ 0 h 28"/>
                </a:gdLst>
                <a:ahLst/>
                <a:cxnLst>
                  <a:cxn ang="0">
                    <a:pos x="T0" y="T1"/>
                  </a:cxn>
                  <a:cxn ang="0">
                    <a:pos x="T2" y="T3"/>
                  </a:cxn>
                  <a:cxn ang="0">
                    <a:pos x="T4" y="T5"/>
                  </a:cxn>
                  <a:cxn ang="0">
                    <a:pos x="T6" y="T7"/>
                  </a:cxn>
                  <a:cxn ang="0">
                    <a:pos x="T8" y="T9"/>
                  </a:cxn>
                </a:cxnLst>
                <a:rect l="0" t="0" r="r" b="b"/>
                <a:pathLst>
                  <a:path w="16" h="28">
                    <a:moveTo>
                      <a:pt x="16" y="0"/>
                    </a:moveTo>
                    <a:lnTo>
                      <a:pt x="16" y="24"/>
                    </a:lnTo>
                    <a:lnTo>
                      <a:pt x="0" y="28"/>
                    </a:lnTo>
                    <a:lnTo>
                      <a:pt x="0" y="2"/>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102" name="Freeform 948"/>
              <p:cNvSpPr/>
              <p:nvPr/>
            </p:nvSpPr>
            <p:spPr bwMode="auto">
              <a:xfrm>
                <a:off x="6154" y="2656"/>
                <a:ext cx="2" cy="2"/>
              </a:xfrm>
              <a:custGeom>
                <a:avLst/>
                <a:gdLst>
                  <a:gd name="T0" fmla="*/ 2 w 2"/>
                  <a:gd name="T1" fmla="*/ 0 h 2"/>
                  <a:gd name="T2" fmla="*/ 2 w 2"/>
                  <a:gd name="T3" fmla="*/ 2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2"/>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1103" name="Rectangle 949"/>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4" name="Freeform 950"/>
              <p:cNvSpPr/>
              <p:nvPr/>
            </p:nvSpPr>
            <p:spPr bwMode="auto">
              <a:xfrm>
                <a:off x="6082" y="3439"/>
                <a:ext cx="22" cy="54"/>
              </a:xfrm>
              <a:custGeom>
                <a:avLst/>
                <a:gdLst>
                  <a:gd name="T0" fmla="*/ 0 w 22"/>
                  <a:gd name="T1" fmla="*/ 26 h 54"/>
                  <a:gd name="T2" fmla="*/ 22 w 22"/>
                  <a:gd name="T3" fmla="*/ 0 h 54"/>
                  <a:gd name="T4" fmla="*/ 22 w 22"/>
                  <a:gd name="T5" fmla="*/ 26 h 54"/>
                  <a:gd name="T6" fmla="*/ 0 w 22"/>
                  <a:gd name="T7" fmla="*/ 54 h 54"/>
                  <a:gd name="T8" fmla="*/ 0 w 22"/>
                  <a:gd name="T9" fmla="*/ 26 h 54"/>
                </a:gdLst>
                <a:ahLst/>
                <a:cxnLst>
                  <a:cxn ang="0">
                    <a:pos x="T0" y="T1"/>
                  </a:cxn>
                  <a:cxn ang="0">
                    <a:pos x="T2" y="T3"/>
                  </a:cxn>
                  <a:cxn ang="0">
                    <a:pos x="T4" y="T5"/>
                  </a:cxn>
                  <a:cxn ang="0">
                    <a:pos x="T6" y="T7"/>
                  </a:cxn>
                  <a:cxn ang="0">
                    <a:pos x="T8" y="T9"/>
                  </a:cxn>
                </a:cxnLst>
                <a:rect l="0" t="0" r="r" b="b"/>
                <a:pathLst>
                  <a:path w="22" h="54">
                    <a:moveTo>
                      <a:pt x="0" y="26"/>
                    </a:moveTo>
                    <a:lnTo>
                      <a:pt x="22" y="0"/>
                    </a:lnTo>
                    <a:lnTo>
                      <a:pt x="22" y="26"/>
                    </a:lnTo>
                    <a:lnTo>
                      <a:pt x="0" y="54"/>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105" name="Freeform 951"/>
              <p:cNvSpPr/>
              <p:nvPr/>
            </p:nvSpPr>
            <p:spPr bwMode="auto">
              <a:xfrm>
                <a:off x="6120" y="3317"/>
                <a:ext cx="86" cy="128"/>
              </a:xfrm>
              <a:custGeom>
                <a:avLst/>
                <a:gdLst>
                  <a:gd name="T0" fmla="*/ 86 w 86"/>
                  <a:gd name="T1" fmla="*/ 0 h 128"/>
                  <a:gd name="T2" fmla="*/ 86 w 86"/>
                  <a:gd name="T3" fmla="*/ 16 h 128"/>
                  <a:gd name="T4" fmla="*/ 0 w 86"/>
                  <a:gd name="T5" fmla="*/ 128 h 128"/>
                  <a:gd name="T6" fmla="*/ 0 w 86"/>
                  <a:gd name="T7" fmla="*/ 104 h 128"/>
                  <a:gd name="T8" fmla="*/ 86 w 86"/>
                  <a:gd name="T9" fmla="*/ 0 h 128"/>
                </a:gdLst>
                <a:ahLst/>
                <a:cxnLst>
                  <a:cxn ang="0">
                    <a:pos x="T0" y="T1"/>
                  </a:cxn>
                  <a:cxn ang="0">
                    <a:pos x="T2" y="T3"/>
                  </a:cxn>
                  <a:cxn ang="0">
                    <a:pos x="T4" y="T5"/>
                  </a:cxn>
                  <a:cxn ang="0">
                    <a:pos x="T6" y="T7"/>
                  </a:cxn>
                  <a:cxn ang="0">
                    <a:pos x="T8" y="T9"/>
                  </a:cxn>
                </a:cxnLst>
                <a:rect l="0" t="0" r="r" b="b"/>
                <a:pathLst>
                  <a:path w="86" h="128">
                    <a:moveTo>
                      <a:pt x="86" y="0"/>
                    </a:moveTo>
                    <a:lnTo>
                      <a:pt x="86" y="16"/>
                    </a:lnTo>
                    <a:lnTo>
                      <a:pt x="0" y="128"/>
                    </a:lnTo>
                    <a:lnTo>
                      <a:pt x="0" y="10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6" name="Freeform 952"/>
              <p:cNvSpPr/>
              <p:nvPr/>
            </p:nvSpPr>
            <p:spPr bwMode="auto">
              <a:xfrm>
                <a:off x="6120" y="3365"/>
                <a:ext cx="86" cy="13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7" name="Freeform 953"/>
              <p:cNvSpPr/>
              <p:nvPr/>
            </p:nvSpPr>
            <p:spPr bwMode="auto">
              <a:xfrm>
                <a:off x="6154" y="3270"/>
                <a:ext cx="52" cy="81"/>
              </a:xfrm>
              <a:custGeom>
                <a:avLst/>
                <a:gdLst>
                  <a:gd name="T0" fmla="*/ 52 w 52"/>
                  <a:gd name="T1" fmla="*/ 0 h 81"/>
                  <a:gd name="T2" fmla="*/ 52 w 52"/>
                  <a:gd name="T3" fmla="*/ 16 h 81"/>
                  <a:gd name="T4" fmla="*/ 0 w 52"/>
                  <a:gd name="T5" fmla="*/ 81 h 81"/>
                  <a:gd name="T6" fmla="*/ 0 w 52"/>
                  <a:gd name="T7" fmla="*/ 61 h 81"/>
                  <a:gd name="T8" fmla="*/ 52 w 52"/>
                  <a:gd name="T9" fmla="*/ 0 h 81"/>
                </a:gdLst>
                <a:ahLst/>
                <a:cxnLst>
                  <a:cxn ang="0">
                    <a:pos x="T0" y="T1"/>
                  </a:cxn>
                  <a:cxn ang="0">
                    <a:pos x="T2" y="T3"/>
                  </a:cxn>
                  <a:cxn ang="0">
                    <a:pos x="T4" y="T5"/>
                  </a:cxn>
                  <a:cxn ang="0">
                    <a:pos x="T6" y="T7"/>
                  </a:cxn>
                  <a:cxn ang="0">
                    <a:pos x="T8" y="T9"/>
                  </a:cxn>
                </a:cxnLst>
                <a:rect l="0" t="0" r="r" b="b"/>
                <a:pathLst>
                  <a:path w="52" h="81">
                    <a:moveTo>
                      <a:pt x="52" y="0"/>
                    </a:moveTo>
                    <a:lnTo>
                      <a:pt x="52" y="16"/>
                    </a:lnTo>
                    <a:lnTo>
                      <a:pt x="0" y="81"/>
                    </a:lnTo>
                    <a:lnTo>
                      <a:pt x="0" y="61"/>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8" name="Rectangle 954"/>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9" name="Freeform 955"/>
              <p:cNvSpPr/>
              <p:nvPr/>
            </p:nvSpPr>
            <p:spPr bwMode="auto">
              <a:xfrm>
                <a:off x="6168" y="2407"/>
                <a:ext cx="16" cy="28"/>
              </a:xfrm>
              <a:custGeom>
                <a:avLst/>
                <a:gdLst>
                  <a:gd name="T0" fmla="*/ 16 w 16"/>
                  <a:gd name="T1" fmla="*/ 10 h 28"/>
                  <a:gd name="T2" fmla="*/ 16 w 16"/>
                  <a:gd name="T3" fmla="*/ 28 h 28"/>
                  <a:gd name="T4" fmla="*/ 0 w 16"/>
                  <a:gd name="T5" fmla="*/ 18 h 28"/>
                  <a:gd name="T6" fmla="*/ 0 w 16"/>
                  <a:gd name="T7" fmla="*/ 0 h 28"/>
                  <a:gd name="T8" fmla="*/ 16 w 16"/>
                  <a:gd name="T9" fmla="*/ 10 h 28"/>
                </a:gdLst>
                <a:ahLst/>
                <a:cxnLst>
                  <a:cxn ang="0">
                    <a:pos x="T0" y="T1"/>
                  </a:cxn>
                  <a:cxn ang="0">
                    <a:pos x="T2" y="T3"/>
                  </a:cxn>
                  <a:cxn ang="0">
                    <a:pos x="T4" y="T5"/>
                  </a:cxn>
                  <a:cxn ang="0">
                    <a:pos x="T6" y="T7"/>
                  </a:cxn>
                  <a:cxn ang="0">
                    <a:pos x="T8" y="T9"/>
                  </a:cxn>
                </a:cxnLst>
                <a:rect l="0" t="0" r="r" b="b"/>
                <a:pathLst>
                  <a:path w="16" h="28">
                    <a:moveTo>
                      <a:pt x="16" y="10"/>
                    </a:moveTo>
                    <a:lnTo>
                      <a:pt x="16" y="28"/>
                    </a:lnTo>
                    <a:lnTo>
                      <a:pt x="0" y="18"/>
                    </a:lnTo>
                    <a:lnTo>
                      <a:pt x="0" y="0"/>
                    </a:lnTo>
                    <a:lnTo>
                      <a:pt x="16" y="10"/>
                    </a:lnTo>
                    <a:close/>
                  </a:path>
                </a:pathLst>
              </a:custGeom>
              <a:grpFill/>
              <a:ln>
                <a:noFill/>
              </a:ln>
            </p:spPr>
            <p:txBody>
              <a:bodyPr vert="horz" wrap="square" lIns="91440" tIns="45720" rIns="91440" bIns="45720" numCol="1" anchor="t" anchorCtr="0" compatLnSpc="1"/>
              <a:lstStyle/>
              <a:p>
                <a:endParaRPr lang="zh-CN" altLang="en-US"/>
              </a:p>
            </p:txBody>
          </p:sp>
          <p:sp>
            <p:nvSpPr>
              <p:cNvPr id="1110" name="Rectangle 956"/>
              <p:cNvSpPr>
                <a:spLocks noChangeArrowheads="1"/>
              </p:cNvSpPr>
              <p:nvPr/>
            </p:nvSpPr>
            <p:spPr bwMode="auto">
              <a:xfrm>
                <a:off x="481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1" name="Rectangle 957"/>
              <p:cNvSpPr>
                <a:spLocks noChangeArrowheads="1"/>
              </p:cNvSpPr>
              <p:nvPr/>
            </p:nvSpPr>
            <p:spPr bwMode="auto">
              <a:xfrm>
                <a:off x="48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2" name="Rectangle 958"/>
              <p:cNvSpPr>
                <a:spLocks noChangeArrowheads="1"/>
              </p:cNvSpPr>
              <p:nvPr/>
            </p:nvSpPr>
            <p:spPr bwMode="auto">
              <a:xfrm>
                <a:off x="48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3" name="Rectangle 959"/>
              <p:cNvSpPr>
                <a:spLocks noChangeArrowheads="1"/>
              </p:cNvSpPr>
              <p:nvPr/>
            </p:nvSpPr>
            <p:spPr bwMode="auto">
              <a:xfrm>
                <a:off x="49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4" name="Rectangle 960"/>
              <p:cNvSpPr>
                <a:spLocks noChangeArrowheads="1"/>
              </p:cNvSpPr>
              <p:nvPr/>
            </p:nvSpPr>
            <p:spPr bwMode="auto">
              <a:xfrm>
                <a:off x="492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5" name="Rectangle 961"/>
              <p:cNvSpPr>
                <a:spLocks noChangeArrowheads="1"/>
              </p:cNvSpPr>
              <p:nvPr/>
            </p:nvSpPr>
            <p:spPr bwMode="auto">
              <a:xfrm>
                <a:off x="481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6" name="Rectangle 962"/>
              <p:cNvSpPr>
                <a:spLocks noChangeArrowheads="1"/>
              </p:cNvSpPr>
              <p:nvPr/>
            </p:nvSpPr>
            <p:spPr bwMode="auto">
              <a:xfrm>
                <a:off x="4834"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7" name="Rectangle 963"/>
              <p:cNvSpPr>
                <a:spLocks noChangeArrowheads="1"/>
              </p:cNvSpPr>
              <p:nvPr/>
            </p:nvSpPr>
            <p:spPr bwMode="auto">
              <a:xfrm>
                <a:off x="4814"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8" name="Rectangle 964"/>
              <p:cNvSpPr>
                <a:spLocks noChangeArrowheads="1"/>
              </p:cNvSpPr>
              <p:nvPr/>
            </p:nvSpPr>
            <p:spPr bwMode="auto">
              <a:xfrm>
                <a:off x="4856"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9" name="Rectangle 965"/>
              <p:cNvSpPr>
                <a:spLocks noChangeArrowheads="1"/>
              </p:cNvSpPr>
              <p:nvPr/>
            </p:nvSpPr>
            <p:spPr bwMode="auto">
              <a:xfrm>
                <a:off x="492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0" name="Rectangle 966"/>
              <p:cNvSpPr>
                <a:spLocks noChangeArrowheads="1"/>
              </p:cNvSpPr>
              <p:nvPr/>
            </p:nvSpPr>
            <p:spPr bwMode="auto">
              <a:xfrm>
                <a:off x="481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1" name="Rectangle 967"/>
              <p:cNvSpPr>
                <a:spLocks noChangeArrowheads="1"/>
              </p:cNvSpPr>
              <p:nvPr/>
            </p:nvSpPr>
            <p:spPr bwMode="auto">
              <a:xfrm>
                <a:off x="4834"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2" name="Rectangle 968"/>
              <p:cNvSpPr>
                <a:spLocks noChangeArrowheads="1"/>
              </p:cNvSpPr>
              <p:nvPr/>
            </p:nvSpPr>
            <p:spPr bwMode="auto">
              <a:xfrm>
                <a:off x="4878" y="110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3" name="Rectangle 969"/>
              <p:cNvSpPr>
                <a:spLocks noChangeArrowheads="1"/>
              </p:cNvSpPr>
              <p:nvPr/>
            </p:nvSpPr>
            <p:spPr bwMode="auto">
              <a:xfrm>
                <a:off x="4834"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4" name="Rectangle 970"/>
              <p:cNvSpPr>
                <a:spLocks noChangeArrowheads="1"/>
              </p:cNvSpPr>
              <p:nvPr/>
            </p:nvSpPr>
            <p:spPr bwMode="auto">
              <a:xfrm>
                <a:off x="48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5" name="Rectangle 971"/>
              <p:cNvSpPr>
                <a:spLocks noChangeArrowheads="1"/>
              </p:cNvSpPr>
              <p:nvPr/>
            </p:nvSpPr>
            <p:spPr bwMode="auto">
              <a:xfrm>
                <a:off x="492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6" name="Rectangle 972"/>
              <p:cNvSpPr>
                <a:spLocks noChangeArrowheads="1"/>
              </p:cNvSpPr>
              <p:nvPr/>
            </p:nvSpPr>
            <p:spPr bwMode="auto">
              <a:xfrm>
                <a:off x="481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7" name="Rectangle 973"/>
              <p:cNvSpPr>
                <a:spLocks noChangeArrowheads="1"/>
              </p:cNvSpPr>
              <p:nvPr/>
            </p:nvSpPr>
            <p:spPr bwMode="auto">
              <a:xfrm>
                <a:off x="485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8" name="Rectangle 974"/>
              <p:cNvSpPr>
                <a:spLocks noChangeArrowheads="1"/>
              </p:cNvSpPr>
              <p:nvPr/>
            </p:nvSpPr>
            <p:spPr bwMode="auto">
              <a:xfrm>
                <a:off x="483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29" name="Rectangle 975"/>
              <p:cNvSpPr>
                <a:spLocks noChangeArrowheads="1"/>
              </p:cNvSpPr>
              <p:nvPr/>
            </p:nvSpPr>
            <p:spPr bwMode="auto">
              <a:xfrm>
                <a:off x="4878"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0" name="Rectangle 976"/>
              <p:cNvSpPr>
                <a:spLocks noChangeArrowheads="1"/>
              </p:cNvSpPr>
              <p:nvPr/>
            </p:nvSpPr>
            <p:spPr bwMode="auto">
              <a:xfrm>
                <a:off x="4920"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1" name="Rectangle 977"/>
              <p:cNvSpPr>
                <a:spLocks noChangeArrowheads="1"/>
              </p:cNvSpPr>
              <p:nvPr/>
            </p:nvSpPr>
            <p:spPr bwMode="auto">
              <a:xfrm>
                <a:off x="481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2" name="Rectangle 978"/>
              <p:cNvSpPr>
                <a:spLocks noChangeArrowheads="1"/>
              </p:cNvSpPr>
              <p:nvPr/>
            </p:nvSpPr>
            <p:spPr bwMode="auto">
              <a:xfrm>
                <a:off x="4856"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3" name="Rectangle 979"/>
              <p:cNvSpPr>
                <a:spLocks noChangeArrowheads="1"/>
              </p:cNvSpPr>
              <p:nvPr/>
            </p:nvSpPr>
            <p:spPr bwMode="auto">
              <a:xfrm>
                <a:off x="48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4" name="Rectangle 980"/>
              <p:cNvSpPr>
                <a:spLocks noChangeArrowheads="1"/>
              </p:cNvSpPr>
              <p:nvPr/>
            </p:nvSpPr>
            <p:spPr bwMode="auto">
              <a:xfrm>
                <a:off x="49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5" name="Rectangle 981"/>
              <p:cNvSpPr>
                <a:spLocks noChangeArrowheads="1"/>
              </p:cNvSpPr>
              <p:nvPr/>
            </p:nvSpPr>
            <p:spPr bwMode="auto">
              <a:xfrm>
                <a:off x="4834" y="14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6" name="Rectangle 982"/>
              <p:cNvSpPr>
                <a:spLocks noChangeArrowheads="1"/>
              </p:cNvSpPr>
              <p:nvPr/>
            </p:nvSpPr>
            <p:spPr bwMode="auto">
              <a:xfrm>
                <a:off x="487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7" name="Rectangle 983"/>
              <p:cNvSpPr>
                <a:spLocks noChangeArrowheads="1"/>
              </p:cNvSpPr>
              <p:nvPr/>
            </p:nvSpPr>
            <p:spPr bwMode="auto">
              <a:xfrm>
                <a:off x="4814"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8" name="Rectangle 984"/>
              <p:cNvSpPr>
                <a:spLocks noChangeArrowheads="1"/>
              </p:cNvSpPr>
              <p:nvPr/>
            </p:nvSpPr>
            <p:spPr bwMode="auto">
              <a:xfrm>
                <a:off x="48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9" name="Rectangle 985"/>
              <p:cNvSpPr>
                <a:spLocks noChangeArrowheads="1"/>
              </p:cNvSpPr>
              <p:nvPr/>
            </p:nvSpPr>
            <p:spPr bwMode="auto">
              <a:xfrm>
                <a:off x="492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0" name="Rectangle 986"/>
              <p:cNvSpPr>
                <a:spLocks noChangeArrowheads="1"/>
              </p:cNvSpPr>
              <p:nvPr/>
            </p:nvSpPr>
            <p:spPr bwMode="auto">
              <a:xfrm>
                <a:off x="481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1" name="Rectangle 987"/>
              <p:cNvSpPr>
                <a:spLocks noChangeArrowheads="1"/>
              </p:cNvSpPr>
              <p:nvPr/>
            </p:nvSpPr>
            <p:spPr bwMode="auto">
              <a:xfrm>
                <a:off x="4834"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2" name="Rectangle 988"/>
              <p:cNvSpPr>
                <a:spLocks noChangeArrowheads="1"/>
              </p:cNvSpPr>
              <p:nvPr/>
            </p:nvSpPr>
            <p:spPr bwMode="auto">
              <a:xfrm>
                <a:off x="4814"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3" name="Rectangle 989"/>
              <p:cNvSpPr>
                <a:spLocks noChangeArrowheads="1"/>
              </p:cNvSpPr>
              <p:nvPr/>
            </p:nvSpPr>
            <p:spPr bwMode="auto">
              <a:xfrm>
                <a:off x="4856"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4" name="Rectangle 990"/>
              <p:cNvSpPr>
                <a:spLocks noChangeArrowheads="1"/>
              </p:cNvSpPr>
              <p:nvPr/>
            </p:nvSpPr>
            <p:spPr bwMode="auto">
              <a:xfrm>
                <a:off x="4920"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5" name="Rectangle 991"/>
              <p:cNvSpPr>
                <a:spLocks noChangeArrowheads="1"/>
              </p:cNvSpPr>
              <p:nvPr/>
            </p:nvSpPr>
            <p:spPr bwMode="auto">
              <a:xfrm>
                <a:off x="483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6" name="Rectangle 992"/>
              <p:cNvSpPr>
                <a:spLocks noChangeArrowheads="1"/>
              </p:cNvSpPr>
              <p:nvPr/>
            </p:nvSpPr>
            <p:spPr bwMode="auto">
              <a:xfrm>
                <a:off x="4834"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7" name="Rectangle 993"/>
              <p:cNvSpPr>
                <a:spLocks noChangeArrowheads="1"/>
              </p:cNvSpPr>
              <p:nvPr/>
            </p:nvSpPr>
            <p:spPr bwMode="auto">
              <a:xfrm>
                <a:off x="4878"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8" name="Rectangle 994"/>
              <p:cNvSpPr>
                <a:spLocks noChangeArrowheads="1"/>
              </p:cNvSpPr>
              <p:nvPr/>
            </p:nvSpPr>
            <p:spPr bwMode="auto">
              <a:xfrm>
                <a:off x="492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9" name="Rectangle 995"/>
              <p:cNvSpPr>
                <a:spLocks noChangeArrowheads="1"/>
              </p:cNvSpPr>
              <p:nvPr/>
            </p:nvSpPr>
            <p:spPr bwMode="auto">
              <a:xfrm>
                <a:off x="481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0" name="Rectangle 996"/>
              <p:cNvSpPr>
                <a:spLocks noChangeArrowheads="1"/>
              </p:cNvSpPr>
              <p:nvPr/>
            </p:nvSpPr>
            <p:spPr bwMode="auto">
              <a:xfrm>
                <a:off x="485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1" name="Rectangle 997"/>
              <p:cNvSpPr>
                <a:spLocks noChangeArrowheads="1"/>
              </p:cNvSpPr>
              <p:nvPr/>
            </p:nvSpPr>
            <p:spPr bwMode="auto">
              <a:xfrm>
                <a:off x="4900"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2" name="Rectangle 998"/>
              <p:cNvSpPr>
                <a:spLocks noChangeArrowheads="1"/>
              </p:cNvSpPr>
              <p:nvPr/>
            </p:nvSpPr>
            <p:spPr bwMode="auto">
              <a:xfrm>
                <a:off x="4814"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3" name="Rectangle 999"/>
              <p:cNvSpPr>
                <a:spLocks noChangeArrowheads="1"/>
              </p:cNvSpPr>
              <p:nvPr/>
            </p:nvSpPr>
            <p:spPr bwMode="auto">
              <a:xfrm>
                <a:off x="487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4" name="Rectangle 1000"/>
              <p:cNvSpPr>
                <a:spLocks noChangeArrowheads="1"/>
              </p:cNvSpPr>
              <p:nvPr/>
            </p:nvSpPr>
            <p:spPr bwMode="auto">
              <a:xfrm>
                <a:off x="48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5" name="Rectangle 1001"/>
              <p:cNvSpPr>
                <a:spLocks noChangeArrowheads="1"/>
              </p:cNvSpPr>
              <p:nvPr/>
            </p:nvSpPr>
            <p:spPr bwMode="auto">
              <a:xfrm>
                <a:off x="490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6" name="Rectangle 1002"/>
              <p:cNvSpPr>
                <a:spLocks noChangeArrowheads="1"/>
              </p:cNvSpPr>
              <p:nvPr/>
            </p:nvSpPr>
            <p:spPr bwMode="auto">
              <a:xfrm>
                <a:off x="492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7" name="Rectangle 1003"/>
              <p:cNvSpPr>
                <a:spLocks noChangeArrowheads="1"/>
              </p:cNvSpPr>
              <p:nvPr/>
            </p:nvSpPr>
            <p:spPr bwMode="auto">
              <a:xfrm>
                <a:off x="4814"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8" name="Rectangle 1004"/>
              <p:cNvSpPr>
                <a:spLocks noChangeArrowheads="1"/>
              </p:cNvSpPr>
              <p:nvPr/>
            </p:nvSpPr>
            <p:spPr bwMode="auto">
              <a:xfrm>
                <a:off x="483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9" name="Rectangle 1005"/>
              <p:cNvSpPr>
                <a:spLocks noChangeArrowheads="1"/>
              </p:cNvSpPr>
              <p:nvPr/>
            </p:nvSpPr>
            <p:spPr bwMode="auto">
              <a:xfrm>
                <a:off x="48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0" name="Rectangle 1006"/>
              <p:cNvSpPr>
                <a:spLocks noChangeArrowheads="1"/>
              </p:cNvSpPr>
              <p:nvPr/>
            </p:nvSpPr>
            <p:spPr bwMode="auto">
              <a:xfrm>
                <a:off x="492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1" name="Rectangle 1007"/>
              <p:cNvSpPr>
                <a:spLocks noChangeArrowheads="1"/>
              </p:cNvSpPr>
              <p:nvPr/>
            </p:nvSpPr>
            <p:spPr bwMode="auto">
              <a:xfrm>
                <a:off x="481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2" name="Rectangle 1008"/>
              <p:cNvSpPr>
                <a:spLocks noChangeArrowheads="1"/>
              </p:cNvSpPr>
              <p:nvPr/>
            </p:nvSpPr>
            <p:spPr bwMode="auto">
              <a:xfrm>
                <a:off x="485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3" name="Rectangle 1009"/>
              <p:cNvSpPr>
                <a:spLocks noChangeArrowheads="1"/>
              </p:cNvSpPr>
              <p:nvPr/>
            </p:nvSpPr>
            <p:spPr bwMode="auto">
              <a:xfrm>
                <a:off x="483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4" name="Rectangle 1010"/>
              <p:cNvSpPr>
                <a:spLocks noChangeArrowheads="1"/>
              </p:cNvSpPr>
              <p:nvPr/>
            </p:nvSpPr>
            <p:spPr bwMode="auto">
              <a:xfrm>
                <a:off x="487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5" name="Rectangle 1011"/>
              <p:cNvSpPr>
                <a:spLocks noChangeArrowheads="1"/>
              </p:cNvSpPr>
              <p:nvPr/>
            </p:nvSpPr>
            <p:spPr bwMode="auto">
              <a:xfrm>
                <a:off x="4814" y="2117"/>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2" name="Group 1213"/>
            <p:cNvGrpSpPr/>
            <p:nvPr/>
          </p:nvGrpSpPr>
          <p:grpSpPr bwMode="auto">
            <a:xfrm>
              <a:off x="-3900818" y="-1035049"/>
              <a:ext cx="768377" cy="3255963"/>
              <a:chOff x="4814" y="935"/>
              <a:chExt cx="484" cy="2051"/>
            </a:xfrm>
            <a:grpFill/>
          </p:grpSpPr>
          <p:sp>
            <p:nvSpPr>
              <p:cNvPr id="766" name="Rectangle 1013"/>
              <p:cNvSpPr>
                <a:spLocks noChangeArrowheads="1"/>
              </p:cNvSpPr>
              <p:nvPr/>
            </p:nvSpPr>
            <p:spPr bwMode="auto">
              <a:xfrm>
                <a:off x="485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7" name="Rectangle 1014"/>
              <p:cNvSpPr>
                <a:spLocks noChangeArrowheads="1"/>
              </p:cNvSpPr>
              <p:nvPr/>
            </p:nvSpPr>
            <p:spPr bwMode="auto">
              <a:xfrm>
                <a:off x="49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8" name="Rectangle 1015"/>
              <p:cNvSpPr>
                <a:spLocks noChangeArrowheads="1"/>
              </p:cNvSpPr>
              <p:nvPr/>
            </p:nvSpPr>
            <p:spPr bwMode="auto">
              <a:xfrm>
                <a:off x="49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69" name="Rectangle 1016"/>
              <p:cNvSpPr>
                <a:spLocks noChangeArrowheads="1"/>
              </p:cNvSpPr>
              <p:nvPr/>
            </p:nvSpPr>
            <p:spPr bwMode="auto">
              <a:xfrm>
                <a:off x="5008"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0" name="Rectangle 1017"/>
              <p:cNvSpPr>
                <a:spLocks noChangeArrowheads="1"/>
              </p:cNvSpPr>
              <p:nvPr/>
            </p:nvSpPr>
            <p:spPr bwMode="auto">
              <a:xfrm>
                <a:off x="503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1" name="Rectangle 1018"/>
              <p:cNvSpPr>
                <a:spLocks noChangeArrowheads="1"/>
              </p:cNvSpPr>
              <p:nvPr/>
            </p:nvSpPr>
            <p:spPr bwMode="auto">
              <a:xfrm>
                <a:off x="505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2" name="Rectangle 1019"/>
              <p:cNvSpPr>
                <a:spLocks noChangeArrowheads="1"/>
              </p:cNvSpPr>
              <p:nvPr/>
            </p:nvSpPr>
            <p:spPr bwMode="auto">
              <a:xfrm>
                <a:off x="494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3" name="Rectangle 1020"/>
              <p:cNvSpPr>
                <a:spLocks noChangeArrowheads="1"/>
              </p:cNvSpPr>
              <p:nvPr/>
            </p:nvSpPr>
            <p:spPr bwMode="auto">
              <a:xfrm>
                <a:off x="4986"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4" name="Rectangle 1021"/>
              <p:cNvSpPr>
                <a:spLocks noChangeArrowheads="1"/>
              </p:cNvSpPr>
              <p:nvPr/>
            </p:nvSpPr>
            <p:spPr bwMode="auto">
              <a:xfrm>
                <a:off x="5030"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5" name="Rectangle 1022"/>
              <p:cNvSpPr>
                <a:spLocks noChangeArrowheads="1"/>
              </p:cNvSpPr>
              <p:nvPr/>
            </p:nvSpPr>
            <p:spPr bwMode="auto">
              <a:xfrm>
                <a:off x="4964"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76" name="Rectangle 1023"/>
              <p:cNvSpPr>
                <a:spLocks noChangeArrowheads="1"/>
              </p:cNvSpPr>
              <p:nvPr/>
            </p:nvSpPr>
            <p:spPr bwMode="auto">
              <a:xfrm>
                <a:off x="505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7" name="Rectangle 1024"/>
              <p:cNvSpPr>
                <a:spLocks noChangeArrowheads="1"/>
              </p:cNvSpPr>
              <p:nvPr/>
            </p:nvSpPr>
            <p:spPr bwMode="auto">
              <a:xfrm>
                <a:off x="494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8" name="Rectangle 1025"/>
              <p:cNvSpPr>
                <a:spLocks noChangeArrowheads="1"/>
              </p:cNvSpPr>
              <p:nvPr/>
            </p:nvSpPr>
            <p:spPr bwMode="auto">
              <a:xfrm>
                <a:off x="5008"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9" name="Rectangle 1026"/>
              <p:cNvSpPr>
                <a:spLocks noChangeArrowheads="1"/>
              </p:cNvSpPr>
              <p:nvPr/>
            </p:nvSpPr>
            <p:spPr bwMode="auto">
              <a:xfrm>
                <a:off x="5050"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80" name="Rectangle 1027"/>
              <p:cNvSpPr>
                <a:spLocks noChangeArrowheads="1"/>
              </p:cNvSpPr>
              <p:nvPr/>
            </p:nvSpPr>
            <p:spPr bwMode="auto">
              <a:xfrm>
                <a:off x="49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1" name="Rectangle 1028"/>
              <p:cNvSpPr>
                <a:spLocks noChangeArrowheads="1"/>
              </p:cNvSpPr>
              <p:nvPr/>
            </p:nvSpPr>
            <p:spPr bwMode="auto">
              <a:xfrm>
                <a:off x="4964"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2" name="Rectangle 1029"/>
              <p:cNvSpPr>
                <a:spLocks noChangeArrowheads="1"/>
              </p:cNvSpPr>
              <p:nvPr/>
            </p:nvSpPr>
            <p:spPr bwMode="auto">
              <a:xfrm>
                <a:off x="5008"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3" name="Rectangle 1030"/>
              <p:cNvSpPr>
                <a:spLocks noChangeArrowheads="1"/>
              </p:cNvSpPr>
              <p:nvPr/>
            </p:nvSpPr>
            <p:spPr bwMode="auto">
              <a:xfrm>
                <a:off x="505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4" name="Rectangle 1031"/>
              <p:cNvSpPr>
                <a:spLocks noChangeArrowheads="1"/>
              </p:cNvSpPr>
              <p:nvPr/>
            </p:nvSpPr>
            <p:spPr bwMode="auto">
              <a:xfrm>
                <a:off x="494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5" name="Rectangle 1032"/>
              <p:cNvSpPr>
                <a:spLocks noChangeArrowheads="1"/>
              </p:cNvSpPr>
              <p:nvPr/>
            </p:nvSpPr>
            <p:spPr bwMode="auto">
              <a:xfrm>
                <a:off x="498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6" name="Rectangle 1033"/>
              <p:cNvSpPr>
                <a:spLocks noChangeArrowheads="1"/>
              </p:cNvSpPr>
              <p:nvPr/>
            </p:nvSpPr>
            <p:spPr bwMode="auto">
              <a:xfrm>
                <a:off x="49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787" name="Rectangle 1034"/>
              <p:cNvSpPr>
                <a:spLocks noChangeArrowheads="1"/>
              </p:cNvSpPr>
              <p:nvPr/>
            </p:nvSpPr>
            <p:spPr bwMode="auto">
              <a:xfrm>
                <a:off x="503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88" name="Rectangle 1035"/>
              <p:cNvSpPr>
                <a:spLocks noChangeArrowheads="1"/>
              </p:cNvSpPr>
              <p:nvPr/>
            </p:nvSpPr>
            <p:spPr bwMode="auto">
              <a:xfrm>
                <a:off x="494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9" name="Rectangle 1036"/>
              <p:cNvSpPr>
                <a:spLocks noChangeArrowheads="1"/>
              </p:cNvSpPr>
              <p:nvPr/>
            </p:nvSpPr>
            <p:spPr bwMode="auto">
              <a:xfrm>
                <a:off x="49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0" name="Rectangle 1037"/>
              <p:cNvSpPr>
                <a:spLocks noChangeArrowheads="1"/>
              </p:cNvSpPr>
              <p:nvPr/>
            </p:nvSpPr>
            <p:spPr bwMode="auto">
              <a:xfrm>
                <a:off x="5008"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1" name="Rectangle 1038"/>
              <p:cNvSpPr>
                <a:spLocks noChangeArrowheads="1"/>
              </p:cNvSpPr>
              <p:nvPr/>
            </p:nvSpPr>
            <p:spPr bwMode="auto">
              <a:xfrm>
                <a:off x="5050"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92" name="Rectangle 1039"/>
              <p:cNvSpPr>
                <a:spLocks noChangeArrowheads="1"/>
              </p:cNvSpPr>
              <p:nvPr/>
            </p:nvSpPr>
            <p:spPr bwMode="auto">
              <a:xfrm>
                <a:off x="49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3" name="Rectangle 1040"/>
              <p:cNvSpPr>
                <a:spLocks noChangeArrowheads="1"/>
              </p:cNvSpPr>
              <p:nvPr/>
            </p:nvSpPr>
            <p:spPr bwMode="auto">
              <a:xfrm>
                <a:off x="5008"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4" name="Rectangle 1041"/>
              <p:cNvSpPr>
                <a:spLocks noChangeArrowheads="1"/>
              </p:cNvSpPr>
              <p:nvPr/>
            </p:nvSpPr>
            <p:spPr bwMode="auto">
              <a:xfrm>
                <a:off x="4944" y="1442"/>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5" name="Rectangle 1042"/>
              <p:cNvSpPr>
                <a:spLocks noChangeArrowheads="1"/>
              </p:cNvSpPr>
              <p:nvPr/>
            </p:nvSpPr>
            <p:spPr bwMode="auto">
              <a:xfrm>
                <a:off x="500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6" name="Rectangle 1043"/>
              <p:cNvSpPr>
                <a:spLocks noChangeArrowheads="1"/>
              </p:cNvSpPr>
              <p:nvPr/>
            </p:nvSpPr>
            <p:spPr bwMode="auto">
              <a:xfrm>
                <a:off x="5008"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7" name="Rectangle 1044"/>
              <p:cNvSpPr>
                <a:spLocks noChangeArrowheads="1"/>
              </p:cNvSpPr>
              <p:nvPr/>
            </p:nvSpPr>
            <p:spPr bwMode="auto">
              <a:xfrm>
                <a:off x="505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8" name="Rectangle 1045"/>
              <p:cNvSpPr>
                <a:spLocks noChangeArrowheads="1"/>
              </p:cNvSpPr>
              <p:nvPr/>
            </p:nvSpPr>
            <p:spPr bwMode="auto">
              <a:xfrm>
                <a:off x="4900" y="1554"/>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99" name="Rectangle 1046"/>
              <p:cNvSpPr>
                <a:spLocks noChangeArrowheads="1"/>
              </p:cNvSpPr>
              <p:nvPr/>
            </p:nvSpPr>
            <p:spPr bwMode="auto">
              <a:xfrm>
                <a:off x="5008"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0" name="Rectangle 1047"/>
              <p:cNvSpPr>
                <a:spLocks noChangeArrowheads="1"/>
              </p:cNvSpPr>
              <p:nvPr/>
            </p:nvSpPr>
            <p:spPr bwMode="auto">
              <a:xfrm>
                <a:off x="5050"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1" name="Rectangle 1048"/>
              <p:cNvSpPr>
                <a:spLocks noChangeArrowheads="1"/>
              </p:cNvSpPr>
              <p:nvPr/>
            </p:nvSpPr>
            <p:spPr bwMode="auto">
              <a:xfrm>
                <a:off x="4964"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2" name="Rectangle 1049"/>
              <p:cNvSpPr>
                <a:spLocks noChangeArrowheads="1"/>
              </p:cNvSpPr>
              <p:nvPr/>
            </p:nvSpPr>
            <p:spPr bwMode="auto">
              <a:xfrm>
                <a:off x="498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3" name="Rectangle 1050"/>
              <p:cNvSpPr>
                <a:spLocks noChangeArrowheads="1"/>
              </p:cNvSpPr>
              <p:nvPr/>
            </p:nvSpPr>
            <p:spPr bwMode="auto">
              <a:xfrm>
                <a:off x="5030" y="16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4" name="Rectangle 1051"/>
              <p:cNvSpPr>
                <a:spLocks noChangeArrowheads="1"/>
              </p:cNvSpPr>
              <p:nvPr/>
            </p:nvSpPr>
            <p:spPr bwMode="auto">
              <a:xfrm>
                <a:off x="49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5" name="Rectangle 1052"/>
              <p:cNvSpPr>
                <a:spLocks noChangeArrowheads="1"/>
              </p:cNvSpPr>
              <p:nvPr/>
            </p:nvSpPr>
            <p:spPr bwMode="auto">
              <a:xfrm>
                <a:off x="5008"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6" name="Rectangle 1053"/>
              <p:cNvSpPr>
                <a:spLocks noChangeArrowheads="1"/>
              </p:cNvSpPr>
              <p:nvPr/>
            </p:nvSpPr>
            <p:spPr bwMode="auto">
              <a:xfrm>
                <a:off x="5050"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7" name="Rectangle 1054"/>
              <p:cNvSpPr>
                <a:spLocks noChangeArrowheads="1"/>
              </p:cNvSpPr>
              <p:nvPr/>
            </p:nvSpPr>
            <p:spPr bwMode="auto">
              <a:xfrm>
                <a:off x="4964"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08" name="Rectangle 1055"/>
              <p:cNvSpPr>
                <a:spLocks noChangeArrowheads="1"/>
              </p:cNvSpPr>
              <p:nvPr/>
            </p:nvSpPr>
            <p:spPr bwMode="auto">
              <a:xfrm>
                <a:off x="505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9" name="Rectangle 1056"/>
              <p:cNvSpPr>
                <a:spLocks noChangeArrowheads="1"/>
              </p:cNvSpPr>
              <p:nvPr/>
            </p:nvSpPr>
            <p:spPr bwMode="auto">
              <a:xfrm>
                <a:off x="494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0" name="Rectangle 1057"/>
              <p:cNvSpPr>
                <a:spLocks noChangeArrowheads="1"/>
              </p:cNvSpPr>
              <p:nvPr/>
            </p:nvSpPr>
            <p:spPr bwMode="auto">
              <a:xfrm>
                <a:off x="5050"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1" name="Rectangle 1058"/>
              <p:cNvSpPr>
                <a:spLocks noChangeArrowheads="1"/>
              </p:cNvSpPr>
              <p:nvPr/>
            </p:nvSpPr>
            <p:spPr bwMode="auto">
              <a:xfrm>
                <a:off x="49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2" name="Rectangle 1059"/>
              <p:cNvSpPr>
                <a:spLocks noChangeArrowheads="1"/>
              </p:cNvSpPr>
              <p:nvPr/>
            </p:nvSpPr>
            <p:spPr bwMode="auto">
              <a:xfrm>
                <a:off x="4964"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3" name="Rectangle 1060"/>
              <p:cNvSpPr>
                <a:spLocks noChangeArrowheads="1"/>
              </p:cNvSpPr>
              <p:nvPr/>
            </p:nvSpPr>
            <p:spPr bwMode="auto">
              <a:xfrm>
                <a:off x="500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4" name="Rectangle 1061"/>
              <p:cNvSpPr>
                <a:spLocks noChangeArrowheads="1"/>
              </p:cNvSpPr>
              <p:nvPr/>
            </p:nvSpPr>
            <p:spPr bwMode="auto">
              <a:xfrm>
                <a:off x="5030"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5" name="Rectangle 1062"/>
              <p:cNvSpPr>
                <a:spLocks noChangeArrowheads="1"/>
              </p:cNvSpPr>
              <p:nvPr/>
            </p:nvSpPr>
            <p:spPr bwMode="auto">
              <a:xfrm>
                <a:off x="49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6" name="Rectangle 1063"/>
              <p:cNvSpPr>
                <a:spLocks noChangeArrowheads="1"/>
              </p:cNvSpPr>
              <p:nvPr/>
            </p:nvSpPr>
            <p:spPr bwMode="auto">
              <a:xfrm>
                <a:off x="503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7" name="Rectangle 1064"/>
              <p:cNvSpPr>
                <a:spLocks noChangeArrowheads="1"/>
              </p:cNvSpPr>
              <p:nvPr/>
            </p:nvSpPr>
            <p:spPr bwMode="auto">
              <a:xfrm>
                <a:off x="505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8" name="Rectangle 1065"/>
              <p:cNvSpPr>
                <a:spLocks noChangeArrowheads="1"/>
              </p:cNvSpPr>
              <p:nvPr/>
            </p:nvSpPr>
            <p:spPr bwMode="auto">
              <a:xfrm>
                <a:off x="496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19" name="Rectangle 1066"/>
              <p:cNvSpPr>
                <a:spLocks noChangeArrowheads="1"/>
              </p:cNvSpPr>
              <p:nvPr/>
            </p:nvSpPr>
            <p:spPr bwMode="auto">
              <a:xfrm>
                <a:off x="49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820" name="Rectangle 1067"/>
              <p:cNvSpPr>
                <a:spLocks noChangeArrowheads="1"/>
              </p:cNvSpPr>
              <p:nvPr/>
            </p:nvSpPr>
            <p:spPr bwMode="auto">
              <a:xfrm>
                <a:off x="505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21" name="Rectangle 1068"/>
              <p:cNvSpPr>
                <a:spLocks noChangeArrowheads="1"/>
              </p:cNvSpPr>
              <p:nvPr/>
            </p:nvSpPr>
            <p:spPr bwMode="auto">
              <a:xfrm>
                <a:off x="494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2" name="Rectangle 1069"/>
              <p:cNvSpPr>
                <a:spLocks noChangeArrowheads="1"/>
              </p:cNvSpPr>
              <p:nvPr/>
            </p:nvSpPr>
            <p:spPr bwMode="auto">
              <a:xfrm>
                <a:off x="498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3" name="Rectangle 1070"/>
              <p:cNvSpPr>
                <a:spLocks noChangeArrowheads="1"/>
              </p:cNvSpPr>
              <p:nvPr/>
            </p:nvSpPr>
            <p:spPr bwMode="auto">
              <a:xfrm>
                <a:off x="5030"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4" name="Rectangle 1071"/>
              <p:cNvSpPr>
                <a:spLocks noChangeArrowheads="1"/>
              </p:cNvSpPr>
              <p:nvPr/>
            </p:nvSpPr>
            <p:spPr bwMode="auto">
              <a:xfrm>
                <a:off x="496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5" name="Rectangle 1072"/>
              <p:cNvSpPr>
                <a:spLocks noChangeArrowheads="1"/>
              </p:cNvSpPr>
              <p:nvPr/>
            </p:nvSpPr>
            <p:spPr bwMode="auto">
              <a:xfrm>
                <a:off x="500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6" name="Rectangle 1073"/>
              <p:cNvSpPr>
                <a:spLocks noChangeArrowheads="1"/>
              </p:cNvSpPr>
              <p:nvPr/>
            </p:nvSpPr>
            <p:spPr bwMode="auto">
              <a:xfrm>
                <a:off x="5050"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7" name="Rectangle 1074"/>
              <p:cNvSpPr>
                <a:spLocks noChangeArrowheads="1"/>
              </p:cNvSpPr>
              <p:nvPr/>
            </p:nvSpPr>
            <p:spPr bwMode="auto">
              <a:xfrm>
                <a:off x="4944"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8" name="Rectangle 1075"/>
              <p:cNvSpPr>
                <a:spLocks noChangeArrowheads="1"/>
              </p:cNvSpPr>
              <p:nvPr/>
            </p:nvSpPr>
            <p:spPr bwMode="auto">
              <a:xfrm>
                <a:off x="49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9" name="Rectangle 1076"/>
              <p:cNvSpPr>
                <a:spLocks noChangeArrowheads="1"/>
              </p:cNvSpPr>
              <p:nvPr/>
            </p:nvSpPr>
            <p:spPr bwMode="auto">
              <a:xfrm>
                <a:off x="5050"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0" name="Rectangle 1077"/>
              <p:cNvSpPr>
                <a:spLocks noChangeArrowheads="1"/>
              </p:cNvSpPr>
              <p:nvPr/>
            </p:nvSpPr>
            <p:spPr bwMode="auto">
              <a:xfrm>
                <a:off x="48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1" name="Rectangle 1078"/>
              <p:cNvSpPr>
                <a:spLocks noChangeArrowheads="1"/>
              </p:cNvSpPr>
              <p:nvPr/>
            </p:nvSpPr>
            <p:spPr bwMode="auto">
              <a:xfrm>
                <a:off x="4920"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2" name="Rectangle 1079"/>
              <p:cNvSpPr>
                <a:spLocks noChangeArrowheads="1"/>
              </p:cNvSpPr>
              <p:nvPr/>
            </p:nvSpPr>
            <p:spPr bwMode="auto">
              <a:xfrm>
                <a:off x="4944"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3" name="Rectangle 1080"/>
              <p:cNvSpPr>
                <a:spLocks noChangeArrowheads="1"/>
              </p:cNvSpPr>
              <p:nvPr/>
            </p:nvSpPr>
            <p:spPr bwMode="auto">
              <a:xfrm>
                <a:off x="498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4" name="Rectangle 1081"/>
              <p:cNvSpPr>
                <a:spLocks noChangeArrowheads="1"/>
              </p:cNvSpPr>
              <p:nvPr/>
            </p:nvSpPr>
            <p:spPr bwMode="auto">
              <a:xfrm>
                <a:off x="481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5" name="Rectangle 1082"/>
              <p:cNvSpPr>
                <a:spLocks noChangeArrowheads="1"/>
              </p:cNvSpPr>
              <p:nvPr/>
            </p:nvSpPr>
            <p:spPr bwMode="auto">
              <a:xfrm>
                <a:off x="48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6" name="Rectangle 1083"/>
              <p:cNvSpPr>
                <a:spLocks noChangeArrowheads="1"/>
              </p:cNvSpPr>
              <p:nvPr/>
            </p:nvSpPr>
            <p:spPr bwMode="auto">
              <a:xfrm>
                <a:off x="490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7" name="Rectangle 1084"/>
              <p:cNvSpPr>
                <a:spLocks noChangeArrowheads="1"/>
              </p:cNvSpPr>
              <p:nvPr/>
            </p:nvSpPr>
            <p:spPr bwMode="auto">
              <a:xfrm>
                <a:off x="494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8" name="Rectangle 1085"/>
              <p:cNvSpPr>
                <a:spLocks noChangeArrowheads="1"/>
              </p:cNvSpPr>
              <p:nvPr/>
            </p:nvSpPr>
            <p:spPr bwMode="auto">
              <a:xfrm>
                <a:off x="5050"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9" name="Rectangle 1086"/>
              <p:cNvSpPr>
                <a:spLocks noChangeArrowheads="1"/>
              </p:cNvSpPr>
              <p:nvPr/>
            </p:nvSpPr>
            <p:spPr bwMode="auto">
              <a:xfrm>
                <a:off x="492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0" name="Rectangle 1087"/>
              <p:cNvSpPr>
                <a:spLocks noChangeArrowheads="1"/>
              </p:cNvSpPr>
              <p:nvPr/>
            </p:nvSpPr>
            <p:spPr bwMode="auto">
              <a:xfrm>
                <a:off x="4878"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1" name="Rectangle 1088"/>
              <p:cNvSpPr>
                <a:spLocks noChangeArrowheads="1"/>
              </p:cNvSpPr>
              <p:nvPr/>
            </p:nvSpPr>
            <p:spPr bwMode="auto">
              <a:xfrm>
                <a:off x="5030"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2" name="Rectangle 1089"/>
              <p:cNvSpPr>
                <a:spLocks noChangeArrowheads="1"/>
              </p:cNvSpPr>
              <p:nvPr/>
            </p:nvSpPr>
            <p:spPr bwMode="auto">
              <a:xfrm>
                <a:off x="505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3" name="Rectangle 1090"/>
              <p:cNvSpPr>
                <a:spLocks noChangeArrowheads="1"/>
              </p:cNvSpPr>
              <p:nvPr/>
            </p:nvSpPr>
            <p:spPr bwMode="auto">
              <a:xfrm>
                <a:off x="481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4" name="Rectangle 1091"/>
              <p:cNvSpPr>
                <a:spLocks noChangeArrowheads="1"/>
              </p:cNvSpPr>
              <p:nvPr/>
            </p:nvSpPr>
            <p:spPr bwMode="auto">
              <a:xfrm>
                <a:off x="4964"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5" name="Rectangle 1092"/>
              <p:cNvSpPr>
                <a:spLocks noChangeArrowheads="1"/>
              </p:cNvSpPr>
              <p:nvPr/>
            </p:nvSpPr>
            <p:spPr bwMode="auto">
              <a:xfrm>
                <a:off x="485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6" name="Rectangle 1093"/>
              <p:cNvSpPr>
                <a:spLocks noChangeArrowheads="1"/>
              </p:cNvSpPr>
              <p:nvPr/>
            </p:nvSpPr>
            <p:spPr bwMode="auto">
              <a:xfrm>
                <a:off x="5008"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7" name="Rectangle 1094"/>
              <p:cNvSpPr>
                <a:spLocks noChangeArrowheads="1"/>
              </p:cNvSpPr>
              <p:nvPr/>
            </p:nvSpPr>
            <p:spPr bwMode="auto">
              <a:xfrm>
                <a:off x="5050"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8" name="Rectangle 1095"/>
              <p:cNvSpPr>
                <a:spLocks noChangeArrowheads="1"/>
              </p:cNvSpPr>
              <p:nvPr/>
            </p:nvSpPr>
            <p:spPr bwMode="auto">
              <a:xfrm>
                <a:off x="48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9" name="Rectangle 1096"/>
              <p:cNvSpPr>
                <a:spLocks noChangeArrowheads="1"/>
              </p:cNvSpPr>
              <p:nvPr/>
            </p:nvSpPr>
            <p:spPr bwMode="auto">
              <a:xfrm>
                <a:off x="487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0" name="Rectangle 1097"/>
              <p:cNvSpPr>
                <a:spLocks noChangeArrowheads="1"/>
              </p:cNvSpPr>
              <p:nvPr/>
            </p:nvSpPr>
            <p:spPr bwMode="auto">
              <a:xfrm>
                <a:off x="4834"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1" name="Rectangle 1098"/>
              <p:cNvSpPr>
                <a:spLocks noChangeArrowheads="1"/>
              </p:cNvSpPr>
              <p:nvPr/>
            </p:nvSpPr>
            <p:spPr bwMode="auto">
              <a:xfrm>
                <a:off x="4986"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2" name="Rectangle 1099"/>
              <p:cNvSpPr>
                <a:spLocks noChangeArrowheads="1"/>
              </p:cNvSpPr>
              <p:nvPr/>
            </p:nvSpPr>
            <p:spPr bwMode="auto">
              <a:xfrm>
                <a:off x="500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3" name="Rectangle 1100"/>
              <p:cNvSpPr>
                <a:spLocks noChangeArrowheads="1"/>
              </p:cNvSpPr>
              <p:nvPr/>
            </p:nvSpPr>
            <p:spPr bwMode="auto">
              <a:xfrm>
                <a:off x="48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4" name="Rectangle 1101"/>
              <p:cNvSpPr>
                <a:spLocks noChangeArrowheads="1"/>
              </p:cNvSpPr>
              <p:nvPr/>
            </p:nvSpPr>
            <p:spPr bwMode="auto">
              <a:xfrm>
                <a:off x="4964"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5" name="Rectangle 1102"/>
              <p:cNvSpPr>
                <a:spLocks noChangeArrowheads="1"/>
              </p:cNvSpPr>
              <p:nvPr/>
            </p:nvSpPr>
            <p:spPr bwMode="auto">
              <a:xfrm>
                <a:off x="4878"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6" name="Rectangle 1103"/>
              <p:cNvSpPr>
                <a:spLocks noChangeArrowheads="1"/>
              </p:cNvSpPr>
              <p:nvPr/>
            </p:nvSpPr>
            <p:spPr bwMode="auto">
              <a:xfrm>
                <a:off x="492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7" name="Rectangle 1104"/>
              <p:cNvSpPr>
                <a:spLocks noChangeArrowheads="1"/>
              </p:cNvSpPr>
              <p:nvPr/>
            </p:nvSpPr>
            <p:spPr bwMode="auto">
              <a:xfrm>
                <a:off x="505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8" name="Rectangle 1105"/>
              <p:cNvSpPr>
                <a:spLocks noChangeArrowheads="1"/>
              </p:cNvSpPr>
              <p:nvPr/>
            </p:nvSpPr>
            <p:spPr bwMode="auto">
              <a:xfrm>
                <a:off x="48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9" name="Rectangle 1106"/>
              <p:cNvSpPr>
                <a:spLocks noChangeArrowheads="1"/>
              </p:cNvSpPr>
              <p:nvPr/>
            </p:nvSpPr>
            <p:spPr bwMode="auto">
              <a:xfrm>
                <a:off x="4964"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0" name="Rectangle 1107"/>
              <p:cNvSpPr>
                <a:spLocks noChangeArrowheads="1"/>
              </p:cNvSpPr>
              <p:nvPr/>
            </p:nvSpPr>
            <p:spPr bwMode="auto">
              <a:xfrm>
                <a:off x="4878"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1" name="Rectangle 1108"/>
              <p:cNvSpPr>
                <a:spLocks noChangeArrowheads="1"/>
              </p:cNvSpPr>
              <p:nvPr/>
            </p:nvSpPr>
            <p:spPr bwMode="auto">
              <a:xfrm>
                <a:off x="494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2" name="Rectangle 1109"/>
              <p:cNvSpPr>
                <a:spLocks noChangeArrowheads="1"/>
              </p:cNvSpPr>
              <p:nvPr/>
            </p:nvSpPr>
            <p:spPr bwMode="auto">
              <a:xfrm>
                <a:off x="5050"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3" name="Rectangle 1110"/>
              <p:cNvSpPr>
                <a:spLocks noChangeArrowheads="1"/>
              </p:cNvSpPr>
              <p:nvPr/>
            </p:nvSpPr>
            <p:spPr bwMode="auto">
              <a:xfrm>
                <a:off x="4964"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4" name="Rectangle 1111"/>
              <p:cNvSpPr>
                <a:spLocks noChangeArrowheads="1"/>
              </p:cNvSpPr>
              <p:nvPr/>
            </p:nvSpPr>
            <p:spPr bwMode="auto">
              <a:xfrm>
                <a:off x="48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65" name="Rectangle 1112"/>
              <p:cNvSpPr>
                <a:spLocks noChangeArrowheads="1"/>
              </p:cNvSpPr>
              <p:nvPr/>
            </p:nvSpPr>
            <p:spPr bwMode="auto">
              <a:xfrm>
                <a:off x="4920"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6" name="Rectangle 1113"/>
              <p:cNvSpPr>
                <a:spLocks noChangeArrowheads="1"/>
              </p:cNvSpPr>
              <p:nvPr/>
            </p:nvSpPr>
            <p:spPr bwMode="auto">
              <a:xfrm>
                <a:off x="4814"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7" name="Rectangle 1114"/>
              <p:cNvSpPr>
                <a:spLocks noChangeArrowheads="1"/>
              </p:cNvSpPr>
              <p:nvPr/>
            </p:nvSpPr>
            <p:spPr bwMode="auto">
              <a:xfrm>
                <a:off x="492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8" name="Rectangle 1115"/>
              <p:cNvSpPr>
                <a:spLocks noChangeArrowheads="1"/>
              </p:cNvSpPr>
              <p:nvPr/>
            </p:nvSpPr>
            <p:spPr bwMode="auto">
              <a:xfrm>
                <a:off x="505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9" name="Rectangle 1116"/>
              <p:cNvSpPr>
                <a:spLocks noChangeArrowheads="1"/>
              </p:cNvSpPr>
              <p:nvPr/>
            </p:nvSpPr>
            <p:spPr bwMode="auto">
              <a:xfrm>
                <a:off x="4878"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870" name="Rectangle 1117"/>
              <p:cNvSpPr>
                <a:spLocks noChangeArrowheads="1"/>
              </p:cNvSpPr>
              <p:nvPr/>
            </p:nvSpPr>
            <p:spPr bwMode="auto">
              <a:xfrm>
                <a:off x="4814"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1" name="Rectangle 1118"/>
              <p:cNvSpPr>
                <a:spLocks noChangeArrowheads="1"/>
              </p:cNvSpPr>
              <p:nvPr/>
            </p:nvSpPr>
            <p:spPr bwMode="auto">
              <a:xfrm>
                <a:off x="492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2" name="Rectangle 1119"/>
              <p:cNvSpPr>
                <a:spLocks noChangeArrowheads="1"/>
              </p:cNvSpPr>
              <p:nvPr/>
            </p:nvSpPr>
            <p:spPr bwMode="auto">
              <a:xfrm>
                <a:off x="505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3" name="Rectangle 1120"/>
              <p:cNvSpPr>
                <a:spLocks noChangeArrowheads="1"/>
              </p:cNvSpPr>
              <p:nvPr/>
            </p:nvSpPr>
            <p:spPr bwMode="auto">
              <a:xfrm>
                <a:off x="4814"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4" name="Rectangle 1121"/>
              <p:cNvSpPr>
                <a:spLocks noChangeArrowheads="1"/>
              </p:cNvSpPr>
              <p:nvPr/>
            </p:nvSpPr>
            <p:spPr bwMode="auto">
              <a:xfrm>
                <a:off x="5050"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5" name="Rectangle 1122"/>
              <p:cNvSpPr>
                <a:spLocks noChangeArrowheads="1"/>
              </p:cNvSpPr>
              <p:nvPr/>
            </p:nvSpPr>
            <p:spPr bwMode="auto">
              <a:xfrm>
                <a:off x="492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6" name="Rectangle 1123"/>
              <p:cNvSpPr>
                <a:spLocks noChangeArrowheads="1"/>
              </p:cNvSpPr>
              <p:nvPr/>
            </p:nvSpPr>
            <p:spPr bwMode="auto">
              <a:xfrm>
                <a:off x="505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7" name="Rectangle 1124"/>
              <p:cNvSpPr>
                <a:spLocks noChangeArrowheads="1"/>
              </p:cNvSpPr>
              <p:nvPr/>
            </p:nvSpPr>
            <p:spPr bwMode="auto">
              <a:xfrm>
                <a:off x="481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8" name="Rectangle 1125"/>
              <p:cNvSpPr>
                <a:spLocks noChangeArrowheads="1"/>
              </p:cNvSpPr>
              <p:nvPr/>
            </p:nvSpPr>
            <p:spPr bwMode="auto">
              <a:xfrm>
                <a:off x="494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9" name="Rectangle 1126"/>
              <p:cNvSpPr>
                <a:spLocks noChangeArrowheads="1"/>
              </p:cNvSpPr>
              <p:nvPr/>
            </p:nvSpPr>
            <p:spPr bwMode="auto">
              <a:xfrm>
                <a:off x="492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0" name="Rectangle 1127"/>
              <p:cNvSpPr>
                <a:spLocks noChangeArrowheads="1"/>
              </p:cNvSpPr>
              <p:nvPr/>
            </p:nvSpPr>
            <p:spPr bwMode="auto">
              <a:xfrm>
                <a:off x="4920" y="295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81" name="Rectangle 1128"/>
              <p:cNvSpPr>
                <a:spLocks noChangeArrowheads="1"/>
              </p:cNvSpPr>
              <p:nvPr/>
            </p:nvSpPr>
            <p:spPr bwMode="auto">
              <a:xfrm>
                <a:off x="505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2" name="Rectangle 1129"/>
              <p:cNvSpPr>
                <a:spLocks noChangeArrowheads="1"/>
              </p:cNvSpPr>
              <p:nvPr/>
            </p:nvSpPr>
            <p:spPr bwMode="auto">
              <a:xfrm>
                <a:off x="504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3" name="Rectangle 1130"/>
              <p:cNvSpPr>
                <a:spLocks noChangeArrowheads="1"/>
              </p:cNvSpPr>
              <p:nvPr/>
            </p:nvSpPr>
            <p:spPr bwMode="auto">
              <a:xfrm>
                <a:off x="507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4" name="Rectangle 1131"/>
              <p:cNvSpPr>
                <a:spLocks noChangeArrowheads="1"/>
              </p:cNvSpPr>
              <p:nvPr/>
            </p:nvSpPr>
            <p:spPr bwMode="auto">
              <a:xfrm>
                <a:off x="5092"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5" name="Rectangle 1132"/>
              <p:cNvSpPr>
                <a:spLocks noChangeArrowheads="1"/>
              </p:cNvSpPr>
              <p:nvPr/>
            </p:nvSpPr>
            <p:spPr bwMode="auto">
              <a:xfrm>
                <a:off x="51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6" name="Rectangle 1133"/>
              <p:cNvSpPr>
                <a:spLocks noChangeArrowheads="1"/>
              </p:cNvSpPr>
              <p:nvPr/>
            </p:nvSpPr>
            <p:spPr bwMode="auto">
              <a:xfrm>
                <a:off x="51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7" name="Rectangle 1134"/>
              <p:cNvSpPr>
                <a:spLocks noChangeArrowheads="1"/>
              </p:cNvSpPr>
              <p:nvPr/>
            </p:nvSpPr>
            <p:spPr bwMode="auto">
              <a:xfrm>
                <a:off x="504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8" name="Rectangle 1135"/>
              <p:cNvSpPr>
                <a:spLocks noChangeArrowheads="1"/>
              </p:cNvSpPr>
              <p:nvPr/>
            </p:nvSpPr>
            <p:spPr bwMode="auto">
              <a:xfrm>
                <a:off x="5070"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9" name="Rectangle 1136"/>
              <p:cNvSpPr>
                <a:spLocks noChangeArrowheads="1"/>
              </p:cNvSpPr>
              <p:nvPr/>
            </p:nvSpPr>
            <p:spPr bwMode="auto">
              <a:xfrm>
                <a:off x="5048"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0" name="Rectangle 1137"/>
              <p:cNvSpPr>
                <a:spLocks noChangeArrowheads="1"/>
              </p:cNvSpPr>
              <p:nvPr/>
            </p:nvSpPr>
            <p:spPr bwMode="auto">
              <a:xfrm>
                <a:off x="5092"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91" name="Rectangle 1138"/>
              <p:cNvSpPr>
                <a:spLocks noChangeArrowheads="1"/>
              </p:cNvSpPr>
              <p:nvPr/>
            </p:nvSpPr>
            <p:spPr bwMode="auto">
              <a:xfrm>
                <a:off x="515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2" name="Rectangle 1139"/>
              <p:cNvSpPr>
                <a:spLocks noChangeArrowheads="1"/>
              </p:cNvSpPr>
              <p:nvPr/>
            </p:nvSpPr>
            <p:spPr bwMode="auto">
              <a:xfrm>
                <a:off x="504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3" name="Rectangle 1140"/>
              <p:cNvSpPr>
                <a:spLocks noChangeArrowheads="1"/>
              </p:cNvSpPr>
              <p:nvPr/>
            </p:nvSpPr>
            <p:spPr bwMode="auto">
              <a:xfrm>
                <a:off x="5070"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4" name="Rectangle 1141"/>
              <p:cNvSpPr>
                <a:spLocks noChangeArrowheads="1"/>
              </p:cNvSpPr>
              <p:nvPr/>
            </p:nvSpPr>
            <p:spPr bwMode="auto">
              <a:xfrm>
                <a:off x="5114" y="1103"/>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5" name="Rectangle 1142"/>
              <p:cNvSpPr>
                <a:spLocks noChangeArrowheads="1"/>
              </p:cNvSpPr>
              <p:nvPr/>
            </p:nvSpPr>
            <p:spPr bwMode="auto">
              <a:xfrm>
                <a:off x="5070"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6" name="Rectangle 1143"/>
              <p:cNvSpPr>
                <a:spLocks noChangeArrowheads="1"/>
              </p:cNvSpPr>
              <p:nvPr/>
            </p:nvSpPr>
            <p:spPr bwMode="auto">
              <a:xfrm>
                <a:off x="5092"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7" name="Rectangle 1144"/>
              <p:cNvSpPr>
                <a:spLocks noChangeArrowheads="1"/>
              </p:cNvSpPr>
              <p:nvPr/>
            </p:nvSpPr>
            <p:spPr bwMode="auto">
              <a:xfrm>
                <a:off x="51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8" name="Rectangle 1145"/>
              <p:cNvSpPr>
                <a:spLocks noChangeArrowheads="1"/>
              </p:cNvSpPr>
              <p:nvPr/>
            </p:nvSpPr>
            <p:spPr bwMode="auto">
              <a:xfrm>
                <a:off x="504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99" name="Rectangle 1146"/>
              <p:cNvSpPr>
                <a:spLocks noChangeArrowheads="1"/>
              </p:cNvSpPr>
              <p:nvPr/>
            </p:nvSpPr>
            <p:spPr bwMode="auto">
              <a:xfrm>
                <a:off x="509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00" name="Rectangle 1147"/>
              <p:cNvSpPr>
                <a:spLocks noChangeArrowheads="1"/>
              </p:cNvSpPr>
              <p:nvPr/>
            </p:nvSpPr>
            <p:spPr bwMode="auto">
              <a:xfrm>
                <a:off x="5134"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1" name="Rectangle 1148"/>
              <p:cNvSpPr>
                <a:spLocks noChangeArrowheads="1"/>
              </p:cNvSpPr>
              <p:nvPr/>
            </p:nvSpPr>
            <p:spPr bwMode="auto">
              <a:xfrm>
                <a:off x="507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2" name="Rectangle 1149"/>
              <p:cNvSpPr>
                <a:spLocks noChangeArrowheads="1"/>
              </p:cNvSpPr>
              <p:nvPr/>
            </p:nvSpPr>
            <p:spPr bwMode="auto">
              <a:xfrm>
                <a:off x="5114"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3" name="Rectangle 1150"/>
              <p:cNvSpPr>
                <a:spLocks noChangeArrowheads="1"/>
              </p:cNvSpPr>
              <p:nvPr/>
            </p:nvSpPr>
            <p:spPr bwMode="auto">
              <a:xfrm>
                <a:off x="5156"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904" name="Rectangle 1151"/>
              <p:cNvSpPr>
                <a:spLocks noChangeArrowheads="1"/>
              </p:cNvSpPr>
              <p:nvPr/>
            </p:nvSpPr>
            <p:spPr bwMode="auto">
              <a:xfrm>
                <a:off x="5048"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5" name="Rectangle 1152"/>
              <p:cNvSpPr>
                <a:spLocks noChangeArrowheads="1"/>
              </p:cNvSpPr>
              <p:nvPr/>
            </p:nvSpPr>
            <p:spPr bwMode="auto">
              <a:xfrm>
                <a:off x="5092"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06" name="Rectangle 1153"/>
              <p:cNvSpPr>
                <a:spLocks noChangeArrowheads="1"/>
              </p:cNvSpPr>
              <p:nvPr/>
            </p:nvSpPr>
            <p:spPr bwMode="auto">
              <a:xfrm>
                <a:off x="507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7" name="Rectangle 1154"/>
              <p:cNvSpPr>
                <a:spLocks noChangeArrowheads="1"/>
              </p:cNvSpPr>
              <p:nvPr/>
            </p:nvSpPr>
            <p:spPr bwMode="auto">
              <a:xfrm>
                <a:off x="5114"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8" name="Rectangle 1155"/>
              <p:cNvSpPr>
                <a:spLocks noChangeArrowheads="1"/>
              </p:cNvSpPr>
              <p:nvPr/>
            </p:nvSpPr>
            <p:spPr bwMode="auto">
              <a:xfrm>
                <a:off x="51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09" name="Rectangle 1156"/>
              <p:cNvSpPr>
                <a:spLocks noChangeArrowheads="1"/>
              </p:cNvSpPr>
              <p:nvPr/>
            </p:nvSpPr>
            <p:spPr bwMode="auto">
              <a:xfrm>
                <a:off x="5070"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0" name="Rectangle 1157"/>
              <p:cNvSpPr>
                <a:spLocks noChangeArrowheads="1"/>
              </p:cNvSpPr>
              <p:nvPr/>
            </p:nvSpPr>
            <p:spPr bwMode="auto">
              <a:xfrm>
                <a:off x="511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1" name="Rectangle 1158"/>
              <p:cNvSpPr>
                <a:spLocks noChangeArrowheads="1"/>
              </p:cNvSpPr>
              <p:nvPr/>
            </p:nvSpPr>
            <p:spPr bwMode="auto">
              <a:xfrm>
                <a:off x="5048"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2" name="Rectangle 1159"/>
              <p:cNvSpPr>
                <a:spLocks noChangeArrowheads="1"/>
              </p:cNvSpPr>
              <p:nvPr/>
            </p:nvSpPr>
            <p:spPr bwMode="auto">
              <a:xfrm>
                <a:off x="5092"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3" name="Rectangle 1160"/>
              <p:cNvSpPr>
                <a:spLocks noChangeArrowheads="1"/>
              </p:cNvSpPr>
              <p:nvPr/>
            </p:nvSpPr>
            <p:spPr bwMode="auto">
              <a:xfrm>
                <a:off x="51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4" name="Rectangle 1161"/>
              <p:cNvSpPr>
                <a:spLocks noChangeArrowheads="1"/>
              </p:cNvSpPr>
              <p:nvPr/>
            </p:nvSpPr>
            <p:spPr bwMode="auto">
              <a:xfrm>
                <a:off x="5048"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5" name="Rectangle 1162"/>
              <p:cNvSpPr>
                <a:spLocks noChangeArrowheads="1"/>
              </p:cNvSpPr>
              <p:nvPr/>
            </p:nvSpPr>
            <p:spPr bwMode="auto">
              <a:xfrm>
                <a:off x="5070"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6" name="Rectangle 1163"/>
              <p:cNvSpPr>
                <a:spLocks noChangeArrowheads="1"/>
              </p:cNvSpPr>
              <p:nvPr/>
            </p:nvSpPr>
            <p:spPr bwMode="auto">
              <a:xfrm>
                <a:off x="5048"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7" name="Rectangle 1164"/>
              <p:cNvSpPr>
                <a:spLocks noChangeArrowheads="1"/>
              </p:cNvSpPr>
              <p:nvPr/>
            </p:nvSpPr>
            <p:spPr bwMode="auto">
              <a:xfrm>
                <a:off x="5092"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18" name="Rectangle 1165"/>
              <p:cNvSpPr>
                <a:spLocks noChangeArrowheads="1"/>
              </p:cNvSpPr>
              <p:nvPr/>
            </p:nvSpPr>
            <p:spPr bwMode="auto">
              <a:xfrm>
                <a:off x="515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9" name="Rectangle 1166"/>
              <p:cNvSpPr>
                <a:spLocks noChangeArrowheads="1"/>
              </p:cNvSpPr>
              <p:nvPr/>
            </p:nvSpPr>
            <p:spPr bwMode="auto">
              <a:xfrm>
                <a:off x="507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0" name="Rectangle 1167"/>
              <p:cNvSpPr>
                <a:spLocks noChangeArrowheads="1"/>
              </p:cNvSpPr>
              <p:nvPr/>
            </p:nvSpPr>
            <p:spPr bwMode="auto">
              <a:xfrm>
                <a:off x="5070"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1" name="Rectangle 1168"/>
              <p:cNvSpPr>
                <a:spLocks noChangeArrowheads="1"/>
              </p:cNvSpPr>
              <p:nvPr/>
            </p:nvSpPr>
            <p:spPr bwMode="auto">
              <a:xfrm>
                <a:off x="5114"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2" name="Rectangle 1169"/>
              <p:cNvSpPr>
                <a:spLocks noChangeArrowheads="1"/>
              </p:cNvSpPr>
              <p:nvPr/>
            </p:nvSpPr>
            <p:spPr bwMode="auto">
              <a:xfrm>
                <a:off x="515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3" name="Rectangle 1170"/>
              <p:cNvSpPr>
                <a:spLocks noChangeArrowheads="1"/>
              </p:cNvSpPr>
              <p:nvPr/>
            </p:nvSpPr>
            <p:spPr bwMode="auto">
              <a:xfrm>
                <a:off x="504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4" name="Rectangle 1171"/>
              <p:cNvSpPr>
                <a:spLocks noChangeArrowheads="1"/>
              </p:cNvSpPr>
              <p:nvPr/>
            </p:nvSpPr>
            <p:spPr bwMode="auto">
              <a:xfrm>
                <a:off x="5092"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5" name="Rectangle 1172"/>
              <p:cNvSpPr>
                <a:spLocks noChangeArrowheads="1"/>
              </p:cNvSpPr>
              <p:nvPr/>
            </p:nvSpPr>
            <p:spPr bwMode="auto">
              <a:xfrm>
                <a:off x="5134"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6" name="Rectangle 1173"/>
              <p:cNvSpPr>
                <a:spLocks noChangeArrowheads="1"/>
              </p:cNvSpPr>
              <p:nvPr/>
            </p:nvSpPr>
            <p:spPr bwMode="auto">
              <a:xfrm>
                <a:off x="5048"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7" name="Rectangle 1174"/>
              <p:cNvSpPr>
                <a:spLocks noChangeArrowheads="1"/>
              </p:cNvSpPr>
              <p:nvPr/>
            </p:nvSpPr>
            <p:spPr bwMode="auto">
              <a:xfrm>
                <a:off x="511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8" name="Rectangle 1175"/>
              <p:cNvSpPr>
                <a:spLocks noChangeArrowheads="1"/>
              </p:cNvSpPr>
              <p:nvPr/>
            </p:nvSpPr>
            <p:spPr bwMode="auto">
              <a:xfrm>
                <a:off x="509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9" name="Rectangle 1176"/>
              <p:cNvSpPr>
                <a:spLocks noChangeArrowheads="1"/>
              </p:cNvSpPr>
              <p:nvPr/>
            </p:nvSpPr>
            <p:spPr bwMode="auto">
              <a:xfrm>
                <a:off x="513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30" name="Rectangle 1177"/>
              <p:cNvSpPr>
                <a:spLocks noChangeArrowheads="1"/>
              </p:cNvSpPr>
              <p:nvPr/>
            </p:nvSpPr>
            <p:spPr bwMode="auto">
              <a:xfrm>
                <a:off x="51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1" name="Rectangle 1178"/>
              <p:cNvSpPr>
                <a:spLocks noChangeArrowheads="1"/>
              </p:cNvSpPr>
              <p:nvPr/>
            </p:nvSpPr>
            <p:spPr bwMode="auto">
              <a:xfrm>
                <a:off x="504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32" name="Rectangle 1179"/>
              <p:cNvSpPr>
                <a:spLocks noChangeArrowheads="1"/>
              </p:cNvSpPr>
              <p:nvPr/>
            </p:nvSpPr>
            <p:spPr bwMode="auto">
              <a:xfrm>
                <a:off x="509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3" name="Rectangle 1180"/>
              <p:cNvSpPr>
                <a:spLocks noChangeArrowheads="1"/>
              </p:cNvSpPr>
              <p:nvPr/>
            </p:nvSpPr>
            <p:spPr bwMode="auto">
              <a:xfrm>
                <a:off x="51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4" name="Rectangle 1181"/>
              <p:cNvSpPr>
                <a:spLocks noChangeArrowheads="1"/>
              </p:cNvSpPr>
              <p:nvPr/>
            </p:nvSpPr>
            <p:spPr bwMode="auto">
              <a:xfrm>
                <a:off x="504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5" name="Rectangle 1182"/>
              <p:cNvSpPr>
                <a:spLocks noChangeArrowheads="1"/>
              </p:cNvSpPr>
              <p:nvPr/>
            </p:nvSpPr>
            <p:spPr bwMode="auto">
              <a:xfrm>
                <a:off x="509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6" name="Rectangle 1183"/>
              <p:cNvSpPr>
                <a:spLocks noChangeArrowheads="1"/>
              </p:cNvSpPr>
              <p:nvPr/>
            </p:nvSpPr>
            <p:spPr bwMode="auto">
              <a:xfrm>
                <a:off x="513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7" name="Rectangle 1184"/>
              <p:cNvSpPr>
                <a:spLocks noChangeArrowheads="1"/>
              </p:cNvSpPr>
              <p:nvPr/>
            </p:nvSpPr>
            <p:spPr bwMode="auto">
              <a:xfrm>
                <a:off x="507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8" name="Rectangle 1185"/>
              <p:cNvSpPr>
                <a:spLocks noChangeArrowheads="1"/>
              </p:cNvSpPr>
              <p:nvPr/>
            </p:nvSpPr>
            <p:spPr bwMode="auto">
              <a:xfrm>
                <a:off x="511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9" name="Rectangle 1186"/>
              <p:cNvSpPr>
                <a:spLocks noChangeArrowheads="1"/>
              </p:cNvSpPr>
              <p:nvPr/>
            </p:nvSpPr>
            <p:spPr bwMode="auto">
              <a:xfrm>
                <a:off x="515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0" name="Rectangle 1187"/>
              <p:cNvSpPr>
                <a:spLocks noChangeArrowheads="1"/>
              </p:cNvSpPr>
              <p:nvPr/>
            </p:nvSpPr>
            <p:spPr bwMode="auto">
              <a:xfrm>
                <a:off x="504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1" name="Rectangle 1188"/>
              <p:cNvSpPr>
                <a:spLocks noChangeArrowheads="1"/>
              </p:cNvSpPr>
              <p:nvPr/>
            </p:nvSpPr>
            <p:spPr bwMode="auto">
              <a:xfrm>
                <a:off x="509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2" name="Rectangle 1189"/>
              <p:cNvSpPr>
                <a:spLocks noChangeArrowheads="1"/>
              </p:cNvSpPr>
              <p:nvPr/>
            </p:nvSpPr>
            <p:spPr bwMode="auto">
              <a:xfrm>
                <a:off x="517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3" name="Rectangle 1190"/>
              <p:cNvSpPr>
                <a:spLocks noChangeArrowheads="1"/>
              </p:cNvSpPr>
              <p:nvPr/>
            </p:nvSpPr>
            <p:spPr bwMode="auto">
              <a:xfrm>
                <a:off x="52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4" name="Rectangle 1191"/>
              <p:cNvSpPr>
                <a:spLocks noChangeArrowheads="1"/>
              </p:cNvSpPr>
              <p:nvPr/>
            </p:nvSpPr>
            <p:spPr bwMode="auto">
              <a:xfrm>
                <a:off x="52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5" name="Rectangle 1192"/>
              <p:cNvSpPr>
                <a:spLocks noChangeArrowheads="1"/>
              </p:cNvSpPr>
              <p:nvPr/>
            </p:nvSpPr>
            <p:spPr bwMode="auto">
              <a:xfrm>
                <a:off x="52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6" name="Rectangle 1193"/>
              <p:cNvSpPr>
                <a:spLocks noChangeArrowheads="1"/>
              </p:cNvSpPr>
              <p:nvPr/>
            </p:nvSpPr>
            <p:spPr bwMode="auto">
              <a:xfrm>
                <a:off x="528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7" name="Rectangle 1194"/>
              <p:cNvSpPr>
                <a:spLocks noChangeArrowheads="1"/>
              </p:cNvSpPr>
              <p:nvPr/>
            </p:nvSpPr>
            <p:spPr bwMode="auto">
              <a:xfrm>
                <a:off x="517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8" name="Rectangle 1195"/>
              <p:cNvSpPr>
                <a:spLocks noChangeArrowheads="1"/>
              </p:cNvSpPr>
              <p:nvPr/>
            </p:nvSpPr>
            <p:spPr bwMode="auto">
              <a:xfrm>
                <a:off x="5222"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9" name="Rectangle 1196"/>
              <p:cNvSpPr>
                <a:spLocks noChangeArrowheads="1"/>
              </p:cNvSpPr>
              <p:nvPr/>
            </p:nvSpPr>
            <p:spPr bwMode="auto">
              <a:xfrm>
                <a:off x="5264"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0" name="Rectangle 1197"/>
              <p:cNvSpPr>
                <a:spLocks noChangeArrowheads="1"/>
              </p:cNvSpPr>
              <p:nvPr/>
            </p:nvSpPr>
            <p:spPr bwMode="auto">
              <a:xfrm>
                <a:off x="5200"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51" name="Rectangle 1198"/>
              <p:cNvSpPr>
                <a:spLocks noChangeArrowheads="1"/>
              </p:cNvSpPr>
              <p:nvPr/>
            </p:nvSpPr>
            <p:spPr bwMode="auto">
              <a:xfrm>
                <a:off x="528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2" name="Rectangle 1199"/>
              <p:cNvSpPr>
                <a:spLocks noChangeArrowheads="1"/>
              </p:cNvSpPr>
              <p:nvPr/>
            </p:nvSpPr>
            <p:spPr bwMode="auto">
              <a:xfrm>
                <a:off x="517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3" name="Rectangle 1200"/>
              <p:cNvSpPr>
                <a:spLocks noChangeArrowheads="1"/>
              </p:cNvSpPr>
              <p:nvPr/>
            </p:nvSpPr>
            <p:spPr bwMode="auto">
              <a:xfrm>
                <a:off x="5244"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4" name="Rectangle 1201"/>
              <p:cNvSpPr>
                <a:spLocks noChangeArrowheads="1"/>
              </p:cNvSpPr>
              <p:nvPr/>
            </p:nvSpPr>
            <p:spPr bwMode="auto">
              <a:xfrm>
                <a:off x="5286"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5" name="Rectangle 1202"/>
              <p:cNvSpPr>
                <a:spLocks noChangeArrowheads="1"/>
              </p:cNvSpPr>
              <p:nvPr/>
            </p:nvSpPr>
            <p:spPr bwMode="auto">
              <a:xfrm>
                <a:off x="5178"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6" name="Rectangle 1203"/>
              <p:cNvSpPr>
                <a:spLocks noChangeArrowheads="1"/>
              </p:cNvSpPr>
              <p:nvPr/>
            </p:nvSpPr>
            <p:spPr bwMode="auto">
              <a:xfrm>
                <a:off x="5200"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7" name="Rectangle 1204"/>
              <p:cNvSpPr>
                <a:spLocks noChangeArrowheads="1"/>
              </p:cNvSpPr>
              <p:nvPr/>
            </p:nvSpPr>
            <p:spPr bwMode="auto">
              <a:xfrm>
                <a:off x="52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8" name="Rectangle 1205"/>
              <p:cNvSpPr>
                <a:spLocks noChangeArrowheads="1"/>
              </p:cNvSpPr>
              <p:nvPr/>
            </p:nvSpPr>
            <p:spPr bwMode="auto">
              <a:xfrm>
                <a:off x="528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9" name="Rectangle 1206"/>
              <p:cNvSpPr>
                <a:spLocks noChangeArrowheads="1"/>
              </p:cNvSpPr>
              <p:nvPr/>
            </p:nvSpPr>
            <p:spPr bwMode="auto">
              <a:xfrm>
                <a:off x="517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60" name="Rectangle 1207"/>
              <p:cNvSpPr>
                <a:spLocks noChangeArrowheads="1"/>
              </p:cNvSpPr>
              <p:nvPr/>
            </p:nvSpPr>
            <p:spPr bwMode="auto">
              <a:xfrm>
                <a:off x="522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1" name="Rectangle 1208"/>
              <p:cNvSpPr>
                <a:spLocks noChangeArrowheads="1"/>
              </p:cNvSpPr>
              <p:nvPr/>
            </p:nvSpPr>
            <p:spPr bwMode="auto">
              <a:xfrm>
                <a:off x="5242" y="1217"/>
                <a:ext cx="36" cy="30"/>
              </a:xfrm>
              <a:prstGeom prst="rect">
                <a:avLst/>
              </a:prstGeom>
              <a:grpFill/>
              <a:ln>
                <a:noFill/>
              </a:ln>
            </p:spPr>
            <p:txBody>
              <a:bodyPr vert="horz" wrap="square" lIns="91440" tIns="45720" rIns="91440" bIns="45720" numCol="1" anchor="t" anchorCtr="0" compatLnSpc="1"/>
              <a:lstStyle/>
              <a:p>
                <a:endParaRPr lang="zh-CN" altLang="en-US"/>
              </a:p>
            </p:txBody>
          </p:sp>
          <p:sp>
            <p:nvSpPr>
              <p:cNvPr id="962" name="Rectangle 1209"/>
              <p:cNvSpPr>
                <a:spLocks noChangeArrowheads="1"/>
              </p:cNvSpPr>
              <p:nvPr/>
            </p:nvSpPr>
            <p:spPr bwMode="auto">
              <a:xfrm>
                <a:off x="520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3" name="Rectangle 1210"/>
              <p:cNvSpPr>
                <a:spLocks noChangeArrowheads="1"/>
              </p:cNvSpPr>
              <p:nvPr/>
            </p:nvSpPr>
            <p:spPr bwMode="auto">
              <a:xfrm>
                <a:off x="52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64" name="Rectangle 1211"/>
              <p:cNvSpPr>
                <a:spLocks noChangeArrowheads="1"/>
              </p:cNvSpPr>
              <p:nvPr/>
            </p:nvSpPr>
            <p:spPr bwMode="auto">
              <a:xfrm>
                <a:off x="5286"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5" name="Rectangle 1212"/>
              <p:cNvSpPr>
                <a:spLocks noChangeArrowheads="1"/>
              </p:cNvSpPr>
              <p:nvPr/>
            </p:nvSpPr>
            <p:spPr bwMode="auto">
              <a:xfrm>
                <a:off x="5178" y="1330"/>
                <a:ext cx="14" cy="30"/>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3" name="Group 1414"/>
            <p:cNvGrpSpPr/>
            <p:nvPr/>
          </p:nvGrpSpPr>
          <p:grpSpPr bwMode="auto">
            <a:xfrm>
              <a:off x="-3529332" y="-1031875"/>
              <a:ext cx="676299" cy="3252788"/>
              <a:chOff x="5048" y="937"/>
              <a:chExt cx="426" cy="2049"/>
            </a:xfrm>
            <a:grpFill/>
          </p:grpSpPr>
          <p:sp>
            <p:nvSpPr>
              <p:cNvPr id="566" name="Rectangle 1214"/>
              <p:cNvSpPr>
                <a:spLocks noChangeArrowheads="1"/>
              </p:cNvSpPr>
              <p:nvPr/>
            </p:nvSpPr>
            <p:spPr bwMode="auto">
              <a:xfrm>
                <a:off x="5222"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7" name="Rectangle 1215"/>
              <p:cNvSpPr>
                <a:spLocks noChangeArrowheads="1"/>
              </p:cNvSpPr>
              <p:nvPr/>
            </p:nvSpPr>
            <p:spPr bwMode="auto">
              <a:xfrm>
                <a:off x="52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8" name="Rectangle 1216"/>
              <p:cNvSpPr>
                <a:spLocks noChangeArrowheads="1"/>
              </p:cNvSpPr>
              <p:nvPr/>
            </p:nvSpPr>
            <p:spPr bwMode="auto">
              <a:xfrm>
                <a:off x="52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69" name="Rectangle 1217"/>
              <p:cNvSpPr>
                <a:spLocks noChangeArrowheads="1"/>
              </p:cNvSpPr>
              <p:nvPr/>
            </p:nvSpPr>
            <p:spPr bwMode="auto">
              <a:xfrm>
                <a:off x="52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0" name="Rectangle 1218"/>
              <p:cNvSpPr>
                <a:spLocks noChangeArrowheads="1"/>
              </p:cNvSpPr>
              <p:nvPr/>
            </p:nvSpPr>
            <p:spPr bwMode="auto">
              <a:xfrm>
                <a:off x="5286"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1" name="Rectangle 1219"/>
              <p:cNvSpPr>
                <a:spLocks noChangeArrowheads="1"/>
              </p:cNvSpPr>
              <p:nvPr/>
            </p:nvSpPr>
            <p:spPr bwMode="auto">
              <a:xfrm>
                <a:off x="524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2" name="Rectangle 1220"/>
              <p:cNvSpPr>
                <a:spLocks noChangeArrowheads="1"/>
              </p:cNvSpPr>
              <p:nvPr/>
            </p:nvSpPr>
            <p:spPr bwMode="auto">
              <a:xfrm>
                <a:off x="5286"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3" name="Rectangle 1221"/>
              <p:cNvSpPr>
                <a:spLocks noChangeArrowheads="1"/>
              </p:cNvSpPr>
              <p:nvPr/>
            </p:nvSpPr>
            <p:spPr bwMode="auto">
              <a:xfrm>
                <a:off x="5244"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4" name="Rectangle 1222"/>
              <p:cNvSpPr>
                <a:spLocks noChangeArrowheads="1"/>
              </p:cNvSpPr>
              <p:nvPr/>
            </p:nvSpPr>
            <p:spPr bwMode="auto">
              <a:xfrm>
                <a:off x="528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5" name="Rectangle 1223"/>
              <p:cNvSpPr>
                <a:spLocks noChangeArrowheads="1"/>
              </p:cNvSpPr>
              <p:nvPr/>
            </p:nvSpPr>
            <p:spPr bwMode="auto">
              <a:xfrm>
                <a:off x="5134" y="1554"/>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576" name="Rectangle 1224"/>
              <p:cNvSpPr>
                <a:spLocks noChangeArrowheads="1"/>
              </p:cNvSpPr>
              <p:nvPr/>
            </p:nvSpPr>
            <p:spPr bwMode="auto">
              <a:xfrm>
                <a:off x="524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7" name="Rectangle 1225"/>
              <p:cNvSpPr>
                <a:spLocks noChangeArrowheads="1"/>
              </p:cNvSpPr>
              <p:nvPr/>
            </p:nvSpPr>
            <p:spPr bwMode="auto">
              <a:xfrm>
                <a:off x="5286"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8" name="Rectangle 1226"/>
              <p:cNvSpPr>
                <a:spLocks noChangeArrowheads="1"/>
              </p:cNvSpPr>
              <p:nvPr/>
            </p:nvSpPr>
            <p:spPr bwMode="auto">
              <a:xfrm>
                <a:off x="5200"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9" name="Rectangle 1227"/>
              <p:cNvSpPr>
                <a:spLocks noChangeArrowheads="1"/>
              </p:cNvSpPr>
              <p:nvPr/>
            </p:nvSpPr>
            <p:spPr bwMode="auto">
              <a:xfrm>
                <a:off x="5222"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0" name="Rectangle 1228"/>
              <p:cNvSpPr>
                <a:spLocks noChangeArrowheads="1"/>
              </p:cNvSpPr>
              <p:nvPr/>
            </p:nvSpPr>
            <p:spPr bwMode="auto">
              <a:xfrm>
                <a:off x="5266" y="1610"/>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1" name="Rectangle 1229"/>
              <p:cNvSpPr>
                <a:spLocks noChangeArrowheads="1"/>
              </p:cNvSpPr>
              <p:nvPr/>
            </p:nvSpPr>
            <p:spPr bwMode="auto">
              <a:xfrm>
                <a:off x="520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2" name="Rectangle 1230"/>
              <p:cNvSpPr>
                <a:spLocks noChangeArrowheads="1"/>
              </p:cNvSpPr>
              <p:nvPr/>
            </p:nvSpPr>
            <p:spPr bwMode="auto">
              <a:xfrm>
                <a:off x="5244"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3" name="Rectangle 1231"/>
              <p:cNvSpPr>
                <a:spLocks noChangeArrowheads="1"/>
              </p:cNvSpPr>
              <p:nvPr/>
            </p:nvSpPr>
            <p:spPr bwMode="auto">
              <a:xfrm>
                <a:off x="52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4" name="Rectangle 1232"/>
              <p:cNvSpPr>
                <a:spLocks noChangeArrowheads="1"/>
              </p:cNvSpPr>
              <p:nvPr/>
            </p:nvSpPr>
            <p:spPr bwMode="auto">
              <a:xfrm>
                <a:off x="5286"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5" name="Rectangle 1233"/>
              <p:cNvSpPr>
                <a:spLocks noChangeArrowheads="1"/>
              </p:cNvSpPr>
              <p:nvPr/>
            </p:nvSpPr>
            <p:spPr bwMode="auto">
              <a:xfrm>
                <a:off x="5200"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586" name="Rectangle 1234"/>
              <p:cNvSpPr>
                <a:spLocks noChangeArrowheads="1"/>
              </p:cNvSpPr>
              <p:nvPr/>
            </p:nvSpPr>
            <p:spPr bwMode="auto">
              <a:xfrm>
                <a:off x="528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7" name="Rectangle 1235"/>
              <p:cNvSpPr>
                <a:spLocks noChangeArrowheads="1"/>
              </p:cNvSpPr>
              <p:nvPr/>
            </p:nvSpPr>
            <p:spPr bwMode="auto">
              <a:xfrm>
                <a:off x="517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88" name="Rectangle 1236"/>
              <p:cNvSpPr>
                <a:spLocks noChangeArrowheads="1"/>
              </p:cNvSpPr>
              <p:nvPr/>
            </p:nvSpPr>
            <p:spPr bwMode="auto">
              <a:xfrm>
                <a:off x="528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9" name="Rectangle 1237"/>
              <p:cNvSpPr>
                <a:spLocks noChangeArrowheads="1"/>
              </p:cNvSpPr>
              <p:nvPr/>
            </p:nvSpPr>
            <p:spPr bwMode="auto">
              <a:xfrm>
                <a:off x="5178"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0" name="Rectangle 1238"/>
              <p:cNvSpPr>
                <a:spLocks noChangeArrowheads="1"/>
              </p:cNvSpPr>
              <p:nvPr/>
            </p:nvSpPr>
            <p:spPr bwMode="auto">
              <a:xfrm>
                <a:off x="5200"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1" name="Rectangle 1239"/>
              <p:cNvSpPr>
                <a:spLocks noChangeArrowheads="1"/>
              </p:cNvSpPr>
              <p:nvPr/>
            </p:nvSpPr>
            <p:spPr bwMode="auto">
              <a:xfrm>
                <a:off x="52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2" name="Rectangle 1240"/>
              <p:cNvSpPr>
                <a:spLocks noChangeArrowheads="1"/>
              </p:cNvSpPr>
              <p:nvPr/>
            </p:nvSpPr>
            <p:spPr bwMode="auto">
              <a:xfrm>
                <a:off x="5266" y="1836"/>
                <a:ext cx="3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3" name="Rectangle 1241"/>
              <p:cNvSpPr>
                <a:spLocks noChangeArrowheads="1"/>
              </p:cNvSpPr>
              <p:nvPr/>
            </p:nvSpPr>
            <p:spPr bwMode="auto">
              <a:xfrm>
                <a:off x="522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4" name="Rectangle 1242"/>
              <p:cNvSpPr>
                <a:spLocks noChangeArrowheads="1"/>
              </p:cNvSpPr>
              <p:nvPr/>
            </p:nvSpPr>
            <p:spPr bwMode="auto">
              <a:xfrm>
                <a:off x="526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5" name="Rectangle 1243"/>
              <p:cNvSpPr>
                <a:spLocks noChangeArrowheads="1"/>
              </p:cNvSpPr>
              <p:nvPr/>
            </p:nvSpPr>
            <p:spPr bwMode="auto">
              <a:xfrm>
                <a:off x="52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6" name="Rectangle 1244"/>
              <p:cNvSpPr>
                <a:spLocks noChangeArrowheads="1"/>
              </p:cNvSpPr>
              <p:nvPr/>
            </p:nvSpPr>
            <p:spPr bwMode="auto">
              <a:xfrm>
                <a:off x="517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597" name="Rectangle 1245"/>
              <p:cNvSpPr>
                <a:spLocks noChangeArrowheads="1"/>
              </p:cNvSpPr>
              <p:nvPr/>
            </p:nvSpPr>
            <p:spPr bwMode="auto">
              <a:xfrm>
                <a:off x="5200"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8" name="Rectangle 1246"/>
              <p:cNvSpPr>
                <a:spLocks noChangeArrowheads="1"/>
              </p:cNvSpPr>
              <p:nvPr/>
            </p:nvSpPr>
            <p:spPr bwMode="auto">
              <a:xfrm>
                <a:off x="522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9" name="Rectangle 1247"/>
              <p:cNvSpPr>
                <a:spLocks noChangeArrowheads="1"/>
              </p:cNvSpPr>
              <p:nvPr/>
            </p:nvSpPr>
            <p:spPr bwMode="auto">
              <a:xfrm>
                <a:off x="52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600" name="Rectangle 1248"/>
              <p:cNvSpPr>
                <a:spLocks noChangeArrowheads="1"/>
              </p:cNvSpPr>
              <p:nvPr/>
            </p:nvSpPr>
            <p:spPr bwMode="auto">
              <a:xfrm>
                <a:off x="517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1" name="Rectangle 1249"/>
              <p:cNvSpPr>
                <a:spLocks noChangeArrowheads="1"/>
              </p:cNvSpPr>
              <p:nvPr/>
            </p:nvSpPr>
            <p:spPr bwMode="auto">
              <a:xfrm>
                <a:off x="522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2" name="Rectangle 1250"/>
              <p:cNvSpPr>
                <a:spLocks noChangeArrowheads="1"/>
              </p:cNvSpPr>
              <p:nvPr/>
            </p:nvSpPr>
            <p:spPr bwMode="auto">
              <a:xfrm>
                <a:off x="526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3" name="Rectangle 1251"/>
              <p:cNvSpPr>
                <a:spLocks noChangeArrowheads="1"/>
              </p:cNvSpPr>
              <p:nvPr/>
            </p:nvSpPr>
            <p:spPr bwMode="auto">
              <a:xfrm>
                <a:off x="520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4" name="Rectangle 1252"/>
              <p:cNvSpPr>
                <a:spLocks noChangeArrowheads="1"/>
              </p:cNvSpPr>
              <p:nvPr/>
            </p:nvSpPr>
            <p:spPr bwMode="auto">
              <a:xfrm>
                <a:off x="524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5" name="Rectangle 1253"/>
              <p:cNvSpPr>
                <a:spLocks noChangeArrowheads="1"/>
              </p:cNvSpPr>
              <p:nvPr/>
            </p:nvSpPr>
            <p:spPr bwMode="auto">
              <a:xfrm>
                <a:off x="528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6" name="Rectangle 1254"/>
              <p:cNvSpPr>
                <a:spLocks noChangeArrowheads="1"/>
              </p:cNvSpPr>
              <p:nvPr/>
            </p:nvSpPr>
            <p:spPr bwMode="auto">
              <a:xfrm>
                <a:off x="517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7" name="Rectangle 1255"/>
              <p:cNvSpPr>
                <a:spLocks noChangeArrowheads="1"/>
              </p:cNvSpPr>
              <p:nvPr/>
            </p:nvSpPr>
            <p:spPr bwMode="auto">
              <a:xfrm>
                <a:off x="522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8" name="Rectangle 1256"/>
              <p:cNvSpPr>
                <a:spLocks noChangeArrowheads="1"/>
              </p:cNvSpPr>
              <p:nvPr/>
            </p:nvSpPr>
            <p:spPr bwMode="auto">
              <a:xfrm>
                <a:off x="52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9" name="Rectangle 1257"/>
              <p:cNvSpPr>
                <a:spLocks noChangeArrowheads="1"/>
              </p:cNvSpPr>
              <p:nvPr/>
            </p:nvSpPr>
            <p:spPr bwMode="auto">
              <a:xfrm>
                <a:off x="509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0" name="Rectangle 1258"/>
              <p:cNvSpPr>
                <a:spLocks noChangeArrowheads="1"/>
              </p:cNvSpPr>
              <p:nvPr/>
            </p:nvSpPr>
            <p:spPr bwMode="auto">
              <a:xfrm>
                <a:off x="51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1" name="Rectangle 1259"/>
              <p:cNvSpPr>
                <a:spLocks noChangeArrowheads="1"/>
              </p:cNvSpPr>
              <p:nvPr/>
            </p:nvSpPr>
            <p:spPr bwMode="auto">
              <a:xfrm>
                <a:off x="5178"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2" name="Rectangle 1260"/>
              <p:cNvSpPr>
                <a:spLocks noChangeArrowheads="1"/>
              </p:cNvSpPr>
              <p:nvPr/>
            </p:nvSpPr>
            <p:spPr bwMode="auto">
              <a:xfrm>
                <a:off x="522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3" name="Rectangle 1261"/>
              <p:cNvSpPr>
                <a:spLocks noChangeArrowheads="1"/>
              </p:cNvSpPr>
              <p:nvPr/>
            </p:nvSpPr>
            <p:spPr bwMode="auto">
              <a:xfrm>
                <a:off x="504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4" name="Rectangle 1262"/>
              <p:cNvSpPr>
                <a:spLocks noChangeArrowheads="1"/>
              </p:cNvSpPr>
              <p:nvPr/>
            </p:nvSpPr>
            <p:spPr bwMode="auto">
              <a:xfrm>
                <a:off x="507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5" name="Rectangle 1263"/>
              <p:cNvSpPr>
                <a:spLocks noChangeArrowheads="1"/>
              </p:cNvSpPr>
              <p:nvPr/>
            </p:nvSpPr>
            <p:spPr bwMode="auto">
              <a:xfrm>
                <a:off x="51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6" name="Rectangle 1264"/>
              <p:cNvSpPr>
                <a:spLocks noChangeArrowheads="1"/>
              </p:cNvSpPr>
              <p:nvPr/>
            </p:nvSpPr>
            <p:spPr bwMode="auto">
              <a:xfrm>
                <a:off x="517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7" name="Rectangle 1265"/>
              <p:cNvSpPr>
                <a:spLocks noChangeArrowheads="1"/>
              </p:cNvSpPr>
              <p:nvPr/>
            </p:nvSpPr>
            <p:spPr bwMode="auto">
              <a:xfrm>
                <a:off x="5286"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8" name="Rectangle 1266"/>
              <p:cNvSpPr>
                <a:spLocks noChangeArrowheads="1"/>
              </p:cNvSpPr>
              <p:nvPr/>
            </p:nvSpPr>
            <p:spPr bwMode="auto">
              <a:xfrm>
                <a:off x="515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9" name="Rectangle 1267"/>
              <p:cNvSpPr>
                <a:spLocks noChangeArrowheads="1"/>
              </p:cNvSpPr>
              <p:nvPr/>
            </p:nvSpPr>
            <p:spPr bwMode="auto">
              <a:xfrm>
                <a:off x="511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0" name="Rectangle 1268"/>
              <p:cNvSpPr>
                <a:spLocks noChangeArrowheads="1"/>
              </p:cNvSpPr>
              <p:nvPr/>
            </p:nvSpPr>
            <p:spPr bwMode="auto">
              <a:xfrm>
                <a:off x="526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1" name="Rectangle 1269"/>
              <p:cNvSpPr>
                <a:spLocks noChangeArrowheads="1"/>
              </p:cNvSpPr>
              <p:nvPr/>
            </p:nvSpPr>
            <p:spPr bwMode="auto">
              <a:xfrm>
                <a:off x="528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2" name="Rectangle 1270"/>
              <p:cNvSpPr>
                <a:spLocks noChangeArrowheads="1"/>
              </p:cNvSpPr>
              <p:nvPr/>
            </p:nvSpPr>
            <p:spPr bwMode="auto">
              <a:xfrm>
                <a:off x="5200"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3" name="Rectangle 1271"/>
              <p:cNvSpPr>
                <a:spLocks noChangeArrowheads="1"/>
              </p:cNvSpPr>
              <p:nvPr/>
            </p:nvSpPr>
            <p:spPr bwMode="auto">
              <a:xfrm>
                <a:off x="5092"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4" name="Rectangle 1272"/>
              <p:cNvSpPr>
                <a:spLocks noChangeArrowheads="1"/>
              </p:cNvSpPr>
              <p:nvPr/>
            </p:nvSpPr>
            <p:spPr bwMode="auto">
              <a:xfrm>
                <a:off x="524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5" name="Rectangle 1273"/>
              <p:cNvSpPr>
                <a:spLocks noChangeArrowheads="1"/>
              </p:cNvSpPr>
              <p:nvPr/>
            </p:nvSpPr>
            <p:spPr bwMode="auto">
              <a:xfrm>
                <a:off x="528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6" name="Rectangle 1274"/>
              <p:cNvSpPr>
                <a:spLocks noChangeArrowheads="1"/>
              </p:cNvSpPr>
              <p:nvPr/>
            </p:nvSpPr>
            <p:spPr bwMode="auto">
              <a:xfrm>
                <a:off x="5048"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7" name="Rectangle 1275"/>
              <p:cNvSpPr>
                <a:spLocks noChangeArrowheads="1"/>
              </p:cNvSpPr>
              <p:nvPr/>
            </p:nvSpPr>
            <p:spPr bwMode="auto">
              <a:xfrm>
                <a:off x="51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8" name="Rectangle 1276"/>
              <p:cNvSpPr>
                <a:spLocks noChangeArrowheads="1"/>
              </p:cNvSpPr>
              <p:nvPr/>
            </p:nvSpPr>
            <p:spPr bwMode="auto">
              <a:xfrm>
                <a:off x="5070"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9" name="Rectangle 1277"/>
              <p:cNvSpPr>
                <a:spLocks noChangeArrowheads="1"/>
              </p:cNvSpPr>
              <p:nvPr/>
            </p:nvSpPr>
            <p:spPr bwMode="auto">
              <a:xfrm>
                <a:off x="5222"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0" name="Rectangle 1278"/>
              <p:cNvSpPr>
                <a:spLocks noChangeArrowheads="1"/>
              </p:cNvSpPr>
              <p:nvPr/>
            </p:nvSpPr>
            <p:spPr bwMode="auto">
              <a:xfrm>
                <a:off x="524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1" name="Rectangle 1279"/>
              <p:cNvSpPr>
                <a:spLocks noChangeArrowheads="1"/>
              </p:cNvSpPr>
              <p:nvPr/>
            </p:nvSpPr>
            <p:spPr bwMode="auto">
              <a:xfrm>
                <a:off x="5048"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2" name="Rectangle 1280"/>
              <p:cNvSpPr>
                <a:spLocks noChangeArrowheads="1"/>
              </p:cNvSpPr>
              <p:nvPr/>
            </p:nvSpPr>
            <p:spPr bwMode="auto">
              <a:xfrm>
                <a:off x="5200"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3" name="Rectangle 1281"/>
              <p:cNvSpPr>
                <a:spLocks noChangeArrowheads="1"/>
              </p:cNvSpPr>
              <p:nvPr/>
            </p:nvSpPr>
            <p:spPr bwMode="auto">
              <a:xfrm>
                <a:off x="51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4" name="Rectangle 1282"/>
              <p:cNvSpPr>
                <a:spLocks noChangeArrowheads="1"/>
              </p:cNvSpPr>
              <p:nvPr/>
            </p:nvSpPr>
            <p:spPr bwMode="auto">
              <a:xfrm>
                <a:off x="515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5" name="Rectangle 1283"/>
              <p:cNvSpPr>
                <a:spLocks noChangeArrowheads="1"/>
              </p:cNvSpPr>
              <p:nvPr/>
            </p:nvSpPr>
            <p:spPr bwMode="auto">
              <a:xfrm>
                <a:off x="528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6" name="Rectangle 1284"/>
              <p:cNvSpPr>
                <a:spLocks noChangeArrowheads="1"/>
              </p:cNvSpPr>
              <p:nvPr/>
            </p:nvSpPr>
            <p:spPr bwMode="auto">
              <a:xfrm>
                <a:off x="504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7" name="Rectangle 1285"/>
              <p:cNvSpPr>
                <a:spLocks noChangeArrowheads="1"/>
              </p:cNvSpPr>
              <p:nvPr/>
            </p:nvSpPr>
            <p:spPr bwMode="auto">
              <a:xfrm>
                <a:off x="5200"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8" name="Rectangle 1286"/>
              <p:cNvSpPr>
                <a:spLocks noChangeArrowheads="1"/>
              </p:cNvSpPr>
              <p:nvPr/>
            </p:nvSpPr>
            <p:spPr bwMode="auto">
              <a:xfrm>
                <a:off x="51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9" name="Rectangle 1287"/>
              <p:cNvSpPr>
                <a:spLocks noChangeArrowheads="1"/>
              </p:cNvSpPr>
              <p:nvPr/>
            </p:nvSpPr>
            <p:spPr bwMode="auto">
              <a:xfrm>
                <a:off x="517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0" name="Rectangle 1288"/>
              <p:cNvSpPr>
                <a:spLocks noChangeArrowheads="1"/>
              </p:cNvSpPr>
              <p:nvPr/>
            </p:nvSpPr>
            <p:spPr bwMode="auto">
              <a:xfrm>
                <a:off x="5286"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1" name="Rectangle 1289"/>
              <p:cNvSpPr>
                <a:spLocks noChangeArrowheads="1"/>
              </p:cNvSpPr>
              <p:nvPr/>
            </p:nvSpPr>
            <p:spPr bwMode="auto">
              <a:xfrm>
                <a:off x="5200"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2" name="Rectangle 1290"/>
              <p:cNvSpPr>
                <a:spLocks noChangeArrowheads="1"/>
              </p:cNvSpPr>
              <p:nvPr/>
            </p:nvSpPr>
            <p:spPr bwMode="auto">
              <a:xfrm>
                <a:off x="5092"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3" name="Rectangle 1291"/>
              <p:cNvSpPr>
                <a:spLocks noChangeArrowheads="1"/>
              </p:cNvSpPr>
              <p:nvPr/>
            </p:nvSpPr>
            <p:spPr bwMode="auto">
              <a:xfrm>
                <a:off x="51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4" name="Rectangle 1292"/>
              <p:cNvSpPr>
                <a:spLocks noChangeArrowheads="1"/>
              </p:cNvSpPr>
              <p:nvPr/>
            </p:nvSpPr>
            <p:spPr bwMode="auto">
              <a:xfrm>
                <a:off x="5048"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5" name="Rectangle 1293"/>
              <p:cNvSpPr>
                <a:spLocks noChangeArrowheads="1"/>
              </p:cNvSpPr>
              <p:nvPr/>
            </p:nvSpPr>
            <p:spPr bwMode="auto">
              <a:xfrm>
                <a:off x="515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6" name="Rectangle 1294"/>
              <p:cNvSpPr>
                <a:spLocks noChangeArrowheads="1"/>
              </p:cNvSpPr>
              <p:nvPr/>
            </p:nvSpPr>
            <p:spPr bwMode="auto">
              <a:xfrm>
                <a:off x="528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7" name="Rectangle 1295"/>
              <p:cNvSpPr>
                <a:spLocks noChangeArrowheads="1"/>
              </p:cNvSpPr>
              <p:nvPr/>
            </p:nvSpPr>
            <p:spPr bwMode="auto">
              <a:xfrm>
                <a:off x="5200"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8" name="Rectangle 1296"/>
              <p:cNvSpPr>
                <a:spLocks noChangeArrowheads="1"/>
              </p:cNvSpPr>
              <p:nvPr/>
            </p:nvSpPr>
            <p:spPr bwMode="auto">
              <a:xfrm>
                <a:off x="5114"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9" name="Rectangle 1297"/>
              <p:cNvSpPr>
                <a:spLocks noChangeArrowheads="1"/>
              </p:cNvSpPr>
              <p:nvPr/>
            </p:nvSpPr>
            <p:spPr bwMode="auto">
              <a:xfrm>
                <a:off x="5048"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0" name="Rectangle 1298"/>
              <p:cNvSpPr>
                <a:spLocks noChangeArrowheads="1"/>
              </p:cNvSpPr>
              <p:nvPr/>
            </p:nvSpPr>
            <p:spPr bwMode="auto">
              <a:xfrm>
                <a:off x="515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1" name="Rectangle 1299"/>
              <p:cNvSpPr>
                <a:spLocks noChangeArrowheads="1"/>
              </p:cNvSpPr>
              <p:nvPr/>
            </p:nvSpPr>
            <p:spPr bwMode="auto">
              <a:xfrm>
                <a:off x="528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2" name="Rectangle 1300"/>
              <p:cNvSpPr>
                <a:spLocks noChangeArrowheads="1"/>
              </p:cNvSpPr>
              <p:nvPr/>
            </p:nvSpPr>
            <p:spPr bwMode="auto">
              <a:xfrm>
                <a:off x="5048"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3" name="Rectangle 1301"/>
              <p:cNvSpPr>
                <a:spLocks noChangeArrowheads="1"/>
              </p:cNvSpPr>
              <p:nvPr/>
            </p:nvSpPr>
            <p:spPr bwMode="auto">
              <a:xfrm>
                <a:off x="5286"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4" name="Rectangle 1302"/>
              <p:cNvSpPr>
                <a:spLocks noChangeArrowheads="1"/>
              </p:cNvSpPr>
              <p:nvPr/>
            </p:nvSpPr>
            <p:spPr bwMode="auto">
              <a:xfrm>
                <a:off x="515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5" name="Rectangle 1303"/>
              <p:cNvSpPr>
                <a:spLocks noChangeArrowheads="1"/>
              </p:cNvSpPr>
              <p:nvPr/>
            </p:nvSpPr>
            <p:spPr bwMode="auto">
              <a:xfrm>
                <a:off x="528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6" name="Rectangle 1304"/>
              <p:cNvSpPr>
                <a:spLocks noChangeArrowheads="1"/>
              </p:cNvSpPr>
              <p:nvPr/>
            </p:nvSpPr>
            <p:spPr bwMode="auto">
              <a:xfrm>
                <a:off x="504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7" name="Rectangle 1305"/>
              <p:cNvSpPr>
                <a:spLocks noChangeArrowheads="1"/>
              </p:cNvSpPr>
              <p:nvPr/>
            </p:nvSpPr>
            <p:spPr bwMode="auto">
              <a:xfrm>
                <a:off x="517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8" name="Rectangle 1306"/>
              <p:cNvSpPr>
                <a:spLocks noChangeArrowheads="1"/>
              </p:cNvSpPr>
              <p:nvPr/>
            </p:nvSpPr>
            <p:spPr bwMode="auto">
              <a:xfrm>
                <a:off x="515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9" name="Rectangle 1307"/>
              <p:cNvSpPr>
                <a:spLocks noChangeArrowheads="1"/>
              </p:cNvSpPr>
              <p:nvPr/>
            </p:nvSpPr>
            <p:spPr bwMode="auto">
              <a:xfrm>
                <a:off x="5156" y="295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60" name="Rectangle 1308"/>
              <p:cNvSpPr>
                <a:spLocks noChangeArrowheads="1"/>
              </p:cNvSpPr>
              <p:nvPr/>
            </p:nvSpPr>
            <p:spPr bwMode="auto">
              <a:xfrm>
                <a:off x="528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1" name="Freeform 1309"/>
              <p:cNvSpPr/>
              <p:nvPr/>
            </p:nvSpPr>
            <p:spPr bwMode="auto">
              <a:xfrm>
                <a:off x="5320" y="937"/>
                <a:ext cx="154" cy="348"/>
              </a:xfrm>
              <a:custGeom>
                <a:avLst/>
                <a:gdLst>
                  <a:gd name="T0" fmla="*/ 0 w 154"/>
                  <a:gd name="T1" fmla="*/ 0 h 348"/>
                  <a:gd name="T2" fmla="*/ 0 w 154"/>
                  <a:gd name="T3" fmla="*/ 30 h 348"/>
                  <a:gd name="T4" fmla="*/ 154 w 154"/>
                  <a:gd name="T5" fmla="*/ 348 h 348"/>
                  <a:gd name="T6" fmla="*/ 154 w 154"/>
                  <a:gd name="T7" fmla="*/ 334 h 348"/>
                  <a:gd name="T8" fmla="*/ 0 w 154"/>
                  <a:gd name="T9" fmla="*/ 0 h 348"/>
                </a:gdLst>
                <a:ahLst/>
                <a:cxnLst>
                  <a:cxn ang="0">
                    <a:pos x="T0" y="T1"/>
                  </a:cxn>
                  <a:cxn ang="0">
                    <a:pos x="T2" y="T3"/>
                  </a:cxn>
                  <a:cxn ang="0">
                    <a:pos x="T4" y="T5"/>
                  </a:cxn>
                  <a:cxn ang="0">
                    <a:pos x="T6" y="T7"/>
                  </a:cxn>
                  <a:cxn ang="0">
                    <a:pos x="T8" y="T9"/>
                  </a:cxn>
                </a:cxnLst>
                <a:rect l="0" t="0" r="r" b="b"/>
                <a:pathLst>
                  <a:path w="154" h="348">
                    <a:moveTo>
                      <a:pt x="0" y="0"/>
                    </a:moveTo>
                    <a:lnTo>
                      <a:pt x="0" y="30"/>
                    </a:lnTo>
                    <a:lnTo>
                      <a:pt x="154" y="348"/>
                    </a:lnTo>
                    <a:lnTo>
                      <a:pt x="154" y="3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2" name="Freeform 1310"/>
              <p:cNvSpPr/>
              <p:nvPr/>
            </p:nvSpPr>
            <p:spPr bwMode="auto">
              <a:xfrm>
                <a:off x="5320" y="993"/>
                <a:ext cx="54" cy="136"/>
              </a:xfrm>
              <a:custGeom>
                <a:avLst/>
                <a:gdLst>
                  <a:gd name="T0" fmla="*/ 0 w 54"/>
                  <a:gd name="T1" fmla="*/ 0 h 136"/>
                  <a:gd name="T2" fmla="*/ 54 w 54"/>
                  <a:gd name="T3" fmla="*/ 110 h 136"/>
                  <a:gd name="T4" fmla="*/ 54 w 54"/>
                  <a:gd name="T5" fmla="*/ 136 h 136"/>
                  <a:gd name="T6" fmla="*/ 0 w 54"/>
                  <a:gd name="T7" fmla="*/ 30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3" name="Freeform 1311"/>
              <p:cNvSpPr/>
              <p:nvPr/>
            </p:nvSpPr>
            <p:spPr bwMode="auto">
              <a:xfrm>
                <a:off x="5390" y="1135"/>
                <a:ext cx="48" cy="118"/>
              </a:xfrm>
              <a:custGeom>
                <a:avLst/>
                <a:gdLst>
                  <a:gd name="T0" fmla="*/ 0 w 48"/>
                  <a:gd name="T1" fmla="*/ 0 h 118"/>
                  <a:gd name="T2" fmla="*/ 48 w 48"/>
                  <a:gd name="T3" fmla="*/ 98 h 118"/>
                  <a:gd name="T4" fmla="*/ 48 w 48"/>
                  <a:gd name="T5" fmla="*/ 118 h 118"/>
                  <a:gd name="T6" fmla="*/ 0 w 48"/>
                  <a:gd name="T7" fmla="*/ 24 h 118"/>
                  <a:gd name="T8" fmla="*/ 0 w 48"/>
                  <a:gd name="T9" fmla="*/ 0 h 118"/>
                </a:gdLst>
                <a:ahLst/>
                <a:cxnLst>
                  <a:cxn ang="0">
                    <a:pos x="T0" y="T1"/>
                  </a:cxn>
                  <a:cxn ang="0">
                    <a:pos x="T2" y="T3"/>
                  </a:cxn>
                  <a:cxn ang="0">
                    <a:pos x="T4" y="T5"/>
                  </a:cxn>
                  <a:cxn ang="0">
                    <a:pos x="T6" y="T7"/>
                  </a:cxn>
                  <a:cxn ang="0">
                    <a:pos x="T8" y="T9"/>
                  </a:cxn>
                </a:cxnLst>
                <a:rect l="0" t="0" r="r" b="b"/>
                <a:pathLst>
                  <a:path w="48" h="118">
                    <a:moveTo>
                      <a:pt x="0" y="0"/>
                    </a:moveTo>
                    <a:lnTo>
                      <a:pt x="48" y="98"/>
                    </a:lnTo>
                    <a:lnTo>
                      <a:pt x="48" y="11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4" name="Freeform 1312"/>
              <p:cNvSpPr/>
              <p:nvPr/>
            </p:nvSpPr>
            <p:spPr bwMode="auto">
              <a:xfrm>
                <a:off x="5454" y="1265"/>
                <a:ext cx="20" cy="57"/>
              </a:xfrm>
              <a:custGeom>
                <a:avLst/>
                <a:gdLst>
                  <a:gd name="T0" fmla="*/ 20 w 20"/>
                  <a:gd name="T1" fmla="*/ 41 h 57"/>
                  <a:gd name="T2" fmla="*/ 20 w 20"/>
                  <a:gd name="T3" fmla="*/ 57 h 57"/>
                  <a:gd name="T4" fmla="*/ 0 w 20"/>
                  <a:gd name="T5" fmla="*/ 18 h 57"/>
                  <a:gd name="T6" fmla="*/ 0 w 20"/>
                  <a:gd name="T7" fmla="*/ 0 h 57"/>
                  <a:gd name="T8" fmla="*/ 20 w 20"/>
                  <a:gd name="T9" fmla="*/ 41 h 57"/>
                </a:gdLst>
                <a:ahLst/>
                <a:cxnLst>
                  <a:cxn ang="0">
                    <a:pos x="T0" y="T1"/>
                  </a:cxn>
                  <a:cxn ang="0">
                    <a:pos x="T2" y="T3"/>
                  </a:cxn>
                  <a:cxn ang="0">
                    <a:pos x="T4" y="T5"/>
                  </a:cxn>
                  <a:cxn ang="0">
                    <a:pos x="T6" y="T7"/>
                  </a:cxn>
                  <a:cxn ang="0">
                    <a:pos x="T8" y="T9"/>
                  </a:cxn>
                </a:cxnLst>
                <a:rect l="0" t="0" r="r" b="b"/>
                <a:pathLst>
                  <a:path w="20" h="57">
                    <a:moveTo>
                      <a:pt x="20" y="41"/>
                    </a:moveTo>
                    <a:lnTo>
                      <a:pt x="20" y="57"/>
                    </a:lnTo>
                    <a:lnTo>
                      <a:pt x="0" y="18"/>
                    </a:lnTo>
                    <a:lnTo>
                      <a:pt x="0" y="0"/>
                    </a:lnTo>
                    <a:lnTo>
                      <a:pt x="20" y="41"/>
                    </a:lnTo>
                    <a:close/>
                  </a:path>
                </a:pathLst>
              </a:custGeom>
              <a:grpFill/>
              <a:ln>
                <a:noFill/>
              </a:ln>
            </p:spPr>
            <p:txBody>
              <a:bodyPr vert="horz" wrap="square" lIns="91440" tIns="45720" rIns="91440" bIns="45720" numCol="1" anchor="t" anchorCtr="0" compatLnSpc="1"/>
              <a:lstStyle/>
              <a:p>
                <a:endParaRPr lang="zh-CN" altLang="en-US"/>
              </a:p>
            </p:txBody>
          </p:sp>
          <p:sp>
            <p:nvSpPr>
              <p:cNvPr id="665" name="Freeform 1313"/>
              <p:cNvSpPr/>
              <p:nvPr/>
            </p:nvSpPr>
            <p:spPr bwMode="auto">
              <a:xfrm>
                <a:off x="5320" y="1049"/>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6" name="Freeform 1314"/>
              <p:cNvSpPr/>
              <p:nvPr/>
            </p:nvSpPr>
            <p:spPr bwMode="auto">
              <a:xfrm>
                <a:off x="5320" y="110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7" name="Freeform 1315"/>
              <p:cNvSpPr/>
              <p:nvPr/>
            </p:nvSpPr>
            <p:spPr bwMode="auto">
              <a:xfrm>
                <a:off x="5352" y="1161"/>
                <a:ext cx="34" cy="86"/>
              </a:xfrm>
              <a:custGeom>
                <a:avLst/>
                <a:gdLst>
                  <a:gd name="T0" fmla="*/ 34 w 34"/>
                  <a:gd name="T1" fmla="*/ 62 h 86"/>
                  <a:gd name="T2" fmla="*/ 34 w 34"/>
                  <a:gd name="T3" fmla="*/ 86 h 86"/>
                  <a:gd name="T4" fmla="*/ 0 w 34"/>
                  <a:gd name="T5" fmla="*/ 28 h 86"/>
                  <a:gd name="T6" fmla="*/ 0 w 34"/>
                  <a:gd name="T7" fmla="*/ 0 h 86"/>
                  <a:gd name="T8" fmla="*/ 34 w 34"/>
                  <a:gd name="T9" fmla="*/ 62 h 86"/>
                </a:gdLst>
                <a:ahLst/>
                <a:cxnLst>
                  <a:cxn ang="0">
                    <a:pos x="T0" y="T1"/>
                  </a:cxn>
                  <a:cxn ang="0">
                    <a:pos x="T2" y="T3"/>
                  </a:cxn>
                  <a:cxn ang="0">
                    <a:pos x="T4" y="T5"/>
                  </a:cxn>
                  <a:cxn ang="0">
                    <a:pos x="T6" y="T7"/>
                  </a:cxn>
                  <a:cxn ang="0">
                    <a:pos x="T8" y="T9"/>
                  </a:cxn>
                </a:cxnLst>
                <a:rect l="0" t="0" r="r" b="b"/>
                <a:pathLst>
                  <a:path w="34" h="86">
                    <a:moveTo>
                      <a:pt x="34" y="62"/>
                    </a:moveTo>
                    <a:lnTo>
                      <a:pt x="34" y="86"/>
                    </a:lnTo>
                    <a:lnTo>
                      <a:pt x="0" y="28"/>
                    </a:lnTo>
                    <a:lnTo>
                      <a:pt x="0" y="0"/>
                    </a:lnTo>
                    <a:lnTo>
                      <a:pt x="34" y="62"/>
                    </a:lnTo>
                    <a:close/>
                  </a:path>
                </a:pathLst>
              </a:custGeom>
              <a:grpFill/>
              <a:ln>
                <a:noFill/>
              </a:ln>
            </p:spPr>
            <p:txBody>
              <a:bodyPr vert="horz" wrap="square" lIns="91440" tIns="45720" rIns="91440" bIns="45720" numCol="1" anchor="t" anchorCtr="0" compatLnSpc="1"/>
              <a:lstStyle/>
              <a:p>
                <a:endParaRPr lang="zh-CN" altLang="en-US"/>
              </a:p>
            </p:txBody>
          </p:sp>
          <p:sp>
            <p:nvSpPr>
              <p:cNvPr id="668" name="Freeform 1316"/>
              <p:cNvSpPr/>
              <p:nvPr/>
            </p:nvSpPr>
            <p:spPr bwMode="auto">
              <a:xfrm>
                <a:off x="5402" y="1249"/>
                <a:ext cx="24" cy="65"/>
              </a:xfrm>
              <a:custGeom>
                <a:avLst/>
                <a:gdLst>
                  <a:gd name="T0" fmla="*/ 24 w 24"/>
                  <a:gd name="T1" fmla="*/ 42 h 65"/>
                  <a:gd name="T2" fmla="*/ 24 w 24"/>
                  <a:gd name="T3" fmla="*/ 65 h 65"/>
                  <a:gd name="T4" fmla="*/ 0 w 24"/>
                  <a:gd name="T5" fmla="*/ 24 h 65"/>
                  <a:gd name="T6" fmla="*/ 0 w 24"/>
                  <a:gd name="T7" fmla="*/ 0 h 65"/>
                  <a:gd name="T8" fmla="*/ 24 w 24"/>
                  <a:gd name="T9" fmla="*/ 42 h 65"/>
                </a:gdLst>
                <a:ahLst/>
                <a:cxnLst>
                  <a:cxn ang="0">
                    <a:pos x="T0" y="T1"/>
                  </a:cxn>
                  <a:cxn ang="0">
                    <a:pos x="T2" y="T3"/>
                  </a:cxn>
                  <a:cxn ang="0">
                    <a:pos x="T4" y="T5"/>
                  </a:cxn>
                  <a:cxn ang="0">
                    <a:pos x="T6" y="T7"/>
                  </a:cxn>
                  <a:cxn ang="0">
                    <a:pos x="T8" y="T9"/>
                  </a:cxn>
                </a:cxnLst>
                <a:rect l="0" t="0" r="r" b="b"/>
                <a:pathLst>
                  <a:path w="24" h="65">
                    <a:moveTo>
                      <a:pt x="24" y="42"/>
                    </a:moveTo>
                    <a:lnTo>
                      <a:pt x="24" y="65"/>
                    </a:lnTo>
                    <a:lnTo>
                      <a:pt x="0" y="24"/>
                    </a:lnTo>
                    <a:lnTo>
                      <a:pt x="0" y="0"/>
                    </a:lnTo>
                    <a:lnTo>
                      <a:pt x="24" y="42"/>
                    </a:lnTo>
                    <a:close/>
                  </a:path>
                </a:pathLst>
              </a:custGeom>
              <a:grpFill/>
              <a:ln>
                <a:noFill/>
              </a:ln>
            </p:spPr>
            <p:txBody>
              <a:bodyPr vert="horz" wrap="square" lIns="91440" tIns="45720" rIns="91440" bIns="45720" numCol="1" anchor="t" anchorCtr="0" compatLnSpc="1"/>
              <a:lstStyle/>
              <a:p>
                <a:endParaRPr lang="zh-CN" altLang="en-US"/>
              </a:p>
            </p:txBody>
          </p:sp>
          <p:sp>
            <p:nvSpPr>
              <p:cNvPr id="669" name="Freeform 1317"/>
              <p:cNvSpPr/>
              <p:nvPr/>
            </p:nvSpPr>
            <p:spPr bwMode="auto">
              <a:xfrm>
                <a:off x="5440" y="1320"/>
                <a:ext cx="10" cy="34"/>
              </a:xfrm>
              <a:custGeom>
                <a:avLst/>
                <a:gdLst>
                  <a:gd name="T0" fmla="*/ 0 w 10"/>
                  <a:gd name="T1" fmla="*/ 0 h 34"/>
                  <a:gd name="T2" fmla="*/ 10 w 10"/>
                  <a:gd name="T3" fmla="*/ 16 h 34"/>
                  <a:gd name="T4" fmla="*/ 10 w 10"/>
                  <a:gd name="T5" fmla="*/ 34 h 34"/>
                  <a:gd name="T6" fmla="*/ 0 w 10"/>
                  <a:gd name="T7" fmla="*/ 18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6"/>
                    </a:lnTo>
                    <a:lnTo>
                      <a:pt x="10" y="34"/>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0" name="Freeform 1318"/>
              <p:cNvSpPr/>
              <p:nvPr/>
            </p:nvSpPr>
            <p:spPr bwMode="auto">
              <a:xfrm>
                <a:off x="5466" y="1364"/>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671" name="Freeform 1319"/>
              <p:cNvSpPr/>
              <p:nvPr/>
            </p:nvSpPr>
            <p:spPr bwMode="auto">
              <a:xfrm>
                <a:off x="5320" y="116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2" name="Freeform 1320"/>
              <p:cNvSpPr/>
              <p:nvPr/>
            </p:nvSpPr>
            <p:spPr bwMode="auto">
              <a:xfrm>
                <a:off x="5370" y="1245"/>
                <a:ext cx="104" cy="187"/>
              </a:xfrm>
              <a:custGeom>
                <a:avLst/>
                <a:gdLst>
                  <a:gd name="T0" fmla="*/ 104 w 104"/>
                  <a:gd name="T1" fmla="*/ 171 h 187"/>
                  <a:gd name="T2" fmla="*/ 104 w 104"/>
                  <a:gd name="T3" fmla="*/ 187 h 187"/>
                  <a:gd name="T4" fmla="*/ 0 w 104"/>
                  <a:gd name="T5" fmla="*/ 26 h 187"/>
                  <a:gd name="T6" fmla="*/ 0 w 104"/>
                  <a:gd name="T7" fmla="*/ 0 h 187"/>
                  <a:gd name="T8" fmla="*/ 104 w 104"/>
                  <a:gd name="T9" fmla="*/ 171 h 187"/>
                </a:gdLst>
                <a:ahLst/>
                <a:cxnLst>
                  <a:cxn ang="0">
                    <a:pos x="T0" y="T1"/>
                  </a:cxn>
                  <a:cxn ang="0">
                    <a:pos x="T2" y="T3"/>
                  </a:cxn>
                  <a:cxn ang="0">
                    <a:pos x="T4" y="T5"/>
                  </a:cxn>
                  <a:cxn ang="0">
                    <a:pos x="T6" y="T7"/>
                  </a:cxn>
                  <a:cxn ang="0">
                    <a:pos x="T8" y="T9"/>
                  </a:cxn>
                </a:cxnLst>
                <a:rect l="0" t="0" r="r" b="b"/>
                <a:pathLst>
                  <a:path w="104" h="187">
                    <a:moveTo>
                      <a:pt x="104" y="171"/>
                    </a:moveTo>
                    <a:lnTo>
                      <a:pt x="104" y="187"/>
                    </a:lnTo>
                    <a:lnTo>
                      <a:pt x="0" y="26"/>
                    </a:lnTo>
                    <a:lnTo>
                      <a:pt x="0" y="0"/>
                    </a:lnTo>
                    <a:lnTo>
                      <a:pt x="104" y="171"/>
                    </a:lnTo>
                    <a:close/>
                  </a:path>
                </a:pathLst>
              </a:custGeom>
              <a:grpFill/>
              <a:ln>
                <a:noFill/>
              </a:ln>
            </p:spPr>
            <p:txBody>
              <a:bodyPr vert="horz" wrap="square" lIns="91440" tIns="45720" rIns="91440" bIns="45720" numCol="1" anchor="t" anchorCtr="0" compatLnSpc="1"/>
              <a:lstStyle/>
              <a:p>
                <a:endParaRPr lang="zh-CN" altLang="en-US"/>
              </a:p>
            </p:txBody>
          </p:sp>
          <p:sp>
            <p:nvSpPr>
              <p:cNvPr id="673" name="Freeform 1321"/>
              <p:cNvSpPr/>
              <p:nvPr/>
            </p:nvSpPr>
            <p:spPr bwMode="auto">
              <a:xfrm>
                <a:off x="5320" y="1221"/>
                <a:ext cx="58" cy="115"/>
              </a:xfrm>
              <a:custGeom>
                <a:avLst/>
                <a:gdLst>
                  <a:gd name="T0" fmla="*/ 0 w 58"/>
                  <a:gd name="T1" fmla="*/ 0 h 115"/>
                  <a:gd name="T2" fmla="*/ 58 w 58"/>
                  <a:gd name="T3" fmla="*/ 89 h 115"/>
                  <a:gd name="T4" fmla="*/ 58 w 58"/>
                  <a:gd name="T5" fmla="*/ 115 h 115"/>
                  <a:gd name="T6" fmla="*/ 0 w 58"/>
                  <a:gd name="T7" fmla="*/ 30 h 115"/>
                  <a:gd name="T8" fmla="*/ 0 w 58"/>
                  <a:gd name="T9" fmla="*/ 0 h 115"/>
                </a:gdLst>
                <a:ahLst/>
                <a:cxnLst>
                  <a:cxn ang="0">
                    <a:pos x="T0" y="T1"/>
                  </a:cxn>
                  <a:cxn ang="0">
                    <a:pos x="T2" y="T3"/>
                  </a:cxn>
                  <a:cxn ang="0">
                    <a:pos x="T4" y="T5"/>
                  </a:cxn>
                  <a:cxn ang="0">
                    <a:pos x="T6" y="T7"/>
                  </a:cxn>
                  <a:cxn ang="0">
                    <a:pos x="T8" y="T9"/>
                  </a:cxn>
                </a:cxnLst>
                <a:rect l="0" t="0" r="r" b="b"/>
                <a:pathLst>
                  <a:path w="58" h="115">
                    <a:moveTo>
                      <a:pt x="0" y="0"/>
                    </a:moveTo>
                    <a:lnTo>
                      <a:pt x="58" y="89"/>
                    </a:lnTo>
                    <a:lnTo>
                      <a:pt x="58" y="115"/>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4" name="Freeform 1322"/>
              <p:cNvSpPr/>
              <p:nvPr/>
            </p:nvSpPr>
            <p:spPr bwMode="auto">
              <a:xfrm>
                <a:off x="5394" y="1332"/>
                <a:ext cx="28" cy="64"/>
              </a:xfrm>
              <a:custGeom>
                <a:avLst/>
                <a:gdLst>
                  <a:gd name="T0" fmla="*/ 28 w 28"/>
                  <a:gd name="T1" fmla="*/ 42 h 64"/>
                  <a:gd name="T2" fmla="*/ 28 w 28"/>
                  <a:gd name="T3" fmla="*/ 64 h 64"/>
                  <a:gd name="T4" fmla="*/ 0 w 28"/>
                  <a:gd name="T5" fmla="*/ 24 h 64"/>
                  <a:gd name="T6" fmla="*/ 0 w 28"/>
                  <a:gd name="T7" fmla="*/ 0 h 64"/>
                  <a:gd name="T8" fmla="*/ 28 w 28"/>
                  <a:gd name="T9" fmla="*/ 42 h 64"/>
                </a:gdLst>
                <a:ahLst/>
                <a:cxnLst>
                  <a:cxn ang="0">
                    <a:pos x="T0" y="T1"/>
                  </a:cxn>
                  <a:cxn ang="0">
                    <a:pos x="T2" y="T3"/>
                  </a:cxn>
                  <a:cxn ang="0">
                    <a:pos x="T4" y="T5"/>
                  </a:cxn>
                  <a:cxn ang="0">
                    <a:pos x="T6" y="T7"/>
                  </a:cxn>
                  <a:cxn ang="0">
                    <a:pos x="T8" y="T9"/>
                  </a:cxn>
                </a:cxnLst>
                <a:rect l="0" t="0" r="r" b="b"/>
                <a:pathLst>
                  <a:path w="28" h="64">
                    <a:moveTo>
                      <a:pt x="28" y="42"/>
                    </a:moveTo>
                    <a:lnTo>
                      <a:pt x="28" y="64"/>
                    </a:lnTo>
                    <a:lnTo>
                      <a:pt x="0" y="24"/>
                    </a:lnTo>
                    <a:lnTo>
                      <a:pt x="0" y="0"/>
                    </a:lnTo>
                    <a:lnTo>
                      <a:pt x="28" y="42"/>
                    </a:lnTo>
                    <a:close/>
                  </a:path>
                </a:pathLst>
              </a:custGeom>
              <a:grpFill/>
              <a:ln>
                <a:noFill/>
              </a:ln>
            </p:spPr>
            <p:txBody>
              <a:bodyPr vert="horz" wrap="square" lIns="91440" tIns="45720" rIns="91440" bIns="45720" numCol="1" anchor="t" anchorCtr="0" compatLnSpc="1"/>
              <a:lstStyle/>
              <a:p>
                <a:endParaRPr lang="zh-CN" altLang="en-US"/>
              </a:p>
            </p:txBody>
          </p:sp>
          <p:sp>
            <p:nvSpPr>
              <p:cNvPr id="675" name="Freeform 1323"/>
              <p:cNvSpPr/>
              <p:nvPr/>
            </p:nvSpPr>
            <p:spPr bwMode="auto">
              <a:xfrm>
                <a:off x="5436" y="1398"/>
                <a:ext cx="38" cy="70"/>
              </a:xfrm>
              <a:custGeom>
                <a:avLst/>
                <a:gdLst>
                  <a:gd name="T0" fmla="*/ 38 w 38"/>
                  <a:gd name="T1" fmla="*/ 54 h 70"/>
                  <a:gd name="T2" fmla="*/ 38 w 38"/>
                  <a:gd name="T3" fmla="*/ 70 h 70"/>
                  <a:gd name="T4" fmla="*/ 0 w 38"/>
                  <a:gd name="T5" fmla="*/ 18 h 70"/>
                  <a:gd name="T6" fmla="*/ 0 w 38"/>
                  <a:gd name="T7" fmla="*/ 0 h 70"/>
                  <a:gd name="T8" fmla="*/ 38 w 38"/>
                  <a:gd name="T9" fmla="*/ 54 h 70"/>
                </a:gdLst>
                <a:ahLst/>
                <a:cxnLst>
                  <a:cxn ang="0">
                    <a:pos x="T0" y="T1"/>
                  </a:cxn>
                  <a:cxn ang="0">
                    <a:pos x="T2" y="T3"/>
                  </a:cxn>
                  <a:cxn ang="0">
                    <a:pos x="T4" y="T5"/>
                  </a:cxn>
                  <a:cxn ang="0">
                    <a:pos x="T6" y="T7"/>
                  </a:cxn>
                  <a:cxn ang="0">
                    <a:pos x="T8" y="T9"/>
                  </a:cxn>
                </a:cxnLst>
                <a:rect l="0" t="0" r="r" b="b"/>
                <a:pathLst>
                  <a:path w="38" h="70">
                    <a:moveTo>
                      <a:pt x="38" y="54"/>
                    </a:moveTo>
                    <a:lnTo>
                      <a:pt x="38" y="70"/>
                    </a:lnTo>
                    <a:lnTo>
                      <a:pt x="0" y="18"/>
                    </a:lnTo>
                    <a:lnTo>
                      <a:pt x="0" y="0"/>
                    </a:lnTo>
                    <a:lnTo>
                      <a:pt x="38" y="54"/>
                    </a:lnTo>
                    <a:close/>
                  </a:path>
                </a:pathLst>
              </a:custGeom>
              <a:grpFill/>
              <a:ln>
                <a:noFill/>
              </a:ln>
            </p:spPr>
            <p:txBody>
              <a:bodyPr vert="horz" wrap="square" lIns="91440" tIns="45720" rIns="91440" bIns="45720" numCol="1" anchor="t" anchorCtr="0" compatLnSpc="1"/>
              <a:lstStyle/>
              <a:p>
                <a:endParaRPr lang="zh-CN" altLang="en-US"/>
              </a:p>
            </p:txBody>
          </p:sp>
          <p:sp>
            <p:nvSpPr>
              <p:cNvPr id="676" name="Freeform 1324"/>
              <p:cNvSpPr/>
              <p:nvPr/>
            </p:nvSpPr>
            <p:spPr bwMode="auto">
              <a:xfrm>
                <a:off x="5320" y="1273"/>
                <a:ext cx="16" cy="55"/>
              </a:xfrm>
              <a:custGeom>
                <a:avLst/>
                <a:gdLst>
                  <a:gd name="T0" fmla="*/ 0 w 16"/>
                  <a:gd name="T1" fmla="*/ 0 h 55"/>
                  <a:gd name="T2" fmla="*/ 16 w 16"/>
                  <a:gd name="T3" fmla="*/ 25 h 55"/>
                  <a:gd name="T4" fmla="*/ 16 w 16"/>
                  <a:gd name="T5" fmla="*/ 55 h 55"/>
                  <a:gd name="T6" fmla="*/ 0 w 16"/>
                  <a:gd name="T7" fmla="*/ 33 h 55"/>
                  <a:gd name="T8" fmla="*/ 0 w 16"/>
                  <a:gd name="T9" fmla="*/ 0 h 55"/>
                </a:gdLst>
                <a:ahLst/>
                <a:cxnLst>
                  <a:cxn ang="0">
                    <a:pos x="T0" y="T1"/>
                  </a:cxn>
                  <a:cxn ang="0">
                    <a:pos x="T2" y="T3"/>
                  </a:cxn>
                  <a:cxn ang="0">
                    <a:pos x="T4" y="T5"/>
                  </a:cxn>
                  <a:cxn ang="0">
                    <a:pos x="T6" y="T7"/>
                  </a:cxn>
                  <a:cxn ang="0">
                    <a:pos x="T8" y="T9"/>
                  </a:cxn>
                </a:cxnLst>
                <a:rect l="0" t="0" r="r" b="b"/>
                <a:pathLst>
                  <a:path w="16" h="55">
                    <a:moveTo>
                      <a:pt x="0" y="0"/>
                    </a:moveTo>
                    <a:lnTo>
                      <a:pt x="16" y="25"/>
                    </a:lnTo>
                    <a:lnTo>
                      <a:pt x="16" y="5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7" name="Freeform 1325"/>
              <p:cNvSpPr/>
              <p:nvPr/>
            </p:nvSpPr>
            <p:spPr bwMode="auto">
              <a:xfrm>
                <a:off x="5352" y="1320"/>
                <a:ext cx="56" cy="100"/>
              </a:xfrm>
              <a:custGeom>
                <a:avLst/>
                <a:gdLst>
                  <a:gd name="T0" fmla="*/ 56 w 56"/>
                  <a:gd name="T1" fmla="*/ 78 h 100"/>
                  <a:gd name="T2" fmla="*/ 56 w 56"/>
                  <a:gd name="T3" fmla="*/ 100 h 100"/>
                  <a:gd name="T4" fmla="*/ 0 w 56"/>
                  <a:gd name="T5" fmla="*/ 28 h 100"/>
                  <a:gd name="T6" fmla="*/ 0 w 56"/>
                  <a:gd name="T7" fmla="*/ 0 h 100"/>
                  <a:gd name="T8" fmla="*/ 56 w 56"/>
                  <a:gd name="T9" fmla="*/ 78 h 100"/>
                </a:gdLst>
                <a:ahLst/>
                <a:cxnLst>
                  <a:cxn ang="0">
                    <a:pos x="T0" y="T1"/>
                  </a:cxn>
                  <a:cxn ang="0">
                    <a:pos x="T2" y="T3"/>
                  </a:cxn>
                  <a:cxn ang="0">
                    <a:pos x="T4" y="T5"/>
                  </a:cxn>
                  <a:cxn ang="0">
                    <a:pos x="T6" y="T7"/>
                  </a:cxn>
                  <a:cxn ang="0">
                    <a:pos x="T8" y="T9"/>
                  </a:cxn>
                </a:cxnLst>
                <a:rect l="0" t="0" r="r" b="b"/>
                <a:pathLst>
                  <a:path w="56" h="100">
                    <a:moveTo>
                      <a:pt x="56" y="78"/>
                    </a:moveTo>
                    <a:lnTo>
                      <a:pt x="56" y="100"/>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678" name="Freeform 1326"/>
              <p:cNvSpPr/>
              <p:nvPr/>
            </p:nvSpPr>
            <p:spPr bwMode="auto">
              <a:xfrm>
                <a:off x="5424" y="1420"/>
                <a:ext cx="10" cy="32"/>
              </a:xfrm>
              <a:custGeom>
                <a:avLst/>
                <a:gdLst>
                  <a:gd name="T0" fmla="*/ 10 w 10"/>
                  <a:gd name="T1" fmla="*/ 12 h 32"/>
                  <a:gd name="T2" fmla="*/ 10 w 10"/>
                  <a:gd name="T3" fmla="*/ 32 h 32"/>
                  <a:gd name="T4" fmla="*/ 0 w 10"/>
                  <a:gd name="T5" fmla="*/ 20 h 32"/>
                  <a:gd name="T6" fmla="*/ 0 w 10"/>
                  <a:gd name="T7" fmla="*/ 0 h 32"/>
                  <a:gd name="T8" fmla="*/ 10 w 10"/>
                  <a:gd name="T9" fmla="*/ 12 h 32"/>
                </a:gdLst>
                <a:ahLst/>
                <a:cxnLst>
                  <a:cxn ang="0">
                    <a:pos x="T0" y="T1"/>
                  </a:cxn>
                  <a:cxn ang="0">
                    <a:pos x="T2" y="T3"/>
                  </a:cxn>
                  <a:cxn ang="0">
                    <a:pos x="T4" y="T5"/>
                  </a:cxn>
                  <a:cxn ang="0">
                    <a:pos x="T6" y="T7"/>
                  </a:cxn>
                  <a:cxn ang="0">
                    <a:pos x="T8" y="T9"/>
                  </a:cxn>
                </a:cxnLst>
                <a:rect l="0" t="0" r="r" b="b"/>
                <a:pathLst>
                  <a:path w="10" h="32">
                    <a:moveTo>
                      <a:pt x="10" y="12"/>
                    </a:moveTo>
                    <a:lnTo>
                      <a:pt x="10" y="32"/>
                    </a:lnTo>
                    <a:lnTo>
                      <a:pt x="0" y="20"/>
                    </a:lnTo>
                    <a:lnTo>
                      <a:pt x="0" y="0"/>
                    </a:lnTo>
                    <a:lnTo>
                      <a:pt x="10" y="12"/>
                    </a:lnTo>
                    <a:close/>
                  </a:path>
                </a:pathLst>
              </a:custGeom>
              <a:grpFill/>
              <a:ln>
                <a:noFill/>
              </a:ln>
            </p:spPr>
            <p:txBody>
              <a:bodyPr vert="horz" wrap="square" lIns="91440" tIns="45720" rIns="91440" bIns="45720" numCol="1" anchor="t" anchorCtr="0" compatLnSpc="1"/>
              <a:lstStyle/>
              <a:p>
                <a:endParaRPr lang="zh-CN" altLang="en-US"/>
              </a:p>
            </p:txBody>
          </p:sp>
          <p:sp>
            <p:nvSpPr>
              <p:cNvPr id="679" name="Freeform 1327"/>
              <p:cNvSpPr/>
              <p:nvPr/>
            </p:nvSpPr>
            <p:spPr bwMode="auto">
              <a:xfrm>
                <a:off x="5448" y="1454"/>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680" name="Freeform 1328"/>
              <p:cNvSpPr/>
              <p:nvPr/>
            </p:nvSpPr>
            <p:spPr bwMode="auto">
              <a:xfrm>
                <a:off x="5320" y="1330"/>
                <a:ext cx="48" cy="88"/>
              </a:xfrm>
              <a:custGeom>
                <a:avLst/>
                <a:gdLst>
                  <a:gd name="T0" fmla="*/ 0 w 48"/>
                  <a:gd name="T1" fmla="*/ 0 h 88"/>
                  <a:gd name="T2" fmla="*/ 48 w 48"/>
                  <a:gd name="T3" fmla="*/ 62 h 88"/>
                  <a:gd name="T4" fmla="*/ 48 w 48"/>
                  <a:gd name="T5" fmla="*/ 88 h 88"/>
                  <a:gd name="T6" fmla="*/ 0 w 48"/>
                  <a:gd name="T7" fmla="*/ 32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1" name="Freeform 1329"/>
              <p:cNvSpPr/>
              <p:nvPr/>
            </p:nvSpPr>
            <p:spPr bwMode="auto">
              <a:xfrm>
                <a:off x="5384" y="1412"/>
                <a:ext cx="10" cy="38"/>
              </a:xfrm>
              <a:custGeom>
                <a:avLst/>
                <a:gdLst>
                  <a:gd name="T0" fmla="*/ 10 w 10"/>
                  <a:gd name="T1" fmla="*/ 38 h 38"/>
                  <a:gd name="T2" fmla="*/ 0 w 10"/>
                  <a:gd name="T3" fmla="*/ 24 h 38"/>
                  <a:gd name="T4" fmla="*/ 0 w 10"/>
                  <a:gd name="T5" fmla="*/ 0 h 38"/>
                  <a:gd name="T6" fmla="*/ 10 w 10"/>
                  <a:gd name="T7" fmla="*/ 12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2"/>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682" name="Freeform 1330"/>
              <p:cNvSpPr/>
              <p:nvPr/>
            </p:nvSpPr>
            <p:spPr bwMode="auto">
              <a:xfrm>
                <a:off x="5408" y="1444"/>
                <a:ext cx="32" cy="58"/>
              </a:xfrm>
              <a:custGeom>
                <a:avLst/>
                <a:gdLst>
                  <a:gd name="T0" fmla="*/ 32 w 32"/>
                  <a:gd name="T1" fmla="*/ 40 h 58"/>
                  <a:gd name="T2" fmla="*/ 32 w 32"/>
                  <a:gd name="T3" fmla="*/ 58 h 58"/>
                  <a:gd name="T4" fmla="*/ 0 w 32"/>
                  <a:gd name="T5" fmla="*/ 22 h 58"/>
                  <a:gd name="T6" fmla="*/ 0 w 32"/>
                  <a:gd name="T7" fmla="*/ 0 h 58"/>
                  <a:gd name="T8" fmla="*/ 32 w 32"/>
                  <a:gd name="T9" fmla="*/ 40 h 58"/>
                </a:gdLst>
                <a:ahLst/>
                <a:cxnLst>
                  <a:cxn ang="0">
                    <a:pos x="T0" y="T1"/>
                  </a:cxn>
                  <a:cxn ang="0">
                    <a:pos x="T2" y="T3"/>
                  </a:cxn>
                  <a:cxn ang="0">
                    <a:pos x="T4" y="T5"/>
                  </a:cxn>
                  <a:cxn ang="0">
                    <a:pos x="T6" y="T7"/>
                  </a:cxn>
                  <a:cxn ang="0">
                    <a:pos x="T8" y="T9"/>
                  </a:cxn>
                </a:cxnLst>
                <a:rect l="0" t="0" r="r" b="b"/>
                <a:pathLst>
                  <a:path w="32" h="58">
                    <a:moveTo>
                      <a:pt x="32" y="40"/>
                    </a:moveTo>
                    <a:lnTo>
                      <a:pt x="32" y="58"/>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683" name="Freeform 1331"/>
              <p:cNvSpPr/>
              <p:nvPr/>
            </p:nvSpPr>
            <p:spPr bwMode="auto">
              <a:xfrm>
                <a:off x="5456" y="1502"/>
                <a:ext cx="18" cy="40"/>
              </a:xfrm>
              <a:custGeom>
                <a:avLst/>
                <a:gdLst>
                  <a:gd name="T0" fmla="*/ 18 w 18"/>
                  <a:gd name="T1" fmla="*/ 24 h 40"/>
                  <a:gd name="T2" fmla="*/ 18 w 18"/>
                  <a:gd name="T3" fmla="*/ 40 h 40"/>
                  <a:gd name="T4" fmla="*/ 0 w 18"/>
                  <a:gd name="T5" fmla="*/ 18 h 40"/>
                  <a:gd name="T6" fmla="*/ 0 w 18"/>
                  <a:gd name="T7" fmla="*/ 0 h 40"/>
                  <a:gd name="T8" fmla="*/ 18 w 18"/>
                  <a:gd name="T9" fmla="*/ 24 h 40"/>
                </a:gdLst>
                <a:ahLst/>
                <a:cxnLst>
                  <a:cxn ang="0">
                    <a:pos x="T0" y="T1"/>
                  </a:cxn>
                  <a:cxn ang="0">
                    <a:pos x="T2" y="T3"/>
                  </a:cxn>
                  <a:cxn ang="0">
                    <a:pos x="T4" y="T5"/>
                  </a:cxn>
                  <a:cxn ang="0">
                    <a:pos x="T6" y="T7"/>
                  </a:cxn>
                  <a:cxn ang="0">
                    <a:pos x="T8" y="T9"/>
                  </a:cxn>
                </a:cxnLst>
                <a:rect l="0" t="0" r="r" b="b"/>
                <a:pathLst>
                  <a:path w="18" h="40">
                    <a:moveTo>
                      <a:pt x="18" y="24"/>
                    </a:moveTo>
                    <a:lnTo>
                      <a:pt x="18" y="40"/>
                    </a:lnTo>
                    <a:lnTo>
                      <a:pt x="0" y="18"/>
                    </a:lnTo>
                    <a:lnTo>
                      <a:pt x="0" y="0"/>
                    </a:lnTo>
                    <a:lnTo>
                      <a:pt x="18" y="24"/>
                    </a:lnTo>
                    <a:close/>
                  </a:path>
                </a:pathLst>
              </a:custGeom>
              <a:grpFill/>
              <a:ln>
                <a:noFill/>
              </a:ln>
            </p:spPr>
            <p:txBody>
              <a:bodyPr vert="horz" wrap="square" lIns="91440" tIns="45720" rIns="91440" bIns="45720" numCol="1" anchor="t" anchorCtr="0" compatLnSpc="1"/>
              <a:lstStyle/>
              <a:p>
                <a:endParaRPr lang="zh-CN" altLang="en-US"/>
              </a:p>
            </p:txBody>
          </p:sp>
          <p:sp>
            <p:nvSpPr>
              <p:cNvPr id="684" name="Freeform 1332"/>
              <p:cNvSpPr/>
              <p:nvPr/>
            </p:nvSpPr>
            <p:spPr bwMode="auto">
              <a:xfrm>
                <a:off x="5320" y="1386"/>
                <a:ext cx="18" cy="52"/>
              </a:xfrm>
              <a:custGeom>
                <a:avLst/>
                <a:gdLst>
                  <a:gd name="T0" fmla="*/ 0 w 18"/>
                  <a:gd name="T1" fmla="*/ 0 h 52"/>
                  <a:gd name="T2" fmla="*/ 18 w 18"/>
                  <a:gd name="T3" fmla="*/ 22 h 52"/>
                  <a:gd name="T4" fmla="*/ 18 w 18"/>
                  <a:gd name="T5" fmla="*/ 52 h 52"/>
                  <a:gd name="T6" fmla="*/ 0 w 18"/>
                  <a:gd name="T7" fmla="*/ 32 h 52"/>
                  <a:gd name="T8" fmla="*/ 0 w 18"/>
                  <a:gd name="T9" fmla="*/ 0 h 52"/>
                </a:gdLst>
                <a:ahLst/>
                <a:cxnLst>
                  <a:cxn ang="0">
                    <a:pos x="T0" y="T1"/>
                  </a:cxn>
                  <a:cxn ang="0">
                    <a:pos x="T2" y="T3"/>
                  </a:cxn>
                  <a:cxn ang="0">
                    <a:pos x="T4" y="T5"/>
                  </a:cxn>
                  <a:cxn ang="0">
                    <a:pos x="T6" y="T7"/>
                  </a:cxn>
                  <a:cxn ang="0">
                    <a:pos x="T8" y="T9"/>
                  </a:cxn>
                </a:cxnLst>
                <a:rect l="0" t="0" r="r" b="b"/>
                <a:pathLst>
                  <a:path w="18" h="52">
                    <a:moveTo>
                      <a:pt x="0" y="0"/>
                    </a:moveTo>
                    <a:lnTo>
                      <a:pt x="18" y="22"/>
                    </a:lnTo>
                    <a:lnTo>
                      <a:pt x="18" y="5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5" name="Freeform 1333"/>
              <p:cNvSpPr/>
              <p:nvPr/>
            </p:nvSpPr>
            <p:spPr bwMode="auto">
              <a:xfrm>
                <a:off x="5352" y="1424"/>
                <a:ext cx="88" cy="120"/>
              </a:xfrm>
              <a:custGeom>
                <a:avLst/>
                <a:gdLst>
                  <a:gd name="T0" fmla="*/ 88 w 88"/>
                  <a:gd name="T1" fmla="*/ 102 h 120"/>
                  <a:gd name="T2" fmla="*/ 88 w 88"/>
                  <a:gd name="T3" fmla="*/ 120 h 120"/>
                  <a:gd name="T4" fmla="*/ 2 w 88"/>
                  <a:gd name="T5" fmla="*/ 30 h 120"/>
                  <a:gd name="T6" fmla="*/ 2 w 88"/>
                  <a:gd name="T7" fmla="*/ 4 h 120"/>
                  <a:gd name="T8" fmla="*/ 0 w 88"/>
                  <a:gd name="T9" fmla="*/ 0 h 120"/>
                  <a:gd name="T10" fmla="*/ 88 w 88"/>
                  <a:gd name="T11" fmla="*/ 102 h 120"/>
                </a:gdLst>
                <a:ahLst/>
                <a:cxnLst>
                  <a:cxn ang="0">
                    <a:pos x="T0" y="T1"/>
                  </a:cxn>
                  <a:cxn ang="0">
                    <a:pos x="T2" y="T3"/>
                  </a:cxn>
                  <a:cxn ang="0">
                    <a:pos x="T4" y="T5"/>
                  </a:cxn>
                  <a:cxn ang="0">
                    <a:pos x="T6" y="T7"/>
                  </a:cxn>
                  <a:cxn ang="0">
                    <a:pos x="T8" y="T9"/>
                  </a:cxn>
                  <a:cxn ang="0">
                    <a:pos x="T10" y="T11"/>
                  </a:cxn>
                </a:cxnLst>
                <a:rect l="0" t="0" r="r" b="b"/>
                <a:pathLst>
                  <a:path w="88" h="120">
                    <a:moveTo>
                      <a:pt x="88" y="102"/>
                    </a:moveTo>
                    <a:lnTo>
                      <a:pt x="88" y="120"/>
                    </a:lnTo>
                    <a:lnTo>
                      <a:pt x="2" y="30"/>
                    </a:lnTo>
                    <a:lnTo>
                      <a:pt x="2" y="4"/>
                    </a:lnTo>
                    <a:lnTo>
                      <a:pt x="0" y="0"/>
                    </a:lnTo>
                    <a:lnTo>
                      <a:pt x="88" y="102"/>
                    </a:lnTo>
                    <a:close/>
                  </a:path>
                </a:pathLst>
              </a:custGeom>
              <a:grpFill/>
              <a:ln>
                <a:noFill/>
              </a:ln>
            </p:spPr>
            <p:txBody>
              <a:bodyPr vert="horz" wrap="square" lIns="91440" tIns="45720" rIns="91440" bIns="45720" numCol="1" anchor="t" anchorCtr="0" compatLnSpc="1"/>
              <a:lstStyle/>
              <a:p>
                <a:endParaRPr lang="zh-CN" altLang="en-US"/>
              </a:p>
            </p:txBody>
          </p:sp>
          <p:sp>
            <p:nvSpPr>
              <p:cNvPr id="686" name="Freeform 1334"/>
              <p:cNvSpPr/>
              <p:nvPr/>
            </p:nvSpPr>
            <p:spPr bwMode="auto">
              <a:xfrm>
                <a:off x="5456" y="1542"/>
                <a:ext cx="18" cy="36"/>
              </a:xfrm>
              <a:custGeom>
                <a:avLst/>
                <a:gdLst>
                  <a:gd name="T0" fmla="*/ 18 w 18"/>
                  <a:gd name="T1" fmla="*/ 22 h 36"/>
                  <a:gd name="T2" fmla="*/ 18 w 18"/>
                  <a:gd name="T3" fmla="*/ 36 h 36"/>
                  <a:gd name="T4" fmla="*/ 0 w 18"/>
                  <a:gd name="T5" fmla="*/ 18 h 36"/>
                  <a:gd name="T6" fmla="*/ 0 w 18"/>
                  <a:gd name="T7" fmla="*/ 0 h 36"/>
                  <a:gd name="T8" fmla="*/ 18 w 18"/>
                  <a:gd name="T9" fmla="*/ 22 h 36"/>
                </a:gdLst>
                <a:ahLst/>
                <a:cxnLst>
                  <a:cxn ang="0">
                    <a:pos x="T0" y="T1"/>
                  </a:cxn>
                  <a:cxn ang="0">
                    <a:pos x="T2" y="T3"/>
                  </a:cxn>
                  <a:cxn ang="0">
                    <a:pos x="T4" y="T5"/>
                  </a:cxn>
                  <a:cxn ang="0">
                    <a:pos x="T6" y="T7"/>
                  </a:cxn>
                  <a:cxn ang="0">
                    <a:pos x="T8" y="T9"/>
                  </a:cxn>
                </a:cxnLst>
                <a:rect l="0" t="0" r="r" b="b"/>
                <a:pathLst>
                  <a:path w="18" h="36">
                    <a:moveTo>
                      <a:pt x="18" y="22"/>
                    </a:moveTo>
                    <a:lnTo>
                      <a:pt x="18" y="36"/>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687" name="Freeform 1335"/>
              <p:cNvSpPr/>
              <p:nvPr/>
            </p:nvSpPr>
            <p:spPr bwMode="auto">
              <a:xfrm>
                <a:off x="5320" y="1444"/>
                <a:ext cx="52" cy="78"/>
              </a:xfrm>
              <a:custGeom>
                <a:avLst/>
                <a:gdLst>
                  <a:gd name="T0" fmla="*/ 0 w 52"/>
                  <a:gd name="T1" fmla="*/ 0 h 78"/>
                  <a:gd name="T2" fmla="*/ 52 w 52"/>
                  <a:gd name="T3" fmla="*/ 52 h 78"/>
                  <a:gd name="T4" fmla="*/ 52 w 52"/>
                  <a:gd name="T5" fmla="*/ 78 h 78"/>
                  <a:gd name="T6" fmla="*/ 0 w 52"/>
                  <a:gd name="T7" fmla="*/ 30 h 78"/>
                  <a:gd name="T8" fmla="*/ 0 w 52"/>
                  <a:gd name="T9" fmla="*/ 0 h 78"/>
                </a:gdLst>
                <a:ahLst/>
                <a:cxnLst>
                  <a:cxn ang="0">
                    <a:pos x="T0" y="T1"/>
                  </a:cxn>
                  <a:cxn ang="0">
                    <a:pos x="T2" y="T3"/>
                  </a:cxn>
                  <a:cxn ang="0">
                    <a:pos x="T4" y="T5"/>
                  </a:cxn>
                  <a:cxn ang="0">
                    <a:pos x="T6" y="T7"/>
                  </a:cxn>
                  <a:cxn ang="0">
                    <a:pos x="T8" y="T9"/>
                  </a:cxn>
                </a:cxnLst>
                <a:rect l="0" t="0" r="r" b="b"/>
                <a:pathLst>
                  <a:path w="52" h="78">
                    <a:moveTo>
                      <a:pt x="0" y="0"/>
                    </a:moveTo>
                    <a:lnTo>
                      <a:pt x="52" y="52"/>
                    </a:lnTo>
                    <a:lnTo>
                      <a:pt x="52" y="7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8" name="Freeform 1336"/>
              <p:cNvSpPr/>
              <p:nvPr/>
            </p:nvSpPr>
            <p:spPr bwMode="auto">
              <a:xfrm>
                <a:off x="5386" y="1512"/>
                <a:ext cx="14" cy="38"/>
              </a:xfrm>
              <a:custGeom>
                <a:avLst/>
                <a:gdLst>
                  <a:gd name="T0" fmla="*/ 0 w 14"/>
                  <a:gd name="T1" fmla="*/ 0 h 38"/>
                  <a:gd name="T2" fmla="*/ 14 w 14"/>
                  <a:gd name="T3" fmla="*/ 14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4"/>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9" name="Freeform 1337"/>
              <p:cNvSpPr/>
              <p:nvPr/>
            </p:nvSpPr>
            <p:spPr bwMode="auto">
              <a:xfrm>
                <a:off x="5414" y="1542"/>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690" name="Freeform 1338"/>
              <p:cNvSpPr/>
              <p:nvPr/>
            </p:nvSpPr>
            <p:spPr bwMode="auto">
              <a:xfrm>
                <a:off x="5320" y="1500"/>
                <a:ext cx="24" cy="50"/>
              </a:xfrm>
              <a:custGeom>
                <a:avLst/>
                <a:gdLst>
                  <a:gd name="T0" fmla="*/ 24 w 24"/>
                  <a:gd name="T1" fmla="*/ 20 h 50"/>
                  <a:gd name="T2" fmla="*/ 24 w 24"/>
                  <a:gd name="T3" fmla="*/ 50 h 50"/>
                  <a:gd name="T4" fmla="*/ 0 w 24"/>
                  <a:gd name="T5" fmla="*/ 30 h 50"/>
                  <a:gd name="T6" fmla="*/ 0 w 24"/>
                  <a:gd name="T7" fmla="*/ 0 h 50"/>
                  <a:gd name="T8" fmla="*/ 24 w 24"/>
                  <a:gd name="T9" fmla="*/ 20 h 50"/>
                </a:gdLst>
                <a:ahLst/>
                <a:cxnLst>
                  <a:cxn ang="0">
                    <a:pos x="T0" y="T1"/>
                  </a:cxn>
                  <a:cxn ang="0">
                    <a:pos x="T2" y="T3"/>
                  </a:cxn>
                  <a:cxn ang="0">
                    <a:pos x="T4" y="T5"/>
                  </a:cxn>
                  <a:cxn ang="0">
                    <a:pos x="T6" y="T7"/>
                  </a:cxn>
                  <a:cxn ang="0">
                    <a:pos x="T8" y="T9"/>
                  </a:cxn>
                </a:cxnLst>
                <a:rect l="0" t="0" r="r" b="b"/>
                <a:pathLst>
                  <a:path w="24" h="50">
                    <a:moveTo>
                      <a:pt x="24" y="20"/>
                    </a:moveTo>
                    <a:lnTo>
                      <a:pt x="24" y="50"/>
                    </a:lnTo>
                    <a:lnTo>
                      <a:pt x="0" y="30"/>
                    </a:lnTo>
                    <a:lnTo>
                      <a:pt x="0" y="0"/>
                    </a:lnTo>
                    <a:lnTo>
                      <a:pt x="24" y="20"/>
                    </a:lnTo>
                    <a:close/>
                  </a:path>
                </a:pathLst>
              </a:custGeom>
              <a:grpFill/>
              <a:ln>
                <a:noFill/>
              </a:ln>
            </p:spPr>
            <p:txBody>
              <a:bodyPr vert="horz" wrap="square" lIns="91440" tIns="45720" rIns="91440" bIns="45720" numCol="1" anchor="t" anchorCtr="0" compatLnSpc="1"/>
              <a:lstStyle/>
              <a:p>
                <a:endParaRPr lang="zh-CN" altLang="en-US"/>
              </a:p>
            </p:txBody>
          </p:sp>
          <p:sp>
            <p:nvSpPr>
              <p:cNvPr id="691" name="Freeform 1339"/>
              <p:cNvSpPr/>
              <p:nvPr/>
            </p:nvSpPr>
            <p:spPr bwMode="auto">
              <a:xfrm>
                <a:off x="5460" y="1626"/>
                <a:ext cx="14" cy="28"/>
              </a:xfrm>
              <a:custGeom>
                <a:avLst/>
                <a:gdLst>
                  <a:gd name="T0" fmla="*/ 14 w 14"/>
                  <a:gd name="T1" fmla="*/ 12 h 28"/>
                  <a:gd name="T2" fmla="*/ 14 w 14"/>
                  <a:gd name="T3" fmla="*/ 28 h 28"/>
                  <a:gd name="T4" fmla="*/ 0 w 14"/>
                  <a:gd name="T5" fmla="*/ 16 h 28"/>
                  <a:gd name="T6" fmla="*/ 0 w 14"/>
                  <a:gd name="T7" fmla="*/ 0 h 28"/>
                  <a:gd name="T8" fmla="*/ 14 w 14"/>
                  <a:gd name="T9" fmla="*/ 12 h 28"/>
                </a:gdLst>
                <a:ahLst/>
                <a:cxnLst>
                  <a:cxn ang="0">
                    <a:pos x="T0" y="T1"/>
                  </a:cxn>
                  <a:cxn ang="0">
                    <a:pos x="T2" y="T3"/>
                  </a:cxn>
                  <a:cxn ang="0">
                    <a:pos x="T4" y="T5"/>
                  </a:cxn>
                  <a:cxn ang="0">
                    <a:pos x="T6" y="T7"/>
                  </a:cxn>
                  <a:cxn ang="0">
                    <a:pos x="T8" y="T9"/>
                  </a:cxn>
                </a:cxnLst>
                <a:rect l="0" t="0" r="r" b="b"/>
                <a:pathLst>
                  <a:path w="14" h="28">
                    <a:moveTo>
                      <a:pt x="14" y="12"/>
                    </a:moveTo>
                    <a:lnTo>
                      <a:pt x="14" y="28"/>
                    </a:lnTo>
                    <a:lnTo>
                      <a:pt x="0" y="16"/>
                    </a:lnTo>
                    <a:lnTo>
                      <a:pt x="0" y="0"/>
                    </a:lnTo>
                    <a:lnTo>
                      <a:pt x="14" y="12"/>
                    </a:lnTo>
                    <a:close/>
                  </a:path>
                </a:pathLst>
              </a:custGeom>
              <a:grpFill/>
              <a:ln>
                <a:noFill/>
              </a:ln>
            </p:spPr>
            <p:txBody>
              <a:bodyPr vert="horz" wrap="square" lIns="91440" tIns="45720" rIns="91440" bIns="45720" numCol="1" anchor="t" anchorCtr="0" compatLnSpc="1"/>
              <a:lstStyle/>
              <a:p>
                <a:endParaRPr lang="zh-CN" altLang="en-US"/>
              </a:p>
            </p:txBody>
          </p:sp>
          <p:sp>
            <p:nvSpPr>
              <p:cNvPr id="692" name="Freeform 1340"/>
              <p:cNvSpPr/>
              <p:nvPr/>
            </p:nvSpPr>
            <p:spPr bwMode="auto">
              <a:xfrm>
                <a:off x="5320" y="1556"/>
                <a:ext cx="58" cy="70"/>
              </a:xfrm>
              <a:custGeom>
                <a:avLst/>
                <a:gdLst>
                  <a:gd name="T0" fmla="*/ 0 w 58"/>
                  <a:gd name="T1" fmla="*/ 0 h 70"/>
                  <a:gd name="T2" fmla="*/ 58 w 58"/>
                  <a:gd name="T3" fmla="*/ 46 h 70"/>
                  <a:gd name="T4" fmla="*/ 58 w 58"/>
                  <a:gd name="T5" fmla="*/ 70 h 70"/>
                  <a:gd name="T6" fmla="*/ 0 w 58"/>
                  <a:gd name="T7" fmla="*/ 30 h 70"/>
                  <a:gd name="T8" fmla="*/ 0 w 58"/>
                  <a:gd name="T9" fmla="*/ 0 h 70"/>
                </a:gdLst>
                <a:ahLst/>
                <a:cxnLst>
                  <a:cxn ang="0">
                    <a:pos x="T0" y="T1"/>
                  </a:cxn>
                  <a:cxn ang="0">
                    <a:pos x="T2" y="T3"/>
                  </a:cxn>
                  <a:cxn ang="0">
                    <a:pos x="T4" y="T5"/>
                  </a:cxn>
                  <a:cxn ang="0">
                    <a:pos x="T6" y="T7"/>
                  </a:cxn>
                  <a:cxn ang="0">
                    <a:pos x="T8" y="T9"/>
                  </a:cxn>
                </a:cxnLst>
                <a:rect l="0" t="0" r="r" b="b"/>
                <a:pathLst>
                  <a:path w="58" h="70">
                    <a:moveTo>
                      <a:pt x="0" y="0"/>
                    </a:moveTo>
                    <a:lnTo>
                      <a:pt x="58" y="46"/>
                    </a:lnTo>
                    <a:lnTo>
                      <a:pt x="58" y="7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3" name="Freeform 1341"/>
              <p:cNvSpPr/>
              <p:nvPr/>
            </p:nvSpPr>
            <p:spPr bwMode="auto">
              <a:xfrm>
                <a:off x="5392" y="1612"/>
                <a:ext cx="18" cy="36"/>
              </a:xfrm>
              <a:custGeom>
                <a:avLst/>
                <a:gdLst>
                  <a:gd name="T0" fmla="*/ 0 w 18"/>
                  <a:gd name="T1" fmla="*/ 0 h 36"/>
                  <a:gd name="T2" fmla="*/ 18 w 18"/>
                  <a:gd name="T3" fmla="*/ 14 h 36"/>
                  <a:gd name="T4" fmla="*/ 18 w 18"/>
                  <a:gd name="T5" fmla="*/ 36 h 36"/>
                  <a:gd name="T6" fmla="*/ 2 w 18"/>
                  <a:gd name="T7" fmla="*/ 24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4"/>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4" name="Freeform 1342"/>
              <p:cNvSpPr/>
              <p:nvPr/>
            </p:nvSpPr>
            <p:spPr bwMode="auto">
              <a:xfrm>
                <a:off x="5426" y="1638"/>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695" name="Freeform 1343"/>
              <p:cNvSpPr/>
              <p:nvPr/>
            </p:nvSpPr>
            <p:spPr bwMode="auto">
              <a:xfrm>
                <a:off x="5320" y="1612"/>
                <a:ext cx="18" cy="42"/>
              </a:xfrm>
              <a:custGeom>
                <a:avLst/>
                <a:gdLst>
                  <a:gd name="T0" fmla="*/ 0 w 18"/>
                  <a:gd name="T1" fmla="*/ 0 h 42"/>
                  <a:gd name="T2" fmla="*/ 18 w 18"/>
                  <a:gd name="T3" fmla="*/ 12 h 42"/>
                  <a:gd name="T4" fmla="*/ 18 w 18"/>
                  <a:gd name="T5" fmla="*/ 42 h 42"/>
                  <a:gd name="T6" fmla="*/ 0 w 18"/>
                  <a:gd name="T7" fmla="*/ 30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6" name="Freeform 1344"/>
              <p:cNvSpPr/>
              <p:nvPr/>
            </p:nvSpPr>
            <p:spPr bwMode="auto">
              <a:xfrm>
                <a:off x="5354" y="1634"/>
                <a:ext cx="18" cy="36"/>
              </a:xfrm>
              <a:custGeom>
                <a:avLst/>
                <a:gdLst>
                  <a:gd name="T0" fmla="*/ 18 w 18"/>
                  <a:gd name="T1" fmla="*/ 10 h 36"/>
                  <a:gd name="T2" fmla="*/ 18 w 18"/>
                  <a:gd name="T3" fmla="*/ 36 h 36"/>
                  <a:gd name="T4" fmla="*/ 0 w 18"/>
                  <a:gd name="T5" fmla="*/ 28 h 36"/>
                  <a:gd name="T6" fmla="*/ 0 w 18"/>
                  <a:gd name="T7" fmla="*/ 0 h 36"/>
                  <a:gd name="T8" fmla="*/ 18 w 18"/>
                  <a:gd name="T9" fmla="*/ 10 h 36"/>
                </a:gdLst>
                <a:ahLst/>
                <a:cxnLst>
                  <a:cxn ang="0">
                    <a:pos x="T0" y="T1"/>
                  </a:cxn>
                  <a:cxn ang="0">
                    <a:pos x="T2" y="T3"/>
                  </a:cxn>
                  <a:cxn ang="0">
                    <a:pos x="T4" y="T5"/>
                  </a:cxn>
                  <a:cxn ang="0">
                    <a:pos x="T6" y="T7"/>
                  </a:cxn>
                  <a:cxn ang="0">
                    <a:pos x="T8" y="T9"/>
                  </a:cxn>
                </a:cxnLst>
                <a:rect l="0" t="0" r="r" b="b"/>
                <a:pathLst>
                  <a:path w="18" h="36">
                    <a:moveTo>
                      <a:pt x="18" y="10"/>
                    </a:moveTo>
                    <a:lnTo>
                      <a:pt x="18" y="36"/>
                    </a:lnTo>
                    <a:lnTo>
                      <a:pt x="0" y="28"/>
                    </a:lnTo>
                    <a:lnTo>
                      <a:pt x="0" y="0"/>
                    </a:lnTo>
                    <a:lnTo>
                      <a:pt x="18" y="10"/>
                    </a:lnTo>
                    <a:close/>
                  </a:path>
                </a:pathLst>
              </a:custGeom>
              <a:grpFill/>
              <a:ln>
                <a:noFill/>
              </a:ln>
            </p:spPr>
            <p:txBody>
              <a:bodyPr vert="horz" wrap="square" lIns="91440" tIns="45720" rIns="91440" bIns="45720" numCol="1" anchor="t" anchorCtr="0" compatLnSpc="1"/>
              <a:lstStyle/>
              <a:p>
                <a:endParaRPr lang="zh-CN" altLang="en-US"/>
              </a:p>
            </p:txBody>
          </p:sp>
          <p:sp>
            <p:nvSpPr>
              <p:cNvPr id="697" name="Freeform 1345"/>
              <p:cNvSpPr/>
              <p:nvPr/>
            </p:nvSpPr>
            <p:spPr bwMode="auto">
              <a:xfrm>
                <a:off x="5386" y="1654"/>
                <a:ext cx="50" cy="52"/>
              </a:xfrm>
              <a:custGeom>
                <a:avLst/>
                <a:gdLst>
                  <a:gd name="T0" fmla="*/ 50 w 50"/>
                  <a:gd name="T1" fmla="*/ 34 h 52"/>
                  <a:gd name="T2" fmla="*/ 50 w 50"/>
                  <a:gd name="T3" fmla="*/ 52 h 52"/>
                  <a:gd name="T4" fmla="*/ 0 w 50"/>
                  <a:gd name="T5" fmla="*/ 26 h 52"/>
                  <a:gd name="T6" fmla="*/ 0 w 50"/>
                  <a:gd name="T7" fmla="*/ 0 h 52"/>
                  <a:gd name="T8" fmla="*/ 50 w 50"/>
                  <a:gd name="T9" fmla="*/ 34 h 52"/>
                </a:gdLst>
                <a:ahLst/>
                <a:cxnLst>
                  <a:cxn ang="0">
                    <a:pos x="T0" y="T1"/>
                  </a:cxn>
                  <a:cxn ang="0">
                    <a:pos x="T2" y="T3"/>
                  </a:cxn>
                  <a:cxn ang="0">
                    <a:pos x="T4" y="T5"/>
                  </a:cxn>
                  <a:cxn ang="0">
                    <a:pos x="T6" y="T7"/>
                  </a:cxn>
                  <a:cxn ang="0">
                    <a:pos x="T8" y="T9"/>
                  </a:cxn>
                </a:cxnLst>
                <a:rect l="0" t="0" r="r" b="b"/>
                <a:pathLst>
                  <a:path w="50" h="52">
                    <a:moveTo>
                      <a:pt x="50" y="34"/>
                    </a:moveTo>
                    <a:lnTo>
                      <a:pt x="50" y="52"/>
                    </a:lnTo>
                    <a:lnTo>
                      <a:pt x="0" y="26"/>
                    </a:lnTo>
                    <a:lnTo>
                      <a:pt x="0" y="0"/>
                    </a:lnTo>
                    <a:lnTo>
                      <a:pt x="50" y="34"/>
                    </a:lnTo>
                    <a:close/>
                  </a:path>
                </a:pathLst>
              </a:custGeom>
              <a:grpFill/>
              <a:ln>
                <a:noFill/>
              </a:ln>
            </p:spPr>
            <p:txBody>
              <a:bodyPr vert="horz" wrap="square" lIns="91440" tIns="45720" rIns="91440" bIns="45720" numCol="1" anchor="t" anchorCtr="0" compatLnSpc="1"/>
              <a:lstStyle/>
              <a:p>
                <a:endParaRPr lang="zh-CN" altLang="en-US"/>
              </a:p>
            </p:txBody>
          </p:sp>
          <p:sp>
            <p:nvSpPr>
              <p:cNvPr id="698" name="Freeform 1346"/>
              <p:cNvSpPr/>
              <p:nvPr/>
            </p:nvSpPr>
            <p:spPr bwMode="auto">
              <a:xfrm>
                <a:off x="5452" y="1696"/>
                <a:ext cx="22" cy="30"/>
              </a:xfrm>
              <a:custGeom>
                <a:avLst/>
                <a:gdLst>
                  <a:gd name="T0" fmla="*/ 22 w 22"/>
                  <a:gd name="T1" fmla="*/ 16 h 30"/>
                  <a:gd name="T2" fmla="*/ 22 w 22"/>
                  <a:gd name="T3" fmla="*/ 30 h 30"/>
                  <a:gd name="T4" fmla="*/ 0 w 22"/>
                  <a:gd name="T5" fmla="*/ 18 h 30"/>
                  <a:gd name="T6" fmla="*/ 0 w 22"/>
                  <a:gd name="T7" fmla="*/ 0 h 30"/>
                  <a:gd name="T8" fmla="*/ 22 w 22"/>
                  <a:gd name="T9" fmla="*/ 16 h 30"/>
                </a:gdLst>
                <a:ahLst/>
                <a:cxnLst>
                  <a:cxn ang="0">
                    <a:pos x="T0" y="T1"/>
                  </a:cxn>
                  <a:cxn ang="0">
                    <a:pos x="T2" y="T3"/>
                  </a:cxn>
                  <a:cxn ang="0">
                    <a:pos x="T4" y="T5"/>
                  </a:cxn>
                  <a:cxn ang="0">
                    <a:pos x="T6" y="T7"/>
                  </a:cxn>
                  <a:cxn ang="0">
                    <a:pos x="T8" y="T9"/>
                  </a:cxn>
                </a:cxnLst>
                <a:rect l="0" t="0" r="r" b="b"/>
                <a:pathLst>
                  <a:path w="22" h="30">
                    <a:moveTo>
                      <a:pt x="22" y="16"/>
                    </a:moveTo>
                    <a:lnTo>
                      <a:pt x="22" y="30"/>
                    </a:lnTo>
                    <a:lnTo>
                      <a:pt x="0" y="18"/>
                    </a:lnTo>
                    <a:lnTo>
                      <a:pt x="0" y="0"/>
                    </a:lnTo>
                    <a:lnTo>
                      <a:pt x="22" y="16"/>
                    </a:lnTo>
                    <a:close/>
                  </a:path>
                </a:pathLst>
              </a:custGeom>
              <a:grpFill/>
              <a:ln>
                <a:noFill/>
              </a:ln>
            </p:spPr>
            <p:txBody>
              <a:bodyPr vert="horz" wrap="square" lIns="91440" tIns="45720" rIns="91440" bIns="45720" numCol="1" anchor="t" anchorCtr="0" compatLnSpc="1"/>
              <a:lstStyle/>
              <a:p>
                <a:endParaRPr lang="zh-CN" altLang="en-US"/>
              </a:p>
            </p:txBody>
          </p:sp>
          <p:sp>
            <p:nvSpPr>
              <p:cNvPr id="699" name="Freeform 1347"/>
              <p:cNvSpPr/>
              <p:nvPr/>
            </p:nvSpPr>
            <p:spPr bwMode="auto">
              <a:xfrm>
                <a:off x="5320" y="1668"/>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0" name="Freeform 1348"/>
              <p:cNvSpPr/>
              <p:nvPr/>
            </p:nvSpPr>
            <p:spPr bwMode="auto">
              <a:xfrm>
                <a:off x="5366" y="1692"/>
                <a:ext cx="32" cy="40"/>
              </a:xfrm>
              <a:custGeom>
                <a:avLst/>
                <a:gdLst>
                  <a:gd name="T0" fmla="*/ 0 w 32"/>
                  <a:gd name="T1" fmla="*/ 0 h 40"/>
                  <a:gd name="T2" fmla="*/ 32 w 32"/>
                  <a:gd name="T3" fmla="*/ 16 h 40"/>
                  <a:gd name="T4" fmla="*/ 32 w 32"/>
                  <a:gd name="T5" fmla="*/ 40 h 40"/>
                  <a:gd name="T6" fmla="*/ 0 w 32"/>
                  <a:gd name="T7" fmla="*/ 26 h 40"/>
                  <a:gd name="T8" fmla="*/ 0 w 32"/>
                  <a:gd name="T9" fmla="*/ 0 h 40"/>
                </a:gdLst>
                <a:ahLst/>
                <a:cxnLst>
                  <a:cxn ang="0">
                    <a:pos x="T0" y="T1"/>
                  </a:cxn>
                  <a:cxn ang="0">
                    <a:pos x="T2" y="T3"/>
                  </a:cxn>
                  <a:cxn ang="0">
                    <a:pos x="T4" y="T5"/>
                  </a:cxn>
                  <a:cxn ang="0">
                    <a:pos x="T6" y="T7"/>
                  </a:cxn>
                  <a:cxn ang="0">
                    <a:pos x="T8" y="T9"/>
                  </a:cxn>
                </a:cxnLst>
                <a:rect l="0" t="0" r="r" b="b"/>
                <a:pathLst>
                  <a:path w="32" h="40">
                    <a:moveTo>
                      <a:pt x="0" y="0"/>
                    </a:moveTo>
                    <a:lnTo>
                      <a:pt x="32" y="16"/>
                    </a:lnTo>
                    <a:lnTo>
                      <a:pt x="32" y="40"/>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1" name="Freeform 1349"/>
              <p:cNvSpPr/>
              <p:nvPr/>
            </p:nvSpPr>
            <p:spPr bwMode="auto">
              <a:xfrm>
                <a:off x="5414" y="1716"/>
                <a:ext cx="60" cy="46"/>
              </a:xfrm>
              <a:custGeom>
                <a:avLst/>
                <a:gdLst>
                  <a:gd name="T0" fmla="*/ 60 w 60"/>
                  <a:gd name="T1" fmla="*/ 32 h 46"/>
                  <a:gd name="T2" fmla="*/ 60 w 60"/>
                  <a:gd name="T3" fmla="*/ 46 h 46"/>
                  <a:gd name="T4" fmla="*/ 0 w 60"/>
                  <a:gd name="T5" fmla="*/ 22 h 46"/>
                  <a:gd name="T6" fmla="*/ 0 w 60"/>
                  <a:gd name="T7" fmla="*/ 0 h 46"/>
                  <a:gd name="T8" fmla="*/ 60 w 60"/>
                  <a:gd name="T9" fmla="*/ 32 h 46"/>
                </a:gdLst>
                <a:ahLst/>
                <a:cxnLst>
                  <a:cxn ang="0">
                    <a:pos x="T0" y="T1"/>
                  </a:cxn>
                  <a:cxn ang="0">
                    <a:pos x="T2" y="T3"/>
                  </a:cxn>
                  <a:cxn ang="0">
                    <a:pos x="T4" y="T5"/>
                  </a:cxn>
                  <a:cxn ang="0">
                    <a:pos x="T6" y="T7"/>
                  </a:cxn>
                  <a:cxn ang="0">
                    <a:pos x="T8" y="T9"/>
                  </a:cxn>
                </a:cxnLst>
                <a:rect l="0" t="0" r="r" b="b"/>
                <a:pathLst>
                  <a:path w="60" h="46">
                    <a:moveTo>
                      <a:pt x="60" y="32"/>
                    </a:moveTo>
                    <a:lnTo>
                      <a:pt x="60" y="46"/>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702" name="Freeform 1350"/>
              <p:cNvSpPr/>
              <p:nvPr/>
            </p:nvSpPr>
            <p:spPr bwMode="auto">
              <a:xfrm>
                <a:off x="5320" y="1724"/>
                <a:ext cx="58" cy="48"/>
              </a:xfrm>
              <a:custGeom>
                <a:avLst/>
                <a:gdLst>
                  <a:gd name="T0" fmla="*/ 0 w 58"/>
                  <a:gd name="T1" fmla="*/ 0 h 48"/>
                  <a:gd name="T2" fmla="*/ 58 w 58"/>
                  <a:gd name="T3" fmla="*/ 22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2"/>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3" name="Freeform 1351"/>
              <p:cNvSpPr/>
              <p:nvPr/>
            </p:nvSpPr>
            <p:spPr bwMode="auto">
              <a:xfrm>
                <a:off x="5394" y="1752"/>
                <a:ext cx="42" cy="36"/>
              </a:xfrm>
              <a:custGeom>
                <a:avLst/>
                <a:gdLst>
                  <a:gd name="T0" fmla="*/ 42 w 42"/>
                  <a:gd name="T1" fmla="*/ 16 h 36"/>
                  <a:gd name="T2" fmla="*/ 42 w 42"/>
                  <a:gd name="T3" fmla="*/ 36 h 36"/>
                  <a:gd name="T4" fmla="*/ 0 w 42"/>
                  <a:gd name="T5" fmla="*/ 24 h 36"/>
                  <a:gd name="T6" fmla="*/ 0 w 42"/>
                  <a:gd name="T7" fmla="*/ 0 h 36"/>
                  <a:gd name="T8" fmla="*/ 42 w 42"/>
                  <a:gd name="T9" fmla="*/ 16 h 36"/>
                </a:gdLst>
                <a:ahLst/>
                <a:cxnLst>
                  <a:cxn ang="0">
                    <a:pos x="T0" y="T1"/>
                  </a:cxn>
                  <a:cxn ang="0">
                    <a:pos x="T2" y="T3"/>
                  </a:cxn>
                  <a:cxn ang="0">
                    <a:pos x="T4" y="T5"/>
                  </a:cxn>
                  <a:cxn ang="0">
                    <a:pos x="T6" y="T7"/>
                  </a:cxn>
                  <a:cxn ang="0">
                    <a:pos x="T8" y="T9"/>
                  </a:cxn>
                </a:cxnLst>
                <a:rect l="0" t="0" r="r" b="b"/>
                <a:pathLst>
                  <a:path w="42" h="36">
                    <a:moveTo>
                      <a:pt x="42" y="16"/>
                    </a:moveTo>
                    <a:lnTo>
                      <a:pt x="42" y="36"/>
                    </a:lnTo>
                    <a:lnTo>
                      <a:pt x="0" y="24"/>
                    </a:lnTo>
                    <a:lnTo>
                      <a:pt x="0" y="0"/>
                    </a:lnTo>
                    <a:lnTo>
                      <a:pt x="42" y="16"/>
                    </a:lnTo>
                    <a:close/>
                  </a:path>
                </a:pathLst>
              </a:custGeom>
              <a:grpFill/>
              <a:ln>
                <a:noFill/>
              </a:ln>
            </p:spPr>
            <p:txBody>
              <a:bodyPr vert="horz" wrap="square" lIns="91440" tIns="45720" rIns="91440" bIns="45720" numCol="1" anchor="t" anchorCtr="0" compatLnSpc="1"/>
              <a:lstStyle/>
              <a:p>
                <a:endParaRPr lang="zh-CN" altLang="en-US"/>
              </a:p>
            </p:txBody>
          </p:sp>
          <p:sp>
            <p:nvSpPr>
              <p:cNvPr id="704" name="Freeform 1352"/>
              <p:cNvSpPr/>
              <p:nvPr/>
            </p:nvSpPr>
            <p:spPr bwMode="auto">
              <a:xfrm>
                <a:off x="5452" y="1774"/>
                <a:ext cx="22" cy="24"/>
              </a:xfrm>
              <a:custGeom>
                <a:avLst/>
                <a:gdLst>
                  <a:gd name="T0" fmla="*/ 22 w 22"/>
                  <a:gd name="T1" fmla="*/ 10 h 24"/>
                  <a:gd name="T2" fmla="*/ 22 w 22"/>
                  <a:gd name="T3" fmla="*/ 24 h 24"/>
                  <a:gd name="T4" fmla="*/ 0 w 22"/>
                  <a:gd name="T5" fmla="*/ 18 h 24"/>
                  <a:gd name="T6" fmla="*/ 0 w 22"/>
                  <a:gd name="T7" fmla="*/ 0 h 24"/>
                  <a:gd name="T8" fmla="*/ 22 w 22"/>
                  <a:gd name="T9" fmla="*/ 10 h 24"/>
                </a:gdLst>
                <a:ahLst/>
                <a:cxnLst>
                  <a:cxn ang="0">
                    <a:pos x="T0" y="T1"/>
                  </a:cxn>
                  <a:cxn ang="0">
                    <a:pos x="T2" y="T3"/>
                  </a:cxn>
                  <a:cxn ang="0">
                    <a:pos x="T4" y="T5"/>
                  </a:cxn>
                  <a:cxn ang="0">
                    <a:pos x="T6" y="T7"/>
                  </a:cxn>
                  <a:cxn ang="0">
                    <a:pos x="T8" y="T9"/>
                  </a:cxn>
                </a:cxnLst>
                <a:rect l="0" t="0" r="r" b="b"/>
                <a:pathLst>
                  <a:path w="22" h="24">
                    <a:moveTo>
                      <a:pt x="22" y="10"/>
                    </a:moveTo>
                    <a:lnTo>
                      <a:pt x="22" y="24"/>
                    </a:lnTo>
                    <a:lnTo>
                      <a:pt x="0" y="18"/>
                    </a:lnTo>
                    <a:lnTo>
                      <a:pt x="0" y="0"/>
                    </a:lnTo>
                    <a:lnTo>
                      <a:pt x="22" y="10"/>
                    </a:lnTo>
                    <a:close/>
                  </a:path>
                </a:pathLst>
              </a:custGeom>
              <a:grpFill/>
              <a:ln>
                <a:noFill/>
              </a:ln>
            </p:spPr>
            <p:txBody>
              <a:bodyPr vert="horz" wrap="square" lIns="91440" tIns="45720" rIns="91440" bIns="45720" numCol="1" anchor="t" anchorCtr="0" compatLnSpc="1"/>
              <a:lstStyle/>
              <a:p>
                <a:endParaRPr lang="zh-CN" altLang="en-US"/>
              </a:p>
            </p:txBody>
          </p:sp>
          <p:sp>
            <p:nvSpPr>
              <p:cNvPr id="705" name="Freeform 1353"/>
              <p:cNvSpPr/>
              <p:nvPr/>
            </p:nvSpPr>
            <p:spPr bwMode="auto">
              <a:xfrm>
                <a:off x="5320" y="1780"/>
                <a:ext cx="24" cy="36"/>
              </a:xfrm>
              <a:custGeom>
                <a:avLst/>
                <a:gdLst>
                  <a:gd name="T0" fmla="*/ 0 w 24"/>
                  <a:gd name="T1" fmla="*/ 0 h 36"/>
                  <a:gd name="T2" fmla="*/ 24 w 24"/>
                  <a:gd name="T3" fmla="*/ 6 h 36"/>
                  <a:gd name="T4" fmla="*/ 24 w 24"/>
                  <a:gd name="T5" fmla="*/ 36 h 36"/>
                  <a:gd name="T6" fmla="*/ 0 w 24"/>
                  <a:gd name="T7" fmla="*/ 32 h 36"/>
                  <a:gd name="T8" fmla="*/ 0 w 24"/>
                  <a:gd name="T9" fmla="*/ 0 h 36"/>
                </a:gdLst>
                <a:ahLst/>
                <a:cxnLst>
                  <a:cxn ang="0">
                    <a:pos x="T0" y="T1"/>
                  </a:cxn>
                  <a:cxn ang="0">
                    <a:pos x="T2" y="T3"/>
                  </a:cxn>
                  <a:cxn ang="0">
                    <a:pos x="T4" y="T5"/>
                  </a:cxn>
                  <a:cxn ang="0">
                    <a:pos x="T6" y="T7"/>
                  </a:cxn>
                  <a:cxn ang="0">
                    <a:pos x="T8" y="T9"/>
                  </a:cxn>
                </a:cxnLst>
                <a:rect l="0" t="0" r="r" b="b"/>
                <a:pathLst>
                  <a:path w="24" h="36">
                    <a:moveTo>
                      <a:pt x="0" y="0"/>
                    </a:moveTo>
                    <a:lnTo>
                      <a:pt x="24" y="6"/>
                    </a:lnTo>
                    <a:lnTo>
                      <a:pt x="24" y="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6" name="Freeform 1354"/>
              <p:cNvSpPr/>
              <p:nvPr/>
            </p:nvSpPr>
            <p:spPr bwMode="auto">
              <a:xfrm>
                <a:off x="5358" y="1790"/>
                <a:ext cx="36" cy="32"/>
              </a:xfrm>
              <a:custGeom>
                <a:avLst/>
                <a:gdLst>
                  <a:gd name="T0" fmla="*/ 36 w 36"/>
                  <a:gd name="T1" fmla="*/ 8 h 32"/>
                  <a:gd name="T2" fmla="*/ 36 w 36"/>
                  <a:gd name="T3" fmla="*/ 32 h 32"/>
                  <a:gd name="T4" fmla="*/ 0 w 36"/>
                  <a:gd name="T5" fmla="*/ 28 h 32"/>
                  <a:gd name="T6" fmla="*/ 0 w 36"/>
                  <a:gd name="T7" fmla="*/ 0 h 32"/>
                  <a:gd name="T8" fmla="*/ 36 w 36"/>
                  <a:gd name="T9" fmla="*/ 8 h 32"/>
                </a:gdLst>
                <a:ahLst/>
                <a:cxnLst>
                  <a:cxn ang="0">
                    <a:pos x="T0" y="T1"/>
                  </a:cxn>
                  <a:cxn ang="0">
                    <a:pos x="T2" y="T3"/>
                  </a:cxn>
                  <a:cxn ang="0">
                    <a:pos x="T4" y="T5"/>
                  </a:cxn>
                  <a:cxn ang="0">
                    <a:pos x="T6" y="T7"/>
                  </a:cxn>
                  <a:cxn ang="0">
                    <a:pos x="T8" y="T9"/>
                  </a:cxn>
                </a:cxnLst>
                <a:rect l="0" t="0" r="r" b="b"/>
                <a:pathLst>
                  <a:path w="36" h="32">
                    <a:moveTo>
                      <a:pt x="36" y="8"/>
                    </a:moveTo>
                    <a:lnTo>
                      <a:pt x="36" y="32"/>
                    </a:lnTo>
                    <a:lnTo>
                      <a:pt x="0" y="28"/>
                    </a:lnTo>
                    <a:lnTo>
                      <a:pt x="0" y="0"/>
                    </a:lnTo>
                    <a:lnTo>
                      <a:pt x="36" y="8"/>
                    </a:lnTo>
                    <a:close/>
                  </a:path>
                </a:pathLst>
              </a:custGeom>
              <a:grpFill/>
              <a:ln>
                <a:noFill/>
              </a:ln>
            </p:spPr>
            <p:txBody>
              <a:bodyPr vert="horz" wrap="square" lIns="91440" tIns="45720" rIns="91440" bIns="45720" numCol="1" anchor="t" anchorCtr="0" compatLnSpc="1"/>
              <a:lstStyle/>
              <a:p>
                <a:endParaRPr lang="zh-CN" altLang="en-US"/>
              </a:p>
            </p:txBody>
          </p:sp>
          <p:sp>
            <p:nvSpPr>
              <p:cNvPr id="707" name="Freeform 1355"/>
              <p:cNvSpPr/>
              <p:nvPr/>
            </p:nvSpPr>
            <p:spPr bwMode="auto">
              <a:xfrm>
                <a:off x="5408" y="1802"/>
                <a:ext cx="20" cy="26"/>
              </a:xfrm>
              <a:custGeom>
                <a:avLst/>
                <a:gdLst>
                  <a:gd name="T0" fmla="*/ 0 w 20"/>
                  <a:gd name="T1" fmla="*/ 0 h 26"/>
                  <a:gd name="T2" fmla="*/ 20 w 20"/>
                  <a:gd name="T3" fmla="*/ 6 h 26"/>
                  <a:gd name="T4" fmla="*/ 20 w 20"/>
                  <a:gd name="T5" fmla="*/ 26 h 26"/>
                  <a:gd name="T6" fmla="*/ 0 w 20"/>
                  <a:gd name="T7" fmla="*/ 22 h 26"/>
                  <a:gd name="T8" fmla="*/ 0 w 20"/>
                  <a:gd name="T9" fmla="*/ 0 h 26"/>
                </a:gdLst>
                <a:ahLst/>
                <a:cxnLst>
                  <a:cxn ang="0">
                    <a:pos x="T0" y="T1"/>
                  </a:cxn>
                  <a:cxn ang="0">
                    <a:pos x="T2" y="T3"/>
                  </a:cxn>
                  <a:cxn ang="0">
                    <a:pos x="T4" y="T5"/>
                  </a:cxn>
                  <a:cxn ang="0">
                    <a:pos x="T6" y="T7"/>
                  </a:cxn>
                  <a:cxn ang="0">
                    <a:pos x="T8" y="T9"/>
                  </a:cxn>
                </a:cxnLst>
                <a:rect l="0" t="0" r="r" b="b"/>
                <a:pathLst>
                  <a:path w="20" h="26">
                    <a:moveTo>
                      <a:pt x="0" y="0"/>
                    </a:moveTo>
                    <a:lnTo>
                      <a:pt x="20" y="6"/>
                    </a:lnTo>
                    <a:lnTo>
                      <a:pt x="20" y="26"/>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8" name="Freeform 1356"/>
              <p:cNvSpPr/>
              <p:nvPr/>
            </p:nvSpPr>
            <p:spPr bwMode="auto">
              <a:xfrm>
                <a:off x="5442" y="1812"/>
                <a:ext cx="32" cy="22"/>
              </a:xfrm>
              <a:custGeom>
                <a:avLst/>
                <a:gdLst>
                  <a:gd name="T0" fmla="*/ 32 w 32"/>
                  <a:gd name="T1" fmla="*/ 8 h 22"/>
                  <a:gd name="T2" fmla="*/ 32 w 32"/>
                  <a:gd name="T3" fmla="*/ 22 h 22"/>
                  <a:gd name="T4" fmla="*/ 0 w 32"/>
                  <a:gd name="T5" fmla="*/ 18 h 22"/>
                  <a:gd name="T6" fmla="*/ 0 w 32"/>
                  <a:gd name="T7" fmla="*/ 0 h 22"/>
                  <a:gd name="T8" fmla="*/ 10 w 32"/>
                  <a:gd name="T9" fmla="*/ 2 h 22"/>
                  <a:gd name="T10" fmla="*/ 32 w 32"/>
                  <a:gd name="T11" fmla="*/ 8 h 22"/>
                </a:gdLst>
                <a:ahLst/>
                <a:cxnLst>
                  <a:cxn ang="0">
                    <a:pos x="T0" y="T1"/>
                  </a:cxn>
                  <a:cxn ang="0">
                    <a:pos x="T2" y="T3"/>
                  </a:cxn>
                  <a:cxn ang="0">
                    <a:pos x="T4" y="T5"/>
                  </a:cxn>
                  <a:cxn ang="0">
                    <a:pos x="T6" y="T7"/>
                  </a:cxn>
                  <a:cxn ang="0">
                    <a:pos x="T8" y="T9"/>
                  </a:cxn>
                  <a:cxn ang="0">
                    <a:pos x="T10" y="T11"/>
                  </a:cxn>
                </a:cxnLst>
                <a:rect l="0" t="0" r="r" b="b"/>
                <a:pathLst>
                  <a:path w="32" h="22">
                    <a:moveTo>
                      <a:pt x="32" y="8"/>
                    </a:moveTo>
                    <a:lnTo>
                      <a:pt x="32" y="22"/>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709" name="Freeform 1357"/>
              <p:cNvSpPr/>
              <p:nvPr/>
            </p:nvSpPr>
            <p:spPr bwMode="auto">
              <a:xfrm>
                <a:off x="5320" y="1836"/>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0" name="Freeform 1358"/>
              <p:cNvSpPr/>
              <p:nvPr/>
            </p:nvSpPr>
            <p:spPr bwMode="auto">
              <a:xfrm>
                <a:off x="5390" y="1846"/>
                <a:ext cx="18" cy="26"/>
              </a:xfrm>
              <a:custGeom>
                <a:avLst/>
                <a:gdLst>
                  <a:gd name="T0" fmla="*/ 0 w 18"/>
                  <a:gd name="T1" fmla="*/ 0 h 26"/>
                  <a:gd name="T2" fmla="*/ 18 w 18"/>
                  <a:gd name="T3" fmla="*/ 2 h 26"/>
                  <a:gd name="T4" fmla="*/ 18 w 18"/>
                  <a:gd name="T5" fmla="*/ 26 h 26"/>
                  <a:gd name="T6" fmla="*/ 0 w 18"/>
                  <a:gd name="T7" fmla="*/ 24 h 26"/>
                  <a:gd name="T8" fmla="*/ 0 w 18"/>
                  <a:gd name="T9" fmla="*/ 0 h 26"/>
                </a:gdLst>
                <a:ahLst/>
                <a:cxnLst>
                  <a:cxn ang="0">
                    <a:pos x="T0" y="T1"/>
                  </a:cxn>
                  <a:cxn ang="0">
                    <a:pos x="T2" y="T3"/>
                  </a:cxn>
                  <a:cxn ang="0">
                    <a:pos x="T4" y="T5"/>
                  </a:cxn>
                  <a:cxn ang="0">
                    <a:pos x="T6" y="T7"/>
                  </a:cxn>
                  <a:cxn ang="0">
                    <a:pos x="T8" y="T9"/>
                  </a:cxn>
                </a:cxnLst>
                <a:rect l="0" t="0" r="r" b="b"/>
                <a:pathLst>
                  <a:path w="18" h="26">
                    <a:moveTo>
                      <a:pt x="0" y="0"/>
                    </a:moveTo>
                    <a:lnTo>
                      <a:pt x="18" y="2"/>
                    </a:lnTo>
                    <a:lnTo>
                      <a:pt x="18" y="2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1" name="Freeform 1359"/>
              <p:cNvSpPr/>
              <p:nvPr/>
            </p:nvSpPr>
            <p:spPr bwMode="auto">
              <a:xfrm>
                <a:off x="5424" y="1850"/>
                <a:ext cx="50" cy="24"/>
              </a:xfrm>
              <a:custGeom>
                <a:avLst/>
                <a:gdLst>
                  <a:gd name="T0" fmla="*/ 50 w 50"/>
                  <a:gd name="T1" fmla="*/ 8 h 24"/>
                  <a:gd name="T2" fmla="*/ 50 w 50"/>
                  <a:gd name="T3" fmla="*/ 24 h 24"/>
                  <a:gd name="T4" fmla="*/ 0 w 50"/>
                  <a:gd name="T5" fmla="*/ 22 h 24"/>
                  <a:gd name="T6" fmla="*/ 0 w 50"/>
                  <a:gd name="T7" fmla="*/ 0 h 24"/>
                  <a:gd name="T8" fmla="*/ 50 w 50"/>
                  <a:gd name="T9" fmla="*/ 8 h 24"/>
                </a:gdLst>
                <a:ahLst/>
                <a:cxnLst>
                  <a:cxn ang="0">
                    <a:pos x="T0" y="T1"/>
                  </a:cxn>
                  <a:cxn ang="0">
                    <a:pos x="T2" y="T3"/>
                  </a:cxn>
                  <a:cxn ang="0">
                    <a:pos x="T4" y="T5"/>
                  </a:cxn>
                  <a:cxn ang="0">
                    <a:pos x="T6" y="T7"/>
                  </a:cxn>
                  <a:cxn ang="0">
                    <a:pos x="T8" y="T9"/>
                  </a:cxn>
                </a:cxnLst>
                <a:rect l="0" t="0" r="r" b="b"/>
                <a:pathLst>
                  <a:path w="50" h="24">
                    <a:moveTo>
                      <a:pt x="50" y="8"/>
                    </a:moveTo>
                    <a:lnTo>
                      <a:pt x="50" y="24"/>
                    </a:lnTo>
                    <a:lnTo>
                      <a:pt x="0" y="22"/>
                    </a:lnTo>
                    <a:lnTo>
                      <a:pt x="0" y="0"/>
                    </a:lnTo>
                    <a:lnTo>
                      <a:pt x="50" y="8"/>
                    </a:lnTo>
                    <a:close/>
                  </a:path>
                </a:pathLst>
              </a:custGeom>
              <a:grpFill/>
              <a:ln>
                <a:noFill/>
              </a:ln>
            </p:spPr>
            <p:txBody>
              <a:bodyPr vert="horz" wrap="square" lIns="91440" tIns="45720" rIns="91440" bIns="45720" numCol="1" anchor="t" anchorCtr="0" compatLnSpc="1"/>
              <a:lstStyle/>
              <a:p>
                <a:endParaRPr lang="zh-CN" altLang="en-US"/>
              </a:p>
            </p:txBody>
          </p:sp>
          <p:sp>
            <p:nvSpPr>
              <p:cNvPr id="712" name="Freeform 1360"/>
              <p:cNvSpPr/>
              <p:nvPr/>
            </p:nvSpPr>
            <p:spPr bwMode="auto">
              <a:xfrm>
                <a:off x="5320" y="1892"/>
                <a:ext cx="24" cy="32"/>
              </a:xfrm>
              <a:custGeom>
                <a:avLst/>
                <a:gdLst>
                  <a:gd name="T0" fmla="*/ 0 w 24"/>
                  <a:gd name="T1" fmla="*/ 0 h 32"/>
                  <a:gd name="T2" fmla="*/ 24 w 24"/>
                  <a:gd name="T3" fmla="*/ 0 h 32"/>
                  <a:gd name="T4" fmla="*/ 24 w 24"/>
                  <a:gd name="T5" fmla="*/ 30 h 32"/>
                  <a:gd name="T6" fmla="*/ 0 w 24"/>
                  <a:gd name="T7" fmla="*/ 32 h 32"/>
                  <a:gd name="T8" fmla="*/ 0 w 24"/>
                  <a:gd name="T9" fmla="*/ 0 h 32"/>
                </a:gdLst>
                <a:ahLst/>
                <a:cxnLst>
                  <a:cxn ang="0">
                    <a:pos x="T0" y="T1"/>
                  </a:cxn>
                  <a:cxn ang="0">
                    <a:pos x="T2" y="T3"/>
                  </a:cxn>
                  <a:cxn ang="0">
                    <a:pos x="T4" y="T5"/>
                  </a:cxn>
                  <a:cxn ang="0">
                    <a:pos x="T6" y="T7"/>
                  </a:cxn>
                  <a:cxn ang="0">
                    <a:pos x="T8" y="T9"/>
                  </a:cxn>
                </a:cxnLst>
                <a:rect l="0" t="0" r="r" b="b"/>
                <a:pathLst>
                  <a:path w="24" h="32">
                    <a:moveTo>
                      <a:pt x="0" y="0"/>
                    </a:moveTo>
                    <a:lnTo>
                      <a:pt x="24" y="0"/>
                    </a:lnTo>
                    <a:lnTo>
                      <a:pt x="24" y="3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3" name="Freeform 1361"/>
              <p:cNvSpPr/>
              <p:nvPr/>
            </p:nvSpPr>
            <p:spPr bwMode="auto">
              <a:xfrm>
                <a:off x="5358" y="1892"/>
                <a:ext cx="36" cy="28"/>
              </a:xfrm>
              <a:custGeom>
                <a:avLst/>
                <a:gdLst>
                  <a:gd name="T0" fmla="*/ 36 w 36"/>
                  <a:gd name="T1" fmla="*/ 2 h 28"/>
                  <a:gd name="T2" fmla="*/ 36 w 36"/>
                  <a:gd name="T3" fmla="*/ 26 h 28"/>
                  <a:gd name="T4" fmla="*/ 0 w 36"/>
                  <a:gd name="T5" fmla="*/ 28 h 28"/>
                  <a:gd name="T6" fmla="*/ 0 w 36"/>
                  <a:gd name="T7" fmla="*/ 0 h 28"/>
                  <a:gd name="T8" fmla="*/ 36 w 36"/>
                  <a:gd name="T9" fmla="*/ 2 h 28"/>
                </a:gdLst>
                <a:ahLst/>
                <a:cxnLst>
                  <a:cxn ang="0">
                    <a:pos x="T0" y="T1"/>
                  </a:cxn>
                  <a:cxn ang="0">
                    <a:pos x="T2" y="T3"/>
                  </a:cxn>
                  <a:cxn ang="0">
                    <a:pos x="T4" y="T5"/>
                  </a:cxn>
                  <a:cxn ang="0">
                    <a:pos x="T6" y="T7"/>
                  </a:cxn>
                  <a:cxn ang="0">
                    <a:pos x="T8" y="T9"/>
                  </a:cxn>
                </a:cxnLst>
                <a:rect l="0" t="0" r="r" b="b"/>
                <a:pathLst>
                  <a:path w="36" h="28">
                    <a:moveTo>
                      <a:pt x="36" y="2"/>
                    </a:moveTo>
                    <a:lnTo>
                      <a:pt x="36" y="26"/>
                    </a:lnTo>
                    <a:lnTo>
                      <a:pt x="0" y="28"/>
                    </a:lnTo>
                    <a:lnTo>
                      <a:pt x="0" y="0"/>
                    </a:lnTo>
                    <a:lnTo>
                      <a:pt x="36" y="2"/>
                    </a:lnTo>
                    <a:close/>
                  </a:path>
                </a:pathLst>
              </a:custGeom>
              <a:grpFill/>
              <a:ln>
                <a:noFill/>
              </a:ln>
            </p:spPr>
            <p:txBody>
              <a:bodyPr vert="horz" wrap="square" lIns="91440" tIns="45720" rIns="91440" bIns="45720" numCol="1" anchor="t" anchorCtr="0" compatLnSpc="1"/>
              <a:lstStyle/>
              <a:p>
                <a:endParaRPr lang="zh-CN" altLang="en-US"/>
              </a:p>
            </p:txBody>
          </p:sp>
          <p:sp>
            <p:nvSpPr>
              <p:cNvPr id="714" name="Freeform 1362"/>
              <p:cNvSpPr/>
              <p:nvPr/>
            </p:nvSpPr>
            <p:spPr bwMode="auto">
              <a:xfrm>
                <a:off x="5424" y="1894"/>
                <a:ext cx="22" cy="20"/>
              </a:xfrm>
              <a:custGeom>
                <a:avLst/>
                <a:gdLst>
                  <a:gd name="T0" fmla="*/ 0 w 22"/>
                  <a:gd name="T1" fmla="*/ 0 h 20"/>
                  <a:gd name="T2" fmla="*/ 22 w 22"/>
                  <a:gd name="T3" fmla="*/ 0 h 20"/>
                  <a:gd name="T4" fmla="*/ 22 w 22"/>
                  <a:gd name="T5" fmla="*/ 18 h 20"/>
                  <a:gd name="T6" fmla="*/ 0 w 22"/>
                  <a:gd name="T7" fmla="*/ 20 h 20"/>
                  <a:gd name="T8" fmla="*/ 0 w 22"/>
                  <a:gd name="T9" fmla="*/ 0 h 20"/>
                </a:gdLst>
                <a:ahLst/>
                <a:cxnLst>
                  <a:cxn ang="0">
                    <a:pos x="T0" y="T1"/>
                  </a:cxn>
                  <a:cxn ang="0">
                    <a:pos x="T2" y="T3"/>
                  </a:cxn>
                  <a:cxn ang="0">
                    <a:pos x="T4" y="T5"/>
                  </a:cxn>
                  <a:cxn ang="0">
                    <a:pos x="T6" y="T7"/>
                  </a:cxn>
                  <a:cxn ang="0">
                    <a:pos x="T8" y="T9"/>
                  </a:cxn>
                </a:cxnLst>
                <a:rect l="0" t="0" r="r" b="b"/>
                <a:pathLst>
                  <a:path w="22" h="20">
                    <a:moveTo>
                      <a:pt x="0" y="0"/>
                    </a:moveTo>
                    <a:lnTo>
                      <a:pt x="22" y="0"/>
                    </a:lnTo>
                    <a:lnTo>
                      <a:pt x="22" y="18"/>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5" name="Freeform 1363"/>
              <p:cNvSpPr/>
              <p:nvPr/>
            </p:nvSpPr>
            <p:spPr bwMode="auto">
              <a:xfrm>
                <a:off x="5462" y="1894"/>
                <a:ext cx="12" cy="18"/>
              </a:xfrm>
              <a:custGeom>
                <a:avLst/>
                <a:gdLst>
                  <a:gd name="T0" fmla="*/ 12 w 12"/>
                  <a:gd name="T1" fmla="*/ 0 h 18"/>
                  <a:gd name="T2" fmla="*/ 12 w 12"/>
                  <a:gd name="T3" fmla="*/ 16 h 18"/>
                  <a:gd name="T4" fmla="*/ 0 w 12"/>
                  <a:gd name="T5" fmla="*/ 18 h 18"/>
                  <a:gd name="T6" fmla="*/ 0 w 12"/>
                  <a:gd name="T7" fmla="*/ 0 h 18"/>
                  <a:gd name="T8" fmla="*/ 12 w 12"/>
                  <a:gd name="T9" fmla="*/ 0 h 18"/>
                </a:gdLst>
                <a:ahLst/>
                <a:cxnLst>
                  <a:cxn ang="0">
                    <a:pos x="T0" y="T1"/>
                  </a:cxn>
                  <a:cxn ang="0">
                    <a:pos x="T2" y="T3"/>
                  </a:cxn>
                  <a:cxn ang="0">
                    <a:pos x="T4" y="T5"/>
                  </a:cxn>
                  <a:cxn ang="0">
                    <a:pos x="T6" y="T7"/>
                  </a:cxn>
                  <a:cxn ang="0">
                    <a:pos x="T8" y="T9"/>
                  </a:cxn>
                </a:cxnLst>
                <a:rect l="0" t="0" r="r" b="b"/>
                <a:pathLst>
                  <a:path w="12" h="18">
                    <a:moveTo>
                      <a:pt x="12" y="0"/>
                    </a:moveTo>
                    <a:lnTo>
                      <a:pt x="12" y="16"/>
                    </a:lnTo>
                    <a:lnTo>
                      <a:pt x="0" y="18"/>
                    </a:lnTo>
                    <a:lnTo>
                      <a:pt x="0" y="0"/>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16" name="Freeform 1364"/>
              <p:cNvSpPr/>
              <p:nvPr/>
            </p:nvSpPr>
            <p:spPr bwMode="auto">
              <a:xfrm>
                <a:off x="5320" y="1942"/>
                <a:ext cx="58" cy="39"/>
              </a:xfrm>
              <a:custGeom>
                <a:avLst/>
                <a:gdLst>
                  <a:gd name="T0" fmla="*/ 0 w 58"/>
                  <a:gd name="T1" fmla="*/ 6 h 39"/>
                  <a:gd name="T2" fmla="*/ 58 w 58"/>
                  <a:gd name="T3" fmla="*/ 0 h 39"/>
                  <a:gd name="T4" fmla="*/ 58 w 58"/>
                  <a:gd name="T5" fmla="*/ 27 h 39"/>
                  <a:gd name="T6" fmla="*/ 0 w 58"/>
                  <a:gd name="T7" fmla="*/ 39 h 39"/>
                  <a:gd name="T8" fmla="*/ 0 w 58"/>
                  <a:gd name="T9" fmla="*/ 6 h 39"/>
                </a:gdLst>
                <a:ahLst/>
                <a:cxnLst>
                  <a:cxn ang="0">
                    <a:pos x="T0" y="T1"/>
                  </a:cxn>
                  <a:cxn ang="0">
                    <a:pos x="T2" y="T3"/>
                  </a:cxn>
                  <a:cxn ang="0">
                    <a:pos x="T4" y="T5"/>
                  </a:cxn>
                  <a:cxn ang="0">
                    <a:pos x="T6" y="T7"/>
                  </a:cxn>
                  <a:cxn ang="0">
                    <a:pos x="T8" y="T9"/>
                  </a:cxn>
                </a:cxnLst>
                <a:rect l="0" t="0" r="r" b="b"/>
                <a:pathLst>
                  <a:path w="58" h="39">
                    <a:moveTo>
                      <a:pt x="0" y="6"/>
                    </a:moveTo>
                    <a:lnTo>
                      <a:pt x="58" y="0"/>
                    </a:lnTo>
                    <a:lnTo>
                      <a:pt x="58" y="27"/>
                    </a:lnTo>
                    <a:lnTo>
                      <a:pt x="0" y="39"/>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17" name="Freeform 1365"/>
              <p:cNvSpPr/>
              <p:nvPr/>
            </p:nvSpPr>
            <p:spPr bwMode="auto">
              <a:xfrm>
                <a:off x="5394" y="1938"/>
                <a:ext cx="14" cy="27"/>
              </a:xfrm>
              <a:custGeom>
                <a:avLst/>
                <a:gdLst>
                  <a:gd name="T0" fmla="*/ 14 w 14"/>
                  <a:gd name="T1" fmla="*/ 0 h 27"/>
                  <a:gd name="T2" fmla="*/ 14 w 14"/>
                  <a:gd name="T3" fmla="*/ 22 h 27"/>
                  <a:gd name="T4" fmla="*/ 0 w 14"/>
                  <a:gd name="T5" fmla="*/ 27 h 27"/>
                  <a:gd name="T6" fmla="*/ 0 w 14"/>
                  <a:gd name="T7" fmla="*/ 2 h 27"/>
                  <a:gd name="T8" fmla="*/ 14 w 14"/>
                  <a:gd name="T9" fmla="*/ 0 h 27"/>
                </a:gdLst>
                <a:ahLst/>
                <a:cxnLst>
                  <a:cxn ang="0">
                    <a:pos x="T0" y="T1"/>
                  </a:cxn>
                  <a:cxn ang="0">
                    <a:pos x="T2" y="T3"/>
                  </a:cxn>
                  <a:cxn ang="0">
                    <a:pos x="T4" y="T5"/>
                  </a:cxn>
                  <a:cxn ang="0">
                    <a:pos x="T6" y="T7"/>
                  </a:cxn>
                  <a:cxn ang="0">
                    <a:pos x="T8" y="T9"/>
                  </a:cxn>
                </a:cxnLst>
                <a:rect l="0" t="0" r="r" b="b"/>
                <a:pathLst>
                  <a:path w="14" h="27">
                    <a:moveTo>
                      <a:pt x="14" y="0"/>
                    </a:moveTo>
                    <a:lnTo>
                      <a:pt x="14" y="22"/>
                    </a:lnTo>
                    <a:lnTo>
                      <a:pt x="0" y="27"/>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18" name="Freeform 1366"/>
              <p:cNvSpPr/>
              <p:nvPr/>
            </p:nvSpPr>
            <p:spPr bwMode="auto">
              <a:xfrm>
                <a:off x="5422" y="1930"/>
                <a:ext cx="52" cy="28"/>
              </a:xfrm>
              <a:custGeom>
                <a:avLst/>
                <a:gdLst>
                  <a:gd name="T0" fmla="*/ 52 w 52"/>
                  <a:gd name="T1" fmla="*/ 0 h 28"/>
                  <a:gd name="T2" fmla="*/ 52 w 52"/>
                  <a:gd name="T3" fmla="*/ 16 h 28"/>
                  <a:gd name="T4" fmla="*/ 2 w 52"/>
                  <a:gd name="T5" fmla="*/ 28 h 28"/>
                  <a:gd name="T6" fmla="*/ 2 w 52"/>
                  <a:gd name="T7" fmla="*/ 8 h 28"/>
                  <a:gd name="T8" fmla="*/ 0 w 52"/>
                  <a:gd name="T9" fmla="*/ 6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6"/>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19" name="Freeform 1367"/>
              <p:cNvSpPr/>
              <p:nvPr/>
            </p:nvSpPr>
            <p:spPr bwMode="auto">
              <a:xfrm>
                <a:off x="5320" y="1997"/>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0" name="Freeform 1368"/>
              <p:cNvSpPr/>
              <p:nvPr/>
            </p:nvSpPr>
            <p:spPr bwMode="auto">
              <a:xfrm>
                <a:off x="5364" y="1987"/>
                <a:ext cx="30" cy="34"/>
              </a:xfrm>
              <a:custGeom>
                <a:avLst/>
                <a:gdLst>
                  <a:gd name="T0" fmla="*/ 30 w 30"/>
                  <a:gd name="T1" fmla="*/ 0 h 34"/>
                  <a:gd name="T2" fmla="*/ 30 w 30"/>
                  <a:gd name="T3" fmla="*/ 24 h 34"/>
                  <a:gd name="T4" fmla="*/ 0 w 30"/>
                  <a:gd name="T5" fmla="*/ 34 h 34"/>
                  <a:gd name="T6" fmla="*/ 0 w 30"/>
                  <a:gd name="T7" fmla="*/ 6 h 34"/>
                  <a:gd name="T8" fmla="*/ 30 w 30"/>
                  <a:gd name="T9" fmla="*/ 0 h 34"/>
                </a:gdLst>
                <a:ahLst/>
                <a:cxnLst>
                  <a:cxn ang="0">
                    <a:pos x="T0" y="T1"/>
                  </a:cxn>
                  <a:cxn ang="0">
                    <a:pos x="T2" y="T3"/>
                  </a:cxn>
                  <a:cxn ang="0">
                    <a:pos x="T4" y="T5"/>
                  </a:cxn>
                  <a:cxn ang="0">
                    <a:pos x="T6" y="T7"/>
                  </a:cxn>
                  <a:cxn ang="0">
                    <a:pos x="T8" y="T9"/>
                  </a:cxn>
                </a:cxnLst>
                <a:rect l="0" t="0" r="r" b="b"/>
                <a:pathLst>
                  <a:path w="30" h="34">
                    <a:moveTo>
                      <a:pt x="30" y="0"/>
                    </a:moveTo>
                    <a:lnTo>
                      <a:pt x="30" y="24"/>
                    </a:lnTo>
                    <a:lnTo>
                      <a:pt x="0" y="34"/>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21" name="Freeform 1369"/>
              <p:cNvSpPr/>
              <p:nvPr/>
            </p:nvSpPr>
            <p:spPr bwMode="auto">
              <a:xfrm>
                <a:off x="5424" y="1977"/>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722" name="Freeform 1370"/>
              <p:cNvSpPr/>
              <p:nvPr/>
            </p:nvSpPr>
            <p:spPr bwMode="auto">
              <a:xfrm>
                <a:off x="5460" y="1971"/>
                <a:ext cx="14" cy="20"/>
              </a:xfrm>
              <a:custGeom>
                <a:avLst/>
                <a:gdLst>
                  <a:gd name="T0" fmla="*/ 14 w 14"/>
                  <a:gd name="T1" fmla="*/ 0 h 20"/>
                  <a:gd name="T2" fmla="*/ 14 w 14"/>
                  <a:gd name="T3" fmla="*/ 14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4"/>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23" name="Freeform 1371"/>
              <p:cNvSpPr/>
              <p:nvPr/>
            </p:nvSpPr>
            <p:spPr bwMode="auto">
              <a:xfrm>
                <a:off x="5320" y="2055"/>
                <a:ext cx="22" cy="38"/>
              </a:xfrm>
              <a:custGeom>
                <a:avLst/>
                <a:gdLst>
                  <a:gd name="T0" fmla="*/ 0 w 22"/>
                  <a:gd name="T1" fmla="*/ 6 h 38"/>
                  <a:gd name="T2" fmla="*/ 22 w 22"/>
                  <a:gd name="T3" fmla="*/ 0 h 38"/>
                  <a:gd name="T4" fmla="*/ 22 w 22"/>
                  <a:gd name="T5" fmla="*/ 28 h 38"/>
                  <a:gd name="T6" fmla="*/ 0 w 22"/>
                  <a:gd name="T7" fmla="*/ 38 h 38"/>
                  <a:gd name="T8" fmla="*/ 0 w 22"/>
                  <a:gd name="T9" fmla="*/ 6 h 38"/>
                </a:gdLst>
                <a:ahLst/>
                <a:cxnLst>
                  <a:cxn ang="0">
                    <a:pos x="T0" y="T1"/>
                  </a:cxn>
                  <a:cxn ang="0">
                    <a:pos x="T2" y="T3"/>
                  </a:cxn>
                  <a:cxn ang="0">
                    <a:pos x="T4" y="T5"/>
                  </a:cxn>
                  <a:cxn ang="0">
                    <a:pos x="T6" y="T7"/>
                  </a:cxn>
                  <a:cxn ang="0">
                    <a:pos x="T8" y="T9"/>
                  </a:cxn>
                </a:cxnLst>
                <a:rect l="0" t="0" r="r" b="b"/>
                <a:pathLst>
                  <a:path w="22" h="38">
                    <a:moveTo>
                      <a:pt x="0" y="6"/>
                    </a:moveTo>
                    <a:lnTo>
                      <a:pt x="22" y="0"/>
                    </a:lnTo>
                    <a:lnTo>
                      <a:pt x="22"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4" name="Freeform 1372"/>
              <p:cNvSpPr/>
              <p:nvPr/>
            </p:nvSpPr>
            <p:spPr bwMode="auto">
              <a:xfrm>
                <a:off x="5358" y="2027"/>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725" name="Freeform 1373"/>
              <p:cNvSpPr/>
              <p:nvPr/>
            </p:nvSpPr>
            <p:spPr bwMode="auto">
              <a:xfrm>
                <a:off x="5436" y="2009"/>
                <a:ext cx="38" cy="32"/>
              </a:xfrm>
              <a:custGeom>
                <a:avLst/>
                <a:gdLst>
                  <a:gd name="T0" fmla="*/ 38 w 38"/>
                  <a:gd name="T1" fmla="*/ 0 h 32"/>
                  <a:gd name="T2" fmla="*/ 38 w 38"/>
                  <a:gd name="T3" fmla="*/ 16 h 32"/>
                  <a:gd name="T4" fmla="*/ 0 w 38"/>
                  <a:gd name="T5" fmla="*/ 32 h 32"/>
                  <a:gd name="T6" fmla="*/ 0 w 38"/>
                  <a:gd name="T7" fmla="*/ 12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2"/>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726" name="Freeform 1374"/>
              <p:cNvSpPr/>
              <p:nvPr/>
            </p:nvSpPr>
            <p:spPr bwMode="auto">
              <a:xfrm>
                <a:off x="5320" y="2097"/>
                <a:ext cx="42" cy="50"/>
              </a:xfrm>
              <a:custGeom>
                <a:avLst/>
                <a:gdLst>
                  <a:gd name="T0" fmla="*/ 0 w 42"/>
                  <a:gd name="T1" fmla="*/ 20 h 50"/>
                  <a:gd name="T2" fmla="*/ 42 w 42"/>
                  <a:gd name="T3" fmla="*/ 0 h 50"/>
                  <a:gd name="T4" fmla="*/ 42 w 42"/>
                  <a:gd name="T5" fmla="*/ 28 h 50"/>
                  <a:gd name="T6" fmla="*/ 0 w 42"/>
                  <a:gd name="T7" fmla="*/ 50 h 50"/>
                  <a:gd name="T8" fmla="*/ 0 w 42"/>
                  <a:gd name="T9" fmla="*/ 20 h 50"/>
                </a:gdLst>
                <a:ahLst/>
                <a:cxnLst>
                  <a:cxn ang="0">
                    <a:pos x="T0" y="T1"/>
                  </a:cxn>
                  <a:cxn ang="0">
                    <a:pos x="T2" y="T3"/>
                  </a:cxn>
                  <a:cxn ang="0">
                    <a:pos x="T4" y="T5"/>
                  </a:cxn>
                  <a:cxn ang="0">
                    <a:pos x="T6" y="T7"/>
                  </a:cxn>
                  <a:cxn ang="0">
                    <a:pos x="T8" y="T9"/>
                  </a:cxn>
                </a:cxnLst>
                <a:rect l="0" t="0" r="r" b="b"/>
                <a:pathLst>
                  <a:path w="42" h="50">
                    <a:moveTo>
                      <a:pt x="0" y="20"/>
                    </a:moveTo>
                    <a:lnTo>
                      <a:pt x="42" y="0"/>
                    </a:lnTo>
                    <a:lnTo>
                      <a:pt x="42" y="28"/>
                    </a:lnTo>
                    <a:lnTo>
                      <a:pt x="0" y="50"/>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727" name="Freeform 1375"/>
              <p:cNvSpPr/>
              <p:nvPr/>
            </p:nvSpPr>
            <p:spPr bwMode="auto">
              <a:xfrm>
                <a:off x="5392" y="2063"/>
                <a:ext cx="50" cy="46"/>
              </a:xfrm>
              <a:custGeom>
                <a:avLst/>
                <a:gdLst>
                  <a:gd name="T0" fmla="*/ 0 w 50"/>
                  <a:gd name="T1" fmla="*/ 22 h 46"/>
                  <a:gd name="T2" fmla="*/ 50 w 50"/>
                  <a:gd name="T3" fmla="*/ 0 h 46"/>
                  <a:gd name="T4" fmla="*/ 50 w 50"/>
                  <a:gd name="T5" fmla="*/ 20 h 46"/>
                  <a:gd name="T6" fmla="*/ 0 w 50"/>
                  <a:gd name="T7" fmla="*/ 46 h 46"/>
                  <a:gd name="T8" fmla="*/ 0 w 50"/>
                  <a:gd name="T9" fmla="*/ 22 h 46"/>
                </a:gdLst>
                <a:ahLst/>
                <a:cxnLst>
                  <a:cxn ang="0">
                    <a:pos x="T0" y="T1"/>
                  </a:cxn>
                  <a:cxn ang="0">
                    <a:pos x="T2" y="T3"/>
                  </a:cxn>
                  <a:cxn ang="0">
                    <a:pos x="T4" y="T5"/>
                  </a:cxn>
                  <a:cxn ang="0">
                    <a:pos x="T6" y="T7"/>
                  </a:cxn>
                  <a:cxn ang="0">
                    <a:pos x="T8" y="T9"/>
                  </a:cxn>
                </a:cxnLst>
                <a:rect l="0" t="0" r="r" b="b"/>
                <a:pathLst>
                  <a:path w="50" h="46">
                    <a:moveTo>
                      <a:pt x="0" y="22"/>
                    </a:moveTo>
                    <a:lnTo>
                      <a:pt x="50" y="0"/>
                    </a:lnTo>
                    <a:lnTo>
                      <a:pt x="50" y="20"/>
                    </a:lnTo>
                    <a:lnTo>
                      <a:pt x="0" y="46"/>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28" name="Freeform 1376"/>
              <p:cNvSpPr/>
              <p:nvPr/>
            </p:nvSpPr>
            <p:spPr bwMode="auto">
              <a:xfrm>
                <a:off x="5456" y="2049"/>
                <a:ext cx="18" cy="26"/>
              </a:xfrm>
              <a:custGeom>
                <a:avLst/>
                <a:gdLst>
                  <a:gd name="T0" fmla="*/ 18 w 18"/>
                  <a:gd name="T1" fmla="*/ 0 h 26"/>
                  <a:gd name="T2" fmla="*/ 18 w 18"/>
                  <a:gd name="T3" fmla="*/ 16 h 26"/>
                  <a:gd name="T4" fmla="*/ 0 w 18"/>
                  <a:gd name="T5" fmla="*/ 26 h 26"/>
                  <a:gd name="T6" fmla="*/ 0 w 18"/>
                  <a:gd name="T7" fmla="*/ 8 h 26"/>
                  <a:gd name="T8" fmla="*/ 18 w 18"/>
                  <a:gd name="T9" fmla="*/ 0 h 26"/>
                </a:gdLst>
                <a:ahLst/>
                <a:cxnLst>
                  <a:cxn ang="0">
                    <a:pos x="T0" y="T1"/>
                  </a:cxn>
                  <a:cxn ang="0">
                    <a:pos x="T2" y="T3"/>
                  </a:cxn>
                  <a:cxn ang="0">
                    <a:pos x="T4" y="T5"/>
                  </a:cxn>
                  <a:cxn ang="0">
                    <a:pos x="T6" y="T7"/>
                  </a:cxn>
                  <a:cxn ang="0">
                    <a:pos x="T8" y="T9"/>
                  </a:cxn>
                </a:cxnLst>
                <a:rect l="0" t="0" r="r" b="b"/>
                <a:pathLst>
                  <a:path w="18" h="26">
                    <a:moveTo>
                      <a:pt x="18" y="0"/>
                    </a:moveTo>
                    <a:lnTo>
                      <a:pt x="18" y="16"/>
                    </a:lnTo>
                    <a:lnTo>
                      <a:pt x="0" y="26"/>
                    </a:lnTo>
                    <a:lnTo>
                      <a:pt x="0" y="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729" name="Freeform 1377"/>
              <p:cNvSpPr/>
              <p:nvPr/>
            </p:nvSpPr>
            <p:spPr bwMode="auto">
              <a:xfrm>
                <a:off x="5320" y="2159"/>
                <a:ext cx="24" cy="44"/>
              </a:xfrm>
              <a:custGeom>
                <a:avLst/>
                <a:gdLst>
                  <a:gd name="T0" fmla="*/ 0 w 24"/>
                  <a:gd name="T1" fmla="*/ 14 h 44"/>
                  <a:gd name="T2" fmla="*/ 24 w 24"/>
                  <a:gd name="T3" fmla="*/ 0 h 44"/>
                  <a:gd name="T4" fmla="*/ 24 w 24"/>
                  <a:gd name="T5" fmla="*/ 30 h 44"/>
                  <a:gd name="T6" fmla="*/ 0 w 24"/>
                  <a:gd name="T7" fmla="*/ 44 h 44"/>
                  <a:gd name="T8" fmla="*/ 0 w 24"/>
                  <a:gd name="T9" fmla="*/ 14 h 44"/>
                </a:gdLst>
                <a:ahLst/>
                <a:cxnLst>
                  <a:cxn ang="0">
                    <a:pos x="T0" y="T1"/>
                  </a:cxn>
                  <a:cxn ang="0">
                    <a:pos x="T2" y="T3"/>
                  </a:cxn>
                  <a:cxn ang="0">
                    <a:pos x="T4" y="T5"/>
                  </a:cxn>
                  <a:cxn ang="0">
                    <a:pos x="T6" y="T7"/>
                  </a:cxn>
                  <a:cxn ang="0">
                    <a:pos x="T8" y="T9"/>
                  </a:cxn>
                </a:cxnLst>
                <a:rect l="0" t="0" r="r" b="b"/>
                <a:pathLst>
                  <a:path w="24" h="44">
                    <a:moveTo>
                      <a:pt x="0" y="14"/>
                    </a:moveTo>
                    <a:lnTo>
                      <a:pt x="24" y="0"/>
                    </a:lnTo>
                    <a:lnTo>
                      <a:pt x="24" y="30"/>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30" name="Freeform 1378"/>
              <p:cNvSpPr/>
              <p:nvPr/>
            </p:nvSpPr>
            <p:spPr bwMode="auto">
              <a:xfrm>
                <a:off x="5360" y="2133"/>
                <a:ext cx="34" cy="46"/>
              </a:xfrm>
              <a:custGeom>
                <a:avLst/>
                <a:gdLst>
                  <a:gd name="T0" fmla="*/ 34 w 34"/>
                  <a:gd name="T1" fmla="*/ 0 h 46"/>
                  <a:gd name="T2" fmla="*/ 34 w 34"/>
                  <a:gd name="T3" fmla="*/ 24 h 46"/>
                  <a:gd name="T4" fmla="*/ 0 w 34"/>
                  <a:gd name="T5" fmla="*/ 46 h 46"/>
                  <a:gd name="T6" fmla="*/ 0 w 34"/>
                  <a:gd name="T7" fmla="*/ 18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4"/>
                    </a:lnTo>
                    <a:lnTo>
                      <a:pt x="0" y="46"/>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1" name="Freeform 1379"/>
              <p:cNvSpPr/>
              <p:nvPr/>
            </p:nvSpPr>
            <p:spPr bwMode="auto">
              <a:xfrm>
                <a:off x="5420" y="2113"/>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32" name="Freeform 1380"/>
              <p:cNvSpPr/>
              <p:nvPr/>
            </p:nvSpPr>
            <p:spPr bwMode="auto">
              <a:xfrm>
                <a:off x="5446" y="2091"/>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33" name="Freeform 1381"/>
              <p:cNvSpPr/>
              <p:nvPr/>
            </p:nvSpPr>
            <p:spPr bwMode="auto">
              <a:xfrm>
                <a:off x="5320" y="2201"/>
                <a:ext cx="40" cy="54"/>
              </a:xfrm>
              <a:custGeom>
                <a:avLst/>
                <a:gdLst>
                  <a:gd name="T0" fmla="*/ 0 w 40"/>
                  <a:gd name="T1" fmla="*/ 22 h 54"/>
                  <a:gd name="T2" fmla="*/ 40 w 40"/>
                  <a:gd name="T3" fmla="*/ 0 h 54"/>
                  <a:gd name="T4" fmla="*/ 40 w 40"/>
                  <a:gd name="T5" fmla="*/ 26 h 54"/>
                  <a:gd name="T6" fmla="*/ 0 w 40"/>
                  <a:gd name="T7" fmla="*/ 54 h 54"/>
                  <a:gd name="T8" fmla="*/ 0 w 40"/>
                  <a:gd name="T9" fmla="*/ 22 h 54"/>
                </a:gdLst>
                <a:ahLst/>
                <a:cxnLst>
                  <a:cxn ang="0">
                    <a:pos x="T0" y="T1"/>
                  </a:cxn>
                  <a:cxn ang="0">
                    <a:pos x="T2" y="T3"/>
                  </a:cxn>
                  <a:cxn ang="0">
                    <a:pos x="T4" y="T5"/>
                  </a:cxn>
                  <a:cxn ang="0">
                    <a:pos x="T6" y="T7"/>
                  </a:cxn>
                  <a:cxn ang="0">
                    <a:pos x="T8" y="T9"/>
                  </a:cxn>
                </a:cxnLst>
                <a:rect l="0" t="0" r="r" b="b"/>
                <a:pathLst>
                  <a:path w="40" h="54">
                    <a:moveTo>
                      <a:pt x="0" y="22"/>
                    </a:moveTo>
                    <a:lnTo>
                      <a:pt x="40" y="0"/>
                    </a:lnTo>
                    <a:lnTo>
                      <a:pt x="40" y="26"/>
                    </a:lnTo>
                    <a:lnTo>
                      <a:pt x="0" y="54"/>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34" name="Freeform 1382"/>
              <p:cNvSpPr/>
              <p:nvPr/>
            </p:nvSpPr>
            <p:spPr bwMode="auto">
              <a:xfrm>
                <a:off x="5374" y="2171"/>
                <a:ext cx="34" cy="46"/>
              </a:xfrm>
              <a:custGeom>
                <a:avLst/>
                <a:gdLst>
                  <a:gd name="T0" fmla="*/ 34 w 34"/>
                  <a:gd name="T1" fmla="*/ 0 h 46"/>
                  <a:gd name="T2" fmla="*/ 34 w 34"/>
                  <a:gd name="T3" fmla="*/ 22 h 46"/>
                  <a:gd name="T4" fmla="*/ 0 w 34"/>
                  <a:gd name="T5" fmla="*/ 46 h 46"/>
                  <a:gd name="T6" fmla="*/ 0 w 34"/>
                  <a:gd name="T7" fmla="*/ 20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2"/>
                    </a:lnTo>
                    <a:lnTo>
                      <a:pt x="0" y="46"/>
                    </a:lnTo>
                    <a:lnTo>
                      <a:pt x="0" y="20"/>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5" name="Freeform 1383"/>
              <p:cNvSpPr/>
              <p:nvPr/>
            </p:nvSpPr>
            <p:spPr bwMode="auto">
              <a:xfrm>
                <a:off x="5424" y="2133"/>
                <a:ext cx="50" cy="50"/>
              </a:xfrm>
              <a:custGeom>
                <a:avLst/>
                <a:gdLst>
                  <a:gd name="T0" fmla="*/ 50 w 50"/>
                  <a:gd name="T1" fmla="*/ 0 h 50"/>
                  <a:gd name="T2" fmla="*/ 50 w 50"/>
                  <a:gd name="T3" fmla="*/ 16 h 50"/>
                  <a:gd name="T4" fmla="*/ 0 w 50"/>
                  <a:gd name="T5" fmla="*/ 50 h 50"/>
                  <a:gd name="T6" fmla="*/ 0 w 50"/>
                  <a:gd name="T7" fmla="*/ 30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30"/>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736" name="Freeform 1384"/>
              <p:cNvSpPr/>
              <p:nvPr/>
            </p:nvSpPr>
            <p:spPr bwMode="auto">
              <a:xfrm>
                <a:off x="5320" y="2259"/>
                <a:ext cx="22" cy="46"/>
              </a:xfrm>
              <a:custGeom>
                <a:avLst/>
                <a:gdLst>
                  <a:gd name="T0" fmla="*/ 0 w 22"/>
                  <a:gd name="T1" fmla="*/ 16 h 46"/>
                  <a:gd name="T2" fmla="*/ 22 w 22"/>
                  <a:gd name="T3" fmla="*/ 0 h 46"/>
                  <a:gd name="T4" fmla="*/ 22 w 22"/>
                  <a:gd name="T5" fmla="*/ 30 h 46"/>
                  <a:gd name="T6" fmla="*/ 0 w 22"/>
                  <a:gd name="T7" fmla="*/ 46 h 46"/>
                  <a:gd name="T8" fmla="*/ 0 w 22"/>
                  <a:gd name="T9" fmla="*/ 16 h 46"/>
                </a:gdLst>
                <a:ahLst/>
                <a:cxnLst>
                  <a:cxn ang="0">
                    <a:pos x="T0" y="T1"/>
                  </a:cxn>
                  <a:cxn ang="0">
                    <a:pos x="T2" y="T3"/>
                  </a:cxn>
                  <a:cxn ang="0">
                    <a:pos x="T4" y="T5"/>
                  </a:cxn>
                  <a:cxn ang="0">
                    <a:pos x="T6" y="T7"/>
                  </a:cxn>
                  <a:cxn ang="0">
                    <a:pos x="T8" y="T9"/>
                  </a:cxn>
                </a:cxnLst>
                <a:rect l="0" t="0" r="r" b="b"/>
                <a:pathLst>
                  <a:path w="22" h="46">
                    <a:moveTo>
                      <a:pt x="0" y="16"/>
                    </a:moveTo>
                    <a:lnTo>
                      <a:pt x="22" y="0"/>
                    </a:lnTo>
                    <a:lnTo>
                      <a:pt x="22" y="30"/>
                    </a:lnTo>
                    <a:lnTo>
                      <a:pt x="0" y="46"/>
                    </a:lnTo>
                    <a:lnTo>
                      <a:pt x="0" y="16"/>
                    </a:lnTo>
                    <a:close/>
                  </a:path>
                </a:pathLst>
              </a:custGeom>
              <a:grpFill/>
              <a:ln>
                <a:noFill/>
              </a:ln>
            </p:spPr>
            <p:txBody>
              <a:bodyPr vert="horz" wrap="square" lIns="91440" tIns="45720" rIns="91440" bIns="45720" numCol="1" anchor="t" anchorCtr="0" compatLnSpc="1"/>
              <a:lstStyle/>
              <a:p>
                <a:endParaRPr lang="zh-CN" altLang="en-US"/>
              </a:p>
            </p:txBody>
          </p:sp>
          <p:sp>
            <p:nvSpPr>
              <p:cNvPr id="737" name="Freeform 1385"/>
              <p:cNvSpPr/>
              <p:nvPr/>
            </p:nvSpPr>
            <p:spPr bwMode="auto">
              <a:xfrm>
                <a:off x="5358" y="2195"/>
                <a:ext cx="82" cy="82"/>
              </a:xfrm>
              <a:custGeom>
                <a:avLst/>
                <a:gdLst>
                  <a:gd name="T0" fmla="*/ 82 w 82"/>
                  <a:gd name="T1" fmla="*/ 0 h 82"/>
                  <a:gd name="T2" fmla="*/ 82 w 82"/>
                  <a:gd name="T3" fmla="*/ 20 h 82"/>
                  <a:gd name="T4" fmla="*/ 0 w 82"/>
                  <a:gd name="T5" fmla="*/ 82 h 82"/>
                  <a:gd name="T6" fmla="*/ 0 w 82"/>
                  <a:gd name="T7" fmla="*/ 54 h 82"/>
                  <a:gd name="T8" fmla="*/ 82 w 82"/>
                  <a:gd name="T9" fmla="*/ 0 h 82"/>
                </a:gdLst>
                <a:ahLst/>
                <a:cxnLst>
                  <a:cxn ang="0">
                    <a:pos x="T0" y="T1"/>
                  </a:cxn>
                  <a:cxn ang="0">
                    <a:pos x="T2" y="T3"/>
                  </a:cxn>
                  <a:cxn ang="0">
                    <a:pos x="T4" y="T5"/>
                  </a:cxn>
                  <a:cxn ang="0">
                    <a:pos x="T6" y="T7"/>
                  </a:cxn>
                  <a:cxn ang="0">
                    <a:pos x="T8" y="T9"/>
                  </a:cxn>
                </a:cxnLst>
                <a:rect l="0" t="0" r="r" b="b"/>
                <a:pathLst>
                  <a:path w="82" h="82">
                    <a:moveTo>
                      <a:pt x="82" y="0"/>
                    </a:moveTo>
                    <a:lnTo>
                      <a:pt x="82" y="20"/>
                    </a:lnTo>
                    <a:lnTo>
                      <a:pt x="0" y="82"/>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738" name="Freeform 1386"/>
              <p:cNvSpPr/>
              <p:nvPr/>
            </p:nvSpPr>
            <p:spPr bwMode="auto">
              <a:xfrm>
                <a:off x="5454" y="2173"/>
                <a:ext cx="20" cy="30"/>
              </a:xfrm>
              <a:custGeom>
                <a:avLst/>
                <a:gdLst>
                  <a:gd name="T0" fmla="*/ 20 w 20"/>
                  <a:gd name="T1" fmla="*/ 0 h 30"/>
                  <a:gd name="T2" fmla="*/ 20 w 20"/>
                  <a:gd name="T3" fmla="*/ 16 h 30"/>
                  <a:gd name="T4" fmla="*/ 0 w 20"/>
                  <a:gd name="T5" fmla="*/ 30 h 30"/>
                  <a:gd name="T6" fmla="*/ 0 w 20"/>
                  <a:gd name="T7" fmla="*/ 12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2"/>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39" name="Freeform 1387"/>
              <p:cNvSpPr/>
              <p:nvPr/>
            </p:nvSpPr>
            <p:spPr bwMode="auto">
              <a:xfrm>
                <a:off x="5392" y="2259"/>
                <a:ext cx="20" cy="38"/>
              </a:xfrm>
              <a:custGeom>
                <a:avLst/>
                <a:gdLst>
                  <a:gd name="T0" fmla="*/ 20 w 20"/>
                  <a:gd name="T1" fmla="*/ 0 h 38"/>
                  <a:gd name="T2" fmla="*/ 20 w 20"/>
                  <a:gd name="T3" fmla="*/ 22 h 38"/>
                  <a:gd name="T4" fmla="*/ 0 w 20"/>
                  <a:gd name="T5" fmla="*/ 38 h 38"/>
                  <a:gd name="T6" fmla="*/ 0 w 20"/>
                  <a:gd name="T7" fmla="*/ 14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lnTo>
                      <a:pt x="20" y="22"/>
                    </a:lnTo>
                    <a:lnTo>
                      <a:pt x="0" y="38"/>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0" name="Freeform 1388"/>
              <p:cNvSpPr/>
              <p:nvPr/>
            </p:nvSpPr>
            <p:spPr bwMode="auto">
              <a:xfrm>
                <a:off x="5454" y="2215"/>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1" name="Freeform 1389"/>
              <p:cNvSpPr/>
              <p:nvPr/>
            </p:nvSpPr>
            <p:spPr bwMode="auto">
              <a:xfrm>
                <a:off x="5320" y="2349"/>
                <a:ext cx="32" cy="56"/>
              </a:xfrm>
              <a:custGeom>
                <a:avLst/>
                <a:gdLst>
                  <a:gd name="T0" fmla="*/ 0 w 32"/>
                  <a:gd name="T1" fmla="*/ 26 h 56"/>
                  <a:gd name="T2" fmla="*/ 32 w 32"/>
                  <a:gd name="T3" fmla="*/ 0 h 56"/>
                  <a:gd name="T4" fmla="*/ 32 w 32"/>
                  <a:gd name="T5" fmla="*/ 28 h 56"/>
                  <a:gd name="T6" fmla="*/ 0 w 32"/>
                  <a:gd name="T7" fmla="*/ 56 h 56"/>
                  <a:gd name="T8" fmla="*/ 0 w 32"/>
                  <a:gd name="T9" fmla="*/ 26 h 56"/>
                </a:gdLst>
                <a:ahLst/>
                <a:cxnLst>
                  <a:cxn ang="0">
                    <a:pos x="T0" y="T1"/>
                  </a:cxn>
                  <a:cxn ang="0">
                    <a:pos x="T2" y="T3"/>
                  </a:cxn>
                  <a:cxn ang="0">
                    <a:pos x="T4" y="T5"/>
                  </a:cxn>
                  <a:cxn ang="0">
                    <a:pos x="T6" y="T7"/>
                  </a:cxn>
                  <a:cxn ang="0">
                    <a:pos x="T8" y="T9"/>
                  </a:cxn>
                </a:cxnLst>
                <a:rect l="0" t="0" r="r" b="b"/>
                <a:pathLst>
                  <a:path w="32" h="56">
                    <a:moveTo>
                      <a:pt x="0" y="26"/>
                    </a:moveTo>
                    <a:lnTo>
                      <a:pt x="32" y="0"/>
                    </a:lnTo>
                    <a:lnTo>
                      <a:pt x="32"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42" name="Freeform 1390"/>
              <p:cNvSpPr/>
              <p:nvPr/>
            </p:nvSpPr>
            <p:spPr bwMode="auto">
              <a:xfrm>
                <a:off x="5366" y="2293"/>
                <a:ext cx="58" cy="70"/>
              </a:xfrm>
              <a:custGeom>
                <a:avLst/>
                <a:gdLst>
                  <a:gd name="T0" fmla="*/ 58 w 58"/>
                  <a:gd name="T1" fmla="*/ 0 h 70"/>
                  <a:gd name="T2" fmla="*/ 58 w 58"/>
                  <a:gd name="T3" fmla="*/ 20 h 70"/>
                  <a:gd name="T4" fmla="*/ 0 w 58"/>
                  <a:gd name="T5" fmla="*/ 70 h 70"/>
                  <a:gd name="T6" fmla="*/ 0 w 58"/>
                  <a:gd name="T7" fmla="*/ 44 h 70"/>
                  <a:gd name="T8" fmla="*/ 58 w 58"/>
                  <a:gd name="T9" fmla="*/ 0 h 70"/>
                </a:gdLst>
                <a:ahLst/>
                <a:cxnLst>
                  <a:cxn ang="0">
                    <a:pos x="T0" y="T1"/>
                  </a:cxn>
                  <a:cxn ang="0">
                    <a:pos x="T2" y="T3"/>
                  </a:cxn>
                  <a:cxn ang="0">
                    <a:pos x="T4" y="T5"/>
                  </a:cxn>
                  <a:cxn ang="0">
                    <a:pos x="T6" y="T7"/>
                  </a:cxn>
                  <a:cxn ang="0">
                    <a:pos x="T8" y="T9"/>
                  </a:cxn>
                </a:cxnLst>
                <a:rect l="0" t="0" r="r" b="b"/>
                <a:pathLst>
                  <a:path w="58" h="70">
                    <a:moveTo>
                      <a:pt x="58" y="0"/>
                    </a:moveTo>
                    <a:lnTo>
                      <a:pt x="58" y="20"/>
                    </a:lnTo>
                    <a:lnTo>
                      <a:pt x="0" y="70"/>
                    </a:lnTo>
                    <a:lnTo>
                      <a:pt x="0" y="4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743" name="Freeform 1391"/>
              <p:cNvSpPr/>
              <p:nvPr/>
            </p:nvSpPr>
            <p:spPr bwMode="auto">
              <a:xfrm>
                <a:off x="5440" y="2255"/>
                <a:ext cx="34" cy="46"/>
              </a:xfrm>
              <a:custGeom>
                <a:avLst/>
                <a:gdLst>
                  <a:gd name="T0" fmla="*/ 34 w 34"/>
                  <a:gd name="T1" fmla="*/ 0 h 46"/>
                  <a:gd name="T2" fmla="*/ 34 w 34"/>
                  <a:gd name="T3" fmla="*/ 14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4"/>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44" name="Freeform 1392"/>
              <p:cNvSpPr/>
              <p:nvPr/>
            </p:nvSpPr>
            <p:spPr bwMode="auto">
              <a:xfrm>
                <a:off x="5320" y="2409"/>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5" name="Freeform 1393"/>
              <p:cNvSpPr/>
              <p:nvPr/>
            </p:nvSpPr>
            <p:spPr bwMode="auto">
              <a:xfrm>
                <a:off x="5352" y="2351"/>
                <a:ext cx="54" cy="74"/>
              </a:xfrm>
              <a:custGeom>
                <a:avLst/>
                <a:gdLst>
                  <a:gd name="T0" fmla="*/ 54 w 54"/>
                  <a:gd name="T1" fmla="*/ 0 h 74"/>
                  <a:gd name="T2" fmla="*/ 54 w 54"/>
                  <a:gd name="T3" fmla="*/ 22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2"/>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746" name="Freeform 1394"/>
              <p:cNvSpPr/>
              <p:nvPr/>
            </p:nvSpPr>
            <p:spPr bwMode="auto">
              <a:xfrm>
                <a:off x="5422" y="2295"/>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47" name="Freeform 1395"/>
              <p:cNvSpPr/>
              <p:nvPr/>
            </p:nvSpPr>
            <p:spPr bwMode="auto">
              <a:xfrm>
                <a:off x="5320" y="2443"/>
                <a:ext cx="38" cy="64"/>
              </a:xfrm>
              <a:custGeom>
                <a:avLst/>
                <a:gdLst>
                  <a:gd name="T0" fmla="*/ 0 w 38"/>
                  <a:gd name="T1" fmla="*/ 34 h 64"/>
                  <a:gd name="T2" fmla="*/ 38 w 38"/>
                  <a:gd name="T3" fmla="*/ 0 h 64"/>
                  <a:gd name="T4" fmla="*/ 38 w 38"/>
                  <a:gd name="T5" fmla="*/ 28 h 64"/>
                  <a:gd name="T6" fmla="*/ 0 w 38"/>
                  <a:gd name="T7" fmla="*/ 64 h 64"/>
                  <a:gd name="T8" fmla="*/ 0 w 38"/>
                  <a:gd name="T9" fmla="*/ 34 h 64"/>
                </a:gdLst>
                <a:ahLst/>
                <a:cxnLst>
                  <a:cxn ang="0">
                    <a:pos x="T0" y="T1"/>
                  </a:cxn>
                  <a:cxn ang="0">
                    <a:pos x="T2" y="T3"/>
                  </a:cxn>
                  <a:cxn ang="0">
                    <a:pos x="T4" y="T5"/>
                  </a:cxn>
                  <a:cxn ang="0">
                    <a:pos x="T6" y="T7"/>
                  </a:cxn>
                  <a:cxn ang="0">
                    <a:pos x="T8" y="T9"/>
                  </a:cxn>
                </a:cxnLst>
                <a:rect l="0" t="0" r="r" b="b"/>
                <a:pathLst>
                  <a:path w="38" h="64">
                    <a:moveTo>
                      <a:pt x="0" y="34"/>
                    </a:moveTo>
                    <a:lnTo>
                      <a:pt x="38" y="0"/>
                    </a:lnTo>
                    <a:lnTo>
                      <a:pt x="38" y="28"/>
                    </a:lnTo>
                    <a:lnTo>
                      <a:pt x="0" y="64"/>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748" name="Freeform 1396"/>
              <p:cNvSpPr/>
              <p:nvPr/>
            </p:nvSpPr>
            <p:spPr bwMode="auto">
              <a:xfrm>
                <a:off x="5372" y="2415"/>
                <a:ext cx="16" cy="40"/>
              </a:xfrm>
              <a:custGeom>
                <a:avLst/>
                <a:gdLst>
                  <a:gd name="T0" fmla="*/ 0 w 16"/>
                  <a:gd name="T1" fmla="*/ 14 h 40"/>
                  <a:gd name="T2" fmla="*/ 16 w 16"/>
                  <a:gd name="T3" fmla="*/ 0 h 40"/>
                  <a:gd name="T4" fmla="*/ 16 w 16"/>
                  <a:gd name="T5" fmla="*/ 24 h 40"/>
                  <a:gd name="T6" fmla="*/ 0 w 16"/>
                  <a:gd name="T7" fmla="*/ 40 h 40"/>
                  <a:gd name="T8" fmla="*/ 0 w 16"/>
                  <a:gd name="T9" fmla="*/ 14 h 40"/>
                </a:gdLst>
                <a:ahLst/>
                <a:cxnLst>
                  <a:cxn ang="0">
                    <a:pos x="T0" y="T1"/>
                  </a:cxn>
                  <a:cxn ang="0">
                    <a:pos x="T2" y="T3"/>
                  </a:cxn>
                  <a:cxn ang="0">
                    <a:pos x="T4" y="T5"/>
                  </a:cxn>
                  <a:cxn ang="0">
                    <a:pos x="T6" y="T7"/>
                  </a:cxn>
                  <a:cxn ang="0">
                    <a:pos x="T8" y="T9"/>
                  </a:cxn>
                </a:cxnLst>
                <a:rect l="0" t="0" r="r" b="b"/>
                <a:pathLst>
                  <a:path w="16" h="40">
                    <a:moveTo>
                      <a:pt x="0" y="14"/>
                    </a:moveTo>
                    <a:lnTo>
                      <a:pt x="16" y="0"/>
                    </a:lnTo>
                    <a:lnTo>
                      <a:pt x="16" y="24"/>
                    </a:lnTo>
                    <a:lnTo>
                      <a:pt x="0" y="40"/>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9" name="Freeform 1397"/>
              <p:cNvSpPr/>
              <p:nvPr/>
            </p:nvSpPr>
            <p:spPr bwMode="auto">
              <a:xfrm>
                <a:off x="5402" y="2375"/>
                <a:ext cx="30" cy="50"/>
              </a:xfrm>
              <a:custGeom>
                <a:avLst/>
                <a:gdLst>
                  <a:gd name="T0" fmla="*/ 30 w 30"/>
                  <a:gd name="T1" fmla="*/ 0 h 50"/>
                  <a:gd name="T2" fmla="*/ 30 w 30"/>
                  <a:gd name="T3" fmla="*/ 20 h 50"/>
                  <a:gd name="T4" fmla="*/ 0 w 30"/>
                  <a:gd name="T5" fmla="*/ 50 h 50"/>
                  <a:gd name="T6" fmla="*/ 0 w 30"/>
                  <a:gd name="T7" fmla="*/ 26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50" name="Freeform 1398"/>
              <p:cNvSpPr/>
              <p:nvPr/>
            </p:nvSpPr>
            <p:spPr bwMode="auto">
              <a:xfrm>
                <a:off x="5446" y="2337"/>
                <a:ext cx="28" cy="44"/>
              </a:xfrm>
              <a:custGeom>
                <a:avLst/>
                <a:gdLst>
                  <a:gd name="T0" fmla="*/ 28 w 28"/>
                  <a:gd name="T1" fmla="*/ 0 h 44"/>
                  <a:gd name="T2" fmla="*/ 28 w 28"/>
                  <a:gd name="T3" fmla="*/ 16 h 44"/>
                  <a:gd name="T4" fmla="*/ 0 w 28"/>
                  <a:gd name="T5" fmla="*/ 44 h 44"/>
                  <a:gd name="T6" fmla="*/ 0 w 28"/>
                  <a:gd name="T7" fmla="*/ 24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51" name="Freeform 1399"/>
              <p:cNvSpPr/>
              <p:nvPr/>
            </p:nvSpPr>
            <p:spPr bwMode="auto">
              <a:xfrm>
                <a:off x="5320" y="2499"/>
                <a:ext cx="26" cy="58"/>
              </a:xfrm>
              <a:custGeom>
                <a:avLst/>
                <a:gdLst>
                  <a:gd name="T0" fmla="*/ 0 w 26"/>
                  <a:gd name="T1" fmla="*/ 26 h 58"/>
                  <a:gd name="T2" fmla="*/ 26 w 26"/>
                  <a:gd name="T3" fmla="*/ 0 h 58"/>
                  <a:gd name="T4" fmla="*/ 26 w 26"/>
                  <a:gd name="T5" fmla="*/ 30 h 58"/>
                  <a:gd name="T6" fmla="*/ 0 w 26"/>
                  <a:gd name="T7" fmla="*/ 58 h 58"/>
                  <a:gd name="T8" fmla="*/ 0 w 26"/>
                  <a:gd name="T9" fmla="*/ 26 h 58"/>
                </a:gdLst>
                <a:ahLst/>
                <a:cxnLst>
                  <a:cxn ang="0">
                    <a:pos x="T0" y="T1"/>
                  </a:cxn>
                  <a:cxn ang="0">
                    <a:pos x="T2" y="T3"/>
                  </a:cxn>
                  <a:cxn ang="0">
                    <a:pos x="T4" y="T5"/>
                  </a:cxn>
                  <a:cxn ang="0">
                    <a:pos x="T6" y="T7"/>
                  </a:cxn>
                  <a:cxn ang="0">
                    <a:pos x="T8" y="T9"/>
                  </a:cxn>
                </a:cxnLst>
                <a:rect l="0" t="0" r="r" b="b"/>
                <a:pathLst>
                  <a:path w="26" h="58">
                    <a:moveTo>
                      <a:pt x="0" y="26"/>
                    </a:moveTo>
                    <a:lnTo>
                      <a:pt x="26" y="0"/>
                    </a:lnTo>
                    <a:lnTo>
                      <a:pt x="26" y="30"/>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52" name="Freeform 1400"/>
              <p:cNvSpPr/>
              <p:nvPr/>
            </p:nvSpPr>
            <p:spPr bwMode="auto">
              <a:xfrm>
                <a:off x="5362" y="2429"/>
                <a:ext cx="56" cy="82"/>
              </a:xfrm>
              <a:custGeom>
                <a:avLst/>
                <a:gdLst>
                  <a:gd name="T0" fmla="*/ 56 w 56"/>
                  <a:gd name="T1" fmla="*/ 0 h 82"/>
                  <a:gd name="T2" fmla="*/ 56 w 56"/>
                  <a:gd name="T3" fmla="*/ 22 h 82"/>
                  <a:gd name="T4" fmla="*/ 0 w 56"/>
                  <a:gd name="T5" fmla="*/ 82 h 82"/>
                  <a:gd name="T6" fmla="*/ 0 w 56"/>
                  <a:gd name="T7" fmla="*/ 56 h 82"/>
                  <a:gd name="T8" fmla="*/ 56 w 56"/>
                  <a:gd name="T9" fmla="*/ 0 h 82"/>
                </a:gdLst>
                <a:ahLst/>
                <a:cxnLst>
                  <a:cxn ang="0">
                    <a:pos x="T0" y="T1"/>
                  </a:cxn>
                  <a:cxn ang="0">
                    <a:pos x="T2" y="T3"/>
                  </a:cxn>
                  <a:cxn ang="0">
                    <a:pos x="T4" y="T5"/>
                  </a:cxn>
                  <a:cxn ang="0">
                    <a:pos x="T6" y="T7"/>
                  </a:cxn>
                  <a:cxn ang="0">
                    <a:pos x="T8" y="T9"/>
                  </a:cxn>
                </a:cxnLst>
                <a:rect l="0" t="0" r="r" b="b"/>
                <a:pathLst>
                  <a:path w="56" h="82">
                    <a:moveTo>
                      <a:pt x="56" y="0"/>
                    </a:moveTo>
                    <a:lnTo>
                      <a:pt x="56" y="22"/>
                    </a:lnTo>
                    <a:lnTo>
                      <a:pt x="0" y="82"/>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753" name="Freeform 1401"/>
              <p:cNvSpPr/>
              <p:nvPr/>
            </p:nvSpPr>
            <p:spPr bwMode="auto">
              <a:xfrm>
                <a:off x="5434" y="2375"/>
                <a:ext cx="40" cy="60"/>
              </a:xfrm>
              <a:custGeom>
                <a:avLst/>
                <a:gdLst>
                  <a:gd name="T0" fmla="*/ 40 w 40"/>
                  <a:gd name="T1" fmla="*/ 0 h 60"/>
                  <a:gd name="T2" fmla="*/ 40 w 40"/>
                  <a:gd name="T3" fmla="*/ 16 h 60"/>
                  <a:gd name="T4" fmla="*/ 0 w 40"/>
                  <a:gd name="T5" fmla="*/ 60 h 60"/>
                  <a:gd name="T6" fmla="*/ 0 w 40"/>
                  <a:gd name="T7" fmla="*/ 40 h 60"/>
                  <a:gd name="T8" fmla="*/ 40 w 40"/>
                  <a:gd name="T9" fmla="*/ 0 h 60"/>
                </a:gdLst>
                <a:ahLst/>
                <a:cxnLst>
                  <a:cxn ang="0">
                    <a:pos x="T0" y="T1"/>
                  </a:cxn>
                  <a:cxn ang="0">
                    <a:pos x="T2" y="T3"/>
                  </a:cxn>
                  <a:cxn ang="0">
                    <a:pos x="T4" y="T5"/>
                  </a:cxn>
                  <a:cxn ang="0">
                    <a:pos x="T6" y="T7"/>
                  </a:cxn>
                  <a:cxn ang="0">
                    <a:pos x="T8" y="T9"/>
                  </a:cxn>
                </a:cxnLst>
                <a:rect l="0" t="0" r="r" b="b"/>
                <a:pathLst>
                  <a:path w="40" h="60">
                    <a:moveTo>
                      <a:pt x="40" y="0"/>
                    </a:moveTo>
                    <a:lnTo>
                      <a:pt x="40" y="16"/>
                    </a:lnTo>
                    <a:lnTo>
                      <a:pt x="0" y="60"/>
                    </a:lnTo>
                    <a:lnTo>
                      <a:pt x="0" y="40"/>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754" name="Freeform 1402"/>
              <p:cNvSpPr/>
              <p:nvPr/>
            </p:nvSpPr>
            <p:spPr bwMode="auto">
              <a:xfrm>
                <a:off x="5320" y="2489"/>
                <a:ext cx="84" cy="118"/>
              </a:xfrm>
              <a:custGeom>
                <a:avLst/>
                <a:gdLst>
                  <a:gd name="T0" fmla="*/ 0 w 84"/>
                  <a:gd name="T1" fmla="*/ 86 h 118"/>
                  <a:gd name="T2" fmla="*/ 84 w 84"/>
                  <a:gd name="T3" fmla="*/ 0 h 118"/>
                  <a:gd name="T4" fmla="*/ 84 w 84"/>
                  <a:gd name="T5" fmla="*/ 22 h 118"/>
                  <a:gd name="T6" fmla="*/ 0 w 84"/>
                  <a:gd name="T7" fmla="*/ 118 h 118"/>
                  <a:gd name="T8" fmla="*/ 0 w 84"/>
                  <a:gd name="T9" fmla="*/ 86 h 118"/>
                </a:gdLst>
                <a:ahLst/>
                <a:cxnLst>
                  <a:cxn ang="0">
                    <a:pos x="T0" y="T1"/>
                  </a:cxn>
                  <a:cxn ang="0">
                    <a:pos x="T2" y="T3"/>
                  </a:cxn>
                  <a:cxn ang="0">
                    <a:pos x="T4" y="T5"/>
                  </a:cxn>
                  <a:cxn ang="0">
                    <a:pos x="T6" y="T7"/>
                  </a:cxn>
                  <a:cxn ang="0">
                    <a:pos x="T8" y="T9"/>
                  </a:cxn>
                </a:cxnLst>
                <a:rect l="0" t="0" r="r" b="b"/>
                <a:pathLst>
                  <a:path w="84" h="118">
                    <a:moveTo>
                      <a:pt x="0" y="86"/>
                    </a:moveTo>
                    <a:lnTo>
                      <a:pt x="84" y="0"/>
                    </a:lnTo>
                    <a:lnTo>
                      <a:pt x="84" y="22"/>
                    </a:lnTo>
                    <a:lnTo>
                      <a:pt x="0" y="118"/>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755" name="Freeform 1403"/>
              <p:cNvSpPr/>
              <p:nvPr/>
            </p:nvSpPr>
            <p:spPr bwMode="auto">
              <a:xfrm>
                <a:off x="5418" y="2445"/>
                <a:ext cx="28" cy="50"/>
              </a:xfrm>
              <a:custGeom>
                <a:avLst/>
                <a:gdLst>
                  <a:gd name="T0" fmla="*/ 0 w 28"/>
                  <a:gd name="T1" fmla="*/ 28 h 50"/>
                  <a:gd name="T2" fmla="*/ 28 w 28"/>
                  <a:gd name="T3" fmla="*/ 0 h 50"/>
                  <a:gd name="T4" fmla="*/ 28 w 28"/>
                  <a:gd name="T5" fmla="*/ 18 h 50"/>
                  <a:gd name="T6" fmla="*/ 0 w 28"/>
                  <a:gd name="T7" fmla="*/ 50 h 50"/>
                  <a:gd name="T8" fmla="*/ 0 w 28"/>
                  <a:gd name="T9" fmla="*/ 28 h 50"/>
                </a:gdLst>
                <a:ahLst/>
                <a:cxnLst>
                  <a:cxn ang="0">
                    <a:pos x="T0" y="T1"/>
                  </a:cxn>
                  <a:cxn ang="0">
                    <a:pos x="T2" y="T3"/>
                  </a:cxn>
                  <a:cxn ang="0">
                    <a:pos x="T4" y="T5"/>
                  </a:cxn>
                  <a:cxn ang="0">
                    <a:pos x="T6" y="T7"/>
                  </a:cxn>
                  <a:cxn ang="0">
                    <a:pos x="T8" y="T9"/>
                  </a:cxn>
                </a:cxnLst>
                <a:rect l="0" t="0" r="r" b="b"/>
                <a:pathLst>
                  <a:path w="28" h="50">
                    <a:moveTo>
                      <a:pt x="0" y="28"/>
                    </a:moveTo>
                    <a:lnTo>
                      <a:pt x="28" y="0"/>
                    </a:lnTo>
                    <a:lnTo>
                      <a:pt x="28" y="18"/>
                    </a:lnTo>
                    <a:lnTo>
                      <a:pt x="0" y="50"/>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756" name="Freeform 1404"/>
              <p:cNvSpPr/>
              <p:nvPr/>
            </p:nvSpPr>
            <p:spPr bwMode="auto">
              <a:xfrm>
                <a:off x="5462" y="2417"/>
                <a:ext cx="12" cy="30"/>
              </a:xfrm>
              <a:custGeom>
                <a:avLst/>
                <a:gdLst>
                  <a:gd name="T0" fmla="*/ 12 w 12"/>
                  <a:gd name="T1" fmla="*/ 0 h 30"/>
                  <a:gd name="T2" fmla="*/ 12 w 12"/>
                  <a:gd name="T3" fmla="*/ 16 h 30"/>
                  <a:gd name="T4" fmla="*/ 0 w 12"/>
                  <a:gd name="T5" fmla="*/ 30 h 30"/>
                  <a:gd name="T6" fmla="*/ 0 w 12"/>
                  <a:gd name="T7" fmla="*/ 12 h 30"/>
                  <a:gd name="T8" fmla="*/ 12 w 12"/>
                  <a:gd name="T9" fmla="*/ 0 h 30"/>
                </a:gdLst>
                <a:ahLst/>
                <a:cxnLst>
                  <a:cxn ang="0">
                    <a:pos x="T0" y="T1"/>
                  </a:cxn>
                  <a:cxn ang="0">
                    <a:pos x="T2" y="T3"/>
                  </a:cxn>
                  <a:cxn ang="0">
                    <a:pos x="T4" y="T5"/>
                  </a:cxn>
                  <a:cxn ang="0">
                    <a:pos x="T6" y="T7"/>
                  </a:cxn>
                  <a:cxn ang="0">
                    <a:pos x="T8" y="T9"/>
                  </a:cxn>
                </a:cxnLst>
                <a:rect l="0" t="0" r="r" b="b"/>
                <a:pathLst>
                  <a:path w="12" h="30">
                    <a:moveTo>
                      <a:pt x="12" y="0"/>
                    </a:moveTo>
                    <a:lnTo>
                      <a:pt x="12" y="16"/>
                    </a:lnTo>
                    <a:lnTo>
                      <a:pt x="0" y="30"/>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57" name="Freeform 1405"/>
              <p:cNvSpPr/>
              <p:nvPr/>
            </p:nvSpPr>
            <p:spPr bwMode="auto">
              <a:xfrm>
                <a:off x="5350" y="2567"/>
                <a:ext cx="22" cy="54"/>
              </a:xfrm>
              <a:custGeom>
                <a:avLst/>
                <a:gdLst>
                  <a:gd name="T0" fmla="*/ 0 w 22"/>
                  <a:gd name="T1" fmla="*/ 24 h 54"/>
                  <a:gd name="T2" fmla="*/ 22 w 22"/>
                  <a:gd name="T3" fmla="*/ 0 h 54"/>
                  <a:gd name="T4" fmla="*/ 22 w 22"/>
                  <a:gd name="T5" fmla="*/ 26 h 54"/>
                  <a:gd name="T6" fmla="*/ 0 w 22"/>
                  <a:gd name="T7" fmla="*/ 54 h 54"/>
                  <a:gd name="T8" fmla="*/ 0 w 22"/>
                  <a:gd name="T9" fmla="*/ 24 h 54"/>
                </a:gdLst>
                <a:ahLst/>
                <a:cxnLst>
                  <a:cxn ang="0">
                    <a:pos x="T0" y="T1"/>
                  </a:cxn>
                  <a:cxn ang="0">
                    <a:pos x="T2" y="T3"/>
                  </a:cxn>
                  <a:cxn ang="0">
                    <a:pos x="T4" y="T5"/>
                  </a:cxn>
                  <a:cxn ang="0">
                    <a:pos x="T6" y="T7"/>
                  </a:cxn>
                  <a:cxn ang="0">
                    <a:pos x="T8" y="T9"/>
                  </a:cxn>
                </a:cxnLst>
                <a:rect l="0" t="0" r="r" b="b"/>
                <a:pathLst>
                  <a:path w="22" h="54">
                    <a:moveTo>
                      <a:pt x="0" y="24"/>
                    </a:moveTo>
                    <a:lnTo>
                      <a:pt x="22" y="0"/>
                    </a:lnTo>
                    <a:lnTo>
                      <a:pt x="22" y="26"/>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758" name="Freeform 1406"/>
              <p:cNvSpPr/>
              <p:nvPr/>
            </p:nvSpPr>
            <p:spPr bwMode="auto">
              <a:xfrm>
                <a:off x="5388" y="2457"/>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759" name="Freeform 1407"/>
              <p:cNvSpPr/>
              <p:nvPr/>
            </p:nvSpPr>
            <p:spPr bwMode="auto">
              <a:xfrm>
                <a:off x="5422" y="2499"/>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60" name="Rectangle 1408"/>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1" name="Rectangle 1409"/>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2" name="Freeform 1410"/>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3" name="Freeform 1411"/>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4" name="Rectangle 1412"/>
              <p:cNvSpPr>
                <a:spLocks noChangeArrowheads="1"/>
              </p:cNvSpPr>
              <p:nvPr/>
            </p:nvSpPr>
            <p:spPr bwMode="auto">
              <a:xfrm>
                <a:off x="5424" y="1981"/>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5" name="Freeform 1413"/>
              <p:cNvSpPr/>
              <p:nvPr/>
            </p:nvSpPr>
            <p:spPr bwMode="auto">
              <a:xfrm>
                <a:off x="5350" y="2718"/>
                <a:ext cx="22" cy="56"/>
              </a:xfrm>
              <a:custGeom>
                <a:avLst/>
                <a:gdLst>
                  <a:gd name="T0" fmla="*/ 0 w 22"/>
                  <a:gd name="T1" fmla="*/ 28 h 56"/>
                  <a:gd name="T2" fmla="*/ 22 w 22"/>
                  <a:gd name="T3" fmla="*/ 0 h 56"/>
                  <a:gd name="T4" fmla="*/ 22 w 22"/>
                  <a:gd name="T5" fmla="*/ 26 h 56"/>
                  <a:gd name="T6" fmla="*/ 0 w 22"/>
                  <a:gd name="T7" fmla="*/ 56 h 56"/>
                  <a:gd name="T8" fmla="*/ 0 w 22"/>
                  <a:gd name="T9" fmla="*/ 28 h 56"/>
                </a:gdLst>
                <a:ahLst/>
                <a:cxnLst>
                  <a:cxn ang="0">
                    <a:pos x="T0" y="T1"/>
                  </a:cxn>
                  <a:cxn ang="0">
                    <a:pos x="T2" y="T3"/>
                  </a:cxn>
                  <a:cxn ang="0">
                    <a:pos x="T4" y="T5"/>
                  </a:cxn>
                  <a:cxn ang="0">
                    <a:pos x="T6" y="T7"/>
                  </a:cxn>
                  <a:cxn ang="0">
                    <a:pos x="T8" y="T9"/>
                  </a:cxn>
                </a:cxnLst>
                <a:rect l="0" t="0" r="r" b="b"/>
                <a:pathLst>
                  <a:path w="22" h="56">
                    <a:moveTo>
                      <a:pt x="0" y="28"/>
                    </a:moveTo>
                    <a:lnTo>
                      <a:pt x="22" y="0"/>
                    </a:lnTo>
                    <a:lnTo>
                      <a:pt x="22" y="26"/>
                    </a:lnTo>
                    <a:lnTo>
                      <a:pt x="0" y="56"/>
                    </a:lnTo>
                    <a:lnTo>
                      <a:pt x="0" y="28"/>
                    </a:lnTo>
                    <a:close/>
                  </a:path>
                </a:pathLst>
              </a:custGeom>
              <a:grpFill/>
              <a:ln>
                <a:noFill/>
              </a:ln>
            </p:spPr>
            <p:txBody>
              <a:bodyPr vert="horz" wrap="square" lIns="91440" tIns="45720" rIns="91440" bIns="45720" numCol="1" anchor="t" anchorCtr="0" compatLnSpc="1"/>
              <a:lstStyle/>
              <a:p>
                <a:endParaRPr lang="zh-CN" altLang="en-US"/>
              </a:p>
            </p:txBody>
          </p:sp>
        </p:grpSp>
        <p:sp>
          <p:nvSpPr>
            <p:cNvPr id="374" name="Freeform 1415"/>
            <p:cNvSpPr/>
            <p:nvPr/>
          </p:nvSpPr>
          <p:spPr bwMode="auto">
            <a:xfrm>
              <a:off x="-2989564" y="1603377"/>
              <a:ext cx="136529" cy="204788"/>
            </a:xfrm>
            <a:custGeom>
              <a:avLst/>
              <a:gdLst>
                <a:gd name="T0" fmla="*/ 86 w 86"/>
                <a:gd name="T1" fmla="*/ 0 h 129"/>
                <a:gd name="T2" fmla="*/ 86 w 86"/>
                <a:gd name="T3" fmla="*/ 16 h 129"/>
                <a:gd name="T4" fmla="*/ 0 w 86"/>
                <a:gd name="T5" fmla="*/ 129 h 129"/>
                <a:gd name="T6" fmla="*/ 0 w 86"/>
                <a:gd name="T7" fmla="*/ 103 h 129"/>
                <a:gd name="T8" fmla="*/ 86 w 86"/>
                <a:gd name="T9" fmla="*/ 0 h 129"/>
              </a:gdLst>
              <a:ahLst/>
              <a:cxnLst>
                <a:cxn ang="0">
                  <a:pos x="T0" y="T1"/>
                </a:cxn>
                <a:cxn ang="0">
                  <a:pos x="T2" y="T3"/>
                </a:cxn>
                <a:cxn ang="0">
                  <a:pos x="T4" y="T5"/>
                </a:cxn>
                <a:cxn ang="0">
                  <a:pos x="T6" y="T7"/>
                </a:cxn>
                <a:cxn ang="0">
                  <a:pos x="T8" y="T9"/>
                </a:cxn>
              </a:cxnLst>
              <a:rect l="0" t="0" r="r" b="b"/>
              <a:pathLst>
                <a:path w="86" h="129">
                  <a:moveTo>
                    <a:pt x="86" y="0"/>
                  </a:moveTo>
                  <a:lnTo>
                    <a:pt x="86" y="16"/>
                  </a:lnTo>
                  <a:lnTo>
                    <a:pt x="0" y="129"/>
                  </a:lnTo>
                  <a:lnTo>
                    <a:pt x="0" y="103"/>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5" name="Freeform 1416"/>
            <p:cNvSpPr/>
            <p:nvPr/>
          </p:nvSpPr>
          <p:spPr bwMode="auto">
            <a:xfrm>
              <a:off x="-3049890" y="1884363"/>
              <a:ext cx="34927" cy="92075"/>
            </a:xfrm>
            <a:custGeom>
              <a:avLst/>
              <a:gdLst>
                <a:gd name="T0" fmla="*/ 0 w 22"/>
                <a:gd name="T1" fmla="*/ 28 h 58"/>
                <a:gd name="T2" fmla="*/ 22 w 22"/>
                <a:gd name="T3" fmla="*/ 0 h 58"/>
                <a:gd name="T4" fmla="*/ 22 w 22"/>
                <a:gd name="T5" fmla="*/ 26 h 58"/>
                <a:gd name="T6" fmla="*/ 0 w 22"/>
                <a:gd name="T7" fmla="*/ 58 h 58"/>
                <a:gd name="T8" fmla="*/ 0 w 22"/>
                <a:gd name="T9" fmla="*/ 28 h 58"/>
              </a:gdLst>
              <a:ahLst/>
              <a:cxnLst>
                <a:cxn ang="0">
                  <a:pos x="T0" y="T1"/>
                </a:cxn>
                <a:cxn ang="0">
                  <a:pos x="T2" y="T3"/>
                </a:cxn>
                <a:cxn ang="0">
                  <a:pos x="T4" y="T5"/>
                </a:cxn>
                <a:cxn ang="0">
                  <a:pos x="T6" y="T7"/>
                </a:cxn>
                <a:cxn ang="0">
                  <a:pos x="T8" y="T9"/>
                </a:cxn>
              </a:cxnLst>
              <a:rect l="0" t="0" r="r" b="b"/>
              <a:pathLst>
                <a:path w="22" h="58">
                  <a:moveTo>
                    <a:pt x="0" y="28"/>
                  </a:moveTo>
                  <a:lnTo>
                    <a:pt x="22" y="0"/>
                  </a:lnTo>
                  <a:lnTo>
                    <a:pt x="22" y="26"/>
                  </a:lnTo>
                  <a:lnTo>
                    <a:pt x="0" y="58"/>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376" name="Freeform 1417"/>
            <p:cNvSpPr/>
            <p:nvPr/>
          </p:nvSpPr>
          <p:spPr bwMode="auto">
            <a:xfrm>
              <a:off x="-2989564" y="1681162"/>
              <a:ext cx="136529" cy="21272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7" name="Freeform 1418"/>
            <p:cNvSpPr/>
            <p:nvPr/>
          </p:nvSpPr>
          <p:spPr bwMode="auto">
            <a:xfrm>
              <a:off x="-2935585" y="1530351"/>
              <a:ext cx="82552" cy="127001"/>
            </a:xfrm>
            <a:custGeom>
              <a:avLst/>
              <a:gdLst>
                <a:gd name="T0" fmla="*/ 52 w 52"/>
                <a:gd name="T1" fmla="*/ 0 h 80"/>
                <a:gd name="T2" fmla="*/ 52 w 52"/>
                <a:gd name="T3" fmla="*/ 16 h 80"/>
                <a:gd name="T4" fmla="*/ 0 w 52"/>
                <a:gd name="T5" fmla="*/ 80 h 80"/>
                <a:gd name="T6" fmla="*/ 0 w 52"/>
                <a:gd name="T7" fmla="*/ 58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378" name="Rectangle 1419"/>
            <p:cNvSpPr>
              <a:spLocks noChangeArrowheads="1"/>
            </p:cNvSpPr>
            <p:nvPr/>
          </p:nvSpPr>
          <p:spPr bwMode="auto">
            <a:xfrm>
              <a:off x="-2932410" y="625474"/>
              <a:ext cx="1587" cy="1587"/>
            </a:xfrm>
            <a:prstGeom prst="rect">
              <a:avLst/>
            </a:prstGeom>
            <a:grpFill/>
            <a:ln>
              <a:noFill/>
            </a:ln>
          </p:spPr>
          <p:txBody>
            <a:bodyPr vert="horz" wrap="square" lIns="91440" tIns="45720" rIns="91440" bIns="45720" numCol="1" anchor="t" anchorCtr="0" compatLnSpc="1"/>
            <a:lstStyle/>
            <a:p>
              <a:endParaRPr lang="zh-CN" altLang="en-US"/>
            </a:p>
          </p:txBody>
        </p:sp>
        <p:sp>
          <p:nvSpPr>
            <p:cNvPr id="379" name="Rectangle 1420"/>
            <p:cNvSpPr>
              <a:spLocks noChangeArrowheads="1"/>
            </p:cNvSpPr>
            <p:nvPr/>
          </p:nvSpPr>
          <p:spPr bwMode="auto">
            <a:xfrm>
              <a:off x="-729659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0" name="Rectangle 1421"/>
            <p:cNvSpPr>
              <a:spLocks noChangeArrowheads="1"/>
            </p:cNvSpPr>
            <p:nvPr/>
          </p:nvSpPr>
          <p:spPr bwMode="auto">
            <a:xfrm>
              <a:off x="-7207695"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1" name="Rectangle 1422"/>
            <p:cNvSpPr>
              <a:spLocks noChangeArrowheads="1"/>
            </p:cNvSpPr>
            <p:nvPr/>
          </p:nvSpPr>
          <p:spPr bwMode="auto">
            <a:xfrm>
              <a:off x="-712196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2" name="Rectangle 1423"/>
            <p:cNvSpPr>
              <a:spLocks noChangeArrowheads="1"/>
            </p:cNvSpPr>
            <p:nvPr/>
          </p:nvSpPr>
          <p:spPr bwMode="auto">
            <a:xfrm>
              <a:off x="-6947336"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3" name="Rectangle 1424"/>
            <p:cNvSpPr>
              <a:spLocks noChangeArrowheads="1"/>
            </p:cNvSpPr>
            <p:nvPr/>
          </p:nvSpPr>
          <p:spPr bwMode="auto">
            <a:xfrm>
              <a:off x="-6861610"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4" name="Rectangle 1425"/>
            <p:cNvSpPr>
              <a:spLocks noChangeArrowheads="1"/>
            </p:cNvSpPr>
            <p:nvPr/>
          </p:nvSpPr>
          <p:spPr bwMode="auto">
            <a:xfrm>
              <a:off x="-7296599"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5" name="Rectangle 1426"/>
            <p:cNvSpPr>
              <a:spLocks noChangeArrowheads="1"/>
            </p:cNvSpPr>
            <p:nvPr/>
          </p:nvSpPr>
          <p:spPr bwMode="auto">
            <a:xfrm>
              <a:off x="-7207695" y="-198438"/>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6" name="Rectangle 1427"/>
            <p:cNvSpPr>
              <a:spLocks noChangeArrowheads="1"/>
            </p:cNvSpPr>
            <p:nvPr/>
          </p:nvSpPr>
          <p:spPr bwMode="auto">
            <a:xfrm>
              <a:off x="-7296599"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7" name="Rectangle 1428"/>
            <p:cNvSpPr>
              <a:spLocks noChangeArrowheads="1"/>
            </p:cNvSpPr>
            <p:nvPr/>
          </p:nvSpPr>
          <p:spPr bwMode="auto">
            <a:xfrm>
              <a:off x="-7121969"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8" name="Rectangle 1429"/>
            <p:cNvSpPr>
              <a:spLocks noChangeArrowheads="1"/>
            </p:cNvSpPr>
            <p:nvPr/>
          </p:nvSpPr>
          <p:spPr bwMode="auto">
            <a:xfrm>
              <a:off x="-6861610"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9" name="Rectangle 1430"/>
            <p:cNvSpPr>
              <a:spLocks noChangeArrowheads="1"/>
            </p:cNvSpPr>
            <p:nvPr/>
          </p:nvSpPr>
          <p:spPr bwMode="auto">
            <a:xfrm>
              <a:off x="-7296599"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0" name="Rectangle 1431"/>
            <p:cNvSpPr>
              <a:spLocks noChangeArrowheads="1"/>
            </p:cNvSpPr>
            <p:nvPr/>
          </p:nvSpPr>
          <p:spPr bwMode="auto">
            <a:xfrm>
              <a:off x="-7207695"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1" name="Rectangle 1432"/>
            <p:cNvSpPr>
              <a:spLocks noChangeArrowheads="1"/>
            </p:cNvSpPr>
            <p:nvPr/>
          </p:nvSpPr>
          <p:spPr bwMode="auto">
            <a:xfrm>
              <a:off x="-7036240" y="-20637"/>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2" name="Rectangle 1433"/>
            <p:cNvSpPr>
              <a:spLocks noChangeArrowheads="1"/>
            </p:cNvSpPr>
            <p:nvPr/>
          </p:nvSpPr>
          <p:spPr bwMode="auto">
            <a:xfrm>
              <a:off x="-7207695"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3" name="Rectangle 1434"/>
            <p:cNvSpPr>
              <a:spLocks noChangeArrowheads="1"/>
            </p:cNvSpPr>
            <p:nvPr/>
          </p:nvSpPr>
          <p:spPr bwMode="auto">
            <a:xfrm>
              <a:off x="-7121969"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4" name="Rectangle 1435"/>
            <p:cNvSpPr>
              <a:spLocks noChangeArrowheads="1"/>
            </p:cNvSpPr>
            <p:nvPr/>
          </p:nvSpPr>
          <p:spPr bwMode="auto">
            <a:xfrm>
              <a:off x="-6861610"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5" name="Rectangle 1436"/>
            <p:cNvSpPr>
              <a:spLocks noChangeArrowheads="1"/>
            </p:cNvSpPr>
            <p:nvPr/>
          </p:nvSpPr>
          <p:spPr bwMode="auto">
            <a:xfrm>
              <a:off x="-729659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6" name="Rectangle 1437"/>
            <p:cNvSpPr>
              <a:spLocks noChangeArrowheads="1"/>
            </p:cNvSpPr>
            <p:nvPr/>
          </p:nvSpPr>
          <p:spPr bwMode="auto">
            <a:xfrm>
              <a:off x="-712196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7" name="Rectangle 1438"/>
            <p:cNvSpPr>
              <a:spLocks noChangeArrowheads="1"/>
            </p:cNvSpPr>
            <p:nvPr/>
          </p:nvSpPr>
          <p:spPr bwMode="auto">
            <a:xfrm>
              <a:off x="-6947336"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8" name="Rectangle 1439"/>
            <p:cNvSpPr>
              <a:spLocks noChangeArrowheads="1"/>
            </p:cNvSpPr>
            <p:nvPr/>
          </p:nvSpPr>
          <p:spPr bwMode="auto">
            <a:xfrm>
              <a:off x="-7207695" y="2492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99" name="Rectangle 1440"/>
            <p:cNvSpPr>
              <a:spLocks noChangeArrowheads="1"/>
            </p:cNvSpPr>
            <p:nvPr/>
          </p:nvSpPr>
          <p:spPr bwMode="auto">
            <a:xfrm>
              <a:off x="-7036240" y="2492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0" name="Rectangle 1441"/>
            <p:cNvSpPr>
              <a:spLocks noChangeArrowheads="1"/>
            </p:cNvSpPr>
            <p:nvPr/>
          </p:nvSpPr>
          <p:spPr bwMode="auto">
            <a:xfrm>
              <a:off x="-6861610" y="249237"/>
              <a:ext cx="139705"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1" name="Rectangle 1442"/>
            <p:cNvSpPr>
              <a:spLocks noChangeArrowheads="1"/>
            </p:cNvSpPr>
            <p:nvPr/>
          </p:nvSpPr>
          <p:spPr bwMode="auto">
            <a:xfrm>
              <a:off x="-7296599"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2" name="Rectangle 1443"/>
            <p:cNvSpPr>
              <a:spLocks noChangeArrowheads="1"/>
            </p:cNvSpPr>
            <p:nvPr/>
          </p:nvSpPr>
          <p:spPr bwMode="auto">
            <a:xfrm>
              <a:off x="-7121969" y="338137"/>
              <a:ext cx="222258"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3" name="Rectangle 1444"/>
            <p:cNvSpPr>
              <a:spLocks noChangeArrowheads="1"/>
            </p:cNvSpPr>
            <p:nvPr/>
          </p:nvSpPr>
          <p:spPr bwMode="auto">
            <a:xfrm>
              <a:off x="-7207695"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4" name="Rectangle 1445"/>
            <p:cNvSpPr>
              <a:spLocks noChangeArrowheads="1"/>
            </p:cNvSpPr>
            <p:nvPr/>
          </p:nvSpPr>
          <p:spPr bwMode="auto">
            <a:xfrm>
              <a:off x="-7036240"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5" name="Rectangle 1446"/>
            <p:cNvSpPr>
              <a:spLocks noChangeArrowheads="1"/>
            </p:cNvSpPr>
            <p:nvPr/>
          </p:nvSpPr>
          <p:spPr bwMode="auto">
            <a:xfrm>
              <a:off x="-6947336"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6" name="Rectangle 1447"/>
            <p:cNvSpPr>
              <a:spLocks noChangeArrowheads="1"/>
            </p:cNvSpPr>
            <p:nvPr/>
          </p:nvSpPr>
          <p:spPr bwMode="auto">
            <a:xfrm>
              <a:off x="-7207695"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7" name="Rectangle 1448"/>
            <p:cNvSpPr>
              <a:spLocks noChangeArrowheads="1"/>
            </p:cNvSpPr>
            <p:nvPr/>
          </p:nvSpPr>
          <p:spPr bwMode="auto">
            <a:xfrm>
              <a:off x="-7036240"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8" name="Rectangle 1449"/>
            <p:cNvSpPr>
              <a:spLocks noChangeArrowheads="1"/>
            </p:cNvSpPr>
            <p:nvPr/>
          </p:nvSpPr>
          <p:spPr bwMode="auto">
            <a:xfrm>
              <a:off x="-729659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9" name="Rectangle 1450"/>
            <p:cNvSpPr>
              <a:spLocks noChangeArrowheads="1"/>
            </p:cNvSpPr>
            <p:nvPr/>
          </p:nvSpPr>
          <p:spPr bwMode="auto">
            <a:xfrm>
              <a:off x="-712196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0" name="Rectangle 1451"/>
            <p:cNvSpPr>
              <a:spLocks noChangeArrowheads="1"/>
            </p:cNvSpPr>
            <p:nvPr/>
          </p:nvSpPr>
          <p:spPr bwMode="auto">
            <a:xfrm>
              <a:off x="-6861610"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1" name="Rectangle 1452"/>
            <p:cNvSpPr>
              <a:spLocks noChangeArrowheads="1"/>
            </p:cNvSpPr>
            <p:nvPr/>
          </p:nvSpPr>
          <p:spPr bwMode="auto">
            <a:xfrm>
              <a:off x="-7296599"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2" name="Rectangle 1453"/>
            <p:cNvSpPr>
              <a:spLocks noChangeArrowheads="1"/>
            </p:cNvSpPr>
            <p:nvPr/>
          </p:nvSpPr>
          <p:spPr bwMode="auto">
            <a:xfrm>
              <a:off x="-7207695"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3" name="Rectangle 1454"/>
            <p:cNvSpPr>
              <a:spLocks noChangeArrowheads="1"/>
            </p:cNvSpPr>
            <p:nvPr/>
          </p:nvSpPr>
          <p:spPr bwMode="auto">
            <a:xfrm>
              <a:off x="-7296599"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4" name="Rectangle 1455"/>
            <p:cNvSpPr>
              <a:spLocks noChangeArrowheads="1"/>
            </p:cNvSpPr>
            <p:nvPr/>
          </p:nvSpPr>
          <p:spPr bwMode="auto">
            <a:xfrm>
              <a:off x="-7121969" y="784224"/>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5" name="Rectangle 1456"/>
            <p:cNvSpPr>
              <a:spLocks noChangeArrowheads="1"/>
            </p:cNvSpPr>
            <p:nvPr/>
          </p:nvSpPr>
          <p:spPr bwMode="auto">
            <a:xfrm>
              <a:off x="-6861610"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6" name="Rectangle 1457"/>
            <p:cNvSpPr>
              <a:spLocks noChangeArrowheads="1"/>
            </p:cNvSpPr>
            <p:nvPr/>
          </p:nvSpPr>
          <p:spPr bwMode="auto">
            <a:xfrm>
              <a:off x="-7207695"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7" name="Rectangle 1458"/>
            <p:cNvSpPr>
              <a:spLocks noChangeArrowheads="1"/>
            </p:cNvSpPr>
            <p:nvPr/>
          </p:nvSpPr>
          <p:spPr bwMode="auto">
            <a:xfrm>
              <a:off x="-7207695" y="9620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8" name="Rectangle 1459"/>
            <p:cNvSpPr>
              <a:spLocks noChangeArrowheads="1"/>
            </p:cNvSpPr>
            <p:nvPr/>
          </p:nvSpPr>
          <p:spPr bwMode="auto">
            <a:xfrm>
              <a:off x="-703624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9" name="Rectangle 1460"/>
            <p:cNvSpPr>
              <a:spLocks noChangeArrowheads="1"/>
            </p:cNvSpPr>
            <p:nvPr/>
          </p:nvSpPr>
          <p:spPr bwMode="auto">
            <a:xfrm>
              <a:off x="-686161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0" name="Rectangle 1461"/>
            <p:cNvSpPr>
              <a:spLocks noChangeArrowheads="1"/>
            </p:cNvSpPr>
            <p:nvPr/>
          </p:nvSpPr>
          <p:spPr bwMode="auto">
            <a:xfrm>
              <a:off x="-729659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1" name="Rectangle 1462"/>
            <p:cNvSpPr>
              <a:spLocks noChangeArrowheads="1"/>
            </p:cNvSpPr>
            <p:nvPr/>
          </p:nvSpPr>
          <p:spPr bwMode="auto">
            <a:xfrm>
              <a:off x="-712196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2" name="Rectangle 1463"/>
            <p:cNvSpPr>
              <a:spLocks noChangeArrowheads="1"/>
            </p:cNvSpPr>
            <p:nvPr/>
          </p:nvSpPr>
          <p:spPr bwMode="auto">
            <a:xfrm>
              <a:off x="-6947336" y="10509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3" name="Rectangle 1464"/>
            <p:cNvSpPr>
              <a:spLocks noChangeArrowheads="1"/>
            </p:cNvSpPr>
            <p:nvPr/>
          </p:nvSpPr>
          <p:spPr bwMode="auto">
            <a:xfrm>
              <a:off x="-7296599" y="1139826"/>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4" name="Rectangle 1465"/>
            <p:cNvSpPr>
              <a:spLocks noChangeArrowheads="1"/>
            </p:cNvSpPr>
            <p:nvPr/>
          </p:nvSpPr>
          <p:spPr bwMode="auto">
            <a:xfrm>
              <a:off x="-7036240" y="1139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5" name="Rectangle 1466"/>
            <p:cNvSpPr>
              <a:spLocks noChangeArrowheads="1"/>
            </p:cNvSpPr>
            <p:nvPr/>
          </p:nvSpPr>
          <p:spPr bwMode="auto">
            <a:xfrm>
              <a:off x="-7121969"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6" name="Rectangle 1467"/>
            <p:cNvSpPr>
              <a:spLocks noChangeArrowheads="1"/>
            </p:cNvSpPr>
            <p:nvPr/>
          </p:nvSpPr>
          <p:spPr bwMode="auto">
            <a:xfrm>
              <a:off x="-6947336" y="12319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7" name="Rectangle 1468"/>
            <p:cNvSpPr>
              <a:spLocks noChangeArrowheads="1"/>
            </p:cNvSpPr>
            <p:nvPr/>
          </p:nvSpPr>
          <p:spPr bwMode="auto">
            <a:xfrm>
              <a:off x="-6861610"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8" name="Rectangle 1469"/>
            <p:cNvSpPr>
              <a:spLocks noChangeArrowheads="1"/>
            </p:cNvSpPr>
            <p:nvPr/>
          </p:nvSpPr>
          <p:spPr bwMode="auto">
            <a:xfrm>
              <a:off x="-729659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9" name="Rectangle 1470"/>
            <p:cNvSpPr>
              <a:spLocks noChangeArrowheads="1"/>
            </p:cNvSpPr>
            <p:nvPr/>
          </p:nvSpPr>
          <p:spPr bwMode="auto">
            <a:xfrm>
              <a:off x="-7207695"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0" name="Rectangle 1471"/>
            <p:cNvSpPr>
              <a:spLocks noChangeArrowheads="1"/>
            </p:cNvSpPr>
            <p:nvPr/>
          </p:nvSpPr>
          <p:spPr bwMode="auto">
            <a:xfrm>
              <a:off x="-712196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1" name="Rectangle 1472"/>
            <p:cNvSpPr>
              <a:spLocks noChangeArrowheads="1"/>
            </p:cNvSpPr>
            <p:nvPr/>
          </p:nvSpPr>
          <p:spPr bwMode="auto">
            <a:xfrm>
              <a:off x="-6861610"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2" name="Rectangle 1473"/>
            <p:cNvSpPr>
              <a:spLocks noChangeArrowheads="1"/>
            </p:cNvSpPr>
            <p:nvPr/>
          </p:nvSpPr>
          <p:spPr bwMode="auto">
            <a:xfrm>
              <a:off x="-729659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3" name="Rectangle 1474"/>
            <p:cNvSpPr>
              <a:spLocks noChangeArrowheads="1"/>
            </p:cNvSpPr>
            <p:nvPr/>
          </p:nvSpPr>
          <p:spPr bwMode="auto">
            <a:xfrm>
              <a:off x="-712196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4" name="Rectangle 1475"/>
            <p:cNvSpPr>
              <a:spLocks noChangeArrowheads="1"/>
            </p:cNvSpPr>
            <p:nvPr/>
          </p:nvSpPr>
          <p:spPr bwMode="auto">
            <a:xfrm>
              <a:off x="-6947336"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5" name="Rectangle 1476"/>
            <p:cNvSpPr>
              <a:spLocks noChangeArrowheads="1"/>
            </p:cNvSpPr>
            <p:nvPr/>
          </p:nvSpPr>
          <p:spPr bwMode="auto">
            <a:xfrm>
              <a:off x="-7207695"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6" name="Rectangle 1477"/>
            <p:cNvSpPr>
              <a:spLocks noChangeArrowheads="1"/>
            </p:cNvSpPr>
            <p:nvPr/>
          </p:nvSpPr>
          <p:spPr bwMode="auto">
            <a:xfrm>
              <a:off x="-703624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7" name="Rectangle 1478"/>
            <p:cNvSpPr>
              <a:spLocks noChangeArrowheads="1"/>
            </p:cNvSpPr>
            <p:nvPr/>
          </p:nvSpPr>
          <p:spPr bwMode="auto">
            <a:xfrm>
              <a:off x="-686161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8" name="Rectangle 1479"/>
            <p:cNvSpPr>
              <a:spLocks noChangeArrowheads="1"/>
            </p:cNvSpPr>
            <p:nvPr/>
          </p:nvSpPr>
          <p:spPr bwMode="auto">
            <a:xfrm>
              <a:off x="-729659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39" name="Rectangle 1480"/>
            <p:cNvSpPr>
              <a:spLocks noChangeArrowheads="1"/>
            </p:cNvSpPr>
            <p:nvPr/>
          </p:nvSpPr>
          <p:spPr bwMode="auto">
            <a:xfrm>
              <a:off x="-712196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0" name="Rectangle 1481"/>
            <p:cNvSpPr>
              <a:spLocks noChangeArrowheads="1"/>
            </p:cNvSpPr>
            <p:nvPr/>
          </p:nvSpPr>
          <p:spPr bwMode="auto">
            <a:xfrm>
              <a:off x="-676953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1" name="Rectangle 1482"/>
            <p:cNvSpPr>
              <a:spLocks noChangeArrowheads="1"/>
            </p:cNvSpPr>
            <p:nvPr/>
          </p:nvSpPr>
          <p:spPr bwMode="auto">
            <a:xfrm>
              <a:off x="-6683803"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2" name="Rectangle 1483"/>
            <p:cNvSpPr>
              <a:spLocks noChangeArrowheads="1"/>
            </p:cNvSpPr>
            <p:nvPr/>
          </p:nvSpPr>
          <p:spPr bwMode="auto">
            <a:xfrm>
              <a:off x="-650917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3" name="Rectangle 1484"/>
            <p:cNvSpPr>
              <a:spLocks noChangeArrowheads="1"/>
            </p:cNvSpPr>
            <p:nvPr/>
          </p:nvSpPr>
          <p:spPr bwMode="auto">
            <a:xfrm>
              <a:off x="-6423444"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4" name="Rectangle 1485"/>
            <p:cNvSpPr>
              <a:spLocks noChangeArrowheads="1"/>
            </p:cNvSpPr>
            <p:nvPr/>
          </p:nvSpPr>
          <p:spPr bwMode="auto">
            <a:xfrm>
              <a:off x="-6337717"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5" name="Rectangle 1486"/>
            <p:cNvSpPr>
              <a:spLocks noChangeArrowheads="1"/>
            </p:cNvSpPr>
            <p:nvPr/>
          </p:nvSpPr>
          <p:spPr bwMode="auto">
            <a:xfrm>
              <a:off x="-6769532" y="-1984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6" name="Rectangle 1487"/>
            <p:cNvSpPr>
              <a:spLocks noChangeArrowheads="1"/>
            </p:cNvSpPr>
            <p:nvPr/>
          </p:nvSpPr>
          <p:spPr bwMode="auto">
            <a:xfrm>
              <a:off x="-6598076"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7" name="Rectangle 1488"/>
            <p:cNvSpPr>
              <a:spLocks noChangeArrowheads="1"/>
            </p:cNvSpPr>
            <p:nvPr/>
          </p:nvSpPr>
          <p:spPr bwMode="auto">
            <a:xfrm>
              <a:off x="-6423444"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8" name="Rectangle 1489"/>
            <p:cNvSpPr>
              <a:spLocks noChangeArrowheads="1"/>
            </p:cNvSpPr>
            <p:nvPr/>
          </p:nvSpPr>
          <p:spPr bwMode="auto">
            <a:xfrm>
              <a:off x="-6683803"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9" name="Rectangle 1490"/>
            <p:cNvSpPr>
              <a:spLocks noChangeArrowheads="1"/>
            </p:cNvSpPr>
            <p:nvPr/>
          </p:nvSpPr>
          <p:spPr bwMode="auto">
            <a:xfrm>
              <a:off x="-6337717"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0" name="Rectangle 1491"/>
            <p:cNvSpPr>
              <a:spLocks noChangeArrowheads="1"/>
            </p:cNvSpPr>
            <p:nvPr/>
          </p:nvSpPr>
          <p:spPr bwMode="auto">
            <a:xfrm>
              <a:off x="-6769532"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1" name="Rectangle 1492"/>
            <p:cNvSpPr>
              <a:spLocks noChangeArrowheads="1"/>
            </p:cNvSpPr>
            <p:nvPr/>
          </p:nvSpPr>
          <p:spPr bwMode="auto">
            <a:xfrm>
              <a:off x="-6509172" y="-20637"/>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2" name="Rectangle 1493"/>
            <p:cNvSpPr>
              <a:spLocks noChangeArrowheads="1"/>
            </p:cNvSpPr>
            <p:nvPr/>
          </p:nvSpPr>
          <p:spPr bwMode="auto">
            <a:xfrm>
              <a:off x="-6337717"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3" name="Rectangle 1494"/>
            <p:cNvSpPr>
              <a:spLocks noChangeArrowheads="1"/>
            </p:cNvSpPr>
            <p:nvPr/>
          </p:nvSpPr>
          <p:spPr bwMode="auto">
            <a:xfrm>
              <a:off x="-676953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4" name="Rectangle 1495"/>
            <p:cNvSpPr>
              <a:spLocks noChangeArrowheads="1"/>
            </p:cNvSpPr>
            <p:nvPr/>
          </p:nvSpPr>
          <p:spPr bwMode="auto">
            <a:xfrm>
              <a:off x="-6683803" y="68264"/>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5" name="Rectangle 1496"/>
            <p:cNvSpPr>
              <a:spLocks noChangeArrowheads="1"/>
            </p:cNvSpPr>
            <p:nvPr/>
          </p:nvSpPr>
          <p:spPr bwMode="auto">
            <a:xfrm>
              <a:off x="-650917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6" name="Rectangle 1497"/>
            <p:cNvSpPr>
              <a:spLocks noChangeArrowheads="1"/>
            </p:cNvSpPr>
            <p:nvPr/>
          </p:nvSpPr>
          <p:spPr bwMode="auto">
            <a:xfrm>
              <a:off x="-6337717"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7" name="Rectangle 1498"/>
            <p:cNvSpPr>
              <a:spLocks noChangeArrowheads="1"/>
            </p:cNvSpPr>
            <p:nvPr/>
          </p:nvSpPr>
          <p:spPr bwMode="auto">
            <a:xfrm>
              <a:off x="-6769532"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8" name="Rectangle 1499"/>
            <p:cNvSpPr>
              <a:spLocks noChangeArrowheads="1"/>
            </p:cNvSpPr>
            <p:nvPr/>
          </p:nvSpPr>
          <p:spPr bwMode="auto">
            <a:xfrm>
              <a:off x="-6598076"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9" name="Rectangle 1500"/>
            <p:cNvSpPr>
              <a:spLocks noChangeArrowheads="1"/>
            </p:cNvSpPr>
            <p:nvPr/>
          </p:nvSpPr>
          <p:spPr bwMode="auto">
            <a:xfrm>
              <a:off x="-6515522" y="157162"/>
              <a:ext cx="142880"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60" name="Rectangle 1501"/>
            <p:cNvSpPr>
              <a:spLocks noChangeArrowheads="1"/>
            </p:cNvSpPr>
            <p:nvPr/>
          </p:nvSpPr>
          <p:spPr bwMode="auto">
            <a:xfrm>
              <a:off x="-6683803"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1" name="Rectangle 1502"/>
            <p:cNvSpPr>
              <a:spLocks noChangeArrowheads="1"/>
            </p:cNvSpPr>
            <p:nvPr/>
          </p:nvSpPr>
          <p:spPr bwMode="auto">
            <a:xfrm>
              <a:off x="-6423444"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2" name="Rectangle 1503"/>
            <p:cNvSpPr>
              <a:spLocks noChangeArrowheads="1"/>
            </p:cNvSpPr>
            <p:nvPr/>
          </p:nvSpPr>
          <p:spPr bwMode="auto">
            <a:xfrm>
              <a:off x="-6337717"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3" name="Rectangle 1504"/>
            <p:cNvSpPr>
              <a:spLocks noChangeArrowheads="1"/>
            </p:cNvSpPr>
            <p:nvPr/>
          </p:nvSpPr>
          <p:spPr bwMode="auto">
            <a:xfrm>
              <a:off x="-676953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4" name="Rectangle 1505"/>
            <p:cNvSpPr>
              <a:spLocks noChangeArrowheads="1"/>
            </p:cNvSpPr>
            <p:nvPr/>
          </p:nvSpPr>
          <p:spPr bwMode="auto">
            <a:xfrm>
              <a:off x="-6598076"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5" name="Rectangle 1506"/>
            <p:cNvSpPr>
              <a:spLocks noChangeArrowheads="1"/>
            </p:cNvSpPr>
            <p:nvPr/>
          </p:nvSpPr>
          <p:spPr bwMode="auto">
            <a:xfrm>
              <a:off x="-650917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6" name="Rectangle 1507"/>
            <p:cNvSpPr>
              <a:spLocks noChangeArrowheads="1"/>
            </p:cNvSpPr>
            <p:nvPr/>
          </p:nvSpPr>
          <p:spPr bwMode="auto">
            <a:xfrm>
              <a:off x="-6337717"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7" name="Rectangle 1508"/>
            <p:cNvSpPr>
              <a:spLocks noChangeArrowheads="1"/>
            </p:cNvSpPr>
            <p:nvPr/>
          </p:nvSpPr>
          <p:spPr bwMode="auto">
            <a:xfrm>
              <a:off x="-6683803"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8" name="Rectangle 1509"/>
            <p:cNvSpPr>
              <a:spLocks noChangeArrowheads="1"/>
            </p:cNvSpPr>
            <p:nvPr/>
          </p:nvSpPr>
          <p:spPr bwMode="auto">
            <a:xfrm>
              <a:off x="-6509172"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9" name="Rectangle 1510"/>
            <p:cNvSpPr>
              <a:spLocks noChangeArrowheads="1"/>
            </p:cNvSpPr>
            <p:nvPr/>
          </p:nvSpPr>
          <p:spPr bwMode="auto">
            <a:xfrm>
              <a:off x="-6423444"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0" name="Rectangle 1511"/>
            <p:cNvSpPr>
              <a:spLocks noChangeArrowheads="1"/>
            </p:cNvSpPr>
            <p:nvPr/>
          </p:nvSpPr>
          <p:spPr bwMode="auto">
            <a:xfrm>
              <a:off x="-6337717"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1" name="Rectangle 1512"/>
            <p:cNvSpPr>
              <a:spLocks noChangeArrowheads="1"/>
            </p:cNvSpPr>
            <p:nvPr/>
          </p:nvSpPr>
          <p:spPr bwMode="auto">
            <a:xfrm>
              <a:off x="-6769532" y="515938"/>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2" name="Rectangle 1513"/>
            <p:cNvSpPr>
              <a:spLocks noChangeArrowheads="1"/>
            </p:cNvSpPr>
            <p:nvPr/>
          </p:nvSpPr>
          <p:spPr bwMode="auto">
            <a:xfrm>
              <a:off x="-6509172"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3" name="Rectangle 1514"/>
            <p:cNvSpPr>
              <a:spLocks noChangeArrowheads="1"/>
            </p:cNvSpPr>
            <p:nvPr/>
          </p:nvSpPr>
          <p:spPr bwMode="auto">
            <a:xfrm>
              <a:off x="-6337717"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4" name="Rectangle 1515"/>
            <p:cNvSpPr>
              <a:spLocks noChangeArrowheads="1"/>
            </p:cNvSpPr>
            <p:nvPr/>
          </p:nvSpPr>
          <p:spPr bwMode="auto">
            <a:xfrm>
              <a:off x="-6509172" y="6064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5" name="Rectangle 1516"/>
            <p:cNvSpPr>
              <a:spLocks noChangeArrowheads="1"/>
            </p:cNvSpPr>
            <p:nvPr/>
          </p:nvSpPr>
          <p:spPr bwMode="auto">
            <a:xfrm>
              <a:off x="-6337717"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6" name="Rectangle 1517"/>
            <p:cNvSpPr>
              <a:spLocks noChangeArrowheads="1"/>
            </p:cNvSpPr>
            <p:nvPr/>
          </p:nvSpPr>
          <p:spPr bwMode="auto">
            <a:xfrm>
              <a:off x="-6947336" y="695326"/>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7" name="Rectangle 1518"/>
            <p:cNvSpPr>
              <a:spLocks noChangeArrowheads="1"/>
            </p:cNvSpPr>
            <p:nvPr/>
          </p:nvSpPr>
          <p:spPr bwMode="auto">
            <a:xfrm>
              <a:off x="-6509172"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8" name="Rectangle 1519"/>
            <p:cNvSpPr>
              <a:spLocks noChangeArrowheads="1"/>
            </p:cNvSpPr>
            <p:nvPr/>
          </p:nvSpPr>
          <p:spPr bwMode="auto">
            <a:xfrm>
              <a:off x="-6337717"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9" name="Rectangle 1520"/>
            <p:cNvSpPr>
              <a:spLocks noChangeArrowheads="1"/>
            </p:cNvSpPr>
            <p:nvPr/>
          </p:nvSpPr>
          <p:spPr bwMode="auto">
            <a:xfrm>
              <a:off x="-6683803"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0" name="Rectangle 1521"/>
            <p:cNvSpPr>
              <a:spLocks noChangeArrowheads="1"/>
            </p:cNvSpPr>
            <p:nvPr/>
          </p:nvSpPr>
          <p:spPr bwMode="auto">
            <a:xfrm>
              <a:off x="-6598076"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1" name="Rectangle 1522"/>
            <p:cNvSpPr>
              <a:spLocks noChangeArrowheads="1"/>
            </p:cNvSpPr>
            <p:nvPr/>
          </p:nvSpPr>
          <p:spPr bwMode="auto">
            <a:xfrm>
              <a:off x="-6420269" y="784224"/>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2" name="Rectangle 1523"/>
            <p:cNvSpPr>
              <a:spLocks noChangeArrowheads="1"/>
            </p:cNvSpPr>
            <p:nvPr/>
          </p:nvSpPr>
          <p:spPr bwMode="auto">
            <a:xfrm>
              <a:off x="-6683803"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3" name="Rectangle 1524"/>
            <p:cNvSpPr>
              <a:spLocks noChangeArrowheads="1"/>
            </p:cNvSpPr>
            <p:nvPr/>
          </p:nvSpPr>
          <p:spPr bwMode="auto">
            <a:xfrm>
              <a:off x="-6509172"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4" name="Rectangle 1525"/>
            <p:cNvSpPr>
              <a:spLocks noChangeArrowheads="1"/>
            </p:cNvSpPr>
            <p:nvPr/>
          </p:nvSpPr>
          <p:spPr bwMode="auto">
            <a:xfrm>
              <a:off x="-6423444"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5" name="Rectangle 1526"/>
            <p:cNvSpPr>
              <a:spLocks noChangeArrowheads="1"/>
            </p:cNvSpPr>
            <p:nvPr/>
          </p:nvSpPr>
          <p:spPr bwMode="auto">
            <a:xfrm>
              <a:off x="-6337717"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6" name="Rectangle 1527"/>
            <p:cNvSpPr>
              <a:spLocks noChangeArrowheads="1"/>
            </p:cNvSpPr>
            <p:nvPr/>
          </p:nvSpPr>
          <p:spPr bwMode="auto">
            <a:xfrm>
              <a:off x="-6683803" y="962025"/>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7" name="Rectangle 1528"/>
            <p:cNvSpPr>
              <a:spLocks noChangeArrowheads="1"/>
            </p:cNvSpPr>
            <p:nvPr/>
          </p:nvSpPr>
          <p:spPr bwMode="auto">
            <a:xfrm>
              <a:off x="-6337717"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8" name="Rectangle 1529"/>
            <p:cNvSpPr>
              <a:spLocks noChangeArrowheads="1"/>
            </p:cNvSpPr>
            <p:nvPr/>
          </p:nvSpPr>
          <p:spPr bwMode="auto">
            <a:xfrm>
              <a:off x="-6769532" y="10509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9" name="Rectangle 1530"/>
            <p:cNvSpPr>
              <a:spLocks noChangeArrowheads="1"/>
            </p:cNvSpPr>
            <p:nvPr/>
          </p:nvSpPr>
          <p:spPr bwMode="auto">
            <a:xfrm>
              <a:off x="-6337717"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0" name="Rectangle 1531"/>
            <p:cNvSpPr>
              <a:spLocks noChangeArrowheads="1"/>
            </p:cNvSpPr>
            <p:nvPr/>
          </p:nvSpPr>
          <p:spPr bwMode="auto">
            <a:xfrm>
              <a:off x="-676953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1" name="Rectangle 1532"/>
            <p:cNvSpPr>
              <a:spLocks noChangeArrowheads="1"/>
            </p:cNvSpPr>
            <p:nvPr/>
          </p:nvSpPr>
          <p:spPr bwMode="auto">
            <a:xfrm>
              <a:off x="-6683803" y="1139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2" name="Rectangle 1533"/>
            <p:cNvSpPr>
              <a:spLocks noChangeArrowheads="1"/>
            </p:cNvSpPr>
            <p:nvPr/>
          </p:nvSpPr>
          <p:spPr bwMode="auto">
            <a:xfrm>
              <a:off x="-650917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3" name="Rectangle 1534"/>
            <p:cNvSpPr>
              <a:spLocks noChangeArrowheads="1"/>
            </p:cNvSpPr>
            <p:nvPr/>
          </p:nvSpPr>
          <p:spPr bwMode="auto">
            <a:xfrm>
              <a:off x="-6420269" y="1139825"/>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4" name="Rectangle 1535"/>
            <p:cNvSpPr>
              <a:spLocks noChangeArrowheads="1"/>
            </p:cNvSpPr>
            <p:nvPr/>
          </p:nvSpPr>
          <p:spPr bwMode="auto">
            <a:xfrm>
              <a:off x="-6598076"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5" name="Rectangle 1536"/>
            <p:cNvSpPr>
              <a:spLocks noChangeArrowheads="1"/>
            </p:cNvSpPr>
            <p:nvPr/>
          </p:nvSpPr>
          <p:spPr bwMode="auto">
            <a:xfrm>
              <a:off x="-6423444"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6" name="Rectangle 1537"/>
            <p:cNvSpPr>
              <a:spLocks noChangeArrowheads="1"/>
            </p:cNvSpPr>
            <p:nvPr/>
          </p:nvSpPr>
          <p:spPr bwMode="auto">
            <a:xfrm>
              <a:off x="-6337717"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7" name="Rectangle 1538"/>
            <p:cNvSpPr>
              <a:spLocks noChangeArrowheads="1"/>
            </p:cNvSpPr>
            <p:nvPr/>
          </p:nvSpPr>
          <p:spPr bwMode="auto">
            <a:xfrm>
              <a:off x="-6769532"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8" name="Rectangle 1539"/>
            <p:cNvSpPr>
              <a:spLocks noChangeArrowheads="1"/>
            </p:cNvSpPr>
            <p:nvPr/>
          </p:nvSpPr>
          <p:spPr bwMode="auto">
            <a:xfrm>
              <a:off x="-6683803"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9" name="Rectangle 1540"/>
            <p:cNvSpPr>
              <a:spLocks noChangeArrowheads="1"/>
            </p:cNvSpPr>
            <p:nvPr/>
          </p:nvSpPr>
          <p:spPr bwMode="auto">
            <a:xfrm>
              <a:off x="-6598076"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0" name="Rectangle 1541"/>
            <p:cNvSpPr>
              <a:spLocks noChangeArrowheads="1"/>
            </p:cNvSpPr>
            <p:nvPr/>
          </p:nvSpPr>
          <p:spPr bwMode="auto">
            <a:xfrm>
              <a:off x="-6337717"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1" name="Rectangle 1542"/>
            <p:cNvSpPr>
              <a:spLocks noChangeArrowheads="1"/>
            </p:cNvSpPr>
            <p:nvPr/>
          </p:nvSpPr>
          <p:spPr bwMode="auto">
            <a:xfrm>
              <a:off x="-6769532"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2" name="Rectangle 1543"/>
            <p:cNvSpPr>
              <a:spLocks noChangeArrowheads="1"/>
            </p:cNvSpPr>
            <p:nvPr/>
          </p:nvSpPr>
          <p:spPr bwMode="auto">
            <a:xfrm>
              <a:off x="-6598076"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3" name="Rectangle 1544"/>
            <p:cNvSpPr>
              <a:spLocks noChangeArrowheads="1"/>
            </p:cNvSpPr>
            <p:nvPr/>
          </p:nvSpPr>
          <p:spPr bwMode="auto">
            <a:xfrm>
              <a:off x="-6423444"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4" name="Rectangle 1545"/>
            <p:cNvSpPr>
              <a:spLocks noChangeArrowheads="1"/>
            </p:cNvSpPr>
            <p:nvPr/>
          </p:nvSpPr>
          <p:spPr bwMode="auto">
            <a:xfrm>
              <a:off x="-6683803"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5" name="Rectangle 1546"/>
            <p:cNvSpPr>
              <a:spLocks noChangeArrowheads="1"/>
            </p:cNvSpPr>
            <p:nvPr/>
          </p:nvSpPr>
          <p:spPr bwMode="auto">
            <a:xfrm>
              <a:off x="-6509172"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6" name="Rectangle 1547"/>
            <p:cNvSpPr>
              <a:spLocks noChangeArrowheads="1"/>
            </p:cNvSpPr>
            <p:nvPr/>
          </p:nvSpPr>
          <p:spPr bwMode="auto">
            <a:xfrm>
              <a:off x="-6337717"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7" name="Rectangle 1548"/>
            <p:cNvSpPr>
              <a:spLocks noChangeArrowheads="1"/>
            </p:cNvSpPr>
            <p:nvPr/>
          </p:nvSpPr>
          <p:spPr bwMode="auto">
            <a:xfrm>
              <a:off x="-6769532" y="1587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8" name="Rectangle 1549"/>
            <p:cNvSpPr>
              <a:spLocks noChangeArrowheads="1"/>
            </p:cNvSpPr>
            <p:nvPr/>
          </p:nvSpPr>
          <p:spPr bwMode="auto">
            <a:xfrm>
              <a:off x="-6598076"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9" name="Rectangle 1550"/>
            <p:cNvSpPr>
              <a:spLocks noChangeArrowheads="1"/>
            </p:cNvSpPr>
            <p:nvPr/>
          </p:nvSpPr>
          <p:spPr bwMode="auto">
            <a:xfrm>
              <a:off x="-6337717"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0" name="Rectangle 1551"/>
            <p:cNvSpPr>
              <a:spLocks noChangeArrowheads="1"/>
            </p:cNvSpPr>
            <p:nvPr/>
          </p:nvSpPr>
          <p:spPr bwMode="auto">
            <a:xfrm>
              <a:off x="-7121969"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1" name="Rectangle 1552"/>
            <p:cNvSpPr>
              <a:spLocks noChangeArrowheads="1"/>
            </p:cNvSpPr>
            <p:nvPr/>
          </p:nvSpPr>
          <p:spPr bwMode="auto">
            <a:xfrm>
              <a:off x="-6861610"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2" name="Rectangle 1553"/>
            <p:cNvSpPr>
              <a:spLocks noChangeArrowheads="1"/>
            </p:cNvSpPr>
            <p:nvPr/>
          </p:nvSpPr>
          <p:spPr bwMode="auto">
            <a:xfrm>
              <a:off x="-6769532" y="16748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3" name="Rectangle 1554"/>
            <p:cNvSpPr>
              <a:spLocks noChangeArrowheads="1"/>
            </p:cNvSpPr>
            <p:nvPr/>
          </p:nvSpPr>
          <p:spPr bwMode="auto">
            <a:xfrm>
              <a:off x="-6598076"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4" name="Rectangle 1555"/>
            <p:cNvSpPr>
              <a:spLocks noChangeArrowheads="1"/>
            </p:cNvSpPr>
            <p:nvPr/>
          </p:nvSpPr>
          <p:spPr bwMode="auto">
            <a:xfrm>
              <a:off x="-7296599"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5" name="Rectangle 1556"/>
            <p:cNvSpPr>
              <a:spLocks noChangeArrowheads="1"/>
            </p:cNvSpPr>
            <p:nvPr/>
          </p:nvSpPr>
          <p:spPr bwMode="auto">
            <a:xfrm>
              <a:off x="-7207695"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6" name="Rectangle 1557"/>
            <p:cNvSpPr>
              <a:spLocks noChangeArrowheads="1"/>
            </p:cNvSpPr>
            <p:nvPr/>
          </p:nvSpPr>
          <p:spPr bwMode="auto">
            <a:xfrm>
              <a:off x="-6947336"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7" name="Rectangle 1558"/>
            <p:cNvSpPr>
              <a:spLocks noChangeArrowheads="1"/>
            </p:cNvSpPr>
            <p:nvPr/>
          </p:nvSpPr>
          <p:spPr bwMode="auto">
            <a:xfrm>
              <a:off x="-6769532"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8" name="Rectangle 1559"/>
            <p:cNvSpPr>
              <a:spLocks noChangeArrowheads="1"/>
            </p:cNvSpPr>
            <p:nvPr/>
          </p:nvSpPr>
          <p:spPr bwMode="auto">
            <a:xfrm>
              <a:off x="-6337717"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9" name="Rectangle 1560"/>
            <p:cNvSpPr>
              <a:spLocks noChangeArrowheads="1"/>
            </p:cNvSpPr>
            <p:nvPr/>
          </p:nvSpPr>
          <p:spPr bwMode="auto">
            <a:xfrm>
              <a:off x="-686161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0" name="Rectangle 1561"/>
            <p:cNvSpPr>
              <a:spLocks noChangeArrowheads="1"/>
            </p:cNvSpPr>
            <p:nvPr/>
          </p:nvSpPr>
          <p:spPr bwMode="auto">
            <a:xfrm>
              <a:off x="-703624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1" name="Rectangle 1562"/>
            <p:cNvSpPr>
              <a:spLocks noChangeArrowheads="1"/>
            </p:cNvSpPr>
            <p:nvPr/>
          </p:nvSpPr>
          <p:spPr bwMode="auto">
            <a:xfrm>
              <a:off x="-6423444"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2" name="Rectangle 1563"/>
            <p:cNvSpPr>
              <a:spLocks noChangeArrowheads="1"/>
            </p:cNvSpPr>
            <p:nvPr/>
          </p:nvSpPr>
          <p:spPr bwMode="auto">
            <a:xfrm>
              <a:off x="-6337717"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3" name="Rectangle 1564"/>
            <p:cNvSpPr>
              <a:spLocks noChangeArrowheads="1"/>
            </p:cNvSpPr>
            <p:nvPr/>
          </p:nvSpPr>
          <p:spPr bwMode="auto">
            <a:xfrm>
              <a:off x="-729659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4" name="Rectangle 1565"/>
            <p:cNvSpPr>
              <a:spLocks noChangeArrowheads="1"/>
            </p:cNvSpPr>
            <p:nvPr/>
          </p:nvSpPr>
          <p:spPr bwMode="auto">
            <a:xfrm>
              <a:off x="-6683803"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5" name="Rectangle 1566"/>
            <p:cNvSpPr>
              <a:spLocks noChangeArrowheads="1"/>
            </p:cNvSpPr>
            <p:nvPr/>
          </p:nvSpPr>
          <p:spPr bwMode="auto">
            <a:xfrm>
              <a:off x="-712196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6" name="Rectangle 1567"/>
            <p:cNvSpPr>
              <a:spLocks noChangeArrowheads="1"/>
            </p:cNvSpPr>
            <p:nvPr/>
          </p:nvSpPr>
          <p:spPr bwMode="auto">
            <a:xfrm>
              <a:off x="-6509172" y="19161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7" name="Rectangle 1568"/>
            <p:cNvSpPr>
              <a:spLocks noChangeArrowheads="1"/>
            </p:cNvSpPr>
            <p:nvPr/>
          </p:nvSpPr>
          <p:spPr bwMode="auto">
            <a:xfrm>
              <a:off x="-6337717"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8" name="Rectangle 1569"/>
            <p:cNvSpPr>
              <a:spLocks noChangeArrowheads="1"/>
            </p:cNvSpPr>
            <p:nvPr/>
          </p:nvSpPr>
          <p:spPr bwMode="auto">
            <a:xfrm>
              <a:off x="-7296599"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29" name="Rectangle 1570"/>
            <p:cNvSpPr>
              <a:spLocks noChangeArrowheads="1"/>
            </p:cNvSpPr>
            <p:nvPr/>
          </p:nvSpPr>
          <p:spPr bwMode="auto">
            <a:xfrm>
              <a:off x="-7036240"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0" name="Rectangle 1571"/>
            <p:cNvSpPr>
              <a:spLocks noChangeArrowheads="1"/>
            </p:cNvSpPr>
            <p:nvPr/>
          </p:nvSpPr>
          <p:spPr bwMode="auto">
            <a:xfrm>
              <a:off x="-7207695"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1" name="Rectangle 1572"/>
            <p:cNvSpPr>
              <a:spLocks noChangeArrowheads="1"/>
            </p:cNvSpPr>
            <p:nvPr/>
          </p:nvSpPr>
          <p:spPr bwMode="auto">
            <a:xfrm>
              <a:off x="-6598076"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2" name="Rectangle 1573"/>
            <p:cNvSpPr>
              <a:spLocks noChangeArrowheads="1"/>
            </p:cNvSpPr>
            <p:nvPr/>
          </p:nvSpPr>
          <p:spPr bwMode="auto">
            <a:xfrm>
              <a:off x="-6509172"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3" name="Rectangle 1574"/>
            <p:cNvSpPr>
              <a:spLocks noChangeArrowheads="1"/>
            </p:cNvSpPr>
            <p:nvPr/>
          </p:nvSpPr>
          <p:spPr bwMode="auto">
            <a:xfrm>
              <a:off x="-7296599"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4" name="Rectangle 1575"/>
            <p:cNvSpPr>
              <a:spLocks noChangeArrowheads="1"/>
            </p:cNvSpPr>
            <p:nvPr/>
          </p:nvSpPr>
          <p:spPr bwMode="auto">
            <a:xfrm>
              <a:off x="-6683803"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5" name="Rectangle 1576"/>
            <p:cNvSpPr>
              <a:spLocks noChangeArrowheads="1"/>
            </p:cNvSpPr>
            <p:nvPr/>
          </p:nvSpPr>
          <p:spPr bwMode="auto">
            <a:xfrm>
              <a:off x="-703624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6" name="Rectangle 1577"/>
            <p:cNvSpPr>
              <a:spLocks noChangeArrowheads="1"/>
            </p:cNvSpPr>
            <p:nvPr/>
          </p:nvSpPr>
          <p:spPr bwMode="auto">
            <a:xfrm>
              <a:off x="-686161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7" name="Rectangle 1578"/>
            <p:cNvSpPr>
              <a:spLocks noChangeArrowheads="1"/>
            </p:cNvSpPr>
            <p:nvPr/>
          </p:nvSpPr>
          <p:spPr bwMode="auto">
            <a:xfrm>
              <a:off x="-6337717"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8" name="Rectangle 1579"/>
            <p:cNvSpPr>
              <a:spLocks noChangeArrowheads="1"/>
            </p:cNvSpPr>
            <p:nvPr/>
          </p:nvSpPr>
          <p:spPr bwMode="auto">
            <a:xfrm>
              <a:off x="-7296599"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39" name="Rectangle 1580"/>
            <p:cNvSpPr>
              <a:spLocks noChangeArrowheads="1"/>
            </p:cNvSpPr>
            <p:nvPr/>
          </p:nvSpPr>
          <p:spPr bwMode="auto">
            <a:xfrm>
              <a:off x="-6683803"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0" name="Rectangle 1581"/>
            <p:cNvSpPr>
              <a:spLocks noChangeArrowheads="1"/>
            </p:cNvSpPr>
            <p:nvPr/>
          </p:nvSpPr>
          <p:spPr bwMode="auto">
            <a:xfrm>
              <a:off x="-7036240"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1" name="Rectangle 1582"/>
            <p:cNvSpPr>
              <a:spLocks noChangeArrowheads="1"/>
            </p:cNvSpPr>
            <p:nvPr/>
          </p:nvSpPr>
          <p:spPr bwMode="auto">
            <a:xfrm>
              <a:off x="-6769532" y="21574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2" name="Rectangle 1583"/>
            <p:cNvSpPr>
              <a:spLocks noChangeArrowheads="1"/>
            </p:cNvSpPr>
            <p:nvPr/>
          </p:nvSpPr>
          <p:spPr bwMode="auto">
            <a:xfrm>
              <a:off x="-6337717"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3" name="Rectangle 1584"/>
            <p:cNvSpPr>
              <a:spLocks noChangeArrowheads="1"/>
            </p:cNvSpPr>
            <p:nvPr/>
          </p:nvSpPr>
          <p:spPr bwMode="auto">
            <a:xfrm>
              <a:off x="-6683803"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4" name="Rectangle 1585"/>
            <p:cNvSpPr>
              <a:spLocks noChangeArrowheads="1"/>
            </p:cNvSpPr>
            <p:nvPr/>
          </p:nvSpPr>
          <p:spPr bwMode="auto">
            <a:xfrm>
              <a:off x="-7121969"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5" name="Rectangle 1586"/>
            <p:cNvSpPr>
              <a:spLocks noChangeArrowheads="1"/>
            </p:cNvSpPr>
            <p:nvPr/>
          </p:nvSpPr>
          <p:spPr bwMode="auto">
            <a:xfrm>
              <a:off x="-6861610"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6" name="Rectangle 1587"/>
            <p:cNvSpPr>
              <a:spLocks noChangeArrowheads="1"/>
            </p:cNvSpPr>
            <p:nvPr/>
          </p:nvSpPr>
          <p:spPr bwMode="auto">
            <a:xfrm>
              <a:off x="-7296599"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7" name="Rectangle 1588"/>
            <p:cNvSpPr>
              <a:spLocks noChangeArrowheads="1"/>
            </p:cNvSpPr>
            <p:nvPr/>
          </p:nvSpPr>
          <p:spPr bwMode="auto">
            <a:xfrm>
              <a:off x="-6861610"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8" name="Rectangle 1589"/>
            <p:cNvSpPr>
              <a:spLocks noChangeArrowheads="1"/>
            </p:cNvSpPr>
            <p:nvPr/>
          </p:nvSpPr>
          <p:spPr bwMode="auto">
            <a:xfrm>
              <a:off x="-6337717"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9" name="Rectangle 1590"/>
            <p:cNvSpPr>
              <a:spLocks noChangeArrowheads="1"/>
            </p:cNvSpPr>
            <p:nvPr/>
          </p:nvSpPr>
          <p:spPr bwMode="auto">
            <a:xfrm>
              <a:off x="-6683803"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0" name="Rectangle 1591"/>
            <p:cNvSpPr>
              <a:spLocks noChangeArrowheads="1"/>
            </p:cNvSpPr>
            <p:nvPr/>
          </p:nvSpPr>
          <p:spPr bwMode="auto">
            <a:xfrm>
              <a:off x="-7036240"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1" name="Rectangle 1592"/>
            <p:cNvSpPr>
              <a:spLocks noChangeArrowheads="1"/>
            </p:cNvSpPr>
            <p:nvPr/>
          </p:nvSpPr>
          <p:spPr bwMode="auto">
            <a:xfrm>
              <a:off x="-7296599"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2" name="Rectangle 1593"/>
            <p:cNvSpPr>
              <a:spLocks noChangeArrowheads="1"/>
            </p:cNvSpPr>
            <p:nvPr/>
          </p:nvSpPr>
          <p:spPr bwMode="auto">
            <a:xfrm>
              <a:off x="-6861610"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3" name="Rectangle 1594"/>
            <p:cNvSpPr>
              <a:spLocks noChangeArrowheads="1"/>
            </p:cNvSpPr>
            <p:nvPr/>
          </p:nvSpPr>
          <p:spPr bwMode="auto">
            <a:xfrm>
              <a:off x="-6337717"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4" name="Rectangle 1595"/>
            <p:cNvSpPr>
              <a:spLocks noChangeArrowheads="1"/>
            </p:cNvSpPr>
            <p:nvPr/>
          </p:nvSpPr>
          <p:spPr bwMode="auto">
            <a:xfrm>
              <a:off x="-7296599"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5" name="Rectangle 1596"/>
            <p:cNvSpPr>
              <a:spLocks noChangeArrowheads="1"/>
            </p:cNvSpPr>
            <p:nvPr/>
          </p:nvSpPr>
          <p:spPr bwMode="auto">
            <a:xfrm>
              <a:off x="-6337717"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6" name="Rectangle 1597"/>
            <p:cNvSpPr>
              <a:spLocks noChangeArrowheads="1"/>
            </p:cNvSpPr>
            <p:nvPr/>
          </p:nvSpPr>
          <p:spPr bwMode="auto">
            <a:xfrm>
              <a:off x="-6861610"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7" name="Rectangle 1598"/>
            <p:cNvSpPr>
              <a:spLocks noChangeArrowheads="1"/>
            </p:cNvSpPr>
            <p:nvPr/>
          </p:nvSpPr>
          <p:spPr bwMode="auto">
            <a:xfrm>
              <a:off x="-6337717"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8" name="Rectangle 1599"/>
            <p:cNvSpPr>
              <a:spLocks noChangeArrowheads="1"/>
            </p:cNvSpPr>
            <p:nvPr/>
          </p:nvSpPr>
          <p:spPr bwMode="auto">
            <a:xfrm>
              <a:off x="-7296601" y="27432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9" name="Rectangle 1600"/>
            <p:cNvSpPr>
              <a:spLocks noChangeArrowheads="1"/>
            </p:cNvSpPr>
            <p:nvPr/>
          </p:nvSpPr>
          <p:spPr bwMode="auto">
            <a:xfrm>
              <a:off x="-6769534" y="27432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60" name="Rectangle 1601"/>
            <p:cNvSpPr>
              <a:spLocks noChangeArrowheads="1"/>
            </p:cNvSpPr>
            <p:nvPr/>
          </p:nvSpPr>
          <p:spPr bwMode="auto">
            <a:xfrm>
              <a:off x="-6861612"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1" name="Rectangle 1602"/>
            <p:cNvSpPr>
              <a:spLocks noChangeArrowheads="1"/>
            </p:cNvSpPr>
            <p:nvPr/>
          </p:nvSpPr>
          <p:spPr bwMode="auto">
            <a:xfrm>
              <a:off x="-6861612" y="29178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2" name="Rectangle 1603"/>
            <p:cNvSpPr>
              <a:spLocks noChangeArrowheads="1"/>
            </p:cNvSpPr>
            <p:nvPr/>
          </p:nvSpPr>
          <p:spPr bwMode="auto">
            <a:xfrm>
              <a:off x="-6337717"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3" name="Freeform 1604"/>
            <p:cNvSpPr/>
            <p:nvPr/>
          </p:nvSpPr>
          <p:spPr bwMode="auto">
            <a:xfrm>
              <a:off x="-6245623" y="-261938"/>
              <a:ext cx="31750" cy="3230563"/>
            </a:xfrm>
            <a:custGeom>
              <a:avLst/>
              <a:gdLst>
                <a:gd name="T0" fmla="*/ 20 w 20"/>
                <a:gd name="T1" fmla="*/ 2035 h 2035"/>
                <a:gd name="T2" fmla="*/ 0 w 20"/>
                <a:gd name="T3" fmla="*/ 2035 h 2035"/>
                <a:gd name="T4" fmla="*/ 0 w 20"/>
                <a:gd name="T5" fmla="*/ 0 h 2035"/>
                <a:gd name="T6" fmla="*/ 20 w 20"/>
                <a:gd name="T7" fmla="*/ 32 h 2035"/>
                <a:gd name="T8" fmla="*/ 20 w 20"/>
                <a:gd name="T9" fmla="*/ 2035 h 2035"/>
              </a:gdLst>
              <a:ahLst/>
              <a:cxnLst>
                <a:cxn ang="0">
                  <a:pos x="T0" y="T1"/>
                </a:cxn>
                <a:cxn ang="0">
                  <a:pos x="T2" y="T3"/>
                </a:cxn>
                <a:cxn ang="0">
                  <a:pos x="T4" y="T5"/>
                </a:cxn>
                <a:cxn ang="0">
                  <a:pos x="T6" y="T7"/>
                </a:cxn>
                <a:cxn ang="0">
                  <a:pos x="T8" y="T9"/>
                </a:cxn>
              </a:cxnLst>
              <a:rect l="0" t="0" r="r" b="b"/>
              <a:pathLst>
                <a:path w="20" h="2035">
                  <a:moveTo>
                    <a:pt x="20" y="2035"/>
                  </a:moveTo>
                  <a:lnTo>
                    <a:pt x="0" y="2035"/>
                  </a:lnTo>
                  <a:lnTo>
                    <a:pt x="0" y="0"/>
                  </a:lnTo>
                  <a:lnTo>
                    <a:pt x="20" y="32"/>
                  </a:lnTo>
                  <a:lnTo>
                    <a:pt x="20" y="2035"/>
                  </a:lnTo>
                  <a:close/>
                </a:path>
              </a:pathLst>
            </a:custGeom>
            <a:grpFill/>
            <a:ln>
              <a:noFill/>
            </a:ln>
          </p:spPr>
          <p:txBody>
            <a:bodyPr vert="horz" wrap="square" lIns="91440" tIns="45720" rIns="91440" bIns="45720" numCol="1" anchor="t" anchorCtr="0" compatLnSpc="1"/>
            <a:lstStyle/>
            <a:p>
              <a:endParaRPr lang="zh-CN" altLang="en-US"/>
            </a:p>
          </p:txBody>
        </p:sp>
        <p:sp>
          <p:nvSpPr>
            <p:cNvPr id="564" name="Freeform 1605"/>
            <p:cNvSpPr/>
            <p:nvPr/>
          </p:nvSpPr>
          <p:spPr bwMode="auto">
            <a:xfrm>
              <a:off x="-6178939" y="-182563"/>
              <a:ext cx="25401" cy="2574926"/>
            </a:xfrm>
            <a:custGeom>
              <a:avLst/>
              <a:gdLst>
                <a:gd name="T0" fmla="*/ 16 w 16"/>
                <a:gd name="T1" fmla="*/ 1622 h 1622"/>
                <a:gd name="T2" fmla="*/ 0 w 16"/>
                <a:gd name="T3" fmla="*/ 1622 h 1622"/>
                <a:gd name="T4" fmla="*/ 0 w 16"/>
                <a:gd name="T5" fmla="*/ 0 h 1622"/>
                <a:gd name="T6" fmla="*/ 16 w 16"/>
                <a:gd name="T7" fmla="*/ 34 h 1622"/>
                <a:gd name="T8" fmla="*/ 16 w 16"/>
                <a:gd name="T9" fmla="*/ 1622 h 1622"/>
              </a:gdLst>
              <a:ahLst/>
              <a:cxnLst>
                <a:cxn ang="0">
                  <a:pos x="T0" y="T1"/>
                </a:cxn>
                <a:cxn ang="0">
                  <a:pos x="T2" y="T3"/>
                </a:cxn>
                <a:cxn ang="0">
                  <a:pos x="T4" y="T5"/>
                </a:cxn>
                <a:cxn ang="0">
                  <a:pos x="T6" y="T7"/>
                </a:cxn>
                <a:cxn ang="0">
                  <a:pos x="T8" y="T9"/>
                </a:cxn>
              </a:cxnLst>
              <a:rect l="0" t="0" r="r" b="b"/>
              <a:pathLst>
                <a:path w="16" h="1622">
                  <a:moveTo>
                    <a:pt x="16" y="1622"/>
                  </a:moveTo>
                  <a:lnTo>
                    <a:pt x="0" y="1622"/>
                  </a:lnTo>
                  <a:lnTo>
                    <a:pt x="0" y="0"/>
                  </a:lnTo>
                  <a:lnTo>
                    <a:pt x="16" y="34"/>
                  </a:lnTo>
                  <a:lnTo>
                    <a:pt x="16" y="1622"/>
                  </a:lnTo>
                  <a:close/>
                </a:path>
              </a:pathLst>
            </a:custGeom>
            <a:grpFill/>
            <a:ln>
              <a:noFill/>
            </a:ln>
          </p:spPr>
          <p:txBody>
            <a:bodyPr vert="horz" wrap="square" lIns="91440" tIns="45720" rIns="91440" bIns="45720" numCol="1" anchor="t" anchorCtr="0" compatLnSpc="1"/>
            <a:lstStyle/>
            <a:p>
              <a:endParaRPr lang="zh-CN" altLang="en-US"/>
            </a:p>
          </p:txBody>
        </p:sp>
        <p:sp>
          <p:nvSpPr>
            <p:cNvPr id="565" name="Freeform 1606"/>
            <p:cNvSpPr/>
            <p:nvPr/>
          </p:nvSpPr>
          <p:spPr bwMode="auto">
            <a:xfrm>
              <a:off x="-6118423" y="-93663"/>
              <a:ext cx="15875" cy="2241550"/>
            </a:xfrm>
            <a:custGeom>
              <a:avLst/>
              <a:gdLst>
                <a:gd name="T0" fmla="*/ 10 w 10"/>
                <a:gd name="T1" fmla="*/ 1412 h 1412"/>
                <a:gd name="T2" fmla="*/ 0 w 10"/>
                <a:gd name="T3" fmla="*/ 1412 h 1412"/>
                <a:gd name="T4" fmla="*/ 0 w 10"/>
                <a:gd name="T5" fmla="*/ 0 h 1412"/>
                <a:gd name="T6" fmla="*/ 10 w 10"/>
                <a:gd name="T7" fmla="*/ 32 h 1412"/>
                <a:gd name="T8" fmla="*/ 10 w 10"/>
                <a:gd name="T9" fmla="*/ 1412 h 1412"/>
              </a:gdLst>
              <a:ahLst/>
              <a:cxnLst>
                <a:cxn ang="0">
                  <a:pos x="T0" y="T1"/>
                </a:cxn>
                <a:cxn ang="0">
                  <a:pos x="T2" y="T3"/>
                </a:cxn>
                <a:cxn ang="0">
                  <a:pos x="T4" y="T5"/>
                </a:cxn>
                <a:cxn ang="0">
                  <a:pos x="T6" y="T7"/>
                </a:cxn>
                <a:cxn ang="0">
                  <a:pos x="T8" y="T9"/>
                </a:cxn>
              </a:cxnLst>
              <a:rect l="0" t="0" r="r" b="b"/>
              <a:pathLst>
                <a:path w="10" h="1412">
                  <a:moveTo>
                    <a:pt x="10" y="1412"/>
                  </a:moveTo>
                  <a:lnTo>
                    <a:pt x="0" y="1412"/>
                  </a:lnTo>
                  <a:lnTo>
                    <a:pt x="0" y="0"/>
                  </a:lnTo>
                  <a:lnTo>
                    <a:pt x="10" y="32"/>
                  </a:lnTo>
                  <a:lnTo>
                    <a:pt x="10" y="1412"/>
                  </a:lnTo>
                  <a:close/>
                </a:path>
              </a:pathLst>
            </a:custGeom>
            <a:grpFill/>
            <a:ln>
              <a:noFill/>
            </a:ln>
          </p:spPr>
          <p:txBody>
            <a:bodyPr vert="horz" wrap="square" lIns="91440" tIns="45720" rIns="91440" bIns="45720" numCol="1" anchor="t" anchorCtr="0" compatLnSpc="1"/>
            <a:lstStyle/>
            <a:p>
              <a:endParaRPr lang="zh-CN" altLang="en-US"/>
            </a:p>
          </p:txBody>
        </p:sp>
      </p:grpSp>
      <p:sp>
        <p:nvSpPr>
          <p:cNvPr id="4" name="文本框 3"/>
          <p:cNvSpPr txBox="1"/>
          <p:nvPr/>
        </p:nvSpPr>
        <p:spPr>
          <a:xfrm>
            <a:off x="2611590" y="2845884"/>
            <a:ext cx="2944659" cy="1200329"/>
          </a:xfrm>
          <a:prstGeom prst="rect">
            <a:avLst/>
          </a:prstGeom>
          <a:noFill/>
        </p:spPr>
        <p:txBody>
          <a:bodyPr wrap="square" rtlCol="0">
            <a:spAutoFit/>
          </a:bodyPr>
          <a:lstStyle/>
          <a:p>
            <a:pPr>
              <a:lnSpc>
                <a:spcPct val="150000"/>
              </a:lnSpc>
            </a:pPr>
            <a:r>
              <a:rPr lang="en-US" altLang="zh-CN" sz="2400" dirty="0" smtClean="0">
                <a:solidFill>
                  <a:schemeClr val="bg1"/>
                </a:solidFill>
              </a:rPr>
              <a:t>1.</a:t>
            </a:r>
            <a:r>
              <a:rPr lang="zh-CN" altLang="en-US" sz="2400" dirty="0" smtClean="0">
                <a:solidFill>
                  <a:schemeClr val="bg1"/>
                </a:solidFill>
              </a:rPr>
              <a:t>技术路线</a:t>
            </a:r>
            <a:endParaRPr lang="en-US" altLang="zh-CN" sz="2400" dirty="0" smtClean="0">
              <a:solidFill>
                <a:schemeClr val="bg1"/>
              </a:solidFill>
            </a:endParaRPr>
          </a:p>
          <a:p>
            <a:pPr>
              <a:lnSpc>
                <a:spcPct val="150000"/>
              </a:lnSpc>
            </a:pPr>
            <a:r>
              <a:rPr lang="en-US" altLang="zh-CN" sz="2400" dirty="0" smtClean="0">
                <a:solidFill>
                  <a:schemeClr val="bg1"/>
                </a:solidFill>
              </a:rPr>
              <a:t>2.</a:t>
            </a:r>
            <a:r>
              <a:rPr lang="zh-CN" altLang="en-US" sz="2400" dirty="0" smtClean="0">
                <a:solidFill>
                  <a:schemeClr val="bg1"/>
                </a:solidFill>
              </a:rPr>
              <a:t>工作计划</a:t>
            </a:r>
            <a:endParaRPr lang="en-US" altLang="zh-CN" sz="2400" dirty="0" smtClean="0">
              <a:solidFill>
                <a:schemeClr val="bg1"/>
              </a:solidFill>
            </a:endParaRPr>
          </a:p>
        </p:txBody>
      </p:sp>
    </p:spTree>
    <p:extLst>
      <p:ext uri="{BB962C8B-B14F-4D97-AF65-F5344CB8AC3E}">
        <p14:creationId xmlns:p14="http://schemas.microsoft.com/office/powerpoint/2010/main" val="4280120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769" name="圆角矩形 1768"/>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0"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1771" name="矩形 1770"/>
          <p:cNvSpPr/>
          <p:nvPr/>
        </p:nvSpPr>
        <p:spPr>
          <a:xfrm>
            <a:off x="633077" y="125666"/>
            <a:ext cx="1039067" cy="738664"/>
          </a:xfrm>
          <a:prstGeom prst="rect">
            <a:avLst/>
          </a:prstGeom>
        </p:spPr>
        <p:txBody>
          <a:bodyPr wrap="none">
            <a:spAutoFit/>
          </a:bodyPr>
          <a:lstStyle/>
          <a:p>
            <a:pPr>
              <a:lnSpc>
                <a:spcPct val="150000"/>
              </a:lnSpc>
            </a:pPr>
            <a:r>
              <a:rPr lang="en-US" altLang="zh-CN" sz="2800" dirty="0" smtClean="0">
                <a:solidFill>
                  <a:srgbClr val="157E9F"/>
                </a:solidFill>
                <a:latin typeface="方正清刻本悦宋简体" panose="02000000000000000000" pitchFamily="2" charset="-122"/>
                <a:ea typeface="方正清刻本悦宋简体" panose="02000000000000000000" pitchFamily="2" charset="-122"/>
              </a:rPr>
              <a:t> </a:t>
            </a:r>
            <a:r>
              <a:rPr lang="zh-CN" altLang="en-US" sz="2800" dirty="0" smtClean="0">
                <a:solidFill>
                  <a:srgbClr val="157E9F"/>
                </a:solidFill>
                <a:latin typeface="方正清刻本悦宋简体" panose="02000000000000000000" pitchFamily="2" charset="-122"/>
                <a:ea typeface="方正清刻本悦宋简体" panose="02000000000000000000" pitchFamily="2" charset="-122"/>
              </a:rPr>
              <a:t>总结</a:t>
            </a:r>
            <a:endParaRPr lang="en-US" altLang="zh-CN" sz="2800"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41" name="矩形 40"/>
          <p:cNvSpPr/>
          <p:nvPr/>
        </p:nvSpPr>
        <p:spPr>
          <a:xfrm>
            <a:off x="3415236" y="296762"/>
            <a:ext cx="5776889" cy="369328"/>
          </a:xfrm>
          <a:prstGeom prst="rect">
            <a:avLst/>
          </a:prstGeom>
        </p:spPr>
        <p:txBody>
          <a:bodyPr wrap="square" lIns="91436" tIns="45718" rIns="91436" bIns="45718">
            <a:spAutoFit/>
          </a:bodyPr>
          <a:lstStyle/>
          <a:p>
            <a:pPr algn="ctr"/>
            <a:r>
              <a:rPr lang="zh-CN" altLang="en-US" dirty="0" smtClean="0">
                <a:solidFill>
                  <a:schemeClr val="bg1"/>
                </a:solidFill>
                <a:latin typeface="微软雅黑" pitchFamily="34" charset="-122"/>
                <a:ea typeface="微软雅黑" pitchFamily="34" charset="-122"/>
              </a:rPr>
              <a:t>技术路线</a:t>
            </a:r>
            <a:endParaRPr lang="en-US" altLang="zh-CN" dirty="0">
              <a:solidFill>
                <a:schemeClr val="bg1"/>
              </a:solidFill>
              <a:latin typeface="微软雅黑" pitchFamily="34" charset="-122"/>
              <a:ea typeface="微软雅黑" pitchFamily="34" charset="-122"/>
            </a:endParaRPr>
          </a:p>
        </p:txBody>
      </p:sp>
      <p:grpSp>
        <p:nvGrpSpPr>
          <p:cNvPr id="10" name="组合 9"/>
          <p:cNvGrpSpPr/>
          <p:nvPr/>
        </p:nvGrpSpPr>
        <p:grpSpPr>
          <a:xfrm>
            <a:off x="2605440" y="864330"/>
            <a:ext cx="7320613" cy="5586262"/>
            <a:chOff x="2082800" y="250244"/>
            <a:chExt cx="7396479" cy="5969166"/>
          </a:xfrm>
        </p:grpSpPr>
        <p:grpSp>
          <p:nvGrpSpPr>
            <p:cNvPr id="11" name="组合 10"/>
            <p:cNvGrpSpPr/>
            <p:nvPr/>
          </p:nvGrpSpPr>
          <p:grpSpPr>
            <a:xfrm>
              <a:off x="2199876" y="813324"/>
              <a:ext cx="7127004" cy="5304378"/>
              <a:chOff x="1512467" y="246789"/>
              <a:chExt cx="9418169" cy="6299157"/>
            </a:xfrm>
          </p:grpSpPr>
          <p:grpSp>
            <p:nvGrpSpPr>
              <p:cNvPr id="14" name="组合 13"/>
              <p:cNvGrpSpPr/>
              <p:nvPr/>
            </p:nvGrpSpPr>
            <p:grpSpPr>
              <a:xfrm>
                <a:off x="1512467" y="246789"/>
                <a:ext cx="9418169" cy="6299157"/>
                <a:chOff x="1512467" y="246789"/>
                <a:chExt cx="9418169" cy="6299157"/>
              </a:xfrm>
            </p:grpSpPr>
            <p:sp>
              <p:nvSpPr>
                <p:cNvPr id="19" name="圆角矩形 18"/>
                <p:cNvSpPr/>
                <p:nvPr/>
              </p:nvSpPr>
              <p:spPr>
                <a:xfrm>
                  <a:off x="2250835" y="273496"/>
                  <a:ext cx="8679801" cy="1015664"/>
                </a:xfrm>
                <a:prstGeom prst="roundRect">
                  <a:avLst>
                    <a:gd name="adj" fmla="val 6358"/>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1512468" y="246789"/>
                  <a:ext cx="569407" cy="1069077"/>
                </a:xfrm>
                <a:prstGeom prst="rect">
                  <a:avLst/>
                </a:prstGeom>
                <a:noFill/>
                <a:ln>
                  <a:solidFill>
                    <a:srgbClr val="000000"/>
                  </a:solidFill>
                </a:ln>
              </p:spPr>
              <p:txBody>
                <a:bodyPr vert="eaVert" wrap="none" rtlCol="0" anchor="ctr">
                  <a:spAutoFit/>
                </a:bodyPr>
                <a:lstStyle/>
                <a:p>
                  <a:pPr algn="ctr"/>
                  <a:r>
                    <a:rPr lang="zh-CN" altLang="en-US" sz="1600" b="1" dirty="0" smtClean="0"/>
                    <a:t>前期准备</a:t>
                  </a:r>
                  <a:endParaRPr lang="zh-CN" altLang="en-US" sz="1600" b="1" dirty="0"/>
                </a:p>
              </p:txBody>
            </p:sp>
            <p:sp>
              <p:nvSpPr>
                <p:cNvPr id="21" name="圆角矩形 20"/>
                <p:cNvSpPr/>
                <p:nvPr/>
              </p:nvSpPr>
              <p:spPr>
                <a:xfrm>
                  <a:off x="2766060" y="507379"/>
                  <a:ext cx="1523223"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rPr>
                    <a:t>企业调研</a:t>
                  </a:r>
                  <a:endParaRPr lang="zh-CN" altLang="en-US" sz="1600" dirty="0">
                    <a:solidFill>
                      <a:schemeClr val="tx1"/>
                    </a:solidFill>
                  </a:endParaRPr>
                </a:p>
              </p:txBody>
            </p:sp>
            <p:sp>
              <p:nvSpPr>
                <p:cNvPr id="22" name="圆角矩形 21"/>
                <p:cNvSpPr/>
                <p:nvPr/>
              </p:nvSpPr>
              <p:spPr>
                <a:xfrm>
                  <a:off x="6850146" y="507379"/>
                  <a:ext cx="1523223"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rPr>
                    <a:t>查阅文献</a:t>
                  </a:r>
                  <a:endParaRPr lang="zh-CN" altLang="en-US" sz="1600" dirty="0">
                    <a:solidFill>
                      <a:schemeClr val="tx1"/>
                    </a:solidFill>
                  </a:endParaRPr>
                </a:p>
              </p:txBody>
            </p:sp>
            <p:sp>
              <p:nvSpPr>
                <p:cNvPr id="23" name="圆角矩形 22"/>
                <p:cNvSpPr/>
                <p:nvPr/>
              </p:nvSpPr>
              <p:spPr>
                <a:xfrm>
                  <a:off x="8892189" y="507379"/>
                  <a:ext cx="1523223"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rPr>
                    <a:t>导师指导</a:t>
                  </a:r>
                  <a:endParaRPr lang="zh-CN" altLang="en-US" sz="1600" dirty="0">
                    <a:solidFill>
                      <a:schemeClr val="tx1"/>
                    </a:solidFill>
                  </a:endParaRPr>
                </a:p>
              </p:txBody>
            </p:sp>
            <p:sp>
              <p:nvSpPr>
                <p:cNvPr id="24" name="圆角矩形 23"/>
                <p:cNvSpPr/>
                <p:nvPr/>
              </p:nvSpPr>
              <p:spPr>
                <a:xfrm>
                  <a:off x="4808103" y="507379"/>
                  <a:ext cx="1523223"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rPr>
                    <a:t>发现问题</a:t>
                  </a:r>
                  <a:endParaRPr lang="zh-CN" altLang="en-US" sz="1600" dirty="0">
                    <a:solidFill>
                      <a:schemeClr val="tx1"/>
                    </a:solidFill>
                  </a:endParaRPr>
                </a:p>
              </p:txBody>
            </p:sp>
            <p:cxnSp>
              <p:nvCxnSpPr>
                <p:cNvPr id="25" name="直接箭头连接符 24"/>
                <p:cNvCxnSpPr>
                  <a:stCxn id="21" idx="3"/>
                  <a:endCxn id="24" idx="1"/>
                </p:cNvCxnSpPr>
                <p:nvPr/>
              </p:nvCxnSpPr>
              <p:spPr>
                <a:xfrm>
                  <a:off x="4289283" y="787297"/>
                  <a:ext cx="518820" cy="0"/>
                </a:xfrm>
                <a:prstGeom prst="straightConnector1">
                  <a:avLst/>
                </a:prstGeom>
                <a:ln w="19050">
                  <a:solidFill>
                    <a:srgbClr val="000000"/>
                  </a:solidFill>
                  <a:prstDash val="solid"/>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24" idx="3"/>
                  <a:endCxn id="22" idx="1"/>
                </p:cNvCxnSpPr>
                <p:nvPr/>
              </p:nvCxnSpPr>
              <p:spPr>
                <a:xfrm>
                  <a:off x="6331326" y="787297"/>
                  <a:ext cx="518820" cy="0"/>
                </a:xfrm>
                <a:prstGeom prst="straightConnector1">
                  <a:avLst/>
                </a:prstGeom>
                <a:ln w="19050">
                  <a:solidFill>
                    <a:srgbClr val="000000"/>
                  </a:solidFill>
                  <a:prstDash val="solid"/>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22" idx="3"/>
                  <a:endCxn id="23" idx="1"/>
                </p:cNvCxnSpPr>
                <p:nvPr/>
              </p:nvCxnSpPr>
              <p:spPr>
                <a:xfrm>
                  <a:off x="8373369" y="787297"/>
                  <a:ext cx="518820" cy="0"/>
                </a:xfrm>
                <a:prstGeom prst="straightConnector1">
                  <a:avLst/>
                </a:prstGeom>
                <a:ln w="19050">
                  <a:solidFill>
                    <a:srgbClr val="000000"/>
                  </a:solidFill>
                  <a:prstDash val="solid"/>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28" name="圆角矩形 27"/>
                <p:cNvSpPr/>
                <p:nvPr/>
              </p:nvSpPr>
              <p:spPr>
                <a:xfrm>
                  <a:off x="2250835" y="1581016"/>
                  <a:ext cx="8679801" cy="1015664"/>
                </a:xfrm>
                <a:prstGeom prst="roundRect">
                  <a:avLst>
                    <a:gd name="adj" fmla="val 6358"/>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1512467" y="1554309"/>
                  <a:ext cx="569407" cy="1069077"/>
                </a:xfrm>
                <a:prstGeom prst="rect">
                  <a:avLst/>
                </a:prstGeom>
                <a:noFill/>
                <a:ln>
                  <a:solidFill>
                    <a:srgbClr val="000000"/>
                  </a:solidFill>
                </a:ln>
              </p:spPr>
              <p:txBody>
                <a:bodyPr vert="eaVert" wrap="none" rtlCol="0" anchor="ctr">
                  <a:spAutoFit/>
                </a:bodyPr>
                <a:lstStyle/>
                <a:p>
                  <a:pPr algn="ctr"/>
                  <a:r>
                    <a:rPr lang="zh-CN" altLang="en-US" sz="1600" b="1" dirty="0" smtClean="0"/>
                    <a:t>数学模型</a:t>
                  </a:r>
                  <a:endParaRPr lang="zh-CN" altLang="en-US" sz="1600" b="1" dirty="0"/>
                </a:p>
              </p:txBody>
            </p:sp>
            <p:sp>
              <p:nvSpPr>
                <p:cNvPr id="30" name="圆角矩形 29"/>
                <p:cNvSpPr/>
                <p:nvPr/>
              </p:nvSpPr>
              <p:spPr>
                <a:xfrm>
                  <a:off x="2766060" y="1814899"/>
                  <a:ext cx="1523223"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rPr>
                    <a:t>模型优化</a:t>
                  </a:r>
                  <a:endParaRPr lang="zh-CN" altLang="en-US" sz="1600" dirty="0">
                    <a:solidFill>
                      <a:schemeClr val="tx1"/>
                    </a:solidFill>
                  </a:endParaRPr>
                </a:p>
              </p:txBody>
            </p:sp>
            <p:sp>
              <p:nvSpPr>
                <p:cNvPr id="31" name="圆角矩形 30"/>
                <p:cNvSpPr/>
                <p:nvPr/>
              </p:nvSpPr>
              <p:spPr>
                <a:xfrm>
                  <a:off x="6850146" y="1814899"/>
                  <a:ext cx="1523223"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rPr>
                    <a:t>建立模型</a:t>
                  </a:r>
                  <a:endParaRPr lang="zh-CN" altLang="en-US" sz="1600" dirty="0">
                    <a:solidFill>
                      <a:schemeClr val="tx1"/>
                    </a:solidFill>
                  </a:endParaRPr>
                </a:p>
              </p:txBody>
            </p:sp>
            <p:sp>
              <p:nvSpPr>
                <p:cNvPr id="32" name="圆角矩形 31"/>
                <p:cNvSpPr/>
                <p:nvPr/>
              </p:nvSpPr>
              <p:spPr>
                <a:xfrm>
                  <a:off x="8892189" y="1814899"/>
                  <a:ext cx="1523223"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rPr>
                    <a:t>数学描述</a:t>
                  </a:r>
                  <a:endParaRPr lang="zh-CN" altLang="en-US" sz="1600" dirty="0">
                    <a:solidFill>
                      <a:schemeClr val="tx1"/>
                    </a:solidFill>
                  </a:endParaRPr>
                </a:p>
              </p:txBody>
            </p:sp>
            <p:sp>
              <p:nvSpPr>
                <p:cNvPr id="33" name="圆角矩形 32"/>
                <p:cNvSpPr/>
                <p:nvPr/>
              </p:nvSpPr>
              <p:spPr>
                <a:xfrm>
                  <a:off x="4808103" y="1814899"/>
                  <a:ext cx="1523223"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rPr>
                    <a:t>求解分析</a:t>
                  </a:r>
                  <a:endParaRPr lang="zh-CN" altLang="en-US" sz="1600" dirty="0">
                    <a:solidFill>
                      <a:schemeClr val="tx1"/>
                    </a:solidFill>
                  </a:endParaRPr>
                </a:p>
              </p:txBody>
            </p:sp>
            <p:cxnSp>
              <p:nvCxnSpPr>
                <p:cNvPr id="34" name="直接箭头连接符 33"/>
                <p:cNvCxnSpPr>
                  <a:stCxn id="33" idx="1"/>
                  <a:endCxn id="30" idx="3"/>
                </p:cNvCxnSpPr>
                <p:nvPr/>
              </p:nvCxnSpPr>
              <p:spPr>
                <a:xfrm flipH="1">
                  <a:off x="4289283" y="2094817"/>
                  <a:ext cx="518820" cy="0"/>
                </a:xfrm>
                <a:prstGeom prst="straightConnector1">
                  <a:avLst/>
                </a:prstGeom>
                <a:ln w="19050">
                  <a:solidFill>
                    <a:srgbClr val="000000"/>
                  </a:solidFill>
                  <a:prstDash val="solid"/>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31" idx="1"/>
                  <a:endCxn id="33" idx="3"/>
                </p:cNvCxnSpPr>
                <p:nvPr/>
              </p:nvCxnSpPr>
              <p:spPr>
                <a:xfrm flipH="1">
                  <a:off x="6331326" y="2094817"/>
                  <a:ext cx="518820" cy="0"/>
                </a:xfrm>
                <a:prstGeom prst="straightConnector1">
                  <a:avLst/>
                </a:prstGeom>
                <a:ln w="19050">
                  <a:solidFill>
                    <a:srgbClr val="000000"/>
                  </a:solidFill>
                  <a:prstDash val="solid"/>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32" idx="1"/>
                  <a:endCxn id="31" idx="3"/>
                </p:cNvCxnSpPr>
                <p:nvPr/>
              </p:nvCxnSpPr>
              <p:spPr>
                <a:xfrm flipH="1">
                  <a:off x="8373369" y="2094817"/>
                  <a:ext cx="518820" cy="0"/>
                </a:xfrm>
                <a:prstGeom prst="straightConnector1">
                  <a:avLst/>
                </a:prstGeom>
                <a:ln w="19050">
                  <a:solidFill>
                    <a:srgbClr val="000000"/>
                  </a:solidFill>
                  <a:prstDash val="solid"/>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37" name="圆角矩形 36"/>
                <p:cNvSpPr/>
                <p:nvPr/>
              </p:nvSpPr>
              <p:spPr>
                <a:xfrm>
                  <a:off x="2250835" y="2888536"/>
                  <a:ext cx="8679801" cy="1015664"/>
                </a:xfrm>
                <a:prstGeom prst="roundRect">
                  <a:avLst>
                    <a:gd name="adj" fmla="val 6358"/>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1512467" y="2861829"/>
                  <a:ext cx="569407" cy="1069077"/>
                </a:xfrm>
                <a:prstGeom prst="rect">
                  <a:avLst/>
                </a:prstGeom>
                <a:noFill/>
                <a:ln>
                  <a:solidFill>
                    <a:srgbClr val="000000"/>
                  </a:solidFill>
                </a:ln>
              </p:spPr>
              <p:txBody>
                <a:bodyPr vert="eaVert" wrap="none" rtlCol="0" anchor="ctr">
                  <a:spAutoFit/>
                </a:bodyPr>
                <a:lstStyle/>
                <a:p>
                  <a:pPr algn="ctr"/>
                  <a:r>
                    <a:rPr lang="zh-CN" altLang="en-US" sz="1600" b="1" dirty="0" smtClean="0"/>
                    <a:t>算法设计</a:t>
                  </a:r>
                  <a:endParaRPr lang="zh-CN" altLang="en-US" sz="1600" b="1" dirty="0"/>
                </a:p>
              </p:txBody>
            </p:sp>
            <p:sp>
              <p:nvSpPr>
                <p:cNvPr id="39" name="圆角矩形 38"/>
                <p:cNvSpPr/>
                <p:nvPr/>
              </p:nvSpPr>
              <p:spPr>
                <a:xfrm>
                  <a:off x="2766060" y="3122419"/>
                  <a:ext cx="1523223"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优化</a:t>
                  </a:r>
                  <a:r>
                    <a:rPr lang="zh-CN" altLang="en-US" sz="1600" dirty="0" smtClean="0">
                      <a:solidFill>
                        <a:schemeClr val="tx1"/>
                      </a:solidFill>
                    </a:rPr>
                    <a:t>方法</a:t>
                  </a:r>
                  <a:endParaRPr lang="zh-CN" altLang="en-US" sz="1600" dirty="0">
                    <a:solidFill>
                      <a:schemeClr val="tx1"/>
                    </a:solidFill>
                  </a:endParaRPr>
                </a:p>
              </p:txBody>
            </p:sp>
            <p:sp>
              <p:nvSpPr>
                <p:cNvPr id="40" name="圆角矩形 39"/>
                <p:cNvSpPr/>
                <p:nvPr/>
              </p:nvSpPr>
              <p:spPr>
                <a:xfrm>
                  <a:off x="6850146" y="3122419"/>
                  <a:ext cx="1523223"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rPr>
                    <a:t>精确算法</a:t>
                  </a:r>
                  <a:endParaRPr lang="zh-CN" altLang="en-US" sz="1600" dirty="0">
                    <a:solidFill>
                      <a:schemeClr val="tx1"/>
                    </a:solidFill>
                  </a:endParaRPr>
                </a:p>
              </p:txBody>
            </p:sp>
            <p:sp>
              <p:nvSpPr>
                <p:cNvPr id="42" name="圆角矩形 41"/>
                <p:cNvSpPr/>
                <p:nvPr/>
              </p:nvSpPr>
              <p:spPr>
                <a:xfrm>
                  <a:off x="8892189" y="3122419"/>
                  <a:ext cx="1523223"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rPr>
                    <a:t>编程实现</a:t>
                  </a:r>
                  <a:endParaRPr lang="zh-CN" altLang="en-US" sz="1600" dirty="0">
                    <a:solidFill>
                      <a:schemeClr val="tx1"/>
                    </a:solidFill>
                  </a:endParaRPr>
                </a:p>
              </p:txBody>
            </p:sp>
            <p:sp>
              <p:nvSpPr>
                <p:cNvPr id="43" name="圆角矩形 42"/>
                <p:cNvSpPr/>
                <p:nvPr/>
              </p:nvSpPr>
              <p:spPr>
                <a:xfrm>
                  <a:off x="4808103" y="3122419"/>
                  <a:ext cx="1523223"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rPr>
                    <a:t>近似算法</a:t>
                  </a:r>
                  <a:endParaRPr lang="zh-CN" altLang="en-US" sz="1600" dirty="0">
                    <a:solidFill>
                      <a:schemeClr val="tx1"/>
                    </a:solidFill>
                  </a:endParaRPr>
                </a:p>
              </p:txBody>
            </p:sp>
            <p:cxnSp>
              <p:nvCxnSpPr>
                <p:cNvPr id="44" name="直接箭头连接符 43"/>
                <p:cNvCxnSpPr>
                  <a:stCxn id="39" idx="3"/>
                  <a:endCxn id="43" idx="1"/>
                </p:cNvCxnSpPr>
                <p:nvPr/>
              </p:nvCxnSpPr>
              <p:spPr>
                <a:xfrm>
                  <a:off x="4289283" y="3402337"/>
                  <a:ext cx="518820" cy="0"/>
                </a:xfrm>
                <a:prstGeom prst="straightConnector1">
                  <a:avLst/>
                </a:prstGeom>
                <a:ln w="19050">
                  <a:solidFill>
                    <a:srgbClr val="000000"/>
                  </a:solidFill>
                  <a:prstDash val="solid"/>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43" idx="3"/>
                  <a:endCxn id="40" idx="1"/>
                </p:cNvCxnSpPr>
                <p:nvPr/>
              </p:nvCxnSpPr>
              <p:spPr>
                <a:xfrm>
                  <a:off x="6331326" y="3402337"/>
                  <a:ext cx="518820" cy="0"/>
                </a:xfrm>
                <a:prstGeom prst="straightConnector1">
                  <a:avLst/>
                </a:prstGeom>
                <a:ln w="19050">
                  <a:solidFill>
                    <a:srgbClr val="000000"/>
                  </a:solidFill>
                  <a:prstDash val="solid"/>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40" idx="3"/>
                  <a:endCxn id="42" idx="1"/>
                </p:cNvCxnSpPr>
                <p:nvPr/>
              </p:nvCxnSpPr>
              <p:spPr>
                <a:xfrm>
                  <a:off x="8373369" y="3402337"/>
                  <a:ext cx="518820" cy="0"/>
                </a:xfrm>
                <a:prstGeom prst="straightConnector1">
                  <a:avLst/>
                </a:prstGeom>
                <a:ln w="19050">
                  <a:solidFill>
                    <a:srgbClr val="000000"/>
                  </a:solidFill>
                  <a:prstDash val="solid"/>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47" name="圆角矩形 46"/>
                <p:cNvSpPr/>
                <p:nvPr/>
              </p:nvSpPr>
              <p:spPr>
                <a:xfrm>
                  <a:off x="2250835" y="4196056"/>
                  <a:ext cx="8679801" cy="1015664"/>
                </a:xfrm>
                <a:prstGeom prst="roundRect">
                  <a:avLst>
                    <a:gd name="adj" fmla="val 6358"/>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1512467" y="4169349"/>
                  <a:ext cx="569407" cy="1069077"/>
                </a:xfrm>
                <a:prstGeom prst="rect">
                  <a:avLst/>
                </a:prstGeom>
                <a:noFill/>
                <a:ln>
                  <a:solidFill>
                    <a:schemeClr val="tx1">
                      <a:lumMod val="75000"/>
                      <a:lumOff val="25000"/>
                    </a:schemeClr>
                  </a:solidFill>
                </a:ln>
              </p:spPr>
              <p:txBody>
                <a:bodyPr vert="eaVert" wrap="none" rtlCol="0" anchor="ctr">
                  <a:spAutoFit/>
                </a:bodyPr>
                <a:lstStyle/>
                <a:p>
                  <a:pPr algn="ctr"/>
                  <a:r>
                    <a:rPr lang="zh-CN" altLang="en-US" sz="1600" b="1" dirty="0" smtClean="0"/>
                    <a:t>实验验证</a:t>
                  </a:r>
                  <a:endParaRPr lang="zh-CN" altLang="en-US" sz="1600" b="1" dirty="0"/>
                </a:p>
              </p:txBody>
            </p:sp>
            <p:sp>
              <p:nvSpPr>
                <p:cNvPr id="49" name="圆角矩形 48"/>
                <p:cNvSpPr/>
                <p:nvPr/>
              </p:nvSpPr>
              <p:spPr>
                <a:xfrm>
                  <a:off x="2766060" y="4429939"/>
                  <a:ext cx="1523223"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对比</a:t>
                  </a:r>
                  <a:r>
                    <a:rPr lang="zh-CN" altLang="en-US" sz="1600" dirty="0" smtClean="0">
                      <a:solidFill>
                        <a:schemeClr val="tx1"/>
                      </a:solidFill>
                    </a:rPr>
                    <a:t>分析</a:t>
                  </a:r>
                  <a:endParaRPr lang="zh-CN" altLang="en-US" sz="1600" dirty="0">
                    <a:solidFill>
                      <a:schemeClr val="tx1"/>
                    </a:solidFill>
                  </a:endParaRPr>
                </a:p>
              </p:txBody>
            </p:sp>
            <p:sp>
              <p:nvSpPr>
                <p:cNvPr id="50" name="圆角矩形 49"/>
                <p:cNvSpPr/>
                <p:nvPr/>
              </p:nvSpPr>
              <p:spPr>
                <a:xfrm>
                  <a:off x="6850146" y="4429939"/>
                  <a:ext cx="1523223"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rPr>
                    <a:t>计算测试</a:t>
                  </a:r>
                  <a:endParaRPr lang="zh-CN" altLang="en-US" sz="1600" dirty="0">
                    <a:solidFill>
                      <a:schemeClr val="tx1"/>
                    </a:solidFill>
                  </a:endParaRPr>
                </a:p>
              </p:txBody>
            </p:sp>
            <p:sp>
              <p:nvSpPr>
                <p:cNvPr id="51" name="圆角矩形 50"/>
                <p:cNvSpPr/>
                <p:nvPr/>
              </p:nvSpPr>
              <p:spPr>
                <a:xfrm>
                  <a:off x="8892189" y="4429939"/>
                  <a:ext cx="1523223"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rPr>
                    <a:t>随机案例</a:t>
                  </a:r>
                  <a:endParaRPr lang="zh-CN" altLang="en-US" sz="1600" dirty="0">
                    <a:solidFill>
                      <a:schemeClr val="tx1"/>
                    </a:solidFill>
                  </a:endParaRPr>
                </a:p>
              </p:txBody>
            </p:sp>
            <p:sp>
              <p:nvSpPr>
                <p:cNvPr id="52" name="圆角矩形 51"/>
                <p:cNvSpPr/>
                <p:nvPr/>
              </p:nvSpPr>
              <p:spPr>
                <a:xfrm>
                  <a:off x="4808103" y="4429939"/>
                  <a:ext cx="1523223"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rPr>
                    <a:t>现场测试</a:t>
                  </a:r>
                  <a:endParaRPr lang="zh-CN" altLang="en-US" sz="1600" dirty="0">
                    <a:solidFill>
                      <a:schemeClr val="tx1"/>
                    </a:solidFill>
                  </a:endParaRPr>
                </a:p>
              </p:txBody>
            </p:sp>
            <p:cxnSp>
              <p:nvCxnSpPr>
                <p:cNvPr id="53" name="直接箭头连接符 52"/>
                <p:cNvCxnSpPr>
                  <a:stCxn id="52" idx="1"/>
                  <a:endCxn id="49" idx="3"/>
                </p:cNvCxnSpPr>
                <p:nvPr/>
              </p:nvCxnSpPr>
              <p:spPr>
                <a:xfrm flipH="1">
                  <a:off x="4289283" y="4709857"/>
                  <a:ext cx="518820" cy="0"/>
                </a:xfrm>
                <a:prstGeom prst="straightConnector1">
                  <a:avLst/>
                </a:prstGeom>
                <a:ln w="19050">
                  <a:solidFill>
                    <a:schemeClr val="tx1">
                      <a:lumMod val="75000"/>
                      <a:lumOff val="25000"/>
                    </a:schemeClr>
                  </a:solidFill>
                  <a:prstDash val="solid"/>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stCxn id="50" idx="1"/>
                  <a:endCxn id="52" idx="3"/>
                </p:cNvCxnSpPr>
                <p:nvPr/>
              </p:nvCxnSpPr>
              <p:spPr>
                <a:xfrm flipH="1">
                  <a:off x="6331326" y="4709857"/>
                  <a:ext cx="518820" cy="0"/>
                </a:xfrm>
                <a:prstGeom prst="straightConnector1">
                  <a:avLst/>
                </a:prstGeom>
                <a:ln w="19050">
                  <a:solidFill>
                    <a:schemeClr val="tx1">
                      <a:lumMod val="75000"/>
                      <a:lumOff val="25000"/>
                    </a:schemeClr>
                  </a:solidFill>
                  <a:prstDash val="solid"/>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51" idx="1"/>
                  <a:endCxn id="50" idx="3"/>
                </p:cNvCxnSpPr>
                <p:nvPr/>
              </p:nvCxnSpPr>
              <p:spPr>
                <a:xfrm flipH="1">
                  <a:off x="8373369" y="4709857"/>
                  <a:ext cx="518820" cy="0"/>
                </a:xfrm>
                <a:prstGeom prst="straightConnector1">
                  <a:avLst/>
                </a:prstGeom>
                <a:ln w="19050">
                  <a:solidFill>
                    <a:schemeClr val="tx1">
                      <a:lumMod val="75000"/>
                      <a:lumOff val="25000"/>
                    </a:schemeClr>
                  </a:solidFill>
                  <a:prstDash val="solid"/>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56" name="圆角矩形 55"/>
                <p:cNvSpPr/>
                <p:nvPr/>
              </p:nvSpPr>
              <p:spPr>
                <a:xfrm>
                  <a:off x="2250835" y="5503576"/>
                  <a:ext cx="8679801" cy="1015664"/>
                </a:xfrm>
                <a:prstGeom prst="roundRect">
                  <a:avLst>
                    <a:gd name="adj" fmla="val 6358"/>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1512467" y="5476869"/>
                  <a:ext cx="569407" cy="1069077"/>
                </a:xfrm>
                <a:prstGeom prst="rect">
                  <a:avLst/>
                </a:prstGeom>
                <a:noFill/>
                <a:ln>
                  <a:solidFill>
                    <a:srgbClr val="000000"/>
                  </a:solidFill>
                </a:ln>
              </p:spPr>
              <p:txBody>
                <a:bodyPr vert="eaVert" wrap="none" rtlCol="0" anchor="ctr">
                  <a:spAutoFit/>
                </a:bodyPr>
                <a:lstStyle/>
                <a:p>
                  <a:pPr algn="ctr"/>
                  <a:r>
                    <a:rPr lang="zh-CN" altLang="en-US" sz="1600" b="1" dirty="0" smtClean="0"/>
                    <a:t>形成论文</a:t>
                  </a:r>
                  <a:endParaRPr lang="zh-CN" altLang="en-US" sz="1600" b="1" dirty="0"/>
                </a:p>
              </p:txBody>
            </p:sp>
            <p:sp>
              <p:nvSpPr>
                <p:cNvPr id="58" name="圆角矩形 57"/>
                <p:cNvSpPr/>
                <p:nvPr/>
              </p:nvSpPr>
              <p:spPr>
                <a:xfrm>
                  <a:off x="2766060" y="5737459"/>
                  <a:ext cx="1523223"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rPr>
                    <a:t>结论总结</a:t>
                  </a:r>
                  <a:endParaRPr lang="zh-CN" altLang="en-US" sz="1600" dirty="0">
                    <a:solidFill>
                      <a:schemeClr val="tx1"/>
                    </a:solidFill>
                  </a:endParaRPr>
                </a:p>
              </p:txBody>
            </p:sp>
            <p:sp>
              <p:nvSpPr>
                <p:cNvPr id="59" name="圆角矩形 58"/>
                <p:cNvSpPr/>
                <p:nvPr/>
              </p:nvSpPr>
              <p:spPr>
                <a:xfrm>
                  <a:off x="6850146" y="5737459"/>
                  <a:ext cx="1523223"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rPr>
                    <a:t>修改完善</a:t>
                  </a:r>
                  <a:endParaRPr lang="zh-CN" altLang="en-US" sz="1600" dirty="0">
                    <a:solidFill>
                      <a:schemeClr val="tx1"/>
                    </a:solidFill>
                  </a:endParaRPr>
                </a:p>
              </p:txBody>
            </p:sp>
            <p:sp>
              <p:nvSpPr>
                <p:cNvPr id="60" name="圆角矩形 59"/>
                <p:cNvSpPr/>
                <p:nvPr/>
              </p:nvSpPr>
              <p:spPr>
                <a:xfrm>
                  <a:off x="8892189" y="5737459"/>
                  <a:ext cx="1523223"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rPr>
                    <a:t>论文定稿</a:t>
                  </a:r>
                  <a:endParaRPr lang="zh-CN" altLang="en-US" sz="1600" dirty="0">
                    <a:solidFill>
                      <a:schemeClr val="tx1"/>
                    </a:solidFill>
                  </a:endParaRPr>
                </a:p>
              </p:txBody>
            </p:sp>
            <p:sp>
              <p:nvSpPr>
                <p:cNvPr id="61" name="圆角矩形 60"/>
                <p:cNvSpPr/>
                <p:nvPr/>
              </p:nvSpPr>
              <p:spPr>
                <a:xfrm>
                  <a:off x="4808103" y="5737459"/>
                  <a:ext cx="1523223"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rPr>
                    <a:t>论文撰写</a:t>
                  </a:r>
                  <a:endParaRPr lang="zh-CN" altLang="en-US" sz="1600" dirty="0">
                    <a:solidFill>
                      <a:schemeClr val="tx1"/>
                    </a:solidFill>
                  </a:endParaRPr>
                </a:p>
              </p:txBody>
            </p:sp>
            <p:cxnSp>
              <p:nvCxnSpPr>
                <p:cNvPr id="62" name="直接箭头连接符 61"/>
                <p:cNvCxnSpPr>
                  <a:stCxn id="58" idx="3"/>
                  <a:endCxn id="61" idx="1"/>
                </p:cNvCxnSpPr>
                <p:nvPr/>
              </p:nvCxnSpPr>
              <p:spPr>
                <a:xfrm>
                  <a:off x="4289283" y="6017377"/>
                  <a:ext cx="518820" cy="0"/>
                </a:xfrm>
                <a:prstGeom prst="straightConnector1">
                  <a:avLst/>
                </a:prstGeom>
                <a:ln w="19050">
                  <a:solidFill>
                    <a:srgbClr val="000000"/>
                  </a:solidFill>
                  <a:prstDash val="solid"/>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a:stCxn id="61" idx="3"/>
                  <a:endCxn id="59" idx="1"/>
                </p:cNvCxnSpPr>
                <p:nvPr/>
              </p:nvCxnSpPr>
              <p:spPr>
                <a:xfrm>
                  <a:off x="6331326" y="6017377"/>
                  <a:ext cx="518820" cy="0"/>
                </a:xfrm>
                <a:prstGeom prst="straightConnector1">
                  <a:avLst/>
                </a:prstGeom>
                <a:ln w="19050">
                  <a:solidFill>
                    <a:srgbClr val="000000"/>
                  </a:solidFill>
                  <a:prstDash val="solid"/>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a:stCxn id="59" idx="3"/>
                  <a:endCxn id="60" idx="1"/>
                </p:cNvCxnSpPr>
                <p:nvPr/>
              </p:nvCxnSpPr>
              <p:spPr>
                <a:xfrm>
                  <a:off x="8373369" y="6017377"/>
                  <a:ext cx="518820" cy="0"/>
                </a:xfrm>
                <a:prstGeom prst="straightConnector1">
                  <a:avLst/>
                </a:prstGeom>
                <a:ln w="19050">
                  <a:solidFill>
                    <a:srgbClr val="000000"/>
                  </a:solidFill>
                  <a:prstDash val="solid"/>
                  <a:headEnd w="lg" len="lg"/>
                  <a:tailEnd type="stealth" w="lg" len="lg"/>
                </a:ln>
              </p:spPr>
              <p:style>
                <a:lnRef idx="1">
                  <a:schemeClr val="accent1"/>
                </a:lnRef>
                <a:fillRef idx="0">
                  <a:schemeClr val="accent1"/>
                </a:fillRef>
                <a:effectRef idx="0">
                  <a:schemeClr val="accent1"/>
                </a:effectRef>
                <a:fontRef idx="minor">
                  <a:schemeClr val="tx1"/>
                </a:fontRef>
              </p:style>
            </p:cxnSp>
          </p:grpSp>
          <p:sp>
            <p:nvSpPr>
              <p:cNvPr id="15" name="下箭头 14"/>
              <p:cNvSpPr/>
              <p:nvPr/>
            </p:nvSpPr>
            <p:spPr>
              <a:xfrm>
                <a:off x="6452622" y="1336282"/>
                <a:ext cx="276226" cy="209550"/>
              </a:xfrm>
              <a:prstGeom prst="downArrow">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下箭头 15"/>
              <p:cNvSpPr/>
              <p:nvPr/>
            </p:nvSpPr>
            <p:spPr>
              <a:xfrm>
                <a:off x="6452622" y="2638061"/>
                <a:ext cx="276226" cy="209550"/>
              </a:xfrm>
              <a:prstGeom prst="downArrow">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下箭头 16"/>
              <p:cNvSpPr/>
              <p:nvPr/>
            </p:nvSpPr>
            <p:spPr>
              <a:xfrm>
                <a:off x="6452622" y="3945581"/>
                <a:ext cx="276226" cy="209550"/>
              </a:xfrm>
              <a:prstGeom prst="downArrow">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下箭头 17"/>
              <p:cNvSpPr/>
              <p:nvPr/>
            </p:nvSpPr>
            <p:spPr>
              <a:xfrm>
                <a:off x="6452622" y="5258842"/>
                <a:ext cx="276226" cy="209550"/>
              </a:xfrm>
              <a:prstGeom prst="downArrow">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2" name="文本框 11"/>
            <p:cNvSpPr txBox="1"/>
            <p:nvPr/>
          </p:nvSpPr>
          <p:spPr>
            <a:xfrm>
              <a:off x="5175746" y="370457"/>
              <a:ext cx="1210588" cy="400110"/>
            </a:xfrm>
            <a:prstGeom prst="rect">
              <a:avLst/>
            </a:prstGeom>
            <a:noFill/>
          </p:spPr>
          <p:txBody>
            <a:bodyPr wrap="none" rtlCol="0">
              <a:spAutoFit/>
            </a:bodyPr>
            <a:lstStyle/>
            <a:p>
              <a:r>
                <a:rPr lang="zh-CN" altLang="en-US" sz="2000" dirty="0" smtClean="0"/>
                <a:t>技术路线</a:t>
              </a:r>
              <a:endParaRPr lang="zh-CN" altLang="en-US" sz="2000" dirty="0"/>
            </a:p>
          </p:txBody>
        </p:sp>
        <p:sp>
          <p:nvSpPr>
            <p:cNvPr id="13" name="矩形 12"/>
            <p:cNvSpPr/>
            <p:nvPr/>
          </p:nvSpPr>
          <p:spPr>
            <a:xfrm>
              <a:off x="2082800" y="250244"/>
              <a:ext cx="7396479" cy="5969166"/>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188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769" name="圆角矩形 1768"/>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0"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1771" name="矩形 1770"/>
          <p:cNvSpPr/>
          <p:nvPr/>
        </p:nvSpPr>
        <p:spPr>
          <a:xfrm>
            <a:off x="633077" y="125666"/>
            <a:ext cx="1039067" cy="738664"/>
          </a:xfrm>
          <a:prstGeom prst="rect">
            <a:avLst/>
          </a:prstGeom>
        </p:spPr>
        <p:txBody>
          <a:bodyPr wrap="none">
            <a:spAutoFit/>
          </a:bodyPr>
          <a:lstStyle/>
          <a:p>
            <a:pPr>
              <a:lnSpc>
                <a:spcPct val="150000"/>
              </a:lnSpc>
            </a:pPr>
            <a:r>
              <a:rPr lang="en-US" altLang="zh-CN" sz="2800" dirty="0" smtClean="0">
                <a:solidFill>
                  <a:srgbClr val="157E9F"/>
                </a:solidFill>
                <a:latin typeface="方正清刻本悦宋简体" panose="02000000000000000000" pitchFamily="2" charset="-122"/>
                <a:ea typeface="方正清刻本悦宋简体" panose="02000000000000000000" pitchFamily="2" charset="-122"/>
              </a:rPr>
              <a:t> </a:t>
            </a:r>
            <a:r>
              <a:rPr lang="zh-CN" altLang="en-US" sz="2800" dirty="0" smtClean="0">
                <a:solidFill>
                  <a:srgbClr val="157E9F"/>
                </a:solidFill>
                <a:latin typeface="方正清刻本悦宋简体" panose="02000000000000000000" pitchFamily="2" charset="-122"/>
                <a:ea typeface="方正清刻本悦宋简体" panose="02000000000000000000" pitchFamily="2" charset="-122"/>
              </a:rPr>
              <a:t>总结</a:t>
            </a:r>
            <a:endParaRPr lang="en-US" altLang="zh-CN" sz="2800"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41" name="矩形 40"/>
          <p:cNvSpPr/>
          <p:nvPr/>
        </p:nvSpPr>
        <p:spPr>
          <a:xfrm>
            <a:off x="3415236" y="296762"/>
            <a:ext cx="5776889" cy="369328"/>
          </a:xfrm>
          <a:prstGeom prst="rect">
            <a:avLst/>
          </a:prstGeom>
        </p:spPr>
        <p:txBody>
          <a:bodyPr wrap="square" lIns="91436" tIns="45718" rIns="91436" bIns="45718">
            <a:spAutoFit/>
          </a:bodyPr>
          <a:lstStyle/>
          <a:p>
            <a:pPr algn="ctr"/>
            <a:r>
              <a:rPr lang="zh-CN" altLang="en-US" dirty="0" smtClean="0">
                <a:solidFill>
                  <a:schemeClr val="bg1"/>
                </a:solidFill>
                <a:latin typeface="微软雅黑" pitchFamily="34" charset="-122"/>
                <a:ea typeface="微软雅黑" pitchFamily="34" charset="-122"/>
              </a:rPr>
              <a:t>工作计划</a:t>
            </a:r>
            <a:endParaRPr lang="en-US" altLang="zh-CN" dirty="0">
              <a:solidFill>
                <a:schemeClr val="bg1"/>
              </a:solidFill>
              <a:latin typeface="微软雅黑" pitchFamily="34" charset="-122"/>
              <a:ea typeface="微软雅黑" pitchFamily="34" charset="-122"/>
            </a:endParaRPr>
          </a:p>
        </p:txBody>
      </p:sp>
      <p:graphicFrame>
        <p:nvGraphicFramePr>
          <p:cNvPr id="9" name="表格 8">
            <a:extLst>
              <a:ext uri="{FF2B5EF4-FFF2-40B4-BE49-F238E27FC236}">
                <a16:creationId xmlns:a16="http://schemas.microsoft.com/office/drawing/2014/main" id="{A15A2989-F9B4-4D31-A930-C1583BB436A0}"/>
              </a:ext>
            </a:extLst>
          </p:cNvPr>
          <p:cNvGraphicFramePr>
            <a:graphicFrameLocks noGrp="1"/>
          </p:cNvGraphicFramePr>
          <p:nvPr>
            <p:extLst>
              <p:ext uri="{D42A27DB-BD31-4B8C-83A1-F6EECF244321}">
                <p14:modId xmlns:p14="http://schemas.microsoft.com/office/powerpoint/2010/main" val="17770016"/>
              </p:ext>
            </p:extLst>
          </p:nvPr>
        </p:nvGraphicFramePr>
        <p:xfrm>
          <a:off x="633079" y="1034716"/>
          <a:ext cx="10926290" cy="5530560"/>
        </p:xfrm>
        <a:graphic>
          <a:graphicData uri="http://schemas.openxmlformats.org/drawingml/2006/table">
            <a:tbl>
              <a:tblPr>
                <a:tableStyleId>{5940675A-B579-460E-94D1-54222C63F5DA}</a:tableStyleId>
              </a:tblPr>
              <a:tblGrid>
                <a:gridCol w="744412">
                  <a:extLst>
                    <a:ext uri="{9D8B030D-6E8A-4147-A177-3AD203B41FA5}">
                      <a16:colId xmlns:a16="http://schemas.microsoft.com/office/drawing/2014/main" val="541518071"/>
                    </a:ext>
                  </a:extLst>
                </a:gridCol>
                <a:gridCol w="3447172">
                  <a:extLst>
                    <a:ext uri="{9D8B030D-6E8A-4147-A177-3AD203B41FA5}">
                      <a16:colId xmlns:a16="http://schemas.microsoft.com/office/drawing/2014/main" val="848955933"/>
                    </a:ext>
                  </a:extLst>
                </a:gridCol>
                <a:gridCol w="1271561">
                  <a:extLst>
                    <a:ext uri="{9D8B030D-6E8A-4147-A177-3AD203B41FA5}">
                      <a16:colId xmlns:a16="http://schemas.microsoft.com/office/drawing/2014/main" val="3195304624"/>
                    </a:ext>
                  </a:extLst>
                </a:gridCol>
                <a:gridCol w="641460">
                  <a:extLst>
                    <a:ext uri="{9D8B030D-6E8A-4147-A177-3AD203B41FA5}">
                      <a16:colId xmlns:a16="http://schemas.microsoft.com/office/drawing/2014/main" val="4135844237"/>
                    </a:ext>
                  </a:extLst>
                </a:gridCol>
                <a:gridCol w="3000637">
                  <a:extLst>
                    <a:ext uri="{9D8B030D-6E8A-4147-A177-3AD203B41FA5}">
                      <a16:colId xmlns:a16="http://schemas.microsoft.com/office/drawing/2014/main" val="1763401890"/>
                    </a:ext>
                  </a:extLst>
                </a:gridCol>
                <a:gridCol w="1821048">
                  <a:extLst>
                    <a:ext uri="{9D8B030D-6E8A-4147-A177-3AD203B41FA5}">
                      <a16:colId xmlns:a16="http://schemas.microsoft.com/office/drawing/2014/main" val="1398514148"/>
                    </a:ext>
                  </a:extLst>
                </a:gridCol>
              </a:tblGrid>
              <a:tr h="334533">
                <a:tc>
                  <a:txBody>
                    <a:bodyPr/>
                    <a:lstStyle/>
                    <a:p>
                      <a:pPr algn="ctr"/>
                      <a:r>
                        <a:rPr lang="zh-CN" sz="1600" kern="100" dirty="0">
                          <a:effectLst/>
                        </a:rPr>
                        <a:t>序号</a:t>
                      </a:r>
                      <a:endParaRPr lang="zh-CN" sz="1600" kern="100" dirty="0">
                        <a:effectLst/>
                        <a:latin typeface="Times New Roman" panose="02020603050405020304" pitchFamily="18" charset="0"/>
                        <a:ea typeface="宋体" panose="02010600030101010101" pitchFamily="2" charset="-122"/>
                      </a:endParaRPr>
                    </a:p>
                  </a:txBody>
                  <a:tcPr anchor="ctr"/>
                </a:tc>
                <a:tc>
                  <a:txBody>
                    <a:bodyPr/>
                    <a:lstStyle/>
                    <a:p>
                      <a:pPr algn="ctr"/>
                      <a:r>
                        <a:rPr lang="zh-CN" sz="1600" kern="100" dirty="0">
                          <a:effectLst/>
                        </a:rPr>
                        <a:t>阶段及内容</a:t>
                      </a:r>
                      <a:endParaRPr lang="zh-CN" sz="1600" kern="100" dirty="0">
                        <a:effectLst/>
                        <a:latin typeface="Times New Roman" panose="02020603050405020304" pitchFamily="18" charset="0"/>
                        <a:ea typeface="宋体" panose="02010600030101010101" pitchFamily="2" charset="-122"/>
                      </a:endParaRPr>
                    </a:p>
                  </a:txBody>
                  <a:tcPr anchor="ctr"/>
                </a:tc>
                <a:tc gridSpan="2">
                  <a:txBody>
                    <a:bodyPr/>
                    <a:lstStyle/>
                    <a:p>
                      <a:pPr algn="ctr"/>
                      <a:r>
                        <a:rPr lang="zh-CN" sz="1600" kern="100" dirty="0">
                          <a:effectLst/>
                        </a:rPr>
                        <a:t>工作量</a:t>
                      </a:r>
                      <a:r>
                        <a:rPr lang="zh-CN" sz="1600" kern="100" dirty="0" smtClean="0">
                          <a:effectLst/>
                        </a:rPr>
                        <a:t>估计（</a:t>
                      </a:r>
                      <a:r>
                        <a:rPr lang="zh-CN" sz="1600" kern="100" dirty="0">
                          <a:effectLst/>
                        </a:rPr>
                        <a:t>时数）</a:t>
                      </a:r>
                      <a:endParaRPr lang="zh-CN" sz="1600" kern="100" dirty="0">
                        <a:effectLst/>
                        <a:latin typeface="Times New Roman" panose="02020603050405020304" pitchFamily="18" charset="0"/>
                        <a:ea typeface="宋体" panose="02010600030101010101" pitchFamily="2" charset="-122"/>
                      </a:endParaRPr>
                    </a:p>
                  </a:txBody>
                  <a:tcPr anchor="ctr"/>
                </a:tc>
                <a:tc hMerge="1">
                  <a:txBody>
                    <a:bodyPr/>
                    <a:lstStyle/>
                    <a:p>
                      <a:endParaRPr lang="zh-CN" altLang="en-US"/>
                    </a:p>
                  </a:txBody>
                  <a:tcPr/>
                </a:tc>
                <a:tc>
                  <a:txBody>
                    <a:bodyPr/>
                    <a:lstStyle/>
                    <a:p>
                      <a:pPr algn="ctr"/>
                      <a:r>
                        <a:rPr lang="zh-CN" sz="1600" kern="100">
                          <a:effectLst/>
                        </a:rPr>
                        <a:t>起止日期</a:t>
                      </a:r>
                      <a:endParaRPr lang="zh-CN" sz="1600" kern="100">
                        <a:effectLst/>
                        <a:latin typeface="Times New Roman" panose="02020603050405020304" pitchFamily="18" charset="0"/>
                        <a:ea typeface="宋体" panose="02010600030101010101" pitchFamily="2" charset="-122"/>
                      </a:endParaRPr>
                    </a:p>
                  </a:txBody>
                  <a:tcPr anchor="ctr"/>
                </a:tc>
                <a:tc>
                  <a:txBody>
                    <a:bodyPr/>
                    <a:lstStyle/>
                    <a:p>
                      <a:pPr algn="ctr"/>
                      <a:r>
                        <a:rPr lang="zh-CN" sz="1600" kern="100" dirty="0">
                          <a:effectLst/>
                        </a:rPr>
                        <a:t>阶段研究成果</a:t>
                      </a:r>
                      <a:endParaRPr lang="zh-CN" sz="1600" kern="100" dirty="0">
                        <a:effectLst/>
                        <a:latin typeface="Times New Roman" panose="02020603050405020304" pitchFamily="18" charset="0"/>
                        <a:ea typeface="宋体" panose="02010600030101010101" pitchFamily="2" charset="-122"/>
                      </a:endParaRPr>
                    </a:p>
                  </a:txBody>
                  <a:tcPr anchor="ctr"/>
                </a:tc>
                <a:extLst>
                  <a:ext uri="{0D108BD9-81ED-4DB2-BD59-A6C34878D82A}">
                    <a16:rowId xmlns:a16="http://schemas.microsoft.com/office/drawing/2014/main" val="2338850974"/>
                  </a:ext>
                </a:extLst>
              </a:tr>
              <a:tr h="540000">
                <a:tc>
                  <a:txBody>
                    <a:bodyPr/>
                    <a:lstStyle/>
                    <a:p>
                      <a:pPr algn="ctr"/>
                      <a:r>
                        <a:rPr lang="en-US" sz="1600" kern="100" dirty="0" smtClean="0">
                          <a:effectLst/>
                        </a:rPr>
                        <a:t>1</a:t>
                      </a:r>
                      <a:endParaRPr lang="zh-CN" sz="1600" kern="100" dirty="0">
                        <a:effectLst/>
                        <a:latin typeface="Times New Roman" panose="02020603050405020304" pitchFamily="18" charset="0"/>
                        <a:ea typeface="宋体" panose="02010600030101010101" pitchFamily="2" charset="-122"/>
                      </a:endParaRPr>
                    </a:p>
                  </a:txBody>
                  <a:tcPr anchor="ctr"/>
                </a:tc>
                <a:tc>
                  <a:txBody>
                    <a:bodyPr/>
                    <a:lstStyle/>
                    <a:p>
                      <a:pPr algn="ctr"/>
                      <a:r>
                        <a:rPr lang="zh-CN" sz="1600" kern="100" dirty="0">
                          <a:effectLst/>
                        </a:rPr>
                        <a:t>查阅文献、</a:t>
                      </a:r>
                      <a:r>
                        <a:rPr lang="zh-CN" sz="1600" kern="100" dirty="0" smtClean="0">
                          <a:effectLst/>
                        </a:rPr>
                        <a:t>了解</a:t>
                      </a:r>
                      <a:r>
                        <a:rPr lang="zh-CN" altLang="en-US" sz="1600" kern="100" dirty="0" smtClean="0">
                          <a:effectLst/>
                        </a:rPr>
                        <a:t>问题背景</a:t>
                      </a:r>
                      <a:endParaRPr lang="zh-CN" sz="1600" kern="100" dirty="0">
                        <a:effectLst/>
                        <a:latin typeface="Times New Roman" panose="02020603050405020304" pitchFamily="18" charset="0"/>
                        <a:ea typeface="宋体" panose="02010600030101010101" pitchFamily="2" charset="-122"/>
                      </a:endParaRPr>
                    </a:p>
                  </a:txBody>
                  <a:tcPr anchor="ctr"/>
                </a:tc>
                <a:tc gridSpan="2">
                  <a:txBody>
                    <a:bodyPr/>
                    <a:lstStyle/>
                    <a:p>
                      <a:pPr algn="ctr"/>
                      <a:r>
                        <a:rPr lang="en-US" sz="1600" kern="100" dirty="0">
                          <a:effectLst/>
                        </a:rPr>
                        <a:t>400</a:t>
                      </a:r>
                      <a:endParaRPr lang="zh-CN" sz="1600" kern="100" dirty="0">
                        <a:effectLst/>
                        <a:latin typeface="Times New Roman" panose="02020603050405020304" pitchFamily="18" charset="0"/>
                        <a:ea typeface="宋体" panose="02010600030101010101" pitchFamily="2" charset="-122"/>
                      </a:endParaRPr>
                    </a:p>
                  </a:txBody>
                  <a:tcPr anchor="ctr"/>
                </a:tc>
                <a:tc hMerge="1">
                  <a:txBody>
                    <a:bodyPr/>
                    <a:lstStyle/>
                    <a:p>
                      <a:endParaRPr lang="zh-CN" altLang="en-US"/>
                    </a:p>
                  </a:txBody>
                  <a:tcPr/>
                </a:tc>
                <a:tc>
                  <a:txBody>
                    <a:bodyPr/>
                    <a:lstStyle/>
                    <a:p>
                      <a:pPr algn="ctr"/>
                      <a:r>
                        <a:rPr lang="en-US" sz="1600" kern="100" dirty="0" smtClean="0">
                          <a:effectLst/>
                        </a:rPr>
                        <a:t>2022.6-2022.9</a:t>
                      </a:r>
                      <a:endParaRPr lang="zh-CN" sz="1600" kern="100" dirty="0">
                        <a:effectLst/>
                        <a:latin typeface="Times New Roman" panose="02020603050405020304" pitchFamily="18" charset="0"/>
                        <a:ea typeface="宋体" panose="02010600030101010101" pitchFamily="2" charset="-122"/>
                      </a:endParaRPr>
                    </a:p>
                  </a:txBody>
                  <a:tcPr anchor="ctr"/>
                </a:tc>
                <a:tc>
                  <a:txBody>
                    <a:bodyPr/>
                    <a:lstStyle/>
                    <a:p>
                      <a:pPr algn="ctr"/>
                      <a:r>
                        <a:rPr lang="zh-CN" sz="1600" kern="100" dirty="0">
                          <a:effectLst/>
                        </a:rPr>
                        <a:t>文献综述</a:t>
                      </a:r>
                      <a:endParaRPr lang="zh-CN" sz="1600" kern="100" dirty="0">
                        <a:effectLst/>
                        <a:latin typeface="Times New Roman" panose="02020603050405020304" pitchFamily="18" charset="0"/>
                        <a:ea typeface="宋体" panose="02010600030101010101" pitchFamily="2" charset="-122"/>
                      </a:endParaRPr>
                    </a:p>
                  </a:txBody>
                  <a:tcPr anchor="ctr"/>
                </a:tc>
                <a:extLst>
                  <a:ext uri="{0D108BD9-81ED-4DB2-BD59-A6C34878D82A}">
                    <a16:rowId xmlns:a16="http://schemas.microsoft.com/office/drawing/2014/main" val="569058093"/>
                  </a:ext>
                </a:extLst>
              </a:tr>
              <a:tr h="540000">
                <a:tc>
                  <a:txBody>
                    <a:bodyPr/>
                    <a:lstStyle/>
                    <a:p>
                      <a:pPr algn="ct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anchor="ctr"/>
                </a:tc>
                <a:tc>
                  <a:txBody>
                    <a:bodyPr/>
                    <a:lstStyle/>
                    <a:p>
                      <a:pPr algn="ctr"/>
                      <a:r>
                        <a:rPr lang="zh-CN" sz="1600" kern="100" dirty="0">
                          <a:effectLst/>
                        </a:rPr>
                        <a:t>撰写开题报告</a:t>
                      </a:r>
                      <a:endParaRPr lang="zh-CN" sz="1600" kern="100" dirty="0">
                        <a:effectLst/>
                        <a:latin typeface="Times New Roman" panose="02020603050405020304" pitchFamily="18" charset="0"/>
                        <a:ea typeface="宋体" panose="02010600030101010101" pitchFamily="2" charset="-122"/>
                      </a:endParaRPr>
                    </a:p>
                  </a:txBody>
                  <a:tcPr anchor="ctr"/>
                </a:tc>
                <a:tc gridSpan="2">
                  <a:txBody>
                    <a:bodyPr/>
                    <a:lstStyle/>
                    <a:p>
                      <a:pPr algn="ctr"/>
                      <a:r>
                        <a:rPr lang="en-US" sz="1600" kern="100" dirty="0">
                          <a:effectLst/>
                        </a:rPr>
                        <a:t>300</a:t>
                      </a:r>
                      <a:endParaRPr lang="zh-CN" sz="1600" kern="100" dirty="0">
                        <a:effectLst/>
                        <a:latin typeface="Times New Roman" panose="02020603050405020304" pitchFamily="18" charset="0"/>
                        <a:ea typeface="宋体" panose="02010600030101010101" pitchFamily="2" charset="-122"/>
                      </a:endParaRPr>
                    </a:p>
                  </a:txBody>
                  <a:tcPr anchor="ctr"/>
                </a:tc>
                <a:tc hMerge="1">
                  <a:txBody>
                    <a:bodyPr/>
                    <a:lstStyle/>
                    <a:p>
                      <a:endParaRPr lang="zh-CN" altLang="en-US"/>
                    </a:p>
                  </a:txBody>
                  <a:tcPr/>
                </a:tc>
                <a:tc>
                  <a:txBody>
                    <a:bodyPr/>
                    <a:lstStyle/>
                    <a:p>
                      <a:pPr algn="ctr"/>
                      <a:r>
                        <a:rPr lang="en-US" sz="1600" kern="100" dirty="0" smtClean="0">
                          <a:effectLst/>
                        </a:rPr>
                        <a:t>2022.9-2022.10</a:t>
                      </a:r>
                      <a:endParaRPr lang="zh-CN" sz="1600" kern="100" dirty="0">
                        <a:effectLst/>
                        <a:latin typeface="Times New Roman" panose="02020603050405020304" pitchFamily="18" charset="0"/>
                        <a:ea typeface="宋体" panose="02010600030101010101" pitchFamily="2" charset="-122"/>
                      </a:endParaRPr>
                    </a:p>
                  </a:txBody>
                  <a:tcPr anchor="ctr"/>
                </a:tc>
                <a:tc>
                  <a:txBody>
                    <a:bodyPr/>
                    <a:lstStyle/>
                    <a:p>
                      <a:pPr algn="ctr"/>
                      <a:r>
                        <a:rPr lang="zh-CN" sz="1600" kern="100" dirty="0">
                          <a:effectLst/>
                        </a:rPr>
                        <a:t>开题报告</a:t>
                      </a:r>
                      <a:endParaRPr lang="zh-CN" sz="1600" kern="100" dirty="0">
                        <a:effectLst/>
                        <a:latin typeface="Times New Roman" panose="02020603050405020304" pitchFamily="18" charset="0"/>
                        <a:ea typeface="宋体" panose="02010600030101010101" pitchFamily="2" charset="-122"/>
                      </a:endParaRPr>
                    </a:p>
                  </a:txBody>
                  <a:tcPr anchor="ctr"/>
                </a:tc>
                <a:extLst>
                  <a:ext uri="{0D108BD9-81ED-4DB2-BD59-A6C34878D82A}">
                    <a16:rowId xmlns:a16="http://schemas.microsoft.com/office/drawing/2014/main" val="2969316211"/>
                  </a:ext>
                </a:extLst>
              </a:tr>
              <a:tr h="540000">
                <a:tc>
                  <a:txBody>
                    <a:bodyPr/>
                    <a:lstStyle/>
                    <a:p>
                      <a:pPr algn="ctr"/>
                      <a:r>
                        <a:rPr lang="en-US" sz="1600" kern="100">
                          <a:effectLst/>
                        </a:rPr>
                        <a:t>3</a:t>
                      </a:r>
                      <a:endParaRPr lang="zh-CN" sz="1600" kern="100">
                        <a:effectLst/>
                        <a:latin typeface="Times New Roman" panose="02020603050405020304" pitchFamily="18" charset="0"/>
                        <a:ea typeface="宋体" panose="02010600030101010101" pitchFamily="2" charset="-122"/>
                      </a:endParaRPr>
                    </a:p>
                  </a:txBody>
                  <a:tcPr anchor="ctr"/>
                </a:tc>
                <a:tc>
                  <a:txBody>
                    <a:bodyPr/>
                    <a:lstStyle/>
                    <a:p>
                      <a:pPr algn="ctr"/>
                      <a:r>
                        <a:rPr lang="zh-CN" altLang="en-US" sz="1600" kern="100" dirty="0" smtClean="0">
                          <a:effectLst/>
                        </a:rPr>
                        <a:t>建立数学模型</a:t>
                      </a:r>
                      <a:endParaRPr lang="zh-CN" sz="1600" kern="100" dirty="0">
                        <a:effectLst/>
                        <a:latin typeface="Times New Roman" panose="02020603050405020304" pitchFamily="18" charset="0"/>
                        <a:ea typeface="宋体" panose="02010600030101010101" pitchFamily="2" charset="-122"/>
                      </a:endParaRPr>
                    </a:p>
                  </a:txBody>
                  <a:tcPr anchor="ctr"/>
                </a:tc>
                <a:tc gridSpan="2">
                  <a:txBody>
                    <a:bodyPr/>
                    <a:lstStyle/>
                    <a:p>
                      <a:pPr algn="ctr"/>
                      <a:r>
                        <a:rPr lang="en-US" sz="1600" kern="100" dirty="0">
                          <a:effectLst/>
                        </a:rPr>
                        <a:t>300</a:t>
                      </a:r>
                      <a:endParaRPr lang="zh-CN" sz="1600" kern="100" dirty="0">
                        <a:effectLst/>
                        <a:latin typeface="Times New Roman" panose="02020603050405020304" pitchFamily="18" charset="0"/>
                        <a:ea typeface="宋体" panose="02010600030101010101" pitchFamily="2" charset="-122"/>
                      </a:endParaRPr>
                    </a:p>
                  </a:txBody>
                  <a:tcPr anchor="ctr"/>
                </a:tc>
                <a:tc hMerge="1">
                  <a:txBody>
                    <a:bodyPr/>
                    <a:lstStyle/>
                    <a:p>
                      <a:endParaRPr lang="zh-CN" altLang="en-US"/>
                    </a:p>
                  </a:txBody>
                  <a:tcPr/>
                </a:tc>
                <a:tc>
                  <a:txBody>
                    <a:bodyPr/>
                    <a:lstStyle/>
                    <a:p>
                      <a:pPr algn="ctr"/>
                      <a:r>
                        <a:rPr lang="en-US" sz="1600" kern="100" dirty="0" smtClean="0">
                          <a:effectLst/>
                        </a:rPr>
                        <a:t>2022.11-2022.12</a:t>
                      </a:r>
                      <a:endParaRPr lang="zh-CN" sz="1600" kern="100" dirty="0">
                        <a:effectLst/>
                        <a:latin typeface="Times New Roman" panose="02020603050405020304" pitchFamily="18" charset="0"/>
                        <a:ea typeface="宋体" panose="02010600030101010101" pitchFamily="2" charset="-122"/>
                      </a:endParaRPr>
                    </a:p>
                  </a:txBody>
                  <a:tcPr anchor="ctr"/>
                </a:tc>
                <a:tc>
                  <a:txBody>
                    <a:bodyPr/>
                    <a:lstStyle/>
                    <a:p>
                      <a:pPr algn="ctr"/>
                      <a:r>
                        <a:rPr lang="zh-CN" altLang="en-US" sz="1600" kern="100" dirty="0" smtClean="0">
                          <a:effectLst/>
                        </a:rPr>
                        <a:t>数学模型</a:t>
                      </a:r>
                      <a:endParaRPr lang="zh-CN" sz="1600" kern="100" dirty="0">
                        <a:effectLst/>
                        <a:latin typeface="Times New Roman" panose="02020603050405020304" pitchFamily="18" charset="0"/>
                        <a:ea typeface="宋体" panose="02010600030101010101" pitchFamily="2" charset="-122"/>
                      </a:endParaRPr>
                    </a:p>
                  </a:txBody>
                  <a:tcPr anchor="ctr"/>
                </a:tc>
                <a:extLst>
                  <a:ext uri="{0D108BD9-81ED-4DB2-BD59-A6C34878D82A}">
                    <a16:rowId xmlns:a16="http://schemas.microsoft.com/office/drawing/2014/main" val="2646635724"/>
                  </a:ext>
                </a:extLst>
              </a:tr>
              <a:tr h="540000">
                <a:tc>
                  <a:txBody>
                    <a:bodyPr/>
                    <a:lstStyle/>
                    <a:p>
                      <a:pPr algn="ctr"/>
                      <a:r>
                        <a:rPr lang="en-US" sz="1600" kern="100">
                          <a:effectLst/>
                        </a:rPr>
                        <a:t>4</a:t>
                      </a:r>
                      <a:endParaRPr lang="zh-CN" sz="1600" kern="100">
                        <a:effectLst/>
                        <a:latin typeface="Times New Roman" panose="02020603050405020304" pitchFamily="18" charset="0"/>
                        <a:ea typeface="宋体" panose="02010600030101010101" pitchFamily="2" charset="-122"/>
                      </a:endParaRPr>
                    </a:p>
                  </a:txBody>
                  <a:tcPr anchor="ctr"/>
                </a:tc>
                <a:tc>
                  <a:txBody>
                    <a:bodyPr/>
                    <a:lstStyle/>
                    <a:p>
                      <a:pPr algn="ctr"/>
                      <a:r>
                        <a:rPr lang="zh-CN" altLang="en-US" sz="1600" kern="100" dirty="0" smtClean="0">
                          <a:effectLst/>
                          <a:latin typeface="Times New Roman" panose="02020603050405020304" pitchFamily="18" charset="0"/>
                          <a:ea typeface="宋体" panose="02010600030101010101" pitchFamily="2" charset="-122"/>
                        </a:rPr>
                        <a:t>工业数据处理</a:t>
                      </a:r>
                      <a:endParaRPr lang="zh-CN" sz="1600" kern="100" dirty="0">
                        <a:effectLst/>
                        <a:latin typeface="Times New Roman" panose="02020603050405020304" pitchFamily="18" charset="0"/>
                        <a:ea typeface="宋体" panose="02010600030101010101" pitchFamily="2" charset="-122"/>
                      </a:endParaRPr>
                    </a:p>
                  </a:txBody>
                  <a:tcPr anchor="ctr"/>
                </a:tc>
                <a:tc gridSpan="2">
                  <a:txBody>
                    <a:bodyPr/>
                    <a:lstStyle/>
                    <a:p>
                      <a:pPr algn="ctr"/>
                      <a:r>
                        <a:rPr lang="en-US" sz="1600" kern="100" dirty="0">
                          <a:effectLst/>
                        </a:rPr>
                        <a:t>350</a:t>
                      </a:r>
                      <a:endParaRPr lang="zh-CN" sz="1600" kern="100" dirty="0">
                        <a:effectLst/>
                        <a:latin typeface="Times New Roman" panose="02020603050405020304" pitchFamily="18" charset="0"/>
                        <a:ea typeface="宋体" panose="02010600030101010101" pitchFamily="2" charset="-122"/>
                      </a:endParaRPr>
                    </a:p>
                  </a:txBody>
                  <a:tcPr anchor="ctr"/>
                </a:tc>
                <a:tc hMerge="1">
                  <a:txBody>
                    <a:bodyPr/>
                    <a:lstStyle/>
                    <a:p>
                      <a:endParaRPr lang="zh-CN" altLang="en-US"/>
                    </a:p>
                  </a:txBody>
                  <a:tcPr/>
                </a:tc>
                <a:tc>
                  <a:txBody>
                    <a:bodyPr/>
                    <a:lstStyle/>
                    <a:p>
                      <a:pPr algn="ctr"/>
                      <a:r>
                        <a:rPr lang="en-US" sz="1600" kern="100" dirty="0" smtClean="0">
                          <a:effectLst/>
                        </a:rPr>
                        <a:t>2023.1-2023.2</a:t>
                      </a:r>
                      <a:endParaRPr lang="zh-CN" sz="1600" kern="100" dirty="0">
                        <a:effectLst/>
                        <a:latin typeface="Times New Roman" panose="02020603050405020304" pitchFamily="18" charset="0"/>
                        <a:ea typeface="宋体" panose="02010600030101010101" pitchFamily="2" charset="-122"/>
                      </a:endParaRPr>
                    </a:p>
                  </a:txBody>
                  <a:tcPr anchor="ctr"/>
                </a:tc>
                <a:tc>
                  <a:txBody>
                    <a:bodyPr/>
                    <a:lstStyle/>
                    <a:p>
                      <a:pPr algn="ctr"/>
                      <a:r>
                        <a:rPr lang="zh-CN" altLang="en-US" sz="1600" kern="100" dirty="0" smtClean="0">
                          <a:effectLst/>
                        </a:rPr>
                        <a:t>测试数据集</a:t>
                      </a:r>
                      <a:endParaRPr lang="zh-CN" sz="1600" kern="100" dirty="0">
                        <a:effectLst/>
                        <a:latin typeface="Times New Roman" panose="02020603050405020304" pitchFamily="18" charset="0"/>
                        <a:ea typeface="宋体" panose="02010600030101010101" pitchFamily="2" charset="-122"/>
                      </a:endParaRPr>
                    </a:p>
                  </a:txBody>
                  <a:tcPr anchor="ctr"/>
                </a:tc>
                <a:extLst>
                  <a:ext uri="{0D108BD9-81ED-4DB2-BD59-A6C34878D82A}">
                    <a16:rowId xmlns:a16="http://schemas.microsoft.com/office/drawing/2014/main" val="3294888430"/>
                  </a:ext>
                </a:extLst>
              </a:tr>
              <a:tr h="540000">
                <a:tc>
                  <a:txBody>
                    <a:bodyPr/>
                    <a:lstStyle/>
                    <a:p>
                      <a:pPr algn="ctr"/>
                      <a:r>
                        <a:rPr lang="en-US" sz="1600" kern="100">
                          <a:effectLst/>
                        </a:rPr>
                        <a:t>5</a:t>
                      </a:r>
                      <a:endParaRPr lang="zh-CN" sz="1600" kern="100">
                        <a:effectLst/>
                        <a:latin typeface="Times New Roman" panose="02020603050405020304" pitchFamily="18" charset="0"/>
                        <a:ea typeface="宋体" panose="02010600030101010101" pitchFamily="2"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kern="100" dirty="0" smtClean="0">
                          <a:effectLst/>
                        </a:rPr>
                        <a:t>近似算法设计</a:t>
                      </a:r>
                      <a:endParaRPr lang="zh-CN" altLang="zh-CN" sz="1600" kern="100" dirty="0" smtClean="0">
                        <a:effectLst/>
                        <a:latin typeface="Times New Roman" panose="02020603050405020304" pitchFamily="18" charset="0"/>
                        <a:ea typeface="+mn-ea"/>
                      </a:endParaRPr>
                    </a:p>
                  </a:txBody>
                  <a:tcPr anchor="ctr"/>
                </a:tc>
                <a:tc gridSpan="2">
                  <a:txBody>
                    <a:bodyPr/>
                    <a:lstStyle/>
                    <a:p>
                      <a:pPr algn="ctr"/>
                      <a:r>
                        <a:rPr lang="en-US" sz="1600" kern="100" dirty="0">
                          <a:effectLst/>
                        </a:rPr>
                        <a:t>450</a:t>
                      </a:r>
                      <a:endParaRPr lang="zh-CN" sz="1600" kern="100" dirty="0">
                        <a:effectLst/>
                        <a:latin typeface="Times New Roman" panose="02020603050405020304" pitchFamily="18" charset="0"/>
                        <a:ea typeface="宋体" panose="02010600030101010101" pitchFamily="2" charset="-122"/>
                      </a:endParaRPr>
                    </a:p>
                  </a:txBody>
                  <a:tcPr anchor="ctr"/>
                </a:tc>
                <a:tc hMerge="1">
                  <a:txBody>
                    <a:bodyPr/>
                    <a:lstStyle/>
                    <a:p>
                      <a:endParaRPr lang="zh-CN" altLang="en-US"/>
                    </a:p>
                  </a:txBody>
                  <a:tcPr/>
                </a:tc>
                <a:tc>
                  <a:txBody>
                    <a:bodyPr/>
                    <a:lstStyle/>
                    <a:p>
                      <a:pPr algn="ctr"/>
                      <a:r>
                        <a:rPr lang="en-US" sz="1600" kern="100" dirty="0" smtClean="0">
                          <a:effectLst/>
                        </a:rPr>
                        <a:t>2023.3-2023.5</a:t>
                      </a:r>
                      <a:endParaRPr lang="zh-CN" sz="1600" kern="100" dirty="0">
                        <a:effectLst/>
                        <a:latin typeface="Times New Roman" panose="02020603050405020304" pitchFamily="18" charset="0"/>
                        <a:ea typeface="宋体" panose="02010600030101010101" pitchFamily="2" charset="-122"/>
                      </a:endParaRPr>
                    </a:p>
                  </a:txBody>
                  <a:tcPr anchor="ctr"/>
                </a:tc>
                <a:tc>
                  <a:txBody>
                    <a:bodyPr/>
                    <a:lstStyle/>
                    <a:p>
                      <a:pPr algn="ctr"/>
                      <a:r>
                        <a:rPr lang="zh-CN" altLang="en-US" sz="1600" kern="100" dirty="0" smtClean="0">
                          <a:effectLst/>
                        </a:rPr>
                        <a:t>近似算法</a:t>
                      </a:r>
                      <a:endParaRPr lang="zh-CN" sz="1600" kern="100" dirty="0">
                        <a:effectLst/>
                        <a:latin typeface="Times New Roman" panose="02020603050405020304" pitchFamily="18" charset="0"/>
                        <a:ea typeface="宋体" panose="02010600030101010101" pitchFamily="2" charset="-122"/>
                      </a:endParaRPr>
                    </a:p>
                  </a:txBody>
                  <a:tcPr anchor="ctr"/>
                </a:tc>
                <a:extLst>
                  <a:ext uri="{0D108BD9-81ED-4DB2-BD59-A6C34878D82A}">
                    <a16:rowId xmlns:a16="http://schemas.microsoft.com/office/drawing/2014/main" val="2849747495"/>
                  </a:ext>
                </a:extLst>
              </a:tr>
              <a:tr h="540000">
                <a:tc>
                  <a:txBody>
                    <a:bodyPr/>
                    <a:lstStyle/>
                    <a:p>
                      <a:pPr algn="ctr"/>
                      <a:r>
                        <a:rPr lang="en-US" sz="1600" kern="100">
                          <a:effectLst/>
                        </a:rPr>
                        <a:t>6</a:t>
                      </a:r>
                      <a:endParaRPr lang="zh-CN" sz="1600" kern="100">
                        <a:effectLst/>
                        <a:latin typeface="Times New Roman" panose="02020603050405020304" pitchFamily="18" charset="0"/>
                        <a:ea typeface="宋体" panose="02010600030101010101" pitchFamily="2" charset="-122"/>
                      </a:endParaRPr>
                    </a:p>
                  </a:txBody>
                  <a:tcPr anchor="ctr"/>
                </a:tc>
                <a:tc>
                  <a:txBody>
                    <a:bodyPr/>
                    <a:lstStyle/>
                    <a:p>
                      <a:pPr algn="ctr"/>
                      <a:r>
                        <a:rPr lang="zh-CN" altLang="en-US" sz="1600" kern="100" dirty="0" smtClean="0">
                          <a:effectLst/>
                        </a:rPr>
                        <a:t>精确算法设计</a:t>
                      </a:r>
                      <a:endParaRPr lang="zh-CN" altLang="zh-CN" sz="1600" kern="100" dirty="0">
                        <a:effectLst/>
                        <a:latin typeface="Times New Roman" panose="02020603050405020304" pitchFamily="18" charset="0"/>
                        <a:ea typeface="+mn-ea"/>
                      </a:endParaRPr>
                    </a:p>
                  </a:txBody>
                  <a:tcPr anchor="ctr"/>
                </a:tc>
                <a:tc gridSpan="2">
                  <a:txBody>
                    <a:bodyPr/>
                    <a:lstStyle/>
                    <a:p>
                      <a:pPr algn="ctr"/>
                      <a:r>
                        <a:rPr lang="en-US" sz="1600" kern="100" dirty="0">
                          <a:effectLst/>
                        </a:rPr>
                        <a:t>700</a:t>
                      </a:r>
                      <a:endParaRPr lang="zh-CN" sz="1600" kern="100" dirty="0">
                        <a:effectLst/>
                        <a:latin typeface="Times New Roman" panose="02020603050405020304" pitchFamily="18" charset="0"/>
                        <a:ea typeface="宋体" panose="02010600030101010101" pitchFamily="2" charset="-122"/>
                      </a:endParaRPr>
                    </a:p>
                  </a:txBody>
                  <a:tcPr anchor="ctr"/>
                </a:tc>
                <a:tc hMerge="1">
                  <a:txBody>
                    <a:bodyPr/>
                    <a:lstStyle/>
                    <a:p>
                      <a:endParaRPr lang="zh-CN" altLang="en-US"/>
                    </a:p>
                  </a:txBody>
                  <a:tcPr/>
                </a:tc>
                <a:tc>
                  <a:txBody>
                    <a:bodyPr/>
                    <a:lstStyle/>
                    <a:p>
                      <a:pPr algn="ctr"/>
                      <a:r>
                        <a:rPr lang="en-US" sz="1600" kern="100" dirty="0" smtClean="0">
                          <a:effectLst/>
                        </a:rPr>
                        <a:t>2023.6-2023.10</a:t>
                      </a:r>
                      <a:endParaRPr lang="zh-CN" sz="1600" kern="100" dirty="0">
                        <a:effectLst/>
                        <a:latin typeface="Times New Roman" panose="02020603050405020304" pitchFamily="18" charset="0"/>
                        <a:ea typeface="宋体" panose="02010600030101010101" pitchFamily="2" charset="-122"/>
                      </a:endParaRPr>
                    </a:p>
                  </a:txBody>
                  <a:tcPr anchor="ctr"/>
                </a:tc>
                <a:tc>
                  <a:txBody>
                    <a:bodyPr/>
                    <a:lstStyle/>
                    <a:p>
                      <a:pPr algn="ctr"/>
                      <a:r>
                        <a:rPr lang="zh-CN" altLang="en-US" sz="1600" kern="100" dirty="0" smtClean="0">
                          <a:effectLst/>
                        </a:rPr>
                        <a:t>精确算法</a:t>
                      </a:r>
                      <a:endParaRPr lang="zh-CN" altLang="zh-CN" sz="1600" kern="100" dirty="0">
                        <a:effectLst/>
                        <a:latin typeface="Times New Roman" panose="02020603050405020304" pitchFamily="18" charset="0"/>
                        <a:ea typeface="+mn-ea"/>
                      </a:endParaRPr>
                    </a:p>
                  </a:txBody>
                  <a:tcPr anchor="ctr"/>
                </a:tc>
                <a:extLst>
                  <a:ext uri="{0D108BD9-81ED-4DB2-BD59-A6C34878D82A}">
                    <a16:rowId xmlns:a16="http://schemas.microsoft.com/office/drawing/2014/main" val="3571763932"/>
                  </a:ext>
                </a:extLst>
              </a:tr>
              <a:tr h="540000">
                <a:tc>
                  <a:txBody>
                    <a:bodyPr/>
                    <a:lstStyle/>
                    <a:p>
                      <a:pPr algn="ctr"/>
                      <a:r>
                        <a:rPr lang="en-US" sz="1600" kern="100" dirty="0">
                          <a:effectLst/>
                        </a:rPr>
                        <a:t>7</a:t>
                      </a:r>
                      <a:endParaRPr lang="zh-CN" sz="1600" kern="100" dirty="0">
                        <a:effectLst/>
                        <a:latin typeface="Times New Roman" panose="02020603050405020304" pitchFamily="18" charset="0"/>
                        <a:ea typeface="宋体" panose="02010600030101010101" pitchFamily="2" charset="-122"/>
                      </a:endParaRPr>
                    </a:p>
                  </a:txBody>
                  <a:tcPr anchor="ctr"/>
                </a:tc>
                <a:tc>
                  <a:txBody>
                    <a:bodyPr/>
                    <a:lstStyle/>
                    <a:p>
                      <a:pPr algn="ctr"/>
                      <a:r>
                        <a:rPr lang="zh-CN" altLang="en-US" sz="1600" kern="100" dirty="0" smtClean="0">
                          <a:effectLst/>
                          <a:latin typeface="+mn-lt"/>
                          <a:ea typeface="+mn-ea"/>
                        </a:rPr>
                        <a:t>计算实验</a:t>
                      </a:r>
                      <a:endParaRPr lang="zh-CN" sz="1600" kern="100" dirty="0">
                        <a:effectLst/>
                        <a:latin typeface="Times New Roman" panose="02020603050405020304" pitchFamily="18" charset="0"/>
                        <a:ea typeface="宋体" panose="02010600030101010101" pitchFamily="2" charset="-122"/>
                      </a:endParaRPr>
                    </a:p>
                  </a:txBody>
                  <a:tcPr anchor="ctr"/>
                </a:tc>
                <a:tc gridSpan="2">
                  <a:txBody>
                    <a:bodyPr/>
                    <a:lstStyle/>
                    <a:p>
                      <a:pPr algn="ctr"/>
                      <a:r>
                        <a:rPr lang="en-US" sz="1600" kern="100">
                          <a:effectLst/>
                        </a:rPr>
                        <a:t>300</a:t>
                      </a:r>
                      <a:endParaRPr lang="zh-CN" sz="1600" kern="100">
                        <a:effectLst/>
                        <a:latin typeface="Times New Roman" panose="02020603050405020304" pitchFamily="18" charset="0"/>
                        <a:ea typeface="宋体" panose="02010600030101010101" pitchFamily="2" charset="-122"/>
                      </a:endParaRPr>
                    </a:p>
                  </a:txBody>
                  <a:tcPr anchor="ctr"/>
                </a:tc>
                <a:tc hMerge="1">
                  <a:txBody>
                    <a:bodyPr/>
                    <a:lstStyle/>
                    <a:p>
                      <a:endParaRPr lang="zh-CN" altLang="en-US"/>
                    </a:p>
                  </a:txBody>
                  <a:tcPr/>
                </a:tc>
                <a:tc>
                  <a:txBody>
                    <a:bodyPr/>
                    <a:lstStyle/>
                    <a:p>
                      <a:pPr algn="ctr"/>
                      <a:r>
                        <a:rPr lang="en-US" sz="1600" kern="100" dirty="0" smtClean="0">
                          <a:effectLst/>
                        </a:rPr>
                        <a:t>2023.11-2023.12</a:t>
                      </a:r>
                      <a:endParaRPr lang="zh-CN" sz="1600" kern="100" dirty="0">
                        <a:effectLst/>
                        <a:latin typeface="Times New Roman" panose="02020603050405020304" pitchFamily="18" charset="0"/>
                        <a:ea typeface="宋体" panose="02010600030101010101" pitchFamily="2"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kern="100" dirty="0" smtClean="0">
                          <a:effectLst/>
                          <a:latin typeface="+mn-lt"/>
                          <a:ea typeface="+mn-ea"/>
                        </a:rPr>
                        <a:t>对比分析</a:t>
                      </a:r>
                      <a:r>
                        <a:rPr lang="zh-CN" altLang="en-US" sz="1600" kern="100" dirty="0">
                          <a:effectLst/>
                          <a:latin typeface="Times New Roman" panose="02020603050405020304" pitchFamily="18" charset="0"/>
                          <a:ea typeface="宋体" panose="02010600030101010101" pitchFamily="2" charset="-122"/>
                        </a:rPr>
                        <a:t>结果</a:t>
                      </a:r>
                      <a:endParaRPr lang="zh-CN" altLang="zh-CN" sz="1600" kern="100" dirty="0" smtClean="0">
                        <a:effectLst/>
                        <a:latin typeface="Times New Roman" panose="02020603050405020304" pitchFamily="18" charset="0"/>
                        <a:ea typeface="+mn-ea"/>
                      </a:endParaRPr>
                    </a:p>
                  </a:txBody>
                  <a:tcPr anchor="ctr"/>
                </a:tc>
                <a:extLst>
                  <a:ext uri="{0D108BD9-81ED-4DB2-BD59-A6C34878D82A}">
                    <a16:rowId xmlns:a16="http://schemas.microsoft.com/office/drawing/2014/main" val="2205520648"/>
                  </a:ext>
                </a:extLst>
              </a:tr>
              <a:tr h="540000">
                <a:tc>
                  <a:txBody>
                    <a:bodyPr/>
                    <a:lstStyle/>
                    <a:p>
                      <a:pPr algn="ctr"/>
                      <a:r>
                        <a:rPr lang="en-US" sz="1600" kern="100">
                          <a:effectLst/>
                        </a:rPr>
                        <a:t>8</a:t>
                      </a:r>
                      <a:endParaRPr lang="zh-CN" sz="1600" kern="100">
                        <a:effectLst/>
                        <a:latin typeface="Times New Roman" panose="02020603050405020304" pitchFamily="18" charset="0"/>
                        <a:ea typeface="宋体" panose="02010600030101010101" pitchFamily="2" charset="-122"/>
                      </a:endParaRPr>
                    </a:p>
                  </a:txBody>
                  <a:tcPr anchor="ctr"/>
                </a:tc>
                <a:tc>
                  <a:txBody>
                    <a:bodyPr/>
                    <a:lstStyle/>
                    <a:p>
                      <a:pPr algn="ctr"/>
                      <a:r>
                        <a:rPr lang="zh-CN" sz="1600" kern="100" dirty="0">
                          <a:effectLst/>
                        </a:rPr>
                        <a:t>论文撰写</a:t>
                      </a:r>
                      <a:endParaRPr lang="zh-CN" sz="1600" kern="100" dirty="0">
                        <a:effectLst/>
                        <a:latin typeface="Times New Roman" panose="02020603050405020304" pitchFamily="18" charset="0"/>
                        <a:ea typeface="宋体" panose="02010600030101010101" pitchFamily="2" charset="-122"/>
                      </a:endParaRPr>
                    </a:p>
                  </a:txBody>
                  <a:tcPr anchor="ctr"/>
                </a:tc>
                <a:tc gridSpan="2">
                  <a:txBody>
                    <a:bodyPr/>
                    <a:lstStyle/>
                    <a:p>
                      <a:pPr algn="ctr"/>
                      <a:r>
                        <a:rPr lang="en-US" sz="1600" kern="100">
                          <a:effectLst/>
                        </a:rPr>
                        <a:t>500</a:t>
                      </a:r>
                      <a:endParaRPr lang="zh-CN" sz="1600" kern="100">
                        <a:effectLst/>
                        <a:latin typeface="Times New Roman" panose="02020603050405020304" pitchFamily="18" charset="0"/>
                        <a:ea typeface="宋体" panose="02010600030101010101" pitchFamily="2" charset="-122"/>
                      </a:endParaRPr>
                    </a:p>
                  </a:txBody>
                  <a:tcPr anchor="ctr"/>
                </a:tc>
                <a:tc hMerge="1">
                  <a:txBody>
                    <a:bodyPr/>
                    <a:lstStyle/>
                    <a:p>
                      <a:endParaRPr lang="zh-CN" altLang="en-US"/>
                    </a:p>
                  </a:txBody>
                  <a:tcPr/>
                </a:tc>
                <a:tc>
                  <a:txBody>
                    <a:bodyPr/>
                    <a:lstStyle/>
                    <a:p>
                      <a:pPr algn="ctr"/>
                      <a:r>
                        <a:rPr lang="en-US" sz="1600" kern="100" dirty="0" smtClean="0">
                          <a:effectLst/>
                        </a:rPr>
                        <a:t>2024.1-2024.3</a:t>
                      </a:r>
                      <a:endParaRPr lang="zh-CN" sz="1600" kern="100" dirty="0">
                        <a:effectLst/>
                        <a:latin typeface="Times New Roman" panose="02020603050405020304" pitchFamily="18" charset="0"/>
                        <a:ea typeface="宋体" panose="02010600030101010101" pitchFamily="2" charset="-122"/>
                      </a:endParaRPr>
                    </a:p>
                  </a:txBody>
                  <a:tcPr anchor="ctr"/>
                </a:tc>
                <a:tc>
                  <a:txBody>
                    <a:bodyPr/>
                    <a:lstStyle/>
                    <a:p>
                      <a:pPr algn="ctr"/>
                      <a:r>
                        <a:rPr lang="zh-CN" sz="1600" kern="100" dirty="0">
                          <a:effectLst/>
                        </a:rPr>
                        <a:t>毕业论文</a:t>
                      </a:r>
                      <a:endParaRPr lang="zh-CN" sz="1600" kern="100" dirty="0">
                        <a:effectLst/>
                        <a:latin typeface="Times New Roman" panose="02020603050405020304" pitchFamily="18" charset="0"/>
                        <a:ea typeface="宋体" panose="02010600030101010101" pitchFamily="2" charset="-122"/>
                      </a:endParaRPr>
                    </a:p>
                  </a:txBody>
                  <a:tcPr anchor="ctr"/>
                </a:tc>
                <a:extLst>
                  <a:ext uri="{0D108BD9-81ED-4DB2-BD59-A6C34878D82A}">
                    <a16:rowId xmlns:a16="http://schemas.microsoft.com/office/drawing/2014/main" val="635553441"/>
                  </a:ext>
                </a:extLst>
              </a:tr>
              <a:tr h="540000">
                <a:tc rowSpan="2">
                  <a:txBody>
                    <a:bodyPr/>
                    <a:lstStyle/>
                    <a:p>
                      <a:pPr algn="ctr"/>
                      <a:r>
                        <a:rPr lang="en-US" sz="1600" kern="100">
                          <a:effectLst/>
                        </a:rPr>
                        <a:t>9</a:t>
                      </a:r>
                      <a:endParaRPr lang="zh-CN" sz="1600" kern="100">
                        <a:effectLst/>
                        <a:latin typeface="Times New Roman" panose="02020603050405020304" pitchFamily="18" charset="0"/>
                        <a:ea typeface="宋体" panose="02010600030101010101" pitchFamily="2" charset="-122"/>
                      </a:endParaRPr>
                    </a:p>
                  </a:txBody>
                  <a:tcPr anchor="ctr"/>
                </a:tc>
                <a:tc rowSpan="2">
                  <a:txBody>
                    <a:bodyPr/>
                    <a:lstStyle/>
                    <a:p>
                      <a:pPr algn="ctr"/>
                      <a:r>
                        <a:rPr lang="zh-CN" sz="1600" kern="100" dirty="0">
                          <a:effectLst/>
                        </a:rPr>
                        <a:t>准备答辩</a:t>
                      </a:r>
                      <a:endParaRPr lang="zh-CN" sz="1600" kern="100" dirty="0">
                        <a:effectLst/>
                        <a:latin typeface="Times New Roman" panose="02020603050405020304" pitchFamily="18" charset="0"/>
                        <a:ea typeface="宋体" panose="02010600030101010101" pitchFamily="2" charset="-122"/>
                      </a:endParaRPr>
                    </a:p>
                  </a:txBody>
                  <a:tcPr anchor="ctr"/>
                </a:tc>
                <a:tc gridSpan="2">
                  <a:txBody>
                    <a:bodyPr/>
                    <a:lstStyle/>
                    <a:p>
                      <a:pPr algn="ctr"/>
                      <a:r>
                        <a:rPr lang="en-US" sz="1600" kern="100" dirty="0">
                          <a:effectLst/>
                        </a:rPr>
                        <a:t>350</a:t>
                      </a:r>
                      <a:endParaRPr lang="zh-CN" sz="1600" kern="100" dirty="0">
                        <a:effectLst/>
                        <a:latin typeface="Times New Roman" panose="02020603050405020304" pitchFamily="18" charset="0"/>
                        <a:ea typeface="宋体" panose="02010600030101010101" pitchFamily="2" charset="-122"/>
                      </a:endParaRPr>
                    </a:p>
                  </a:txBody>
                  <a:tcPr anchor="ctr"/>
                </a:tc>
                <a:tc hMerge="1">
                  <a:txBody>
                    <a:bodyPr/>
                    <a:lstStyle/>
                    <a:p>
                      <a:endParaRPr lang="zh-CN" altLang="en-US"/>
                    </a:p>
                  </a:txBody>
                  <a:tcPr/>
                </a:tc>
                <a:tc rowSpan="2">
                  <a:txBody>
                    <a:bodyPr/>
                    <a:lstStyle/>
                    <a:p>
                      <a:pPr algn="ctr"/>
                      <a:r>
                        <a:rPr lang="en-US" sz="1600" kern="100" dirty="0" smtClean="0">
                          <a:effectLst/>
                        </a:rPr>
                        <a:t>2024.4-2024.5</a:t>
                      </a:r>
                      <a:endParaRPr lang="zh-CN" sz="1600" kern="100" dirty="0">
                        <a:effectLst/>
                        <a:latin typeface="Times New Roman" panose="02020603050405020304" pitchFamily="18" charset="0"/>
                        <a:ea typeface="宋体" panose="02010600030101010101" pitchFamily="2" charset="-122"/>
                      </a:endParaRPr>
                    </a:p>
                  </a:txBody>
                  <a:tcPr anchor="ctr"/>
                </a:tc>
                <a:tc rowSpan="2">
                  <a:txBody>
                    <a:bodyPr/>
                    <a:lstStyle/>
                    <a:p>
                      <a:pPr algn="ctr"/>
                      <a:r>
                        <a:rPr lang="zh-CN" sz="1600" kern="100" dirty="0">
                          <a:effectLst/>
                        </a:rPr>
                        <a:t>答辩</a:t>
                      </a:r>
                      <a:r>
                        <a:rPr lang="en-US" sz="1600" kern="100" dirty="0">
                          <a:effectLst/>
                        </a:rPr>
                        <a:t>PPT</a:t>
                      </a:r>
                      <a:endParaRPr lang="zh-CN" sz="1600" kern="100" dirty="0">
                        <a:effectLst/>
                        <a:latin typeface="Times New Roman" panose="02020603050405020304" pitchFamily="18" charset="0"/>
                        <a:ea typeface="宋体" panose="02010600030101010101" pitchFamily="2" charset="-122"/>
                      </a:endParaRPr>
                    </a:p>
                  </a:txBody>
                  <a:tcPr anchor="ctr"/>
                </a:tc>
                <a:extLst>
                  <a:ext uri="{0D108BD9-81ED-4DB2-BD59-A6C34878D82A}">
                    <a16:rowId xmlns:a16="http://schemas.microsoft.com/office/drawing/2014/main" val="3649344922"/>
                  </a:ext>
                </a:extLst>
              </a:tr>
              <a:tr h="334533">
                <a:tc vMerge="1">
                  <a:txBody>
                    <a:bodyPr/>
                    <a:lstStyle/>
                    <a:p>
                      <a:endParaRPr lang="zh-CN" altLang="en-US"/>
                    </a:p>
                  </a:txBody>
                  <a:tcPr/>
                </a:tc>
                <a:tc vMerge="1">
                  <a:txBody>
                    <a:bodyPr/>
                    <a:lstStyle/>
                    <a:p>
                      <a:endParaRPr lang="zh-CN" altLang="en-US"/>
                    </a:p>
                  </a:txBody>
                  <a:tcPr/>
                </a:tc>
                <a:tc>
                  <a:txBody>
                    <a:bodyPr/>
                    <a:lstStyle/>
                    <a:p>
                      <a:pPr algn="ctr"/>
                      <a:r>
                        <a:rPr lang="zh-CN" sz="1600" kern="100" dirty="0">
                          <a:effectLst/>
                        </a:rPr>
                        <a:t>合计</a:t>
                      </a:r>
                      <a:endParaRPr lang="zh-CN" sz="1600" kern="100" dirty="0">
                        <a:effectLst/>
                        <a:latin typeface="Times New Roman" panose="02020603050405020304" pitchFamily="18" charset="0"/>
                        <a:ea typeface="宋体" panose="02010600030101010101" pitchFamily="2" charset="-122"/>
                      </a:endParaRPr>
                    </a:p>
                  </a:txBody>
                  <a:tcPr anchor="ctr"/>
                </a:tc>
                <a:tc>
                  <a:txBody>
                    <a:bodyPr/>
                    <a:lstStyle/>
                    <a:p>
                      <a:pPr algn="ctr"/>
                      <a:r>
                        <a:rPr lang="en-US" sz="1600" kern="100" dirty="0">
                          <a:effectLst/>
                        </a:rPr>
                        <a:t>3650</a:t>
                      </a:r>
                      <a:endParaRPr lang="zh-CN" sz="1600" kern="100" dirty="0">
                        <a:effectLst/>
                        <a:latin typeface="Times New Roman" panose="02020603050405020304" pitchFamily="18" charset="0"/>
                        <a:ea typeface="宋体" panose="02010600030101010101" pitchFamily="2" charset="-122"/>
                      </a:endParaRPr>
                    </a:p>
                  </a:txBody>
                  <a:tcPr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3672046830"/>
                  </a:ext>
                </a:extLst>
              </a:tr>
            </a:tbl>
          </a:graphicData>
        </a:graphic>
      </p:graphicFrame>
    </p:spTree>
    <p:extLst>
      <p:ext uri="{BB962C8B-B14F-4D97-AF65-F5344CB8AC3E}">
        <p14:creationId xmlns:p14="http://schemas.microsoft.com/office/powerpoint/2010/main" val="229431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http://pic19.nipic.com/20120227/5183444_155554647000_2.jpg"/>
          <p:cNvPicPr>
            <a:picLocks noChangeAspect="1" noChangeArrowheads="1"/>
          </p:cNvPicPr>
          <p:nvPr/>
        </p:nvPicPr>
        <p:blipFill>
          <a:blip r:embed="rId2">
            <a:extLst>
              <a:ext uri="{28A0092B-C50C-407E-A947-70E740481C1C}">
                <a14:useLocalDpi xmlns:a14="http://schemas.microsoft.com/office/drawing/2010/main" val="0"/>
              </a:ext>
            </a:extLst>
          </a:blip>
          <a:srcRect t="29265" b="29387"/>
          <a:stretch>
            <a:fillRect/>
          </a:stretch>
        </p:blipFill>
        <p:spPr bwMode="auto">
          <a:xfrm>
            <a:off x="0" y="0"/>
            <a:ext cx="12172950" cy="335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5" name="椭圆 1"/>
          <p:cNvSpPr>
            <a:spLocks noChangeArrowheads="1"/>
          </p:cNvSpPr>
          <p:nvPr/>
        </p:nvSpPr>
        <p:spPr bwMode="auto">
          <a:xfrm>
            <a:off x="984250" y="1557338"/>
            <a:ext cx="3598863" cy="3598862"/>
          </a:xfrm>
          <a:prstGeom prst="ellipse">
            <a:avLst/>
          </a:prstGeom>
          <a:solidFill>
            <a:srgbClr val="1BA0C9"/>
          </a:solidFill>
          <a:ln w="76200">
            <a:solidFill>
              <a:srgbClr val="157E9F"/>
            </a:solidFill>
            <a:bevel/>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54276" name="矩形 2"/>
          <p:cNvSpPr>
            <a:spLocks noChangeArrowheads="1"/>
          </p:cNvSpPr>
          <p:nvPr/>
        </p:nvSpPr>
        <p:spPr bwMode="auto">
          <a:xfrm>
            <a:off x="750112" y="2695575"/>
            <a:ext cx="406714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8000" dirty="0" smtClean="0">
                <a:solidFill>
                  <a:schemeClr val="bg1"/>
                </a:solidFill>
                <a:latin typeface="Gungsuh" charset="-127"/>
                <a:ea typeface="Gungsuh" charset="-127"/>
                <a:sym typeface="Gungsuh" charset="-127"/>
              </a:rPr>
              <a:t>Thanks</a:t>
            </a:r>
            <a:endParaRPr lang="zh-CN" altLang="en-US" sz="8000" dirty="0">
              <a:solidFill>
                <a:schemeClr val="bg1"/>
              </a:solidFill>
              <a:latin typeface="Gungsuh" charset="-127"/>
              <a:ea typeface="Gungsuh" charset="-127"/>
              <a:sym typeface="Gungsuh" charset="-127"/>
            </a:endParaRPr>
          </a:p>
        </p:txBody>
      </p:sp>
      <p:pic>
        <p:nvPicPr>
          <p:cNvPr id="54277"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9952" y="7605348"/>
            <a:ext cx="720725" cy="719138"/>
          </a:xfrm>
          <a:prstGeom prst="rect">
            <a:avLst/>
          </a:prstGeom>
          <a:solidFill>
            <a:srgbClr val="479796"/>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4278"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9952" y="8619761"/>
            <a:ext cx="720725" cy="719137"/>
          </a:xfrm>
          <a:prstGeom prst="rect">
            <a:avLst/>
          </a:prstGeom>
          <a:solidFill>
            <a:srgbClr val="479796"/>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4279" name="图片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9952" y="9634173"/>
            <a:ext cx="720725" cy="720725"/>
          </a:xfrm>
          <a:prstGeom prst="rect">
            <a:avLst/>
          </a:prstGeom>
          <a:solidFill>
            <a:srgbClr val="479796"/>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4280" name="图片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44139" y="7605348"/>
            <a:ext cx="720725" cy="719138"/>
          </a:xfrm>
          <a:prstGeom prst="rect">
            <a:avLst/>
          </a:prstGeom>
          <a:solidFill>
            <a:srgbClr val="479796"/>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4281" name="图片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44139" y="8619761"/>
            <a:ext cx="720725" cy="719137"/>
          </a:xfrm>
          <a:prstGeom prst="rect">
            <a:avLst/>
          </a:prstGeom>
          <a:solidFill>
            <a:srgbClr val="479796"/>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54282" name="文本框 8"/>
          <p:cNvSpPr>
            <a:spLocks noChangeArrowheads="1"/>
          </p:cNvSpPr>
          <p:nvPr/>
        </p:nvSpPr>
        <p:spPr bwMode="auto">
          <a:xfrm>
            <a:off x="6240677" y="7733936"/>
            <a:ext cx="17287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2400" dirty="0">
                <a:solidFill>
                  <a:srgbClr val="000000"/>
                </a:solidFill>
                <a:latin typeface="造字工房悦黑体验版纤细体"/>
                <a:ea typeface="造字工房悦黑体验版纤细体"/>
                <a:cs typeface="造字工房悦黑体验版纤细体"/>
                <a:sym typeface="造字工房悦黑体验版纤细体"/>
              </a:rPr>
              <a:t>1234567</a:t>
            </a:r>
            <a:endParaRPr lang="zh-CN" altLang="en-US" sz="2400" dirty="0">
              <a:solidFill>
                <a:srgbClr val="000000"/>
              </a:solidFill>
              <a:latin typeface="造字工房悦黑体验版纤细体"/>
              <a:ea typeface="造字工房悦黑体验版纤细体"/>
              <a:cs typeface="造字工房悦黑体验版纤细体"/>
              <a:sym typeface="造字工房悦黑体验版纤细体"/>
            </a:endParaRPr>
          </a:p>
        </p:txBody>
      </p:sp>
      <p:sp>
        <p:nvSpPr>
          <p:cNvPr id="54283" name="文本框 10"/>
          <p:cNvSpPr>
            <a:spLocks noChangeArrowheads="1"/>
          </p:cNvSpPr>
          <p:nvPr/>
        </p:nvSpPr>
        <p:spPr bwMode="auto">
          <a:xfrm>
            <a:off x="6240677" y="8813436"/>
            <a:ext cx="17287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2400" dirty="0">
                <a:solidFill>
                  <a:srgbClr val="000000"/>
                </a:solidFill>
                <a:latin typeface="造字工房悦黑体验版纤细体"/>
                <a:ea typeface="造字工房悦黑体验版纤细体"/>
                <a:cs typeface="造字工房悦黑体验版纤细体"/>
                <a:sym typeface="造字工房悦黑体验版纤细体"/>
              </a:rPr>
              <a:t>1234567</a:t>
            </a:r>
            <a:endParaRPr lang="zh-CN" altLang="en-US" sz="2400">
              <a:solidFill>
                <a:srgbClr val="000000"/>
              </a:solidFill>
              <a:latin typeface="造字工房悦黑体验版纤细体"/>
              <a:ea typeface="造字工房悦黑体验版纤细体"/>
              <a:cs typeface="造字工房悦黑体验版纤细体"/>
              <a:sym typeface="造字工房悦黑体验版纤细体"/>
            </a:endParaRPr>
          </a:p>
        </p:txBody>
      </p:sp>
      <p:sp>
        <p:nvSpPr>
          <p:cNvPr id="54284" name="文本框 11"/>
          <p:cNvSpPr>
            <a:spLocks noChangeArrowheads="1"/>
          </p:cNvSpPr>
          <p:nvPr/>
        </p:nvSpPr>
        <p:spPr bwMode="auto">
          <a:xfrm>
            <a:off x="6240677" y="9827848"/>
            <a:ext cx="17287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2400" dirty="0">
                <a:solidFill>
                  <a:srgbClr val="000000"/>
                </a:solidFill>
                <a:latin typeface="造字工房悦黑体验版纤细体"/>
                <a:ea typeface="造字工房悦黑体验版纤细体"/>
                <a:cs typeface="造字工房悦黑体验版纤细体"/>
                <a:sym typeface="造字工房悦黑体验版纤细体"/>
              </a:rPr>
              <a:t>1234567</a:t>
            </a:r>
            <a:endParaRPr lang="zh-CN" altLang="en-US" sz="2400">
              <a:solidFill>
                <a:srgbClr val="000000"/>
              </a:solidFill>
              <a:latin typeface="造字工房悦黑体验版纤细体"/>
              <a:ea typeface="造字工房悦黑体验版纤细体"/>
              <a:cs typeface="造字工房悦黑体验版纤细体"/>
              <a:sym typeface="造字工房悦黑体验版纤细体"/>
            </a:endParaRPr>
          </a:p>
        </p:txBody>
      </p:sp>
      <p:sp>
        <p:nvSpPr>
          <p:cNvPr id="54285" name="文本框 12"/>
          <p:cNvSpPr>
            <a:spLocks noChangeArrowheads="1"/>
          </p:cNvSpPr>
          <p:nvPr/>
        </p:nvSpPr>
        <p:spPr bwMode="auto">
          <a:xfrm>
            <a:off x="9264864" y="7683136"/>
            <a:ext cx="17287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2400" dirty="0">
                <a:solidFill>
                  <a:srgbClr val="000000"/>
                </a:solidFill>
                <a:latin typeface="造字工房悦黑体验版纤细体"/>
                <a:ea typeface="造字工房悦黑体验版纤细体"/>
                <a:cs typeface="造字工房悦黑体验版纤细体"/>
                <a:sym typeface="造字工房悦黑体验版纤细体"/>
              </a:rPr>
              <a:t>1234567</a:t>
            </a:r>
            <a:endParaRPr lang="zh-CN" altLang="en-US" sz="2400">
              <a:solidFill>
                <a:srgbClr val="000000"/>
              </a:solidFill>
              <a:latin typeface="造字工房悦黑体验版纤细体"/>
              <a:ea typeface="造字工房悦黑体验版纤细体"/>
              <a:cs typeface="造字工房悦黑体验版纤细体"/>
              <a:sym typeface="造字工房悦黑体验版纤细体"/>
            </a:endParaRPr>
          </a:p>
        </p:txBody>
      </p:sp>
      <p:sp>
        <p:nvSpPr>
          <p:cNvPr id="54286" name="文本框 13"/>
          <p:cNvSpPr>
            <a:spLocks noChangeArrowheads="1"/>
          </p:cNvSpPr>
          <p:nvPr/>
        </p:nvSpPr>
        <p:spPr bwMode="auto">
          <a:xfrm>
            <a:off x="9264864" y="8799148"/>
            <a:ext cx="17287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2400" dirty="0">
                <a:solidFill>
                  <a:srgbClr val="000000"/>
                </a:solidFill>
                <a:latin typeface="造字工房悦黑体验版纤细体"/>
                <a:ea typeface="造字工房悦黑体验版纤细体"/>
                <a:cs typeface="造字工房悦黑体验版纤细体"/>
                <a:sym typeface="造字工房悦黑体验版纤细体"/>
              </a:rPr>
              <a:t>1234567</a:t>
            </a:r>
            <a:endParaRPr lang="zh-CN" altLang="en-US" sz="2400">
              <a:solidFill>
                <a:srgbClr val="000000"/>
              </a:solidFill>
              <a:latin typeface="造字工房悦黑体验版纤细体"/>
              <a:ea typeface="造字工房悦黑体验版纤细体"/>
              <a:cs typeface="造字工房悦黑体验版纤细体"/>
              <a:sym typeface="造字工房悦黑体验版纤细体"/>
            </a:endParaRPr>
          </a:p>
        </p:txBody>
      </p:sp>
    </p:spTree>
    <p:extLst>
      <p:ext uri="{BB962C8B-B14F-4D97-AF65-F5344CB8AC3E}">
        <p14:creationId xmlns:p14="http://schemas.microsoft.com/office/powerpoint/2010/main" val="17554706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769" name="圆角矩形 1768"/>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0"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1771" name="矩形 1770"/>
          <p:cNvSpPr/>
          <p:nvPr/>
        </p:nvSpPr>
        <p:spPr>
          <a:xfrm>
            <a:off x="633077" y="125666"/>
            <a:ext cx="2339102" cy="665760"/>
          </a:xfrm>
          <a:prstGeom prst="rect">
            <a:avLst/>
          </a:prstGeom>
        </p:spPr>
        <p:txBody>
          <a:bodyPr wrap="none">
            <a:spAutoFit/>
          </a:bodyPr>
          <a:lstStyle/>
          <a:p>
            <a:pPr>
              <a:lnSpc>
                <a:spcPct val="150000"/>
              </a:lnSpc>
            </a:pPr>
            <a:r>
              <a:rPr lang="zh-CN" altLang="en-US" sz="2800" dirty="0">
                <a:solidFill>
                  <a:srgbClr val="157E9F"/>
                </a:solidFill>
                <a:latin typeface="方正清刻本悦宋简体" panose="02000000000000000000" pitchFamily="2" charset="-122"/>
                <a:ea typeface="方正清刻本悦宋简体" panose="02000000000000000000" pitchFamily="2" charset="-122"/>
              </a:rPr>
              <a:t>选题背景概述</a:t>
            </a:r>
          </a:p>
        </p:txBody>
      </p:sp>
      <p:sp>
        <p:nvSpPr>
          <p:cNvPr id="1774" name="圆角矩形 19"/>
          <p:cNvSpPr/>
          <p:nvPr/>
        </p:nvSpPr>
        <p:spPr>
          <a:xfrm>
            <a:off x="4778457" y="2884521"/>
            <a:ext cx="2259019" cy="2236715"/>
          </a:xfrm>
          <a:prstGeom prst="ellipse">
            <a:avLst/>
          </a:prstGeom>
          <a:solidFill>
            <a:srgbClr val="157E9F">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4000" dirty="0">
              <a:latin typeface="微软雅黑" pitchFamily="34" charset="-122"/>
              <a:ea typeface="微软雅黑" pitchFamily="34" charset="-122"/>
            </a:endParaRPr>
          </a:p>
        </p:txBody>
      </p:sp>
      <p:grpSp>
        <p:nvGrpSpPr>
          <p:cNvPr id="1775" name="组合 1774"/>
          <p:cNvGrpSpPr/>
          <p:nvPr/>
        </p:nvGrpSpPr>
        <p:grpSpPr>
          <a:xfrm>
            <a:off x="4894686" y="2540725"/>
            <a:ext cx="2418483" cy="2515367"/>
            <a:chOff x="4721608" y="1835707"/>
            <a:chExt cx="1879634" cy="1954931"/>
          </a:xfrm>
          <a:solidFill>
            <a:srgbClr val="157E9F">
              <a:alpha val="39000"/>
            </a:srgbClr>
          </a:solidFill>
        </p:grpSpPr>
        <p:sp>
          <p:nvSpPr>
            <p:cNvPr id="1776" name="圆角矩形 19"/>
            <p:cNvSpPr/>
            <p:nvPr/>
          </p:nvSpPr>
          <p:spPr>
            <a:xfrm>
              <a:off x="4721608" y="1835707"/>
              <a:ext cx="1755699" cy="1738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4000" dirty="0">
                <a:latin typeface="微软雅黑" pitchFamily="34" charset="-122"/>
                <a:ea typeface="微软雅黑" pitchFamily="34" charset="-122"/>
              </a:endParaRPr>
            </a:p>
          </p:txBody>
        </p:sp>
        <p:sp>
          <p:nvSpPr>
            <p:cNvPr id="1777" name="圆角矩形 20"/>
            <p:cNvSpPr/>
            <p:nvPr/>
          </p:nvSpPr>
          <p:spPr>
            <a:xfrm>
              <a:off x="4845543" y="2052274"/>
              <a:ext cx="1755699" cy="1738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4000" dirty="0">
                <a:latin typeface="微软雅黑" pitchFamily="34" charset="-122"/>
                <a:ea typeface="微软雅黑" pitchFamily="34" charset="-122"/>
              </a:endParaRPr>
            </a:p>
          </p:txBody>
        </p:sp>
      </p:grpSp>
      <p:sp>
        <p:nvSpPr>
          <p:cNvPr id="1778" name="矩形 1777"/>
          <p:cNvSpPr/>
          <p:nvPr/>
        </p:nvSpPr>
        <p:spPr>
          <a:xfrm>
            <a:off x="5249917" y="2969382"/>
            <a:ext cx="1527435" cy="1692769"/>
          </a:xfrm>
          <a:prstGeom prst="rect">
            <a:avLst/>
          </a:prstGeom>
        </p:spPr>
        <p:txBody>
          <a:bodyPr wrap="square" lIns="91438" tIns="45719" rIns="91438" bIns="45719">
            <a:spAutoFit/>
          </a:bodyPr>
          <a:lstStyle/>
          <a:p>
            <a:pPr algn="ctr">
              <a:lnSpc>
                <a:spcPct val="130000"/>
              </a:lnSpc>
            </a:pPr>
            <a:r>
              <a:rPr lang="zh-CN" altLang="en-US" sz="4000" dirty="0" smtClean="0">
                <a:solidFill>
                  <a:schemeClr val="bg1"/>
                </a:solidFill>
                <a:latin typeface="方正清刻本悦宋简体" panose="02000000000000000000" pitchFamily="2" charset="-122"/>
                <a:ea typeface="方正清刻本悦宋简体" panose="02000000000000000000" pitchFamily="2" charset="-122"/>
              </a:rPr>
              <a:t>整体分析</a:t>
            </a:r>
            <a:endParaRPr lang="en-US" altLang="zh-CN" sz="4000" dirty="0">
              <a:solidFill>
                <a:schemeClr val="bg1"/>
              </a:solidFill>
              <a:latin typeface="方正清刻本悦宋简体" panose="02000000000000000000" pitchFamily="2" charset="-122"/>
              <a:ea typeface="方正清刻本悦宋简体" panose="02000000000000000000" pitchFamily="2" charset="-122"/>
            </a:endParaRPr>
          </a:p>
        </p:txBody>
      </p:sp>
      <p:sp>
        <p:nvSpPr>
          <p:cNvPr id="1779" name="圆角矩形 1778"/>
          <p:cNvSpPr/>
          <p:nvPr/>
        </p:nvSpPr>
        <p:spPr>
          <a:xfrm rot="10800000" flipV="1">
            <a:off x="299711" y="1075315"/>
            <a:ext cx="306295" cy="341715"/>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1780" name="文本框 1779"/>
          <p:cNvSpPr txBox="1"/>
          <p:nvPr/>
        </p:nvSpPr>
        <p:spPr>
          <a:xfrm>
            <a:off x="724076" y="1043613"/>
            <a:ext cx="3261163" cy="452430"/>
          </a:xfrm>
          <a:prstGeom prst="rect">
            <a:avLst/>
          </a:prstGeom>
          <a:noFill/>
        </p:spPr>
        <p:txBody>
          <a:bodyPr wrap="square" lIns="91438" tIns="45719" rIns="91438" bIns="45719" rtlCol="0">
            <a:spAutoFit/>
          </a:bodyPr>
          <a:lstStyle/>
          <a:p>
            <a:pPr>
              <a:lnSpc>
                <a:spcPct val="130000"/>
              </a:lnSpc>
            </a:pPr>
            <a:r>
              <a:rPr lang="zh-CN" altLang="en-US" dirty="0" smtClean="0">
                <a:solidFill>
                  <a:schemeClr val="tx2"/>
                </a:solidFill>
                <a:latin typeface="微软雅黑" pitchFamily="34" charset="-122"/>
                <a:ea typeface="微软雅黑" pitchFamily="34" charset="-122"/>
              </a:rPr>
              <a:t>并行机 </a:t>
            </a:r>
            <a:r>
              <a:rPr lang="en-US" altLang="zh-CN" dirty="0" smtClean="0">
                <a:solidFill>
                  <a:schemeClr val="tx2"/>
                </a:solidFill>
                <a:latin typeface="微软雅黑" pitchFamily="34" charset="-122"/>
                <a:ea typeface="微软雅黑" pitchFamily="34" charset="-122"/>
              </a:rPr>
              <a:t>(Parallel machines)</a:t>
            </a:r>
            <a:endParaRPr lang="zh-CN" altLang="en-US" dirty="0">
              <a:solidFill>
                <a:schemeClr val="tx2"/>
              </a:solidFill>
              <a:latin typeface="微软雅黑" pitchFamily="34" charset="-122"/>
              <a:ea typeface="微软雅黑" pitchFamily="34" charset="-122"/>
            </a:endParaRPr>
          </a:p>
        </p:txBody>
      </p:sp>
      <p:cxnSp>
        <p:nvCxnSpPr>
          <p:cNvPr id="1781" name="直接连接符 1780"/>
          <p:cNvCxnSpPr/>
          <p:nvPr/>
        </p:nvCxnSpPr>
        <p:spPr>
          <a:xfrm>
            <a:off x="812448" y="1412341"/>
            <a:ext cx="2508380" cy="18105"/>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782" name="矩形 1781"/>
          <p:cNvSpPr/>
          <p:nvPr/>
        </p:nvSpPr>
        <p:spPr>
          <a:xfrm>
            <a:off x="728571" y="1490227"/>
            <a:ext cx="3974646" cy="1892824"/>
          </a:xfrm>
          <a:prstGeom prst="rect">
            <a:avLst/>
          </a:prstGeom>
        </p:spPr>
        <p:txBody>
          <a:bodyPr wrap="square" lIns="91438" tIns="45719" rIns="91438" bIns="45719">
            <a:spAutoFit/>
          </a:bodyPr>
          <a:lstStyle/>
          <a:p>
            <a:pPr algn="just">
              <a:lnSpc>
                <a:spcPct val="130000"/>
              </a:lnSpc>
            </a:pPr>
            <a:r>
              <a:rPr lang="zh-CN" altLang="en-US" sz="1500" dirty="0">
                <a:latin typeface="微软雅黑" pitchFamily="34" charset="-122"/>
                <a:ea typeface="微软雅黑" pitchFamily="34" charset="-122"/>
              </a:rPr>
              <a:t>并行机调度作为单机调度问题的延伸，除了考虑单机调度的特点外</a:t>
            </a:r>
            <a:r>
              <a:rPr lang="zh-CN" altLang="en-US" sz="1500" dirty="0" smtClean="0">
                <a:latin typeface="微软雅黑" pitchFamily="34" charset="-122"/>
                <a:ea typeface="微软雅黑" pitchFamily="34" charset="-122"/>
              </a:rPr>
              <a:t>，按照</a:t>
            </a:r>
            <a:r>
              <a:rPr lang="zh-CN" altLang="en-US" sz="1500" dirty="0">
                <a:latin typeface="微软雅黑" pitchFamily="34" charset="-122"/>
                <a:ea typeface="微软雅黑" pitchFamily="34" charset="-122"/>
              </a:rPr>
              <a:t>设备性能的不同，可以</a:t>
            </a:r>
            <a:r>
              <a:rPr lang="zh-CN" altLang="en-US" sz="1500" dirty="0" smtClean="0">
                <a:latin typeface="微软雅黑" pitchFamily="34" charset="-122"/>
                <a:ea typeface="微软雅黑" pitchFamily="34" charset="-122"/>
              </a:rPr>
              <a:t>分为</a:t>
            </a:r>
            <a:r>
              <a:rPr lang="zh-CN" altLang="en-US" sz="1500" b="1" dirty="0" smtClean="0">
                <a:latin typeface="微软雅黑" pitchFamily="34" charset="-122"/>
                <a:ea typeface="微软雅黑" pitchFamily="34" charset="-122"/>
              </a:rPr>
              <a:t>相同并行机</a:t>
            </a:r>
            <a:r>
              <a:rPr lang="zh-CN" altLang="en-US" sz="1500" dirty="0" smtClean="0">
                <a:latin typeface="微软雅黑" pitchFamily="34" charset="-122"/>
                <a:ea typeface="微软雅黑" pitchFamily="34" charset="-122"/>
              </a:rPr>
              <a:t>（</a:t>
            </a:r>
            <a:r>
              <a:rPr lang="en-US" altLang="zh-CN" sz="1500" dirty="0" smtClean="0">
                <a:latin typeface="微软雅黑" pitchFamily="34" charset="-122"/>
                <a:ea typeface="微软雅黑" pitchFamily="34" charset="-122"/>
              </a:rPr>
              <a:t>identical parallel machines</a:t>
            </a:r>
            <a:r>
              <a:rPr lang="zh-CN" altLang="en-US" sz="1500" dirty="0" smtClean="0">
                <a:latin typeface="微软雅黑" pitchFamily="34" charset="-122"/>
                <a:ea typeface="微软雅黑" pitchFamily="34" charset="-122"/>
              </a:rPr>
              <a:t>）、</a:t>
            </a:r>
            <a:r>
              <a:rPr lang="zh-CN" altLang="en-US" sz="1500" b="1" dirty="0" smtClean="0">
                <a:latin typeface="微软雅黑" pitchFamily="34" charset="-122"/>
                <a:ea typeface="微软雅黑" pitchFamily="34" charset="-122"/>
              </a:rPr>
              <a:t>均匀并行机</a:t>
            </a:r>
            <a:r>
              <a:rPr lang="en-US" altLang="zh-CN" sz="1500" dirty="0" smtClean="0">
                <a:latin typeface="微软雅黑" pitchFamily="34" charset="-122"/>
                <a:ea typeface="微软雅黑" pitchFamily="34" charset="-122"/>
              </a:rPr>
              <a:t>(uniform </a:t>
            </a:r>
            <a:r>
              <a:rPr lang="en-US" altLang="zh-CN" sz="1500" dirty="0">
                <a:latin typeface="微软雅黑" pitchFamily="34" charset="-122"/>
                <a:ea typeface="微软雅黑" pitchFamily="34" charset="-122"/>
              </a:rPr>
              <a:t>parallel machines</a:t>
            </a:r>
            <a:r>
              <a:rPr lang="zh-CN" altLang="en-US" sz="1500" dirty="0">
                <a:latin typeface="微软雅黑" pitchFamily="34" charset="-122"/>
                <a:ea typeface="微软雅黑" pitchFamily="34" charset="-122"/>
              </a:rPr>
              <a:t>）</a:t>
            </a:r>
            <a:r>
              <a:rPr lang="zh-CN" altLang="en-US" sz="1500" dirty="0" smtClean="0">
                <a:latin typeface="微软雅黑" pitchFamily="34" charset="-122"/>
                <a:ea typeface="微软雅黑" pitchFamily="34" charset="-122"/>
              </a:rPr>
              <a:t>和</a:t>
            </a:r>
            <a:r>
              <a:rPr lang="zh-CN" altLang="en-US" sz="1500" b="1" dirty="0" smtClean="0">
                <a:latin typeface="微软雅黑" pitchFamily="34" charset="-122"/>
                <a:ea typeface="微软雅黑" pitchFamily="34" charset="-122"/>
              </a:rPr>
              <a:t>不相关并行机</a:t>
            </a:r>
            <a:r>
              <a:rPr lang="zh-CN" altLang="en-US" sz="1500" dirty="0">
                <a:latin typeface="微软雅黑" pitchFamily="34" charset="-122"/>
                <a:ea typeface="微软雅黑" pitchFamily="34" charset="-122"/>
              </a:rPr>
              <a:t>（</a:t>
            </a:r>
            <a:r>
              <a:rPr lang="en-US" altLang="zh-CN" sz="1500" dirty="0">
                <a:latin typeface="微软雅黑" pitchFamily="34" charset="-122"/>
                <a:ea typeface="微软雅黑" pitchFamily="34" charset="-122"/>
              </a:rPr>
              <a:t>unrelated parallel machines</a:t>
            </a:r>
            <a:r>
              <a:rPr lang="zh-CN" altLang="en-US" sz="1500" dirty="0">
                <a:latin typeface="微软雅黑" pitchFamily="34" charset="-122"/>
                <a:ea typeface="微软雅黑" pitchFamily="34" charset="-122"/>
              </a:rPr>
              <a:t>） </a:t>
            </a:r>
            <a:r>
              <a:rPr lang="zh-CN" altLang="en-US" sz="1500" dirty="0" smtClean="0">
                <a:latin typeface="微软雅黑" pitchFamily="34" charset="-122"/>
                <a:ea typeface="微软雅黑" pitchFamily="34" charset="-122"/>
              </a:rPr>
              <a:t>。</a:t>
            </a:r>
            <a:endParaRPr lang="en-US" altLang="zh-CN" sz="1500" dirty="0">
              <a:latin typeface="微软雅黑" pitchFamily="34" charset="-122"/>
              <a:ea typeface="微软雅黑" pitchFamily="34" charset="-122"/>
            </a:endParaRPr>
          </a:p>
        </p:txBody>
      </p:sp>
      <p:sp>
        <p:nvSpPr>
          <p:cNvPr id="1783" name="圆角矩形 1782"/>
          <p:cNvSpPr/>
          <p:nvPr/>
        </p:nvSpPr>
        <p:spPr>
          <a:xfrm rot="10800000" flipV="1">
            <a:off x="302704" y="3835929"/>
            <a:ext cx="272237" cy="276076"/>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1784" name="文本框 1783"/>
          <p:cNvSpPr txBox="1"/>
          <p:nvPr/>
        </p:nvSpPr>
        <p:spPr>
          <a:xfrm>
            <a:off x="727068" y="3804227"/>
            <a:ext cx="3044227" cy="452430"/>
          </a:xfrm>
          <a:prstGeom prst="rect">
            <a:avLst/>
          </a:prstGeom>
          <a:noFill/>
        </p:spPr>
        <p:txBody>
          <a:bodyPr wrap="none" lIns="91438" tIns="45719" rIns="91438" bIns="45719" rtlCol="0">
            <a:spAutoFit/>
          </a:bodyPr>
          <a:lstStyle/>
          <a:p>
            <a:pPr>
              <a:lnSpc>
                <a:spcPct val="130000"/>
              </a:lnSpc>
            </a:pPr>
            <a:r>
              <a:rPr lang="zh-CN" altLang="en-US" dirty="0">
                <a:solidFill>
                  <a:schemeClr val="tx2"/>
                </a:solidFill>
                <a:latin typeface="微软雅黑" pitchFamily="34" charset="-122"/>
                <a:ea typeface="微软雅黑" pitchFamily="34" charset="-122"/>
              </a:rPr>
              <a:t>批处理</a:t>
            </a:r>
            <a:r>
              <a:rPr lang="en-US" altLang="zh-CN" dirty="0" smtClean="0">
                <a:solidFill>
                  <a:schemeClr val="tx2"/>
                </a:solidFill>
                <a:latin typeface="微软雅黑" pitchFamily="34" charset="-122"/>
                <a:ea typeface="微软雅黑" pitchFamily="34" charset="-122"/>
              </a:rPr>
              <a:t>( Batch processing) </a:t>
            </a:r>
            <a:endParaRPr lang="zh-CN" altLang="en-US" dirty="0">
              <a:solidFill>
                <a:schemeClr val="tx2"/>
              </a:solidFill>
              <a:latin typeface="微软雅黑" pitchFamily="34" charset="-122"/>
              <a:ea typeface="微软雅黑" pitchFamily="34" charset="-122"/>
            </a:endParaRPr>
          </a:p>
        </p:txBody>
      </p:sp>
      <p:cxnSp>
        <p:nvCxnSpPr>
          <p:cNvPr id="1785" name="直接连接符 1784"/>
          <p:cNvCxnSpPr/>
          <p:nvPr/>
        </p:nvCxnSpPr>
        <p:spPr>
          <a:xfrm>
            <a:off x="815439" y="4172953"/>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786" name="矩形 1785"/>
          <p:cNvSpPr/>
          <p:nvPr/>
        </p:nvSpPr>
        <p:spPr>
          <a:xfrm>
            <a:off x="731562" y="4250839"/>
            <a:ext cx="3855426" cy="2192906"/>
          </a:xfrm>
          <a:prstGeom prst="rect">
            <a:avLst/>
          </a:prstGeom>
        </p:spPr>
        <p:txBody>
          <a:bodyPr wrap="square" lIns="91438" tIns="45719" rIns="91438" bIns="45719">
            <a:spAutoFit/>
          </a:bodyPr>
          <a:lstStyle/>
          <a:p>
            <a:pPr algn="just">
              <a:lnSpc>
                <a:spcPct val="130000"/>
              </a:lnSpc>
            </a:pPr>
            <a:r>
              <a:rPr lang="zh-CN" altLang="en-US" sz="1500" dirty="0">
                <a:latin typeface="微软雅黑" pitchFamily="34" charset="-122"/>
                <a:ea typeface="微软雅黑" pitchFamily="34" charset="-122"/>
              </a:rPr>
              <a:t>批排序</a:t>
            </a:r>
            <a:r>
              <a:rPr lang="zh-CN" altLang="en-US" sz="1500" dirty="0" smtClean="0">
                <a:latin typeface="微软雅黑" pitchFamily="34" charset="-122"/>
                <a:ea typeface="微软雅黑" pitchFamily="34" charset="-122"/>
              </a:rPr>
              <a:t>按批加工的</a:t>
            </a:r>
            <a:r>
              <a:rPr lang="zh-CN" altLang="en-US" sz="1500" dirty="0">
                <a:latin typeface="微软雅黑" pitchFamily="34" charset="-122"/>
                <a:ea typeface="微软雅黑" pitchFamily="34" charset="-122"/>
              </a:rPr>
              <a:t>方式可以分为两大类</a:t>
            </a:r>
            <a:r>
              <a:rPr lang="en-US" altLang="zh-CN" sz="1500" b="1" dirty="0">
                <a:latin typeface="微软雅黑" pitchFamily="34" charset="-122"/>
                <a:ea typeface="微软雅黑" pitchFamily="34" charset="-122"/>
              </a:rPr>
              <a:t>: </a:t>
            </a:r>
            <a:r>
              <a:rPr lang="zh-CN" altLang="en-US" sz="1500" b="1" dirty="0" smtClean="0">
                <a:latin typeface="微软雅黑" pitchFamily="34" charset="-122"/>
                <a:ea typeface="微软雅黑" pitchFamily="34" charset="-122"/>
              </a:rPr>
              <a:t>并行</a:t>
            </a:r>
            <a:r>
              <a:rPr lang="zh-CN" altLang="en-US" sz="1500" b="1" dirty="0">
                <a:latin typeface="微软雅黑" pitchFamily="34" charset="-122"/>
                <a:ea typeface="微软雅黑" pitchFamily="34" charset="-122"/>
              </a:rPr>
              <a:t>分批排序</a:t>
            </a:r>
            <a:r>
              <a:rPr lang="en-US" altLang="zh-CN" sz="1500" dirty="0">
                <a:latin typeface="微软雅黑" pitchFamily="34" charset="-122"/>
                <a:ea typeface="微软雅黑" pitchFamily="34" charset="-122"/>
              </a:rPr>
              <a:t>( parallel batch scheduling) </a:t>
            </a:r>
            <a:r>
              <a:rPr lang="zh-CN" altLang="en-US" sz="1500" dirty="0">
                <a:latin typeface="微软雅黑" pitchFamily="34" charset="-122"/>
                <a:ea typeface="微软雅黑" pitchFamily="34" charset="-122"/>
              </a:rPr>
              <a:t>和</a:t>
            </a:r>
            <a:r>
              <a:rPr lang="zh-CN" altLang="en-US" sz="1500" b="1" dirty="0">
                <a:latin typeface="微软雅黑" pitchFamily="34" charset="-122"/>
                <a:ea typeface="微软雅黑" pitchFamily="34" charset="-122"/>
              </a:rPr>
              <a:t>串行</a:t>
            </a:r>
            <a:r>
              <a:rPr lang="zh-CN" altLang="en-US" sz="1500" b="1" dirty="0" smtClean="0">
                <a:latin typeface="微软雅黑" pitchFamily="34" charset="-122"/>
                <a:ea typeface="微软雅黑" pitchFamily="34" charset="-122"/>
              </a:rPr>
              <a:t>分批排序</a:t>
            </a:r>
            <a:r>
              <a:rPr lang="en-US" altLang="zh-CN" sz="1500" dirty="0">
                <a:latin typeface="微软雅黑" pitchFamily="34" charset="-122"/>
                <a:ea typeface="微软雅黑" pitchFamily="34" charset="-122"/>
              </a:rPr>
              <a:t>( serial batch scheduling) </a:t>
            </a:r>
            <a:r>
              <a:rPr lang="zh-CN" altLang="en-US" sz="1500" dirty="0" smtClean="0">
                <a:latin typeface="微软雅黑" pitchFamily="34" charset="-122"/>
                <a:ea typeface="微软雅黑" pitchFamily="34" charset="-122"/>
              </a:rPr>
              <a:t>，在并行分批排序中， 同一批的工件同时加工， 加工时间为批中所有工件的最大工时</a:t>
            </a:r>
            <a:r>
              <a:rPr lang="en-US" altLang="zh-CN" sz="1500" dirty="0" smtClean="0">
                <a:latin typeface="微软雅黑" pitchFamily="34" charset="-122"/>
                <a:ea typeface="微软雅黑" pitchFamily="34" charset="-122"/>
              </a:rPr>
              <a:t>; </a:t>
            </a:r>
            <a:r>
              <a:rPr lang="zh-CN" altLang="en-US" sz="1500" dirty="0" smtClean="0">
                <a:latin typeface="微软雅黑" pitchFamily="34" charset="-122"/>
                <a:ea typeface="微软雅黑" pitchFamily="34" charset="-122"/>
              </a:rPr>
              <a:t>在串行分批排序中， 同一批的工件连续加工， 加工时间为批中所有工件的工时之和。</a:t>
            </a:r>
            <a:endParaRPr lang="en-US" altLang="zh-CN" sz="1500" dirty="0">
              <a:latin typeface="微软雅黑" pitchFamily="34" charset="-122"/>
              <a:ea typeface="微软雅黑" pitchFamily="34" charset="-122"/>
            </a:endParaRPr>
          </a:p>
        </p:txBody>
      </p:sp>
      <p:sp>
        <p:nvSpPr>
          <p:cNvPr id="1787" name="圆角矩形 1786"/>
          <p:cNvSpPr/>
          <p:nvPr/>
        </p:nvSpPr>
        <p:spPr>
          <a:xfrm rot="10800000" flipV="1">
            <a:off x="11533095" y="1090243"/>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1788" name="文本框 1787"/>
          <p:cNvSpPr txBox="1"/>
          <p:nvPr/>
        </p:nvSpPr>
        <p:spPr>
          <a:xfrm>
            <a:off x="7204538" y="967825"/>
            <a:ext cx="4432041" cy="452430"/>
          </a:xfrm>
          <a:prstGeom prst="rect">
            <a:avLst/>
          </a:prstGeom>
          <a:noFill/>
        </p:spPr>
        <p:txBody>
          <a:bodyPr wrap="square" lIns="91438" tIns="45719" rIns="91438" bIns="45719" rtlCol="0">
            <a:spAutoFit/>
          </a:bodyPr>
          <a:lstStyle/>
          <a:p>
            <a:pPr>
              <a:lnSpc>
                <a:spcPct val="130000"/>
              </a:lnSpc>
            </a:pPr>
            <a:r>
              <a:rPr lang="zh-CN" altLang="en-US" dirty="0" smtClean="0">
                <a:solidFill>
                  <a:schemeClr val="tx2"/>
                </a:solidFill>
                <a:latin typeface="微软雅黑" pitchFamily="34" charset="-122"/>
                <a:ea typeface="微软雅黑" pitchFamily="34" charset="-122"/>
              </a:rPr>
              <a:t>加工特性（</a:t>
            </a:r>
            <a:r>
              <a:rPr lang="en-US" altLang="zh-CN" dirty="0">
                <a:solidFill>
                  <a:schemeClr val="tx2"/>
                </a:solidFill>
                <a:latin typeface="微软雅黑" pitchFamily="34" charset="-122"/>
                <a:ea typeface="微软雅黑" pitchFamily="34" charset="-122"/>
              </a:rPr>
              <a:t> Processing characteristics </a:t>
            </a:r>
            <a:r>
              <a:rPr lang="zh-CN" altLang="en-US" dirty="0" smtClean="0">
                <a:solidFill>
                  <a:schemeClr val="tx2"/>
                </a:solidFill>
                <a:latin typeface="微软雅黑" pitchFamily="34" charset="-122"/>
                <a:ea typeface="微软雅黑" pitchFamily="34" charset="-122"/>
              </a:rPr>
              <a:t>）</a:t>
            </a:r>
            <a:endParaRPr lang="zh-CN" altLang="en-US" dirty="0">
              <a:solidFill>
                <a:schemeClr val="tx2"/>
              </a:solidFill>
              <a:latin typeface="微软雅黑" pitchFamily="34" charset="-122"/>
              <a:ea typeface="微软雅黑" pitchFamily="34" charset="-122"/>
            </a:endParaRPr>
          </a:p>
        </p:txBody>
      </p:sp>
      <p:cxnSp>
        <p:nvCxnSpPr>
          <p:cNvPr id="1789" name="直接连接符 1788"/>
          <p:cNvCxnSpPr/>
          <p:nvPr/>
        </p:nvCxnSpPr>
        <p:spPr>
          <a:xfrm>
            <a:off x="9076566" y="1412340"/>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790" name="矩形 1789"/>
          <p:cNvSpPr/>
          <p:nvPr/>
        </p:nvSpPr>
        <p:spPr>
          <a:xfrm>
            <a:off x="7461268" y="1434455"/>
            <a:ext cx="4344064" cy="1592742"/>
          </a:xfrm>
          <a:prstGeom prst="rect">
            <a:avLst/>
          </a:prstGeom>
        </p:spPr>
        <p:txBody>
          <a:bodyPr wrap="square" lIns="91438" tIns="45719" rIns="91438" bIns="45719">
            <a:spAutoFit/>
          </a:bodyPr>
          <a:lstStyle/>
          <a:p>
            <a:pPr>
              <a:lnSpc>
                <a:spcPct val="130000"/>
              </a:lnSpc>
            </a:pPr>
            <a:r>
              <a:rPr lang="zh-CN" altLang="en-US" sz="1500" dirty="0" smtClean="0">
                <a:latin typeface="微软雅黑" pitchFamily="34" charset="-122"/>
                <a:ea typeface="微软雅黑" pitchFamily="34" charset="-122"/>
              </a:rPr>
              <a:t>加工特性描述了实际生产环境的约束条件，常见的加工特性有</a:t>
            </a:r>
            <a:r>
              <a:rPr lang="zh-CN" altLang="en-US" sz="1500" b="1" dirty="0" smtClean="0">
                <a:latin typeface="微软雅黑" pitchFamily="34" charset="-122"/>
                <a:ea typeface="微软雅黑" pitchFamily="34" charset="-122"/>
              </a:rPr>
              <a:t>加工优先关系</a:t>
            </a:r>
            <a:r>
              <a:rPr lang="zh-CN" altLang="en-US" sz="1500" dirty="0" smtClean="0">
                <a:latin typeface="微软雅黑" pitchFamily="34" charset="-122"/>
                <a:ea typeface="微软雅黑" pitchFamily="34" charset="-122"/>
              </a:rPr>
              <a:t>（</a:t>
            </a:r>
            <a:r>
              <a:rPr lang="en-US" altLang="zh-CN" sz="1500" dirty="0" smtClean="0">
                <a:latin typeface="微软雅黑" pitchFamily="34" charset="-122"/>
                <a:ea typeface="微软雅黑" pitchFamily="34" charset="-122"/>
              </a:rPr>
              <a:t>precedence relation)</a:t>
            </a:r>
            <a:r>
              <a:rPr lang="zh-CN" altLang="en-US" sz="1500" dirty="0" smtClean="0">
                <a:latin typeface="微软雅黑" pitchFamily="34" charset="-122"/>
                <a:ea typeface="微软雅黑" pitchFamily="34" charset="-122"/>
              </a:rPr>
              <a:t>、</a:t>
            </a:r>
            <a:r>
              <a:rPr lang="zh-CN" altLang="en-US" sz="1500" b="1" dirty="0" smtClean="0">
                <a:latin typeface="微软雅黑" pitchFamily="34" charset="-122"/>
                <a:ea typeface="微软雅黑" pitchFamily="34" charset="-122"/>
              </a:rPr>
              <a:t>加工准备时间</a:t>
            </a:r>
            <a:r>
              <a:rPr lang="zh-CN" altLang="en-US" sz="1500" dirty="0" smtClean="0">
                <a:latin typeface="微软雅黑" pitchFamily="34" charset="-122"/>
                <a:ea typeface="微软雅黑" pitchFamily="34" charset="-122"/>
              </a:rPr>
              <a:t>（</a:t>
            </a:r>
            <a:r>
              <a:rPr lang="en-US" altLang="zh-CN" sz="1500" dirty="0" smtClean="0">
                <a:latin typeface="微软雅黑" pitchFamily="34" charset="-122"/>
                <a:ea typeface="微软雅黑" pitchFamily="34" charset="-122"/>
              </a:rPr>
              <a:t>release time</a:t>
            </a:r>
            <a:r>
              <a:rPr lang="zh-CN" altLang="en-US" sz="1500" dirty="0" smtClean="0">
                <a:latin typeface="微软雅黑" pitchFamily="34" charset="-122"/>
                <a:ea typeface="微软雅黑" pitchFamily="34" charset="-122"/>
              </a:rPr>
              <a:t>）、</a:t>
            </a:r>
            <a:r>
              <a:rPr lang="zh-CN" altLang="en-US" sz="1500" b="1" dirty="0" smtClean="0">
                <a:latin typeface="微软雅黑" pitchFamily="34" charset="-122"/>
                <a:ea typeface="微软雅黑" pitchFamily="34" charset="-122"/>
              </a:rPr>
              <a:t>加工时间</a:t>
            </a:r>
            <a:r>
              <a:rPr lang="zh-CN" altLang="en-US" sz="1500" dirty="0" smtClean="0">
                <a:latin typeface="微软雅黑" pitchFamily="34" charset="-122"/>
                <a:ea typeface="微软雅黑" pitchFamily="34" charset="-122"/>
              </a:rPr>
              <a:t>（</a:t>
            </a:r>
            <a:r>
              <a:rPr lang="en-US" altLang="zh-CN" sz="1500" dirty="0" smtClean="0">
                <a:latin typeface="微软雅黑" pitchFamily="34" charset="-122"/>
                <a:ea typeface="微软雅黑" pitchFamily="34" charset="-122"/>
              </a:rPr>
              <a:t>process time</a:t>
            </a:r>
            <a:r>
              <a:rPr lang="zh-CN" altLang="en-US" sz="1500" dirty="0" smtClean="0">
                <a:latin typeface="微软雅黑" pitchFamily="34" charset="-122"/>
                <a:ea typeface="微软雅黑" pitchFamily="34" charset="-122"/>
              </a:rPr>
              <a:t>）、</a:t>
            </a:r>
            <a:r>
              <a:rPr lang="zh-CN" altLang="en-US" sz="1500" b="1" dirty="0" smtClean="0">
                <a:latin typeface="微软雅黑" pitchFamily="34" charset="-122"/>
                <a:ea typeface="微软雅黑" pitchFamily="34" charset="-122"/>
              </a:rPr>
              <a:t>交货日期</a:t>
            </a:r>
            <a:r>
              <a:rPr lang="zh-CN" altLang="en-US" sz="1500" dirty="0" smtClean="0">
                <a:latin typeface="微软雅黑" pitchFamily="34" charset="-122"/>
                <a:ea typeface="微软雅黑" pitchFamily="34" charset="-122"/>
              </a:rPr>
              <a:t>（</a:t>
            </a:r>
            <a:r>
              <a:rPr lang="en-US" altLang="zh-CN" sz="1500" dirty="0" smtClean="0">
                <a:latin typeface="微软雅黑" pitchFamily="34" charset="-122"/>
                <a:ea typeface="微软雅黑" pitchFamily="34" charset="-122"/>
              </a:rPr>
              <a:t>due date</a:t>
            </a:r>
            <a:r>
              <a:rPr lang="zh-CN" altLang="en-US" sz="1500" dirty="0" smtClean="0">
                <a:latin typeface="微软雅黑" pitchFamily="34" charset="-122"/>
                <a:ea typeface="微软雅黑" pitchFamily="34" charset="-122"/>
              </a:rPr>
              <a:t>）等。</a:t>
            </a:r>
            <a:endParaRPr lang="en-US" altLang="zh-CN" sz="1500" dirty="0">
              <a:latin typeface="微软雅黑" pitchFamily="34" charset="-122"/>
              <a:ea typeface="微软雅黑" pitchFamily="34" charset="-122"/>
            </a:endParaRPr>
          </a:p>
        </p:txBody>
      </p:sp>
      <p:sp>
        <p:nvSpPr>
          <p:cNvPr id="1791" name="圆角矩形 1790"/>
          <p:cNvSpPr/>
          <p:nvPr/>
        </p:nvSpPr>
        <p:spPr>
          <a:xfrm rot="10800000" flipV="1">
            <a:off x="11517432" y="3928742"/>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1792" name="文本框 1791"/>
          <p:cNvSpPr txBox="1"/>
          <p:nvPr/>
        </p:nvSpPr>
        <p:spPr>
          <a:xfrm>
            <a:off x="7407416" y="3798409"/>
            <a:ext cx="4163960" cy="452430"/>
          </a:xfrm>
          <a:prstGeom prst="rect">
            <a:avLst/>
          </a:prstGeom>
          <a:noFill/>
        </p:spPr>
        <p:txBody>
          <a:bodyPr wrap="square" lIns="91438" tIns="45719" rIns="91438" bIns="45719" rtlCol="0">
            <a:spAutoFit/>
          </a:bodyPr>
          <a:lstStyle/>
          <a:p>
            <a:pPr>
              <a:lnSpc>
                <a:spcPct val="130000"/>
              </a:lnSpc>
            </a:pPr>
            <a:r>
              <a:rPr lang="zh-CN" altLang="en-US" dirty="0" smtClean="0">
                <a:solidFill>
                  <a:schemeClr val="tx2"/>
                </a:solidFill>
                <a:latin typeface="微软雅黑" pitchFamily="34" charset="-122"/>
                <a:ea typeface="微软雅黑" pitchFamily="34" charset="-122"/>
              </a:rPr>
              <a:t>优化目标（</a:t>
            </a:r>
            <a:r>
              <a:rPr lang="en-US" altLang="zh-CN" dirty="0">
                <a:solidFill>
                  <a:schemeClr val="tx2"/>
                </a:solidFill>
                <a:latin typeface="微软雅黑" pitchFamily="34" charset="-122"/>
                <a:ea typeface="微软雅黑" pitchFamily="34" charset="-122"/>
              </a:rPr>
              <a:t>Optimization objectives</a:t>
            </a:r>
            <a:r>
              <a:rPr lang="zh-CN" altLang="en-US" dirty="0" smtClean="0">
                <a:solidFill>
                  <a:schemeClr val="tx2"/>
                </a:solidFill>
                <a:latin typeface="微软雅黑" pitchFamily="34" charset="-122"/>
                <a:ea typeface="微软雅黑" pitchFamily="34" charset="-122"/>
              </a:rPr>
              <a:t>）</a:t>
            </a:r>
            <a:endParaRPr lang="zh-CN" altLang="en-US" dirty="0">
              <a:solidFill>
                <a:schemeClr val="tx2"/>
              </a:solidFill>
              <a:latin typeface="微软雅黑" pitchFamily="34" charset="-122"/>
              <a:ea typeface="微软雅黑" pitchFamily="34" charset="-122"/>
            </a:endParaRPr>
          </a:p>
        </p:txBody>
      </p:sp>
      <p:cxnSp>
        <p:nvCxnSpPr>
          <p:cNvPr id="1793" name="直接连接符 1792"/>
          <p:cNvCxnSpPr/>
          <p:nvPr/>
        </p:nvCxnSpPr>
        <p:spPr>
          <a:xfrm>
            <a:off x="9060904" y="4250839"/>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794" name="矩形 1793"/>
          <p:cNvSpPr/>
          <p:nvPr/>
        </p:nvSpPr>
        <p:spPr>
          <a:xfrm>
            <a:off x="7431619" y="4416442"/>
            <a:ext cx="4373713" cy="1592742"/>
          </a:xfrm>
          <a:prstGeom prst="rect">
            <a:avLst/>
          </a:prstGeom>
        </p:spPr>
        <p:txBody>
          <a:bodyPr wrap="square" lIns="91438" tIns="45719" rIns="91438" bIns="45719">
            <a:spAutoFit/>
          </a:bodyPr>
          <a:lstStyle/>
          <a:p>
            <a:pPr>
              <a:lnSpc>
                <a:spcPct val="130000"/>
              </a:lnSpc>
            </a:pPr>
            <a:r>
              <a:rPr lang="zh-CN" altLang="en-US" sz="1500" dirty="0" smtClean="0">
                <a:latin typeface="微软雅黑" pitchFamily="34" charset="-122"/>
                <a:ea typeface="微软雅黑" pitchFamily="34" charset="-122"/>
              </a:rPr>
              <a:t>一般选对企业制造生产过程中的成本、利润、效率等有显著影响的性能指标作为优化目标，常用的优化目标有基于</a:t>
            </a:r>
            <a:r>
              <a:rPr lang="zh-CN" altLang="en-US" sz="1500" b="1" dirty="0" smtClean="0">
                <a:latin typeface="微软雅黑" pitchFamily="34" charset="-122"/>
                <a:ea typeface="微软雅黑" pitchFamily="34" charset="-122"/>
              </a:rPr>
              <a:t>加工完成时间的性能指标</a:t>
            </a:r>
            <a:r>
              <a:rPr lang="zh-CN" altLang="en-US" sz="1500" dirty="0" smtClean="0">
                <a:latin typeface="微软雅黑" pitchFamily="34" charset="-122"/>
                <a:ea typeface="微软雅黑" pitchFamily="34" charset="-122"/>
              </a:rPr>
              <a:t>，</a:t>
            </a:r>
            <a:r>
              <a:rPr lang="zh-CN" altLang="en-US" sz="1500" b="1" dirty="0" smtClean="0">
                <a:latin typeface="微软雅黑" pitchFamily="34" charset="-122"/>
                <a:ea typeface="微软雅黑" pitchFamily="34" charset="-122"/>
              </a:rPr>
              <a:t>基于交货期的性能指标</a:t>
            </a:r>
            <a:r>
              <a:rPr lang="zh-CN" altLang="en-US" sz="1500" dirty="0" smtClean="0">
                <a:latin typeface="微软雅黑" pitchFamily="34" charset="-122"/>
                <a:ea typeface="微软雅黑" pitchFamily="34" charset="-122"/>
              </a:rPr>
              <a:t>，</a:t>
            </a:r>
            <a:r>
              <a:rPr lang="zh-CN" altLang="en-US" sz="1500" b="1" dirty="0" smtClean="0">
                <a:latin typeface="微软雅黑" pitchFamily="34" charset="-122"/>
                <a:ea typeface="微软雅黑" pitchFamily="34" charset="-122"/>
              </a:rPr>
              <a:t>基于库存的性能指标</a:t>
            </a:r>
            <a:r>
              <a:rPr lang="zh-CN" altLang="en-US" sz="1500" dirty="0" smtClean="0">
                <a:latin typeface="微软雅黑" pitchFamily="34" charset="-122"/>
                <a:ea typeface="微软雅黑" pitchFamily="34" charset="-122"/>
              </a:rPr>
              <a:t>以及</a:t>
            </a:r>
            <a:r>
              <a:rPr lang="zh-CN" altLang="en-US" sz="1500" b="1" dirty="0" smtClean="0">
                <a:latin typeface="微软雅黑" pitchFamily="34" charset="-122"/>
                <a:ea typeface="微软雅黑" pitchFamily="34" charset="-122"/>
              </a:rPr>
              <a:t>多目标综合性能指标</a:t>
            </a:r>
            <a:endParaRPr lang="en-US" altLang="zh-CN" sz="1500" b="1" dirty="0">
              <a:latin typeface="微软雅黑" pitchFamily="34" charset="-122"/>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768" name="矩形 1767"/>
          <p:cNvSpPr/>
          <p:nvPr/>
        </p:nvSpPr>
        <p:spPr>
          <a:xfrm>
            <a:off x="3284126" y="296762"/>
            <a:ext cx="6320954" cy="369328"/>
          </a:xfrm>
          <a:prstGeom prst="rect">
            <a:avLst/>
          </a:prstGeom>
        </p:spPr>
        <p:txBody>
          <a:bodyPr wrap="none" lIns="91436" tIns="45718" rIns="91436" bIns="45718">
            <a:spAutoFit/>
          </a:bodyPr>
          <a:lstStyle/>
          <a:p>
            <a:pPr algn="ctr"/>
            <a:r>
              <a:rPr lang="zh-CN" altLang="en-US" dirty="0" smtClean="0">
                <a:solidFill>
                  <a:schemeClr val="bg1"/>
                </a:solidFill>
                <a:latin typeface="微软雅黑" pitchFamily="34" charset="-122"/>
                <a:ea typeface="微软雅黑" pitchFamily="34" charset="-122"/>
              </a:rPr>
              <a:t>（</a:t>
            </a:r>
            <a:r>
              <a:rPr lang="en-US" altLang="zh-CN" dirty="0" smtClean="0">
                <a:solidFill>
                  <a:schemeClr val="bg1"/>
                </a:solidFill>
                <a:latin typeface="微软雅黑" pitchFamily="34" charset="-122"/>
                <a:ea typeface="微软雅黑" pitchFamily="34" charset="-122"/>
              </a:rPr>
              <a:t>1</a:t>
            </a:r>
            <a:r>
              <a:rPr lang="zh-CN" altLang="en-US" dirty="0" smtClean="0">
                <a:solidFill>
                  <a:schemeClr val="bg1"/>
                </a:solidFill>
                <a:latin typeface="微软雅黑" pitchFamily="34" charset="-122"/>
                <a:ea typeface="微软雅黑" pitchFamily="34" charset="-122"/>
              </a:rPr>
              <a:t>）带尺寸到达时间批容量等约束的并行机上的并行批问题</a:t>
            </a:r>
            <a:endParaRPr lang="en-US" altLang="zh-CN" dirty="0">
              <a:solidFill>
                <a:schemeClr val="bg1"/>
              </a:solidFill>
              <a:latin typeface="微软雅黑" pitchFamily="34" charset="-122"/>
              <a:ea typeface="微软雅黑" pitchFamily="34" charset="-122"/>
            </a:endParaRPr>
          </a:p>
        </p:txBody>
      </p:sp>
      <p:sp>
        <p:nvSpPr>
          <p:cNvPr id="1769" name="圆角矩形 1768"/>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0"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1771" name="矩形 1770"/>
          <p:cNvSpPr/>
          <p:nvPr/>
        </p:nvSpPr>
        <p:spPr>
          <a:xfrm>
            <a:off x="633077" y="125666"/>
            <a:ext cx="2436886" cy="738664"/>
          </a:xfrm>
          <a:prstGeom prst="rect">
            <a:avLst/>
          </a:prstGeom>
        </p:spPr>
        <p:txBody>
          <a:bodyPr wrap="none">
            <a:spAutoFit/>
          </a:bodyPr>
          <a:lstStyle/>
          <a:p>
            <a:pPr>
              <a:lnSpc>
                <a:spcPct val="150000"/>
              </a:lnSpc>
            </a:pPr>
            <a:r>
              <a:rPr lang="en-US" altLang="zh-CN" sz="2800" dirty="0" smtClean="0">
                <a:solidFill>
                  <a:srgbClr val="157E9F"/>
                </a:solidFill>
                <a:latin typeface="方正清刻本悦宋简体" panose="02000000000000000000" pitchFamily="2" charset="-122"/>
                <a:ea typeface="方正清刻本悦宋简体" panose="02000000000000000000" pitchFamily="2" charset="-122"/>
              </a:rPr>
              <a:t> </a:t>
            </a:r>
            <a:r>
              <a:rPr lang="zh-CN" altLang="en-US" sz="2800" dirty="0" smtClean="0">
                <a:solidFill>
                  <a:srgbClr val="157E9F"/>
                </a:solidFill>
                <a:latin typeface="方正清刻本悦宋简体" panose="02000000000000000000" pitchFamily="2" charset="-122"/>
                <a:ea typeface="方正清刻本悦宋简体" panose="02000000000000000000" pitchFamily="2" charset="-122"/>
              </a:rPr>
              <a:t>选题具体描述</a:t>
            </a:r>
            <a:endParaRPr lang="en-US" altLang="zh-CN" sz="2800" dirty="0">
              <a:solidFill>
                <a:srgbClr val="157E9F"/>
              </a:solidFill>
              <a:latin typeface="方正清刻本悦宋简体" panose="02000000000000000000" pitchFamily="2" charset="-122"/>
              <a:ea typeface="方正清刻本悦宋简体" panose="02000000000000000000" pitchFamily="2" charset="-122"/>
            </a:endParaRPr>
          </a:p>
        </p:txBody>
      </p:sp>
      <mc:AlternateContent xmlns:mc="http://schemas.openxmlformats.org/markup-compatibility/2006" xmlns:a14="http://schemas.microsoft.com/office/drawing/2010/main">
        <mc:Choice Requires="a14">
          <p:sp>
            <p:nvSpPr>
              <p:cNvPr id="26" name="文本框 25"/>
              <p:cNvSpPr txBox="1"/>
              <p:nvPr/>
            </p:nvSpPr>
            <p:spPr>
              <a:xfrm>
                <a:off x="704167" y="833245"/>
                <a:ext cx="10904108" cy="5976251"/>
              </a:xfrm>
              <a:prstGeom prst="rect">
                <a:avLst/>
              </a:prstGeom>
              <a:noFill/>
            </p:spPr>
            <p:txBody>
              <a:bodyPr wrap="square" rtlCol="0">
                <a:spAutoFit/>
              </a:bodyPr>
              <a:lstStyle/>
              <a:p>
                <a:pPr marL="0" lvl="1">
                  <a:lnSpc>
                    <a:spcPct val="150000"/>
                  </a:lnSpc>
                </a:pPr>
                <a:r>
                  <a:rPr lang="zh-CN" altLang="en-US" b="1" dirty="0" smtClean="0">
                    <a:solidFill>
                      <a:prstClr val="black"/>
                    </a:solidFill>
                    <a:latin typeface="微软雅黑" panose="020B0503020204020204" pitchFamily="34" charset="-122"/>
                    <a:ea typeface="微软雅黑" panose="020B0503020204020204" pitchFamily="34" charset="-122"/>
                  </a:rPr>
                  <a:t>问题描述：</a:t>
                </a:r>
                <a:endParaRPr lang="en-US" altLang="zh-CN" b="1" dirty="0" smtClean="0">
                  <a:solidFill>
                    <a:prstClr val="black"/>
                  </a:solidFill>
                  <a:latin typeface="微软雅黑" panose="020B0503020204020204" pitchFamily="34" charset="-122"/>
                  <a:ea typeface="微软雅黑" panose="020B0503020204020204" pitchFamily="34" charset="-122"/>
                </a:endParaRPr>
              </a:p>
              <a:p>
                <a:pPr marL="0" lvl="1">
                  <a:lnSpc>
                    <a:spcPct val="150000"/>
                  </a:lnSpc>
                </a:pPr>
                <a:r>
                  <a:rPr lang="zh-CN" altLang="en-US" dirty="0" smtClean="0">
                    <a:solidFill>
                      <a:prstClr val="black"/>
                    </a:solidFill>
                    <a:latin typeface="楷体" panose="02010609060101010101" pitchFamily="49" charset="-122"/>
                    <a:ea typeface="楷体" panose="02010609060101010101" pitchFamily="49" charset="-122"/>
                  </a:rPr>
                  <a:t>针对</a:t>
                </a:r>
                <a:r>
                  <a:rPr lang="zh-CN" altLang="zh-CN" dirty="0" smtClean="0">
                    <a:solidFill>
                      <a:prstClr val="black"/>
                    </a:solidFill>
                    <a:latin typeface="楷体" panose="02010609060101010101" pitchFamily="49" charset="-122"/>
                    <a:ea typeface="楷体" panose="02010609060101010101" pitchFamily="49" charset="-122"/>
                  </a:rPr>
                  <a:t>钟</a:t>
                </a:r>
                <a:r>
                  <a:rPr lang="zh-CN" altLang="zh-CN" dirty="0">
                    <a:solidFill>
                      <a:prstClr val="black"/>
                    </a:solidFill>
                    <a:latin typeface="楷体" panose="02010609060101010101" pitchFamily="49" charset="-122"/>
                    <a:ea typeface="楷体" panose="02010609060101010101" pitchFamily="49" charset="-122"/>
                  </a:rPr>
                  <a:t>罩</a:t>
                </a:r>
                <a:r>
                  <a:rPr lang="zh-CN" altLang="zh-CN" dirty="0" smtClean="0">
                    <a:solidFill>
                      <a:prstClr val="black"/>
                    </a:solidFill>
                    <a:latin typeface="楷体" panose="02010609060101010101" pitchFamily="49" charset="-122"/>
                    <a:ea typeface="楷体" panose="02010609060101010101" pitchFamily="49" charset="-122"/>
                  </a:rPr>
                  <a:t>炉</a:t>
                </a:r>
                <a:r>
                  <a:rPr lang="zh-CN" altLang="en-US" dirty="0" smtClean="0">
                    <a:solidFill>
                      <a:prstClr val="black"/>
                    </a:solidFill>
                    <a:latin typeface="楷体" panose="02010609060101010101" pitchFamily="49" charset="-122"/>
                    <a:ea typeface="楷体" panose="02010609060101010101" pitchFamily="49" charset="-122"/>
                  </a:rPr>
                  <a:t>上的实际生产过程具体可以抽象为平行机</a:t>
                </a:r>
                <a14:m>
                  <m:oMath xmlns:m="http://schemas.openxmlformats.org/officeDocument/2006/math">
                    <m:sSub>
                      <m:sSubPr>
                        <m:ctrlPr>
                          <a:rPr lang="en-US" altLang="zh-CN" i="1" dirty="0" smtClean="0">
                            <a:solidFill>
                              <a:prstClr val="black"/>
                            </a:solidFill>
                            <a:latin typeface="Cambria Math" panose="02040503050406030204" pitchFamily="18" charset="0"/>
                          </a:rPr>
                        </m:ctrlPr>
                      </m:sSubPr>
                      <m:e>
                        <m:r>
                          <a:rPr lang="en-US" altLang="zh-CN" i="1" dirty="0">
                            <a:solidFill>
                              <a:prstClr val="black"/>
                            </a:solidFill>
                            <a:latin typeface="Cambria Math" panose="02040503050406030204" pitchFamily="18" charset="0"/>
                          </a:rPr>
                          <m:t>𝑃</m:t>
                        </m:r>
                      </m:e>
                      <m:sub>
                        <m:r>
                          <m:rPr>
                            <m:sty m:val="p"/>
                          </m:rPr>
                          <a:rPr lang="en-US" altLang="zh-CN" i="1" dirty="0">
                            <a:solidFill>
                              <a:prstClr val="black"/>
                            </a:solidFill>
                            <a:latin typeface="Cambria Math" panose="02040503050406030204" pitchFamily="18" charset="0"/>
                          </a:rPr>
                          <m:t>m</m:t>
                        </m:r>
                      </m:sub>
                    </m:sSub>
                  </m:oMath>
                </a14:m>
                <a:r>
                  <a:rPr lang="zh-CN" altLang="en-US" dirty="0" smtClean="0">
                    <a:solidFill>
                      <a:prstClr val="black"/>
                    </a:solidFill>
                    <a:latin typeface="楷体" panose="02010609060101010101" pitchFamily="49" charset="-122"/>
                    <a:ea typeface="楷体" panose="02010609060101010101" pitchFamily="49" charset="-122"/>
                  </a:rPr>
                  <a:t>上的并行批</a:t>
                </a:r>
                <a14:m>
                  <m:oMath xmlns:m="http://schemas.openxmlformats.org/officeDocument/2006/math">
                    <m:r>
                      <a:rPr lang="en-US" altLang="zh-CN" i="1" dirty="0" smtClean="0">
                        <a:solidFill>
                          <a:prstClr val="black"/>
                        </a:solidFill>
                        <a:latin typeface="Cambria Math" panose="02040503050406030204" pitchFamily="18" charset="0"/>
                      </a:rPr>
                      <m:t>𝑝</m:t>
                    </m:r>
                    <m:r>
                      <a:rPr lang="en-US" altLang="zh-CN" i="1" dirty="0" smtClean="0">
                        <a:solidFill>
                          <a:prstClr val="black"/>
                        </a:solidFill>
                        <a:latin typeface="Cambria Math" panose="02040503050406030204" pitchFamily="18" charset="0"/>
                      </a:rPr>
                      <m:t>−</m:t>
                    </m:r>
                    <m:r>
                      <a:rPr lang="en-US" altLang="zh-CN" i="1" dirty="0" smtClean="0">
                        <a:solidFill>
                          <a:prstClr val="black"/>
                        </a:solidFill>
                        <a:latin typeface="Cambria Math" panose="02040503050406030204" pitchFamily="18" charset="0"/>
                      </a:rPr>
                      <m:t>𝑏𝑎𝑡𝑐h</m:t>
                    </m:r>
                  </m:oMath>
                </a14:m>
                <a:r>
                  <a:rPr lang="zh-CN" altLang="en-US" dirty="0" smtClean="0">
                    <a:solidFill>
                      <a:prstClr val="black"/>
                    </a:solidFill>
                    <a:latin typeface="楷体" panose="02010609060101010101" pitchFamily="49" charset="-122"/>
                    <a:ea typeface="楷体" panose="02010609060101010101" pitchFamily="49" charset="-122"/>
                  </a:rPr>
                  <a:t>的生产过程，</a:t>
                </a:r>
                <a:r>
                  <a:rPr lang="zh-CN" altLang="zh-CN" dirty="0">
                    <a:solidFill>
                      <a:prstClr val="black"/>
                    </a:solidFill>
                    <a:latin typeface="楷体" panose="02010609060101010101" pitchFamily="49" charset="-122"/>
                    <a:ea typeface="楷体" panose="02010609060101010101" pitchFamily="49" charset="-122"/>
                  </a:rPr>
                  <a:t>假设有</a:t>
                </a:r>
                <a14:m>
                  <m:oMath xmlns:m="http://schemas.openxmlformats.org/officeDocument/2006/math">
                    <m:r>
                      <a:rPr lang="en-US" altLang="zh-CN">
                        <a:solidFill>
                          <a:prstClr val="black"/>
                        </a:solidFill>
                        <a:latin typeface="Cambria Math" panose="02040503050406030204" pitchFamily="18" charset="0"/>
                        <a:ea typeface="等线" panose="02010600030101010101" pitchFamily="2" charset="-122"/>
                      </a:rPr>
                      <m:t>𝑛</m:t>
                    </m:r>
                  </m:oMath>
                </a14:m>
                <a:r>
                  <a:rPr lang="zh-CN" altLang="zh-CN" dirty="0">
                    <a:solidFill>
                      <a:prstClr val="black"/>
                    </a:solidFill>
                    <a:latin typeface="楷体" panose="02010609060101010101" pitchFamily="49" charset="-122"/>
                    <a:ea typeface="楷体" panose="02010609060101010101" pitchFamily="49" charset="-122"/>
                  </a:rPr>
                  <a:t>个作业，作业集合</a:t>
                </a:r>
                <a14:m>
                  <m:oMath xmlns:m="http://schemas.openxmlformats.org/officeDocument/2006/math">
                    <m:r>
                      <a:rPr lang="en-US" altLang="zh-CN">
                        <a:solidFill>
                          <a:prstClr val="black"/>
                        </a:solidFill>
                        <a:latin typeface="Cambria Math" panose="02040503050406030204" pitchFamily="18" charset="0"/>
                        <a:ea typeface="等线" panose="02010600030101010101" pitchFamily="2" charset="-122"/>
                      </a:rPr>
                      <m:t>𝐽</m:t>
                    </m:r>
                    <m:r>
                      <a:rPr lang="en-US" altLang="zh-CN">
                        <a:solidFill>
                          <a:prstClr val="black"/>
                        </a:solidFill>
                        <a:latin typeface="Cambria Math" panose="02040503050406030204" pitchFamily="18" charset="0"/>
                        <a:ea typeface="等线" panose="02010600030101010101" pitchFamily="2" charset="-122"/>
                      </a:rPr>
                      <m:t>=</m:t>
                    </m:r>
                    <m:d>
                      <m:dPr>
                        <m:begChr m:val="{"/>
                        <m:endChr m:val="}"/>
                        <m:ctrlPr>
                          <a:rPr lang="zh-CN" altLang="zh-CN" i="1">
                            <a:solidFill>
                              <a:prstClr val="black"/>
                            </a:solidFill>
                            <a:latin typeface="Cambria Math" panose="02040503050406030204" pitchFamily="18" charset="0"/>
                            <a:ea typeface="等线" panose="02010600030101010101" pitchFamily="2" charset="-122"/>
                          </a:rPr>
                        </m:ctrlPr>
                      </m:dPr>
                      <m:e>
                        <m:r>
                          <a:rPr lang="en-US" altLang="zh-CN">
                            <a:solidFill>
                              <a:prstClr val="black"/>
                            </a:solidFill>
                            <a:latin typeface="Cambria Math" panose="02040503050406030204" pitchFamily="18" charset="0"/>
                            <a:ea typeface="等线" panose="02010600030101010101" pitchFamily="2" charset="-122"/>
                          </a:rPr>
                          <m:t>1,…,</m:t>
                        </m:r>
                        <m:r>
                          <a:rPr lang="en-US" altLang="zh-CN">
                            <a:solidFill>
                              <a:prstClr val="black"/>
                            </a:solidFill>
                            <a:latin typeface="Cambria Math" panose="02040503050406030204" pitchFamily="18" charset="0"/>
                            <a:ea typeface="等线" panose="02010600030101010101" pitchFamily="2" charset="-122"/>
                          </a:rPr>
                          <m:t>𝑛</m:t>
                        </m:r>
                      </m:e>
                    </m:d>
                  </m:oMath>
                </a14:m>
                <a:r>
                  <a:rPr lang="zh-CN" altLang="en-US" dirty="0" smtClean="0">
                    <a:solidFill>
                      <a:prstClr val="black"/>
                    </a:solidFill>
                    <a:latin typeface="楷体" panose="02010609060101010101" pitchFamily="49" charset="-122"/>
                    <a:ea typeface="楷体" panose="02010609060101010101" pitchFamily="49" charset="-122"/>
                  </a:rPr>
                  <a:t>，</a:t>
                </a:r>
                <a:r>
                  <a:rPr lang="zh-CN" altLang="zh-CN" dirty="0" smtClean="0">
                    <a:solidFill>
                      <a:prstClr val="black"/>
                    </a:solidFill>
                    <a:latin typeface="楷体" panose="02010609060101010101" pitchFamily="49" charset="-122"/>
                    <a:ea typeface="楷体" panose="02010609060101010101" pitchFamily="49" charset="-122"/>
                  </a:rPr>
                  <a:t>对于</a:t>
                </a:r>
                <a14:m>
                  <m:oMath xmlns:m="http://schemas.openxmlformats.org/officeDocument/2006/math">
                    <m:r>
                      <a:rPr lang="en-US" altLang="zh-CN">
                        <a:solidFill>
                          <a:prstClr val="black"/>
                        </a:solidFill>
                        <a:latin typeface="Cambria Math" panose="02040503050406030204" pitchFamily="18" charset="0"/>
                        <a:ea typeface="等线" panose="02010600030101010101" pitchFamily="2" charset="-122"/>
                      </a:rPr>
                      <m:t>∀</m:t>
                    </m:r>
                    <m:r>
                      <a:rPr lang="en-US" altLang="zh-CN">
                        <a:solidFill>
                          <a:prstClr val="black"/>
                        </a:solidFill>
                        <a:latin typeface="Cambria Math" panose="02040503050406030204" pitchFamily="18" charset="0"/>
                        <a:ea typeface="等线" panose="02010600030101010101" pitchFamily="2" charset="-122"/>
                      </a:rPr>
                      <m:t>𝑗</m:t>
                    </m:r>
                    <m:r>
                      <a:rPr lang="en-US" altLang="zh-CN">
                        <a:solidFill>
                          <a:prstClr val="black"/>
                        </a:solidFill>
                        <a:latin typeface="Cambria Math" panose="02040503050406030204" pitchFamily="18" charset="0"/>
                        <a:ea typeface="等线" panose="02010600030101010101" pitchFamily="2" charset="-122"/>
                      </a:rPr>
                      <m:t>∈</m:t>
                    </m:r>
                    <m:r>
                      <a:rPr lang="en-US" altLang="zh-CN">
                        <a:solidFill>
                          <a:prstClr val="black"/>
                        </a:solidFill>
                        <a:latin typeface="Cambria Math" panose="02040503050406030204" pitchFamily="18" charset="0"/>
                        <a:ea typeface="等线" panose="02010600030101010101" pitchFamily="2" charset="-122"/>
                      </a:rPr>
                      <m:t>𝐽</m:t>
                    </m:r>
                  </m:oMath>
                </a14:m>
                <a:r>
                  <a:rPr lang="zh-CN" altLang="zh-CN" dirty="0">
                    <a:solidFill>
                      <a:prstClr val="black"/>
                    </a:solidFill>
                    <a:latin typeface="楷体" panose="02010609060101010101" pitchFamily="49" charset="-122"/>
                    <a:ea typeface="楷体" panose="02010609060101010101" pitchFamily="49" charset="-122"/>
                  </a:rPr>
                  <a:t>都有一个作业的释放时间</a:t>
                </a:r>
                <a14:m>
                  <m:oMath xmlns:m="http://schemas.openxmlformats.org/officeDocument/2006/math">
                    <m:sSub>
                      <m:sSubPr>
                        <m:ctrlPr>
                          <a:rPr lang="zh-CN" altLang="zh-CN" i="1">
                            <a:solidFill>
                              <a:prstClr val="black"/>
                            </a:solidFill>
                            <a:latin typeface="Cambria Math" panose="02040503050406030204" pitchFamily="18" charset="0"/>
                            <a:ea typeface="等线" panose="02010600030101010101" pitchFamily="2" charset="-122"/>
                          </a:rPr>
                        </m:ctrlPr>
                      </m:sSubPr>
                      <m:e>
                        <m:r>
                          <a:rPr lang="en-US" altLang="zh-CN">
                            <a:solidFill>
                              <a:prstClr val="black"/>
                            </a:solidFill>
                            <a:latin typeface="Cambria Math" panose="02040503050406030204" pitchFamily="18" charset="0"/>
                            <a:ea typeface="等线" panose="02010600030101010101" pitchFamily="2" charset="-122"/>
                          </a:rPr>
                          <m:t>𝑟</m:t>
                        </m:r>
                      </m:e>
                      <m:sub>
                        <m:r>
                          <a:rPr lang="en-US" altLang="zh-CN">
                            <a:solidFill>
                              <a:prstClr val="black"/>
                            </a:solidFill>
                            <a:latin typeface="Cambria Math" panose="02040503050406030204" pitchFamily="18" charset="0"/>
                            <a:ea typeface="等线" panose="02010600030101010101" pitchFamily="2" charset="-122"/>
                          </a:rPr>
                          <m:t>𝑗</m:t>
                        </m:r>
                      </m:sub>
                    </m:sSub>
                  </m:oMath>
                </a14:m>
                <a:r>
                  <a:rPr lang="zh-CN" altLang="zh-CN" dirty="0">
                    <a:solidFill>
                      <a:prstClr val="black"/>
                    </a:solidFill>
                    <a:latin typeface="楷体" panose="02010609060101010101" pitchFamily="49" charset="-122"/>
                    <a:ea typeface="楷体" panose="02010609060101010101" pitchFamily="49" charset="-122"/>
                  </a:rPr>
                  <a:t>、生产时间</a:t>
                </a:r>
                <a14:m>
                  <m:oMath xmlns:m="http://schemas.openxmlformats.org/officeDocument/2006/math">
                    <m:sSub>
                      <m:sSubPr>
                        <m:ctrlPr>
                          <a:rPr lang="zh-CN" altLang="zh-CN" i="1">
                            <a:solidFill>
                              <a:prstClr val="black"/>
                            </a:solidFill>
                            <a:latin typeface="Cambria Math" panose="02040503050406030204" pitchFamily="18" charset="0"/>
                            <a:ea typeface="等线" panose="02010600030101010101" pitchFamily="2" charset="-122"/>
                          </a:rPr>
                        </m:ctrlPr>
                      </m:sSubPr>
                      <m:e>
                        <m:r>
                          <a:rPr lang="en-US" altLang="zh-CN">
                            <a:solidFill>
                              <a:prstClr val="black"/>
                            </a:solidFill>
                            <a:latin typeface="Cambria Math" panose="02040503050406030204" pitchFamily="18" charset="0"/>
                            <a:ea typeface="等线" panose="02010600030101010101" pitchFamily="2" charset="-122"/>
                          </a:rPr>
                          <m:t>𝑝</m:t>
                        </m:r>
                      </m:e>
                      <m:sub>
                        <m:r>
                          <a:rPr lang="en-US" altLang="zh-CN">
                            <a:solidFill>
                              <a:prstClr val="black"/>
                            </a:solidFill>
                            <a:latin typeface="Cambria Math" panose="02040503050406030204" pitchFamily="18" charset="0"/>
                            <a:ea typeface="等线" panose="02010600030101010101" pitchFamily="2" charset="-122"/>
                          </a:rPr>
                          <m:t>𝑗</m:t>
                        </m:r>
                      </m:sub>
                    </m:sSub>
                  </m:oMath>
                </a14:m>
                <a:r>
                  <a:rPr lang="zh-CN" altLang="zh-CN" dirty="0">
                    <a:solidFill>
                      <a:prstClr val="black"/>
                    </a:solidFill>
                    <a:latin typeface="楷体" panose="02010609060101010101" pitchFamily="49" charset="-122"/>
                    <a:ea typeface="楷体" panose="02010609060101010101" pitchFamily="49" charset="-122"/>
                  </a:rPr>
                  <a:t>和相应的尺寸大小</a:t>
                </a:r>
                <a14:m>
                  <m:oMath xmlns:m="http://schemas.openxmlformats.org/officeDocument/2006/math">
                    <m:sSub>
                      <m:sSubPr>
                        <m:ctrlPr>
                          <a:rPr lang="zh-CN" altLang="zh-CN" i="1">
                            <a:solidFill>
                              <a:prstClr val="black"/>
                            </a:solidFill>
                            <a:latin typeface="Cambria Math" panose="02040503050406030204" pitchFamily="18" charset="0"/>
                            <a:ea typeface="等线" panose="02010600030101010101" pitchFamily="2" charset="-122"/>
                          </a:rPr>
                        </m:ctrlPr>
                      </m:sSubPr>
                      <m:e>
                        <m:r>
                          <a:rPr lang="en-US" altLang="zh-CN">
                            <a:solidFill>
                              <a:prstClr val="black"/>
                            </a:solidFill>
                            <a:latin typeface="Cambria Math" panose="02040503050406030204" pitchFamily="18" charset="0"/>
                            <a:ea typeface="等线" panose="02010600030101010101" pitchFamily="2" charset="-122"/>
                          </a:rPr>
                          <m:t>𝑠</m:t>
                        </m:r>
                      </m:e>
                      <m:sub>
                        <m:r>
                          <a:rPr lang="en-US" altLang="zh-CN">
                            <a:solidFill>
                              <a:prstClr val="black"/>
                            </a:solidFill>
                            <a:latin typeface="Cambria Math" panose="02040503050406030204" pitchFamily="18" charset="0"/>
                            <a:ea typeface="等线" panose="02010600030101010101" pitchFamily="2" charset="-122"/>
                          </a:rPr>
                          <m:t>𝑗</m:t>
                        </m:r>
                      </m:sub>
                    </m:sSub>
                  </m:oMath>
                </a14:m>
                <a:r>
                  <a:rPr lang="zh-CN" altLang="zh-CN" dirty="0">
                    <a:solidFill>
                      <a:prstClr val="black"/>
                    </a:solidFill>
                    <a:latin typeface="楷体" panose="02010609060101010101" pitchFamily="49" charset="-122"/>
                    <a:ea typeface="楷体" panose="02010609060101010101" pitchFamily="49" charset="-122"/>
                  </a:rPr>
                  <a:t>，这些释放时间、处理时间和大小都是</a:t>
                </a:r>
                <a:r>
                  <a:rPr lang="zh-CN" altLang="zh-CN" dirty="0" smtClean="0">
                    <a:solidFill>
                      <a:prstClr val="black"/>
                    </a:solidFill>
                    <a:latin typeface="楷体" panose="02010609060101010101" pitchFamily="49" charset="-122"/>
                    <a:ea typeface="楷体" panose="02010609060101010101" pitchFamily="49" charset="-122"/>
                  </a:rPr>
                  <a:t>不</a:t>
                </a:r>
                <a:r>
                  <a:rPr lang="zh-CN" altLang="en-US" dirty="0" smtClean="0">
                    <a:solidFill>
                      <a:prstClr val="black"/>
                    </a:solidFill>
                    <a:latin typeface="楷体" panose="02010609060101010101" pitchFamily="49" charset="-122"/>
                    <a:ea typeface="楷体" panose="02010609060101010101" pitchFamily="49" charset="-122"/>
                  </a:rPr>
                  <a:t>尽相同的，作业要在</a:t>
                </a:r>
                <a:r>
                  <a:rPr lang="zh-CN" altLang="zh-CN" dirty="0" smtClean="0">
                    <a:solidFill>
                      <a:prstClr val="black"/>
                    </a:solidFill>
                    <a:latin typeface="楷体" panose="02010609060101010101" pitchFamily="49" charset="-122"/>
                    <a:ea typeface="楷体" panose="02010609060101010101" pitchFamily="49" charset="-122"/>
                  </a:rPr>
                  <a:t>超过</a:t>
                </a:r>
                <a:r>
                  <a:rPr lang="en-US" altLang="zh-CN" dirty="0">
                    <a:solidFill>
                      <a:prstClr val="black"/>
                    </a:solidFill>
                    <a:latin typeface="楷体" panose="02010609060101010101" pitchFamily="49" charset="-122"/>
                    <a:ea typeface="楷体" panose="02010609060101010101" pitchFamily="49" charset="-122"/>
                  </a:rPr>
                  <a:t>1</a:t>
                </a:r>
                <a:r>
                  <a:rPr lang="zh-CN" altLang="zh-CN" dirty="0" smtClean="0">
                    <a:solidFill>
                      <a:prstClr val="black"/>
                    </a:solidFill>
                    <a:latin typeface="楷体" panose="02010609060101010101" pitchFamily="49" charset="-122"/>
                    <a:ea typeface="楷体" panose="02010609060101010101" pitchFamily="49" charset="-122"/>
                  </a:rPr>
                  <a:t>台的</a:t>
                </a:r>
                <a:r>
                  <a:rPr lang="zh-CN" altLang="zh-CN" dirty="0">
                    <a:solidFill>
                      <a:prstClr val="black"/>
                    </a:solidFill>
                    <a:latin typeface="楷体" panose="02010609060101010101" pitchFamily="49" charset="-122"/>
                    <a:ea typeface="楷体" panose="02010609060101010101" pitchFamily="49" charset="-122"/>
                  </a:rPr>
                  <a:t>平行机器</a:t>
                </a:r>
                <a14:m>
                  <m:oMath xmlns:m="http://schemas.openxmlformats.org/officeDocument/2006/math">
                    <m:r>
                      <a:rPr lang="en-US" altLang="zh-CN">
                        <a:solidFill>
                          <a:prstClr val="black"/>
                        </a:solidFill>
                        <a:latin typeface="Cambria Math" panose="02040503050406030204" pitchFamily="18" charset="0"/>
                        <a:ea typeface="等线" panose="02010600030101010101" pitchFamily="2" charset="-122"/>
                      </a:rPr>
                      <m:t>𝑚</m:t>
                    </m:r>
                    <m:r>
                      <a:rPr lang="en-US" altLang="zh-CN">
                        <a:solidFill>
                          <a:prstClr val="black"/>
                        </a:solidFill>
                        <a:latin typeface="Cambria Math" panose="02040503050406030204" pitchFamily="18" charset="0"/>
                        <a:ea typeface="等线" panose="02010600030101010101" pitchFamily="2" charset="-122"/>
                      </a:rPr>
                      <m:t>∈</m:t>
                    </m:r>
                    <m:r>
                      <a:rPr lang="en-US" altLang="zh-CN">
                        <a:solidFill>
                          <a:prstClr val="black"/>
                        </a:solidFill>
                        <a:latin typeface="Cambria Math" panose="02040503050406030204" pitchFamily="18" charset="0"/>
                        <a:ea typeface="等线" panose="02010600030101010101" pitchFamily="2" charset="-122"/>
                      </a:rPr>
                      <m:t>𝑀</m:t>
                    </m:r>
                    <m:r>
                      <a:rPr lang="en-US" altLang="zh-CN">
                        <a:solidFill>
                          <a:prstClr val="black"/>
                        </a:solidFill>
                        <a:latin typeface="Cambria Math" panose="02040503050406030204" pitchFamily="18" charset="0"/>
                        <a:ea typeface="等线" panose="02010600030101010101" pitchFamily="2" charset="-122"/>
                      </a:rPr>
                      <m:t>≔{1,…,</m:t>
                    </m:r>
                    <m:sSub>
                      <m:sSubPr>
                        <m:ctrlPr>
                          <a:rPr lang="zh-CN" altLang="zh-CN" i="1">
                            <a:solidFill>
                              <a:prstClr val="black"/>
                            </a:solidFill>
                            <a:latin typeface="Cambria Math" panose="02040503050406030204" pitchFamily="18" charset="0"/>
                            <a:ea typeface="等线" panose="02010600030101010101" pitchFamily="2" charset="-122"/>
                          </a:rPr>
                        </m:ctrlPr>
                      </m:sSubPr>
                      <m:e>
                        <m:r>
                          <a:rPr lang="en-US" altLang="zh-CN">
                            <a:solidFill>
                              <a:prstClr val="black"/>
                            </a:solidFill>
                            <a:latin typeface="Cambria Math" panose="02040503050406030204" pitchFamily="18" charset="0"/>
                            <a:ea typeface="等线" panose="02010600030101010101" pitchFamily="2" charset="-122"/>
                          </a:rPr>
                          <m:t>𝑛</m:t>
                        </m:r>
                      </m:e>
                      <m:sub>
                        <m:r>
                          <a:rPr lang="en-US" altLang="zh-CN">
                            <a:solidFill>
                              <a:prstClr val="black"/>
                            </a:solidFill>
                            <a:latin typeface="Cambria Math" panose="02040503050406030204" pitchFamily="18" charset="0"/>
                            <a:ea typeface="等线" panose="02010600030101010101" pitchFamily="2" charset="-122"/>
                          </a:rPr>
                          <m:t>𝑚</m:t>
                        </m:r>
                      </m:sub>
                    </m:sSub>
                    <m:r>
                      <a:rPr lang="en-US" altLang="zh-CN">
                        <a:solidFill>
                          <a:prstClr val="black"/>
                        </a:solidFill>
                        <a:latin typeface="Cambria Math" panose="02040503050406030204" pitchFamily="18" charset="0"/>
                        <a:ea typeface="等线" panose="02010600030101010101" pitchFamily="2" charset="-122"/>
                      </a:rPr>
                      <m:t>}</m:t>
                    </m:r>
                  </m:oMath>
                </a14:m>
                <a:r>
                  <a:rPr lang="zh-CN" altLang="en-US" dirty="0" smtClean="0">
                    <a:solidFill>
                      <a:prstClr val="black"/>
                    </a:solidFill>
                    <a:latin typeface="楷体" panose="02010609060101010101" pitchFamily="49" charset="-122"/>
                    <a:ea typeface="楷体" panose="02010609060101010101" pitchFamily="49" charset="-122"/>
                  </a:rPr>
                  <a:t> 上进行加工</a:t>
                </a:r>
                <a:r>
                  <a:rPr lang="zh-CN" altLang="zh-CN" dirty="0" smtClean="0">
                    <a:solidFill>
                      <a:prstClr val="black"/>
                    </a:solidFill>
                    <a:latin typeface="楷体" panose="02010609060101010101" pitchFamily="49" charset="-122"/>
                    <a:ea typeface="楷体" panose="02010609060101010101" pitchFamily="49" charset="-122"/>
                  </a:rPr>
                  <a:t>。</a:t>
                </a:r>
                <a:endParaRPr lang="en-US" altLang="zh-CN" dirty="0" smtClean="0">
                  <a:solidFill>
                    <a:prstClr val="black"/>
                  </a:solidFill>
                  <a:latin typeface="楷体" panose="02010609060101010101" pitchFamily="49" charset="-122"/>
                  <a:ea typeface="楷体" panose="02010609060101010101" pitchFamily="49" charset="-122"/>
                </a:endParaRPr>
              </a:p>
              <a:p>
                <a:pPr marL="285750" lvl="1" indent="-285750">
                  <a:lnSpc>
                    <a:spcPct val="150000"/>
                  </a:lnSpc>
                  <a:buFont typeface="Arial" panose="020B0604020202020204" pitchFamily="34" charset="0"/>
                  <a:buChar char="•"/>
                </a:pPr>
                <a:r>
                  <a:rPr lang="zh-CN" altLang="en-US" b="1" dirty="0" smtClean="0">
                    <a:solidFill>
                      <a:prstClr val="black"/>
                    </a:solidFill>
                    <a:latin typeface="楷体" panose="02010609060101010101" pitchFamily="49" charset="-122"/>
                    <a:ea typeface="楷体" panose="02010609060101010101" pitchFamily="49" charset="-122"/>
                  </a:rPr>
                  <a:t>完全相同的平行机器</a:t>
                </a:r>
                <a:r>
                  <a:rPr lang="en-US" altLang="zh-CN" b="1" dirty="0" smtClean="0">
                    <a:solidFill>
                      <a:prstClr val="black"/>
                    </a:solidFill>
                    <a:latin typeface="Cambria Math" panose="02040503050406030204" pitchFamily="18" charset="0"/>
                    <a:ea typeface="Cambria Math" panose="02040503050406030204" pitchFamily="18" charset="0"/>
                  </a:rPr>
                  <a:t>(</a:t>
                </a:r>
                <a:r>
                  <a:rPr lang="en-US" altLang="zh-CN" b="1" dirty="0">
                    <a:solidFill>
                      <a:prstClr val="black"/>
                    </a:solidFill>
                    <a:latin typeface="Cambria Math" panose="02040503050406030204" pitchFamily="18" charset="0"/>
                    <a:ea typeface="Cambria Math" panose="02040503050406030204" pitchFamily="18" charset="0"/>
                  </a:rPr>
                  <a:t>Identical parallel machine</a:t>
                </a:r>
                <a:r>
                  <a:rPr lang="en-US" altLang="zh-CN" b="1" dirty="0" smtClean="0">
                    <a:solidFill>
                      <a:prstClr val="black"/>
                    </a:solidFill>
                    <a:latin typeface="Cambria Math" panose="02040503050406030204" pitchFamily="18" charset="0"/>
                    <a:ea typeface="Cambria Math" panose="02040503050406030204" pitchFamily="18" charset="0"/>
                  </a:rPr>
                  <a:t>) </a:t>
                </a:r>
                <a:r>
                  <a:rPr lang="zh-CN" altLang="en-US" dirty="0" smtClean="0">
                    <a:solidFill>
                      <a:prstClr val="black"/>
                    </a:solidFill>
                    <a:latin typeface="楷体" panose="02010609060101010101" pitchFamily="49" charset="-122"/>
                    <a:ea typeface="楷体" panose="02010609060101010101" pitchFamily="49" charset="-122"/>
                  </a:rPr>
                  <a:t>：</a:t>
                </a:r>
                <a:r>
                  <a:rPr lang="zh-CN" altLang="zh-CN" dirty="0" smtClean="0">
                    <a:solidFill>
                      <a:prstClr val="black"/>
                    </a:solidFill>
                    <a:latin typeface="楷体" panose="02010609060101010101" pitchFamily="49" charset="-122"/>
                    <a:ea typeface="楷体" panose="02010609060101010101" pitchFamily="49" charset="-122"/>
                  </a:rPr>
                  <a:t>这些</a:t>
                </a:r>
                <a:r>
                  <a:rPr lang="zh-CN" altLang="zh-CN" dirty="0">
                    <a:solidFill>
                      <a:prstClr val="black"/>
                    </a:solidFill>
                    <a:latin typeface="楷体" panose="02010609060101010101" pitchFamily="49" charset="-122"/>
                    <a:ea typeface="楷体" panose="02010609060101010101" pitchFamily="49" charset="-122"/>
                  </a:rPr>
                  <a:t>机器是完全相同</a:t>
                </a:r>
                <a:r>
                  <a:rPr lang="zh-CN" altLang="zh-CN" dirty="0" smtClean="0">
                    <a:solidFill>
                      <a:prstClr val="black"/>
                    </a:solidFill>
                    <a:latin typeface="楷体" panose="02010609060101010101" pitchFamily="49" charset="-122"/>
                    <a:ea typeface="楷体" panose="02010609060101010101" pitchFamily="49" charset="-122"/>
                  </a:rPr>
                  <a:t>的</a:t>
                </a:r>
                <a:r>
                  <a:rPr lang="zh-CN" altLang="en-US" dirty="0" smtClean="0">
                    <a:solidFill>
                      <a:prstClr val="black"/>
                    </a:solidFill>
                    <a:latin typeface="楷体" panose="02010609060101010101" pitchFamily="49" charset="-122"/>
                    <a:ea typeface="楷体" panose="02010609060101010101" pitchFamily="49" charset="-122"/>
                  </a:rPr>
                  <a:t>，</a:t>
                </a:r>
                <a:r>
                  <a:rPr lang="zh-CN" altLang="zh-CN" dirty="0" smtClean="0">
                    <a:solidFill>
                      <a:prstClr val="black"/>
                    </a:solidFill>
                    <a:latin typeface="楷体" panose="02010609060101010101" pitchFamily="49" charset="-122"/>
                    <a:ea typeface="楷体" panose="02010609060101010101" pitchFamily="49" charset="-122"/>
                  </a:rPr>
                  <a:t>即</a:t>
                </a:r>
                <a:r>
                  <a:rPr lang="zh-CN" altLang="zh-CN" dirty="0">
                    <a:solidFill>
                      <a:prstClr val="black"/>
                    </a:solidFill>
                    <a:latin typeface="楷体" panose="02010609060101010101" pitchFamily="49" charset="-122"/>
                    <a:ea typeface="楷体" panose="02010609060101010101" pitchFamily="49" charset="-122"/>
                  </a:rPr>
                  <a:t>同样的批或工作在任意一台平行机器上加工的</a:t>
                </a:r>
                <a:r>
                  <a:rPr lang="zh-CN" altLang="zh-CN" dirty="0" smtClean="0">
                    <a:solidFill>
                      <a:prstClr val="black"/>
                    </a:solidFill>
                    <a:latin typeface="楷体" panose="02010609060101010101" pitchFamily="49" charset="-122"/>
                    <a:ea typeface="楷体" panose="02010609060101010101" pitchFamily="49" charset="-122"/>
                  </a:rPr>
                  <a:t>时间</a:t>
                </a:r>
                <a:r>
                  <a:rPr lang="zh-CN" altLang="en-US" dirty="0" smtClean="0">
                    <a:solidFill>
                      <a:prstClr val="black"/>
                    </a:solidFill>
                    <a:latin typeface="楷体" panose="02010609060101010101" pitchFamily="49" charset="-122"/>
                    <a:ea typeface="楷体" panose="02010609060101010101" pitchFamily="49" charset="-122"/>
                  </a:rPr>
                  <a:t>都是相同的</a:t>
                </a:r>
                <a:endParaRPr lang="en-US" altLang="zh-CN" dirty="0" smtClean="0">
                  <a:solidFill>
                    <a:prstClr val="black"/>
                  </a:solidFill>
                  <a:latin typeface="楷体" panose="02010609060101010101" pitchFamily="49" charset="-122"/>
                  <a:ea typeface="楷体" panose="02010609060101010101" pitchFamily="49" charset="-122"/>
                </a:endParaRPr>
              </a:p>
              <a:p>
                <a:pPr marL="285750" lvl="1" indent="-285750">
                  <a:lnSpc>
                    <a:spcPct val="150000"/>
                  </a:lnSpc>
                  <a:buFont typeface="Arial" panose="020B0604020202020204" pitchFamily="34" charset="0"/>
                  <a:buChar char="•"/>
                </a:pPr>
                <a:r>
                  <a:rPr lang="zh-CN" altLang="en-US" b="1" dirty="0" smtClean="0">
                    <a:solidFill>
                      <a:prstClr val="black"/>
                    </a:solidFill>
                    <a:latin typeface="楷体" panose="02010609060101010101" pitchFamily="49" charset="-122"/>
                    <a:ea typeface="楷体" panose="02010609060101010101" pitchFamily="49" charset="-122"/>
                  </a:rPr>
                  <a:t>并行批</a:t>
                </a:r>
                <a:r>
                  <a:rPr lang="en-US" altLang="zh-CN" dirty="0" smtClean="0">
                    <a:solidFill>
                      <a:prstClr val="black"/>
                    </a:solidFill>
                    <a:latin typeface="Cambria Math" panose="02040503050406030204" pitchFamily="18" charset="0"/>
                    <a:ea typeface="Cambria Math" panose="02040503050406030204" pitchFamily="18" charset="0"/>
                  </a:rPr>
                  <a:t>(</a:t>
                </a:r>
                <a:r>
                  <a:rPr lang="en-US" altLang="zh-CN" b="1" dirty="0">
                    <a:solidFill>
                      <a:prstClr val="black"/>
                    </a:solidFill>
                    <a:latin typeface="Cambria Math" panose="02040503050406030204" pitchFamily="18" charset="0"/>
                    <a:ea typeface="Cambria Math" panose="02040503050406030204" pitchFamily="18" charset="0"/>
                  </a:rPr>
                  <a:t>parallel </a:t>
                </a:r>
                <a:r>
                  <a:rPr lang="en-US" altLang="zh-CN" b="1" dirty="0" smtClean="0">
                    <a:solidFill>
                      <a:prstClr val="black"/>
                    </a:solidFill>
                    <a:latin typeface="Cambria Math" panose="02040503050406030204" pitchFamily="18" charset="0"/>
                    <a:ea typeface="Cambria Math" panose="02040503050406030204" pitchFamily="18" charset="0"/>
                  </a:rPr>
                  <a:t>batch</a:t>
                </a:r>
                <a:r>
                  <a:rPr lang="en-US" altLang="zh-CN" dirty="0" smtClean="0">
                    <a:solidFill>
                      <a:prstClr val="black"/>
                    </a:solidFill>
                    <a:latin typeface="Cambria Math" panose="02040503050406030204" pitchFamily="18" charset="0"/>
                    <a:ea typeface="Cambria Math" panose="02040503050406030204" pitchFamily="18" charset="0"/>
                  </a:rPr>
                  <a:t>):</a:t>
                </a:r>
                <a:r>
                  <a:rPr lang="zh-CN" altLang="en-US" dirty="0">
                    <a:latin typeface="楷体" panose="02010609060101010101" pitchFamily="49" charset="-122"/>
                    <a:ea typeface="楷体" panose="02010609060101010101" pitchFamily="49" charset="-122"/>
                    <a:cs typeface="Times New Roman" panose="02020603050405020304" pitchFamily="18" charset="0"/>
                  </a:rPr>
                  <a:t>批处理机的最大容量上限</a:t>
                </a:r>
                <a:r>
                  <a:rPr lang="zh-CN" altLang="en-US" dirty="0" smtClean="0">
                    <a:latin typeface="楷体" panose="02010609060101010101" pitchFamily="49" charset="-122"/>
                    <a:ea typeface="楷体" panose="02010609060101010101" pitchFamily="49" charset="-122"/>
                    <a:cs typeface="Times New Roman" panose="02020603050405020304" pitchFamily="18" charset="0"/>
                  </a:rPr>
                  <a:t>为</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𝐵</m:t>
                    </m:r>
                  </m:oMath>
                </a14:m>
                <a:r>
                  <a:rPr lang="zh-CN" altLang="en-US" dirty="0" smtClean="0">
                    <a:latin typeface="楷体" panose="02010609060101010101" pitchFamily="49" charset="-122"/>
                    <a:ea typeface="楷体" panose="02010609060101010101" pitchFamily="49" charset="-122"/>
                    <a:cs typeface="Times New Roman" panose="02020603050405020304" pitchFamily="18" charset="0"/>
                  </a:rPr>
                  <a:t>，</a:t>
                </a:r>
                <a:r>
                  <a:rPr lang="zh-CN" altLang="en-US" dirty="0">
                    <a:latin typeface="楷体" panose="02010609060101010101" pitchFamily="49" charset="-122"/>
                    <a:ea typeface="楷体" panose="02010609060101010101" pitchFamily="49" charset="-122"/>
                    <a:cs typeface="Times New Roman" panose="02020603050405020304" pitchFamily="18" charset="0"/>
                  </a:rPr>
                  <a:t>任意数量的工作只要满足作业大小之和不超过该容量那么就被可以被打包至一个批中并被安排在至机器上进行</a:t>
                </a:r>
                <a:r>
                  <a:rPr lang="zh-CN" altLang="en-US" dirty="0" smtClean="0">
                    <a:latin typeface="楷体" panose="02010609060101010101" pitchFamily="49" charset="-122"/>
                    <a:ea typeface="楷体" panose="02010609060101010101" pitchFamily="49" charset="-122"/>
                    <a:cs typeface="Times New Roman" panose="02020603050405020304" pitchFamily="18" charset="0"/>
                  </a:rPr>
                  <a:t>加工。</a:t>
                </a:r>
                <a:r>
                  <a:rPr lang="zh-CN" altLang="en-US" dirty="0">
                    <a:latin typeface="楷体" panose="02010609060101010101" pitchFamily="49" charset="-122"/>
                    <a:ea typeface="楷体" panose="02010609060101010101" pitchFamily="49" charset="-122"/>
                    <a:cs typeface="Times New Roman" panose="02020603050405020304" pitchFamily="18" charset="0"/>
                  </a:rPr>
                  <a:t>任意批次的加工一旦启动，就不能被</a:t>
                </a:r>
                <a:r>
                  <a:rPr lang="zh-CN" altLang="en-US" dirty="0" smtClean="0">
                    <a:latin typeface="楷体" panose="02010609060101010101" pitchFamily="49" charset="-122"/>
                    <a:ea typeface="楷体" panose="02010609060101010101" pitchFamily="49" charset="-122"/>
                    <a:cs typeface="Times New Roman" panose="02020603050405020304" pitchFamily="18" charset="0"/>
                  </a:rPr>
                  <a:t>中断。</a:t>
                </a:r>
                <a:r>
                  <a:rPr lang="zh-CN" altLang="en-US" dirty="0">
                    <a:latin typeface="楷体" panose="02010609060101010101" pitchFamily="49" charset="-122"/>
                    <a:ea typeface="楷体" panose="02010609060101010101" pitchFamily="49" charset="-122"/>
                    <a:cs typeface="Times New Roman" panose="02020603050405020304" pitchFamily="18" charset="0"/>
                  </a:rPr>
                  <a:t>对于单独的一个批</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𝑏</m:t>
                    </m:r>
                  </m:oMath>
                </a14:m>
                <a:r>
                  <a:rPr lang="zh-CN" altLang="en-US" dirty="0">
                    <a:latin typeface="楷体" panose="02010609060101010101" pitchFamily="49" charset="-122"/>
                    <a:ea typeface="楷体" panose="02010609060101010101" pitchFamily="49" charset="-122"/>
                    <a:cs typeface="Times New Roman" panose="02020603050405020304" pitchFamily="18" charset="0"/>
                  </a:rPr>
                  <a:t>，批</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𝑏</m:t>
                    </m:r>
                  </m:oMath>
                </a14:m>
                <a:r>
                  <a:rPr lang="zh-CN" altLang="en-US" dirty="0">
                    <a:latin typeface="楷体" panose="02010609060101010101" pitchFamily="49" charset="-122"/>
                    <a:ea typeface="楷体" panose="02010609060101010101" pitchFamily="49" charset="-122"/>
                    <a:cs typeface="Times New Roman" panose="02020603050405020304" pitchFamily="18" charset="0"/>
                  </a:rPr>
                  <a:t>的可用时间</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𝑅</m:t>
                    </m:r>
                  </m:oMath>
                </a14:m>
                <a:r>
                  <a:rPr lang="zh-CN" altLang="en-US" dirty="0">
                    <a:latin typeface="楷体" panose="02010609060101010101" pitchFamily="49" charset="-122"/>
                    <a:ea typeface="楷体" panose="02010609060101010101" pitchFamily="49" charset="-122"/>
                    <a:cs typeface="Times New Roman" panose="02020603050405020304" pitchFamily="18" charset="0"/>
                  </a:rPr>
                  <a:t>由批</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𝑏</m:t>
                    </m:r>
                  </m:oMath>
                </a14:m>
                <a:r>
                  <a:rPr lang="zh-CN" altLang="en-US" dirty="0">
                    <a:latin typeface="楷体" panose="02010609060101010101" pitchFamily="49" charset="-122"/>
                    <a:ea typeface="楷体" panose="02010609060101010101" pitchFamily="49" charset="-122"/>
                    <a:cs typeface="Times New Roman" panose="02020603050405020304" pitchFamily="18" charset="0"/>
                  </a:rPr>
                  <a:t>内的作业中最晚的</a:t>
                </a:r>
                <a:r>
                  <a:rPr lang="zh-CN" altLang="en-US" dirty="0" smtClean="0">
                    <a:latin typeface="楷体" panose="02010609060101010101" pitchFamily="49" charset="-122"/>
                    <a:ea typeface="楷体" panose="02010609060101010101" pitchFamily="49" charset="-122"/>
                    <a:cs typeface="Times New Roman" panose="02020603050405020304" pitchFamily="18" charset="0"/>
                  </a:rPr>
                  <a:t>释放时间</a:t>
                </a:r>
                <a:r>
                  <a:rPr lang="zh-CN" altLang="en-US" dirty="0">
                    <a:latin typeface="楷体" panose="02010609060101010101" pitchFamily="49" charset="-122"/>
                    <a:ea typeface="楷体" panose="02010609060101010101" pitchFamily="49" charset="-122"/>
                    <a:cs typeface="Times New Roman" panose="02020603050405020304" pitchFamily="18" charset="0"/>
                  </a:rPr>
                  <a:t>决定，即</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𝑅</m:t>
                    </m:r>
                    <m:r>
                      <a:rPr lang="en-US" altLang="zh-CN" i="1" dirty="0" smtClean="0">
                        <a:latin typeface="Cambria Math" panose="02040503050406030204" pitchFamily="18" charset="0"/>
                        <a:cs typeface="Times New Roman" panose="02020603050405020304" pitchFamily="18" charset="0"/>
                      </a:rPr>
                      <m:t>=</m:t>
                    </m:r>
                    <m:r>
                      <a:rPr lang="en-US" altLang="zh-CN" i="1" dirty="0" err="1">
                        <a:latin typeface="Cambria Math" panose="02040503050406030204" pitchFamily="18" charset="0"/>
                        <a:cs typeface="Times New Roman" panose="02020603050405020304" pitchFamily="18" charset="0"/>
                      </a:rPr>
                      <m:t>𝑚𝑎𝑥𝑗</m:t>
                    </m:r>
                    <m:r>
                      <a:rPr lang="en-US" altLang="zh-CN" i="1" dirty="0" err="1">
                        <a:latin typeface="Cambria Math" panose="02040503050406030204" pitchFamily="18" charset="0"/>
                        <a:cs typeface="Times New Roman" panose="02020603050405020304" pitchFamily="18" charset="0"/>
                      </a:rPr>
                      <m:t>∈</m:t>
                    </m:r>
                    <m:r>
                      <a:rPr lang="en-US" altLang="zh-CN" i="1" dirty="0" err="1">
                        <a:latin typeface="Cambria Math" panose="02040503050406030204" pitchFamily="18" charset="0"/>
                        <a:cs typeface="Times New Roman" panose="02020603050405020304" pitchFamily="18" charset="0"/>
                      </a:rPr>
                      <m:t>𝑏</m:t>
                    </m:r>
                    <m:r>
                      <a:rPr lang="en-US" altLang="zh-CN" i="1" dirty="0">
                        <a:latin typeface="Cambria Math" panose="02040503050406030204" pitchFamily="18" charset="0"/>
                        <a:cs typeface="Times New Roman" panose="02020603050405020304" pitchFamily="18" charset="0"/>
                      </a:rPr>
                      <m:t>{</m:t>
                    </m:r>
                    <m:r>
                      <a:rPr lang="en-US" altLang="zh-CN" i="1" dirty="0" err="1">
                        <a:latin typeface="Cambria Math" panose="02040503050406030204" pitchFamily="18" charset="0"/>
                        <a:cs typeface="Times New Roman" panose="02020603050405020304" pitchFamily="18" charset="0"/>
                      </a:rPr>
                      <m:t>𝑟𝑗</m:t>
                    </m:r>
                    <m:r>
                      <a:rPr lang="en-US" altLang="zh-CN" i="1" dirty="0">
                        <a:latin typeface="Cambria Math" panose="02040503050406030204" pitchFamily="18" charset="0"/>
                        <a:cs typeface="Times New Roman" panose="02020603050405020304" pitchFamily="18" charset="0"/>
                      </a:rPr>
                      <m:t>}</m:t>
                    </m:r>
                  </m:oMath>
                </a14:m>
                <a:r>
                  <a:rPr lang="zh-CN" altLang="en-US" dirty="0">
                    <a:latin typeface="楷体" panose="02010609060101010101" pitchFamily="49" charset="-122"/>
                    <a:ea typeface="楷体" panose="02010609060101010101" pitchFamily="49" charset="-122"/>
                    <a:cs typeface="Times New Roman" panose="02020603050405020304" pitchFamily="18" charset="0"/>
                  </a:rPr>
                  <a:t>，类似地，批</a:t>
                </a:r>
                <a:r>
                  <a:rPr lang="en-US" altLang="zh-CN" i="1" dirty="0">
                    <a:latin typeface="楷体" panose="02010609060101010101" pitchFamily="49" charset="-122"/>
                    <a:ea typeface="楷体" panose="02010609060101010101" pitchFamily="49" charset="-122"/>
                    <a:cs typeface="Times New Roman" panose="02020603050405020304" pitchFamily="18" charset="0"/>
                  </a:rPr>
                  <a:t>b</a:t>
                </a:r>
                <a:r>
                  <a:rPr lang="zh-CN" altLang="en-US" dirty="0">
                    <a:latin typeface="楷体" panose="02010609060101010101" pitchFamily="49" charset="-122"/>
                    <a:ea typeface="楷体" panose="02010609060101010101" pitchFamily="49" charset="-122"/>
                    <a:cs typeface="Times New Roman" panose="02020603050405020304" pitchFamily="18" charset="0"/>
                  </a:rPr>
                  <a:t>的生产时间</a:t>
                </a:r>
                <a:r>
                  <a:rPr lang="en-US" altLang="zh-CN" i="1" dirty="0">
                    <a:latin typeface="楷体" panose="02010609060101010101" pitchFamily="49" charset="-122"/>
                    <a:ea typeface="楷体" panose="02010609060101010101" pitchFamily="49" charset="-122"/>
                    <a:cs typeface="Times New Roman" panose="02020603050405020304" pitchFamily="18" charset="0"/>
                  </a:rPr>
                  <a:t>P</a:t>
                </a:r>
                <a:r>
                  <a:rPr lang="zh-CN" altLang="en-US" dirty="0">
                    <a:latin typeface="楷体" panose="02010609060101010101" pitchFamily="49" charset="-122"/>
                    <a:ea typeface="楷体" panose="02010609060101010101" pitchFamily="49" charset="-122"/>
                    <a:cs typeface="Times New Roman" panose="02020603050405020304" pitchFamily="18" charset="0"/>
                  </a:rPr>
                  <a:t>由批</a:t>
                </a:r>
                <a:r>
                  <a:rPr lang="en-US" altLang="zh-CN" i="1" dirty="0">
                    <a:latin typeface="楷体" panose="02010609060101010101" pitchFamily="49" charset="-122"/>
                    <a:ea typeface="楷体" panose="02010609060101010101" pitchFamily="49" charset="-122"/>
                    <a:cs typeface="Times New Roman" panose="02020603050405020304" pitchFamily="18" charset="0"/>
                  </a:rPr>
                  <a:t>b</a:t>
                </a:r>
                <a:r>
                  <a:rPr lang="zh-CN" altLang="en-US" dirty="0">
                    <a:latin typeface="楷体" panose="02010609060101010101" pitchFamily="49" charset="-122"/>
                    <a:ea typeface="楷体" panose="02010609060101010101" pitchFamily="49" charset="-122"/>
                    <a:cs typeface="Times New Roman" panose="02020603050405020304" pitchFamily="18" charset="0"/>
                  </a:rPr>
                  <a:t>内的作业中最长的生产时间决定，即</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𝑃</m:t>
                    </m:r>
                    <m:r>
                      <a:rPr lang="en-US" altLang="zh-CN" i="1" dirty="0" smtClean="0">
                        <a:latin typeface="Cambria Math" panose="02040503050406030204" pitchFamily="18" charset="0"/>
                        <a:cs typeface="Times New Roman" panose="02020603050405020304" pitchFamily="18" charset="0"/>
                      </a:rPr>
                      <m:t>=</m:t>
                    </m:r>
                    <m:r>
                      <a:rPr lang="en-US" altLang="zh-CN" i="1" dirty="0" smtClean="0">
                        <a:latin typeface="Cambria Math" panose="02040503050406030204" pitchFamily="18" charset="0"/>
                        <a:cs typeface="Times New Roman" panose="02020603050405020304" pitchFamily="18" charset="0"/>
                      </a:rPr>
                      <m:t>𝑚𝑎𝑥𝑗</m:t>
                    </m:r>
                    <m:r>
                      <a:rPr lang="en-US" altLang="zh-CN" i="1" dirty="0" err="1">
                        <a:latin typeface="Cambria Math" panose="02040503050406030204" pitchFamily="18" charset="0"/>
                        <a:cs typeface="Times New Roman" panose="02020603050405020304" pitchFamily="18" charset="0"/>
                      </a:rPr>
                      <m:t>∈</m:t>
                    </m:r>
                    <m:r>
                      <a:rPr lang="en-US" altLang="zh-CN" i="1" dirty="0" err="1">
                        <a:latin typeface="Cambria Math" panose="02040503050406030204" pitchFamily="18" charset="0"/>
                        <a:cs typeface="Times New Roman" panose="02020603050405020304" pitchFamily="18" charset="0"/>
                      </a:rPr>
                      <m:t>𝑏</m:t>
                    </m:r>
                    <m:r>
                      <a:rPr lang="en-US" altLang="zh-CN" i="1" dirty="0">
                        <a:latin typeface="Cambria Math" panose="02040503050406030204" pitchFamily="18" charset="0"/>
                        <a:cs typeface="Times New Roman" panose="02020603050405020304" pitchFamily="18" charset="0"/>
                      </a:rPr>
                      <m:t>{</m:t>
                    </m:r>
                    <m:r>
                      <a:rPr lang="en-US" altLang="zh-CN" i="1" dirty="0" err="1">
                        <a:latin typeface="Cambria Math" panose="02040503050406030204" pitchFamily="18" charset="0"/>
                        <a:cs typeface="Times New Roman" panose="02020603050405020304" pitchFamily="18" charset="0"/>
                      </a:rPr>
                      <m:t>𝑝𝑗</m:t>
                    </m:r>
                    <m:r>
                      <a:rPr lang="en-US" altLang="zh-CN" i="1" dirty="0">
                        <a:latin typeface="Cambria Math" panose="02040503050406030204" pitchFamily="18" charset="0"/>
                        <a:cs typeface="Times New Roman" panose="02020603050405020304" pitchFamily="18" charset="0"/>
                      </a:rPr>
                      <m:t>}</m:t>
                    </m:r>
                  </m:oMath>
                </a14:m>
                <a:r>
                  <a:rPr lang="zh-CN" altLang="en-US" dirty="0">
                    <a:latin typeface="楷体" panose="02010609060101010101" pitchFamily="49" charset="-122"/>
                    <a:ea typeface="楷体" panose="02010609060101010101" pitchFamily="49" charset="-122"/>
                    <a:cs typeface="Times New Roman" panose="02020603050405020304" pitchFamily="18" charset="0"/>
                  </a:rPr>
                  <a:t>，批</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𝑏</m:t>
                    </m:r>
                  </m:oMath>
                </a14:m>
                <a:r>
                  <a:rPr lang="zh-CN" altLang="en-US" dirty="0">
                    <a:latin typeface="楷体" panose="02010609060101010101" pitchFamily="49" charset="-122"/>
                    <a:ea typeface="楷体" panose="02010609060101010101" pitchFamily="49" charset="-122"/>
                    <a:cs typeface="Times New Roman" panose="02020603050405020304" pitchFamily="18" charset="0"/>
                  </a:rPr>
                  <a:t>的开始加工的时间和完成加工的时间分别用</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𝑆</m:t>
                    </m:r>
                  </m:oMath>
                </a14:m>
                <a:r>
                  <a:rPr lang="zh-CN" altLang="en-US" dirty="0">
                    <a:latin typeface="楷体" panose="02010609060101010101" pitchFamily="49" charset="-122"/>
                    <a:ea typeface="楷体" panose="02010609060101010101" pitchFamily="49" charset="-122"/>
                    <a:cs typeface="Times New Roman" panose="02020603050405020304" pitchFamily="18" charset="0"/>
                  </a:rPr>
                  <a:t>和</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𝐶</m:t>
                    </m:r>
                  </m:oMath>
                </a14:m>
                <a:r>
                  <a:rPr lang="zh-CN" altLang="en-US" dirty="0" smtClean="0">
                    <a:latin typeface="楷体" panose="02010609060101010101" pitchFamily="49" charset="-122"/>
                    <a:ea typeface="楷体" panose="02010609060101010101" pitchFamily="49" charset="-122"/>
                    <a:cs typeface="Times New Roman" panose="02020603050405020304" pitchFamily="18" charset="0"/>
                  </a:rPr>
                  <a:t>表示，满足</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𝐶</m:t>
                    </m:r>
                    <m:r>
                      <a:rPr lang="en-US" altLang="zh-CN" i="1" dirty="0">
                        <a:latin typeface="Cambria Math" panose="02040503050406030204" pitchFamily="18" charset="0"/>
                        <a:cs typeface="Times New Roman" panose="02020603050405020304" pitchFamily="18" charset="0"/>
                      </a:rPr>
                      <m:t>=</m:t>
                    </m:r>
                    <m:r>
                      <a:rPr lang="en-US" altLang="zh-CN" b="0" i="1" dirty="0" smtClean="0">
                        <a:latin typeface="Cambria Math" panose="02040503050406030204" pitchFamily="18" charset="0"/>
                        <a:cs typeface="Times New Roman" panose="02020603050405020304" pitchFamily="18" charset="0"/>
                      </a:rPr>
                      <m:t>𝑆</m:t>
                    </m:r>
                    <m:r>
                      <a:rPr lang="en-US" altLang="zh-CN" b="0" i="1" dirty="0" smtClean="0">
                        <a:latin typeface="Cambria Math" panose="02040503050406030204" pitchFamily="18" charset="0"/>
                        <a:cs typeface="Times New Roman" panose="02020603050405020304" pitchFamily="18" charset="0"/>
                      </a:rPr>
                      <m:t>+</m:t>
                    </m:r>
                    <m:r>
                      <a:rPr lang="en-US" altLang="zh-CN" b="0" i="1" dirty="0" smtClean="0">
                        <a:latin typeface="Cambria Math" panose="02040503050406030204" pitchFamily="18" charset="0"/>
                        <a:cs typeface="Times New Roman" panose="02020603050405020304" pitchFamily="18" charset="0"/>
                      </a:rPr>
                      <m:t>𝑃</m:t>
                    </m:r>
                    <m:r>
                      <a:rPr lang="en-US" altLang="zh-CN" b="0" i="1" dirty="0" smtClean="0">
                        <a:latin typeface="Cambria Math" panose="02040503050406030204" pitchFamily="18" charset="0"/>
                        <a:cs typeface="Times New Roman" panose="02020603050405020304" pitchFamily="18" charset="0"/>
                      </a:rPr>
                      <m:t>.</m:t>
                    </m:r>
                  </m:oMath>
                </a14:m>
                <a:endParaRPr lang="zh-CN" altLang="en-US" i="1" dirty="0">
                  <a:latin typeface="楷体" panose="02010609060101010101" pitchFamily="49" charset="-122"/>
                  <a:ea typeface="楷体" panose="02010609060101010101" pitchFamily="49" charset="-122"/>
                </a:endParaRPr>
              </a:p>
              <a:p>
                <a:pPr marL="285750" lvl="1" indent="-285750">
                  <a:lnSpc>
                    <a:spcPct val="150000"/>
                  </a:lnSpc>
                  <a:buFont typeface="Arial" panose="020B0604020202020204" pitchFamily="34" charset="0"/>
                  <a:buChar char="•"/>
                </a:pPr>
                <a:r>
                  <a:rPr lang="zh-CN" altLang="en-US" b="1" kern="100" dirty="0" smtClean="0">
                    <a:latin typeface="楷体" panose="02010609060101010101" pitchFamily="49" charset="-122"/>
                    <a:ea typeface="楷体" panose="02010609060101010101" pitchFamily="49" charset="-122"/>
                    <a:cs typeface="Times New Roman" panose="02020603050405020304" pitchFamily="18" charset="0"/>
                  </a:rPr>
                  <a:t>目标函数</a:t>
                </a:r>
                <a:r>
                  <a:rPr lang="en-US" altLang="zh-CN" b="1" kern="100" dirty="0" smtClean="0">
                    <a:latin typeface="楷体" panose="02010609060101010101" pitchFamily="49" charset="-122"/>
                    <a:ea typeface="楷体" panose="02010609060101010101" pitchFamily="49" charset="-122"/>
                    <a:cs typeface="Times New Roman" panose="02020603050405020304" pitchFamily="18" charset="0"/>
                  </a:rPr>
                  <a:t>:</a:t>
                </a:r>
                <a14:m>
                  <m:oMath xmlns:m="http://schemas.openxmlformats.org/officeDocument/2006/math">
                    <m:sSub>
                      <m:sSubPr>
                        <m:ctrlPr>
                          <a:rPr lang="en-US" altLang="zh-CN" i="1" dirty="0">
                            <a:solidFill>
                              <a:prstClr val="black"/>
                            </a:solidFill>
                            <a:latin typeface="Cambria Math" panose="02040503050406030204" pitchFamily="18" charset="0"/>
                          </a:rPr>
                        </m:ctrlPr>
                      </m:sSubPr>
                      <m:e>
                        <m:r>
                          <a:rPr lang="en-US" altLang="zh-CN" i="1" dirty="0">
                            <a:solidFill>
                              <a:prstClr val="black"/>
                            </a:solidFill>
                            <a:latin typeface="Cambria Math" panose="02040503050406030204" pitchFamily="18" charset="0"/>
                          </a:rPr>
                          <m:t>𝐶</m:t>
                        </m:r>
                      </m:e>
                      <m:sub>
                        <m:r>
                          <a:rPr lang="en-US" altLang="zh-CN" i="1" dirty="0">
                            <a:solidFill>
                              <a:prstClr val="black"/>
                            </a:solidFill>
                            <a:latin typeface="Cambria Math" panose="02040503050406030204" pitchFamily="18" charset="0"/>
                          </a:rPr>
                          <m:t>𝑚𝑎𝑥</m:t>
                        </m:r>
                      </m:sub>
                    </m:sSub>
                    <m:r>
                      <a:rPr lang="zh-CN" altLang="en-US" i="1" dirty="0">
                        <a:solidFill>
                          <a:prstClr val="black"/>
                        </a:solidFill>
                        <a:latin typeface="Cambria Math" panose="02040503050406030204" pitchFamily="18" charset="0"/>
                      </a:rPr>
                      <m:t>，</m:t>
                    </m:r>
                  </m:oMath>
                </a14:m>
                <a:r>
                  <a:rPr lang="zh-CN" altLang="en-US" dirty="0" smtClean="0">
                    <a:solidFill>
                      <a:prstClr val="black"/>
                    </a:solidFill>
                    <a:latin typeface="楷体" panose="02010609060101010101" pitchFamily="49" charset="-122"/>
                    <a:ea typeface="楷体" panose="02010609060101010101" pitchFamily="49" charset="-122"/>
                  </a:rPr>
                  <a:t>最小化最大完工时间</a:t>
                </a:r>
                <a:endParaRPr lang="en-US" altLang="zh-CN" dirty="0" smtClean="0">
                  <a:solidFill>
                    <a:prstClr val="black"/>
                  </a:solidFill>
                  <a:latin typeface="楷体" panose="02010609060101010101" pitchFamily="49" charset="-122"/>
                  <a:ea typeface="楷体" panose="02010609060101010101" pitchFamily="49" charset="-122"/>
                </a:endParaRPr>
              </a:p>
              <a:p>
                <a:pPr marL="285750" lvl="1" indent="-285750">
                  <a:lnSpc>
                    <a:spcPct val="150000"/>
                  </a:lnSpc>
                  <a:buFont typeface="Arial" panose="020B0604020202020204" pitchFamily="34" charset="0"/>
                  <a:buChar char="•"/>
                </a:pPr>
                <a14:m>
                  <m:oMath xmlns:m="http://schemas.openxmlformats.org/officeDocument/2006/math">
                    <m:r>
                      <a:rPr lang="zh-CN" altLang="en-US" b="1" i="1" smtClean="0">
                        <a:solidFill>
                          <a:prstClr val="black"/>
                        </a:solidFill>
                        <a:latin typeface="Cambria Math" panose="02040503050406030204" pitchFamily="18" charset="0"/>
                        <a:ea typeface="等线" panose="02010600030101010101" pitchFamily="2" charset="-122"/>
                      </a:rPr>
                      <m:t>𝜶</m:t>
                    </m:r>
                    <m:r>
                      <a:rPr lang="en-US" altLang="zh-CN" b="1" i="1">
                        <a:solidFill>
                          <a:prstClr val="black"/>
                        </a:solidFill>
                        <a:latin typeface="Cambria Math" panose="02040503050406030204" pitchFamily="18" charset="0"/>
                        <a:ea typeface="等线" panose="02010600030101010101" pitchFamily="2" charset="-122"/>
                      </a:rPr>
                      <m:t>|</m:t>
                    </m:r>
                    <m:r>
                      <a:rPr lang="zh-CN" altLang="en-US" b="1" i="1" smtClean="0">
                        <a:solidFill>
                          <a:prstClr val="black"/>
                        </a:solidFill>
                        <a:latin typeface="Cambria Math" panose="02040503050406030204" pitchFamily="18" charset="0"/>
                        <a:ea typeface="等线" panose="02010600030101010101" pitchFamily="2" charset="-122"/>
                      </a:rPr>
                      <m:t>𝜷</m:t>
                    </m:r>
                    <m:r>
                      <a:rPr lang="en-US" altLang="zh-CN" b="1" i="1">
                        <a:solidFill>
                          <a:prstClr val="black"/>
                        </a:solidFill>
                        <a:latin typeface="Cambria Math" panose="02040503050406030204" pitchFamily="18" charset="0"/>
                        <a:ea typeface="等线" panose="02010600030101010101" pitchFamily="2" charset="-122"/>
                      </a:rPr>
                      <m:t>|</m:t>
                    </m:r>
                    <m:r>
                      <a:rPr lang="zh-CN" altLang="en-US" b="1" i="1" smtClean="0">
                        <a:solidFill>
                          <a:prstClr val="black"/>
                        </a:solidFill>
                        <a:latin typeface="Cambria Math" panose="02040503050406030204" pitchFamily="18" charset="0"/>
                        <a:ea typeface="等线" panose="02010600030101010101" pitchFamily="2" charset="-122"/>
                      </a:rPr>
                      <m:t>𝜸</m:t>
                    </m:r>
                  </m:oMath>
                </a14:m>
                <a:r>
                  <a:rPr lang="zh-CN" altLang="en-US" dirty="0" smtClean="0">
                    <a:solidFill>
                      <a:prstClr val="black"/>
                    </a:solidFill>
                    <a:latin typeface="楷体" panose="02010609060101010101" pitchFamily="49" charset="-122"/>
                    <a:ea typeface="楷体" panose="02010609060101010101" pitchFamily="49" charset="-122"/>
                  </a:rPr>
                  <a:t>：</a:t>
                </a:r>
                <a14:m>
                  <m:oMath xmlns:m="http://schemas.openxmlformats.org/officeDocument/2006/math">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𝑃</m:t>
                        </m:r>
                      </m:e>
                      <m:sub>
                        <m:r>
                          <a:rPr lang="en-US" altLang="zh-CN" i="1">
                            <a:solidFill>
                              <a:prstClr val="black"/>
                            </a:solidFill>
                            <a:latin typeface="Cambria Math" panose="02040503050406030204" pitchFamily="18" charset="0"/>
                          </a:rPr>
                          <m:t>𝑚</m:t>
                        </m:r>
                      </m:sub>
                    </m:sSub>
                    <m:r>
                      <a:rPr lang="en-US" altLang="zh-CN">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𝑟</m:t>
                        </m:r>
                      </m:e>
                      <m:sub>
                        <m:r>
                          <a:rPr lang="en-US" altLang="zh-CN" i="1">
                            <a:solidFill>
                              <a:prstClr val="black"/>
                            </a:solidFill>
                            <a:latin typeface="Cambria Math" panose="02040503050406030204" pitchFamily="18" charset="0"/>
                          </a:rPr>
                          <m:t>𝑗</m:t>
                        </m:r>
                      </m:sub>
                    </m:sSub>
                    <m:r>
                      <a:rPr lang="en-US" altLang="zh-CN">
                        <a:solidFill>
                          <a:prstClr val="black"/>
                        </a:solidFill>
                        <a:latin typeface="Cambria Math" panose="02040503050406030204" pitchFamily="18" charset="0"/>
                      </a:rPr>
                      <m:t>,</m:t>
                    </m:r>
                    <m:sSub>
                      <m:sSubPr>
                        <m:ctrlPr>
                          <a:rPr lang="zh-CN"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𝑠</m:t>
                        </m:r>
                      </m:e>
                      <m:sub>
                        <m:r>
                          <a:rPr lang="en-US" altLang="zh-CN" i="1">
                            <a:solidFill>
                              <a:prstClr val="black"/>
                            </a:solidFill>
                            <a:latin typeface="Cambria Math" panose="02040503050406030204" pitchFamily="18" charset="0"/>
                          </a:rPr>
                          <m:t>𝑗</m:t>
                        </m:r>
                      </m:sub>
                    </m:sSub>
                    <m:r>
                      <a:rPr lang="en-US" altLang="zh-CN">
                        <a:solidFill>
                          <a:prstClr val="black"/>
                        </a:solidFill>
                        <a:latin typeface="Cambria Math" panose="02040503050406030204" pitchFamily="18" charset="0"/>
                      </a:rPr>
                      <m:t>,</m:t>
                    </m:r>
                    <m:r>
                      <a:rPr lang="en-US" altLang="zh-CN" i="1" dirty="0">
                        <a:solidFill>
                          <a:prstClr val="black"/>
                        </a:solidFill>
                        <a:latin typeface="Cambria Math" panose="02040503050406030204" pitchFamily="18" charset="0"/>
                      </a:rPr>
                      <m:t>𝑝</m:t>
                    </m:r>
                    <m:r>
                      <a:rPr lang="en-US" altLang="zh-CN" i="1" dirty="0">
                        <a:solidFill>
                          <a:prstClr val="black"/>
                        </a:solidFill>
                        <a:latin typeface="Cambria Math" panose="02040503050406030204" pitchFamily="18" charset="0"/>
                      </a:rPr>
                      <m:t>− </m:t>
                    </m:r>
                    <m:r>
                      <a:rPr lang="en-US" altLang="zh-CN" i="1" dirty="0">
                        <a:solidFill>
                          <a:prstClr val="black"/>
                        </a:solidFill>
                        <a:latin typeface="Cambria Math" panose="02040503050406030204" pitchFamily="18" charset="0"/>
                      </a:rPr>
                      <m:t>𝑏𝑎𝑡𝑐h</m:t>
                    </m:r>
                    <m:r>
                      <a:rPr lang="zh-CN" altLang="zh-CN" i="1">
                        <a:solidFill>
                          <a:prstClr val="black"/>
                        </a:solidFill>
                        <a:latin typeface="Cambria Math" panose="02040503050406030204" pitchFamily="18" charset="0"/>
                      </a:rPr>
                      <m:t> </m:t>
                    </m:r>
                    <m:r>
                      <a:rPr lang="en-US" altLang="zh-CN">
                        <a:solidFill>
                          <a:prstClr val="black"/>
                        </a:solidFill>
                        <a:latin typeface="Cambria Math" panose="02040503050406030204" pitchFamily="18" charset="0"/>
                      </a:rPr>
                      <m:t>∣</m:t>
                    </m:r>
                    <m:sSub>
                      <m:sSubPr>
                        <m:ctrlPr>
                          <a:rPr lang="en-US" altLang="zh-CN" i="1" dirty="0">
                            <a:solidFill>
                              <a:prstClr val="black"/>
                            </a:solidFill>
                            <a:latin typeface="Cambria Math" panose="02040503050406030204" pitchFamily="18" charset="0"/>
                          </a:rPr>
                        </m:ctrlPr>
                      </m:sSubPr>
                      <m:e>
                        <m:r>
                          <a:rPr lang="en-US" altLang="zh-CN" i="1" dirty="0">
                            <a:solidFill>
                              <a:prstClr val="black"/>
                            </a:solidFill>
                            <a:latin typeface="Cambria Math" panose="02040503050406030204" pitchFamily="18" charset="0"/>
                          </a:rPr>
                          <m:t>𝐶</m:t>
                        </m:r>
                      </m:e>
                      <m:sub>
                        <m:r>
                          <a:rPr lang="en-US" altLang="zh-CN" i="1" dirty="0">
                            <a:solidFill>
                              <a:prstClr val="black"/>
                            </a:solidFill>
                            <a:latin typeface="Cambria Math" panose="02040503050406030204" pitchFamily="18" charset="0"/>
                          </a:rPr>
                          <m:t>𝑚𝑎𝑥</m:t>
                        </m:r>
                      </m:sub>
                    </m:sSub>
                  </m:oMath>
                </a14:m>
                <a:endParaRPr lang="en-US" altLang="zh-CN" dirty="0" smtClean="0">
                  <a:solidFill>
                    <a:prstClr val="black"/>
                  </a:solidFill>
                  <a:latin typeface="楷体" panose="02010609060101010101" pitchFamily="49" charset="-122"/>
                  <a:ea typeface="楷体" panose="02010609060101010101" pitchFamily="49" charset="-122"/>
                </a:endParaRPr>
              </a:p>
              <a:p>
                <a:pPr marL="285750" lvl="1" indent="-285750">
                  <a:lnSpc>
                    <a:spcPct val="150000"/>
                  </a:lnSpc>
                  <a:buFont typeface="Arial" panose="020B0604020202020204" pitchFamily="34" charset="0"/>
                  <a:buChar char="•"/>
                </a:pPr>
                <a:endParaRPr lang="en-US" altLang="zh-CN" dirty="0">
                  <a:solidFill>
                    <a:prstClr val="black"/>
                  </a:solidFill>
                  <a:latin typeface="等线" panose="020F0502020204030204"/>
                  <a:ea typeface="等线" panose="02010600030101010101" pitchFamily="2" charset="-122"/>
                </a:endParaRPr>
              </a:p>
            </p:txBody>
          </p:sp>
        </mc:Choice>
        <mc:Fallback xmlns="">
          <p:sp>
            <p:nvSpPr>
              <p:cNvPr id="26" name="文本框 25"/>
              <p:cNvSpPr txBox="1">
                <a:spLocks noRot="1" noChangeAspect="1" noMove="1" noResize="1" noEditPoints="1" noAdjustHandles="1" noChangeArrowheads="1" noChangeShapeType="1" noTextEdit="1"/>
              </p:cNvSpPr>
              <p:nvPr/>
            </p:nvSpPr>
            <p:spPr>
              <a:xfrm>
                <a:off x="704167" y="833245"/>
                <a:ext cx="10904108" cy="5976251"/>
              </a:xfrm>
              <a:prstGeom prst="rect">
                <a:avLst/>
              </a:prstGeom>
              <a:blipFill>
                <a:blip r:embed="rId2"/>
                <a:stretch>
                  <a:fillRect l="-503" r="-25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23870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mc:AlternateContent xmlns:mc="http://schemas.openxmlformats.org/markup-compatibility/2006" xmlns:a14="http://schemas.microsoft.com/office/drawing/2010/main">
        <mc:Choice Requires="a14">
          <p:sp>
            <p:nvSpPr>
              <p:cNvPr id="1768" name="矩形 1767"/>
              <p:cNvSpPr/>
              <p:nvPr/>
            </p:nvSpPr>
            <p:spPr>
              <a:xfrm>
                <a:off x="3500537" y="310334"/>
                <a:ext cx="2543124" cy="358364"/>
              </a:xfrm>
              <a:prstGeom prst="rect">
                <a:avLst/>
              </a:prstGeom>
            </p:spPr>
            <p:txBody>
              <a:bodyPr wrap="none" lIns="91436" tIns="45718" rIns="91436" bIns="45718">
                <a:spAutoFit/>
              </a:bodyPr>
              <a:lstStyle/>
              <a:p>
                <a:pPr algn="ctr"/>
                <a14:m>
                  <m:oMath xmlns:m="http://schemas.openxmlformats.org/officeDocument/2006/math">
                    <m:r>
                      <a:rPr lang="en-US" altLang="zh-CN" sz="1600" i="1">
                        <a:solidFill>
                          <a:prstClr val="black"/>
                        </a:solidFill>
                        <a:latin typeface="Cambria Math" panose="02040503050406030204" pitchFamily="18" charset="0"/>
                      </a:rPr>
                      <m:t>𝑃</m:t>
                    </m:r>
                    <m:r>
                      <a:rPr lang="en-US" altLang="zh-CN" sz="1600" i="1">
                        <a:solidFill>
                          <a:prstClr val="black"/>
                        </a:solidFill>
                        <a:latin typeface="Cambria Math" panose="02040503050406030204" pitchFamily="18" charset="0"/>
                      </a:rPr>
                      <m:t>∣</m:t>
                    </m:r>
                    <m:r>
                      <m:rPr>
                        <m:nor/>
                      </m:rPr>
                      <a:rPr lang="en-US" altLang="zh-CN" sz="1600" dirty="0">
                        <a:solidFill>
                          <a:prstClr val="black"/>
                        </a:solidFill>
                        <a:latin typeface="等线" panose="020F0502020204030204"/>
                        <a:ea typeface="等线" panose="02010600030101010101" pitchFamily="2" charset="-122"/>
                      </a:rPr>
                      <m:t> </m:t>
                    </m:r>
                    <m:sSub>
                      <m:sSubPr>
                        <m:ctrlPr>
                          <a:rPr lang="zh-CN"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𝑟</m:t>
                        </m:r>
                      </m:e>
                      <m:sub>
                        <m:r>
                          <a:rPr lang="en-US" altLang="zh-CN" sz="1600" i="1">
                            <a:solidFill>
                              <a:prstClr val="black"/>
                            </a:solidFill>
                            <a:latin typeface="Cambria Math" panose="02040503050406030204" pitchFamily="18" charset="0"/>
                          </a:rPr>
                          <m:t>𝑗</m:t>
                        </m:r>
                      </m:sub>
                    </m:sSub>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𝑝</m:t>
                    </m:r>
                    <m:r>
                      <a:rPr lang="en-US" altLang="zh-CN" sz="1600" i="1" dirty="0">
                        <a:solidFill>
                          <a:prstClr val="black"/>
                        </a:solidFill>
                        <a:latin typeface="Cambria Math" panose="02040503050406030204" pitchFamily="18" charset="0"/>
                      </a:rPr>
                      <m:t>− </m:t>
                    </m:r>
                    <m:r>
                      <a:rPr lang="en-US" altLang="zh-CN" sz="1600" i="1" dirty="0">
                        <a:solidFill>
                          <a:prstClr val="black"/>
                        </a:solidFill>
                        <a:latin typeface="Cambria Math" panose="02040503050406030204" pitchFamily="18" charset="0"/>
                      </a:rPr>
                      <m:t>𝑏𝑎𝑡𝑐h</m:t>
                    </m:r>
                  </m:oMath>
                </a14:m>
                <a:r>
                  <a:rPr lang="en-US" altLang="zh-CN" sz="1600" dirty="0">
                    <a:solidFill>
                      <a:prstClr val="black"/>
                    </a:solidFill>
                    <a:latin typeface="等线" panose="020F0502020204030204"/>
                    <a:ea typeface="等线" panose="02010600030101010101" pitchFamily="2" charset="-122"/>
                  </a:rPr>
                  <a:t>, </a:t>
                </a:r>
                <a14:m>
                  <m:oMath xmlns:m="http://schemas.openxmlformats.org/officeDocument/2006/math">
                    <m:sSub>
                      <m:sSubPr>
                        <m:ctrlPr>
                          <a:rPr lang="zh-CN"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𝑠</m:t>
                        </m:r>
                      </m:e>
                      <m:sub>
                        <m:r>
                          <a:rPr lang="en-US" altLang="zh-CN" sz="1600" i="1">
                            <a:solidFill>
                              <a:prstClr val="black"/>
                            </a:solidFill>
                            <a:latin typeface="Cambria Math" panose="02040503050406030204" pitchFamily="18" charset="0"/>
                          </a:rPr>
                          <m:t>𝑗</m:t>
                        </m:r>
                      </m:sub>
                    </m:sSub>
                    <m:r>
                      <a:rPr lang="en-US" altLang="zh-CN" sz="1600">
                        <a:solidFill>
                          <a:prstClr val="black"/>
                        </a:solidFill>
                        <a:latin typeface="Cambria Math" panose="02040503050406030204" pitchFamily="18" charset="0"/>
                      </a:rPr>
                      <m:t>∣</m:t>
                    </m:r>
                    <m:sSub>
                      <m:sSubPr>
                        <m:ctrlPr>
                          <a:rPr lang="zh-CN"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𝐶</m:t>
                        </m:r>
                      </m:e>
                      <m:sub>
                        <m:r>
                          <m:rPr>
                            <m:sty m:val="p"/>
                          </m:rPr>
                          <a:rPr lang="en-US" altLang="zh-CN" sz="1600">
                            <a:solidFill>
                              <a:prstClr val="black"/>
                            </a:solidFill>
                            <a:latin typeface="Cambria Math" panose="02040503050406030204" pitchFamily="18" charset="0"/>
                          </a:rPr>
                          <m:t>max</m:t>
                        </m:r>
                      </m:sub>
                    </m:sSub>
                  </m:oMath>
                </a14:m>
                <a:endParaRPr lang="en-US" altLang="zh-CN" dirty="0">
                  <a:solidFill>
                    <a:schemeClr val="bg1"/>
                  </a:solidFill>
                  <a:latin typeface="微软雅黑" pitchFamily="34" charset="-122"/>
                  <a:ea typeface="微软雅黑" pitchFamily="34" charset="-122"/>
                </a:endParaRPr>
              </a:p>
            </p:txBody>
          </p:sp>
        </mc:Choice>
        <mc:Fallback xmlns="">
          <p:sp>
            <p:nvSpPr>
              <p:cNvPr id="1768" name="矩形 1767"/>
              <p:cNvSpPr>
                <a:spLocks noRot="1" noChangeAspect="1" noMove="1" noResize="1" noEditPoints="1" noAdjustHandles="1" noChangeArrowheads="1" noChangeShapeType="1" noTextEdit="1"/>
              </p:cNvSpPr>
              <p:nvPr/>
            </p:nvSpPr>
            <p:spPr>
              <a:xfrm>
                <a:off x="3500537" y="310334"/>
                <a:ext cx="2543124" cy="358364"/>
              </a:xfrm>
              <a:prstGeom prst="rect">
                <a:avLst/>
              </a:prstGeom>
              <a:blipFill>
                <a:blip r:embed="rId2"/>
                <a:stretch>
                  <a:fillRect t="-3390" b="-16949"/>
                </a:stretch>
              </a:blipFill>
            </p:spPr>
            <p:txBody>
              <a:bodyPr/>
              <a:lstStyle/>
              <a:p>
                <a:r>
                  <a:rPr lang="zh-CN" altLang="en-US">
                    <a:noFill/>
                  </a:rPr>
                  <a:t> </a:t>
                </a:r>
              </a:p>
            </p:txBody>
          </p:sp>
        </mc:Fallback>
      </mc:AlternateContent>
      <p:sp>
        <p:nvSpPr>
          <p:cNvPr id="1769" name="圆角矩形 1768"/>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0"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1771" name="矩形 1770"/>
          <p:cNvSpPr/>
          <p:nvPr/>
        </p:nvSpPr>
        <p:spPr>
          <a:xfrm>
            <a:off x="633077" y="125666"/>
            <a:ext cx="2475358" cy="738664"/>
          </a:xfrm>
          <a:prstGeom prst="rect">
            <a:avLst/>
          </a:prstGeom>
        </p:spPr>
        <p:txBody>
          <a:bodyPr wrap="none">
            <a:spAutoFit/>
          </a:bodyPr>
          <a:lstStyle/>
          <a:p>
            <a:pPr>
              <a:lnSpc>
                <a:spcPct val="150000"/>
              </a:lnSpc>
            </a:pPr>
            <a:r>
              <a:rPr lang="en-US" altLang="zh-CN" sz="2800" dirty="0" smtClean="0">
                <a:solidFill>
                  <a:srgbClr val="157E9F"/>
                </a:solidFill>
                <a:latin typeface="方正清刻本悦宋简体" panose="02000000000000000000" pitchFamily="2" charset="-122"/>
                <a:ea typeface="方正清刻本悦宋简体" panose="02000000000000000000" pitchFamily="2" charset="-122"/>
              </a:rPr>
              <a:t> </a:t>
            </a:r>
            <a:r>
              <a:rPr lang="zh-CN" altLang="en-US" sz="2800" dirty="0" smtClean="0">
                <a:solidFill>
                  <a:srgbClr val="157E9F"/>
                </a:solidFill>
                <a:latin typeface="方正清刻本悦宋简体" panose="02000000000000000000" pitchFamily="2" charset="-122"/>
                <a:ea typeface="方正清刻本悦宋简体" panose="02000000000000000000" pitchFamily="2" charset="-122"/>
              </a:rPr>
              <a:t>近似算法设计</a:t>
            </a:r>
            <a:endParaRPr lang="en-US" altLang="zh-CN" sz="2800" dirty="0">
              <a:solidFill>
                <a:srgbClr val="157E9F"/>
              </a:solidFill>
              <a:latin typeface="方正清刻本悦宋简体" panose="02000000000000000000" pitchFamily="2" charset="-122"/>
              <a:ea typeface="方正清刻本悦宋简体" panose="02000000000000000000" pitchFamily="2" charset="-122"/>
            </a:endParaRPr>
          </a:p>
        </p:txBody>
      </p:sp>
      <mc:AlternateContent xmlns:mc="http://schemas.openxmlformats.org/markup-compatibility/2006" xmlns:a14="http://schemas.microsoft.com/office/drawing/2010/main">
        <mc:Choice Requires="a14">
          <p:sp>
            <p:nvSpPr>
              <p:cNvPr id="22" name="椭圆 21"/>
              <p:cNvSpPr>
                <a:spLocks noChangeAspect="1"/>
              </p:cNvSpPr>
              <p:nvPr/>
            </p:nvSpPr>
            <p:spPr>
              <a:xfrm>
                <a:off x="8248059" y="2966671"/>
                <a:ext cx="660400" cy="660400"/>
              </a:xfrm>
              <a:prstGeom prst="ellipse">
                <a:avLst/>
              </a:prstGeom>
              <a:noFill/>
              <a:ln w="19050"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1800" b="0" i="1" u="none" strike="noStrike" kern="0" cap="none" spc="0" normalizeH="0" baseline="0" noProof="0" smtClean="0">
                          <a:ln>
                            <a:noFill/>
                          </a:ln>
                          <a:solidFill>
                            <a:prstClr val="black"/>
                          </a:solidFill>
                          <a:effectLst/>
                          <a:uLnTx/>
                          <a:uFillTx/>
                          <a:latin typeface="Cambria Math" panose="02040503050406030204" pitchFamily="18" charset="0"/>
                        </a:rPr>
                        <m:t>𝜀</m:t>
                      </m:r>
                    </m:oMath>
                  </m:oMathPara>
                </a14:m>
                <a:endParaRPr kumimoji="0" lang="zh-CN" altLang="en-US" sz="1800" b="0" i="0" u="none" strike="noStrike" kern="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mc:Choice>
        <mc:Fallback xmlns="">
          <p:sp>
            <p:nvSpPr>
              <p:cNvPr id="22" name="椭圆 21"/>
              <p:cNvSpPr>
                <a:spLocks noRot="1" noChangeAspect="1" noMove="1" noResize="1" noEditPoints="1" noAdjustHandles="1" noChangeArrowheads="1" noChangeShapeType="1" noTextEdit="1"/>
              </p:cNvSpPr>
              <p:nvPr/>
            </p:nvSpPr>
            <p:spPr>
              <a:xfrm>
                <a:off x="8248059" y="2966671"/>
                <a:ext cx="660400" cy="660400"/>
              </a:xfrm>
              <a:prstGeom prst="ellipse">
                <a:avLst/>
              </a:prstGeom>
              <a:blipFill>
                <a:blip r:embed="rId3"/>
                <a:stretch>
                  <a:fillRect/>
                </a:stretch>
              </a:blipFill>
              <a:ln w="19050" cap="flat" cmpd="sng" algn="ctr">
                <a:solidFill>
                  <a:sysClr val="windowText" lastClr="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椭圆 22"/>
              <p:cNvSpPr>
                <a:spLocks noChangeAspect="1"/>
              </p:cNvSpPr>
              <p:nvPr/>
            </p:nvSpPr>
            <p:spPr>
              <a:xfrm>
                <a:off x="7231764" y="3778118"/>
                <a:ext cx="660400" cy="660400"/>
              </a:xfrm>
              <a:prstGeom prst="ellipse">
                <a:avLst/>
              </a:prstGeom>
              <a:noFill/>
              <a:ln w="19050"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0" cap="none" spc="0" normalizeH="0" baseline="0" noProof="0" smtClean="0">
                              <a:ln>
                                <a:noFill/>
                              </a:ln>
                              <a:solidFill>
                                <a:prstClr val="black"/>
                              </a:solidFill>
                              <a:effectLst/>
                              <a:uLnTx/>
                              <a:uFillTx/>
                              <a:latin typeface="Cambria Math" panose="02040503050406030204" pitchFamily="18" charset="0"/>
                              <a:cs typeface="+mn-cs"/>
                            </a:rPr>
                            <m:t>  </m:t>
                          </m:r>
                          <m:r>
                            <a:rPr kumimoji="0" lang="en-US" altLang="zh-CN" sz="1800" b="0" i="1" u="none" strike="noStrike" kern="0" cap="none" spc="0" normalizeH="0" baseline="0" noProof="0" smtClean="0">
                              <a:ln>
                                <a:noFill/>
                              </a:ln>
                              <a:solidFill>
                                <a:prstClr val="black"/>
                              </a:solidFill>
                              <a:effectLst/>
                              <a:uLnTx/>
                              <a:uFillTx/>
                              <a:latin typeface="Cambria Math" panose="02040503050406030204" pitchFamily="18" charset="0"/>
                              <a:cs typeface="+mn-cs"/>
                            </a:rPr>
                            <m:t>𝑛</m:t>
                          </m:r>
                        </m:e>
                        <m:sub>
                          <m:r>
                            <a:rPr kumimoji="0" lang="en-US" altLang="zh-CN" sz="1800" b="0" i="1" u="none" strike="noStrike" kern="0" cap="none" spc="0" normalizeH="0" baseline="0" noProof="0" smtClean="0">
                              <a:ln>
                                <a:noFill/>
                              </a:ln>
                              <a:solidFill>
                                <a:prstClr val="black"/>
                              </a:solidFill>
                              <a:effectLst/>
                              <a:uLnTx/>
                              <a:uFillTx/>
                              <a:latin typeface="Cambria Math" panose="02040503050406030204" pitchFamily="18" charset="0"/>
                              <a:cs typeface="+mn-cs"/>
                            </a:rPr>
                            <m:t>11</m:t>
                          </m:r>
                        </m:sub>
                      </m:sSub>
                    </m:oMath>
                  </m:oMathPara>
                </a14:m>
                <a:endParaRPr kumimoji="0" lang="zh-CN" altLang="en-US" sz="1800" b="0" i="0" u="none" strike="noStrike" kern="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mc:Choice>
        <mc:Fallback xmlns="">
          <p:sp>
            <p:nvSpPr>
              <p:cNvPr id="23" name="椭圆 22"/>
              <p:cNvSpPr>
                <a:spLocks noRot="1" noChangeAspect="1" noMove="1" noResize="1" noEditPoints="1" noAdjustHandles="1" noChangeArrowheads="1" noChangeShapeType="1" noTextEdit="1"/>
              </p:cNvSpPr>
              <p:nvPr/>
            </p:nvSpPr>
            <p:spPr>
              <a:xfrm>
                <a:off x="7231764" y="3778118"/>
                <a:ext cx="660400" cy="660400"/>
              </a:xfrm>
              <a:prstGeom prst="ellipse">
                <a:avLst/>
              </a:prstGeom>
              <a:blipFill>
                <a:blip r:embed="rId4"/>
                <a:stretch>
                  <a:fillRect/>
                </a:stretch>
              </a:blipFill>
              <a:ln w="19050" cap="flat" cmpd="sng" algn="ctr">
                <a:solidFill>
                  <a:sysClr val="windowText" lastClr="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椭圆 23"/>
              <p:cNvSpPr>
                <a:spLocks noChangeAspect="1"/>
              </p:cNvSpPr>
              <p:nvPr/>
            </p:nvSpPr>
            <p:spPr>
              <a:xfrm>
                <a:off x="9390668" y="3789909"/>
                <a:ext cx="660400" cy="660400"/>
              </a:xfrm>
              <a:prstGeom prst="ellipse">
                <a:avLst/>
              </a:prstGeom>
              <a:noFill/>
              <a:ln w="19050"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0" cap="none" spc="0" normalizeH="0" baseline="0" noProof="0" smtClean="0">
                              <a:ln>
                                <a:noFill/>
                              </a:ln>
                              <a:solidFill>
                                <a:prstClr val="black"/>
                              </a:solidFill>
                              <a:effectLst/>
                              <a:uLnTx/>
                              <a:uFillTx/>
                              <a:latin typeface="Cambria Math" panose="02040503050406030204" pitchFamily="18" charset="0"/>
                              <a:cs typeface="+mn-cs"/>
                            </a:rPr>
                            <m:t>  </m:t>
                          </m:r>
                          <m:r>
                            <a:rPr kumimoji="0" lang="en-US" altLang="zh-CN" sz="1800" b="0" i="1" u="none" strike="noStrike" kern="0" cap="none" spc="0" normalizeH="0" baseline="0" noProof="0" smtClean="0">
                              <a:ln>
                                <a:noFill/>
                              </a:ln>
                              <a:solidFill>
                                <a:prstClr val="black"/>
                              </a:solidFill>
                              <a:effectLst/>
                              <a:uLnTx/>
                              <a:uFillTx/>
                              <a:latin typeface="Cambria Math" panose="02040503050406030204" pitchFamily="18" charset="0"/>
                              <a:cs typeface="+mn-cs"/>
                            </a:rPr>
                            <m:t>𝑛</m:t>
                          </m:r>
                        </m:e>
                        <m:sub>
                          <m:r>
                            <a:rPr kumimoji="0" lang="en-US" altLang="zh-CN" sz="1800" b="0" i="1" u="none" strike="noStrike" kern="0" cap="none" spc="0" normalizeH="0" baseline="0" noProof="0" smtClean="0">
                              <a:ln>
                                <a:noFill/>
                              </a:ln>
                              <a:solidFill>
                                <a:prstClr val="black"/>
                              </a:solidFill>
                              <a:effectLst/>
                              <a:uLnTx/>
                              <a:uFillTx/>
                              <a:latin typeface="Cambria Math" panose="02040503050406030204" pitchFamily="18" charset="0"/>
                              <a:cs typeface="+mn-cs"/>
                            </a:rPr>
                            <m:t>12</m:t>
                          </m:r>
                        </m:sub>
                      </m:sSub>
                    </m:oMath>
                  </m:oMathPara>
                </a14:m>
                <a:endParaRPr kumimoji="0" lang="zh-CN" altLang="en-US" sz="1800" b="0" i="0" u="none" strike="noStrike" kern="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mc:Choice>
        <mc:Fallback xmlns="">
          <p:sp>
            <p:nvSpPr>
              <p:cNvPr id="24" name="椭圆 23"/>
              <p:cNvSpPr>
                <a:spLocks noRot="1" noChangeAspect="1" noMove="1" noResize="1" noEditPoints="1" noAdjustHandles="1" noChangeArrowheads="1" noChangeShapeType="1" noTextEdit="1"/>
              </p:cNvSpPr>
              <p:nvPr/>
            </p:nvSpPr>
            <p:spPr>
              <a:xfrm>
                <a:off x="9390668" y="3789909"/>
                <a:ext cx="660400" cy="660400"/>
              </a:xfrm>
              <a:prstGeom prst="ellipse">
                <a:avLst/>
              </a:prstGeom>
              <a:blipFill>
                <a:blip r:embed="rId5"/>
                <a:stretch>
                  <a:fillRect/>
                </a:stretch>
              </a:blipFill>
              <a:ln w="19050" cap="flat" cmpd="sng" algn="ctr">
                <a:solidFill>
                  <a:sysClr val="windowText" lastClr="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椭圆 24"/>
              <p:cNvSpPr>
                <a:spLocks noChangeAspect="1"/>
              </p:cNvSpPr>
              <p:nvPr/>
            </p:nvSpPr>
            <p:spPr>
              <a:xfrm>
                <a:off x="6507364" y="4756270"/>
                <a:ext cx="660400" cy="660400"/>
              </a:xfrm>
              <a:prstGeom prst="ellipse">
                <a:avLst/>
              </a:prstGeom>
              <a:noFill/>
              <a:ln w="19050" cap="flat" cmpd="sng" algn="ctr">
                <a:solidFill>
                  <a:sysClr val="windowText" lastClr="000000"/>
                </a:solidFill>
                <a:prstDash val="solid"/>
                <a:round/>
                <a:headEnd type="none" w="med" len="med"/>
                <a:tailEnd type="none" w="med" len="med"/>
              </a:ln>
              <a:effectLst/>
            </p:spPr>
            <p:txBody>
              <a:bodyPr rtlCol="0" anchor="ctr"/>
              <a:lstStyle/>
              <a:p>
                <a:pPr lvl="0" algn="ctr"/>
                <a14:m>
                  <m:oMathPara xmlns:m="http://schemas.openxmlformats.org/officeDocument/2006/math">
                    <m:oMathParaPr>
                      <m:jc m:val="centerGroup"/>
                    </m:oMathParaPr>
                    <m:oMath xmlns:m="http://schemas.openxmlformats.org/officeDocument/2006/math">
                      <m:sSub>
                        <m:sSubPr>
                          <m:ctrlPr>
                            <a:rPr lang="en-US" altLang="zh-CN" i="1" kern="0">
                              <a:solidFill>
                                <a:prstClr val="black"/>
                              </a:solidFill>
                              <a:latin typeface="Cambria Math" panose="02040503050406030204" pitchFamily="18" charset="0"/>
                            </a:rPr>
                          </m:ctrlPr>
                        </m:sSubPr>
                        <m:e>
                          <m:r>
                            <a:rPr lang="en-US" altLang="zh-CN" i="1" kern="0">
                              <a:solidFill>
                                <a:prstClr val="black"/>
                              </a:solidFill>
                              <a:latin typeface="Cambria Math" panose="02040503050406030204" pitchFamily="18" charset="0"/>
                            </a:rPr>
                            <m:t>  </m:t>
                          </m:r>
                          <m:r>
                            <a:rPr lang="en-US" altLang="zh-CN" i="1" kern="0">
                              <a:solidFill>
                                <a:prstClr val="black"/>
                              </a:solidFill>
                              <a:latin typeface="Cambria Math" panose="02040503050406030204" pitchFamily="18" charset="0"/>
                            </a:rPr>
                            <m:t>𝑛</m:t>
                          </m:r>
                        </m:e>
                        <m:sub>
                          <m:r>
                            <a:rPr lang="en-US" altLang="zh-CN" i="1" kern="0">
                              <a:solidFill>
                                <a:prstClr val="black"/>
                              </a:solidFill>
                              <a:latin typeface="Cambria Math" panose="02040503050406030204" pitchFamily="18" charset="0"/>
                            </a:rPr>
                            <m:t>21</m:t>
                          </m:r>
                        </m:sub>
                      </m:sSub>
                    </m:oMath>
                  </m:oMathPara>
                </a14:m>
                <a:endParaRPr kumimoji="0" lang="zh-CN" altLang="en-US" sz="1800" b="0" i="0" u="none" strike="noStrike" kern="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mc:Choice>
        <mc:Fallback xmlns="">
          <p:sp>
            <p:nvSpPr>
              <p:cNvPr id="25" name="椭圆 24"/>
              <p:cNvSpPr>
                <a:spLocks noRot="1" noChangeAspect="1" noMove="1" noResize="1" noEditPoints="1" noAdjustHandles="1" noChangeArrowheads="1" noChangeShapeType="1" noTextEdit="1"/>
              </p:cNvSpPr>
              <p:nvPr/>
            </p:nvSpPr>
            <p:spPr>
              <a:xfrm>
                <a:off x="6507364" y="4756270"/>
                <a:ext cx="660400" cy="660400"/>
              </a:xfrm>
              <a:prstGeom prst="ellipse">
                <a:avLst/>
              </a:prstGeom>
              <a:blipFill>
                <a:blip r:embed="rId6"/>
                <a:stretch>
                  <a:fillRect/>
                </a:stretch>
              </a:blipFill>
              <a:ln w="19050" cap="flat" cmpd="sng" algn="ctr">
                <a:solidFill>
                  <a:sysClr val="windowText" lastClr="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椭圆 25"/>
              <p:cNvSpPr>
                <a:spLocks noChangeAspect="1"/>
              </p:cNvSpPr>
              <p:nvPr/>
            </p:nvSpPr>
            <p:spPr>
              <a:xfrm>
                <a:off x="8248059" y="4821203"/>
                <a:ext cx="660400" cy="660400"/>
              </a:xfrm>
              <a:prstGeom prst="ellipse">
                <a:avLst/>
              </a:prstGeom>
              <a:noFill/>
              <a:ln w="19050"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0" cap="none" spc="0" normalizeH="0" baseline="0" noProof="0" smtClean="0">
                              <a:ln>
                                <a:noFill/>
                              </a:ln>
                              <a:solidFill>
                                <a:prstClr val="black"/>
                              </a:solidFill>
                              <a:effectLst/>
                              <a:uLnTx/>
                              <a:uFillTx/>
                              <a:latin typeface="Cambria Math" panose="02040503050406030204" pitchFamily="18" charset="0"/>
                              <a:cs typeface="+mn-cs"/>
                            </a:rPr>
                            <m:t>  </m:t>
                          </m:r>
                          <m:r>
                            <a:rPr kumimoji="0" lang="en-US" altLang="zh-CN" sz="1800" b="0" i="1" u="none" strike="noStrike" kern="0" cap="none" spc="0" normalizeH="0" baseline="0" noProof="0" smtClean="0">
                              <a:ln>
                                <a:noFill/>
                              </a:ln>
                              <a:solidFill>
                                <a:prstClr val="black"/>
                              </a:solidFill>
                              <a:effectLst/>
                              <a:uLnTx/>
                              <a:uFillTx/>
                              <a:latin typeface="Cambria Math" panose="02040503050406030204" pitchFamily="18" charset="0"/>
                              <a:cs typeface="+mn-cs"/>
                            </a:rPr>
                            <m:t>𝑛</m:t>
                          </m:r>
                        </m:e>
                        <m:sub>
                          <m:r>
                            <a:rPr kumimoji="0" lang="en-US" altLang="zh-CN" sz="1800" b="0" i="1" u="none" strike="noStrike" kern="0" cap="none" spc="0" normalizeH="0" baseline="0" noProof="0" smtClean="0">
                              <a:ln>
                                <a:noFill/>
                              </a:ln>
                              <a:solidFill>
                                <a:prstClr val="black"/>
                              </a:solidFill>
                              <a:effectLst/>
                              <a:uLnTx/>
                              <a:uFillTx/>
                              <a:latin typeface="Cambria Math" panose="02040503050406030204" pitchFamily="18" charset="0"/>
                              <a:cs typeface="+mn-cs"/>
                            </a:rPr>
                            <m:t>22</m:t>
                          </m:r>
                        </m:sub>
                      </m:sSub>
                    </m:oMath>
                  </m:oMathPara>
                </a14:m>
                <a:endParaRPr kumimoji="0" lang="zh-CN" altLang="en-US" sz="1800" b="0" i="0" u="none" strike="noStrike" kern="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p:txBody>
          </p:sp>
        </mc:Choice>
        <mc:Fallback xmlns="">
          <p:sp>
            <p:nvSpPr>
              <p:cNvPr id="26" name="椭圆 25"/>
              <p:cNvSpPr>
                <a:spLocks noRot="1" noChangeAspect="1" noMove="1" noResize="1" noEditPoints="1" noAdjustHandles="1" noChangeArrowheads="1" noChangeShapeType="1" noTextEdit="1"/>
              </p:cNvSpPr>
              <p:nvPr/>
            </p:nvSpPr>
            <p:spPr>
              <a:xfrm>
                <a:off x="8248059" y="4821203"/>
                <a:ext cx="660400" cy="660400"/>
              </a:xfrm>
              <a:prstGeom prst="ellipse">
                <a:avLst/>
              </a:prstGeom>
              <a:blipFill>
                <a:blip r:embed="rId7"/>
                <a:stretch>
                  <a:fillRect/>
                </a:stretch>
              </a:blipFill>
              <a:ln w="19050" cap="flat" cmpd="sng" algn="ctr">
                <a:solidFill>
                  <a:sysClr val="windowText" lastClr="000000"/>
                </a:solidFill>
                <a:prstDash val="solid"/>
                <a:round/>
                <a:headEnd type="none" w="med" len="med"/>
                <a:tailEnd type="none" w="med" len="med"/>
              </a:ln>
              <a:effectLst/>
            </p:spPr>
            <p:txBody>
              <a:bodyPr/>
              <a:lstStyle/>
              <a:p>
                <a:r>
                  <a:rPr lang="zh-CN" altLang="en-US">
                    <a:noFill/>
                  </a:rPr>
                  <a:t> </a:t>
                </a:r>
              </a:p>
            </p:txBody>
          </p:sp>
        </mc:Fallback>
      </mc:AlternateContent>
      <p:cxnSp>
        <p:nvCxnSpPr>
          <p:cNvPr id="28" name="直接箭头连接符 27"/>
          <p:cNvCxnSpPr>
            <a:stCxn id="22" idx="3"/>
            <a:endCxn id="23" idx="7"/>
          </p:cNvCxnSpPr>
          <p:nvPr/>
        </p:nvCxnSpPr>
        <p:spPr>
          <a:xfrm flipH="1">
            <a:off x="7795451" y="3530358"/>
            <a:ext cx="549321" cy="344473"/>
          </a:xfrm>
          <a:prstGeom prst="straightConnector1">
            <a:avLst/>
          </a:prstGeom>
          <a:noFill/>
          <a:ln w="19050" cap="flat" cmpd="sng" algn="ctr">
            <a:solidFill>
              <a:sysClr val="windowText" lastClr="000000"/>
            </a:solidFill>
            <a:prstDash val="solid"/>
            <a:miter lim="800000"/>
            <a:tailEnd type="triangle" w="med" len="lg"/>
          </a:ln>
          <a:effectLst/>
        </p:spPr>
      </p:cxnSp>
      <p:cxnSp>
        <p:nvCxnSpPr>
          <p:cNvPr id="29" name="直接箭头连接符 28"/>
          <p:cNvCxnSpPr>
            <a:stCxn id="22" idx="5"/>
            <a:endCxn id="24" idx="1"/>
          </p:cNvCxnSpPr>
          <p:nvPr/>
        </p:nvCxnSpPr>
        <p:spPr>
          <a:xfrm>
            <a:off x="8811746" y="3530358"/>
            <a:ext cx="675635" cy="356264"/>
          </a:xfrm>
          <a:prstGeom prst="straightConnector1">
            <a:avLst/>
          </a:prstGeom>
          <a:noFill/>
          <a:ln w="19050" cap="flat" cmpd="sng" algn="ctr">
            <a:solidFill>
              <a:sysClr val="windowText" lastClr="000000"/>
            </a:solidFill>
            <a:prstDash val="solid"/>
            <a:miter lim="800000"/>
            <a:tailEnd type="triangle" w="med" len="lg"/>
          </a:ln>
          <a:effectLst/>
        </p:spPr>
      </p:cxnSp>
      <p:cxnSp>
        <p:nvCxnSpPr>
          <p:cNvPr id="30" name="直接箭头连接符 29"/>
          <p:cNvCxnSpPr>
            <a:stCxn id="23" idx="3"/>
            <a:endCxn id="25" idx="0"/>
          </p:cNvCxnSpPr>
          <p:nvPr/>
        </p:nvCxnSpPr>
        <p:spPr>
          <a:xfrm flipH="1">
            <a:off x="6837564" y="4341805"/>
            <a:ext cx="490913" cy="414465"/>
          </a:xfrm>
          <a:prstGeom prst="straightConnector1">
            <a:avLst/>
          </a:prstGeom>
          <a:noFill/>
          <a:ln w="19050" cap="flat" cmpd="sng" algn="ctr">
            <a:solidFill>
              <a:sysClr val="windowText" lastClr="000000"/>
            </a:solidFill>
            <a:prstDash val="solid"/>
            <a:miter lim="800000"/>
            <a:tailEnd type="triangle" w="med" len="lg"/>
          </a:ln>
          <a:effectLst/>
        </p:spPr>
      </p:cxnSp>
      <p:cxnSp>
        <p:nvCxnSpPr>
          <p:cNvPr id="31" name="直接箭头连接符 30"/>
          <p:cNvCxnSpPr>
            <a:stCxn id="23" idx="5"/>
            <a:endCxn id="26" idx="0"/>
          </p:cNvCxnSpPr>
          <p:nvPr/>
        </p:nvCxnSpPr>
        <p:spPr>
          <a:xfrm>
            <a:off x="7795451" y="4341805"/>
            <a:ext cx="782808" cy="479398"/>
          </a:xfrm>
          <a:prstGeom prst="straightConnector1">
            <a:avLst/>
          </a:prstGeom>
          <a:noFill/>
          <a:ln w="19050" cap="flat" cmpd="sng" algn="ctr">
            <a:solidFill>
              <a:sysClr val="windowText" lastClr="000000"/>
            </a:solidFill>
            <a:prstDash val="solid"/>
            <a:miter lim="800000"/>
            <a:tailEnd type="triangle" w="med" len="lg"/>
          </a:ln>
          <a:effectLst/>
        </p:spPr>
      </p:cxnSp>
      <mc:AlternateContent xmlns:mc="http://schemas.openxmlformats.org/markup-compatibility/2006" xmlns:a14="http://schemas.microsoft.com/office/drawing/2010/main">
        <mc:Choice Requires="a14">
          <p:sp>
            <p:nvSpPr>
              <p:cNvPr id="35" name="椭圆 34"/>
              <p:cNvSpPr>
                <a:spLocks noChangeAspect="1"/>
              </p:cNvSpPr>
              <p:nvPr/>
            </p:nvSpPr>
            <p:spPr>
              <a:xfrm>
                <a:off x="8248059" y="6012934"/>
                <a:ext cx="660400" cy="660400"/>
              </a:xfrm>
              <a:prstGeom prst="ellipse">
                <a:avLst/>
              </a:prstGeom>
              <a:noFill/>
              <a:ln w="19050" cap="flat" cmpd="sng" algn="ctr">
                <a:solidFill>
                  <a:sysClr val="windowText" lastClr="000000"/>
                </a:solidFill>
                <a:prstDash val="solid"/>
                <a:round/>
                <a:headEnd type="none" w="med" len="med"/>
                <a:tailEnd type="none" w="med" len="med"/>
              </a:ln>
              <a:effectLst/>
            </p:spPr>
            <p:txBody>
              <a:bodyPr rtlCol="0" anchor="ctr"/>
              <a:lstStyle/>
              <a:p>
                <a:pPr/>
                <a14:m>
                  <m:oMathPara xmlns:m="http://schemas.openxmlformats.org/officeDocument/2006/math">
                    <m:oMathParaPr>
                      <m:jc m:val="centerGroup"/>
                    </m:oMathParaPr>
                    <m:oMath xmlns:m="http://schemas.openxmlformats.org/officeDocument/2006/math">
                      <m:sSub>
                        <m:sSubPr>
                          <m:ctrlPr>
                            <a:rPr lang="en-US" altLang="zh-CN" i="1" kern="0" smtClean="0">
                              <a:solidFill>
                                <a:prstClr val="black"/>
                              </a:solidFill>
                              <a:latin typeface="Cambria Math" panose="02040503050406030204" pitchFamily="18" charset="0"/>
                            </a:rPr>
                          </m:ctrlPr>
                        </m:sSubPr>
                        <m:e>
                          <m:r>
                            <a:rPr lang="en-US" altLang="zh-CN" i="1" kern="0">
                              <a:solidFill>
                                <a:prstClr val="black"/>
                              </a:solidFill>
                              <a:latin typeface="Cambria Math" panose="02040503050406030204" pitchFamily="18" charset="0"/>
                            </a:rPr>
                            <m:t>  </m:t>
                          </m:r>
                          <m:r>
                            <a:rPr lang="en-US" altLang="zh-CN" i="1" kern="0">
                              <a:solidFill>
                                <a:prstClr val="black"/>
                              </a:solidFill>
                              <a:latin typeface="Cambria Math" panose="02040503050406030204" pitchFamily="18" charset="0"/>
                            </a:rPr>
                            <m:t>𝑛</m:t>
                          </m:r>
                        </m:e>
                        <m:sub>
                          <m:r>
                            <a:rPr lang="en-US" altLang="zh-CN" b="0" i="1" kern="0" smtClean="0">
                              <a:solidFill>
                                <a:prstClr val="black"/>
                              </a:solidFill>
                              <a:latin typeface="Cambria Math" panose="02040503050406030204" pitchFamily="18" charset="0"/>
                            </a:rPr>
                            <m:t>31</m:t>
                          </m:r>
                        </m:sub>
                      </m:sSub>
                    </m:oMath>
                  </m:oMathPara>
                </a14:m>
                <a:endParaRPr lang="zh-CN" altLang="en-US" dirty="0"/>
              </a:p>
            </p:txBody>
          </p:sp>
        </mc:Choice>
        <mc:Fallback xmlns="">
          <p:sp>
            <p:nvSpPr>
              <p:cNvPr id="35" name="椭圆 34"/>
              <p:cNvSpPr>
                <a:spLocks noRot="1" noChangeAspect="1" noMove="1" noResize="1" noEditPoints="1" noAdjustHandles="1" noChangeArrowheads="1" noChangeShapeType="1" noTextEdit="1"/>
              </p:cNvSpPr>
              <p:nvPr/>
            </p:nvSpPr>
            <p:spPr>
              <a:xfrm>
                <a:off x="8248059" y="6012934"/>
                <a:ext cx="660400" cy="660400"/>
              </a:xfrm>
              <a:prstGeom prst="ellipse">
                <a:avLst/>
              </a:prstGeom>
              <a:blipFill>
                <a:blip r:embed="rId8"/>
                <a:stretch>
                  <a:fillRect r="-901"/>
                </a:stretch>
              </a:blipFill>
              <a:ln w="19050" cap="flat" cmpd="sng" algn="ctr">
                <a:solidFill>
                  <a:sysClr val="windowText" lastClr="000000"/>
                </a:solidFill>
                <a:prstDash val="solid"/>
                <a:round/>
                <a:headEnd type="none" w="med" len="med"/>
                <a:tailEnd type="none" w="med" len="med"/>
              </a:ln>
              <a:effectLst/>
            </p:spPr>
            <p:txBody>
              <a:bodyPr/>
              <a:lstStyle/>
              <a:p>
                <a:r>
                  <a:rPr lang="zh-CN" altLang="en-US">
                    <a:noFill/>
                  </a:rPr>
                  <a:t> </a:t>
                </a:r>
              </a:p>
            </p:txBody>
          </p:sp>
        </mc:Fallback>
      </mc:AlternateContent>
      <p:cxnSp>
        <p:nvCxnSpPr>
          <p:cNvPr id="36" name="直接箭头连接符 35"/>
          <p:cNvCxnSpPr>
            <a:stCxn id="26" idx="4"/>
            <a:endCxn id="35" idx="0"/>
          </p:cNvCxnSpPr>
          <p:nvPr/>
        </p:nvCxnSpPr>
        <p:spPr>
          <a:xfrm>
            <a:off x="8578259" y="5481603"/>
            <a:ext cx="0" cy="531331"/>
          </a:xfrm>
          <a:prstGeom prst="straightConnector1">
            <a:avLst/>
          </a:prstGeom>
          <a:noFill/>
          <a:ln w="19050" cap="flat" cmpd="sng" algn="ctr">
            <a:solidFill>
              <a:sysClr val="windowText" lastClr="000000"/>
            </a:solidFill>
            <a:prstDash val="solid"/>
            <a:miter lim="800000"/>
            <a:tailEnd type="triangle" w="med" len="lg"/>
          </a:ln>
          <a:effectLst/>
        </p:spPr>
      </p:cxnSp>
      <p:cxnSp>
        <p:nvCxnSpPr>
          <p:cNvPr id="38" name="直接箭头连接符 37"/>
          <p:cNvCxnSpPr>
            <a:stCxn id="56" idx="6"/>
          </p:cNvCxnSpPr>
          <p:nvPr/>
        </p:nvCxnSpPr>
        <p:spPr>
          <a:xfrm>
            <a:off x="2243172" y="4281026"/>
            <a:ext cx="1349588" cy="2180"/>
          </a:xfrm>
          <a:prstGeom prst="straightConnector1">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3668286" y="4283675"/>
            <a:ext cx="628274" cy="3884"/>
          </a:xfrm>
          <a:prstGeom prst="straightConnector1">
            <a:avLst/>
          </a:prstGeom>
          <a:ln w="28575">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endCxn id="56" idx="4"/>
          </p:cNvCxnSpPr>
          <p:nvPr/>
        </p:nvCxnSpPr>
        <p:spPr>
          <a:xfrm flipV="1">
            <a:off x="2194814" y="4333780"/>
            <a:ext cx="1" cy="1347329"/>
          </a:xfrm>
          <a:prstGeom prst="straightConnector1">
            <a:avLst/>
          </a:prstGeom>
          <a:ln w="28575">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51" idx="0"/>
            <a:endCxn id="57" idx="3"/>
          </p:cNvCxnSpPr>
          <p:nvPr/>
        </p:nvCxnSpPr>
        <p:spPr>
          <a:xfrm flipV="1">
            <a:off x="2909627" y="4318329"/>
            <a:ext cx="690003" cy="1342784"/>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flipV="1">
            <a:off x="1329046" y="6431816"/>
            <a:ext cx="3560884" cy="1758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直接箭头连接符 44"/>
          <p:cNvCxnSpPr/>
          <p:nvPr/>
        </p:nvCxnSpPr>
        <p:spPr>
          <a:xfrm flipV="1">
            <a:off x="1472654" y="3627071"/>
            <a:ext cx="23446" cy="295714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6" name="文本框 45"/>
              <p:cNvSpPr txBox="1"/>
              <p:nvPr/>
            </p:nvSpPr>
            <p:spPr>
              <a:xfrm>
                <a:off x="5033538" y="6247150"/>
                <a:ext cx="4468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𝑝</m:t>
                      </m:r>
                      <m:r>
                        <a:rPr lang="en-US" altLang="zh-CN" i="1" dirty="0">
                          <a:latin typeface="Cambria Math" panose="02040503050406030204" pitchFamily="18" charset="0"/>
                        </a:rPr>
                        <m:t>𝑖</m:t>
                      </m:r>
                    </m:oMath>
                  </m:oMathPara>
                </a14:m>
                <a:endParaRPr lang="zh-CN" altLang="en-US" dirty="0"/>
              </a:p>
            </p:txBody>
          </p:sp>
        </mc:Choice>
        <mc:Fallback xmlns="">
          <p:sp>
            <p:nvSpPr>
              <p:cNvPr id="46" name="文本框 45"/>
              <p:cNvSpPr txBox="1">
                <a:spLocks noRot="1" noChangeAspect="1" noMove="1" noResize="1" noEditPoints="1" noAdjustHandles="1" noChangeArrowheads="1" noChangeShapeType="1" noTextEdit="1"/>
              </p:cNvSpPr>
              <p:nvPr/>
            </p:nvSpPr>
            <p:spPr>
              <a:xfrm>
                <a:off x="5033538" y="6247150"/>
                <a:ext cx="446853" cy="369332"/>
              </a:xfrm>
              <a:prstGeom prst="rect">
                <a:avLst/>
              </a:prstGeom>
              <a:blipFill>
                <a:blip r:embed="rId9"/>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1639708" y="3442405"/>
                <a:ext cx="4276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𝑟𝑖</m:t>
                      </m:r>
                    </m:oMath>
                  </m:oMathPara>
                </a14:m>
                <a:endParaRPr lang="zh-CN" altLang="en-US" dirty="0"/>
              </a:p>
            </p:txBody>
          </p:sp>
        </mc:Choice>
        <mc:Fallback xmlns="">
          <p:sp>
            <p:nvSpPr>
              <p:cNvPr id="47" name="矩形 46"/>
              <p:cNvSpPr>
                <a:spLocks noRot="1" noChangeAspect="1" noMove="1" noResize="1" noEditPoints="1" noAdjustHandles="1" noChangeArrowheads="1" noChangeShapeType="1" noTextEdit="1"/>
              </p:cNvSpPr>
              <p:nvPr/>
            </p:nvSpPr>
            <p:spPr>
              <a:xfrm>
                <a:off x="1639708" y="3442405"/>
                <a:ext cx="427618" cy="369332"/>
              </a:xfrm>
              <a:prstGeom prst="rect">
                <a:avLst/>
              </a:prstGeom>
              <a:blipFill>
                <a:blip r:embed="rId10"/>
                <a:stretch>
                  <a:fillRect/>
                </a:stretch>
              </a:blipFill>
            </p:spPr>
            <p:txBody>
              <a:bodyPr/>
              <a:lstStyle/>
              <a:p>
                <a:r>
                  <a:rPr lang="zh-CN" altLang="en-US">
                    <a:noFill/>
                  </a:rPr>
                  <a:t> </a:t>
                </a:r>
              </a:p>
            </p:txBody>
          </p:sp>
        </mc:Fallback>
      </mc:AlternateContent>
      <p:sp>
        <p:nvSpPr>
          <p:cNvPr id="50" name="椭圆 49"/>
          <p:cNvSpPr/>
          <p:nvPr/>
        </p:nvSpPr>
        <p:spPr>
          <a:xfrm>
            <a:off x="2146457" y="5661113"/>
            <a:ext cx="96715" cy="105508"/>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1" name="椭圆 50"/>
          <p:cNvSpPr/>
          <p:nvPr/>
        </p:nvSpPr>
        <p:spPr>
          <a:xfrm>
            <a:off x="2861269" y="5661113"/>
            <a:ext cx="96715" cy="10550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2" name="文本框 51"/>
              <p:cNvSpPr txBox="1"/>
              <p:nvPr/>
            </p:nvSpPr>
            <p:spPr>
              <a:xfrm>
                <a:off x="988942" y="4789134"/>
                <a:ext cx="4884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𝑅</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52" name="文本框 51"/>
              <p:cNvSpPr txBox="1">
                <a:spLocks noRot="1" noChangeAspect="1" noMove="1" noResize="1" noEditPoints="1" noAdjustHandles="1" noChangeArrowheads="1" noChangeShapeType="1" noTextEdit="1"/>
              </p:cNvSpPr>
              <p:nvPr/>
            </p:nvSpPr>
            <p:spPr>
              <a:xfrm>
                <a:off x="988942" y="4789134"/>
                <a:ext cx="488403"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p:cNvSpPr txBox="1"/>
              <p:nvPr/>
            </p:nvSpPr>
            <p:spPr>
              <a:xfrm>
                <a:off x="970381" y="4080527"/>
                <a:ext cx="4884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𝑅</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53" name="文本框 52"/>
              <p:cNvSpPr txBox="1">
                <a:spLocks noRot="1" noChangeAspect="1" noMove="1" noResize="1" noEditPoints="1" noAdjustHandles="1" noChangeArrowheads="1" noChangeShapeType="1" noTextEdit="1"/>
              </p:cNvSpPr>
              <p:nvPr/>
            </p:nvSpPr>
            <p:spPr>
              <a:xfrm>
                <a:off x="970381" y="4080527"/>
                <a:ext cx="488403" cy="36933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p:cNvSpPr txBox="1"/>
              <p:nvPr/>
            </p:nvSpPr>
            <p:spPr>
              <a:xfrm>
                <a:off x="991602" y="5497741"/>
                <a:ext cx="48308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𝑅</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54" name="文本框 53"/>
              <p:cNvSpPr txBox="1">
                <a:spLocks noRot="1" noChangeAspect="1" noMove="1" noResize="1" noEditPoints="1" noAdjustHandles="1" noChangeArrowheads="1" noChangeShapeType="1" noTextEdit="1"/>
              </p:cNvSpPr>
              <p:nvPr/>
            </p:nvSpPr>
            <p:spPr>
              <a:xfrm>
                <a:off x="991602" y="5497741"/>
                <a:ext cx="483081" cy="369332"/>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p:cNvSpPr txBox="1"/>
              <p:nvPr/>
            </p:nvSpPr>
            <p:spPr>
              <a:xfrm>
                <a:off x="3034861" y="3570544"/>
                <a:ext cx="4045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𝐷</m:t>
                      </m:r>
                    </m:oMath>
                  </m:oMathPara>
                </a14:m>
                <a:endParaRPr lang="zh-CN" altLang="en-US" dirty="0"/>
              </a:p>
            </p:txBody>
          </p:sp>
        </mc:Choice>
        <mc:Fallback xmlns="">
          <p:sp>
            <p:nvSpPr>
              <p:cNvPr id="55" name="文本框 54"/>
              <p:cNvSpPr txBox="1">
                <a:spLocks noRot="1" noChangeAspect="1" noMove="1" noResize="1" noEditPoints="1" noAdjustHandles="1" noChangeArrowheads="1" noChangeShapeType="1" noTextEdit="1"/>
              </p:cNvSpPr>
              <p:nvPr/>
            </p:nvSpPr>
            <p:spPr>
              <a:xfrm>
                <a:off x="3034861" y="3570544"/>
                <a:ext cx="404598" cy="369332"/>
              </a:xfrm>
              <a:prstGeom prst="rect">
                <a:avLst/>
              </a:prstGeom>
              <a:blipFill>
                <a:blip r:embed="rId14"/>
                <a:stretch>
                  <a:fillRect/>
                </a:stretch>
              </a:blipFill>
            </p:spPr>
            <p:txBody>
              <a:bodyPr/>
              <a:lstStyle/>
              <a:p>
                <a:r>
                  <a:rPr lang="zh-CN" altLang="en-US">
                    <a:noFill/>
                  </a:rPr>
                  <a:t> </a:t>
                </a:r>
              </a:p>
            </p:txBody>
          </p:sp>
        </mc:Fallback>
      </mc:AlternateContent>
      <p:sp>
        <p:nvSpPr>
          <p:cNvPr id="56" name="椭圆 55"/>
          <p:cNvSpPr/>
          <p:nvPr/>
        </p:nvSpPr>
        <p:spPr>
          <a:xfrm>
            <a:off x="2146457" y="4228272"/>
            <a:ext cx="96715" cy="10550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7" name="椭圆 56"/>
          <p:cNvSpPr/>
          <p:nvPr/>
        </p:nvSpPr>
        <p:spPr>
          <a:xfrm>
            <a:off x="3585466" y="4228272"/>
            <a:ext cx="96715" cy="10550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8" name="椭圆 57"/>
          <p:cNvSpPr/>
          <p:nvPr/>
        </p:nvSpPr>
        <p:spPr>
          <a:xfrm>
            <a:off x="4297838" y="4219530"/>
            <a:ext cx="96715" cy="105508"/>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9" name="文本框 58"/>
              <p:cNvSpPr txBox="1"/>
              <p:nvPr/>
            </p:nvSpPr>
            <p:spPr>
              <a:xfrm>
                <a:off x="1893361" y="5541610"/>
                <a:ext cx="1660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kern="0" smtClean="0">
                          <a:solidFill>
                            <a:prstClr val="black"/>
                          </a:solidFill>
                          <a:latin typeface="Cambria Math" panose="02040503050406030204" pitchFamily="18" charset="0"/>
                        </a:rPr>
                        <m:t>𝜀</m:t>
                      </m:r>
                    </m:oMath>
                  </m:oMathPara>
                </a14:m>
                <a:endParaRPr lang="zh-CN" altLang="en-US" dirty="0"/>
              </a:p>
            </p:txBody>
          </p:sp>
        </mc:Choice>
        <mc:Fallback xmlns="">
          <p:sp>
            <p:nvSpPr>
              <p:cNvPr id="59" name="文本框 58"/>
              <p:cNvSpPr txBox="1">
                <a:spLocks noRot="1" noChangeAspect="1" noMove="1" noResize="1" noEditPoints="1" noAdjustHandles="1" noChangeArrowheads="1" noChangeShapeType="1" noTextEdit="1"/>
              </p:cNvSpPr>
              <p:nvPr/>
            </p:nvSpPr>
            <p:spPr>
              <a:xfrm>
                <a:off x="1893361" y="5541610"/>
                <a:ext cx="166006" cy="276999"/>
              </a:xfrm>
              <a:prstGeom prst="rect">
                <a:avLst/>
              </a:prstGeom>
              <a:blipFill>
                <a:blip r:embed="rId15"/>
                <a:stretch>
                  <a:fillRect l="-22222" r="-148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p:cNvSpPr txBox="1"/>
              <p:nvPr/>
            </p:nvSpPr>
            <p:spPr>
              <a:xfrm>
                <a:off x="4244383" y="3889514"/>
                <a:ext cx="4423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kern="0">
                              <a:solidFill>
                                <a:prstClr val="black"/>
                              </a:solidFill>
                              <a:latin typeface="Cambria Math" panose="02040503050406030204" pitchFamily="18" charset="0"/>
                            </a:rPr>
                          </m:ctrlPr>
                        </m:sSubPr>
                        <m:e>
                          <m:r>
                            <a:rPr lang="en-US" altLang="zh-CN" i="1" kern="0">
                              <a:solidFill>
                                <a:prstClr val="black"/>
                              </a:solidFill>
                              <a:latin typeface="Cambria Math" panose="02040503050406030204" pitchFamily="18" charset="0"/>
                            </a:rPr>
                            <m:t> </m:t>
                          </m:r>
                          <m:r>
                            <a:rPr lang="en-US" altLang="zh-CN" i="1" kern="0">
                              <a:solidFill>
                                <a:prstClr val="black"/>
                              </a:solidFill>
                              <a:latin typeface="Cambria Math" panose="02040503050406030204" pitchFamily="18" charset="0"/>
                            </a:rPr>
                            <m:t>𝑛</m:t>
                          </m:r>
                        </m:e>
                        <m:sub>
                          <m:r>
                            <a:rPr lang="en-US" altLang="zh-CN" i="1" kern="0">
                              <a:solidFill>
                                <a:prstClr val="black"/>
                              </a:solidFill>
                              <a:latin typeface="Cambria Math" panose="02040503050406030204" pitchFamily="18" charset="0"/>
                            </a:rPr>
                            <m:t>31</m:t>
                          </m:r>
                        </m:sub>
                      </m:sSub>
                    </m:oMath>
                  </m:oMathPara>
                </a14:m>
                <a:endParaRPr lang="zh-CN" altLang="en-US" dirty="0"/>
              </a:p>
            </p:txBody>
          </p:sp>
        </mc:Choice>
        <mc:Fallback xmlns="">
          <p:sp>
            <p:nvSpPr>
              <p:cNvPr id="60" name="文本框 59"/>
              <p:cNvSpPr txBox="1">
                <a:spLocks noRot="1" noChangeAspect="1" noMove="1" noResize="1" noEditPoints="1" noAdjustHandles="1" noChangeArrowheads="1" noChangeShapeType="1" noTextEdit="1"/>
              </p:cNvSpPr>
              <p:nvPr/>
            </p:nvSpPr>
            <p:spPr>
              <a:xfrm>
                <a:off x="4244383" y="3889514"/>
                <a:ext cx="442365" cy="276999"/>
              </a:xfrm>
              <a:prstGeom prst="rect">
                <a:avLst/>
              </a:prstGeom>
              <a:blipFill>
                <a:blip r:embed="rId16"/>
                <a:stretch>
                  <a:fillRect r="-5479" b="-17778"/>
                </a:stretch>
              </a:blipFill>
            </p:spPr>
            <p:txBody>
              <a:bodyPr/>
              <a:lstStyle/>
              <a:p>
                <a:r>
                  <a:rPr lang="zh-CN" altLang="en-US">
                    <a:noFill/>
                  </a:rPr>
                  <a:t> </a:t>
                </a:r>
              </a:p>
            </p:txBody>
          </p:sp>
        </mc:Fallback>
      </mc:AlternateContent>
      <p:cxnSp>
        <p:nvCxnSpPr>
          <p:cNvPr id="61" name="直接箭头连接符 60"/>
          <p:cNvCxnSpPr/>
          <p:nvPr/>
        </p:nvCxnSpPr>
        <p:spPr>
          <a:xfrm>
            <a:off x="2217824" y="5710905"/>
            <a:ext cx="628274" cy="3884"/>
          </a:xfrm>
          <a:prstGeom prst="straightConnector1">
            <a:avLst/>
          </a:prstGeom>
          <a:ln w="28575">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矩形 61"/>
              <p:cNvSpPr/>
              <p:nvPr/>
            </p:nvSpPr>
            <p:spPr>
              <a:xfrm>
                <a:off x="4625930" y="4836070"/>
                <a:ext cx="1096069" cy="369332"/>
              </a:xfrm>
              <a:prstGeom prst="rect">
                <a:avLst/>
              </a:prstGeom>
            </p:spPr>
            <p:txBody>
              <a:bodyPr wrap="none">
                <a:spAutoFit/>
              </a:bodyPr>
              <a:lstStyle/>
              <a:p>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𝐴</m:t>
                        </m:r>
                      </m:e>
                      <m:sup>
                        <m:r>
                          <m:rPr>
                            <m:sty m:val="p"/>
                          </m:rPr>
                          <a:rPr lang="en-US" altLang="zh-CN" i="1">
                            <a:latin typeface="Cambria Math" panose="02040503050406030204" pitchFamily="18" charset="0"/>
                          </a:rPr>
                          <m:t>t</m:t>
                        </m:r>
                      </m:sup>
                    </m:sSup>
                    <m:r>
                      <a:rPr lang="zh-CN" altLang="en-US" i="1">
                        <a:latin typeface="Cambria Math" panose="02040503050406030204" pitchFamily="18" charset="0"/>
                      </a:rPr>
                      <m:t>转移</m:t>
                    </m:r>
                  </m:oMath>
                </a14:m>
                <a:r>
                  <a:rPr lang="zh-CN" altLang="en-US" dirty="0" smtClean="0"/>
                  <a:t>弧</a:t>
                </a:r>
                <a:endParaRPr lang="zh-CN" altLang="en-US" dirty="0"/>
              </a:p>
            </p:txBody>
          </p:sp>
        </mc:Choice>
        <mc:Fallback xmlns="">
          <p:sp>
            <p:nvSpPr>
              <p:cNvPr id="62" name="矩形 61"/>
              <p:cNvSpPr>
                <a:spLocks noRot="1" noChangeAspect="1" noMove="1" noResize="1" noEditPoints="1" noAdjustHandles="1" noChangeArrowheads="1" noChangeShapeType="1" noTextEdit="1"/>
              </p:cNvSpPr>
              <p:nvPr/>
            </p:nvSpPr>
            <p:spPr>
              <a:xfrm>
                <a:off x="4625930" y="4836070"/>
                <a:ext cx="1096069" cy="369332"/>
              </a:xfrm>
              <a:prstGeom prst="rect">
                <a:avLst/>
              </a:prstGeom>
              <a:blipFill>
                <a:blip r:embed="rId17"/>
                <a:stretch>
                  <a:fillRect t="-13115" r="-3889" b="-196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p:cNvSpPr txBox="1"/>
              <p:nvPr/>
            </p:nvSpPr>
            <p:spPr>
              <a:xfrm>
                <a:off x="2014455" y="6488668"/>
                <a:ext cx="4574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63" name="文本框 62"/>
              <p:cNvSpPr txBox="1">
                <a:spLocks noRot="1" noChangeAspect="1" noMove="1" noResize="1" noEditPoints="1" noAdjustHandles="1" noChangeArrowheads="1" noChangeShapeType="1" noTextEdit="1"/>
              </p:cNvSpPr>
              <p:nvPr/>
            </p:nvSpPr>
            <p:spPr>
              <a:xfrm>
                <a:off x="2014455" y="6488668"/>
                <a:ext cx="457433" cy="369332"/>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p:cNvSpPr txBox="1"/>
              <p:nvPr/>
            </p:nvSpPr>
            <p:spPr>
              <a:xfrm>
                <a:off x="2718211" y="6488668"/>
                <a:ext cx="4627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64" name="文本框 63"/>
              <p:cNvSpPr txBox="1">
                <a:spLocks noRot="1" noChangeAspect="1" noMove="1" noResize="1" noEditPoints="1" noAdjustHandles="1" noChangeArrowheads="1" noChangeShapeType="1" noTextEdit="1"/>
              </p:cNvSpPr>
              <p:nvPr/>
            </p:nvSpPr>
            <p:spPr>
              <a:xfrm>
                <a:off x="2718211" y="6488668"/>
                <a:ext cx="462755" cy="369332"/>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p:cNvSpPr txBox="1"/>
              <p:nvPr/>
            </p:nvSpPr>
            <p:spPr>
              <a:xfrm>
                <a:off x="4144603" y="6488668"/>
                <a:ext cx="4627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4</m:t>
                          </m:r>
                        </m:sub>
                      </m:sSub>
                    </m:oMath>
                  </m:oMathPara>
                </a14:m>
                <a:endParaRPr lang="zh-CN" altLang="en-US" dirty="0"/>
              </a:p>
            </p:txBody>
          </p:sp>
        </mc:Choice>
        <mc:Fallback xmlns="">
          <p:sp>
            <p:nvSpPr>
              <p:cNvPr id="65" name="文本框 64"/>
              <p:cNvSpPr txBox="1">
                <a:spLocks noRot="1" noChangeAspect="1" noMove="1" noResize="1" noEditPoints="1" noAdjustHandles="1" noChangeArrowheads="1" noChangeShapeType="1" noTextEdit="1"/>
              </p:cNvSpPr>
              <p:nvPr/>
            </p:nvSpPr>
            <p:spPr>
              <a:xfrm>
                <a:off x="4144603" y="6488668"/>
                <a:ext cx="462755" cy="369332"/>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p:cNvSpPr txBox="1"/>
              <p:nvPr/>
            </p:nvSpPr>
            <p:spPr>
              <a:xfrm>
                <a:off x="3408244" y="6488668"/>
                <a:ext cx="45794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66" name="文本框 65"/>
              <p:cNvSpPr txBox="1">
                <a:spLocks noRot="1" noChangeAspect="1" noMove="1" noResize="1" noEditPoints="1" noAdjustHandles="1" noChangeArrowheads="1" noChangeShapeType="1" noTextEdit="1"/>
              </p:cNvSpPr>
              <p:nvPr/>
            </p:nvSpPr>
            <p:spPr>
              <a:xfrm>
                <a:off x="3408244" y="6488668"/>
                <a:ext cx="457946" cy="369332"/>
              </a:xfrm>
              <a:prstGeom prst="rect">
                <a:avLst/>
              </a:prstGeom>
              <a:blipFill>
                <a:blip r:embed="rId21"/>
                <a:stretch>
                  <a:fillRect/>
                </a:stretch>
              </a:blipFill>
            </p:spPr>
            <p:txBody>
              <a:bodyPr/>
              <a:lstStyle/>
              <a:p>
                <a:r>
                  <a:rPr lang="zh-CN" altLang="en-US">
                    <a:noFill/>
                  </a:rPr>
                  <a:t> </a:t>
                </a:r>
              </a:p>
            </p:txBody>
          </p:sp>
        </mc:Fallback>
      </mc:AlternateContent>
      <p:sp>
        <p:nvSpPr>
          <p:cNvPr id="68" name="椭圆 67"/>
          <p:cNvSpPr/>
          <p:nvPr/>
        </p:nvSpPr>
        <p:spPr>
          <a:xfrm>
            <a:off x="4275064" y="4950319"/>
            <a:ext cx="96715" cy="105508"/>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69" name="直接箭头连接符 68"/>
          <p:cNvCxnSpPr>
            <a:stCxn id="51" idx="6"/>
            <a:endCxn id="68" idx="3"/>
          </p:cNvCxnSpPr>
          <p:nvPr/>
        </p:nvCxnSpPr>
        <p:spPr>
          <a:xfrm flipV="1">
            <a:off x="2957984" y="5040376"/>
            <a:ext cx="1331244" cy="673491"/>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p:cNvSpPr/>
              <p:nvPr/>
            </p:nvSpPr>
            <p:spPr>
              <a:xfrm>
                <a:off x="2735239" y="5697217"/>
                <a:ext cx="6730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kern="0">
                              <a:solidFill>
                                <a:prstClr val="black"/>
                              </a:solidFill>
                              <a:latin typeface="Cambria Math" panose="02040503050406030204" pitchFamily="18" charset="0"/>
                            </a:rPr>
                          </m:ctrlPr>
                        </m:sSubPr>
                        <m:e>
                          <m:r>
                            <a:rPr lang="en-US" altLang="zh-CN" i="1" kern="0">
                              <a:solidFill>
                                <a:prstClr val="black"/>
                              </a:solidFill>
                              <a:latin typeface="Cambria Math" panose="02040503050406030204" pitchFamily="18" charset="0"/>
                            </a:rPr>
                            <m:t>  </m:t>
                          </m:r>
                          <m:r>
                            <a:rPr lang="en-US" altLang="zh-CN" i="1" kern="0">
                              <a:solidFill>
                                <a:prstClr val="black"/>
                              </a:solidFill>
                              <a:latin typeface="Cambria Math" panose="02040503050406030204" pitchFamily="18" charset="0"/>
                            </a:rPr>
                            <m:t>𝑛</m:t>
                          </m:r>
                        </m:e>
                        <m:sub>
                          <m:r>
                            <a:rPr lang="en-US" altLang="zh-CN" i="1" kern="0">
                              <a:solidFill>
                                <a:prstClr val="black"/>
                              </a:solidFill>
                              <a:latin typeface="Cambria Math" panose="02040503050406030204" pitchFamily="18" charset="0"/>
                            </a:rPr>
                            <m:t>11</m:t>
                          </m:r>
                        </m:sub>
                      </m:sSub>
                    </m:oMath>
                  </m:oMathPara>
                </a14:m>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2735239" y="5697217"/>
                <a:ext cx="673005" cy="369332"/>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1676164" y="3806186"/>
                <a:ext cx="6730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kern="0">
                              <a:solidFill>
                                <a:prstClr val="black"/>
                              </a:solidFill>
                              <a:latin typeface="Cambria Math" panose="02040503050406030204" pitchFamily="18" charset="0"/>
                            </a:rPr>
                          </m:ctrlPr>
                        </m:sSubPr>
                        <m:e>
                          <m:r>
                            <a:rPr lang="en-US" altLang="zh-CN" i="1" kern="0">
                              <a:solidFill>
                                <a:prstClr val="black"/>
                              </a:solidFill>
                              <a:latin typeface="Cambria Math" panose="02040503050406030204" pitchFamily="18" charset="0"/>
                            </a:rPr>
                            <m:t>  </m:t>
                          </m:r>
                          <m:r>
                            <a:rPr lang="en-US" altLang="zh-CN" i="1" kern="0">
                              <a:solidFill>
                                <a:prstClr val="black"/>
                              </a:solidFill>
                              <a:latin typeface="Cambria Math" panose="02040503050406030204" pitchFamily="18" charset="0"/>
                            </a:rPr>
                            <m:t>𝑛</m:t>
                          </m:r>
                        </m:e>
                        <m:sub>
                          <m:r>
                            <a:rPr lang="en-US" altLang="zh-CN" i="1" kern="0">
                              <a:solidFill>
                                <a:prstClr val="black"/>
                              </a:solidFill>
                              <a:latin typeface="Cambria Math" panose="02040503050406030204" pitchFamily="18" charset="0"/>
                            </a:rPr>
                            <m:t>12</m:t>
                          </m:r>
                        </m:sub>
                      </m:sSub>
                    </m:oMath>
                  </m:oMathPara>
                </a14:m>
                <a:endParaRPr lang="zh-CN" altLang="en-US" dirty="0"/>
              </a:p>
            </p:txBody>
          </p:sp>
        </mc:Choice>
        <mc:Fallback xmlns="">
          <p:sp>
            <p:nvSpPr>
              <p:cNvPr id="16" name="矩形 15"/>
              <p:cNvSpPr>
                <a:spLocks noRot="1" noChangeAspect="1" noMove="1" noResize="1" noEditPoints="1" noAdjustHandles="1" noChangeArrowheads="1" noChangeShapeType="1" noTextEdit="1"/>
              </p:cNvSpPr>
              <p:nvPr/>
            </p:nvSpPr>
            <p:spPr>
              <a:xfrm>
                <a:off x="1676164" y="3806186"/>
                <a:ext cx="673005" cy="369332"/>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p:cNvSpPr/>
              <p:nvPr/>
            </p:nvSpPr>
            <p:spPr>
              <a:xfrm>
                <a:off x="4073224" y="5055827"/>
                <a:ext cx="6783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kern="0">
                              <a:solidFill>
                                <a:prstClr val="black"/>
                              </a:solidFill>
                              <a:latin typeface="Cambria Math" panose="02040503050406030204" pitchFamily="18" charset="0"/>
                            </a:rPr>
                          </m:ctrlPr>
                        </m:sSubPr>
                        <m:e>
                          <m:r>
                            <a:rPr lang="en-US" altLang="zh-CN" i="1" kern="0">
                              <a:solidFill>
                                <a:prstClr val="black"/>
                              </a:solidFill>
                              <a:latin typeface="Cambria Math" panose="02040503050406030204" pitchFamily="18" charset="0"/>
                            </a:rPr>
                            <m:t>  </m:t>
                          </m:r>
                          <m:r>
                            <a:rPr lang="en-US" altLang="zh-CN" i="1" kern="0">
                              <a:solidFill>
                                <a:prstClr val="black"/>
                              </a:solidFill>
                              <a:latin typeface="Cambria Math" panose="02040503050406030204" pitchFamily="18" charset="0"/>
                            </a:rPr>
                            <m:t>𝑛</m:t>
                          </m:r>
                        </m:e>
                        <m:sub>
                          <m:r>
                            <a:rPr lang="en-US" altLang="zh-CN" i="1" kern="0">
                              <a:solidFill>
                                <a:prstClr val="black"/>
                              </a:solidFill>
                              <a:latin typeface="Cambria Math" panose="02040503050406030204" pitchFamily="18" charset="0"/>
                            </a:rPr>
                            <m:t>21</m:t>
                          </m:r>
                        </m:sub>
                      </m:sSub>
                    </m:oMath>
                  </m:oMathPara>
                </a14:m>
                <a:endParaRPr lang="zh-CN" altLang="en-US" dirty="0"/>
              </a:p>
            </p:txBody>
          </p:sp>
        </mc:Choice>
        <mc:Fallback xmlns="">
          <p:sp>
            <p:nvSpPr>
              <p:cNvPr id="67" name="矩形 66"/>
              <p:cNvSpPr>
                <a:spLocks noRot="1" noChangeAspect="1" noMove="1" noResize="1" noEditPoints="1" noAdjustHandles="1" noChangeArrowheads="1" noChangeShapeType="1" noTextEdit="1"/>
              </p:cNvSpPr>
              <p:nvPr/>
            </p:nvSpPr>
            <p:spPr>
              <a:xfrm>
                <a:off x="4073224" y="5055827"/>
                <a:ext cx="678326" cy="369332"/>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p:cNvSpPr/>
              <p:nvPr/>
            </p:nvSpPr>
            <p:spPr>
              <a:xfrm>
                <a:off x="3331996" y="3806227"/>
                <a:ext cx="6783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kern="0">
                              <a:solidFill>
                                <a:prstClr val="black"/>
                              </a:solidFill>
                              <a:latin typeface="Cambria Math" panose="02040503050406030204" pitchFamily="18" charset="0"/>
                            </a:rPr>
                          </m:ctrlPr>
                        </m:sSubPr>
                        <m:e>
                          <m:r>
                            <a:rPr lang="en-US" altLang="zh-CN" i="1" kern="0">
                              <a:solidFill>
                                <a:prstClr val="black"/>
                              </a:solidFill>
                              <a:latin typeface="Cambria Math" panose="02040503050406030204" pitchFamily="18" charset="0"/>
                            </a:rPr>
                            <m:t>  </m:t>
                          </m:r>
                          <m:r>
                            <a:rPr lang="en-US" altLang="zh-CN" i="1" kern="0">
                              <a:solidFill>
                                <a:prstClr val="black"/>
                              </a:solidFill>
                              <a:latin typeface="Cambria Math" panose="02040503050406030204" pitchFamily="18" charset="0"/>
                            </a:rPr>
                            <m:t>𝑛</m:t>
                          </m:r>
                        </m:e>
                        <m:sub>
                          <m:r>
                            <a:rPr lang="en-US" altLang="zh-CN" i="1" kern="0">
                              <a:solidFill>
                                <a:prstClr val="black"/>
                              </a:solidFill>
                              <a:latin typeface="Cambria Math" panose="02040503050406030204" pitchFamily="18" charset="0"/>
                            </a:rPr>
                            <m:t>22</m:t>
                          </m:r>
                        </m:sub>
                      </m:sSub>
                    </m:oMath>
                  </m:oMathPara>
                </a14:m>
                <a:endParaRPr lang="zh-CN" altLang="en-US" dirty="0"/>
              </a:p>
            </p:txBody>
          </p:sp>
        </mc:Choice>
        <mc:Fallback xmlns="">
          <p:sp>
            <p:nvSpPr>
              <p:cNvPr id="70" name="矩形 69"/>
              <p:cNvSpPr>
                <a:spLocks noRot="1" noChangeAspect="1" noMove="1" noResize="1" noEditPoints="1" noAdjustHandles="1" noChangeArrowheads="1" noChangeShapeType="1" noTextEdit="1"/>
              </p:cNvSpPr>
              <p:nvPr/>
            </p:nvSpPr>
            <p:spPr>
              <a:xfrm>
                <a:off x="3331996" y="3806227"/>
                <a:ext cx="678326" cy="369332"/>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本框 73"/>
              <p:cNvSpPr txBox="1"/>
              <p:nvPr/>
            </p:nvSpPr>
            <p:spPr>
              <a:xfrm>
                <a:off x="7383865" y="3236323"/>
                <a:ext cx="779572"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𝑐𝑜𝑠𝑡</m:t>
                          </m:r>
                        </m:e>
                        <m:sub>
                          <m:r>
                            <a:rPr lang="en-US" altLang="zh-CN" b="0" i="1" dirty="0" smtClean="0">
                              <a:latin typeface="Cambria Math" panose="02040503050406030204" pitchFamily="18" charset="0"/>
                            </a:rPr>
                            <m:t>𝑝</m:t>
                          </m:r>
                        </m:sub>
                      </m:sSub>
                    </m:oMath>
                  </m:oMathPara>
                </a14:m>
                <a:endParaRPr lang="zh-CN" altLang="en-US" dirty="0"/>
              </a:p>
            </p:txBody>
          </p:sp>
        </mc:Choice>
        <mc:Fallback xmlns="">
          <p:sp>
            <p:nvSpPr>
              <p:cNvPr id="74" name="文本框 73"/>
              <p:cNvSpPr txBox="1">
                <a:spLocks noRot="1" noChangeAspect="1" noMove="1" noResize="1" noEditPoints="1" noAdjustHandles="1" noChangeArrowheads="1" noChangeShapeType="1" noTextEdit="1"/>
              </p:cNvSpPr>
              <p:nvPr/>
            </p:nvSpPr>
            <p:spPr>
              <a:xfrm>
                <a:off x="7383865" y="3236323"/>
                <a:ext cx="779572" cy="390748"/>
              </a:xfrm>
              <a:prstGeom prst="rect">
                <a:avLst/>
              </a:prstGeom>
              <a:blipFill>
                <a:blip r:embed="rId26"/>
                <a:stretch>
                  <a:fillRect b="-3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本框 80"/>
              <p:cNvSpPr txBox="1"/>
              <p:nvPr/>
            </p:nvSpPr>
            <p:spPr>
              <a:xfrm>
                <a:off x="9144225" y="3296871"/>
                <a:ext cx="76681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𝑐𝑜𝑠𝑡</m:t>
                          </m:r>
                        </m:e>
                        <m:sub>
                          <m:r>
                            <a:rPr lang="en-US" altLang="zh-CN" b="0" i="1" dirty="0" smtClean="0">
                              <a:latin typeface="Cambria Math" panose="02040503050406030204" pitchFamily="18" charset="0"/>
                            </a:rPr>
                            <m:t>𝑟</m:t>
                          </m:r>
                        </m:sub>
                      </m:sSub>
                    </m:oMath>
                  </m:oMathPara>
                </a14:m>
                <a:endParaRPr lang="zh-CN" altLang="en-US" dirty="0"/>
              </a:p>
            </p:txBody>
          </p:sp>
        </mc:Choice>
        <mc:Fallback xmlns="">
          <p:sp>
            <p:nvSpPr>
              <p:cNvPr id="81" name="文本框 80"/>
              <p:cNvSpPr txBox="1">
                <a:spLocks noRot="1" noChangeAspect="1" noMove="1" noResize="1" noEditPoints="1" noAdjustHandles="1" noChangeArrowheads="1" noChangeShapeType="1" noTextEdit="1"/>
              </p:cNvSpPr>
              <p:nvPr/>
            </p:nvSpPr>
            <p:spPr>
              <a:xfrm>
                <a:off x="9144225" y="3296871"/>
                <a:ext cx="766813" cy="369332"/>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文本框 81"/>
              <p:cNvSpPr txBox="1"/>
              <p:nvPr/>
            </p:nvSpPr>
            <p:spPr>
              <a:xfrm>
                <a:off x="5557807" y="4175518"/>
                <a:ext cx="15845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𝑐𝑜𝑠𝑡</m:t>
                          </m:r>
                        </m:e>
                        <m:sub>
                          <m:r>
                            <a:rPr lang="en-US" altLang="zh-CN" i="1" dirty="0">
                              <a:latin typeface="Cambria Math" panose="02040503050406030204" pitchFamily="18" charset="0"/>
                            </a:rPr>
                            <m:t>𝑟</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𝑐𝑜𝑠𝑡</m:t>
                          </m:r>
                        </m:e>
                        <m:sub>
                          <m:r>
                            <a:rPr lang="en-US" altLang="zh-CN" i="1" dirty="0">
                              <a:latin typeface="Cambria Math" panose="02040503050406030204" pitchFamily="18" charset="0"/>
                            </a:rPr>
                            <m:t>𝑝</m:t>
                          </m:r>
                        </m:sub>
                      </m:sSub>
                    </m:oMath>
                  </m:oMathPara>
                </a14:m>
                <a:endParaRPr lang="zh-CN" altLang="en-US" dirty="0"/>
              </a:p>
            </p:txBody>
          </p:sp>
        </mc:Choice>
        <mc:Fallback xmlns="">
          <p:sp>
            <p:nvSpPr>
              <p:cNvPr id="82" name="文本框 81"/>
              <p:cNvSpPr txBox="1">
                <a:spLocks noRot="1" noChangeAspect="1" noMove="1" noResize="1" noEditPoints="1" noAdjustHandles="1" noChangeArrowheads="1" noChangeShapeType="1" noTextEdit="1"/>
              </p:cNvSpPr>
              <p:nvPr/>
            </p:nvSpPr>
            <p:spPr>
              <a:xfrm>
                <a:off x="5557807" y="4175518"/>
                <a:ext cx="1584536" cy="390748"/>
              </a:xfrm>
              <a:prstGeom prst="rect">
                <a:avLst/>
              </a:prstGeom>
              <a:blipFill>
                <a:blip r:embed="rId28"/>
                <a:stretch>
                  <a:fillRect b="-3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文本框 82"/>
              <p:cNvSpPr txBox="1"/>
              <p:nvPr/>
            </p:nvSpPr>
            <p:spPr>
              <a:xfrm>
                <a:off x="7912305" y="4155717"/>
                <a:ext cx="15845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𝑐𝑜𝑠𝑡</m:t>
                          </m:r>
                        </m:e>
                        <m:sub>
                          <m:r>
                            <a:rPr lang="en-US" altLang="zh-CN" b="0" i="1" dirty="0" smtClean="0">
                              <a:latin typeface="Cambria Math" panose="02040503050406030204" pitchFamily="18" charset="0"/>
                            </a:rPr>
                            <m:t>𝑟</m:t>
                          </m:r>
                        </m:sub>
                      </m:sSub>
                      <m:r>
                        <a:rPr lang="en-US" altLang="zh-CN" b="0"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𝑐𝑜𝑠𝑡</m:t>
                          </m:r>
                        </m:e>
                        <m:sub>
                          <m:r>
                            <a:rPr lang="en-US" altLang="zh-CN" i="1" dirty="0">
                              <a:latin typeface="Cambria Math" panose="02040503050406030204" pitchFamily="18" charset="0"/>
                            </a:rPr>
                            <m:t>𝑝</m:t>
                          </m:r>
                        </m:sub>
                      </m:sSub>
                    </m:oMath>
                  </m:oMathPara>
                </a14:m>
                <a:endParaRPr lang="zh-CN" altLang="en-US" dirty="0"/>
              </a:p>
            </p:txBody>
          </p:sp>
        </mc:Choice>
        <mc:Fallback xmlns="">
          <p:sp>
            <p:nvSpPr>
              <p:cNvPr id="83" name="文本框 82"/>
              <p:cNvSpPr txBox="1">
                <a:spLocks noRot="1" noChangeAspect="1" noMove="1" noResize="1" noEditPoints="1" noAdjustHandles="1" noChangeArrowheads="1" noChangeShapeType="1" noTextEdit="1"/>
              </p:cNvSpPr>
              <p:nvPr/>
            </p:nvSpPr>
            <p:spPr>
              <a:xfrm>
                <a:off x="7912305" y="4155717"/>
                <a:ext cx="1584536" cy="390748"/>
              </a:xfrm>
              <a:prstGeom prst="rect">
                <a:avLst/>
              </a:prstGeom>
              <a:blipFill>
                <a:blip r:embed="rId29"/>
                <a:stretch>
                  <a:fillRect b="-3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文本框 84"/>
              <p:cNvSpPr txBox="1"/>
              <p:nvPr/>
            </p:nvSpPr>
            <p:spPr>
              <a:xfrm>
                <a:off x="8704573" y="5560967"/>
                <a:ext cx="779572"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𝑐𝑜𝑠𝑡</m:t>
                          </m:r>
                        </m:e>
                        <m:sub>
                          <m:r>
                            <a:rPr lang="en-US" altLang="zh-CN" b="0" i="1" dirty="0" smtClean="0">
                              <a:latin typeface="Cambria Math" panose="02040503050406030204" pitchFamily="18" charset="0"/>
                            </a:rPr>
                            <m:t>𝑝</m:t>
                          </m:r>
                        </m:sub>
                      </m:sSub>
                    </m:oMath>
                  </m:oMathPara>
                </a14:m>
                <a:endParaRPr lang="zh-CN" altLang="en-US" dirty="0"/>
              </a:p>
            </p:txBody>
          </p:sp>
        </mc:Choice>
        <mc:Fallback xmlns="">
          <p:sp>
            <p:nvSpPr>
              <p:cNvPr id="85" name="文本框 84"/>
              <p:cNvSpPr txBox="1">
                <a:spLocks noRot="1" noChangeAspect="1" noMove="1" noResize="1" noEditPoints="1" noAdjustHandles="1" noChangeArrowheads="1" noChangeShapeType="1" noTextEdit="1"/>
              </p:cNvSpPr>
              <p:nvPr/>
            </p:nvSpPr>
            <p:spPr>
              <a:xfrm>
                <a:off x="8704573" y="5560967"/>
                <a:ext cx="779572" cy="390748"/>
              </a:xfrm>
              <a:prstGeom prst="rect">
                <a:avLst/>
              </a:prstGeom>
              <a:blipFill>
                <a:blip r:embed="rId30"/>
                <a:stretch>
                  <a:fillRect b="-46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文本框 87"/>
              <p:cNvSpPr txBox="1"/>
              <p:nvPr/>
            </p:nvSpPr>
            <p:spPr>
              <a:xfrm>
                <a:off x="795555" y="618504"/>
                <a:ext cx="10904108" cy="2585323"/>
              </a:xfrm>
              <a:prstGeom prst="rect">
                <a:avLst/>
              </a:prstGeom>
              <a:noFill/>
            </p:spPr>
            <p:txBody>
              <a:bodyPr wrap="square" rtlCol="0">
                <a:spAutoFit/>
              </a:bodyPr>
              <a:lstStyle/>
              <a:p>
                <a:pPr marL="0" lvl="1">
                  <a:lnSpc>
                    <a:spcPct val="150000"/>
                  </a:lnSpc>
                </a:pPr>
                <a:r>
                  <a:rPr lang="zh-CN" altLang="en-US" b="1" dirty="0" smtClean="0">
                    <a:solidFill>
                      <a:prstClr val="black"/>
                    </a:solidFill>
                    <a:latin typeface="微软雅黑" panose="020B0503020204020204" pitchFamily="34" charset="-122"/>
                    <a:ea typeface="微软雅黑" panose="020B0503020204020204" pitchFamily="34" charset="-122"/>
                  </a:rPr>
                  <a:t>分配问题：</a:t>
                </a:r>
                <a:endParaRPr lang="en-US" altLang="zh-CN" b="1" dirty="0" smtClean="0">
                  <a:solidFill>
                    <a:prstClr val="black"/>
                  </a:solidFill>
                  <a:latin typeface="微软雅黑" panose="020B0503020204020204" pitchFamily="34" charset="-122"/>
                  <a:ea typeface="微软雅黑" panose="020B0503020204020204" pitchFamily="34" charset="-122"/>
                </a:endParaRPr>
              </a:p>
              <a:p>
                <a:pPr marL="285750" lvl="1" indent="-285750">
                  <a:lnSpc>
                    <a:spcPct val="150000"/>
                  </a:lnSpc>
                  <a:buFont typeface="Arial" panose="020B0604020202020204" pitchFamily="34" charset="0"/>
                  <a:buChar char="•"/>
                </a:pPr>
                <a:r>
                  <a:rPr lang="zh-CN" altLang="en-US" dirty="0" smtClean="0">
                    <a:solidFill>
                      <a:prstClr val="black"/>
                    </a:solidFill>
                    <a:latin typeface="等线" panose="020F0502020204030204"/>
                    <a:ea typeface="等线" panose="02010600030101010101" pitchFamily="2" charset="-122"/>
                  </a:rPr>
                  <a:t>我们对转移图上的节点分别作</a:t>
                </a:r>
                <a:r>
                  <a:rPr lang="en-US" altLang="zh-CN" dirty="0" smtClean="0">
                    <a:solidFill>
                      <a:prstClr val="black"/>
                    </a:solidFill>
                    <a:latin typeface="等线" panose="020F0502020204030204"/>
                    <a:ea typeface="等线" panose="02010600030101010101" pitchFamily="2" charset="-122"/>
                  </a:rPr>
                  <a:t>BFS</a:t>
                </a:r>
                <a:r>
                  <a:rPr lang="zh-CN" altLang="en-US" dirty="0" smtClean="0">
                    <a:solidFill>
                      <a:prstClr val="black"/>
                    </a:solidFill>
                    <a:latin typeface="等线" panose="020F0502020204030204"/>
                    <a:ea typeface="等线" panose="02010600030101010101" pitchFamily="2" charset="-122"/>
                  </a:rPr>
                  <a:t>，得到转移树，以</a:t>
                </a:r>
                <a14:m>
                  <m:oMath xmlns:m="http://schemas.openxmlformats.org/officeDocument/2006/math">
                    <m:r>
                      <a:rPr lang="zh-CN" altLang="en-US" i="1" kern="0">
                        <a:solidFill>
                          <a:prstClr val="black"/>
                        </a:solidFill>
                        <a:latin typeface="Cambria Math" panose="02040503050406030204" pitchFamily="18" charset="0"/>
                      </a:rPr>
                      <m:t>𝜀</m:t>
                    </m:r>
                    <m:r>
                      <a:rPr lang="zh-CN" altLang="en-US" i="1" kern="0" smtClean="0">
                        <a:solidFill>
                          <a:prstClr val="black"/>
                        </a:solidFill>
                        <a:latin typeface="Cambria Math" panose="02040503050406030204" pitchFamily="18" charset="0"/>
                      </a:rPr>
                      <m:t>节点</m:t>
                    </m:r>
                  </m:oMath>
                </a14:m>
                <a:r>
                  <a:rPr lang="zh-CN" altLang="en-US" dirty="0" smtClean="0"/>
                  <a:t>为例，可以得到如右图的转移树，在</a:t>
                </a:r>
                <a14:m>
                  <m:oMath xmlns:m="http://schemas.openxmlformats.org/officeDocument/2006/math">
                    <m:r>
                      <a:rPr lang="zh-CN" altLang="en-US" i="1" kern="0">
                        <a:solidFill>
                          <a:prstClr val="black"/>
                        </a:solidFill>
                        <a:latin typeface="Cambria Math" panose="02040503050406030204" pitchFamily="18" charset="0"/>
                      </a:rPr>
                      <m:t>𝜀</m:t>
                    </m:r>
                    <m:r>
                      <a:rPr lang="en-US" altLang="zh-CN" b="0" i="0" kern="0" smtClean="0">
                        <a:solidFill>
                          <a:prstClr val="black"/>
                        </a:solidFill>
                        <a:latin typeface="Cambria Math" panose="02040503050406030204" pitchFamily="18" charset="0"/>
                      </a:rPr>
                      <m:t>,</m:t>
                    </m:r>
                    <m:sSub>
                      <m:sSubPr>
                        <m:ctrlPr>
                          <a:rPr lang="en-US" altLang="zh-CN" i="1" kern="0">
                            <a:solidFill>
                              <a:prstClr val="black"/>
                            </a:solidFill>
                            <a:latin typeface="Cambria Math" panose="02040503050406030204" pitchFamily="18" charset="0"/>
                          </a:rPr>
                        </m:ctrlPr>
                      </m:sSubPr>
                      <m:e>
                        <m:r>
                          <a:rPr lang="en-US" altLang="zh-CN" i="1" kern="0">
                            <a:solidFill>
                              <a:prstClr val="black"/>
                            </a:solidFill>
                            <a:latin typeface="Cambria Math" panose="02040503050406030204" pitchFamily="18" charset="0"/>
                          </a:rPr>
                          <m:t> </m:t>
                        </m:r>
                        <m:r>
                          <a:rPr lang="en-US" altLang="zh-CN" i="1" kern="0">
                            <a:solidFill>
                              <a:prstClr val="black"/>
                            </a:solidFill>
                            <a:latin typeface="Cambria Math" panose="02040503050406030204" pitchFamily="18" charset="0"/>
                          </a:rPr>
                          <m:t>𝑛</m:t>
                        </m:r>
                      </m:e>
                      <m:sub>
                        <m:r>
                          <a:rPr lang="en-US" altLang="zh-CN" i="1" kern="0">
                            <a:solidFill>
                              <a:prstClr val="black"/>
                            </a:solidFill>
                            <a:latin typeface="Cambria Math" panose="02040503050406030204" pitchFamily="18" charset="0"/>
                          </a:rPr>
                          <m:t>11</m:t>
                        </m:r>
                      </m:sub>
                    </m:sSub>
                  </m:oMath>
                </a14:m>
                <a:r>
                  <a:rPr lang="en-US" altLang="zh-CN" dirty="0" smtClean="0">
                    <a:solidFill>
                      <a:prstClr val="black"/>
                    </a:solidFill>
                    <a:latin typeface="等线" panose="020F0502020204030204"/>
                    <a:ea typeface="等线" panose="02010600030101010101" pitchFamily="2" charset="-122"/>
                  </a:rPr>
                  <a:t>,</a:t>
                </a:r>
                <a:r>
                  <a:rPr lang="en-US" altLang="zh-CN" kern="0" dirty="0" smtClean="0">
                    <a:solidFill>
                      <a:prstClr val="black"/>
                    </a:solidFill>
                  </a:rPr>
                  <a:t> </a:t>
                </a:r>
                <a14:m>
                  <m:oMath xmlns:m="http://schemas.openxmlformats.org/officeDocument/2006/math">
                    <m:sSub>
                      <m:sSubPr>
                        <m:ctrlPr>
                          <a:rPr lang="en-US" altLang="zh-CN" i="1" kern="0">
                            <a:solidFill>
                              <a:prstClr val="black"/>
                            </a:solidFill>
                            <a:latin typeface="Cambria Math" panose="02040503050406030204" pitchFamily="18" charset="0"/>
                          </a:rPr>
                        </m:ctrlPr>
                      </m:sSubPr>
                      <m:e>
                        <m:r>
                          <a:rPr lang="en-US" altLang="zh-CN" i="1" kern="0">
                            <a:solidFill>
                              <a:prstClr val="black"/>
                            </a:solidFill>
                            <a:latin typeface="Cambria Math" panose="02040503050406030204" pitchFamily="18" charset="0"/>
                          </a:rPr>
                          <m:t>𝑛</m:t>
                        </m:r>
                      </m:e>
                      <m:sub>
                        <m:r>
                          <a:rPr lang="en-US" altLang="zh-CN" i="1" kern="0">
                            <a:solidFill>
                              <a:prstClr val="black"/>
                            </a:solidFill>
                            <a:latin typeface="Cambria Math" panose="02040503050406030204" pitchFamily="18" charset="0"/>
                          </a:rPr>
                          <m:t>1</m:t>
                        </m:r>
                        <m:r>
                          <a:rPr lang="en-US" altLang="zh-CN" b="0" i="1" kern="0" smtClean="0">
                            <a:solidFill>
                              <a:prstClr val="black"/>
                            </a:solidFill>
                            <a:latin typeface="Cambria Math" panose="02040503050406030204" pitchFamily="18" charset="0"/>
                          </a:rPr>
                          <m:t>2</m:t>
                        </m:r>
                      </m:sub>
                    </m:sSub>
                  </m:oMath>
                </a14:m>
                <a:r>
                  <a:rPr lang="en-US" altLang="zh-CN" dirty="0" smtClean="0">
                    <a:solidFill>
                      <a:prstClr val="black"/>
                    </a:solidFill>
                    <a:latin typeface="等线" panose="020F0502020204030204"/>
                    <a:ea typeface="等线" panose="02010600030101010101" pitchFamily="2" charset="-122"/>
                  </a:rPr>
                  <a:t>,</a:t>
                </a:r>
                <a:r>
                  <a:rPr lang="en-US" altLang="zh-CN" kern="0" dirty="0">
                    <a:solidFill>
                      <a:prstClr val="black"/>
                    </a:solidFill>
                  </a:rPr>
                  <a:t> </a:t>
                </a:r>
                <a14:m>
                  <m:oMath xmlns:m="http://schemas.openxmlformats.org/officeDocument/2006/math">
                    <m:sSub>
                      <m:sSubPr>
                        <m:ctrlPr>
                          <a:rPr lang="en-US" altLang="zh-CN" i="1" kern="0" smtClean="0">
                            <a:solidFill>
                              <a:prstClr val="black"/>
                            </a:solidFill>
                            <a:latin typeface="Cambria Math" panose="02040503050406030204" pitchFamily="18" charset="0"/>
                          </a:rPr>
                        </m:ctrlPr>
                      </m:sSubPr>
                      <m:e>
                        <m:r>
                          <a:rPr lang="en-US" altLang="zh-CN" i="1" kern="0">
                            <a:solidFill>
                              <a:prstClr val="black"/>
                            </a:solidFill>
                            <a:latin typeface="Cambria Math" panose="02040503050406030204" pitchFamily="18" charset="0"/>
                          </a:rPr>
                          <m:t>𝑛</m:t>
                        </m:r>
                      </m:e>
                      <m:sub>
                        <m:r>
                          <a:rPr lang="en-US" altLang="zh-CN" b="0" i="1" kern="0" smtClean="0">
                            <a:solidFill>
                              <a:prstClr val="black"/>
                            </a:solidFill>
                            <a:latin typeface="Cambria Math" panose="02040503050406030204" pitchFamily="18" charset="0"/>
                          </a:rPr>
                          <m:t>21</m:t>
                        </m:r>
                      </m:sub>
                    </m:sSub>
                  </m:oMath>
                </a14:m>
                <a:r>
                  <a:rPr lang="en-US" altLang="zh-CN" dirty="0" smtClean="0">
                    <a:solidFill>
                      <a:prstClr val="black"/>
                    </a:solidFill>
                    <a:latin typeface="等线" panose="020F0502020204030204"/>
                    <a:ea typeface="等线" panose="02010600030101010101" pitchFamily="2" charset="-122"/>
                  </a:rPr>
                  <a:t>,</a:t>
                </a:r>
                <a:r>
                  <a:rPr lang="en-US" altLang="zh-CN" kern="0" dirty="0">
                    <a:solidFill>
                      <a:prstClr val="black"/>
                    </a:solidFill>
                  </a:rPr>
                  <a:t> </a:t>
                </a:r>
                <a14:m>
                  <m:oMath xmlns:m="http://schemas.openxmlformats.org/officeDocument/2006/math">
                    <m:sSub>
                      <m:sSubPr>
                        <m:ctrlPr>
                          <a:rPr lang="en-US" altLang="zh-CN" i="1" kern="0">
                            <a:solidFill>
                              <a:prstClr val="black"/>
                            </a:solidFill>
                            <a:latin typeface="Cambria Math" panose="02040503050406030204" pitchFamily="18" charset="0"/>
                          </a:rPr>
                        </m:ctrlPr>
                      </m:sSubPr>
                      <m:e>
                        <m:r>
                          <a:rPr lang="en-US" altLang="zh-CN" i="1" kern="0">
                            <a:solidFill>
                              <a:prstClr val="black"/>
                            </a:solidFill>
                            <a:latin typeface="Cambria Math" panose="02040503050406030204" pitchFamily="18" charset="0"/>
                          </a:rPr>
                          <m:t>𝑛</m:t>
                        </m:r>
                      </m:e>
                      <m:sub>
                        <m:r>
                          <a:rPr lang="en-US" altLang="zh-CN" b="0" i="1" kern="0" smtClean="0">
                            <a:solidFill>
                              <a:prstClr val="black"/>
                            </a:solidFill>
                            <a:latin typeface="Cambria Math" panose="02040503050406030204" pitchFamily="18" charset="0"/>
                          </a:rPr>
                          <m:t>2</m:t>
                        </m:r>
                        <m:r>
                          <a:rPr lang="en-US" altLang="zh-CN" i="1" kern="0">
                            <a:solidFill>
                              <a:prstClr val="black"/>
                            </a:solidFill>
                            <a:latin typeface="Cambria Math" panose="02040503050406030204" pitchFamily="18" charset="0"/>
                          </a:rPr>
                          <m:t>2</m:t>
                        </m:r>
                      </m:sub>
                    </m:sSub>
                  </m:oMath>
                </a14:m>
                <a:r>
                  <a:rPr lang="en-US" altLang="zh-CN" dirty="0" smtClean="0">
                    <a:solidFill>
                      <a:prstClr val="black"/>
                    </a:solidFill>
                    <a:latin typeface="等线" panose="020F0502020204030204"/>
                    <a:ea typeface="等线" panose="02010600030101010101" pitchFamily="2" charset="-122"/>
                  </a:rPr>
                  <a:t>,</a:t>
                </a:r>
                <a:r>
                  <a:rPr lang="en-US" altLang="zh-CN" kern="0" dirty="0">
                    <a:solidFill>
                      <a:prstClr val="black"/>
                    </a:solidFill>
                  </a:rPr>
                  <a:t> </a:t>
                </a:r>
                <a14:m>
                  <m:oMath xmlns:m="http://schemas.openxmlformats.org/officeDocument/2006/math">
                    <m:sSub>
                      <m:sSubPr>
                        <m:ctrlPr>
                          <a:rPr lang="en-US" altLang="zh-CN" i="1" kern="0">
                            <a:solidFill>
                              <a:prstClr val="black"/>
                            </a:solidFill>
                            <a:latin typeface="Cambria Math" panose="02040503050406030204" pitchFamily="18" charset="0"/>
                          </a:rPr>
                        </m:ctrlPr>
                      </m:sSubPr>
                      <m:e>
                        <m:r>
                          <a:rPr lang="en-US" altLang="zh-CN" i="1" kern="0">
                            <a:solidFill>
                              <a:prstClr val="black"/>
                            </a:solidFill>
                            <a:latin typeface="Cambria Math" panose="02040503050406030204" pitchFamily="18" charset="0"/>
                          </a:rPr>
                          <m:t>𝑛</m:t>
                        </m:r>
                      </m:e>
                      <m:sub>
                        <m:r>
                          <a:rPr lang="en-US" altLang="zh-CN" b="0" i="1" kern="0" smtClean="0">
                            <a:solidFill>
                              <a:prstClr val="black"/>
                            </a:solidFill>
                            <a:latin typeface="Cambria Math" panose="02040503050406030204" pitchFamily="18" charset="0"/>
                          </a:rPr>
                          <m:t>31</m:t>
                        </m:r>
                      </m:sub>
                    </m:sSub>
                  </m:oMath>
                </a14:m>
                <a:r>
                  <a:rPr lang="zh-CN" altLang="en-US" dirty="0" smtClean="0">
                    <a:solidFill>
                      <a:prstClr val="black"/>
                    </a:solidFill>
                    <a:latin typeface="等线" panose="020F0502020204030204"/>
                    <a:ea typeface="等线" panose="02010600030101010101" pitchFamily="2" charset="-122"/>
                  </a:rPr>
                  <a:t>中包含了数量和尺寸已知的工作，我们需要的决策的是将节点</a:t>
                </a:r>
                <a14:m>
                  <m:oMath xmlns:m="http://schemas.openxmlformats.org/officeDocument/2006/math">
                    <m:r>
                      <a:rPr lang="zh-CN" altLang="en-US" i="1" kern="0">
                        <a:solidFill>
                          <a:prstClr val="black"/>
                        </a:solidFill>
                        <a:latin typeface="Cambria Math" panose="02040503050406030204" pitchFamily="18" charset="0"/>
                      </a:rPr>
                      <m:t>𝜀</m:t>
                    </m:r>
                  </m:oMath>
                </a14:m>
                <a:r>
                  <a:rPr lang="zh-CN" altLang="en-US" kern="0" dirty="0" smtClean="0">
                    <a:solidFill>
                      <a:prstClr val="black"/>
                    </a:solidFill>
                    <a:latin typeface="等线" panose="020F0502020204030204"/>
                    <a:ea typeface="等线" panose="02010600030101010101" pitchFamily="2" charset="-122"/>
                  </a:rPr>
                  <a:t>中包含的哪些工作进行转移以及分别转移至哪个节点中，转移可以细分为分为移出、</a:t>
                </a:r>
                <a:r>
                  <a:rPr lang="zh-CN" altLang="en-US" kern="0" dirty="0">
                    <a:solidFill>
                      <a:prstClr val="black"/>
                    </a:solidFill>
                    <a:latin typeface="等线" panose="020F0502020204030204"/>
                    <a:ea typeface="等线" panose="02010600030101010101" pitchFamily="2" charset="-122"/>
                  </a:rPr>
                  <a:t>移动</a:t>
                </a:r>
                <a:r>
                  <a:rPr lang="zh-CN" altLang="en-US" kern="0" dirty="0" smtClean="0">
                    <a:solidFill>
                      <a:prstClr val="black"/>
                    </a:solidFill>
                    <a:latin typeface="等线" panose="020F0502020204030204"/>
                    <a:ea typeface="等线" panose="02010600030101010101" pitchFamily="2" charset="-122"/>
                  </a:rPr>
                  <a:t>和移入两个操作，移出总是具有收益或是具有潜在收益的操作，即</a:t>
                </a:r>
                <a14:m>
                  <m:oMath xmlns:m="http://schemas.openxmlformats.org/officeDocument/2006/math">
                    <m:sSub>
                      <m:sSubPr>
                        <m:ctrlPr>
                          <a:rPr lang="en-US" altLang="zh-CN" i="1" kern="0" dirty="0" smtClean="0">
                            <a:solidFill>
                              <a:prstClr val="black"/>
                            </a:solidFill>
                            <a:latin typeface="Cambria Math" panose="02040503050406030204" pitchFamily="18" charset="0"/>
                            <a:ea typeface="等线" panose="02010600030101010101" pitchFamily="2" charset="-122"/>
                          </a:rPr>
                        </m:ctrlPr>
                      </m:sSubPr>
                      <m:e>
                        <m:r>
                          <a:rPr lang="en-US" altLang="zh-CN" i="1" kern="0" dirty="0">
                            <a:solidFill>
                              <a:prstClr val="black"/>
                            </a:solidFill>
                            <a:latin typeface="Cambria Math" panose="02040503050406030204" pitchFamily="18" charset="0"/>
                            <a:ea typeface="等线" panose="02010600030101010101" pitchFamily="2" charset="-122"/>
                          </a:rPr>
                          <m:t>𝑐𝑜𝑠𝑡</m:t>
                        </m:r>
                      </m:e>
                      <m:sub>
                        <m:r>
                          <a:rPr lang="en-US" altLang="zh-CN" i="1" kern="0" dirty="0">
                            <a:solidFill>
                              <a:prstClr val="black"/>
                            </a:solidFill>
                            <a:latin typeface="Cambria Math" panose="02040503050406030204" pitchFamily="18" charset="0"/>
                            <a:ea typeface="等线" panose="02010600030101010101" pitchFamily="2" charset="-122"/>
                          </a:rPr>
                          <m:t>𝑜𝑢𝑡</m:t>
                        </m:r>
                      </m:sub>
                    </m:sSub>
                    <m:r>
                      <a:rPr lang="en-US" altLang="zh-CN" i="1" kern="0" dirty="0" smtClean="0">
                        <a:solidFill>
                          <a:prstClr val="black"/>
                        </a:solidFill>
                        <a:latin typeface="Cambria Math" panose="02040503050406030204" pitchFamily="18" charset="0"/>
                        <a:ea typeface="Cambria Math" panose="02040503050406030204" pitchFamily="18" charset="0"/>
                      </a:rPr>
                      <m:t>≤</m:t>
                    </m:r>
                    <m:r>
                      <a:rPr lang="en-US" altLang="zh-CN" b="0" i="1" kern="0" dirty="0" smtClean="0">
                        <a:solidFill>
                          <a:prstClr val="black"/>
                        </a:solidFill>
                        <a:latin typeface="Cambria Math" panose="02040503050406030204" pitchFamily="18" charset="0"/>
                        <a:ea typeface="Cambria Math" panose="02040503050406030204" pitchFamily="18" charset="0"/>
                      </a:rPr>
                      <m:t>0</m:t>
                    </m:r>
                  </m:oMath>
                </a14:m>
                <a:r>
                  <a:rPr lang="zh-CN" altLang="en-US" kern="0" dirty="0" smtClean="0">
                    <a:solidFill>
                      <a:prstClr val="black"/>
                    </a:solidFill>
                    <a:latin typeface="等线" panose="020F0502020204030204"/>
                    <a:ea typeface="等线" panose="02010600030101010101" pitchFamily="2" charset="-122"/>
                  </a:rPr>
                  <a:t>，而移动总是要付出代价（包括容量代价和迟滞代价），</a:t>
                </a:r>
                <a14:m>
                  <m:oMath xmlns:m="http://schemas.openxmlformats.org/officeDocument/2006/math">
                    <m:sSub>
                      <m:sSubPr>
                        <m:ctrlPr>
                          <a:rPr lang="en-US" altLang="zh-CN" i="1" kern="0" dirty="0">
                            <a:solidFill>
                              <a:prstClr val="black"/>
                            </a:solidFill>
                            <a:latin typeface="Cambria Math" panose="02040503050406030204" pitchFamily="18" charset="0"/>
                            <a:ea typeface="等线" panose="02010600030101010101" pitchFamily="2" charset="-122"/>
                          </a:rPr>
                        </m:ctrlPr>
                      </m:sSubPr>
                      <m:e>
                        <m:r>
                          <a:rPr lang="en-US" altLang="zh-CN" i="1" kern="0" dirty="0">
                            <a:solidFill>
                              <a:prstClr val="black"/>
                            </a:solidFill>
                            <a:latin typeface="Cambria Math" panose="02040503050406030204" pitchFamily="18" charset="0"/>
                            <a:ea typeface="等线" panose="02010600030101010101" pitchFamily="2" charset="-122"/>
                          </a:rPr>
                          <m:t>𝑐𝑜𝑠𝑡</m:t>
                        </m:r>
                      </m:e>
                      <m:sub>
                        <m:r>
                          <a:rPr lang="en-US" altLang="zh-CN" b="0" i="1" kern="0" dirty="0" smtClean="0">
                            <a:solidFill>
                              <a:prstClr val="black"/>
                            </a:solidFill>
                            <a:latin typeface="Cambria Math" panose="02040503050406030204" pitchFamily="18" charset="0"/>
                            <a:ea typeface="等线" panose="02010600030101010101" pitchFamily="2" charset="-122"/>
                          </a:rPr>
                          <m:t>𝑚𝑜𝑣𝑒</m:t>
                        </m:r>
                      </m:sub>
                    </m:sSub>
                    <m:r>
                      <a:rPr lang="en-US" altLang="zh-CN" b="0" i="1" kern="0" dirty="0" smtClean="0">
                        <a:solidFill>
                          <a:prstClr val="black"/>
                        </a:solidFill>
                        <a:latin typeface="Cambria Math" panose="02040503050406030204" pitchFamily="18" charset="0"/>
                        <a:ea typeface="等线" panose="02010600030101010101" pitchFamily="2" charset="-122"/>
                      </a:rPr>
                      <m:t>&gt;</m:t>
                    </m:r>
                    <m:r>
                      <a:rPr lang="en-US" altLang="zh-CN" i="1" kern="0" dirty="0">
                        <a:solidFill>
                          <a:prstClr val="black"/>
                        </a:solidFill>
                        <a:latin typeface="Cambria Math" panose="02040503050406030204" pitchFamily="18" charset="0"/>
                        <a:ea typeface="Cambria Math" panose="02040503050406030204" pitchFamily="18" charset="0"/>
                      </a:rPr>
                      <m:t>0</m:t>
                    </m:r>
                  </m:oMath>
                </a14:m>
                <a:r>
                  <a:rPr lang="en-US" altLang="zh-CN" kern="0" dirty="0" smtClean="0">
                    <a:solidFill>
                      <a:prstClr val="black"/>
                    </a:solidFill>
                    <a:latin typeface="等线" panose="020F0502020204030204"/>
                    <a:ea typeface="等线" panose="02010600030101010101" pitchFamily="2" charset="-122"/>
                  </a:rPr>
                  <a:t>,</a:t>
                </a:r>
                <a:r>
                  <a:rPr lang="zh-CN" altLang="en-US" kern="0" dirty="0" smtClean="0">
                    <a:solidFill>
                      <a:prstClr val="black"/>
                    </a:solidFill>
                    <a:latin typeface="等线" panose="020F0502020204030204"/>
                    <a:ea typeface="等线" panose="02010600030101010101" pitchFamily="2" charset="-122"/>
                  </a:rPr>
                  <a:t>最后的移入可能需要付出代价，</a:t>
                </a:r>
                <a14:m>
                  <m:oMath xmlns:m="http://schemas.openxmlformats.org/officeDocument/2006/math">
                    <m:sSub>
                      <m:sSubPr>
                        <m:ctrlPr>
                          <a:rPr lang="en-US" altLang="zh-CN" i="1" kern="0" dirty="0">
                            <a:solidFill>
                              <a:prstClr val="black"/>
                            </a:solidFill>
                            <a:latin typeface="Cambria Math" panose="02040503050406030204" pitchFamily="18" charset="0"/>
                            <a:ea typeface="等线" panose="02010600030101010101" pitchFamily="2" charset="-122"/>
                          </a:rPr>
                        </m:ctrlPr>
                      </m:sSubPr>
                      <m:e>
                        <m:r>
                          <a:rPr lang="en-US" altLang="zh-CN" i="1" kern="0" dirty="0">
                            <a:solidFill>
                              <a:prstClr val="black"/>
                            </a:solidFill>
                            <a:latin typeface="Cambria Math" panose="02040503050406030204" pitchFamily="18" charset="0"/>
                            <a:ea typeface="等线" panose="02010600030101010101" pitchFamily="2" charset="-122"/>
                          </a:rPr>
                          <m:t>𝑐𝑜𝑠𝑡</m:t>
                        </m:r>
                      </m:e>
                      <m:sub>
                        <m:r>
                          <a:rPr lang="en-US" altLang="zh-CN" b="0" i="1" kern="0" dirty="0" smtClean="0">
                            <a:solidFill>
                              <a:prstClr val="black"/>
                            </a:solidFill>
                            <a:latin typeface="Cambria Math" panose="02040503050406030204" pitchFamily="18" charset="0"/>
                            <a:ea typeface="等线" panose="02010600030101010101" pitchFamily="2" charset="-122"/>
                          </a:rPr>
                          <m:t>𝑖𝑛</m:t>
                        </m:r>
                      </m:sub>
                    </m:sSub>
                    <m:r>
                      <a:rPr lang="en-US" altLang="zh-CN" i="1" kern="0" dirty="0">
                        <a:solidFill>
                          <a:prstClr val="black"/>
                        </a:solidFill>
                        <a:latin typeface="Cambria Math" panose="02040503050406030204" pitchFamily="18" charset="0"/>
                        <a:ea typeface="Cambria Math" panose="02040503050406030204" pitchFamily="18" charset="0"/>
                      </a:rPr>
                      <m:t>≥0</m:t>
                    </m:r>
                  </m:oMath>
                </a14:m>
                <a:r>
                  <a:rPr lang="zh-CN" altLang="en-US" kern="0" dirty="0" smtClean="0">
                    <a:solidFill>
                      <a:prstClr val="black"/>
                    </a:solidFill>
                    <a:latin typeface="等线" panose="020F0502020204030204"/>
                    <a:ea typeface="等线" panose="02010600030101010101" pitchFamily="2" charset="-122"/>
                  </a:rPr>
                  <a:t>。</a:t>
                </a:r>
                <a:endParaRPr lang="zh-CN" altLang="en-US" kern="0" dirty="0">
                  <a:solidFill>
                    <a:prstClr val="black"/>
                  </a:solidFill>
                  <a:latin typeface="等线" panose="020F0502020204030204"/>
                  <a:ea typeface="等线" panose="02010600030101010101" pitchFamily="2" charset="-122"/>
                </a:endParaRPr>
              </a:p>
            </p:txBody>
          </p:sp>
        </mc:Choice>
        <mc:Fallback xmlns="">
          <p:sp>
            <p:nvSpPr>
              <p:cNvPr id="88" name="文本框 87"/>
              <p:cNvSpPr txBox="1">
                <a:spLocks noRot="1" noChangeAspect="1" noMove="1" noResize="1" noEditPoints="1" noAdjustHandles="1" noChangeArrowheads="1" noChangeShapeType="1" noTextEdit="1"/>
              </p:cNvSpPr>
              <p:nvPr/>
            </p:nvSpPr>
            <p:spPr>
              <a:xfrm>
                <a:off x="795555" y="618504"/>
                <a:ext cx="10904108" cy="2585323"/>
              </a:xfrm>
              <a:prstGeom prst="rect">
                <a:avLst/>
              </a:prstGeom>
              <a:blipFill>
                <a:blip r:embed="rId31"/>
                <a:stretch>
                  <a:fillRect l="-503" r="-168" b="-9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46161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3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69145" y="1227919"/>
            <a:ext cx="8998856" cy="4476196"/>
          </a:xfrm>
          <a:prstGeom prst="rect">
            <a:avLst/>
          </a:prstGeom>
          <a:solidFill>
            <a:srgbClr val="157E9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文本框 199"/>
          <p:cNvSpPr txBox="1"/>
          <p:nvPr/>
        </p:nvSpPr>
        <p:spPr>
          <a:xfrm>
            <a:off x="2611590" y="1895018"/>
            <a:ext cx="2421883" cy="646331"/>
          </a:xfrm>
          <a:prstGeom prst="rect">
            <a:avLst/>
          </a:prstGeom>
          <a:noFill/>
        </p:spPr>
        <p:txBody>
          <a:bodyPr wrap="square" rtlCol="0">
            <a:spAutoFit/>
          </a:bodyPr>
          <a:lstStyle/>
          <a:p>
            <a:r>
              <a:rPr lang="zh-CN" altLang="en-US" sz="3600" b="1" dirty="0">
                <a:solidFill>
                  <a:schemeClr val="bg1"/>
                </a:solidFill>
                <a:latin typeface="方正清刻本悦宋简体" panose="02000000000000000000" pitchFamily="2" charset="-122"/>
                <a:ea typeface="方正清刻本悦宋简体" panose="02000000000000000000" pitchFamily="2" charset="-122"/>
              </a:rPr>
              <a:t>前期工作</a:t>
            </a:r>
          </a:p>
        </p:txBody>
      </p:sp>
      <p:grpSp>
        <p:nvGrpSpPr>
          <p:cNvPr id="201" name="组合 200"/>
          <p:cNvGrpSpPr/>
          <p:nvPr/>
        </p:nvGrpSpPr>
        <p:grpSpPr>
          <a:xfrm>
            <a:off x="7228116" y="2324903"/>
            <a:ext cx="3081236" cy="3107841"/>
            <a:chOff x="-8677773" y="-3051174"/>
            <a:chExt cx="6986830" cy="7046911"/>
          </a:xfrm>
          <a:solidFill>
            <a:schemeClr val="bg1"/>
          </a:solidFill>
        </p:grpSpPr>
        <p:sp>
          <p:nvSpPr>
            <p:cNvPr id="202" name="Rectangle 42"/>
            <p:cNvSpPr>
              <a:spLocks noChangeArrowheads="1"/>
            </p:cNvSpPr>
            <p:nvPr/>
          </p:nvSpPr>
          <p:spPr bwMode="auto">
            <a:xfrm>
              <a:off x="-8677773"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3" name="Rectangle 43"/>
            <p:cNvSpPr>
              <a:spLocks noChangeArrowheads="1"/>
            </p:cNvSpPr>
            <p:nvPr/>
          </p:nvSpPr>
          <p:spPr bwMode="auto">
            <a:xfrm>
              <a:off x="-8592044"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4" name="Rectangle 44"/>
            <p:cNvSpPr>
              <a:spLocks noChangeArrowheads="1"/>
            </p:cNvSpPr>
            <p:nvPr/>
          </p:nvSpPr>
          <p:spPr bwMode="auto">
            <a:xfrm>
              <a:off x="-8417414"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5" name="Rectangle 45"/>
            <p:cNvSpPr>
              <a:spLocks noChangeArrowheads="1"/>
            </p:cNvSpPr>
            <p:nvPr/>
          </p:nvSpPr>
          <p:spPr bwMode="auto">
            <a:xfrm>
              <a:off x="-8331685"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6" name="Rectangle 46"/>
            <p:cNvSpPr>
              <a:spLocks noChangeArrowheads="1"/>
            </p:cNvSpPr>
            <p:nvPr/>
          </p:nvSpPr>
          <p:spPr bwMode="auto">
            <a:xfrm>
              <a:off x="-8506317"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7" name="Rectangle 47"/>
            <p:cNvSpPr>
              <a:spLocks noChangeArrowheads="1"/>
            </p:cNvSpPr>
            <p:nvPr/>
          </p:nvSpPr>
          <p:spPr bwMode="auto">
            <a:xfrm>
              <a:off x="-8331685"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8" name="Rectangle 48"/>
            <p:cNvSpPr>
              <a:spLocks noChangeArrowheads="1"/>
            </p:cNvSpPr>
            <p:nvPr/>
          </p:nvSpPr>
          <p:spPr bwMode="auto">
            <a:xfrm>
              <a:off x="-8677773"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9" name="Rectangle 49"/>
            <p:cNvSpPr>
              <a:spLocks noChangeArrowheads="1"/>
            </p:cNvSpPr>
            <p:nvPr/>
          </p:nvSpPr>
          <p:spPr bwMode="auto">
            <a:xfrm>
              <a:off x="-8506317"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0" name="Rectangle 50"/>
            <p:cNvSpPr>
              <a:spLocks noChangeArrowheads="1"/>
            </p:cNvSpPr>
            <p:nvPr/>
          </p:nvSpPr>
          <p:spPr bwMode="auto">
            <a:xfrm>
              <a:off x="-8245958"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1" name="Rectangle 51"/>
            <p:cNvSpPr>
              <a:spLocks noChangeArrowheads="1"/>
            </p:cNvSpPr>
            <p:nvPr/>
          </p:nvSpPr>
          <p:spPr bwMode="auto">
            <a:xfrm>
              <a:off x="-8677773"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2" name="Rectangle 52"/>
            <p:cNvSpPr>
              <a:spLocks noChangeArrowheads="1"/>
            </p:cNvSpPr>
            <p:nvPr/>
          </p:nvSpPr>
          <p:spPr bwMode="auto">
            <a:xfrm>
              <a:off x="-8592044"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3" name="Rectangle 53"/>
            <p:cNvSpPr>
              <a:spLocks noChangeArrowheads="1"/>
            </p:cNvSpPr>
            <p:nvPr/>
          </p:nvSpPr>
          <p:spPr bwMode="auto">
            <a:xfrm>
              <a:off x="-8417414"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4" name="Rectangle 54"/>
            <p:cNvSpPr>
              <a:spLocks noChangeArrowheads="1"/>
            </p:cNvSpPr>
            <p:nvPr/>
          </p:nvSpPr>
          <p:spPr bwMode="auto">
            <a:xfrm>
              <a:off x="-8245958"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5" name="Rectangle 55"/>
            <p:cNvSpPr>
              <a:spLocks noChangeArrowheads="1"/>
            </p:cNvSpPr>
            <p:nvPr/>
          </p:nvSpPr>
          <p:spPr bwMode="auto">
            <a:xfrm>
              <a:off x="-8592044"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6" name="Rectangle 56"/>
            <p:cNvSpPr>
              <a:spLocks noChangeArrowheads="1"/>
            </p:cNvSpPr>
            <p:nvPr/>
          </p:nvSpPr>
          <p:spPr bwMode="auto">
            <a:xfrm>
              <a:off x="-8506317"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7" name="Rectangle 57"/>
            <p:cNvSpPr>
              <a:spLocks noChangeArrowheads="1"/>
            </p:cNvSpPr>
            <p:nvPr/>
          </p:nvSpPr>
          <p:spPr bwMode="auto">
            <a:xfrm>
              <a:off x="-8245958"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8" name="Rectangle 58"/>
            <p:cNvSpPr>
              <a:spLocks noChangeArrowheads="1"/>
            </p:cNvSpPr>
            <p:nvPr/>
          </p:nvSpPr>
          <p:spPr bwMode="auto">
            <a:xfrm>
              <a:off x="-8677773"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19" name="Rectangle 59"/>
            <p:cNvSpPr>
              <a:spLocks noChangeArrowheads="1"/>
            </p:cNvSpPr>
            <p:nvPr/>
          </p:nvSpPr>
          <p:spPr bwMode="auto">
            <a:xfrm>
              <a:off x="-8506317"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0" name="Rectangle 60"/>
            <p:cNvSpPr>
              <a:spLocks noChangeArrowheads="1"/>
            </p:cNvSpPr>
            <p:nvPr/>
          </p:nvSpPr>
          <p:spPr bwMode="auto">
            <a:xfrm>
              <a:off x="-8677773"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1" name="Rectangle 61"/>
            <p:cNvSpPr>
              <a:spLocks noChangeArrowheads="1"/>
            </p:cNvSpPr>
            <p:nvPr/>
          </p:nvSpPr>
          <p:spPr bwMode="auto">
            <a:xfrm>
              <a:off x="-8592044"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2" name="Rectangle 62"/>
            <p:cNvSpPr>
              <a:spLocks noChangeArrowheads="1"/>
            </p:cNvSpPr>
            <p:nvPr/>
          </p:nvSpPr>
          <p:spPr bwMode="auto">
            <a:xfrm>
              <a:off x="-8417414"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3" name="Rectangle 63"/>
            <p:cNvSpPr>
              <a:spLocks noChangeArrowheads="1"/>
            </p:cNvSpPr>
            <p:nvPr/>
          </p:nvSpPr>
          <p:spPr bwMode="auto">
            <a:xfrm>
              <a:off x="-8331685"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4" name="Rectangle 64"/>
            <p:cNvSpPr>
              <a:spLocks noChangeArrowheads="1"/>
            </p:cNvSpPr>
            <p:nvPr/>
          </p:nvSpPr>
          <p:spPr bwMode="auto">
            <a:xfrm>
              <a:off x="-8677773"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5" name="Rectangle 65"/>
            <p:cNvSpPr>
              <a:spLocks noChangeArrowheads="1"/>
            </p:cNvSpPr>
            <p:nvPr/>
          </p:nvSpPr>
          <p:spPr bwMode="auto">
            <a:xfrm>
              <a:off x="-8506317"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6" name="Rectangle 66"/>
            <p:cNvSpPr>
              <a:spLocks noChangeArrowheads="1"/>
            </p:cNvSpPr>
            <p:nvPr/>
          </p:nvSpPr>
          <p:spPr bwMode="auto">
            <a:xfrm>
              <a:off x="-8245958"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7" name="Rectangle 67"/>
            <p:cNvSpPr>
              <a:spLocks noChangeArrowheads="1"/>
            </p:cNvSpPr>
            <p:nvPr/>
          </p:nvSpPr>
          <p:spPr bwMode="auto">
            <a:xfrm>
              <a:off x="-8592044"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8" name="Rectangle 68"/>
            <p:cNvSpPr>
              <a:spLocks noChangeArrowheads="1"/>
            </p:cNvSpPr>
            <p:nvPr/>
          </p:nvSpPr>
          <p:spPr bwMode="auto">
            <a:xfrm>
              <a:off x="-8417414"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9" name="Rectangle 69"/>
            <p:cNvSpPr>
              <a:spLocks noChangeArrowheads="1"/>
            </p:cNvSpPr>
            <p:nvPr/>
          </p:nvSpPr>
          <p:spPr bwMode="auto">
            <a:xfrm>
              <a:off x="-8592044"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0" name="Rectangle 70"/>
            <p:cNvSpPr>
              <a:spLocks noChangeArrowheads="1"/>
            </p:cNvSpPr>
            <p:nvPr/>
          </p:nvSpPr>
          <p:spPr bwMode="auto">
            <a:xfrm>
              <a:off x="-8245958"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1" name="Rectangle 71"/>
            <p:cNvSpPr>
              <a:spLocks noChangeArrowheads="1"/>
            </p:cNvSpPr>
            <p:nvPr/>
          </p:nvSpPr>
          <p:spPr bwMode="auto">
            <a:xfrm>
              <a:off x="-8677773"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2" name="Rectangle 72"/>
            <p:cNvSpPr>
              <a:spLocks noChangeArrowheads="1"/>
            </p:cNvSpPr>
            <p:nvPr/>
          </p:nvSpPr>
          <p:spPr bwMode="auto">
            <a:xfrm>
              <a:off x="-8506317"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3" name="Rectangle 73"/>
            <p:cNvSpPr>
              <a:spLocks noChangeArrowheads="1"/>
            </p:cNvSpPr>
            <p:nvPr/>
          </p:nvSpPr>
          <p:spPr bwMode="auto">
            <a:xfrm>
              <a:off x="-8417414"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4" name="Rectangle 74"/>
            <p:cNvSpPr>
              <a:spLocks noChangeArrowheads="1"/>
            </p:cNvSpPr>
            <p:nvPr/>
          </p:nvSpPr>
          <p:spPr bwMode="auto">
            <a:xfrm>
              <a:off x="-8245958"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5" name="Rectangle 75"/>
            <p:cNvSpPr>
              <a:spLocks noChangeArrowheads="1"/>
            </p:cNvSpPr>
            <p:nvPr/>
          </p:nvSpPr>
          <p:spPr bwMode="auto">
            <a:xfrm>
              <a:off x="-8677773"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6" name="Rectangle 76"/>
            <p:cNvSpPr>
              <a:spLocks noChangeArrowheads="1"/>
            </p:cNvSpPr>
            <p:nvPr/>
          </p:nvSpPr>
          <p:spPr bwMode="auto">
            <a:xfrm>
              <a:off x="-8592044"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7" name="Rectangle 77"/>
            <p:cNvSpPr>
              <a:spLocks noChangeArrowheads="1"/>
            </p:cNvSpPr>
            <p:nvPr/>
          </p:nvSpPr>
          <p:spPr bwMode="auto">
            <a:xfrm>
              <a:off x="-8677773"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8" name="Rectangle 78"/>
            <p:cNvSpPr>
              <a:spLocks noChangeArrowheads="1"/>
            </p:cNvSpPr>
            <p:nvPr/>
          </p:nvSpPr>
          <p:spPr bwMode="auto">
            <a:xfrm>
              <a:off x="-8506317"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9" name="Rectangle 79"/>
            <p:cNvSpPr>
              <a:spLocks noChangeArrowheads="1"/>
            </p:cNvSpPr>
            <p:nvPr/>
          </p:nvSpPr>
          <p:spPr bwMode="auto">
            <a:xfrm>
              <a:off x="-8331685"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0" name="Rectangle 80"/>
            <p:cNvSpPr>
              <a:spLocks noChangeArrowheads="1"/>
            </p:cNvSpPr>
            <p:nvPr/>
          </p:nvSpPr>
          <p:spPr bwMode="auto">
            <a:xfrm>
              <a:off x="-8245958"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1" name="Rectangle 81"/>
            <p:cNvSpPr>
              <a:spLocks noChangeArrowheads="1"/>
            </p:cNvSpPr>
            <p:nvPr/>
          </p:nvSpPr>
          <p:spPr bwMode="auto">
            <a:xfrm>
              <a:off x="-8592044"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2" name="Rectangle 82"/>
            <p:cNvSpPr>
              <a:spLocks noChangeArrowheads="1"/>
            </p:cNvSpPr>
            <p:nvPr/>
          </p:nvSpPr>
          <p:spPr bwMode="auto">
            <a:xfrm>
              <a:off x="-8331685"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3" name="Rectangle 83"/>
            <p:cNvSpPr>
              <a:spLocks noChangeArrowheads="1"/>
            </p:cNvSpPr>
            <p:nvPr/>
          </p:nvSpPr>
          <p:spPr bwMode="auto">
            <a:xfrm>
              <a:off x="-8592044"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4" name="Rectangle 84"/>
            <p:cNvSpPr>
              <a:spLocks noChangeArrowheads="1"/>
            </p:cNvSpPr>
            <p:nvPr/>
          </p:nvSpPr>
          <p:spPr bwMode="auto">
            <a:xfrm>
              <a:off x="-8417414"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5" name="Rectangle 85"/>
            <p:cNvSpPr>
              <a:spLocks noChangeArrowheads="1"/>
            </p:cNvSpPr>
            <p:nvPr/>
          </p:nvSpPr>
          <p:spPr bwMode="auto">
            <a:xfrm>
              <a:off x="-8417414"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6" name="Rectangle 86"/>
            <p:cNvSpPr>
              <a:spLocks noChangeArrowheads="1"/>
            </p:cNvSpPr>
            <p:nvPr/>
          </p:nvSpPr>
          <p:spPr bwMode="auto">
            <a:xfrm>
              <a:off x="-8245958"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7" name="Rectangle 87"/>
            <p:cNvSpPr>
              <a:spLocks noChangeArrowheads="1"/>
            </p:cNvSpPr>
            <p:nvPr/>
          </p:nvSpPr>
          <p:spPr bwMode="auto">
            <a:xfrm>
              <a:off x="-8677773"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8" name="Rectangle 88"/>
            <p:cNvSpPr>
              <a:spLocks noChangeArrowheads="1"/>
            </p:cNvSpPr>
            <p:nvPr/>
          </p:nvSpPr>
          <p:spPr bwMode="auto">
            <a:xfrm>
              <a:off x="-8592044"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9" name="Rectangle 89"/>
            <p:cNvSpPr>
              <a:spLocks noChangeArrowheads="1"/>
            </p:cNvSpPr>
            <p:nvPr/>
          </p:nvSpPr>
          <p:spPr bwMode="auto">
            <a:xfrm>
              <a:off x="-8417414"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0" name="Rectangle 90"/>
            <p:cNvSpPr>
              <a:spLocks noChangeArrowheads="1"/>
            </p:cNvSpPr>
            <p:nvPr/>
          </p:nvSpPr>
          <p:spPr bwMode="auto">
            <a:xfrm>
              <a:off x="-8245958"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1" name="Rectangle 91"/>
            <p:cNvSpPr>
              <a:spLocks noChangeArrowheads="1"/>
            </p:cNvSpPr>
            <p:nvPr/>
          </p:nvSpPr>
          <p:spPr bwMode="auto">
            <a:xfrm>
              <a:off x="-8677773"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2" name="Rectangle 92"/>
            <p:cNvSpPr>
              <a:spLocks noChangeArrowheads="1"/>
            </p:cNvSpPr>
            <p:nvPr/>
          </p:nvSpPr>
          <p:spPr bwMode="auto">
            <a:xfrm>
              <a:off x="-8506317"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3" name="Rectangle 93"/>
            <p:cNvSpPr>
              <a:spLocks noChangeArrowheads="1"/>
            </p:cNvSpPr>
            <p:nvPr/>
          </p:nvSpPr>
          <p:spPr bwMode="auto">
            <a:xfrm>
              <a:off x="-8245958"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4" name="Rectangle 94"/>
            <p:cNvSpPr>
              <a:spLocks noChangeArrowheads="1"/>
            </p:cNvSpPr>
            <p:nvPr/>
          </p:nvSpPr>
          <p:spPr bwMode="auto">
            <a:xfrm>
              <a:off x="-8677773"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5" name="Rectangle 95"/>
            <p:cNvSpPr>
              <a:spLocks noChangeArrowheads="1"/>
            </p:cNvSpPr>
            <p:nvPr/>
          </p:nvSpPr>
          <p:spPr bwMode="auto">
            <a:xfrm>
              <a:off x="-8506317"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6" name="Rectangle 96"/>
            <p:cNvSpPr>
              <a:spLocks noChangeArrowheads="1"/>
            </p:cNvSpPr>
            <p:nvPr/>
          </p:nvSpPr>
          <p:spPr bwMode="auto">
            <a:xfrm>
              <a:off x="-8331685"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7" name="Rectangle 97"/>
            <p:cNvSpPr>
              <a:spLocks noChangeArrowheads="1"/>
            </p:cNvSpPr>
            <p:nvPr/>
          </p:nvSpPr>
          <p:spPr bwMode="auto">
            <a:xfrm>
              <a:off x="-8592044"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8" name="Rectangle 98"/>
            <p:cNvSpPr>
              <a:spLocks noChangeArrowheads="1"/>
            </p:cNvSpPr>
            <p:nvPr/>
          </p:nvSpPr>
          <p:spPr bwMode="auto">
            <a:xfrm>
              <a:off x="-8417414"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9" name="Rectangle 99"/>
            <p:cNvSpPr>
              <a:spLocks noChangeArrowheads="1"/>
            </p:cNvSpPr>
            <p:nvPr/>
          </p:nvSpPr>
          <p:spPr bwMode="auto">
            <a:xfrm>
              <a:off x="-8245958"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0" name="Rectangle 100"/>
            <p:cNvSpPr>
              <a:spLocks noChangeArrowheads="1"/>
            </p:cNvSpPr>
            <p:nvPr/>
          </p:nvSpPr>
          <p:spPr bwMode="auto">
            <a:xfrm>
              <a:off x="-8506317"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1" name="Rectangle 101"/>
            <p:cNvSpPr>
              <a:spLocks noChangeArrowheads="1"/>
            </p:cNvSpPr>
            <p:nvPr/>
          </p:nvSpPr>
          <p:spPr bwMode="auto">
            <a:xfrm>
              <a:off x="-8153880"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2" name="Rectangle 102"/>
            <p:cNvSpPr>
              <a:spLocks noChangeArrowheads="1"/>
            </p:cNvSpPr>
            <p:nvPr/>
          </p:nvSpPr>
          <p:spPr bwMode="auto">
            <a:xfrm>
              <a:off x="-806815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3" name="Rectangle 103"/>
            <p:cNvSpPr>
              <a:spLocks noChangeArrowheads="1"/>
            </p:cNvSpPr>
            <p:nvPr/>
          </p:nvSpPr>
          <p:spPr bwMode="auto">
            <a:xfrm>
              <a:off x="-789352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4" name="Rectangle 104"/>
            <p:cNvSpPr>
              <a:spLocks noChangeArrowheads="1"/>
            </p:cNvSpPr>
            <p:nvPr/>
          </p:nvSpPr>
          <p:spPr bwMode="auto">
            <a:xfrm>
              <a:off x="-7807792"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5" name="Rectangle 105"/>
            <p:cNvSpPr>
              <a:spLocks noChangeArrowheads="1"/>
            </p:cNvSpPr>
            <p:nvPr/>
          </p:nvSpPr>
          <p:spPr bwMode="auto">
            <a:xfrm>
              <a:off x="-7718889"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6" name="Rectangle 106"/>
            <p:cNvSpPr>
              <a:spLocks noChangeArrowheads="1"/>
            </p:cNvSpPr>
            <p:nvPr/>
          </p:nvSpPr>
          <p:spPr bwMode="auto">
            <a:xfrm>
              <a:off x="-8153880"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7" name="Rectangle 107"/>
            <p:cNvSpPr>
              <a:spLocks noChangeArrowheads="1"/>
            </p:cNvSpPr>
            <p:nvPr/>
          </p:nvSpPr>
          <p:spPr bwMode="auto">
            <a:xfrm>
              <a:off x="-7979248" y="579438"/>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8" name="Rectangle 108"/>
            <p:cNvSpPr>
              <a:spLocks noChangeArrowheads="1"/>
            </p:cNvSpPr>
            <p:nvPr/>
          </p:nvSpPr>
          <p:spPr bwMode="auto">
            <a:xfrm>
              <a:off x="-7807792"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9" name="Rectangle 109"/>
            <p:cNvSpPr>
              <a:spLocks noChangeArrowheads="1"/>
            </p:cNvSpPr>
            <p:nvPr/>
          </p:nvSpPr>
          <p:spPr bwMode="auto">
            <a:xfrm>
              <a:off x="-8153880"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0" name="Rectangle 110"/>
            <p:cNvSpPr>
              <a:spLocks noChangeArrowheads="1"/>
            </p:cNvSpPr>
            <p:nvPr/>
          </p:nvSpPr>
          <p:spPr bwMode="auto">
            <a:xfrm>
              <a:off x="-8068151"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1" name="Rectangle 111"/>
            <p:cNvSpPr>
              <a:spLocks noChangeArrowheads="1"/>
            </p:cNvSpPr>
            <p:nvPr/>
          </p:nvSpPr>
          <p:spPr bwMode="auto">
            <a:xfrm>
              <a:off x="-7718889"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2" name="Rectangle 112"/>
            <p:cNvSpPr>
              <a:spLocks noChangeArrowheads="1"/>
            </p:cNvSpPr>
            <p:nvPr/>
          </p:nvSpPr>
          <p:spPr bwMode="auto">
            <a:xfrm>
              <a:off x="-7893521"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3" name="Rectangle 113"/>
            <p:cNvSpPr>
              <a:spLocks noChangeArrowheads="1"/>
            </p:cNvSpPr>
            <p:nvPr/>
          </p:nvSpPr>
          <p:spPr bwMode="auto">
            <a:xfrm>
              <a:off x="-7807792"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4" name="Rectangle 114"/>
            <p:cNvSpPr>
              <a:spLocks noChangeArrowheads="1"/>
            </p:cNvSpPr>
            <p:nvPr/>
          </p:nvSpPr>
          <p:spPr bwMode="auto">
            <a:xfrm>
              <a:off x="-7718889"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5" name="Rectangle 115"/>
            <p:cNvSpPr>
              <a:spLocks noChangeArrowheads="1"/>
            </p:cNvSpPr>
            <p:nvPr/>
          </p:nvSpPr>
          <p:spPr bwMode="auto">
            <a:xfrm>
              <a:off x="-8068151"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6" name="Rectangle 116"/>
            <p:cNvSpPr>
              <a:spLocks noChangeArrowheads="1"/>
            </p:cNvSpPr>
            <p:nvPr/>
          </p:nvSpPr>
          <p:spPr bwMode="auto">
            <a:xfrm>
              <a:off x="-7979248"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7" name="Rectangle 117"/>
            <p:cNvSpPr>
              <a:spLocks noChangeArrowheads="1"/>
            </p:cNvSpPr>
            <p:nvPr/>
          </p:nvSpPr>
          <p:spPr bwMode="auto">
            <a:xfrm>
              <a:off x="-7718889"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8" name="Rectangle 118"/>
            <p:cNvSpPr>
              <a:spLocks noChangeArrowheads="1"/>
            </p:cNvSpPr>
            <p:nvPr/>
          </p:nvSpPr>
          <p:spPr bwMode="auto">
            <a:xfrm>
              <a:off x="-8153880"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9" name="Rectangle 119"/>
            <p:cNvSpPr>
              <a:spLocks noChangeArrowheads="1"/>
            </p:cNvSpPr>
            <p:nvPr/>
          </p:nvSpPr>
          <p:spPr bwMode="auto">
            <a:xfrm>
              <a:off x="-7979248"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0" name="Rectangle 120"/>
            <p:cNvSpPr>
              <a:spLocks noChangeArrowheads="1"/>
            </p:cNvSpPr>
            <p:nvPr/>
          </p:nvSpPr>
          <p:spPr bwMode="auto">
            <a:xfrm>
              <a:off x="-7893521"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1" name="Rectangle 121"/>
            <p:cNvSpPr>
              <a:spLocks noChangeArrowheads="1"/>
            </p:cNvSpPr>
            <p:nvPr/>
          </p:nvSpPr>
          <p:spPr bwMode="auto">
            <a:xfrm>
              <a:off x="-7807792"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2" name="Rectangle 122"/>
            <p:cNvSpPr>
              <a:spLocks noChangeArrowheads="1"/>
            </p:cNvSpPr>
            <p:nvPr/>
          </p:nvSpPr>
          <p:spPr bwMode="auto">
            <a:xfrm>
              <a:off x="-8153880"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3" name="Rectangle 123"/>
            <p:cNvSpPr>
              <a:spLocks noChangeArrowheads="1"/>
            </p:cNvSpPr>
            <p:nvPr/>
          </p:nvSpPr>
          <p:spPr bwMode="auto">
            <a:xfrm>
              <a:off x="-7807792"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4" name="Rectangle 124"/>
            <p:cNvSpPr>
              <a:spLocks noChangeArrowheads="1"/>
            </p:cNvSpPr>
            <p:nvPr/>
          </p:nvSpPr>
          <p:spPr bwMode="auto">
            <a:xfrm>
              <a:off x="-7718889"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5" name="Rectangle 125"/>
            <p:cNvSpPr>
              <a:spLocks noChangeArrowheads="1"/>
            </p:cNvSpPr>
            <p:nvPr/>
          </p:nvSpPr>
          <p:spPr bwMode="auto">
            <a:xfrm>
              <a:off x="-8153880"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6" name="Rectangle 126"/>
            <p:cNvSpPr>
              <a:spLocks noChangeArrowheads="1"/>
            </p:cNvSpPr>
            <p:nvPr/>
          </p:nvSpPr>
          <p:spPr bwMode="auto">
            <a:xfrm>
              <a:off x="-7979248"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7" name="Rectangle 127"/>
            <p:cNvSpPr>
              <a:spLocks noChangeArrowheads="1"/>
            </p:cNvSpPr>
            <p:nvPr/>
          </p:nvSpPr>
          <p:spPr bwMode="auto">
            <a:xfrm>
              <a:off x="-7718889"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8" name="Rectangle 128"/>
            <p:cNvSpPr>
              <a:spLocks noChangeArrowheads="1"/>
            </p:cNvSpPr>
            <p:nvPr/>
          </p:nvSpPr>
          <p:spPr bwMode="auto">
            <a:xfrm>
              <a:off x="-806815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9" name="Rectangle 129"/>
            <p:cNvSpPr>
              <a:spLocks noChangeArrowheads="1"/>
            </p:cNvSpPr>
            <p:nvPr/>
          </p:nvSpPr>
          <p:spPr bwMode="auto">
            <a:xfrm>
              <a:off x="-789352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0" name="Rectangle 130"/>
            <p:cNvSpPr>
              <a:spLocks noChangeArrowheads="1"/>
            </p:cNvSpPr>
            <p:nvPr/>
          </p:nvSpPr>
          <p:spPr bwMode="auto">
            <a:xfrm>
              <a:off x="-7807792"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1" name="Rectangle 131"/>
            <p:cNvSpPr>
              <a:spLocks noChangeArrowheads="1"/>
            </p:cNvSpPr>
            <p:nvPr/>
          </p:nvSpPr>
          <p:spPr bwMode="auto">
            <a:xfrm>
              <a:off x="-7718889"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2" name="Rectangle 132"/>
            <p:cNvSpPr>
              <a:spLocks noChangeArrowheads="1"/>
            </p:cNvSpPr>
            <p:nvPr/>
          </p:nvSpPr>
          <p:spPr bwMode="auto">
            <a:xfrm>
              <a:off x="-8068151"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3" name="Rectangle 133"/>
            <p:cNvSpPr>
              <a:spLocks noChangeArrowheads="1"/>
            </p:cNvSpPr>
            <p:nvPr/>
          </p:nvSpPr>
          <p:spPr bwMode="auto">
            <a:xfrm>
              <a:off x="-7979248"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4" name="Rectangle 134"/>
            <p:cNvSpPr>
              <a:spLocks noChangeArrowheads="1"/>
            </p:cNvSpPr>
            <p:nvPr/>
          </p:nvSpPr>
          <p:spPr bwMode="auto">
            <a:xfrm>
              <a:off x="-7718889"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5" name="Rectangle 135"/>
            <p:cNvSpPr>
              <a:spLocks noChangeArrowheads="1"/>
            </p:cNvSpPr>
            <p:nvPr/>
          </p:nvSpPr>
          <p:spPr bwMode="auto">
            <a:xfrm>
              <a:off x="-8153880"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6" name="Rectangle 136"/>
            <p:cNvSpPr>
              <a:spLocks noChangeArrowheads="1"/>
            </p:cNvSpPr>
            <p:nvPr/>
          </p:nvSpPr>
          <p:spPr bwMode="auto">
            <a:xfrm>
              <a:off x="-7979248"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7" name="Rectangle 137"/>
            <p:cNvSpPr>
              <a:spLocks noChangeArrowheads="1"/>
            </p:cNvSpPr>
            <p:nvPr/>
          </p:nvSpPr>
          <p:spPr bwMode="auto">
            <a:xfrm>
              <a:off x="-7893521"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8" name="Rectangle 138"/>
            <p:cNvSpPr>
              <a:spLocks noChangeArrowheads="1"/>
            </p:cNvSpPr>
            <p:nvPr/>
          </p:nvSpPr>
          <p:spPr bwMode="auto">
            <a:xfrm>
              <a:off x="-7979248"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9" name="Rectangle 139"/>
            <p:cNvSpPr>
              <a:spLocks noChangeArrowheads="1"/>
            </p:cNvSpPr>
            <p:nvPr/>
          </p:nvSpPr>
          <p:spPr bwMode="auto">
            <a:xfrm>
              <a:off x="-7718889"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0" name="Rectangle 140"/>
            <p:cNvSpPr>
              <a:spLocks noChangeArrowheads="1"/>
            </p:cNvSpPr>
            <p:nvPr/>
          </p:nvSpPr>
          <p:spPr bwMode="auto">
            <a:xfrm>
              <a:off x="-806815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1" name="Rectangle 141"/>
            <p:cNvSpPr>
              <a:spLocks noChangeArrowheads="1"/>
            </p:cNvSpPr>
            <p:nvPr/>
          </p:nvSpPr>
          <p:spPr bwMode="auto">
            <a:xfrm>
              <a:off x="-789352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2" name="Rectangle 142"/>
            <p:cNvSpPr>
              <a:spLocks noChangeArrowheads="1"/>
            </p:cNvSpPr>
            <p:nvPr/>
          </p:nvSpPr>
          <p:spPr bwMode="auto">
            <a:xfrm>
              <a:off x="-7807792"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3" name="Rectangle 143"/>
            <p:cNvSpPr>
              <a:spLocks noChangeArrowheads="1"/>
            </p:cNvSpPr>
            <p:nvPr/>
          </p:nvSpPr>
          <p:spPr bwMode="auto">
            <a:xfrm>
              <a:off x="-8153880"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4" name="Rectangle 144"/>
            <p:cNvSpPr>
              <a:spLocks noChangeArrowheads="1"/>
            </p:cNvSpPr>
            <p:nvPr/>
          </p:nvSpPr>
          <p:spPr bwMode="auto">
            <a:xfrm>
              <a:off x="-8068151"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5" name="Rectangle 145"/>
            <p:cNvSpPr>
              <a:spLocks noChangeArrowheads="1"/>
            </p:cNvSpPr>
            <p:nvPr/>
          </p:nvSpPr>
          <p:spPr bwMode="auto">
            <a:xfrm>
              <a:off x="-7979248"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6" name="Rectangle 146"/>
            <p:cNvSpPr>
              <a:spLocks noChangeArrowheads="1"/>
            </p:cNvSpPr>
            <p:nvPr/>
          </p:nvSpPr>
          <p:spPr bwMode="auto">
            <a:xfrm>
              <a:off x="-7718889"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7" name="Rectangle 147"/>
            <p:cNvSpPr>
              <a:spLocks noChangeArrowheads="1"/>
            </p:cNvSpPr>
            <p:nvPr/>
          </p:nvSpPr>
          <p:spPr bwMode="auto">
            <a:xfrm>
              <a:off x="-7979248"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8" name="Rectangle 148"/>
            <p:cNvSpPr>
              <a:spLocks noChangeArrowheads="1"/>
            </p:cNvSpPr>
            <p:nvPr/>
          </p:nvSpPr>
          <p:spPr bwMode="auto">
            <a:xfrm>
              <a:off x="-7893521"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9" name="Rectangle 149"/>
            <p:cNvSpPr>
              <a:spLocks noChangeArrowheads="1"/>
            </p:cNvSpPr>
            <p:nvPr/>
          </p:nvSpPr>
          <p:spPr bwMode="auto">
            <a:xfrm>
              <a:off x="-7807792"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0" name="Rectangle 150"/>
            <p:cNvSpPr>
              <a:spLocks noChangeArrowheads="1"/>
            </p:cNvSpPr>
            <p:nvPr/>
          </p:nvSpPr>
          <p:spPr bwMode="auto">
            <a:xfrm>
              <a:off x="-806815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1" name="Rectangle 151"/>
            <p:cNvSpPr>
              <a:spLocks noChangeArrowheads="1"/>
            </p:cNvSpPr>
            <p:nvPr/>
          </p:nvSpPr>
          <p:spPr bwMode="auto">
            <a:xfrm>
              <a:off x="-789352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2" name="Rectangle 152"/>
            <p:cNvSpPr>
              <a:spLocks noChangeArrowheads="1"/>
            </p:cNvSpPr>
            <p:nvPr/>
          </p:nvSpPr>
          <p:spPr bwMode="auto">
            <a:xfrm>
              <a:off x="-7979248" y="20113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3" name="Rectangle 153"/>
            <p:cNvSpPr>
              <a:spLocks noChangeArrowheads="1"/>
            </p:cNvSpPr>
            <p:nvPr/>
          </p:nvSpPr>
          <p:spPr bwMode="auto">
            <a:xfrm>
              <a:off x="-7807792"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4" name="Rectangle 154"/>
            <p:cNvSpPr>
              <a:spLocks noChangeArrowheads="1"/>
            </p:cNvSpPr>
            <p:nvPr/>
          </p:nvSpPr>
          <p:spPr bwMode="auto">
            <a:xfrm>
              <a:off x="-8153880"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5" name="Rectangle 155"/>
            <p:cNvSpPr>
              <a:spLocks noChangeArrowheads="1"/>
            </p:cNvSpPr>
            <p:nvPr/>
          </p:nvSpPr>
          <p:spPr bwMode="auto">
            <a:xfrm>
              <a:off x="-7979248"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6" name="Rectangle 156"/>
            <p:cNvSpPr>
              <a:spLocks noChangeArrowheads="1"/>
            </p:cNvSpPr>
            <p:nvPr/>
          </p:nvSpPr>
          <p:spPr bwMode="auto">
            <a:xfrm>
              <a:off x="-7718889"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7" name="Rectangle 157"/>
            <p:cNvSpPr>
              <a:spLocks noChangeArrowheads="1"/>
            </p:cNvSpPr>
            <p:nvPr/>
          </p:nvSpPr>
          <p:spPr bwMode="auto">
            <a:xfrm>
              <a:off x="-8153880"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8" name="Rectangle 158"/>
            <p:cNvSpPr>
              <a:spLocks noChangeArrowheads="1"/>
            </p:cNvSpPr>
            <p:nvPr/>
          </p:nvSpPr>
          <p:spPr bwMode="auto">
            <a:xfrm>
              <a:off x="-7979248"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9" name="Rectangle 159"/>
            <p:cNvSpPr>
              <a:spLocks noChangeArrowheads="1"/>
            </p:cNvSpPr>
            <p:nvPr/>
          </p:nvSpPr>
          <p:spPr bwMode="auto">
            <a:xfrm>
              <a:off x="-7807792"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0" name="Rectangle 160"/>
            <p:cNvSpPr>
              <a:spLocks noChangeArrowheads="1"/>
            </p:cNvSpPr>
            <p:nvPr/>
          </p:nvSpPr>
          <p:spPr bwMode="auto">
            <a:xfrm>
              <a:off x="-806815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1" name="Rectangle 161"/>
            <p:cNvSpPr>
              <a:spLocks noChangeArrowheads="1"/>
            </p:cNvSpPr>
            <p:nvPr/>
          </p:nvSpPr>
          <p:spPr bwMode="auto">
            <a:xfrm>
              <a:off x="-789352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2" name="Rectangle 162"/>
            <p:cNvSpPr>
              <a:spLocks noChangeArrowheads="1"/>
            </p:cNvSpPr>
            <p:nvPr/>
          </p:nvSpPr>
          <p:spPr bwMode="auto">
            <a:xfrm>
              <a:off x="-7718889"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3" name="Rectangle 163"/>
            <p:cNvSpPr>
              <a:spLocks noChangeArrowheads="1"/>
            </p:cNvSpPr>
            <p:nvPr/>
          </p:nvSpPr>
          <p:spPr bwMode="auto">
            <a:xfrm>
              <a:off x="-8153880"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4" name="Rectangle 164"/>
            <p:cNvSpPr>
              <a:spLocks noChangeArrowheads="1"/>
            </p:cNvSpPr>
            <p:nvPr/>
          </p:nvSpPr>
          <p:spPr bwMode="auto">
            <a:xfrm>
              <a:off x="-7979248"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5" name="Rectangle 165"/>
            <p:cNvSpPr>
              <a:spLocks noChangeArrowheads="1"/>
            </p:cNvSpPr>
            <p:nvPr/>
          </p:nvSpPr>
          <p:spPr bwMode="auto">
            <a:xfrm>
              <a:off x="-7718889"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6" name="Rectangle 166"/>
            <p:cNvSpPr>
              <a:spLocks noChangeArrowheads="1"/>
            </p:cNvSpPr>
            <p:nvPr/>
          </p:nvSpPr>
          <p:spPr bwMode="auto">
            <a:xfrm>
              <a:off x="-8245958" y="24526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7" name="Rectangle 167"/>
            <p:cNvSpPr>
              <a:spLocks noChangeArrowheads="1"/>
            </p:cNvSpPr>
            <p:nvPr/>
          </p:nvSpPr>
          <p:spPr bwMode="auto">
            <a:xfrm>
              <a:off x="-8677773"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8" name="Rectangle 168"/>
            <p:cNvSpPr>
              <a:spLocks noChangeArrowheads="1"/>
            </p:cNvSpPr>
            <p:nvPr/>
          </p:nvSpPr>
          <p:spPr bwMode="auto">
            <a:xfrm>
              <a:off x="-8331685" y="25352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9" name="Rectangle 169"/>
            <p:cNvSpPr>
              <a:spLocks noChangeArrowheads="1"/>
            </p:cNvSpPr>
            <p:nvPr/>
          </p:nvSpPr>
          <p:spPr bwMode="auto">
            <a:xfrm>
              <a:off x="-7718889"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0" name="Rectangle 170"/>
            <p:cNvSpPr>
              <a:spLocks noChangeArrowheads="1"/>
            </p:cNvSpPr>
            <p:nvPr/>
          </p:nvSpPr>
          <p:spPr bwMode="auto">
            <a:xfrm>
              <a:off x="-8245958"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1" name="Rectangle 171"/>
            <p:cNvSpPr>
              <a:spLocks noChangeArrowheads="1"/>
            </p:cNvSpPr>
            <p:nvPr/>
          </p:nvSpPr>
          <p:spPr bwMode="auto">
            <a:xfrm>
              <a:off x="-8417414" y="26146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2" name="Rectangle 172"/>
            <p:cNvSpPr>
              <a:spLocks noChangeArrowheads="1"/>
            </p:cNvSpPr>
            <p:nvPr/>
          </p:nvSpPr>
          <p:spPr bwMode="auto">
            <a:xfrm>
              <a:off x="-7807792"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3" name="Rectangle 173"/>
            <p:cNvSpPr>
              <a:spLocks noChangeArrowheads="1"/>
            </p:cNvSpPr>
            <p:nvPr/>
          </p:nvSpPr>
          <p:spPr bwMode="auto">
            <a:xfrm>
              <a:off x="-8677773"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4" name="Rectangle 174"/>
            <p:cNvSpPr>
              <a:spLocks noChangeArrowheads="1"/>
            </p:cNvSpPr>
            <p:nvPr/>
          </p:nvSpPr>
          <p:spPr bwMode="auto">
            <a:xfrm>
              <a:off x="-806815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5" name="Rectangle 175"/>
            <p:cNvSpPr>
              <a:spLocks noChangeArrowheads="1"/>
            </p:cNvSpPr>
            <p:nvPr/>
          </p:nvSpPr>
          <p:spPr bwMode="auto">
            <a:xfrm>
              <a:off x="-789352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6" name="Rectangle 176"/>
            <p:cNvSpPr>
              <a:spLocks noChangeArrowheads="1"/>
            </p:cNvSpPr>
            <p:nvPr/>
          </p:nvSpPr>
          <p:spPr bwMode="auto">
            <a:xfrm>
              <a:off x="-7718889"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7" name="Rectangle 177"/>
            <p:cNvSpPr>
              <a:spLocks noChangeArrowheads="1"/>
            </p:cNvSpPr>
            <p:nvPr/>
          </p:nvSpPr>
          <p:spPr bwMode="auto">
            <a:xfrm>
              <a:off x="-8417414"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8" name="Rectangle 178"/>
            <p:cNvSpPr>
              <a:spLocks noChangeArrowheads="1"/>
            </p:cNvSpPr>
            <p:nvPr/>
          </p:nvSpPr>
          <p:spPr bwMode="auto">
            <a:xfrm>
              <a:off x="-8592044" y="27749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9" name="Rectangle 179"/>
            <p:cNvSpPr>
              <a:spLocks noChangeArrowheads="1"/>
            </p:cNvSpPr>
            <p:nvPr/>
          </p:nvSpPr>
          <p:spPr bwMode="auto">
            <a:xfrm>
              <a:off x="-7979248"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0" name="Rectangle 180"/>
            <p:cNvSpPr>
              <a:spLocks noChangeArrowheads="1"/>
            </p:cNvSpPr>
            <p:nvPr/>
          </p:nvSpPr>
          <p:spPr bwMode="auto">
            <a:xfrm>
              <a:off x="-8068151" y="2854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1" name="Rectangle 181"/>
            <p:cNvSpPr>
              <a:spLocks noChangeArrowheads="1"/>
            </p:cNvSpPr>
            <p:nvPr/>
          </p:nvSpPr>
          <p:spPr bwMode="auto">
            <a:xfrm>
              <a:off x="-7718889" y="2854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2" name="Rectangle 182"/>
            <p:cNvSpPr>
              <a:spLocks noChangeArrowheads="1"/>
            </p:cNvSpPr>
            <p:nvPr/>
          </p:nvSpPr>
          <p:spPr bwMode="auto">
            <a:xfrm>
              <a:off x="-8417414"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3" name="Rectangle 183"/>
            <p:cNvSpPr>
              <a:spLocks noChangeArrowheads="1"/>
            </p:cNvSpPr>
            <p:nvPr/>
          </p:nvSpPr>
          <p:spPr bwMode="auto">
            <a:xfrm>
              <a:off x="-8153880" y="293687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4" name="Rectangle 184"/>
            <p:cNvSpPr>
              <a:spLocks noChangeArrowheads="1"/>
            </p:cNvSpPr>
            <p:nvPr/>
          </p:nvSpPr>
          <p:spPr bwMode="auto">
            <a:xfrm>
              <a:off x="-7718889"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5" name="Rectangle 185"/>
            <p:cNvSpPr>
              <a:spLocks noChangeArrowheads="1"/>
            </p:cNvSpPr>
            <p:nvPr/>
          </p:nvSpPr>
          <p:spPr bwMode="auto">
            <a:xfrm>
              <a:off x="-8068151"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6" name="Rectangle 186"/>
            <p:cNvSpPr>
              <a:spLocks noChangeArrowheads="1"/>
            </p:cNvSpPr>
            <p:nvPr/>
          </p:nvSpPr>
          <p:spPr bwMode="auto">
            <a:xfrm>
              <a:off x="-8506317"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7" name="Rectangle 187"/>
            <p:cNvSpPr>
              <a:spLocks noChangeArrowheads="1"/>
            </p:cNvSpPr>
            <p:nvPr/>
          </p:nvSpPr>
          <p:spPr bwMode="auto">
            <a:xfrm>
              <a:off x="-8506317"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8" name="Rectangle 188"/>
            <p:cNvSpPr>
              <a:spLocks noChangeArrowheads="1"/>
            </p:cNvSpPr>
            <p:nvPr/>
          </p:nvSpPr>
          <p:spPr bwMode="auto">
            <a:xfrm>
              <a:off x="-8506317"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9" name="Rectangle 189"/>
            <p:cNvSpPr>
              <a:spLocks noChangeArrowheads="1"/>
            </p:cNvSpPr>
            <p:nvPr/>
          </p:nvSpPr>
          <p:spPr bwMode="auto">
            <a:xfrm>
              <a:off x="-8592044"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0" name="Rectangle 190"/>
            <p:cNvSpPr>
              <a:spLocks noChangeArrowheads="1"/>
            </p:cNvSpPr>
            <p:nvPr/>
          </p:nvSpPr>
          <p:spPr bwMode="auto">
            <a:xfrm>
              <a:off x="-7718889" y="362585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1" name="Rectangle 191"/>
            <p:cNvSpPr>
              <a:spLocks noChangeArrowheads="1"/>
            </p:cNvSpPr>
            <p:nvPr/>
          </p:nvSpPr>
          <p:spPr bwMode="auto">
            <a:xfrm>
              <a:off x="-8331685"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2" name="Rectangle 192"/>
            <p:cNvSpPr>
              <a:spLocks noChangeArrowheads="1"/>
            </p:cNvSpPr>
            <p:nvPr/>
          </p:nvSpPr>
          <p:spPr bwMode="auto">
            <a:xfrm>
              <a:off x="-8331685" y="37274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3" name="Rectangle 193"/>
            <p:cNvSpPr>
              <a:spLocks noChangeArrowheads="1"/>
            </p:cNvSpPr>
            <p:nvPr/>
          </p:nvSpPr>
          <p:spPr bwMode="auto">
            <a:xfrm>
              <a:off x="-7979248" y="37274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4" name="Rectangle 194"/>
            <p:cNvSpPr>
              <a:spLocks noChangeArrowheads="1"/>
            </p:cNvSpPr>
            <p:nvPr/>
          </p:nvSpPr>
          <p:spPr bwMode="auto">
            <a:xfrm>
              <a:off x="-8068151" y="39449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5" name="Rectangle 195"/>
            <p:cNvSpPr>
              <a:spLocks noChangeArrowheads="1"/>
            </p:cNvSpPr>
            <p:nvPr/>
          </p:nvSpPr>
          <p:spPr bwMode="auto">
            <a:xfrm>
              <a:off x="-8245958"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6" name="Rectangle 196"/>
            <p:cNvSpPr>
              <a:spLocks noChangeArrowheads="1"/>
            </p:cNvSpPr>
            <p:nvPr/>
          </p:nvSpPr>
          <p:spPr bwMode="auto">
            <a:xfrm>
              <a:off x="-8677773"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7" name="Rectangle 197"/>
            <p:cNvSpPr>
              <a:spLocks noChangeArrowheads="1"/>
            </p:cNvSpPr>
            <p:nvPr/>
          </p:nvSpPr>
          <p:spPr bwMode="auto">
            <a:xfrm>
              <a:off x="-7718889"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8" name="Rectangle 198"/>
            <p:cNvSpPr>
              <a:spLocks noChangeArrowheads="1"/>
            </p:cNvSpPr>
            <p:nvPr/>
          </p:nvSpPr>
          <p:spPr bwMode="auto">
            <a:xfrm>
              <a:off x="-8068151" y="3171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9" name="Rectangle 199"/>
            <p:cNvSpPr>
              <a:spLocks noChangeArrowheads="1"/>
            </p:cNvSpPr>
            <p:nvPr/>
          </p:nvSpPr>
          <p:spPr bwMode="auto">
            <a:xfrm>
              <a:off x="-8068151"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0" name="Rectangle 200"/>
            <p:cNvSpPr>
              <a:spLocks noChangeArrowheads="1"/>
            </p:cNvSpPr>
            <p:nvPr/>
          </p:nvSpPr>
          <p:spPr bwMode="auto">
            <a:xfrm>
              <a:off x="-8417414" y="3171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1" name="Rectangle 201"/>
            <p:cNvSpPr>
              <a:spLocks noChangeArrowheads="1"/>
            </p:cNvSpPr>
            <p:nvPr/>
          </p:nvSpPr>
          <p:spPr bwMode="auto">
            <a:xfrm>
              <a:off x="-8677773"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2" name="Rectangle 202"/>
            <p:cNvSpPr>
              <a:spLocks noChangeArrowheads="1"/>
            </p:cNvSpPr>
            <p:nvPr/>
          </p:nvSpPr>
          <p:spPr bwMode="auto">
            <a:xfrm>
              <a:off x="-8677773" y="3362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3" name="Rectangle 203"/>
            <p:cNvSpPr>
              <a:spLocks noChangeArrowheads="1"/>
            </p:cNvSpPr>
            <p:nvPr/>
          </p:nvSpPr>
          <p:spPr bwMode="auto">
            <a:xfrm>
              <a:off x="-8677773" y="3473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4" name="Rectangle 204"/>
            <p:cNvSpPr>
              <a:spLocks noChangeArrowheads="1"/>
            </p:cNvSpPr>
            <p:nvPr/>
          </p:nvSpPr>
          <p:spPr bwMode="auto">
            <a:xfrm>
              <a:off x="-8245958"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5" name="Rectangle 205"/>
            <p:cNvSpPr>
              <a:spLocks noChangeArrowheads="1"/>
            </p:cNvSpPr>
            <p:nvPr/>
          </p:nvSpPr>
          <p:spPr bwMode="auto">
            <a:xfrm>
              <a:off x="-7718888"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6" name="Freeform 206"/>
            <p:cNvSpPr/>
            <p:nvPr/>
          </p:nvSpPr>
          <p:spPr bwMode="auto">
            <a:xfrm>
              <a:off x="-7639510" y="490538"/>
              <a:ext cx="244484" cy="557213"/>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367" name="Freeform 207"/>
            <p:cNvSpPr/>
            <p:nvPr/>
          </p:nvSpPr>
          <p:spPr bwMode="auto">
            <a:xfrm>
              <a:off x="-7528382" y="806450"/>
              <a:ext cx="76203" cy="187324"/>
            </a:xfrm>
            <a:custGeom>
              <a:avLst/>
              <a:gdLst>
                <a:gd name="T0" fmla="*/ 48 w 48"/>
                <a:gd name="T1" fmla="*/ 100 h 118"/>
                <a:gd name="T2" fmla="*/ 48 w 48"/>
                <a:gd name="T3" fmla="*/ 118 h 118"/>
                <a:gd name="T4" fmla="*/ 0 w 48"/>
                <a:gd name="T5" fmla="*/ 24 h 118"/>
                <a:gd name="T6" fmla="*/ 0 w 48"/>
                <a:gd name="T7" fmla="*/ 0 h 118"/>
                <a:gd name="T8" fmla="*/ 48 w 48"/>
                <a:gd name="T9" fmla="*/ 100 h 118"/>
              </a:gdLst>
              <a:ahLst/>
              <a:cxnLst>
                <a:cxn ang="0">
                  <a:pos x="T0" y="T1"/>
                </a:cxn>
                <a:cxn ang="0">
                  <a:pos x="T2" y="T3"/>
                </a:cxn>
                <a:cxn ang="0">
                  <a:pos x="T4" y="T5"/>
                </a:cxn>
                <a:cxn ang="0">
                  <a:pos x="T6" y="T7"/>
                </a:cxn>
                <a:cxn ang="0">
                  <a:pos x="T8" y="T9"/>
                </a:cxn>
              </a:cxnLst>
              <a:rect l="0" t="0" r="r" b="b"/>
              <a:pathLst>
                <a:path w="48" h="118">
                  <a:moveTo>
                    <a:pt x="48" y="100"/>
                  </a:moveTo>
                  <a:lnTo>
                    <a:pt x="48" y="118"/>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grpSp>
          <p:nvGrpSpPr>
            <p:cNvPr id="368" name="Group 409"/>
            <p:cNvGrpSpPr/>
            <p:nvPr/>
          </p:nvGrpSpPr>
          <p:grpSpPr bwMode="auto">
            <a:xfrm>
              <a:off x="-7639510" y="-3051174"/>
              <a:ext cx="3211625" cy="6216650"/>
              <a:chOff x="2459" y="-335"/>
              <a:chExt cx="2023" cy="3916"/>
            </a:xfrm>
            <a:grpFill/>
          </p:grpSpPr>
          <p:sp>
            <p:nvSpPr>
              <p:cNvPr id="1566" name="Freeform 209"/>
              <p:cNvSpPr/>
              <p:nvPr/>
            </p:nvSpPr>
            <p:spPr bwMode="auto">
              <a:xfrm>
                <a:off x="2593" y="222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567" name="Freeform 210"/>
              <p:cNvSpPr/>
              <p:nvPr/>
            </p:nvSpPr>
            <p:spPr bwMode="auto">
              <a:xfrm>
                <a:off x="2459" y="2009"/>
                <a:ext cx="154" cy="306"/>
              </a:xfrm>
              <a:custGeom>
                <a:avLst/>
                <a:gdLst>
                  <a:gd name="T0" fmla="*/ 0 w 154"/>
                  <a:gd name="T1" fmla="*/ 0 h 306"/>
                  <a:gd name="T2" fmla="*/ 0 w 154"/>
                  <a:gd name="T3" fmla="*/ 32 h 306"/>
                  <a:gd name="T4" fmla="*/ 154 w 154"/>
                  <a:gd name="T5" fmla="*/ 306 h 306"/>
                  <a:gd name="T6" fmla="*/ 154 w 154"/>
                  <a:gd name="T7" fmla="*/ 290 h 306"/>
                  <a:gd name="T8" fmla="*/ 0 w 154"/>
                  <a:gd name="T9" fmla="*/ 0 h 306"/>
                </a:gdLst>
                <a:ahLst/>
                <a:cxnLst>
                  <a:cxn ang="0">
                    <a:pos x="T0" y="T1"/>
                  </a:cxn>
                  <a:cxn ang="0">
                    <a:pos x="T2" y="T3"/>
                  </a:cxn>
                  <a:cxn ang="0">
                    <a:pos x="T4" y="T5"/>
                  </a:cxn>
                  <a:cxn ang="0">
                    <a:pos x="T6" y="T7"/>
                  </a:cxn>
                  <a:cxn ang="0">
                    <a:pos x="T8" y="T9"/>
                  </a:cxn>
                </a:cxnLst>
                <a:rect l="0" t="0" r="r" b="b"/>
                <a:pathLst>
                  <a:path w="154" h="306">
                    <a:moveTo>
                      <a:pt x="0" y="0"/>
                    </a:moveTo>
                    <a:lnTo>
                      <a:pt x="0" y="32"/>
                    </a:lnTo>
                    <a:lnTo>
                      <a:pt x="154" y="306"/>
                    </a:lnTo>
                    <a:lnTo>
                      <a:pt x="154" y="29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8" name="Freeform 211"/>
              <p:cNvSpPr/>
              <p:nvPr/>
            </p:nvSpPr>
            <p:spPr bwMode="auto">
              <a:xfrm>
                <a:off x="2459" y="206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9" name="Freeform 212"/>
              <p:cNvSpPr/>
              <p:nvPr/>
            </p:nvSpPr>
            <p:spPr bwMode="auto">
              <a:xfrm>
                <a:off x="2541" y="2209"/>
                <a:ext cx="24" cy="64"/>
              </a:xfrm>
              <a:custGeom>
                <a:avLst/>
                <a:gdLst>
                  <a:gd name="T0" fmla="*/ 24 w 24"/>
                  <a:gd name="T1" fmla="*/ 44 h 64"/>
                  <a:gd name="T2" fmla="*/ 24 w 24"/>
                  <a:gd name="T3" fmla="*/ 64 h 64"/>
                  <a:gd name="T4" fmla="*/ 0 w 24"/>
                  <a:gd name="T5" fmla="*/ 24 h 64"/>
                  <a:gd name="T6" fmla="*/ 0 w 24"/>
                  <a:gd name="T7" fmla="*/ 0 h 64"/>
                  <a:gd name="T8" fmla="*/ 24 w 24"/>
                  <a:gd name="T9" fmla="*/ 44 h 64"/>
                </a:gdLst>
                <a:ahLst/>
                <a:cxnLst>
                  <a:cxn ang="0">
                    <a:pos x="T0" y="T1"/>
                  </a:cxn>
                  <a:cxn ang="0">
                    <a:pos x="T2" y="T3"/>
                  </a:cxn>
                  <a:cxn ang="0">
                    <a:pos x="T4" y="T5"/>
                  </a:cxn>
                  <a:cxn ang="0">
                    <a:pos x="T6" y="T7"/>
                  </a:cxn>
                  <a:cxn ang="0">
                    <a:pos x="T8" y="T9"/>
                  </a:cxn>
                </a:cxnLst>
                <a:rect l="0" t="0" r="r" b="b"/>
                <a:pathLst>
                  <a:path w="24" h="64">
                    <a:moveTo>
                      <a:pt x="24" y="44"/>
                    </a:moveTo>
                    <a:lnTo>
                      <a:pt x="24" y="64"/>
                    </a:lnTo>
                    <a:lnTo>
                      <a:pt x="0" y="24"/>
                    </a:lnTo>
                    <a:lnTo>
                      <a:pt x="0" y="0"/>
                    </a:lnTo>
                    <a:lnTo>
                      <a:pt x="24" y="44"/>
                    </a:lnTo>
                    <a:close/>
                  </a:path>
                </a:pathLst>
              </a:custGeom>
              <a:grpFill/>
              <a:ln>
                <a:noFill/>
              </a:ln>
            </p:spPr>
            <p:txBody>
              <a:bodyPr vert="horz" wrap="square" lIns="91440" tIns="45720" rIns="91440" bIns="45720" numCol="1" anchor="t" anchorCtr="0" compatLnSpc="1"/>
              <a:lstStyle/>
              <a:p>
                <a:endParaRPr lang="zh-CN" altLang="en-US"/>
              </a:p>
            </p:txBody>
          </p:sp>
          <p:sp>
            <p:nvSpPr>
              <p:cNvPr id="1570" name="Freeform 213"/>
              <p:cNvSpPr/>
              <p:nvPr/>
            </p:nvSpPr>
            <p:spPr bwMode="auto">
              <a:xfrm>
                <a:off x="2579" y="2279"/>
                <a:ext cx="10" cy="36"/>
              </a:xfrm>
              <a:custGeom>
                <a:avLst/>
                <a:gdLst>
                  <a:gd name="T0" fmla="*/ 0 w 10"/>
                  <a:gd name="T1" fmla="*/ 0 h 36"/>
                  <a:gd name="T2" fmla="*/ 10 w 10"/>
                  <a:gd name="T3" fmla="*/ 18 h 36"/>
                  <a:gd name="T4" fmla="*/ 10 w 10"/>
                  <a:gd name="T5" fmla="*/ 36 h 36"/>
                  <a:gd name="T6" fmla="*/ 0 w 10"/>
                  <a:gd name="T7" fmla="*/ 20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1" name="Freeform 214"/>
              <p:cNvSpPr/>
              <p:nvPr/>
            </p:nvSpPr>
            <p:spPr bwMode="auto">
              <a:xfrm>
                <a:off x="2605" y="232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2" name="Freeform 215"/>
              <p:cNvSpPr/>
              <p:nvPr/>
            </p:nvSpPr>
            <p:spPr bwMode="auto">
              <a:xfrm>
                <a:off x="2459" y="212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3" name="Freeform 216"/>
              <p:cNvSpPr/>
              <p:nvPr/>
            </p:nvSpPr>
            <p:spPr bwMode="auto">
              <a:xfrm>
                <a:off x="2509" y="2205"/>
                <a:ext cx="104" cy="186"/>
              </a:xfrm>
              <a:custGeom>
                <a:avLst/>
                <a:gdLst>
                  <a:gd name="T0" fmla="*/ 104 w 104"/>
                  <a:gd name="T1" fmla="*/ 170 h 186"/>
                  <a:gd name="T2" fmla="*/ 104 w 104"/>
                  <a:gd name="T3" fmla="*/ 186 h 186"/>
                  <a:gd name="T4" fmla="*/ 0 w 104"/>
                  <a:gd name="T5" fmla="*/ 26 h 186"/>
                  <a:gd name="T6" fmla="*/ 0 w 104"/>
                  <a:gd name="T7" fmla="*/ 0 h 186"/>
                  <a:gd name="T8" fmla="*/ 104 w 104"/>
                  <a:gd name="T9" fmla="*/ 170 h 186"/>
                </a:gdLst>
                <a:ahLst/>
                <a:cxnLst>
                  <a:cxn ang="0">
                    <a:pos x="T0" y="T1"/>
                  </a:cxn>
                  <a:cxn ang="0">
                    <a:pos x="T2" y="T3"/>
                  </a:cxn>
                  <a:cxn ang="0">
                    <a:pos x="T4" y="T5"/>
                  </a:cxn>
                  <a:cxn ang="0">
                    <a:pos x="T6" y="T7"/>
                  </a:cxn>
                  <a:cxn ang="0">
                    <a:pos x="T8" y="T9"/>
                  </a:cxn>
                </a:cxnLst>
                <a:rect l="0" t="0" r="r" b="b"/>
                <a:pathLst>
                  <a:path w="104" h="186">
                    <a:moveTo>
                      <a:pt x="104" y="170"/>
                    </a:moveTo>
                    <a:lnTo>
                      <a:pt x="104" y="186"/>
                    </a:lnTo>
                    <a:lnTo>
                      <a:pt x="0" y="26"/>
                    </a:lnTo>
                    <a:lnTo>
                      <a:pt x="0" y="0"/>
                    </a:lnTo>
                    <a:lnTo>
                      <a:pt x="104" y="170"/>
                    </a:lnTo>
                    <a:close/>
                  </a:path>
                </a:pathLst>
              </a:custGeom>
              <a:grpFill/>
              <a:ln>
                <a:noFill/>
              </a:ln>
            </p:spPr>
            <p:txBody>
              <a:bodyPr vert="horz" wrap="square" lIns="91440" tIns="45720" rIns="91440" bIns="45720" numCol="1" anchor="t" anchorCtr="0" compatLnSpc="1"/>
              <a:lstStyle/>
              <a:p>
                <a:endParaRPr lang="zh-CN" altLang="en-US"/>
              </a:p>
            </p:txBody>
          </p:sp>
          <p:sp>
            <p:nvSpPr>
              <p:cNvPr id="1574" name="Freeform 217"/>
              <p:cNvSpPr/>
              <p:nvPr/>
            </p:nvSpPr>
            <p:spPr bwMode="auto">
              <a:xfrm>
                <a:off x="2459" y="2181"/>
                <a:ext cx="58" cy="114"/>
              </a:xfrm>
              <a:custGeom>
                <a:avLst/>
                <a:gdLst>
                  <a:gd name="T0" fmla="*/ 0 w 58"/>
                  <a:gd name="T1" fmla="*/ 0 h 114"/>
                  <a:gd name="T2" fmla="*/ 58 w 58"/>
                  <a:gd name="T3" fmla="*/ 88 h 114"/>
                  <a:gd name="T4" fmla="*/ 58 w 58"/>
                  <a:gd name="T5" fmla="*/ 114 h 114"/>
                  <a:gd name="T6" fmla="*/ 0 w 58"/>
                  <a:gd name="T7" fmla="*/ 32 h 114"/>
                  <a:gd name="T8" fmla="*/ 0 w 58"/>
                  <a:gd name="T9" fmla="*/ 0 h 114"/>
                </a:gdLst>
                <a:ahLst/>
                <a:cxnLst>
                  <a:cxn ang="0">
                    <a:pos x="T0" y="T1"/>
                  </a:cxn>
                  <a:cxn ang="0">
                    <a:pos x="T2" y="T3"/>
                  </a:cxn>
                  <a:cxn ang="0">
                    <a:pos x="T4" y="T5"/>
                  </a:cxn>
                  <a:cxn ang="0">
                    <a:pos x="T6" y="T7"/>
                  </a:cxn>
                  <a:cxn ang="0">
                    <a:pos x="T8" y="T9"/>
                  </a:cxn>
                </a:cxnLst>
                <a:rect l="0" t="0" r="r" b="b"/>
                <a:pathLst>
                  <a:path w="58" h="114">
                    <a:moveTo>
                      <a:pt x="0" y="0"/>
                    </a:moveTo>
                    <a:lnTo>
                      <a:pt x="58" y="88"/>
                    </a:lnTo>
                    <a:lnTo>
                      <a:pt x="58" y="11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5" name="Freeform 218"/>
              <p:cNvSpPr/>
              <p:nvPr/>
            </p:nvSpPr>
            <p:spPr bwMode="auto">
              <a:xfrm>
                <a:off x="2575" y="2357"/>
                <a:ext cx="38" cy="72"/>
              </a:xfrm>
              <a:custGeom>
                <a:avLst/>
                <a:gdLst>
                  <a:gd name="T0" fmla="*/ 38 w 38"/>
                  <a:gd name="T1" fmla="*/ 56 h 72"/>
                  <a:gd name="T2" fmla="*/ 38 w 38"/>
                  <a:gd name="T3" fmla="*/ 72 h 72"/>
                  <a:gd name="T4" fmla="*/ 0 w 38"/>
                  <a:gd name="T5" fmla="*/ 20 h 72"/>
                  <a:gd name="T6" fmla="*/ 0 w 38"/>
                  <a:gd name="T7" fmla="*/ 0 h 72"/>
                  <a:gd name="T8" fmla="*/ 38 w 38"/>
                  <a:gd name="T9" fmla="*/ 56 h 72"/>
                </a:gdLst>
                <a:ahLst/>
                <a:cxnLst>
                  <a:cxn ang="0">
                    <a:pos x="T0" y="T1"/>
                  </a:cxn>
                  <a:cxn ang="0">
                    <a:pos x="T2" y="T3"/>
                  </a:cxn>
                  <a:cxn ang="0">
                    <a:pos x="T4" y="T5"/>
                  </a:cxn>
                  <a:cxn ang="0">
                    <a:pos x="T6" y="T7"/>
                  </a:cxn>
                  <a:cxn ang="0">
                    <a:pos x="T8" y="T9"/>
                  </a:cxn>
                </a:cxnLst>
                <a:rect l="0" t="0" r="r" b="b"/>
                <a:pathLst>
                  <a:path w="38" h="72">
                    <a:moveTo>
                      <a:pt x="38" y="56"/>
                    </a:moveTo>
                    <a:lnTo>
                      <a:pt x="38" y="72"/>
                    </a:lnTo>
                    <a:lnTo>
                      <a:pt x="0" y="20"/>
                    </a:lnTo>
                    <a:lnTo>
                      <a:pt x="0" y="0"/>
                    </a:lnTo>
                    <a:lnTo>
                      <a:pt x="38" y="56"/>
                    </a:lnTo>
                    <a:close/>
                  </a:path>
                </a:pathLst>
              </a:custGeom>
              <a:grpFill/>
              <a:ln>
                <a:noFill/>
              </a:ln>
            </p:spPr>
            <p:txBody>
              <a:bodyPr vert="horz" wrap="square" lIns="91440" tIns="45720" rIns="91440" bIns="45720" numCol="1" anchor="t" anchorCtr="0" compatLnSpc="1"/>
              <a:lstStyle/>
              <a:p>
                <a:endParaRPr lang="zh-CN" altLang="en-US"/>
              </a:p>
            </p:txBody>
          </p:sp>
          <p:sp>
            <p:nvSpPr>
              <p:cNvPr id="1576" name="Freeform 219"/>
              <p:cNvSpPr/>
              <p:nvPr/>
            </p:nvSpPr>
            <p:spPr bwMode="auto">
              <a:xfrm>
                <a:off x="2459" y="2235"/>
                <a:ext cx="16" cy="52"/>
              </a:xfrm>
              <a:custGeom>
                <a:avLst/>
                <a:gdLst>
                  <a:gd name="T0" fmla="*/ 0 w 16"/>
                  <a:gd name="T1" fmla="*/ 0 h 52"/>
                  <a:gd name="T2" fmla="*/ 16 w 16"/>
                  <a:gd name="T3" fmla="*/ 24 h 52"/>
                  <a:gd name="T4" fmla="*/ 16 w 16"/>
                  <a:gd name="T5" fmla="*/ 52 h 52"/>
                  <a:gd name="T6" fmla="*/ 0 w 16"/>
                  <a:gd name="T7" fmla="*/ 30 h 52"/>
                  <a:gd name="T8" fmla="*/ 0 w 16"/>
                  <a:gd name="T9" fmla="*/ 0 h 52"/>
                </a:gdLst>
                <a:ahLst/>
                <a:cxnLst>
                  <a:cxn ang="0">
                    <a:pos x="T0" y="T1"/>
                  </a:cxn>
                  <a:cxn ang="0">
                    <a:pos x="T2" y="T3"/>
                  </a:cxn>
                  <a:cxn ang="0">
                    <a:pos x="T4" y="T5"/>
                  </a:cxn>
                  <a:cxn ang="0">
                    <a:pos x="T6" y="T7"/>
                  </a:cxn>
                  <a:cxn ang="0">
                    <a:pos x="T8" y="T9"/>
                  </a:cxn>
                </a:cxnLst>
                <a:rect l="0" t="0" r="r" b="b"/>
                <a:pathLst>
                  <a:path w="16" h="52">
                    <a:moveTo>
                      <a:pt x="0" y="0"/>
                    </a:moveTo>
                    <a:lnTo>
                      <a:pt x="16" y="24"/>
                    </a:lnTo>
                    <a:lnTo>
                      <a:pt x="16" y="5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7" name="Freeform 220"/>
              <p:cNvSpPr/>
              <p:nvPr/>
            </p:nvSpPr>
            <p:spPr bwMode="auto">
              <a:xfrm>
                <a:off x="2491" y="2279"/>
                <a:ext cx="56" cy="102"/>
              </a:xfrm>
              <a:custGeom>
                <a:avLst/>
                <a:gdLst>
                  <a:gd name="T0" fmla="*/ 56 w 56"/>
                  <a:gd name="T1" fmla="*/ 80 h 102"/>
                  <a:gd name="T2" fmla="*/ 56 w 56"/>
                  <a:gd name="T3" fmla="*/ 102 h 102"/>
                  <a:gd name="T4" fmla="*/ 0 w 56"/>
                  <a:gd name="T5" fmla="*/ 28 h 102"/>
                  <a:gd name="T6" fmla="*/ 0 w 56"/>
                  <a:gd name="T7" fmla="*/ 0 h 102"/>
                  <a:gd name="T8" fmla="*/ 56 w 56"/>
                  <a:gd name="T9" fmla="*/ 80 h 102"/>
                </a:gdLst>
                <a:ahLst/>
                <a:cxnLst>
                  <a:cxn ang="0">
                    <a:pos x="T0" y="T1"/>
                  </a:cxn>
                  <a:cxn ang="0">
                    <a:pos x="T2" y="T3"/>
                  </a:cxn>
                  <a:cxn ang="0">
                    <a:pos x="T4" y="T5"/>
                  </a:cxn>
                  <a:cxn ang="0">
                    <a:pos x="T6" y="T7"/>
                  </a:cxn>
                  <a:cxn ang="0">
                    <a:pos x="T8" y="T9"/>
                  </a:cxn>
                </a:cxnLst>
                <a:rect l="0" t="0" r="r" b="b"/>
                <a:pathLst>
                  <a:path w="56" h="102">
                    <a:moveTo>
                      <a:pt x="56" y="80"/>
                    </a:moveTo>
                    <a:lnTo>
                      <a:pt x="56" y="102"/>
                    </a:lnTo>
                    <a:lnTo>
                      <a:pt x="0" y="28"/>
                    </a:lnTo>
                    <a:lnTo>
                      <a:pt x="0" y="0"/>
                    </a:lnTo>
                    <a:lnTo>
                      <a:pt x="56" y="80"/>
                    </a:lnTo>
                    <a:close/>
                  </a:path>
                </a:pathLst>
              </a:custGeom>
              <a:grpFill/>
              <a:ln>
                <a:noFill/>
              </a:ln>
            </p:spPr>
            <p:txBody>
              <a:bodyPr vert="horz" wrap="square" lIns="91440" tIns="45720" rIns="91440" bIns="45720" numCol="1" anchor="t" anchorCtr="0" compatLnSpc="1"/>
              <a:lstStyle/>
              <a:p>
                <a:endParaRPr lang="zh-CN" altLang="en-US"/>
              </a:p>
            </p:txBody>
          </p:sp>
          <p:sp>
            <p:nvSpPr>
              <p:cNvPr id="1578" name="Freeform 221"/>
              <p:cNvSpPr/>
              <p:nvPr/>
            </p:nvSpPr>
            <p:spPr bwMode="auto">
              <a:xfrm>
                <a:off x="2563" y="2379"/>
                <a:ext cx="8" cy="34"/>
              </a:xfrm>
              <a:custGeom>
                <a:avLst/>
                <a:gdLst>
                  <a:gd name="T0" fmla="*/ 8 w 8"/>
                  <a:gd name="T1" fmla="*/ 14 h 34"/>
                  <a:gd name="T2" fmla="*/ 8 w 8"/>
                  <a:gd name="T3" fmla="*/ 34 h 34"/>
                  <a:gd name="T4" fmla="*/ 0 w 8"/>
                  <a:gd name="T5" fmla="*/ 22 h 34"/>
                  <a:gd name="T6" fmla="*/ 0 w 8"/>
                  <a:gd name="T7" fmla="*/ 0 h 34"/>
                  <a:gd name="T8" fmla="*/ 8 w 8"/>
                  <a:gd name="T9" fmla="*/ 14 h 34"/>
                </a:gdLst>
                <a:ahLst/>
                <a:cxnLst>
                  <a:cxn ang="0">
                    <a:pos x="T0" y="T1"/>
                  </a:cxn>
                  <a:cxn ang="0">
                    <a:pos x="T2" y="T3"/>
                  </a:cxn>
                  <a:cxn ang="0">
                    <a:pos x="T4" y="T5"/>
                  </a:cxn>
                  <a:cxn ang="0">
                    <a:pos x="T6" y="T7"/>
                  </a:cxn>
                  <a:cxn ang="0">
                    <a:pos x="T8" y="T9"/>
                  </a:cxn>
                </a:cxnLst>
                <a:rect l="0" t="0" r="r" b="b"/>
                <a:pathLst>
                  <a:path w="8" h="34">
                    <a:moveTo>
                      <a:pt x="8" y="14"/>
                    </a:moveTo>
                    <a:lnTo>
                      <a:pt x="8" y="34"/>
                    </a:lnTo>
                    <a:lnTo>
                      <a:pt x="0" y="22"/>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9" name="Freeform 222"/>
              <p:cNvSpPr/>
              <p:nvPr/>
            </p:nvSpPr>
            <p:spPr bwMode="auto">
              <a:xfrm>
                <a:off x="2587" y="2413"/>
                <a:ext cx="26" cy="52"/>
              </a:xfrm>
              <a:custGeom>
                <a:avLst/>
                <a:gdLst>
                  <a:gd name="T0" fmla="*/ 26 w 26"/>
                  <a:gd name="T1" fmla="*/ 36 h 52"/>
                  <a:gd name="T2" fmla="*/ 26 w 26"/>
                  <a:gd name="T3" fmla="*/ 52 h 52"/>
                  <a:gd name="T4" fmla="*/ 0 w 26"/>
                  <a:gd name="T5" fmla="*/ 20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20"/>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580" name="Freeform 223"/>
              <p:cNvSpPr/>
              <p:nvPr/>
            </p:nvSpPr>
            <p:spPr bwMode="auto">
              <a:xfrm>
                <a:off x="2459" y="2291"/>
                <a:ext cx="48" cy="88"/>
              </a:xfrm>
              <a:custGeom>
                <a:avLst/>
                <a:gdLst>
                  <a:gd name="T0" fmla="*/ 0 w 48"/>
                  <a:gd name="T1" fmla="*/ 0 h 88"/>
                  <a:gd name="T2" fmla="*/ 48 w 48"/>
                  <a:gd name="T3" fmla="*/ 62 h 88"/>
                  <a:gd name="T4" fmla="*/ 48 w 48"/>
                  <a:gd name="T5" fmla="*/ 88 h 88"/>
                  <a:gd name="T6" fmla="*/ 0 w 48"/>
                  <a:gd name="T7" fmla="*/ 30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1" name="Freeform 224"/>
              <p:cNvSpPr/>
              <p:nvPr/>
            </p:nvSpPr>
            <p:spPr bwMode="auto">
              <a:xfrm>
                <a:off x="2523" y="2371"/>
                <a:ext cx="10" cy="38"/>
              </a:xfrm>
              <a:custGeom>
                <a:avLst/>
                <a:gdLst>
                  <a:gd name="T0" fmla="*/ 10 w 10"/>
                  <a:gd name="T1" fmla="*/ 38 h 38"/>
                  <a:gd name="T2" fmla="*/ 0 w 10"/>
                  <a:gd name="T3" fmla="*/ 26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6"/>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582" name="Freeform 225"/>
              <p:cNvSpPr/>
              <p:nvPr/>
            </p:nvSpPr>
            <p:spPr bwMode="auto">
              <a:xfrm>
                <a:off x="2547" y="240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583" name="Freeform 226"/>
              <p:cNvSpPr/>
              <p:nvPr/>
            </p:nvSpPr>
            <p:spPr bwMode="auto">
              <a:xfrm>
                <a:off x="2595" y="2463"/>
                <a:ext cx="18" cy="38"/>
              </a:xfrm>
              <a:custGeom>
                <a:avLst/>
                <a:gdLst>
                  <a:gd name="T0" fmla="*/ 18 w 18"/>
                  <a:gd name="T1" fmla="*/ 22 h 38"/>
                  <a:gd name="T2" fmla="*/ 18 w 18"/>
                  <a:gd name="T3" fmla="*/ 38 h 38"/>
                  <a:gd name="T4" fmla="*/ 0 w 18"/>
                  <a:gd name="T5" fmla="*/ 18 h 38"/>
                  <a:gd name="T6" fmla="*/ 0 w 18"/>
                  <a:gd name="T7" fmla="*/ 0 h 38"/>
                  <a:gd name="T8" fmla="*/ 18 w 18"/>
                  <a:gd name="T9" fmla="*/ 22 h 38"/>
                </a:gdLst>
                <a:ahLst/>
                <a:cxnLst>
                  <a:cxn ang="0">
                    <a:pos x="T0" y="T1"/>
                  </a:cxn>
                  <a:cxn ang="0">
                    <a:pos x="T2" y="T3"/>
                  </a:cxn>
                  <a:cxn ang="0">
                    <a:pos x="T4" y="T5"/>
                  </a:cxn>
                  <a:cxn ang="0">
                    <a:pos x="T6" y="T7"/>
                  </a:cxn>
                  <a:cxn ang="0">
                    <a:pos x="T8" y="T9"/>
                  </a:cxn>
                </a:cxnLst>
                <a:rect l="0" t="0" r="r" b="b"/>
                <a:pathLst>
                  <a:path w="18" h="38">
                    <a:moveTo>
                      <a:pt x="18" y="22"/>
                    </a:moveTo>
                    <a:lnTo>
                      <a:pt x="18" y="38"/>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1584" name="Freeform 227"/>
              <p:cNvSpPr/>
              <p:nvPr/>
            </p:nvSpPr>
            <p:spPr bwMode="auto">
              <a:xfrm>
                <a:off x="2595" y="2503"/>
                <a:ext cx="18" cy="36"/>
              </a:xfrm>
              <a:custGeom>
                <a:avLst/>
                <a:gdLst>
                  <a:gd name="T0" fmla="*/ 18 w 18"/>
                  <a:gd name="T1" fmla="*/ 20 h 36"/>
                  <a:gd name="T2" fmla="*/ 18 w 18"/>
                  <a:gd name="T3" fmla="*/ 36 h 36"/>
                  <a:gd name="T4" fmla="*/ 0 w 18"/>
                  <a:gd name="T5" fmla="*/ 16 h 36"/>
                  <a:gd name="T6" fmla="*/ 0 w 18"/>
                  <a:gd name="T7" fmla="*/ 0 h 36"/>
                  <a:gd name="T8" fmla="*/ 18 w 18"/>
                  <a:gd name="T9" fmla="*/ 20 h 36"/>
                </a:gdLst>
                <a:ahLst/>
                <a:cxnLst>
                  <a:cxn ang="0">
                    <a:pos x="T0" y="T1"/>
                  </a:cxn>
                  <a:cxn ang="0">
                    <a:pos x="T2" y="T3"/>
                  </a:cxn>
                  <a:cxn ang="0">
                    <a:pos x="T4" y="T5"/>
                  </a:cxn>
                  <a:cxn ang="0">
                    <a:pos x="T6" y="T7"/>
                  </a:cxn>
                  <a:cxn ang="0">
                    <a:pos x="T8" y="T9"/>
                  </a:cxn>
                </a:cxnLst>
                <a:rect l="0" t="0" r="r" b="b"/>
                <a:pathLst>
                  <a:path w="18" h="36">
                    <a:moveTo>
                      <a:pt x="18" y="20"/>
                    </a:moveTo>
                    <a:lnTo>
                      <a:pt x="18" y="36"/>
                    </a:lnTo>
                    <a:lnTo>
                      <a:pt x="0" y="16"/>
                    </a:lnTo>
                    <a:lnTo>
                      <a:pt x="0" y="0"/>
                    </a:lnTo>
                    <a:lnTo>
                      <a:pt x="18" y="20"/>
                    </a:lnTo>
                    <a:close/>
                  </a:path>
                </a:pathLst>
              </a:custGeom>
              <a:grpFill/>
              <a:ln>
                <a:noFill/>
              </a:ln>
            </p:spPr>
            <p:txBody>
              <a:bodyPr vert="horz" wrap="square" lIns="91440" tIns="45720" rIns="91440" bIns="45720" numCol="1" anchor="t" anchorCtr="0" compatLnSpc="1"/>
              <a:lstStyle/>
              <a:p>
                <a:endParaRPr lang="zh-CN" altLang="en-US"/>
              </a:p>
            </p:txBody>
          </p:sp>
          <p:sp>
            <p:nvSpPr>
              <p:cNvPr id="1585" name="Freeform 228"/>
              <p:cNvSpPr/>
              <p:nvPr/>
            </p:nvSpPr>
            <p:spPr bwMode="auto">
              <a:xfrm>
                <a:off x="2459" y="2403"/>
                <a:ext cx="50" cy="80"/>
              </a:xfrm>
              <a:custGeom>
                <a:avLst/>
                <a:gdLst>
                  <a:gd name="T0" fmla="*/ 0 w 50"/>
                  <a:gd name="T1" fmla="*/ 0 h 80"/>
                  <a:gd name="T2" fmla="*/ 50 w 50"/>
                  <a:gd name="T3" fmla="*/ 54 h 80"/>
                  <a:gd name="T4" fmla="*/ 50 w 50"/>
                  <a:gd name="T5" fmla="*/ 80 h 80"/>
                  <a:gd name="T6" fmla="*/ 0 w 50"/>
                  <a:gd name="T7" fmla="*/ 32 h 80"/>
                  <a:gd name="T8" fmla="*/ 0 w 50"/>
                  <a:gd name="T9" fmla="*/ 0 h 80"/>
                </a:gdLst>
                <a:ahLst/>
                <a:cxnLst>
                  <a:cxn ang="0">
                    <a:pos x="T0" y="T1"/>
                  </a:cxn>
                  <a:cxn ang="0">
                    <a:pos x="T2" y="T3"/>
                  </a:cxn>
                  <a:cxn ang="0">
                    <a:pos x="T4" y="T5"/>
                  </a:cxn>
                  <a:cxn ang="0">
                    <a:pos x="T6" y="T7"/>
                  </a:cxn>
                  <a:cxn ang="0">
                    <a:pos x="T8" y="T9"/>
                  </a:cxn>
                </a:cxnLst>
                <a:rect l="0" t="0" r="r" b="b"/>
                <a:pathLst>
                  <a:path w="50" h="80">
                    <a:moveTo>
                      <a:pt x="0" y="0"/>
                    </a:moveTo>
                    <a:lnTo>
                      <a:pt x="50" y="54"/>
                    </a:lnTo>
                    <a:lnTo>
                      <a:pt x="50" y="8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6" name="Freeform 229"/>
              <p:cNvSpPr/>
              <p:nvPr/>
            </p:nvSpPr>
            <p:spPr bwMode="auto">
              <a:xfrm>
                <a:off x="2525" y="2471"/>
                <a:ext cx="14" cy="38"/>
              </a:xfrm>
              <a:custGeom>
                <a:avLst/>
                <a:gdLst>
                  <a:gd name="T0" fmla="*/ 0 w 14"/>
                  <a:gd name="T1" fmla="*/ 0 h 38"/>
                  <a:gd name="T2" fmla="*/ 14 w 14"/>
                  <a:gd name="T3" fmla="*/ 16 h 38"/>
                  <a:gd name="T4" fmla="*/ 14 w 14"/>
                  <a:gd name="T5" fmla="*/ 38 h 38"/>
                  <a:gd name="T6" fmla="*/ 0 w 14"/>
                  <a:gd name="T7" fmla="*/ 26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7" name="Freeform 230"/>
              <p:cNvSpPr/>
              <p:nvPr/>
            </p:nvSpPr>
            <p:spPr bwMode="auto">
              <a:xfrm>
                <a:off x="2553" y="2501"/>
                <a:ext cx="60" cy="76"/>
              </a:xfrm>
              <a:custGeom>
                <a:avLst/>
                <a:gdLst>
                  <a:gd name="T0" fmla="*/ 60 w 60"/>
                  <a:gd name="T1" fmla="*/ 62 h 76"/>
                  <a:gd name="T2" fmla="*/ 60 w 60"/>
                  <a:gd name="T3" fmla="*/ 76 h 76"/>
                  <a:gd name="T4" fmla="*/ 2 w 60"/>
                  <a:gd name="T5" fmla="*/ 22 h 76"/>
                  <a:gd name="T6" fmla="*/ 2 w 60"/>
                  <a:gd name="T7" fmla="*/ 2 h 76"/>
                  <a:gd name="T8" fmla="*/ 0 w 60"/>
                  <a:gd name="T9" fmla="*/ 0 h 76"/>
                  <a:gd name="T10" fmla="*/ 60 w 60"/>
                  <a:gd name="T11" fmla="*/ 62 h 76"/>
                </a:gdLst>
                <a:ahLst/>
                <a:cxnLst>
                  <a:cxn ang="0">
                    <a:pos x="T0" y="T1"/>
                  </a:cxn>
                  <a:cxn ang="0">
                    <a:pos x="T2" y="T3"/>
                  </a:cxn>
                  <a:cxn ang="0">
                    <a:pos x="T4" y="T5"/>
                  </a:cxn>
                  <a:cxn ang="0">
                    <a:pos x="T6" y="T7"/>
                  </a:cxn>
                  <a:cxn ang="0">
                    <a:pos x="T8" y="T9"/>
                  </a:cxn>
                  <a:cxn ang="0">
                    <a:pos x="T10" y="T11"/>
                  </a:cxn>
                </a:cxnLst>
                <a:rect l="0" t="0" r="r" b="b"/>
                <a:pathLst>
                  <a:path w="60" h="76">
                    <a:moveTo>
                      <a:pt x="60" y="62"/>
                    </a:moveTo>
                    <a:lnTo>
                      <a:pt x="60" y="76"/>
                    </a:lnTo>
                    <a:lnTo>
                      <a:pt x="2" y="22"/>
                    </a:lnTo>
                    <a:lnTo>
                      <a:pt x="2" y="2"/>
                    </a:lnTo>
                    <a:lnTo>
                      <a:pt x="0" y="0"/>
                    </a:lnTo>
                    <a:lnTo>
                      <a:pt x="60" y="62"/>
                    </a:lnTo>
                    <a:close/>
                  </a:path>
                </a:pathLst>
              </a:custGeom>
              <a:grpFill/>
              <a:ln>
                <a:noFill/>
              </a:ln>
            </p:spPr>
            <p:txBody>
              <a:bodyPr vert="horz" wrap="square" lIns="91440" tIns="45720" rIns="91440" bIns="45720" numCol="1" anchor="t" anchorCtr="0" compatLnSpc="1"/>
              <a:lstStyle/>
              <a:p>
                <a:endParaRPr lang="zh-CN" altLang="en-US"/>
              </a:p>
            </p:txBody>
          </p:sp>
          <p:sp>
            <p:nvSpPr>
              <p:cNvPr id="1588" name="Freeform 231"/>
              <p:cNvSpPr/>
              <p:nvPr/>
            </p:nvSpPr>
            <p:spPr bwMode="auto">
              <a:xfrm>
                <a:off x="2459" y="245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9" name="Freeform 232"/>
              <p:cNvSpPr/>
              <p:nvPr/>
            </p:nvSpPr>
            <p:spPr bwMode="auto">
              <a:xfrm>
                <a:off x="2597" y="2585"/>
                <a:ext cx="16" cy="30"/>
              </a:xfrm>
              <a:custGeom>
                <a:avLst/>
                <a:gdLst>
                  <a:gd name="T0" fmla="*/ 16 w 16"/>
                  <a:gd name="T1" fmla="*/ 14 h 30"/>
                  <a:gd name="T2" fmla="*/ 16 w 16"/>
                  <a:gd name="T3" fmla="*/ 30 h 30"/>
                  <a:gd name="T4" fmla="*/ 0 w 16"/>
                  <a:gd name="T5" fmla="*/ 18 h 30"/>
                  <a:gd name="T6" fmla="*/ 0 w 16"/>
                  <a:gd name="T7" fmla="*/ 0 h 30"/>
                  <a:gd name="T8" fmla="*/ 16 w 16"/>
                  <a:gd name="T9" fmla="*/ 14 h 30"/>
                </a:gdLst>
                <a:ahLst/>
                <a:cxnLst>
                  <a:cxn ang="0">
                    <a:pos x="T0" y="T1"/>
                  </a:cxn>
                  <a:cxn ang="0">
                    <a:pos x="T2" y="T3"/>
                  </a:cxn>
                  <a:cxn ang="0">
                    <a:pos x="T4" y="T5"/>
                  </a:cxn>
                  <a:cxn ang="0">
                    <a:pos x="T6" y="T7"/>
                  </a:cxn>
                  <a:cxn ang="0">
                    <a:pos x="T8" y="T9"/>
                  </a:cxn>
                </a:cxnLst>
                <a:rect l="0" t="0" r="r" b="b"/>
                <a:pathLst>
                  <a:path w="16" h="30">
                    <a:moveTo>
                      <a:pt x="16" y="14"/>
                    </a:moveTo>
                    <a:lnTo>
                      <a:pt x="16" y="30"/>
                    </a:lnTo>
                    <a:lnTo>
                      <a:pt x="0" y="18"/>
                    </a:lnTo>
                    <a:lnTo>
                      <a:pt x="0" y="0"/>
                    </a:lnTo>
                    <a:lnTo>
                      <a:pt x="16" y="14"/>
                    </a:lnTo>
                    <a:close/>
                  </a:path>
                </a:pathLst>
              </a:custGeom>
              <a:grpFill/>
              <a:ln>
                <a:noFill/>
              </a:ln>
            </p:spPr>
            <p:txBody>
              <a:bodyPr vert="horz" wrap="square" lIns="91440" tIns="45720" rIns="91440" bIns="45720" numCol="1" anchor="t" anchorCtr="0" compatLnSpc="1"/>
              <a:lstStyle/>
              <a:p>
                <a:endParaRPr lang="zh-CN" altLang="en-US"/>
              </a:p>
            </p:txBody>
          </p:sp>
          <p:sp>
            <p:nvSpPr>
              <p:cNvPr id="1590" name="Freeform 233"/>
              <p:cNvSpPr/>
              <p:nvPr/>
            </p:nvSpPr>
            <p:spPr bwMode="auto">
              <a:xfrm>
                <a:off x="2459" y="251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1" name="Freeform 234"/>
              <p:cNvSpPr/>
              <p:nvPr/>
            </p:nvSpPr>
            <p:spPr bwMode="auto">
              <a:xfrm>
                <a:off x="2531" y="2573"/>
                <a:ext cx="18" cy="36"/>
              </a:xfrm>
              <a:custGeom>
                <a:avLst/>
                <a:gdLst>
                  <a:gd name="T0" fmla="*/ 18 w 18"/>
                  <a:gd name="T1" fmla="*/ 12 h 36"/>
                  <a:gd name="T2" fmla="*/ 18 w 18"/>
                  <a:gd name="T3" fmla="*/ 36 h 36"/>
                  <a:gd name="T4" fmla="*/ 2 w 18"/>
                  <a:gd name="T5" fmla="*/ 24 h 36"/>
                  <a:gd name="T6" fmla="*/ 2 w 18"/>
                  <a:gd name="T7" fmla="*/ 2 h 36"/>
                  <a:gd name="T8" fmla="*/ 0 w 18"/>
                  <a:gd name="T9" fmla="*/ 0 h 36"/>
                  <a:gd name="T10" fmla="*/ 18 w 18"/>
                  <a:gd name="T11" fmla="*/ 12 h 36"/>
                </a:gdLst>
                <a:ahLst/>
                <a:cxnLst>
                  <a:cxn ang="0">
                    <a:pos x="T0" y="T1"/>
                  </a:cxn>
                  <a:cxn ang="0">
                    <a:pos x="T2" y="T3"/>
                  </a:cxn>
                  <a:cxn ang="0">
                    <a:pos x="T4" y="T5"/>
                  </a:cxn>
                  <a:cxn ang="0">
                    <a:pos x="T6" y="T7"/>
                  </a:cxn>
                  <a:cxn ang="0">
                    <a:pos x="T8" y="T9"/>
                  </a:cxn>
                  <a:cxn ang="0">
                    <a:pos x="T10" y="T11"/>
                  </a:cxn>
                </a:cxnLst>
                <a:rect l="0" t="0" r="r" b="b"/>
                <a:pathLst>
                  <a:path w="18" h="36">
                    <a:moveTo>
                      <a:pt x="18" y="12"/>
                    </a:moveTo>
                    <a:lnTo>
                      <a:pt x="18" y="36"/>
                    </a:lnTo>
                    <a:lnTo>
                      <a:pt x="2" y="24"/>
                    </a:lnTo>
                    <a:lnTo>
                      <a:pt x="2" y="2"/>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592" name="Freeform 235"/>
              <p:cNvSpPr/>
              <p:nvPr/>
            </p:nvSpPr>
            <p:spPr bwMode="auto">
              <a:xfrm>
                <a:off x="2565" y="2597"/>
                <a:ext cx="48" cy="55"/>
              </a:xfrm>
              <a:custGeom>
                <a:avLst/>
                <a:gdLst>
                  <a:gd name="T0" fmla="*/ 48 w 48"/>
                  <a:gd name="T1" fmla="*/ 39 h 55"/>
                  <a:gd name="T2" fmla="*/ 48 w 48"/>
                  <a:gd name="T3" fmla="*/ 55 h 55"/>
                  <a:gd name="T4" fmla="*/ 0 w 48"/>
                  <a:gd name="T5" fmla="*/ 22 h 55"/>
                  <a:gd name="T6" fmla="*/ 0 w 48"/>
                  <a:gd name="T7" fmla="*/ 0 h 55"/>
                  <a:gd name="T8" fmla="*/ 48 w 48"/>
                  <a:gd name="T9" fmla="*/ 39 h 55"/>
                </a:gdLst>
                <a:ahLst/>
                <a:cxnLst>
                  <a:cxn ang="0">
                    <a:pos x="T0" y="T1"/>
                  </a:cxn>
                  <a:cxn ang="0">
                    <a:pos x="T2" y="T3"/>
                  </a:cxn>
                  <a:cxn ang="0">
                    <a:pos x="T4" y="T5"/>
                  </a:cxn>
                  <a:cxn ang="0">
                    <a:pos x="T6" y="T7"/>
                  </a:cxn>
                  <a:cxn ang="0">
                    <a:pos x="T8" y="T9"/>
                  </a:cxn>
                </a:cxnLst>
                <a:rect l="0" t="0" r="r" b="b"/>
                <a:pathLst>
                  <a:path w="48" h="55">
                    <a:moveTo>
                      <a:pt x="48" y="39"/>
                    </a:moveTo>
                    <a:lnTo>
                      <a:pt x="48" y="55"/>
                    </a:lnTo>
                    <a:lnTo>
                      <a:pt x="0" y="22"/>
                    </a:lnTo>
                    <a:lnTo>
                      <a:pt x="0" y="0"/>
                    </a:lnTo>
                    <a:lnTo>
                      <a:pt x="48" y="39"/>
                    </a:lnTo>
                    <a:close/>
                  </a:path>
                </a:pathLst>
              </a:custGeom>
              <a:grpFill/>
              <a:ln>
                <a:noFill/>
              </a:ln>
            </p:spPr>
            <p:txBody>
              <a:bodyPr vert="horz" wrap="square" lIns="91440" tIns="45720" rIns="91440" bIns="45720" numCol="1" anchor="t" anchorCtr="0" compatLnSpc="1"/>
              <a:lstStyle/>
              <a:p>
                <a:endParaRPr lang="zh-CN" altLang="en-US"/>
              </a:p>
            </p:txBody>
          </p:sp>
          <p:sp>
            <p:nvSpPr>
              <p:cNvPr id="1593" name="Freeform 236"/>
              <p:cNvSpPr/>
              <p:nvPr/>
            </p:nvSpPr>
            <p:spPr bwMode="auto">
              <a:xfrm>
                <a:off x="2459" y="2571"/>
                <a:ext cx="18" cy="42"/>
              </a:xfrm>
              <a:custGeom>
                <a:avLst/>
                <a:gdLst>
                  <a:gd name="T0" fmla="*/ 0 w 18"/>
                  <a:gd name="T1" fmla="*/ 0 h 42"/>
                  <a:gd name="T2" fmla="*/ 18 w 18"/>
                  <a:gd name="T3" fmla="*/ 12 h 42"/>
                  <a:gd name="T4" fmla="*/ 18 w 18"/>
                  <a:gd name="T5" fmla="*/ 42 h 42"/>
                  <a:gd name="T6" fmla="*/ 0 w 18"/>
                  <a:gd name="T7" fmla="*/ 32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4" name="Freeform 237"/>
              <p:cNvSpPr/>
              <p:nvPr/>
            </p:nvSpPr>
            <p:spPr bwMode="auto">
              <a:xfrm>
                <a:off x="2493" y="2593"/>
                <a:ext cx="16" cy="38"/>
              </a:xfrm>
              <a:custGeom>
                <a:avLst/>
                <a:gdLst>
                  <a:gd name="T0" fmla="*/ 16 w 16"/>
                  <a:gd name="T1" fmla="*/ 12 h 38"/>
                  <a:gd name="T2" fmla="*/ 16 w 16"/>
                  <a:gd name="T3" fmla="*/ 38 h 38"/>
                  <a:gd name="T4" fmla="*/ 0 w 16"/>
                  <a:gd name="T5" fmla="*/ 28 h 38"/>
                  <a:gd name="T6" fmla="*/ 0 w 16"/>
                  <a:gd name="T7" fmla="*/ 0 h 38"/>
                  <a:gd name="T8" fmla="*/ 16 w 16"/>
                  <a:gd name="T9" fmla="*/ 12 h 38"/>
                </a:gdLst>
                <a:ahLst/>
                <a:cxnLst>
                  <a:cxn ang="0">
                    <a:pos x="T0" y="T1"/>
                  </a:cxn>
                  <a:cxn ang="0">
                    <a:pos x="T2" y="T3"/>
                  </a:cxn>
                  <a:cxn ang="0">
                    <a:pos x="T4" y="T5"/>
                  </a:cxn>
                  <a:cxn ang="0">
                    <a:pos x="T6" y="T7"/>
                  </a:cxn>
                  <a:cxn ang="0">
                    <a:pos x="T8" y="T9"/>
                  </a:cxn>
                </a:cxnLst>
                <a:rect l="0" t="0" r="r" b="b"/>
                <a:pathLst>
                  <a:path w="16" h="38">
                    <a:moveTo>
                      <a:pt x="16" y="12"/>
                    </a:moveTo>
                    <a:lnTo>
                      <a:pt x="16" y="38"/>
                    </a:lnTo>
                    <a:lnTo>
                      <a:pt x="0" y="28"/>
                    </a:lnTo>
                    <a:lnTo>
                      <a:pt x="0" y="0"/>
                    </a:lnTo>
                    <a:lnTo>
                      <a:pt x="16" y="12"/>
                    </a:lnTo>
                    <a:close/>
                  </a:path>
                </a:pathLst>
              </a:custGeom>
              <a:grpFill/>
              <a:ln>
                <a:noFill/>
              </a:ln>
            </p:spPr>
            <p:txBody>
              <a:bodyPr vert="horz" wrap="square" lIns="91440" tIns="45720" rIns="91440" bIns="45720" numCol="1" anchor="t" anchorCtr="0" compatLnSpc="1"/>
              <a:lstStyle/>
              <a:p>
                <a:endParaRPr lang="zh-CN" altLang="en-US"/>
              </a:p>
            </p:txBody>
          </p:sp>
          <p:sp>
            <p:nvSpPr>
              <p:cNvPr id="1595" name="Freeform 238"/>
              <p:cNvSpPr/>
              <p:nvPr/>
            </p:nvSpPr>
            <p:spPr bwMode="auto">
              <a:xfrm>
                <a:off x="2525" y="2615"/>
                <a:ext cx="50" cy="53"/>
              </a:xfrm>
              <a:custGeom>
                <a:avLst/>
                <a:gdLst>
                  <a:gd name="T0" fmla="*/ 50 w 50"/>
                  <a:gd name="T1" fmla="*/ 33 h 53"/>
                  <a:gd name="T2" fmla="*/ 50 w 50"/>
                  <a:gd name="T3" fmla="*/ 53 h 53"/>
                  <a:gd name="T4" fmla="*/ 0 w 50"/>
                  <a:gd name="T5" fmla="*/ 25 h 53"/>
                  <a:gd name="T6" fmla="*/ 0 w 50"/>
                  <a:gd name="T7" fmla="*/ 0 h 53"/>
                  <a:gd name="T8" fmla="*/ 50 w 50"/>
                  <a:gd name="T9" fmla="*/ 33 h 53"/>
                </a:gdLst>
                <a:ahLst/>
                <a:cxnLst>
                  <a:cxn ang="0">
                    <a:pos x="T0" y="T1"/>
                  </a:cxn>
                  <a:cxn ang="0">
                    <a:pos x="T2" y="T3"/>
                  </a:cxn>
                  <a:cxn ang="0">
                    <a:pos x="T4" y="T5"/>
                  </a:cxn>
                  <a:cxn ang="0">
                    <a:pos x="T6" y="T7"/>
                  </a:cxn>
                  <a:cxn ang="0">
                    <a:pos x="T8" y="T9"/>
                  </a:cxn>
                </a:cxnLst>
                <a:rect l="0" t="0" r="r" b="b"/>
                <a:pathLst>
                  <a:path w="50" h="53">
                    <a:moveTo>
                      <a:pt x="50" y="33"/>
                    </a:moveTo>
                    <a:lnTo>
                      <a:pt x="50" y="53"/>
                    </a:lnTo>
                    <a:lnTo>
                      <a:pt x="0" y="25"/>
                    </a:lnTo>
                    <a:lnTo>
                      <a:pt x="0" y="0"/>
                    </a:lnTo>
                    <a:lnTo>
                      <a:pt x="50" y="33"/>
                    </a:lnTo>
                    <a:close/>
                  </a:path>
                </a:pathLst>
              </a:custGeom>
              <a:grpFill/>
              <a:ln>
                <a:noFill/>
              </a:ln>
            </p:spPr>
            <p:txBody>
              <a:bodyPr vert="horz" wrap="square" lIns="91440" tIns="45720" rIns="91440" bIns="45720" numCol="1" anchor="t" anchorCtr="0" compatLnSpc="1"/>
              <a:lstStyle/>
              <a:p>
                <a:endParaRPr lang="zh-CN" altLang="en-US"/>
              </a:p>
            </p:txBody>
          </p:sp>
          <p:sp>
            <p:nvSpPr>
              <p:cNvPr id="1596" name="Freeform 239"/>
              <p:cNvSpPr/>
              <p:nvPr/>
            </p:nvSpPr>
            <p:spPr bwMode="auto">
              <a:xfrm>
                <a:off x="2459" y="2627"/>
                <a:ext cx="30" cy="45"/>
              </a:xfrm>
              <a:custGeom>
                <a:avLst/>
                <a:gdLst>
                  <a:gd name="T0" fmla="*/ 0 w 30"/>
                  <a:gd name="T1" fmla="*/ 0 h 45"/>
                  <a:gd name="T2" fmla="*/ 30 w 30"/>
                  <a:gd name="T3" fmla="*/ 17 h 45"/>
                  <a:gd name="T4" fmla="*/ 30 w 30"/>
                  <a:gd name="T5" fmla="*/ 45 h 45"/>
                  <a:gd name="T6" fmla="*/ 0 w 30"/>
                  <a:gd name="T7" fmla="*/ 33 h 45"/>
                  <a:gd name="T8" fmla="*/ 0 w 30"/>
                  <a:gd name="T9" fmla="*/ 0 h 45"/>
                </a:gdLst>
                <a:ahLst/>
                <a:cxnLst>
                  <a:cxn ang="0">
                    <a:pos x="T0" y="T1"/>
                  </a:cxn>
                  <a:cxn ang="0">
                    <a:pos x="T2" y="T3"/>
                  </a:cxn>
                  <a:cxn ang="0">
                    <a:pos x="T4" y="T5"/>
                  </a:cxn>
                  <a:cxn ang="0">
                    <a:pos x="T6" y="T7"/>
                  </a:cxn>
                  <a:cxn ang="0">
                    <a:pos x="T8" y="T9"/>
                  </a:cxn>
                </a:cxnLst>
                <a:rect l="0" t="0" r="r" b="b"/>
                <a:pathLst>
                  <a:path w="30" h="45">
                    <a:moveTo>
                      <a:pt x="0" y="0"/>
                    </a:moveTo>
                    <a:lnTo>
                      <a:pt x="30" y="17"/>
                    </a:lnTo>
                    <a:lnTo>
                      <a:pt x="30" y="4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7" name="Freeform 240"/>
              <p:cNvSpPr/>
              <p:nvPr/>
            </p:nvSpPr>
            <p:spPr bwMode="auto">
              <a:xfrm>
                <a:off x="2553" y="2678"/>
                <a:ext cx="60" cy="46"/>
              </a:xfrm>
              <a:custGeom>
                <a:avLst/>
                <a:gdLst>
                  <a:gd name="T0" fmla="*/ 60 w 60"/>
                  <a:gd name="T1" fmla="*/ 30 h 46"/>
                  <a:gd name="T2" fmla="*/ 60 w 60"/>
                  <a:gd name="T3" fmla="*/ 46 h 46"/>
                  <a:gd name="T4" fmla="*/ 0 w 60"/>
                  <a:gd name="T5" fmla="*/ 20 h 46"/>
                  <a:gd name="T6" fmla="*/ 0 w 60"/>
                  <a:gd name="T7" fmla="*/ 0 h 46"/>
                  <a:gd name="T8" fmla="*/ 60 w 60"/>
                  <a:gd name="T9" fmla="*/ 30 h 46"/>
                </a:gdLst>
                <a:ahLst/>
                <a:cxnLst>
                  <a:cxn ang="0">
                    <a:pos x="T0" y="T1"/>
                  </a:cxn>
                  <a:cxn ang="0">
                    <a:pos x="T2" y="T3"/>
                  </a:cxn>
                  <a:cxn ang="0">
                    <a:pos x="T4" y="T5"/>
                  </a:cxn>
                  <a:cxn ang="0">
                    <a:pos x="T6" y="T7"/>
                  </a:cxn>
                  <a:cxn ang="0">
                    <a:pos x="T8" y="T9"/>
                  </a:cxn>
                </a:cxnLst>
                <a:rect l="0" t="0" r="r" b="b"/>
                <a:pathLst>
                  <a:path w="60" h="46">
                    <a:moveTo>
                      <a:pt x="60" y="30"/>
                    </a:moveTo>
                    <a:lnTo>
                      <a:pt x="60" y="46"/>
                    </a:lnTo>
                    <a:lnTo>
                      <a:pt x="0" y="20"/>
                    </a:lnTo>
                    <a:lnTo>
                      <a:pt x="0" y="0"/>
                    </a:lnTo>
                    <a:lnTo>
                      <a:pt x="60" y="30"/>
                    </a:lnTo>
                    <a:close/>
                  </a:path>
                </a:pathLst>
              </a:custGeom>
              <a:grpFill/>
              <a:ln>
                <a:noFill/>
              </a:ln>
            </p:spPr>
            <p:txBody>
              <a:bodyPr vert="horz" wrap="square" lIns="91440" tIns="45720" rIns="91440" bIns="45720" numCol="1" anchor="t" anchorCtr="0" compatLnSpc="1"/>
              <a:lstStyle/>
              <a:p>
                <a:endParaRPr lang="zh-CN" altLang="en-US"/>
              </a:p>
            </p:txBody>
          </p:sp>
          <p:sp>
            <p:nvSpPr>
              <p:cNvPr id="1598" name="Freeform 241"/>
              <p:cNvSpPr/>
              <p:nvPr/>
            </p:nvSpPr>
            <p:spPr bwMode="auto">
              <a:xfrm>
                <a:off x="2459" y="2684"/>
                <a:ext cx="58" cy="48"/>
              </a:xfrm>
              <a:custGeom>
                <a:avLst/>
                <a:gdLst>
                  <a:gd name="T0" fmla="*/ 0 w 58"/>
                  <a:gd name="T1" fmla="*/ 0 h 48"/>
                  <a:gd name="T2" fmla="*/ 58 w 58"/>
                  <a:gd name="T3" fmla="*/ 24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4"/>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9" name="Freeform 242"/>
              <p:cNvSpPr/>
              <p:nvPr/>
            </p:nvSpPr>
            <p:spPr bwMode="auto">
              <a:xfrm>
                <a:off x="2533" y="2714"/>
                <a:ext cx="42" cy="36"/>
              </a:xfrm>
              <a:custGeom>
                <a:avLst/>
                <a:gdLst>
                  <a:gd name="T0" fmla="*/ 0 w 42"/>
                  <a:gd name="T1" fmla="*/ 0 h 36"/>
                  <a:gd name="T2" fmla="*/ 42 w 42"/>
                  <a:gd name="T3" fmla="*/ 16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6"/>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0" name="Freeform 243"/>
              <p:cNvSpPr/>
              <p:nvPr/>
            </p:nvSpPr>
            <p:spPr bwMode="auto">
              <a:xfrm>
                <a:off x="2497" y="2750"/>
                <a:ext cx="36" cy="34"/>
              </a:xfrm>
              <a:custGeom>
                <a:avLst/>
                <a:gdLst>
                  <a:gd name="T0" fmla="*/ 36 w 36"/>
                  <a:gd name="T1" fmla="*/ 10 h 34"/>
                  <a:gd name="T2" fmla="*/ 36 w 36"/>
                  <a:gd name="T3" fmla="*/ 34 h 34"/>
                  <a:gd name="T4" fmla="*/ 0 w 36"/>
                  <a:gd name="T5" fmla="*/ 28 h 34"/>
                  <a:gd name="T6" fmla="*/ 0 w 36"/>
                  <a:gd name="T7" fmla="*/ 0 h 34"/>
                  <a:gd name="T8" fmla="*/ 36 w 36"/>
                  <a:gd name="T9" fmla="*/ 10 h 34"/>
                </a:gdLst>
                <a:ahLst/>
                <a:cxnLst>
                  <a:cxn ang="0">
                    <a:pos x="T0" y="T1"/>
                  </a:cxn>
                  <a:cxn ang="0">
                    <a:pos x="T2" y="T3"/>
                  </a:cxn>
                  <a:cxn ang="0">
                    <a:pos x="T4" y="T5"/>
                  </a:cxn>
                  <a:cxn ang="0">
                    <a:pos x="T6" y="T7"/>
                  </a:cxn>
                  <a:cxn ang="0">
                    <a:pos x="T8" y="T9"/>
                  </a:cxn>
                </a:cxnLst>
                <a:rect l="0" t="0" r="r" b="b"/>
                <a:pathLst>
                  <a:path w="36" h="34">
                    <a:moveTo>
                      <a:pt x="36" y="10"/>
                    </a:moveTo>
                    <a:lnTo>
                      <a:pt x="36" y="34"/>
                    </a:lnTo>
                    <a:lnTo>
                      <a:pt x="0" y="28"/>
                    </a:lnTo>
                    <a:lnTo>
                      <a:pt x="0" y="0"/>
                    </a:lnTo>
                    <a:lnTo>
                      <a:pt x="36" y="10"/>
                    </a:lnTo>
                    <a:close/>
                  </a:path>
                </a:pathLst>
              </a:custGeom>
              <a:grpFill/>
              <a:ln>
                <a:noFill/>
              </a:ln>
            </p:spPr>
            <p:txBody>
              <a:bodyPr vert="horz" wrap="square" lIns="91440" tIns="45720" rIns="91440" bIns="45720" numCol="1" anchor="t" anchorCtr="0" compatLnSpc="1"/>
              <a:lstStyle/>
              <a:p>
                <a:endParaRPr lang="zh-CN" altLang="en-US"/>
              </a:p>
            </p:txBody>
          </p:sp>
          <p:sp>
            <p:nvSpPr>
              <p:cNvPr id="1601" name="Freeform 244"/>
              <p:cNvSpPr/>
              <p:nvPr/>
            </p:nvSpPr>
            <p:spPr bwMode="auto">
              <a:xfrm>
                <a:off x="2581" y="2772"/>
                <a:ext cx="32" cy="24"/>
              </a:xfrm>
              <a:custGeom>
                <a:avLst/>
                <a:gdLst>
                  <a:gd name="T0" fmla="*/ 32 w 32"/>
                  <a:gd name="T1" fmla="*/ 8 h 24"/>
                  <a:gd name="T2" fmla="*/ 32 w 32"/>
                  <a:gd name="T3" fmla="*/ 24 h 24"/>
                  <a:gd name="T4" fmla="*/ 0 w 32"/>
                  <a:gd name="T5" fmla="*/ 18 h 24"/>
                  <a:gd name="T6" fmla="*/ 0 w 32"/>
                  <a:gd name="T7" fmla="*/ 0 h 24"/>
                  <a:gd name="T8" fmla="*/ 10 w 32"/>
                  <a:gd name="T9" fmla="*/ 2 h 24"/>
                  <a:gd name="T10" fmla="*/ 32 w 32"/>
                  <a:gd name="T11" fmla="*/ 8 h 24"/>
                </a:gdLst>
                <a:ahLst/>
                <a:cxnLst>
                  <a:cxn ang="0">
                    <a:pos x="T0" y="T1"/>
                  </a:cxn>
                  <a:cxn ang="0">
                    <a:pos x="T2" y="T3"/>
                  </a:cxn>
                  <a:cxn ang="0">
                    <a:pos x="T4" y="T5"/>
                  </a:cxn>
                  <a:cxn ang="0">
                    <a:pos x="T6" y="T7"/>
                  </a:cxn>
                  <a:cxn ang="0">
                    <a:pos x="T8" y="T9"/>
                  </a:cxn>
                  <a:cxn ang="0">
                    <a:pos x="T10" y="T11"/>
                  </a:cxn>
                </a:cxnLst>
                <a:rect l="0" t="0" r="r" b="b"/>
                <a:pathLst>
                  <a:path w="32" h="24">
                    <a:moveTo>
                      <a:pt x="32" y="8"/>
                    </a:moveTo>
                    <a:lnTo>
                      <a:pt x="32" y="24"/>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602" name="Freeform 245"/>
              <p:cNvSpPr/>
              <p:nvPr/>
            </p:nvSpPr>
            <p:spPr bwMode="auto">
              <a:xfrm>
                <a:off x="2459" y="2798"/>
                <a:ext cx="54" cy="32"/>
              </a:xfrm>
              <a:custGeom>
                <a:avLst/>
                <a:gdLst>
                  <a:gd name="T0" fmla="*/ 0 w 54"/>
                  <a:gd name="T1" fmla="*/ 0 h 32"/>
                  <a:gd name="T2" fmla="*/ 54 w 54"/>
                  <a:gd name="T3" fmla="*/ 6 h 32"/>
                  <a:gd name="T4" fmla="*/ 54 w 54"/>
                  <a:gd name="T5" fmla="*/ 32 h 32"/>
                  <a:gd name="T6" fmla="*/ 0 w 54"/>
                  <a:gd name="T7" fmla="*/ 30 h 32"/>
                  <a:gd name="T8" fmla="*/ 0 w 54"/>
                  <a:gd name="T9" fmla="*/ 0 h 32"/>
                </a:gdLst>
                <a:ahLst/>
                <a:cxnLst>
                  <a:cxn ang="0">
                    <a:pos x="T0" y="T1"/>
                  </a:cxn>
                  <a:cxn ang="0">
                    <a:pos x="T2" y="T3"/>
                  </a:cxn>
                  <a:cxn ang="0">
                    <a:pos x="T4" y="T5"/>
                  </a:cxn>
                  <a:cxn ang="0">
                    <a:pos x="T6" y="T7"/>
                  </a:cxn>
                  <a:cxn ang="0">
                    <a:pos x="T8" y="T9"/>
                  </a:cxn>
                </a:cxnLst>
                <a:rect l="0" t="0" r="r" b="b"/>
                <a:pathLst>
                  <a:path w="54" h="32">
                    <a:moveTo>
                      <a:pt x="0" y="0"/>
                    </a:moveTo>
                    <a:lnTo>
                      <a:pt x="54" y="6"/>
                    </a:lnTo>
                    <a:lnTo>
                      <a:pt x="54" y="3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3" name="Freeform 246"/>
              <p:cNvSpPr/>
              <p:nvPr/>
            </p:nvSpPr>
            <p:spPr bwMode="auto">
              <a:xfrm>
                <a:off x="2529" y="2806"/>
                <a:ext cx="18" cy="26"/>
              </a:xfrm>
              <a:custGeom>
                <a:avLst/>
                <a:gdLst>
                  <a:gd name="T0" fmla="*/ 18 w 18"/>
                  <a:gd name="T1" fmla="*/ 4 h 26"/>
                  <a:gd name="T2" fmla="*/ 18 w 18"/>
                  <a:gd name="T3" fmla="*/ 26 h 26"/>
                  <a:gd name="T4" fmla="*/ 0 w 18"/>
                  <a:gd name="T5" fmla="*/ 26 h 26"/>
                  <a:gd name="T6" fmla="*/ 0 w 18"/>
                  <a:gd name="T7" fmla="*/ 0 h 26"/>
                  <a:gd name="T8" fmla="*/ 18 w 18"/>
                  <a:gd name="T9" fmla="*/ 4 h 26"/>
                </a:gdLst>
                <a:ahLst/>
                <a:cxnLst>
                  <a:cxn ang="0">
                    <a:pos x="T0" y="T1"/>
                  </a:cxn>
                  <a:cxn ang="0">
                    <a:pos x="T2" y="T3"/>
                  </a:cxn>
                  <a:cxn ang="0">
                    <a:pos x="T4" y="T5"/>
                  </a:cxn>
                  <a:cxn ang="0">
                    <a:pos x="T6" y="T7"/>
                  </a:cxn>
                  <a:cxn ang="0">
                    <a:pos x="T8" y="T9"/>
                  </a:cxn>
                </a:cxnLst>
                <a:rect l="0" t="0" r="r" b="b"/>
                <a:pathLst>
                  <a:path w="18" h="26">
                    <a:moveTo>
                      <a:pt x="18" y="4"/>
                    </a:moveTo>
                    <a:lnTo>
                      <a:pt x="18" y="26"/>
                    </a:lnTo>
                    <a:lnTo>
                      <a:pt x="0" y="26"/>
                    </a:lnTo>
                    <a:lnTo>
                      <a:pt x="0" y="0"/>
                    </a:lnTo>
                    <a:lnTo>
                      <a:pt x="18" y="4"/>
                    </a:lnTo>
                    <a:close/>
                  </a:path>
                </a:pathLst>
              </a:custGeom>
              <a:grpFill/>
              <a:ln>
                <a:noFill/>
              </a:ln>
            </p:spPr>
            <p:txBody>
              <a:bodyPr vert="horz" wrap="square" lIns="91440" tIns="45720" rIns="91440" bIns="45720" numCol="1" anchor="t" anchorCtr="0" compatLnSpc="1"/>
              <a:lstStyle/>
              <a:p>
                <a:endParaRPr lang="zh-CN" altLang="en-US"/>
              </a:p>
            </p:txBody>
          </p:sp>
          <p:sp>
            <p:nvSpPr>
              <p:cNvPr id="1604" name="Freeform 247"/>
              <p:cNvSpPr/>
              <p:nvPr/>
            </p:nvSpPr>
            <p:spPr bwMode="auto">
              <a:xfrm>
                <a:off x="2563" y="2812"/>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605" name="Freeform 248"/>
              <p:cNvSpPr/>
              <p:nvPr/>
            </p:nvSpPr>
            <p:spPr bwMode="auto">
              <a:xfrm>
                <a:off x="2459" y="2854"/>
                <a:ext cx="24" cy="30"/>
              </a:xfrm>
              <a:custGeom>
                <a:avLst/>
                <a:gdLst>
                  <a:gd name="T0" fmla="*/ 0 w 24"/>
                  <a:gd name="T1" fmla="*/ 0 h 30"/>
                  <a:gd name="T2" fmla="*/ 24 w 24"/>
                  <a:gd name="T3" fmla="*/ 0 h 30"/>
                  <a:gd name="T4" fmla="*/ 24 w 24"/>
                  <a:gd name="T5" fmla="*/ 28 h 30"/>
                  <a:gd name="T6" fmla="*/ 0 w 24"/>
                  <a:gd name="T7" fmla="*/ 30 h 30"/>
                  <a:gd name="T8" fmla="*/ 0 w 24"/>
                  <a:gd name="T9" fmla="*/ 0 h 30"/>
                </a:gdLst>
                <a:ahLst/>
                <a:cxnLst>
                  <a:cxn ang="0">
                    <a:pos x="T0" y="T1"/>
                  </a:cxn>
                  <a:cxn ang="0">
                    <a:pos x="T2" y="T3"/>
                  </a:cxn>
                  <a:cxn ang="0">
                    <a:pos x="T4" y="T5"/>
                  </a:cxn>
                  <a:cxn ang="0">
                    <a:pos x="T6" y="T7"/>
                  </a:cxn>
                  <a:cxn ang="0">
                    <a:pos x="T8" y="T9"/>
                  </a:cxn>
                </a:cxnLst>
                <a:rect l="0" t="0" r="r" b="b"/>
                <a:pathLst>
                  <a:path w="24" h="30">
                    <a:moveTo>
                      <a:pt x="0" y="0"/>
                    </a:moveTo>
                    <a:lnTo>
                      <a:pt x="24" y="0"/>
                    </a:lnTo>
                    <a:lnTo>
                      <a:pt x="24" y="2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6" name="Freeform 249"/>
              <p:cNvSpPr/>
              <p:nvPr/>
            </p:nvSpPr>
            <p:spPr bwMode="auto">
              <a:xfrm>
                <a:off x="2547" y="2854"/>
                <a:ext cx="38" cy="22"/>
              </a:xfrm>
              <a:custGeom>
                <a:avLst/>
                <a:gdLst>
                  <a:gd name="T0" fmla="*/ 38 w 38"/>
                  <a:gd name="T1" fmla="*/ 2 h 22"/>
                  <a:gd name="T2" fmla="*/ 38 w 38"/>
                  <a:gd name="T3" fmla="*/ 20 h 22"/>
                  <a:gd name="T4" fmla="*/ 0 w 38"/>
                  <a:gd name="T5" fmla="*/ 22 h 22"/>
                  <a:gd name="T6" fmla="*/ 0 w 38"/>
                  <a:gd name="T7" fmla="*/ 0 h 22"/>
                  <a:gd name="T8" fmla="*/ 38 w 38"/>
                  <a:gd name="T9" fmla="*/ 2 h 22"/>
                </a:gdLst>
                <a:ahLst/>
                <a:cxnLst>
                  <a:cxn ang="0">
                    <a:pos x="T0" y="T1"/>
                  </a:cxn>
                  <a:cxn ang="0">
                    <a:pos x="T2" y="T3"/>
                  </a:cxn>
                  <a:cxn ang="0">
                    <a:pos x="T4" y="T5"/>
                  </a:cxn>
                  <a:cxn ang="0">
                    <a:pos x="T6" y="T7"/>
                  </a:cxn>
                  <a:cxn ang="0">
                    <a:pos x="T8" y="T9"/>
                  </a:cxn>
                </a:cxnLst>
                <a:rect l="0" t="0" r="r" b="b"/>
                <a:pathLst>
                  <a:path w="38" h="22">
                    <a:moveTo>
                      <a:pt x="38" y="2"/>
                    </a:moveTo>
                    <a:lnTo>
                      <a:pt x="38" y="20"/>
                    </a:lnTo>
                    <a:lnTo>
                      <a:pt x="0" y="22"/>
                    </a:lnTo>
                    <a:lnTo>
                      <a:pt x="0" y="0"/>
                    </a:lnTo>
                    <a:lnTo>
                      <a:pt x="38" y="2"/>
                    </a:lnTo>
                    <a:close/>
                  </a:path>
                </a:pathLst>
              </a:custGeom>
              <a:grpFill/>
              <a:ln>
                <a:noFill/>
              </a:ln>
            </p:spPr>
            <p:txBody>
              <a:bodyPr vert="horz" wrap="square" lIns="91440" tIns="45720" rIns="91440" bIns="45720" numCol="1" anchor="t" anchorCtr="0" compatLnSpc="1"/>
              <a:lstStyle/>
              <a:p>
                <a:endParaRPr lang="zh-CN" altLang="en-US"/>
              </a:p>
            </p:txBody>
          </p:sp>
          <p:sp>
            <p:nvSpPr>
              <p:cNvPr id="1607" name="Rectangle 250"/>
              <p:cNvSpPr>
                <a:spLocks noChangeArrowheads="1"/>
              </p:cNvSpPr>
              <p:nvPr/>
            </p:nvSpPr>
            <p:spPr bwMode="auto">
              <a:xfrm>
                <a:off x="2599" y="2856"/>
                <a:ext cx="14" cy="16"/>
              </a:xfrm>
              <a:prstGeom prst="rect">
                <a:avLst/>
              </a:prstGeom>
              <a:grpFill/>
              <a:ln>
                <a:noFill/>
              </a:ln>
            </p:spPr>
            <p:txBody>
              <a:bodyPr vert="horz" wrap="square" lIns="91440" tIns="45720" rIns="91440" bIns="45720" numCol="1" anchor="t" anchorCtr="0" compatLnSpc="1"/>
              <a:lstStyle/>
              <a:p>
                <a:endParaRPr lang="zh-CN" altLang="en-US"/>
              </a:p>
            </p:txBody>
          </p:sp>
          <p:sp>
            <p:nvSpPr>
              <p:cNvPr id="1608" name="Freeform 251"/>
              <p:cNvSpPr/>
              <p:nvPr/>
            </p:nvSpPr>
            <p:spPr bwMode="auto">
              <a:xfrm>
                <a:off x="2459" y="2902"/>
                <a:ext cx="58" cy="38"/>
              </a:xfrm>
              <a:custGeom>
                <a:avLst/>
                <a:gdLst>
                  <a:gd name="T0" fmla="*/ 0 w 58"/>
                  <a:gd name="T1" fmla="*/ 8 h 38"/>
                  <a:gd name="T2" fmla="*/ 58 w 58"/>
                  <a:gd name="T3" fmla="*/ 0 h 38"/>
                  <a:gd name="T4" fmla="*/ 58 w 58"/>
                  <a:gd name="T5" fmla="*/ 26 h 38"/>
                  <a:gd name="T6" fmla="*/ 0 w 58"/>
                  <a:gd name="T7" fmla="*/ 38 h 38"/>
                  <a:gd name="T8" fmla="*/ 0 w 58"/>
                  <a:gd name="T9" fmla="*/ 8 h 38"/>
                </a:gdLst>
                <a:ahLst/>
                <a:cxnLst>
                  <a:cxn ang="0">
                    <a:pos x="T0" y="T1"/>
                  </a:cxn>
                  <a:cxn ang="0">
                    <a:pos x="T2" y="T3"/>
                  </a:cxn>
                  <a:cxn ang="0">
                    <a:pos x="T4" y="T5"/>
                  </a:cxn>
                  <a:cxn ang="0">
                    <a:pos x="T6" y="T7"/>
                  </a:cxn>
                  <a:cxn ang="0">
                    <a:pos x="T8" y="T9"/>
                  </a:cxn>
                </a:cxnLst>
                <a:rect l="0" t="0" r="r" b="b"/>
                <a:pathLst>
                  <a:path w="58" h="38">
                    <a:moveTo>
                      <a:pt x="0" y="8"/>
                    </a:moveTo>
                    <a:lnTo>
                      <a:pt x="58" y="0"/>
                    </a:lnTo>
                    <a:lnTo>
                      <a:pt x="58" y="26"/>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609" name="Freeform 252"/>
              <p:cNvSpPr/>
              <p:nvPr/>
            </p:nvSpPr>
            <p:spPr bwMode="auto">
              <a:xfrm>
                <a:off x="2533" y="2900"/>
                <a:ext cx="14" cy="24"/>
              </a:xfrm>
              <a:custGeom>
                <a:avLst/>
                <a:gdLst>
                  <a:gd name="T0" fmla="*/ 14 w 14"/>
                  <a:gd name="T1" fmla="*/ 0 h 24"/>
                  <a:gd name="T2" fmla="*/ 14 w 14"/>
                  <a:gd name="T3" fmla="*/ 22 h 24"/>
                  <a:gd name="T4" fmla="*/ 0 w 14"/>
                  <a:gd name="T5" fmla="*/ 24 h 24"/>
                  <a:gd name="T6" fmla="*/ 0 w 14"/>
                  <a:gd name="T7" fmla="*/ 0 h 24"/>
                  <a:gd name="T8" fmla="*/ 14 w 14"/>
                  <a:gd name="T9" fmla="*/ 0 h 24"/>
                </a:gdLst>
                <a:ahLst/>
                <a:cxnLst>
                  <a:cxn ang="0">
                    <a:pos x="T0" y="T1"/>
                  </a:cxn>
                  <a:cxn ang="0">
                    <a:pos x="T2" y="T3"/>
                  </a:cxn>
                  <a:cxn ang="0">
                    <a:pos x="T4" y="T5"/>
                  </a:cxn>
                  <a:cxn ang="0">
                    <a:pos x="T6" y="T7"/>
                  </a:cxn>
                  <a:cxn ang="0">
                    <a:pos x="T8" y="T9"/>
                  </a:cxn>
                </a:cxnLst>
                <a:rect l="0" t="0" r="r" b="b"/>
                <a:pathLst>
                  <a:path w="14" h="24">
                    <a:moveTo>
                      <a:pt x="14" y="0"/>
                    </a:moveTo>
                    <a:lnTo>
                      <a:pt x="14" y="22"/>
                    </a:lnTo>
                    <a:lnTo>
                      <a:pt x="0" y="24"/>
                    </a:lnTo>
                    <a:lnTo>
                      <a:pt x="0" y="0"/>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610" name="Freeform 253"/>
              <p:cNvSpPr/>
              <p:nvPr/>
            </p:nvSpPr>
            <p:spPr bwMode="auto">
              <a:xfrm>
                <a:off x="2503" y="2948"/>
                <a:ext cx="30" cy="32"/>
              </a:xfrm>
              <a:custGeom>
                <a:avLst/>
                <a:gdLst>
                  <a:gd name="T0" fmla="*/ 30 w 30"/>
                  <a:gd name="T1" fmla="*/ 0 h 32"/>
                  <a:gd name="T2" fmla="*/ 30 w 30"/>
                  <a:gd name="T3" fmla="*/ 22 h 32"/>
                  <a:gd name="T4" fmla="*/ 0 w 30"/>
                  <a:gd name="T5" fmla="*/ 32 h 32"/>
                  <a:gd name="T6" fmla="*/ 0 w 30"/>
                  <a:gd name="T7" fmla="*/ 6 h 32"/>
                  <a:gd name="T8" fmla="*/ 30 w 30"/>
                  <a:gd name="T9" fmla="*/ 0 h 32"/>
                </a:gdLst>
                <a:ahLst/>
                <a:cxnLst>
                  <a:cxn ang="0">
                    <a:pos x="T0" y="T1"/>
                  </a:cxn>
                  <a:cxn ang="0">
                    <a:pos x="T2" y="T3"/>
                  </a:cxn>
                  <a:cxn ang="0">
                    <a:pos x="T4" y="T5"/>
                  </a:cxn>
                  <a:cxn ang="0">
                    <a:pos x="T6" y="T7"/>
                  </a:cxn>
                  <a:cxn ang="0">
                    <a:pos x="T8" y="T9"/>
                  </a:cxn>
                </a:cxnLst>
                <a:rect l="0" t="0" r="r" b="b"/>
                <a:pathLst>
                  <a:path w="30" h="32">
                    <a:moveTo>
                      <a:pt x="30" y="0"/>
                    </a:moveTo>
                    <a:lnTo>
                      <a:pt x="30" y="22"/>
                    </a:lnTo>
                    <a:lnTo>
                      <a:pt x="0" y="32"/>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11" name="Freeform 254"/>
              <p:cNvSpPr/>
              <p:nvPr/>
            </p:nvSpPr>
            <p:spPr bwMode="auto">
              <a:xfrm>
                <a:off x="2547" y="2936"/>
                <a:ext cx="36" cy="30"/>
              </a:xfrm>
              <a:custGeom>
                <a:avLst/>
                <a:gdLst>
                  <a:gd name="T0" fmla="*/ 36 w 36"/>
                  <a:gd name="T1" fmla="*/ 0 h 30"/>
                  <a:gd name="T2" fmla="*/ 36 w 36"/>
                  <a:gd name="T3" fmla="*/ 20 h 30"/>
                  <a:gd name="T4" fmla="*/ 0 w 36"/>
                  <a:gd name="T5" fmla="*/ 30 h 30"/>
                  <a:gd name="T6" fmla="*/ 0 w 36"/>
                  <a:gd name="T7" fmla="*/ 8 h 30"/>
                  <a:gd name="T8" fmla="*/ 16 w 36"/>
                  <a:gd name="T9" fmla="*/ 4 h 30"/>
                  <a:gd name="T10" fmla="*/ 16 w 36"/>
                  <a:gd name="T11" fmla="*/ 4 h 30"/>
                  <a:gd name="T12" fmla="*/ 36 w 3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0"/>
                    </a:moveTo>
                    <a:lnTo>
                      <a:pt x="36" y="20"/>
                    </a:lnTo>
                    <a:lnTo>
                      <a:pt x="0" y="30"/>
                    </a:lnTo>
                    <a:lnTo>
                      <a:pt x="0" y="8"/>
                    </a:lnTo>
                    <a:lnTo>
                      <a:pt x="16" y="4"/>
                    </a:lnTo>
                    <a:lnTo>
                      <a:pt x="16" y="4"/>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12" name="Freeform 255"/>
              <p:cNvSpPr/>
              <p:nvPr/>
            </p:nvSpPr>
            <p:spPr bwMode="auto">
              <a:xfrm>
                <a:off x="2597" y="2930"/>
                <a:ext cx="16" cy="20"/>
              </a:xfrm>
              <a:custGeom>
                <a:avLst/>
                <a:gdLst>
                  <a:gd name="T0" fmla="*/ 16 w 16"/>
                  <a:gd name="T1" fmla="*/ 0 h 20"/>
                  <a:gd name="T2" fmla="*/ 16 w 16"/>
                  <a:gd name="T3" fmla="*/ 16 h 20"/>
                  <a:gd name="T4" fmla="*/ 0 w 16"/>
                  <a:gd name="T5" fmla="*/ 20 h 20"/>
                  <a:gd name="T6" fmla="*/ 0 w 16"/>
                  <a:gd name="T7" fmla="*/ 4 h 20"/>
                  <a:gd name="T8" fmla="*/ 16 w 16"/>
                  <a:gd name="T9" fmla="*/ 0 h 20"/>
                </a:gdLst>
                <a:ahLst/>
                <a:cxnLst>
                  <a:cxn ang="0">
                    <a:pos x="T0" y="T1"/>
                  </a:cxn>
                  <a:cxn ang="0">
                    <a:pos x="T2" y="T3"/>
                  </a:cxn>
                  <a:cxn ang="0">
                    <a:pos x="T4" y="T5"/>
                  </a:cxn>
                  <a:cxn ang="0">
                    <a:pos x="T6" y="T7"/>
                  </a:cxn>
                  <a:cxn ang="0">
                    <a:pos x="T8" y="T9"/>
                  </a:cxn>
                </a:cxnLst>
                <a:rect l="0" t="0" r="r" b="b"/>
                <a:pathLst>
                  <a:path w="16" h="20">
                    <a:moveTo>
                      <a:pt x="16" y="0"/>
                    </a:moveTo>
                    <a:lnTo>
                      <a:pt x="16" y="16"/>
                    </a:lnTo>
                    <a:lnTo>
                      <a:pt x="0" y="20"/>
                    </a:lnTo>
                    <a:lnTo>
                      <a:pt x="0" y="4"/>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613" name="Freeform 256"/>
              <p:cNvSpPr/>
              <p:nvPr/>
            </p:nvSpPr>
            <p:spPr bwMode="auto">
              <a:xfrm>
                <a:off x="2495" y="2986"/>
                <a:ext cx="66" cy="50"/>
              </a:xfrm>
              <a:custGeom>
                <a:avLst/>
                <a:gdLst>
                  <a:gd name="T0" fmla="*/ 66 w 66"/>
                  <a:gd name="T1" fmla="*/ 0 h 50"/>
                  <a:gd name="T2" fmla="*/ 66 w 66"/>
                  <a:gd name="T3" fmla="*/ 22 h 50"/>
                  <a:gd name="T4" fmla="*/ 0 w 66"/>
                  <a:gd name="T5" fmla="*/ 50 h 50"/>
                  <a:gd name="T6" fmla="*/ 0 w 66"/>
                  <a:gd name="T7" fmla="*/ 22 h 50"/>
                  <a:gd name="T8" fmla="*/ 66 w 66"/>
                  <a:gd name="T9" fmla="*/ 0 h 50"/>
                </a:gdLst>
                <a:ahLst/>
                <a:cxnLst>
                  <a:cxn ang="0">
                    <a:pos x="T0" y="T1"/>
                  </a:cxn>
                  <a:cxn ang="0">
                    <a:pos x="T2" y="T3"/>
                  </a:cxn>
                  <a:cxn ang="0">
                    <a:pos x="T4" y="T5"/>
                  </a:cxn>
                  <a:cxn ang="0">
                    <a:pos x="T6" y="T7"/>
                  </a:cxn>
                  <a:cxn ang="0">
                    <a:pos x="T8" y="T9"/>
                  </a:cxn>
                </a:cxnLst>
                <a:rect l="0" t="0" r="r" b="b"/>
                <a:pathLst>
                  <a:path w="66" h="50">
                    <a:moveTo>
                      <a:pt x="66" y="0"/>
                    </a:moveTo>
                    <a:lnTo>
                      <a:pt x="66" y="22"/>
                    </a:lnTo>
                    <a:lnTo>
                      <a:pt x="0" y="50"/>
                    </a:lnTo>
                    <a:lnTo>
                      <a:pt x="0" y="22"/>
                    </a:lnTo>
                    <a:lnTo>
                      <a:pt x="66" y="0"/>
                    </a:lnTo>
                    <a:close/>
                  </a:path>
                </a:pathLst>
              </a:custGeom>
              <a:grpFill/>
              <a:ln>
                <a:noFill/>
              </a:ln>
            </p:spPr>
            <p:txBody>
              <a:bodyPr vert="horz" wrap="square" lIns="91440" tIns="45720" rIns="91440" bIns="45720" numCol="1" anchor="t" anchorCtr="0" compatLnSpc="1"/>
              <a:lstStyle/>
              <a:p>
                <a:endParaRPr lang="zh-CN" altLang="en-US"/>
              </a:p>
            </p:txBody>
          </p:sp>
          <p:sp>
            <p:nvSpPr>
              <p:cNvPr id="1614" name="Freeform 257"/>
              <p:cNvSpPr/>
              <p:nvPr/>
            </p:nvSpPr>
            <p:spPr bwMode="auto">
              <a:xfrm>
                <a:off x="2575" y="2968"/>
                <a:ext cx="38" cy="32"/>
              </a:xfrm>
              <a:custGeom>
                <a:avLst/>
                <a:gdLst>
                  <a:gd name="T0" fmla="*/ 38 w 38"/>
                  <a:gd name="T1" fmla="*/ 0 h 32"/>
                  <a:gd name="T2" fmla="*/ 38 w 38"/>
                  <a:gd name="T3" fmla="*/ 16 h 32"/>
                  <a:gd name="T4" fmla="*/ 0 w 38"/>
                  <a:gd name="T5" fmla="*/ 32 h 32"/>
                  <a:gd name="T6" fmla="*/ 0 w 38"/>
                  <a:gd name="T7" fmla="*/ 14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4"/>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1615" name="Freeform 258"/>
              <p:cNvSpPr/>
              <p:nvPr/>
            </p:nvSpPr>
            <p:spPr bwMode="auto">
              <a:xfrm>
                <a:off x="2459" y="3050"/>
                <a:ext cx="58" cy="58"/>
              </a:xfrm>
              <a:custGeom>
                <a:avLst/>
                <a:gdLst>
                  <a:gd name="T0" fmla="*/ 0 w 58"/>
                  <a:gd name="T1" fmla="*/ 26 h 58"/>
                  <a:gd name="T2" fmla="*/ 58 w 58"/>
                  <a:gd name="T3" fmla="*/ 0 h 58"/>
                  <a:gd name="T4" fmla="*/ 58 w 58"/>
                  <a:gd name="T5" fmla="*/ 26 h 58"/>
                  <a:gd name="T6" fmla="*/ 0 w 58"/>
                  <a:gd name="T7" fmla="*/ 58 h 58"/>
                  <a:gd name="T8" fmla="*/ 0 w 58"/>
                  <a:gd name="T9" fmla="*/ 26 h 58"/>
                </a:gdLst>
                <a:ahLst/>
                <a:cxnLst>
                  <a:cxn ang="0">
                    <a:pos x="T0" y="T1"/>
                  </a:cxn>
                  <a:cxn ang="0">
                    <a:pos x="T2" y="T3"/>
                  </a:cxn>
                  <a:cxn ang="0">
                    <a:pos x="T4" y="T5"/>
                  </a:cxn>
                  <a:cxn ang="0">
                    <a:pos x="T6" y="T7"/>
                  </a:cxn>
                  <a:cxn ang="0">
                    <a:pos x="T8" y="T9"/>
                  </a:cxn>
                </a:cxnLst>
                <a:rect l="0" t="0" r="r" b="b"/>
                <a:pathLst>
                  <a:path w="58" h="58">
                    <a:moveTo>
                      <a:pt x="0" y="26"/>
                    </a:moveTo>
                    <a:lnTo>
                      <a:pt x="58" y="0"/>
                    </a:lnTo>
                    <a:lnTo>
                      <a:pt x="58" y="26"/>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16" name="Freeform 259"/>
              <p:cNvSpPr/>
              <p:nvPr/>
            </p:nvSpPr>
            <p:spPr bwMode="auto">
              <a:xfrm>
                <a:off x="2533" y="302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617" name="Freeform 260"/>
              <p:cNvSpPr/>
              <p:nvPr/>
            </p:nvSpPr>
            <p:spPr bwMode="auto">
              <a:xfrm>
                <a:off x="2499" y="3094"/>
                <a:ext cx="34" cy="44"/>
              </a:xfrm>
              <a:custGeom>
                <a:avLst/>
                <a:gdLst>
                  <a:gd name="T0" fmla="*/ 34 w 34"/>
                  <a:gd name="T1" fmla="*/ 0 h 44"/>
                  <a:gd name="T2" fmla="*/ 34 w 34"/>
                  <a:gd name="T3" fmla="*/ 24 h 44"/>
                  <a:gd name="T4" fmla="*/ 0 w 34"/>
                  <a:gd name="T5" fmla="*/ 44 h 44"/>
                  <a:gd name="T6" fmla="*/ 0 w 34"/>
                  <a:gd name="T7" fmla="*/ 18 h 44"/>
                  <a:gd name="T8" fmla="*/ 34 w 34"/>
                  <a:gd name="T9" fmla="*/ 0 h 44"/>
                </a:gdLst>
                <a:ahLst/>
                <a:cxnLst>
                  <a:cxn ang="0">
                    <a:pos x="T0" y="T1"/>
                  </a:cxn>
                  <a:cxn ang="0">
                    <a:pos x="T2" y="T3"/>
                  </a:cxn>
                  <a:cxn ang="0">
                    <a:pos x="T4" y="T5"/>
                  </a:cxn>
                  <a:cxn ang="0">
                    <a:pos x="T6" y="T7"/>
                  </a:cxn>
                  <a:cxn ang="0">
                    <a:pos x="T8" y="T9"/>
                  </a:cxn>
                </a:cxnLst>
                <a:rect l="0" t="0" r="r" b="b"/>
                <a:pathLst>
                  <a:path w="34" h="44">
                    <a:moveTo>
                      <a:pt x="34" y="0"/>
                    </a:moveTo>
                    <a:lnTo>
                      <a:pt x="34" y="24"/>
                    </a:lnTo>
                    <a:lnTo>
                      <a:pt x="0" y="44"/>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618" name="Freeform 261"/>
              <p:cNvSpPr/>
              <p:nvPr/>
            </p:nvSpPr>
            <p:spPr bwMode="auto">
              <a:xfrm>
                <a:off x="2585" y="3050"/>
                <a:ext cx="28" cy="34"/>
              </a:xfrm>
              <a:custGeom>
                <a:avLst/>
                <a:gdLst>
                  <a:gd name="T0" fmla="*/ 28 w 28"/>
                  <a:gd name="T1" fmla="*/ 0 h 34"/>
                  <a:gd name="T2" fmla="*/ 28 w 28"/>
                  <a:gd name="T3" fmla="*/ 16 h 34"/>
                  <a:gd name="T4" fmla="*/ 0 w 28"/>
                  <a:gd name="T5" fmla="*/ 34 h 34"/>
                  <a:gd name="T6" fmla="*/ 0 w 28"/>
                  <a:gd name="T7" fmla="*/ 14 h 34"/>
                  <a:gd name="T8" fmla="*/ 28 w 28"/>
                  <a:gd name="T9" fmla="*/ 0 h 34"/>
                </a:gdLst>
                <a:ahLst/>
                <a:cxnLst>
                  <a:cxn ang="0">
                    <a:pos x="T0" y="T1"/>
                  </a:cxn>
                  <a:cxn ang="0">
                    <a:pos x="T2" y="T3"/>
                  </a:cxn>
                  <a:cxn ang="0">
                    <a:pos x="T4" y="T5"/>
                  </a:cxn>
                  <a:cxn ang="0">
                    <a:pos x="T6" y="T7"/>
                  </a:cxn>
                  <a:cxn ang="0">
                    <a:pos x="T8" y="T9"/>
                  </a:cxn>
                </a:cxnLst>
                <a:rect l="0" t="0" r="r" b="b"/>
                <a:pathLst>
                  <a:path w="28" h="34">
                    <a:moveTo>
                      <a:pt x="28" y="0"/>
                    </a:moveTo>
                    <a:lnTo>
                      <a:pt x="28" y="16"/>
                    </a:lnTo>
                    <a:lnTo>
                      <a:pt x="0" y="34"/>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19" name="Freeform 262"/>
              <p:cNvSpPr/>
              <p:nvPr/>
            </p:nvSpPr>
            <p:spPr bwMode="auto">
              <a:xfrm>
                <a:off x="2459" y="3160"/>
                <a:ext cx="40" cy="54"/>
              </a:xfrm>
              <a:custGeom>
                <a:avLst/>
                <a:gdLst>
                  <a:gd name="T0" fmla="*/ 0 w 40"/>
                  <a:gd name="T1" fmla="*/ 24 h 54"/>
                  <a:gd name="T2" fmla="*/ 40 w 40"/>
                  <a:gd name="T3" fmla="*/ 0 h 54"/>
                  <a:gd name="T4" fmla="*/ 40 w 40"/>
                  <a:gd name="T5" fmla="*/ 28 h 54"/>
                  <a:gd name="T6" fmla="*/ 0 w 40"/>
                  <a:gd name="T7" fmla="*/ 54 h 54"/>
                  <a:gd name="T8" fmla="*/ 0 w 40"/>
                  <a:gd name="T9" fmla="*/ 24 h 54"/>
                </a:gdLst>
                <a:ahLst/>
                <a:cxnLst>
                  <a:cxn ang="0">
                    <a:pos x="T0" y="T1"/>
                  </a:cxn>
                  <a:cxn ang="0">
                    <a:pos x="T2" y="T3"/>
                  </a:cxn>
                  <a:cxn ang="0">
                    <a:pos x="T4" y="T5"/>
                  </a:cxn>
                  <a:cxn ang="0">
                    <a:pos x="T6" y="T7"/>
                  </a:cxn>
                  <a:cxn ang="0">
                    <a:pos x="T8" y="T9"/>
                  </a:cxn>
                </a:cxnLst>
                <a:rect l="0" t="0" r="r" b="b"/>
                <a:pathLst>
                  <a:path w="40" h="54">
                    <a:moveTo>
                      <a:pt x="0" y="24"/>
                    </a:moveTo>
                    <a:lnTo>
                      <a:pt x="40" y="0"/>
                    </a:lnTo>
                    <a:lnTo>
                      <a:pt x="40" y="28"/>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1620" name="Freeform 263"/>
              <p:cNvSpPr/>
              <p:nvPr/>
            </p:nvSpPr>
            <p:spPr bwMode="auto">
              <a:xfrm>
                <a:off x="2563" y="3094"/>
                <a:ext cx="50" cy="50"/>
              </a:xfrm>
              <a:custGeom>
                <a:avLst/>
                <a:gdLst>
                  <a:gd name="T0" fmla="*/ 50 w 50"/>
                  <a:gd name="T1" fmla="*/ 0 h 50"/>
                  <a:gd name="T2" fmla="*/ 50 w 50"/>
                  <a:gd name="T3" fmla="*/ 16 h 50"/>
                  <a:gd name="T4" fmla="*/ 0 w 50"/>
                  <a:gd name="T5" fmla="*/ 50 h 50"/>
                  <a:gd name="T6" fmla="*/ 0 w 50"/>
                  <a:gd name="T7" fmla="*/ 28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621" name="Freeform 264"/>
              <p:cNvSpPr/>
              <p:nvPr/>
            </p:nvSpPr>
            <p:spPr bwMode="auto">
              <a:xfrm>
                <a:off x="2495" y="3156"/>
                <a:ext cx="84" cy="82"/>
              </a:xfrm>
              <a:custGeom>
                <a:avLst/>
                <a:gdLst>
                  <a:gd name="T0" fmla="*/ 0 w 84"/>
                  <a:gd name="T1" fmla="*/ 54 h 82"/>
                  <a:gd name="T2" fmla="*/ 84 w 84"/>
                  <a:gd name="T3" fmla="*/ 0 h 82"/>
                  <a:gd name="T4" fmla="*/ 84 w 84"/>
                  <a:gd name="T5" fmla="*/ 18 h 82"/>
                  <a:gd name="T6" fmla="*/ 0 w 84"/>
                  <a:gd name="T7" fmla="*/ 82 h 82"/>
                  <a:gd name="T8" fmla="*/ 0 w 84"/>
                  <a:gd name="T9" fmla="*/ 54 h 82"/>
                </a:gdLst>
                <a:ahLst/>
                <a:cxnLst>
                  <a:cxn ang="0">
                    <a:pos x="T0" y="T1"/>
                  </a:cxn>
                  <a:cxn ang="0">
                    <a:pos x="T2" y="T3"/>
                  </a:cxn>
                  <a:cxn ang="0">
                    <a:pos x="T4" y="T5"/>
                  </a:cxn>
                  <a:cxn ang="0">
                    <a:pos x="T6" y="T7"/>
                  </a:cxn>
                  <a:cxn ang="0">
                    <a:pos x="T8" y="T9"/>
                  </a:cxn>
                </a:cxnLst>
                <a:rect l="0" t="0" r="r" b="b"/>
                <a:pathLst>
                  <a:path w="84" h="82">
                    <a:moveTo>
                      <a:pt x="0" y="54"/>
                    </a:moveTo>
                    <a:lnTo>
                      <a:pt x="84" y="0"/>
                    </a:lnTo>
                    <a:lnTo>
                      <a:pt x="84" y="18"/>
                    </a:lnTo>
                    <a:lnTo>
                      <a:pt x="0" y="82"/>
                    </a:lnTo>
                    <a:lnTo>
                      <a:pt x="0" y="54"/>
                    </a:lnTo>
                    <a:close/>
                  </a:path>
                </a:pathLst>
              </a:custGeom>
              <a:grpFill/>
              <a:ln>
                <a:noFill/>
              </a:ln>
            </p:spPr>
            <p:txBody>
              <a:bodyPr vert="horz" wrap="square" lIns="91440" tIns="45720" rIns="91440" bIns="45720" numCol="1" anchor="t" anchorCtr="0" compatLnSpc="1"/>
              <a:lstStyle/>
              <a:p>
                <a:endParaRPr lang="zh-CN" altLang="en-US"/>
              </a:p>
            </p:txBody>
          </p:sp>
          <p:sp>
            <p:nvSpPr>
              <p:cNvPr id="1622" name="Freeform 265"/>
              <p:cNvSpPr/>
              <p:nvPr/>
            </p:nvSpPr>
            <p:spPr bwMode="auto">
              <a:xfrm>
                <a:off x="2593" y="3132"/>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623" name="Freeform 266"/>
              <p:cNvSpPr/>
              <p:nvPr/>
            </p:nvSpPr>
            <p:spPr bwMode="auto">
              <a:xfrm>
                <a:off x="2459" y="3242"/>
                <a:ext cx="58" cy="75"/>
              </a:xfrm>
              <a:custGeom>
                <a:avLst/>
                <a:gdLst>
                  <a:gd name="T0" fmla="*/ 0 w 58"/>
                  <a:gd name="T1" fmla="*/ 42 h 75"/>
                  <a:gd name="T2" fmla="*/ 58 w 58"/>
                  <a:gd name="T3" fmla="*/ 0 h 75"/>
                  <a:gd name="T4" fmla="*/ 58 w 58"/>
                  <a:gd name="T5" fmla="*/ 26 h 75"/>
                  <a:gd name="T6" fmla="*/ 0 w 58"/>
                  <a:gd name="T7" fmla="*/ 75 h 75"/>
                  <a:gd name="T8" fmla="*/ 0 w 58"/>
                  <a:gd name="T9" fmla="*/ 42 h 75"/>
                </a:gdLst>
                <a:ahLst/>
                <a:cxnLst>
                  <a:cxn ang="0">
                    <a:pos x="T0" y="T1"/>
                  </a:cxn>
                  <a:cxn ang="0">
                    <a:pos x="T2" y="T3"/>
                  </a:cxn>
                  <a:cxn ang="0">
                    <a:pos x="T4" y="T5"/>
                  </a:cxn>
                  <a:cxn ang="0">
                    <a:pos x="T6" y="T7"/>
                  </a:cxn>
                  <a:cxn ang="0">
                    <a:pos x="T8" y="T9"/>
                  </a:cxn>
                </a:cxnLst>
                <a:rect l="0" t="0" r="r" b="b"/>
                <a:pathLst>
                  <a:path w="58" h="75">
                    <a:moveTo>
                      <a:pt x="0" y="42"/>
                    </a:moveTo>
                    <a:lnTo>
                      <a:pt x="58" y="0"/>
                    </a:lnTo>
                    <a:lnTo>
                      <a:pt x="58" y="26"/>
                    </a:lnTo>
                    <a:lnTo>
                      <a:pt x="0" y="75"/>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624" name="Freeform 267"/>
              <p:cNvSpPr/>
              <p:nvPr/>
            </p:nvSpPr>
            <p:spPr bwMode="auto">
              <a:xfrm>
                <a:off x="2565" y="3174"/>
                <a:ext cx="48" cy="54"/>
              </a:xfrm>
              <a:custGeom>
                <a:avLst/>
                <a:gdLst>
                  <a:gd name="T0" fmla="*/ 48 w 48"/>
                  <a:gd name="T1" fmla="*/ 0 h 54"/>
                  <a:gd name="T2" fmla="*/ 48 w 48"/>
                  <a:gd name="T3" fmla="*/ 16 h 54"/>
                  <a:gd name="T4" fmla="*/ 0 w 48"/>
                  <a:gd name="T5" fmla="*/ 54 h 54"/>
                  <a:gd name="T6" fmla="*/ 0 w 48"/>
                  <a:gd name="T7" fmla="*/ 3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lnTo>
                      <a:pt x="48" y="16"/>
                    </a:lnTo>
                    <a:lnTo>
                      <a:pt x="0" y="54"/>
                    </a:lnTo>
                    <a:lnTo>
                      <a:pt x="0" y="34"/>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625" name="Freeform 268"/>
              <p:cNvSpPr/>
              <p:nvPr/>
            </p:nvSpPr>
            <p:spPr bwMode="auto">
              <a:xfrm>
                <a:off x="2505" y="3252"/>
                <a:ext cx="58" cy="73"/>
              </a:xfrm>
              <a:custGeom>
                <a:avLst/>
                <a:gdLst>
                  <a:gd name="T0" fmla="*/ 58 w 58"/>
                  <a:gd name="T1" fmla="*/ 0 h 73"/>
                  <a:gd name="T2" fmla="*/ 58 w 58"/>
                  <a:gd name="T3" fmla="*/ 22 h 73"/>
                  <a:gd name="T4" fmla="*/ 0 w 58"/>
                  <a:gd name="T5" fmla="*/ 73 h 73"/>
                  <a:gd name="T6" fmla="*/ 0 w 58"/>
                  <a:gd name="T7" fmla="*/ 46 h 73"/>
                  <a:gd name="T8" fmla="*/ 58 w 58"/>
                  <a:gd name="T9" fmla="*/ 0 h 73"/>
                </a:gdLst>
                <a:ahLst/>
                <a:cxnLst>
                  <a:cxn ang="0">
                    <a:pos x="T0" y="T1"/>
                  </a:cxn>
                  <a:cxn ang="0">
                    <a:pos x="T2" y="T3"/>
                  </a:cxn>
                  <a:cxn ang="0">
                    <a:pos x="T4" y="T5"/>
                  </a:cxn>
                  <a:cxn ang="0">
                    <a:pos x="T6" y="T7"/>
                  </a:cxn>
                  <a:cxn ang="0">
                    <a:pos x="T8" y="T9"/>
                  </a:cxn>
                </a:cxnLst>
                <a:rect l="0" t="0" r="r" b="b"/>
                <a:pathLst>
                  <a:path w="58" h="73">
                    <a:moveTo>
                      <a:pt x="58" y="0"/>
                    </a:moveTo>
                    <a:lnTo>
                      <a:pt x="58" y="22"/>
                    </a:lnTo>
                    <a:lnTo>
                      <a:pt x="0" y="73"/>
                    </a:lnTo>
                    <a:lnTo>
                      <a:pt x="0" y="46"/>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626" name="Freeform 269"/>
              <p:cNvSpPr/>
              <p:nvPr/>
            </p:nvSpPr>
            <p:spPr bwMode="auto">
              <a:xfrm>
                <a:off x="2577" y="3214"/>
                <a:ext cx="36" cy="46"/>
              </a:xfrm>
              <a:custGeom>
                <a:avLst/>
                <a:gdLst>
                  <a:gd name="T0" fmla="*/ 36 w 36"/>
                  <a:gd name="T1" fmla="*/ 0 h 46"/>
                  <a:gd name="T2" fmla="*/ 36 w 36"/>
                  <a:gd name="T3" fmla="*/ 16 h 46"/>
                  <a:gd name="T4" fmla="*/ 0 w 36"/>
                  <a:gd name="T5" fmla="*/ 46 h 46"/>
                  <a:gd name="T6" fmla="*/ 0 w 36"/>
                  <a:gd name="T7" fmla="*/ 28 h 46"/>
                  <a:gd name="T8" fmla="*/ 36 w 36"/>
                  <a:gd name="T9" fmla="*/ 0 h 46"/>
                </a:gdLst>
                <a:ahLst/>
                <a:cxnLst>
                  <a:cxn ang="0">
                    <a:pos x="T0" y="T1"/>
                  </a:cxn>
                  <a:cxn ang="0">
                    <a:pos x="T2" y="T3"/>
                  </a:cxn>
                  <a:cxn ang="0">
                    <a:pos x="T4" y="T5"/>
                  </a:cxn>
                  <a:cxn ang="0">
                    <a:pos x="T6" y="T7"/>
                  </a:cxn>
                  <a:cxn ang="0">
                    <a:pos x="T8" y="T9"/>
                  </a:cxn>
                </a:cxnLst>
                <a:rect l="0" t="0" r="r" b="b"/>
                <a:pathLst>
                  <a:path w="36" h="46">
                    <a:moveTo>
                      <a:pt x="36" y="0"/>
                    </a:moveTo>
                    <a:lnTo>
                      <a:pt x="36" y="16"/>
                    </a:lnTo>
                    <a:lnTo>
                      <a:pt x="0" y="46"/>
                    </a:lnTo>
                    <a:lnTo>
                      <a:pt x="0" y="28"/>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27" name="Freeform 270"/>
              <p:cNvSpPr/>
              <p:nvPr/>
            </p:nvSpPr>
            <p:spPr bwMode="auto">
              <a:xfrm>
                <a:off x="2459" y="3371"/>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628" name="Freeform 271"/>
              <p:cNvSpPr/>
              <p:nvPr/>
            </p:nvSpPr>
            <p:spPr bwMode="auto">
              <a:xfrm>
                <a:off x="2491" y="3313"/>
                <a:ext cx="54" cy="72"/>
              </a:xfrm>
              <a:custGeom>
                <a:avLst/>
                <a:gdLst>
                  <a:gd name="T0" fmla="*/ 0 w 54"/>
                  <a:gd name="T1" fmla="*/ 44 h 72"/>
                  <a:gd name="T2" fmla="*/ 54 w 54"/>
                  <a:gd name="T3" fmla="*/ 0 h 72"/>
                  <a:gd name="T4" fmla="*/ 54 w 54"/>
                  <a:gd name="T5" fmla="*/ 22 h 72"/>
                  <a:gd name="T6" fmla="*/ 0 w 54"/>
                  <a:gd name="T7" fmla="*/ 72 h 72"/>
                  <a:gd name="T8" fmla="*/ 0 w 54"/>
                  <a:gd name="T9" fmla="*/ 44 h 72"/>
                </a:gdLst>
                <a:ahLst/>
                <a:cxnLst>
                  <a:cxn ang="0">
                    <a:pos x="T0" y="T1"/>
                  </a:cxn>
                  <a:cxn ang="0">
                    <a:pos x="T2" y="T3"/>
                  </a:cxn>
                  <a:cxn ang="0">
                    <a:pos x="T4" y="T5"/>
                  </a:cxn>
                  <a:cxn ang="0">
                    <a:pos x="T6" y="T7"/>
                  </a:cxn>
                  <a:cxn ang="0">
                    <a:pos x="T8" y="T9"/>
                  </a:cxn>
                </a:cxnLst>
                <a:rect l="0" t="0" r="r" b="b"/>
                <a:pathLst>
                  <a:path w="54" h="72">
                    <a:moveTo>
                      <a:pt x="0" y="44"/>
                    </a:moveTo>
                    <a:lnTo>
                      <a:pt x="54" y="0"/>
                    </a:lnTo>
                    <a:lnTo>
                      <a:pt x="54" y="22"/>
                    </a:lnTo>
                    <a:lnTo>
                      <a:pt x="0" y="72"/>
                    </a:lnTo>
                    <a:lnTo>
                      <a:pt x="0" y="44"/>
                    </a:lnTo>
                    <a:close/>
                  </a:path>
                </a:pathLst>
              </a:custGeom>
              <a:grpFill/>
              <a:ln>
                <a:noFill/>
              </a:ln>
            </p:spPr>
            <p:txBody>
              <a:bodyPr vert="horz" wrap="square" lIns="91440" tIns="45720" rIns="91440" bIns="45720" numCol="1" anchor="t" anchorCtr="0" compatLnSpc="1"/>
              <a:lstStyle/>
              <a:p>
                <a:endParaRPr lang="zh-CN" altLang="en-US"/>
              </a:p>
            </p:txBody>
          </p:sp>
          <p:sp>
            <p:nvSpPr>
              <p:cNvPr id="1629" name="Freeform 272"/>
              <p:cNvSpPr/>
              <p:nvPr/>
            </p:nvSpPr>
            <p:spPr bwMode="auto">
              <a:xfrm>
                <a:off x="2561" y="3254"/>
                <a:ext cx="52" cy="67"/>
              </a:xfrm>
              <a:custGeom>
                <a:avLst/>
                <a:gdLst>
                  <a:gd name="T0" fmla="*/ 52 w 52"/>
                  <a:gd name="T1" fmla="*/ 0 h 67"/>
                  <a:gd name="T2" fmla="*/ 52 w 52"/>
                  <a:gd name="T3" fmla="*/ 16 h 67"/>
                  <a:gd name="T4" fmla="*/ 0 w 52"/>
                  <a:gd name="T5" fmla="*/ 67 h 67"/>
                  <a:gd name="T6" fmla="*/ 0 w 52"/>
                  <a:gd name="T7" fmla="*/ 44 h 67"/>
                  <a:gd name="T8" fmla="*/ 52 w 52"/>
                  <a:gd name="T9" fmla="*/ 0 h 67"/>
                </a:gdLst>
                <a:ahLst/>
                <a:cxnLst>
                  <a:cxn ang="0">
                    <a:pos x="T0" y="T1"/>
                  </a:cxn>
                  <a:cxn ang="0">
                    <a:pos x="T2" y="T3"/>
                  </a:cxn>
                  <a:cxn ang="0">
                    <a:pos x="T4" y="T5"/>
                  </a:cxn>
                  <a:cxn ang="0">
                    <a:pos x="T6" y="T7"/>
                  </a:cxn>
                  <a:cxn ang="0">
                    <a:pos x="T8" y="T9"/>
                  </a:cxn>
                </a:cxnLst>
                <a:rect l="0" t="0" r="r" b="b"/>
                <a:pathLst>
                  <a:path w="52" h="67">
                    <a:moveTo>
                      <a:pt x="52" y="0"/>
                    </a:moveTo>
                    <a:lnTo>
                      <a:pt x="52" y="16"/>
                    </a:lnTo>
                    <a:lnTo>
                      <a:pt x="0" y="67"/>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30" name="Freeform 273"/>
              <p:cNvSpPr/>
              <p:nvPr/>
            </p:nvSpPr>
            <p:spPr bwMode="auto">
              <a:xfrm>
                <a:off x="2459" y="3403"/>
                <a:ext cx="36" cy="66"/>
              </a:xfrm>
              <a:custGeom>
                <a:avLst/>
                <a:gdLst>
                  <a:gd name="T0" fmla="*/ 0 w 36"/>
                  <a:gd name="T1" fmla="*/ 34 h 66"/>
                  <a:gd name="T2" fmla="*/ 36 w 36"/>
                  <a:gd name="T3" fmla="*/ 0 h 66"/>
                  <a:gd name="T4" fmla="*/ 36 w 36"/>
                  <a:gd name="T5" fmla="*/ 28 h 66"/>
                  <a:gd name="T6" fmla="*/ 0 w 36"/>
                  <a:gd name="T7" fmla="*/ 66 h 66"/>
                  <a:gd name="T8" fmla="*/ 0 w 36"/>
                  <a:gd name="T9" fmla="*/ 34 h 66"/>
                </a:gdLst>
                <a:ahLst/>
                <a:cxnLst>
                  <a:cxn ang="0">
                    <a:pos x="T0" y="T1"/>
                  </a:cxn>
                  <a:cxn ang="0">
                    <a:pos x="T2" y="T3"/>
                  </a:cxn>
                  <a:cxn ang="0">
                    <a:pos x="T4" y="T5"/>
                  </a:cxn>
                  <a:cxn ang="0">
                    <a:pos x="T6" y="T7"/>
                  </a:cxn>
                  <a:cxn ang="0">
                    <a:pos x="T8" y="T9"/>
                  </a:cxn>
                </a:cxnLst>
                <a:rect l="0" t="0" r="r" b="b"/>
                <a:pathLst>
                  <a:path w="36" h="66">
                    <a:moveTo>
                      <a:pt x="0" y="34"/>
                    </a:moveTo>
                    <a:lnTo>
                      <a:pt x="36" y="0"/>
                    </a:lnTo>
                    <a:lnTo>
                      <a:pt x="36"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631" name="Freeform 274"/>
              <p:cNvSpPr/>
              <p:nvPr/>
            </p:nvSpPr>
            <p:spPr bwMode="auto">
              <a:xfrm>
                <a:off x="2541" y="3337"/>
                <a:ext cx="30" cy="48"/>
              </a:xfrm>
              <a:custGeom>
                <a:avLst/>
                <a:gdLst>
                  <a:gd name="T0" fmla="*/ 30 w 30"/>
                  <a:gd name="T1" fmla="*/ 0 h 48"/>
                  <a:gd name="T2" fmla="*/ 30 w 30"/>
                  <a:gd name="T3" fmla="*/ 20 h 48"/>
                  <a:gd name="T4" fmla="*/ 0 w 30"/>
                  <a:gd name="T5" fmla="*/ 48 h 48"/>
                  <a:gd name="T6" fmla="*/ 0 w 30"/>
                  <a:gd name="T7" fmla="*/ 26 h 48"/>
                  <a:gd name="T8" fmla="*/ 30 w 30"/>
                  <a:gd name="T9" fmla="*/ 0 h 48"/>
                </a:gdLst>
                <a:ahLst/>
                <a:cxnLst>
                  <a:cxn ang="0">
                    <a:pos x="T0" y="T1"/>
                  </a:cxn>
                  <a:cxn ang="0">
                    <a:pos x="T2" y="T3"/>
                  </a:cxn>
                  <a:cxn ang="0">
                    <a:pos x="T4" y="T5"/>
                  </a:cxn>
                  <a:cxn ang="0">
                    <a:pos x="T6" y="T7"/>
                  </a:cxn>
                  <a:cxn ang="0">
                    <a:pos x="T8" y="T9"/>
                  </a:cxn>
                </a:cxnLst>
                <a:rect l="0" t="0" r="r" b="b"/>
                <a:pathLst>
                  <a:path w="30" h="48">
                    <a:moveTo>
                      <a:pt x="30" y="0"/>
                    </a:moveTo>
                    <a:lnTo>
                      <a:pt x="30" y="20"/>
                    </a:lnTo>
                    <a:lnTo>
                      <a:pt x="0" y="48"/>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32" name="Freeform 275"/>
              <p:cNvSpPr/>
              <p:nvPr/>
            </p:nvSpPr>
            <p:spPr bwMode="auto">
              <a:xfrm>
                <a:off x="2585" y="3298"/>
                <a:ext cx="28" cy="43"/>
              </a:xfrm>
              <a:custGeom>
                <a:avLst/>
                <a:gdLst>
                  <a:gd name="T0" fmla="*/ 28 w 28"/>
                  <a:gd name="T1" fmla="*/ 0 h 43"/>
                  <a:gd name="T2" fmla="*/ 28 w 28"/>
                  <a:gd name="T3" fmla="*/ 15 h 43"/>
                  <a:gd name="T4" fmla="*/ 0 w 28"/>
                  <a:gd name="T5" fmla="*/ 43 h 43"/>
                  <a:gd name="T6" fmla="*/ 0 w 28"/>
                  <a:gd name="T7" fmla="*/ 25 h 43"/>
                  <a:gd name="T8" fmla="*/ 28 w 28"/>
                  <a:gd name="T9" fmla="*/ 0 h 43"/>
                </a:gdLst>
                <a:ahLst/>
                <a:cxnLst>
                  <a:cxn ang="0">
                    <a:pos x="T0" y="T1"/>
                  </a:cxn>
                  <a:cxn ang="0">
                    <a:pos x="T2" y="T3"/>
                  </a:cxn>
                  <a:cxn ang="0">
                    <a:pos x="T4" y="T5"/>
                  </a:cxn>
                  <a:cxn ang="0">
                    <a:pos x="T6" y="T7"/>
                  </a:cxn>
                  <a:cxn ang="0">
                    <a:pos x="T8" y="T9"/>
                  </a:cxn>
                </a:cxnLst>
                <a:rect l="0" t="0" r="r" b="b"/>
                <a:pathLst>
                  <a:path w="28" h="43">
                    <a:moveTo>
                      <a:pt x="28" y="0"/>
                    </a:moveTo>
                    <a:lnTo>
                      <a:pt x="28" y="15"/>
                    </a:lnTo>
                    <a:lnTo>
                      <a:pt x="0" y="43"/>
                    </a:lnTo>
                    <a:lnTo>
                      <a:pt x="0" y="25"/>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33" name="Freeform 276"/>
              <p:cNvSpPr/>
              <p:nvPr/>
            </p:nvSpPr>
            <p:spPr bwMode="auto">
              <a:xfrm>
                <a:off x="2459" y="3461"/>
                <a:ext cx="26" cy="56"/>
              </a:xfrm>
              <a:custGeom>
                <a:avLst/>
                <a:gdLst>
                  <a:gd name="T0" fmla="*/ 0 w 26"/>
                  <a:gd name="T1" fmla="*/ 26 h 56"/>
                  <a:gd name="T2" fmla="*/ 26 w 26"/>
                  <a:gd name="T3" fmla="*/ 0 h 56"/>
                  <a:gd name="T4" fmla="*/ 26 w 26"/>
                  <a:gd name="T5" fmla="*/ 28 h 56"/>
                  <a:gd name="T6" fmla="*/ 0 w 26"/>
                  <a:gd name="T7" fmla="*/ 56 h 56"/>
                  <a:gd name="T8" fmla="*/ 0 w 26"/>
                  <a:gd name="T9" fmla="*/ 26 h 56"/>
                </a:gdLst>
                <a:ahLst/>
                <a:cxnLst>
                  <a:cxn ang="0">
                    <a:pos x="T0" y="T1"/>
                  </a:cxn>
                  <a:cxn ang="0">
                    <a:pos x="T2" y="T3"/>
                  </a:cxn>
                  <a:cxn ang="0">
                    <a:pos x="T4" y="T5"/>
                  </a:cxn>
                  <a:cxn ang="0">
                    <a:pos x="T6" y="T7"/>
                  </a:cxn>
                  <a:cxn ang="0">
                    <a:pos x="T8" y="T9"/>
                  </a:cxn>
                </a:cxnLst>
                <a:rect l="0" t="0" r="r" b="b"/>
                <a:pathLst>
                  <a:path w="26" h="56">
                    <a:moveTo>
                      <a:pt x="0" y="26"/>
                    </a:moveTo>
                    <a:lnTo>
                      <a:pt x="26" y="0"/>
                    </a:lnTo>
                    <a:lnTo>
                      <a:pt x="26"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34" name="Freeform 277"/>
              <p:cNvSpPr/>
              <p:nvPr/>
            </p:nvSpPr>
            <p:spPr bwMode="auto">
              <a:xfrm>
                <a:off x="2501" y="3389"/>
                <a:ext cx="56" cy="84"/>
              </a:xfrm>
              <a:custGeom>
                <a:avLst/>
                <a:gdLst>
                  <a:gd name="T0" fmla="*/ 56 w 56"/>
                  <a:gd name="T1" fmla="*/ 0 h 84"/>
                  <a:gd name="T2" fmla="*/ 56 w 56"/>
                  <a:gd name="T3" fmla="*/ 22 h 84"/>
                  <a:gd name="T4" fmla="*/ 0 w 56"/>
                  <a:gd name="T5" fmla="*/ 84 h 84"/>
                  <a:gd name="T6" fmla="*/ 0 w 56"/>
                  <a:gd name="T7" fmla="*/ 56 h 84"/>
                  <a:gd name="T8" fmla="*/ 56 w 56"/>
                  <a:gd name="T9" fmla="*/ 0 h 84"/>
                </a:gdLst>
                <a:ahLst/>
                <a:cxnLst>
                  <a:cxn ang="0">
                    <a:pos x="T0" y="T1"/>
                  </a:cxn>
                  <a:cxn ang="0">
                    <a:pos x="T2" y="T3"/>
                  </a:cxn>
                  <a:cxn ang="0">
                    <a:pos x="T4" y="T5"/>
                  </a:cxn>
                  <a:cxn ang="0">
                    <a:pos x="T6" y="T7"/>
                  </a:cxn>
                  <a:cxn ang="0">
                    <a:pos x="T8" y="T9"/>
                  </a:cxn>
                </a:cxnLst>
                <a:rect l="0" t="0" r="r" b="b"/>
                <a:pathLst>
                  <a:path w="56" h="84">
                    <a:moveTo>
                      <a:pt x="56" y="0"/>
                    </a:moveTo>
                    <a:lnTo>
                      <a:pt x="56" y="22"/>
                    </a:lnTo>
                    <a:lnTo>
                      <a:pt x="0" y="84"/>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635" name="Freeform 278"/>
              <p:cNvSpPr/>
              <p:nvPr/>
            </p:nvSpPr>
            <p:spPr bwMode="auto">
              <a:xfrm>
                <a:off x="2573" y="3337"/>
                <a:ext cx="40" cy="58"/>
              </a:xfrm>
              <a:custGeom>
                <a:avLst/>
                <a:gdLst>
                  <a:gd name="T0" fmla="*/ 40 w 40"/>
                  <a:gd name="T1" fmla="*/ 0 h 58"/>
                  <a:gd name="T2" fmla="*/ 40 w 40"/>
                  <a:gd name="T3" fmla="*/ 16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6"/>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636" name="Freeform 279"/>
              <p:cNvSpPr/>
              <p:nvPr/>
            </p:nvSpPr>
            <p:spPr bwMode="auto">
              <a:xfrm>
                <a:off x="2601" y="3379"/>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637" name="Freeform 280"/>
              <p:cNvSpPr/>
              <p:nvPr/>
            </p:nvSpPr>
            <p:spPr bwMode="auto">
              <a:xfrm>
                <a:off x="2489" y="3529"/>
                <a:ext cx="22" cy="52"/>
              </a:xfrm>
              <a:custGeom>
                <a:avLst/>
                <a:gdLst>
                  <a:gd name="T0" fmla="*/ 22 w 22"/>
                  <a:gd name="T1" fmla="*/ 0 h 52"/>
                  <a:gd name="T2" fmla="*/ 22 w 22"/>
                  <a:gd name="T3" fmla="*/ 26 h 52"/>
                  <a:gd name="T4" fmla="*/ 0 w 22"/>
                  <a:gd name="T5" fmla="*/ 52 h 52"/>
                  <a:gd name="T6" fmla="*/ 0 w 22"/>
                  <a:gd name="T7" fmla="*/ 24 h 52"/>
                  <a:gd name="T8" fmla="*/ 22 w 22"/>
                  <a:gd name="T9" fmla="*/ 0 h 52"/>
                </a:gdLst>
                <a:ahLst/>
                <a:cxnLst>
                  <a:cxn ang="0">
                    <a:pos x="T0" y="T1"/>
                  </a:cxn>
                  <a:cxn ang="0">
                    <a:pos x="T2" y="T3"/>
                  </a:cxn>
                  <a:cxn ang="0">
                    <a:pos x="T4" y="T5"/>
                  </a:cxn>
                  <a:cxn ang="0">
                    <a:pos x="T6" y="T7"/>
                  </a:cxn>
                  <a:cxn ang="0">
                    <a:pos x="T8" y="T9"/>
                  </a:cxn>
                </a:cxnLst>
                <a:rect l="0" t="0" r="r" b="b"/>
                <a:pathLst>
                  <a:path w="22" h="52">
                    <a:moveTo>
                      <a:pt x="22" y="0"/>
                    </a:moveTo>
                    <a:lnTo>
                      <a:pt x="22" y="26"/>
                    </a:lnTo>
                    <a:lnTo>
                      <a:pt x="0" y="52"/>
                    </a:lnTo>
                    <a:lnTo>
                      <a:pt x="0" y="24"/>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638" name="Freeform 281"/>
              <p:cNvSpPr/>
              <p:nvPr/>
            </p:nvSpPr>
            <p:spPr bwMode="auto">
              <a:xfrm>
                <a:off x="2527" y="3419"/>
                <a:ext cx="86" cy="118"/>
              </a:xfrm>
              <a:custGeom>
                <a:avLst/>
                <a:gdLst>
                  <a:gd name="T0" fmla="*/ 86 w 86"/>
                  <a:gd name="T1" fmla="*/ 0 h 118"/>
                  <a:gd name="T2" fmla="*/ 86 w 86"/>
                  <a:gd name="T3" fmla="*/ 14 h 118"/>
                  <a:gd name="T4" fmla="*/ 0 w 86"/>
                  <a:gd name="T5" fmla="*/ 118 h 118"/>
                  <a:gd name="T6" fmla="*/ 0 w 86"/>
                  <a:gd name="T7" fmla="*/ 92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4"/>
                    </a:lnTo>
                    <a:lnTo>
                      <a:pt x="0" y="118"/>
                    </a:lnTo>
                    <a:lnTo>
                      <a:pt x="0" y="92"/>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639" name="Freeform 282"/>
              <p:cNvSpPr/>
              <p:nvPr/>
            </p:nvSpPr>
            <p:spPr bwMode="auto">
              <a:xfrm>
                <a:off x="2561" y="3461"/>
                <a:ext cx="52" cy="78"/>
              </a:xfrm>
              <a:custGeom>
                <a:avLst/>
                <a:gdLst>
                  <a:gd name="T0" fmla="*/ 52 w 52"/>
                  <a:gd name="T1" fmla="*/ 0 h 78"/>
                  <a:gd name="T2" fmla="*/ 52 w 52"/>
                  <a:gd name="T3" fmla="*/ 14 h 78"/>
                  <a:gd name="T4" fmla="*/ 0 w 52"/>
                  <a:gd name="T5" fmla="*/ 78 h 78"/>
                  <a:gd name="T6" fmla="*/ 0 w 52"/>
                  <a:gd name="T7" fmla="*/ 58 h 78"/>
                  <a:gd name="T8" fmla="*/ 52 w 52"/>
                  <a:gd name="T9" fmla="*/ 0 h 78"/>
                </a:gdLst>
                <a:ahLst/>
                <a:cxnLst>
                  <a:cxn ang="0">
                    <a:pos x="T0" y="T1"/>
                  </a:cxn>
                  <a:cxn ang="0">
                    <a:pos x="T2" y="T3"/>
                  </a:cxn>
                  <a:cxn ang="0">
                    <a:pos x="T4" y="T5"/>
                  </a:cxn>
                  <a:cxn ang="0">
                    <a:pos x="T6" y="T7"/>
                  </a:cxn>
                  <a:cxn ang="0">
                    <a:pos x="T8" y="T9"/>
                  </a:cxn>
                </a:cxnLst>
                <a:rect l="0" t="0" r="r" b="b"/>
                <a:pathLst>
                  <a:path w="52" h="78">
                    <a:moveTo>
                      <a:pt x="52" y="0"/>
                    </a:moveTo>
                    <a:lnTo>
                      <a:pt x="52" y="14"/>
                    </a:lnTo>
                    <a:lnTo>
                      <a:pt x="0" y="78"/>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40" name="Rectangle 283"/>
              <p:cNvSpPr>
                <a:spLocks noChangeArrowheads="1"/>
              </p:cNvSpPr>
              <p:nvPr/>
            </p:nvSpPr>
            <p:spPr bwMode="auto">
              <a:xfrm>
                <a:off x="2563" y="294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641" name="Rectangle 284"/>
              <p:cNvSpPr>
                <a:spLocks noChangeArrowheads="1"/>
              </p:cNvSpPr>
              <p:nvPr/>
            </p:nvSpPr>
            <p:spPr bwMode="auto">
              <a:xfrm>
                <a:off x="3511"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2" name="Rectangle 285"/>
              <p:cNvSpPr>
                <a:spLocks noChangeArrowheads="1"/>
              </p:cNvSpPr>
              <p:nvPr/>
            </p:nvSpPr>
            <p:spPr bwMode="auto">
              <a:xfrm>
                <a:off x="3613"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3" name="Rectangle 286"/>
              <p:cNvSpPr>
                <a:spLocks noChangeArrowheads="1"/>
              </p:cNvSpPr>
              <p:nvPr/>
            </p:nvSpPr>
            <p:spPr bwMode="auto">
              <a:xfrm>
                <a:off x="3713"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4" name="Rectangle 287"/>
              <p:cNvSpPr>
                <a:spLocks noChangeArrowheads="1"/>
              </p:cNvSpPr>
              <p:nvPr/>
            </p:nvSpPr>
            <p:spPr bwMode="auto">
              <a:xfrm>
                <a:off x="3815"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5" name="Rectangle 288"/>
              <p:cNvSpPr>
                <a:spLocks noChangeArrowheads="1"/>
              </p:cNvSpPr>
              <p:nvPr/>
            </p:nvSpPr>
            <p:spPr bwMode="auto">
              <a:xfrm>
                <a:off x="39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6" name="Rectangle 289"/>
              <p:cNvSpPr>
                <a:spLocks noChangeArrowheads="1"/>
              </p:cNvSpPr>
              <p:nvPr/>
            </p:nvSpPr>
            <p:spPr bwMode="auto">
              <a:xfrm>
                <a:off x="3511"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7" name="Rectangle 290"/>
              <p:cNvSpPr>
                <a:spLocks noChangeArrowheads="1"/>
              </p:cNvSpPr>
              <p:nvPr/>
            </p:nvSpPr>
            <p:spPr bwMode="auto">
              <a:xfrm>
                <a:off x="3613"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8" name="Rectangle 291"/>
              <p:cNvSpPr>
                <a:spLocks noChangeArrowheads="1"/>
              </p:cNvSpPr>
              <p:nvPr/>
            </p:nvSpPr>
            <p:spPr bwMode="auto">
              <a:xfrm>
                <a:off x="3713"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9" name="Rectangle 292"/>
              <p:cNvSpPr>
                <a:spLocks noChangeArrowheads="1"/>
              </p:cNvSpPr>
              <p:nvPr/>
            </p:nvSpPr>
            <p:spPr bwMode="auto">
              <a:xfrm>
                <a:off x="3815"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0" name="Rectangle 293"/>
              <p:cNvSpPr>
                <a:spLocks noChangeArrowheads="1"/>
              </p:cNvSpPr>
              <p:nvPr/>
            </p:nvSpPr>
            <p:spPr bwMode="auto">
              <a:xfrm>
                <a:off x="3511"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1" name="Rectangle 294"/>
              <p:cNvSpPr>
                <a:spLocks noChangeArrowheads="1"/>
              </p:cNvSpPr>
              <p:nvPr/>
            </p:nvSpPr>
            <p:spPr bwMode="auto">
              <a:xfrm>
                <a:off x="3713"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2" name="Rectangle 295"/>
              <p:cNvSpPr>
                <a:spLocks noChangeArrowheads="1"/>
              </p:cNvSpPr>
              <p:nvPr/>
            </p:nvSpPr>
            <p:spPr bwMode="auto">
              <a:xfrm>
                <a:off x="3815"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3" name="Rectangle 296"/>
              <p:cNvSpPr>
                <a:spLocks noChangeArrowheads="1"/>
              </p:cNvSpPr>
              <p:nvPr/>
            </p:nvSpPr>
            <p:spPr bwMode="auto">
              <a:xfrm>
                <a:off x="3918"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4" name="Rectangle 297"/>
              <p:cNvSpPr>
                <a:spLocks noChangeArrowheads="1"/>
              </p:cNvSpPr>
              <p:nvPr/>
            </p:nvSpPr>
            <p:spPr bwMode="auto">
              <a:xfrm>
                <a:off x="3511"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5" name="Rectangle 298"/>
              <p:cNvSpPr>
                <a:spLocks noChangeArrowheads="1"/>
              </p:cNvSpPr>
              <p:nvPr/>
            </p:nvSpPr>
            <p:spPr bwMode="auto">
              <a:xfrm>
                <a:off x="3613"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6" name="Rectangle 299"/>
              <p:cNvSpPr>
                <a:spLocks noChangeArrowheads="1"/>
              </p:cNvSpPr>
              <p:nvPr/>
            </p:nvSpPr>
            <p:spPr bwMode="auto">
              <a:xfrm>
                <a:off x="3713"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7" name="Rectangle 300"/>
              <p:cNvSpPr>
                <a:spLocks noChangeArrowheads="1"/>
              </p:cNvSpPr>
              <p:nvPr/>
            </p:nvSpPr>
            <p:spPr bwMode="auto">
              <a:xfrm>
                <a:off x="3815"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8" name="Rectangle 301"/>
              <p:cNvSpPr>
                <a:spLocks noChangeArrowheads="1"/>
              </p:cNvSpPr>
              <p:nvPr/>
            </p:nvSpPr>
            <p:spPr bwMode="auto">
              <a:xfrm>
                <a:off x="39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9" name="Rectangle 302"/>
              <p:cNvSpPr>
                <a:spLocks noChangeArrowheads="1"/>
              </p:cNvSpPr>
              <p:nvPr/>
            </p:nvSpPr>
            <p:spPr bwMode="auto">
              <a:xfrm>
                <a:off x="3511"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0" name="Rectangle 303"/>
              <p:cNvSpPr>
                <a:spLocks noChangeArrowheads="1"/>
              </p:cNvSpPr>
              <p:nvPr/>
            </p:nvSpPr>
            <p:spPr bwMode="auto">
              <a:xfrm>
                <a:off x="3613"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1" name="Rectangle 304"/>
              <p:cNvSpPr>
                <a:spLocks noChangeArrowheads="1"/>
              </p:cNvSpPr>
              <p:nvPr/>
            </p:nvSpPr>
            <p:spPr bwMode="auto">
              <a:xfrm>
                <a:off x="3713"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2" name="Rectangle 305"/>
              <p:cNvSpPr>
                <a:spLocks noChangeArrowheads="1"/>
              </p:cNvSpPr>
              <p:nvPr/>
            </p:nvSpPr>
            <p:spPr bwMode="auto">
              <a:xfrm>
                <a:off x="3815"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3" name="Rectangle 306"/>
              <p:cNvSpPr>
                <a:spLocks noChangeArrowheads="1"/>
              </p:cNvSpPr>
              <p:nvPr/>
            </p:nvSpPr>
            <p:spPr bwMode="auto">
              <a:xfrm>
                <a:off x="39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4" name="Rectangle 307"/>
              <p:cNvSpPr>
                <a:spLocks noChangeArrowheads="1"/>
              </p:cNvSpPr>
              <p:nvPr/>
            </p:nvSpPr>
            <p:spPr bwMode="auto">
              <a:xfrm>
                <a:off x="3511"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5" name="Rectangle 308"/>
              <p:cNvSpPr>
                <a:spLocks noChangeArrowheads="1"/>
              </p:cNvSpPr>
              <p:nvPr/>
            </p:nvSpPr>
            <p:spPr bwMode="auto">
              <a:xfrm>
                <a:off x="3613"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6" name="Rectangle 309"/>
              <p:cNvSpPr>
                <a:spLocks noChangeArrowheads="1"/>
              </p:cNvSpPr>
              <p:nvPr/>
            </p:nvSpPr>
            <p:spPr bwMode="auto">
              <a:xfrm>
                <a:off x="3713"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7" name="Rectangle 310"/>
              <p:cNvSpPr>
                <a:spLocks noChangeArrowheads="1"/>
              </p:cNvSpPr>
              <p:nvPr/>
            </p:nvSpPr>
            <p:spPr bwMode="auto">
              <a:xfrm>
                <a:off x="39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8" name="Rectangle 311"/>
              <p:cNvSpPr>
                <a:spLocks noChangeArrowheads="1"/>
              </p:cNvSpPr>
              <p:nvPr/>
            </p:nvSpPr>
            <p:spPr bwMode="auto">
              <a:xfrm>
                <a:off x="3511"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9" name="Rectangle 312"/>
              <p:cNvSpPr>
                <a:spLocks noChangeArrowheads="1"/>
              </p:cNvSpPr>
              <p:nvPr/>
            </p:nvSpPr>
            <p:spPr bwMode="auto">
              <a:xfrm>
                <a:off x="3713"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0" name="Rectangle 313"/>
              <p:cNvSpPr>
                <a:spLocks noChangeArrowheads="1"/>
              </p:cNvSpPr>
              <p:nvPr/>
            </p:nvSpPr>
            <p:spPr bwMode="auto">
              <a:xfrm>
                <a:off x="3815"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1" name="Rectangle 314"/>
              <p:cNvSpPr>
                <a:spLocks noChangeArrowheads="1"/>
              </p:cNvSpPr>
              <p:nvPr/>
            </p:nvSpPr>
            <p:spPr bwMode="auto">
              <a:xfrm>
                <a:off x="39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2" name="Rectangle 315"/>
              <p:cNvSpPr>
                <a:spLocks noChangeArrowheads="1"/>
              </p:cNvSpPr>
              <p:nvPr/>
            </p:nvSpPr>
            <p:spPr bwMode="auto">
              <a:xfrm>
                <a:off x="3511"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3" name="Rectangle 316"/>
              <p:cNvSpPr>
                <a:spLocks noChangeArrowheads="1"/>
              </p:cNvSpPr>
              <p:nvPr/>
            </p:nvSpPr>
            <p:spPr bwMode="auto">
              <a:xfrm>
                <a:off x="3613"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4" name="Rectangle 317"/>
              <p:cNvSpPr>
                <a:spLocks noChangeArrowheads="1"/>
              </p:cNvSpPr>
              <p:nvPr/>
            </p:nvSpPr>
            <p:spPr bwMode="auto">
              <a:xfrm>
                <a:off x="3713"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5" name="Rectangle 318"/>
              <p:cNvSpPr>
                <a:spLocks noChangeArrowheads="1"/>
              </p:cNvSpPr>
              <p:nvPr/>
            </p:nvSpPr>
            <p:spPr bwMode="auto">
              <a:xfrm>
                <a:off x="3815"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6" name="Rectangle 319"/>
              <p:cNvSpPr>
                <a:spLocks noChangeArrowheads="1"/>
              </p:cNvSpPr>
              <p:nvPr/>
            </p:nvSpPr>
            <p:spPr bwMode="auto">
              <a:xfrm>
                <a:off x="39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7" name="Rectangle 320"/>
              <p:cNvSpPr>
                <a:spLocks noChangeArrowheads="1"/>
              </p:cNvSpPr>
              <p:nvPr/>
            </p:nvSpPr>
            <p:spPr bwMode="auto">
              <a:xfrm>
                <a:off x="3511"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8" name="Rectangle 321"/>
              <p:cNvSpPr>
                <a:spLocks noChangeArrowheads="1"/>
              </p:cNvSpPr>
              <p:nvPr/>
            </p:nvSpPr>
            <p:spPr bwMode="auto">
              <a:xfrm>
                <a:off x="3613"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9" name="Rectangle 322"/>
              <p:cNvSpPr>
                <a:spLocks noChangeArrowheads="1"/>
              </p:cNvSpPr>
              <p:nvPr/>
            </p:nvSpPr>
            <p:spPr bwMode="auto">
              <a:xfrm>
                <a:off x="3713"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0" name="Rectangle 323"/>
              <p:cNvSpPr>
                <a:spLocks noChangeArrowheads="1"/>
              </p:cNvSpPr>
              <p:nvPr/>
            </p:nvSpPr>
            <p:spPr bwMode="auto">
              <a:xfrm>
                <a:off x="3815"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1" name="Rectangle 324"/>
              <p:cNvSpPr>
                <a:spLocks noChangeArrowheads="1"/>
              </p:cNvSpPr>
              <p:nvPr/>
            </p:nvSpPr>
            <p:spPr bwMode="auto">
              <a:xfrm>
                <a:off x="3918"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2" name="Rectangle 325"/>
              <p:cNvSpPr>
                <a:spLocks noChangeArrowheads="1"/>
              </p:cNvSpPr>
              <p:nvPr/>
            </p:nvSpPr>
            <p:spPr bwMode="auto">
              <a:xfrm>
                <a:off x="3511"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3" name="Rectangle 326"/>
              <p:cNvSpPr>
                <a:spLocks noChangeArrowheads="1"/>
              </p:cNvSpPr>
              <p:nvPr/>
            </p:nvSpPr>
            <p:spPr bwMode="auto">
              <a:xfrm>
                <a:off x="3613"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4" name="Rectangle 327"/>
              <p:cNvSpPr>
                <a:spLocks noChangeArrowheads="1"/>
              </p:cNvSpPr>
              <p:nvPr/>
            </p:nvSpPr>
            <p:spPr bwMode="auto">
              <a:xfrm>
                <a:off x="3815"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5" name="Rectangle 328"/>
              <p:cNvSpPr>
                <a:spLocks noChangeArrowheads="1"/>
              </p:cNvSpPr>
              <p:nvPr/>
            </p:nvSpPr>
            <p:spPr bwMode="auto">
              <a:xfrm>
                <a:off x="39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6" name="Rectangle 329"/>
              <p:cNvSpPr>
                <a:spLocks noChangeArrowheads="1"/>
              </p:cNvSpPr>
              <p:nvPr/>
            </p:nvSpPr>
            <p:spPr bwMode="auto">
              <a:xfrm>
                <a:off x="3511"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7" name="Rectangle 330"/>
              <p:cNvSpPr>
                <a:spLocks noChangeArrowheads="1"/>
              </p:cNvSpPr>
              <p:nvPr/>
            </p:nvSpPr>
            <p:spPr bwMode="auto">
              <a:xfrm>
                <a:off x="3613"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8" name="Rectangle 331"/>
              <p:cNvSpPr>
                <a:spLocks noChangeArrowheads="1"/>
              </p:cNvSpPr>
              <p:nvPr/>
            </p:nvSpPr>
            <p:spPr bwMode="auto">
              <a:xfrm>
                <a:off x="3713"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9" name="Rectangle 332"/>
              <p:cNvSpPr>
                <a:spLocks noChangeArrowheads="1"/>
              </p:cNvSpPr>
              <p:nvPr/>
            </p:nvSpPr>
            <p:spPr bwMode="auto">
              <a:xfrm>
                <a:off x="3815"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0" name="Rectangle 333"/>
              <p:cNvSpPr>
                <a:spLocks noChangeArrowheads="1"/>
              </p:cNvSpPr>
              <p:nvPr/>
            </p:nvSpPr>
            <p:spPr bwMode="auto">
              <a:xfrm>
                <a:off x="39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1" name="Rectangle 334"/>
              <p:cNvSpPr>
                <a:spLocks noChangeArrowheads="1"/>
              </p:cNvSpPr>
              <p:nvPr/>
            </p:nvSpPr>
            <p:spPr bwMode="auto">
              <a:xfrm>
                <a:off x="3511"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2" name="Rectangle 335"/>
              <p:cNvSpPr>
                <a:spLocks noChangeArrowheads="1"/>
              </p:cNvSpPr>
              <p:nvPr/>
            </p:nvSpPr>
            <p:spPr bwMode="auto">
              <a:xfrm>
                <a:off x="3613"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3" name="Rectangle 336"/>
              <p:cNvSpPr>
                <a:spLocks noChangeArrowheads="1"/>
              </p:cNvSpPr>
              <p:nvPr/>
            </p:nvSpPr>
            <p:spPr bwMode="auto">
              <a:xfrm>
                <a:off x="3713"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4" name="Rectangle 337"/>
              <p:cNvSpPr>
                <a:spLocks noChangeArrowheads="1"/>
              </p:cNvSpPr>
              <p:nvPr/>
            </p:nvSpPr>
            <p:spPr bwMode="auto">
              <a:xfrm>
                <a:off x="3815"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5" name="Rectangle 338"/>
              <p:cNvSpPr>
                <a:spLocks noChangeArrowheads="1"/>
              </p:cNvSpPr>
              <p:nvPr/>
            </p:nvSpPr>
            <p:spPr bwMode="auto">
              <a:xfrm>
                <a:off x="3511"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6" name="Rectangle 339"/>
              <p:cNvSpPr>
                <a:spLocks noChangeArrowheads="1"/>
              </p:cNvSpPr>
              <p:nvPr/>
            </p:nvSpPr>
            <p:spPr bwMode="auto">
              <a:xfrm>
                <a:off x="3613"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7" name="Rectangle 340"/>
              <p:cNvSpPr>
                <a:spLocks noChangeArrowheads="1"/>
              </p:cNvSpPr>
              <p:nvPr/>
            </p:nvSpPr>
            <p:spPr bwMode="auto">
              <a:xfrm>
                <a:off x="3815"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8" name="Rectangle 341"/>
              <p:cNvSpPr>
                <a:spLocks noChangeArrowheads="1"/>
              </p:cNvSpPr>
              <p:nvPr/>
            </p:nvSpPr>
            <p:spPr bwMode="auto">
              <a:xfrm>
                <a:off x="39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9" name="Rectangle 342"/>
              <p:cNvSpPr>
                <a:spLocks noChangeArrowheads="1"/>
              </p:cNvSpPr>
              <p:nvPr/>
            </p:nvSpPr>
            <p:spPr bwMode="auto">
              <a:xfrm>
                <a:off x="3511"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0" name="Rectangle 343"/>
              <p:cNvSpPr>
                <a:spLocks noChangeArrowheads="1"/>
              </p:cNvSpPr>
              <p:nvPr/>
            </p:nvSpPr>
            <p:spPr bwMode="auto">
              <a:xfrm>
                <a:off x="3713"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1" name="Rectangle 344"/>
              <p:cNvSpPr>
                <a:spLocks noChangeArrowheads="1"/>
              </p:cNvSpPr>
              <p:nvPr/>
            </p:nvSpPr>
            <p:spPr bwMode="auto">
              <a:xfrm>
                <a:off x="3815"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2" name="Rectangle 345"/>
              <p:cNvSpPr>
                <a:spLocks noChangeArrowheads="1"/>
              </p:cNvSpPr>
              <p:nvPr/>
            </p:nvSpPr>
            <p:spPr bwMode="auto">
              <a:xfrm>
                <a:off x="39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3" name="Rectangle 346"/>
              <p:cNvSpPr>
                <a:spLocks noChangeArrowheads="1"/>
              </p:cNvSpPr>
              <p:nvPr/>
            </p:nvSpPr>
            <p:spPr bwMode="auto">
              <a:xfrm>
                <a:off x="40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4" name="Rectangle 347"/>
              <p:cNvSpPr>
                <a:spLocks noChangeArrowheads="1"/>
              </p:cNvSpPr>
              <p:nvPr/>
            </p:nvSpPr>
            <p:spPr bwMode="auto">
              <a:xfrm>
                <a:off x="4120"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5" name="Rectangle 348"/>
              <p:cNvSpPr>
                <a:spLocks noChangeArrowheads="1"/>
              </p:cNvSpPr>
              <p:nvPr/>
            </p:nvSpPr>
            <p:spPr bwMode="auto">
              <a:xfrm>
                <a:off x="4222"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6" name="Rectangle 349"/>
              <p:cNvSpPr>
                <a:spLocks noChangeArrowheads="1"/>
              </p:cNvSpPr>
              <p:nvPr/>
            </p:nvSpPr>
            <p:spPr bwMode="auto">
              <a:xfrm>
                <a:off x="4324"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7" name="Rectangle 350"/>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8" name="Rectangle 351"/>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9" name="Rectangle 352"/>
              <p:cNvSpPr>
                <a:spLocks noChangeArrowheads="1"/>
              </p:cNvSpPr>
              <p:nvPr/>
            </p:nvSpPr>
            <p:spPr bwMode="auto">
              <a:xfrm>
                <a:off x="4018"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0" name="Rectangle 353"/>
              <p:cNvSpPr>
                <a:spLocks noChangeArrowheads="1"/>
              </p:cNvSpPr>
              <p:nvPr/>
            </p:nvSpPr>
            <p:spPr bwMode="auto">
              <a:xfrm>
                <a:off x="4120"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1" name="Rectangle 354"/>
              <p:cNvSpPr>
                <a:spLocks noChangeArrowheads="1"/>
              </p:cNvSpPr>
              <p:nvPr/>
            </p:nvSpPr>
            <p:spPr bwMode="auto">
              <a:xfrm>
                <a:off x="4222"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2" name="Rectangle 355"/>
              <p:cNvSpPr>
                <a:spLocks noChangeArrowheads="1"/>
              </p:cNvSpPr>
              <p:nvPr/>
            </p:nvSpPr>
            <p:spPr bwMode="auto">
              <a:xfrm>
                <a:off x="4324"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3" name="Rectangle 356"/>
              <p:cNvSpPr>
                <a:spLocks noChangeArrowheads="1"/>
              </p:cNvSpPr>
              <p:nvPr/>
            </p:nvSpPr>
            <p:spPr bwMode="auto">
              <a:xfrm>
                <a:off x="4426"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4" name="Rectangle 357"/>
              <p:cNvSpPr>
                <a:spLocks noChangeArrowheads="1"/>
              </p:cNvSpPr>
              <p:nvPr/>
            </p:nvSpPr>
            <p:spPr bwMode="auto">
              <a:xfrm>
                <a:off x="4120"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5" name="Rectangle 358"/>
              <p:cNvSpPr>
                <a:spLocks noChangeArrowheads="1"/>
              </p:cNvSpPr>
              <p:nvPr/>
            </p:nvSpPr>
            <p:spPr bwMode="auto">
              <a:xfrm>
                <a:off x="4222"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6" name="Rectangle 359"/>
              <p:cNvSpPr>
                <a:spLocks noChangeArrowheads="1"/>
              </p:cNvSpPr>
              <p:nvPr/>
            </p:nvSpPr>
            <p:spPr bwMode="auto">
              <a:xfrm>
                <a:off x="4426"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7" name="Rectangle 360"/>
              <p:cNvSpPr>
                <a:spLocks noChangeArrowheads="1"/>
              </p:cNvSpPr>
              <p:nvPr/>
            </p:nvSpPr>
            <p:spPr bwMode="auto">
              <a:xfrm>
                <a:off x="40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8" name="Rectangle 361"/>
              <p:cNvSpPr>
                <a:spLocks noChangeArrowheads="1"/>
              </p:cNvSpPr>
              <p:nvPr/>
            </p:nvSpPr>
            <p:spPr bwMode="auto">
              <a:xfrm>
                <a:off x="4120"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9" name="Rectangle 362"/>
              <p:cNvSpPr>
                <a:spLocks noChangeArrowheads="1"/>
              </p:cNvSpPr>
              <p:nvPr/>
            </p:nvSpPr>
            <p:spPr bwMode="auto">
              <a:xfrm>
                <a:off x="4222"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0" name="Rectangle 363"/>
              <p:cNvSpPr>
                <a:spLocks noChangeArrowheads="1"/>
              </p:cNvSpPr>
              <p:nvPr/>
            </p:nvSpPr>
            <p:spPr bwMode="auto">
              <a:xfrm>
                <a:off x="4324"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1" name="Rectangle 364"/>
              <p:cNvSpPr>
                <a:spLocks noChangeArrowheads="1"/>
              </p:cNvSpPr>
              <p:nvPr/>
            </p:nvSpPr>
            <p:spPr bwMode="auto">
              <a:xfrm>
                <a:off x="4426"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2" name="Rectangle 365"/>
              <p:cNvSpPr>
                <a:spLocks noChangeArrowheads="1"/>
              </p:cNvSpPr>
              <p:nvPr/>
            </p:nvSpPr>
            <p:spPr bwMode="auto">
              <a:xfrm>
                <a:off x="40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3" name="Rectangle 366"/>
              <p:cNvSpPr>
                <a:spLocks noChangeArrowheads="1"/>
              </p:cNvSpPr>
              <p:nvPr/>
            </p:nvSpPr>
            <p:spPr bwMode="auto">
              <a:xfrm>
                <a:off x="4222"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4" name="Rectangle 367"/>
              <p:cNvSpPr>
                <a:spLocks noChangeArrowheads="1"/>
              </p:cNvSpPr>
              <p:nvPr/>
            </p:nvSpPr>
            <p:spPr bwMode="auto">
              <a:xfrm>
                <a:off x="4324"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5" name="Rectangle 368"/>
              <p:cNvSpPr>
                <a:spLocks noChangeArrowheads="1"/>
              </p:cNvSpPr>
              <p:nvPr/>
            </p:nvSpPr>
            <p:spPr bwMode="auto">
              <a:xfrm>
                <a:off x="40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6" name="Rectangle 369"/>
              <p:cNvSpPr>
                <a:spLocks noChangeArrowheads="1"/>
              </p:cNvSpPr>
              <p:nvPr/>
            </p:nvSpPr>
            <p:spPr bwMode="auto">
              <a:xfrm>
                <a:off x="4120"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7" name="Rectangle 370"/>
              <p:cNvSpPr>
                <a:spLocks noChangeArrowheads="1"/>
              </p:cNvSpPr>
              <p:nvPr/>
            </p:nvSpPr>
            <p:spPr bwMode="auto">
              <a:xfrm>
                <a:off x="4222"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8" name="Rectangle 371"/>
              <p:cNvSpPr>
                <a:spLocks noChangeArrowheads="1"/>
              </p:cNvSpPr>
              <p:nvPr/>
            </p:nvSpPr>
            <p:spPr bwMode="auto">
              <a:xfrm>
                <a:off x="4324"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9" name="Rectangle 372"/>
              <p:cNvSpPr>
                <a:spLocks noChangeArrowheads="1"/>
              </p:cNvSpPr>
              <p:nvPr/>
            </p:nvSpPr>
            <p:spPr bwMode="auto">
              <a:xfrm>
                <a:off x="4426"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0" name="Rectangle 373"/>
              <p:cNvSpPr>
                <a:spLocks noChangeArrowheads="1"/>
              </p:cNvSpPr>
              <p:nvPr/>
            </p:nvSpPr>
            <p:spPr bwMode="auto">
              <a:xfrm>
                <a:off x="40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1" name="Rectangle 374"/>
              <p:cNvSpPr>
                <a:spLocks noChangeArrowheads="1"/>
              </p:cNvSpPr>
              <p:nvPr/>
            </p:nvSpPr>
            <p:spPr bwMode="auto">
              <a:xfrm>
                <a:off x="4120"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2" name="Rectangle 375"/>
              <p:cNvSpPr>
                <a:spLocks noChangeArrowheads="1"/>
              </p:cNvSpPr>
              <p:nvPr/>
            </p:nvSpPr>
            <p:spPr bwMode="auto">
              <a:xfrm>
                <a:off x="4222"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3" name="Rectangle 376"/>
              <p:cNvSpPr>
                <a:spLocks noChangeArrowheads="1"/>
              </p:cNvSpPr>
              <p:nvPr/>
            </p:nvSpPr>
            <p:spPr bwMode="auto">
              <a:xfrm>
                <a:off x="4426"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4" name="Rectangle 377"/>
              <p:cNvSpPr>
                <a:spLocks noChangeArrowheads="1"/>
              </p:cNvSpPr>
              <p:nvPr/>
            </p:nvSpPr>
            <p:spPr bwMode="auto">
              <a:xfrm>
                <a:off x="40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5" name="Rectangle 378"/>
              <p:cNvSpPr>
                <a:spLocks noChangeArrowheads="1"/>
              </p:cNvSpPr>
              <p:nvPr/>
            </p:nvSpPr>
            <p:spPr bwMode="auto">
              <a:xfrm>
                <a:off x="4120"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6" name="Rectangle 379"/>
              <p:cNvSpPr>
                <a:spLocks noChangeArrowheads="1"/>
              </p:cNvSpPr>
              <p:nvPr/>
            </p:nvSpPr>
            <p:spPr bwMode="auto">
              <a:xfrm>
                <a:off x="4222"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7" name="Rectangle 380"/>
              <p:cNvSpPr>
                <a:spLocks noChangeArrowheads="1"/>
              </p:cNvSpPr>
              <p:nvPr/>
            </p:nvSpPr>
            <p:spPr bwMode="auto">
              <a:xfrm>
                <a:off x="4324"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8" name="Rectangle 381"/>
              <p:cNvSpPr>
                <a:spLocks noChangeArrowheads="1"/>
              </p:cNvSpPr>
              <p:nvPr/>
            </p:nvSpPr>
            <p:spPr bwMode="auto">
              <a:xfrm>
                <a:off x="4426"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9" name="Rectangle 382"/>
              <p:cNvSpPr>
                <a:spLocks noChangeArrowheads="1"/>
              </p:cNvSpPr>
              <p:nvPr/>
            </p:nvSpPr>
            <p:spPr bwMode="auto">
              <a:xfrm>
                <a:off x="4120"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0" name="Rectangle 383"/>
              <p:cNvSpPr>
                <a:spLocks noChangeArrowheads="1"/>
              </p:cNvSpPr>
              <p:nvPr/>
            </p:nvSpPr>
            <p:spPr bwMode="auto">
              <a:xfrm>
                <a:off x="4222"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1" name="Rectangle 384"/>
              <p:cNvSpPr>
                <a:spLocks noChangeArrowheads="1"/>
              </p:cNvSpPr>
              <p:nvPr/>
            </p:nvSpPr>
            <p:spPr bwMode="auto">
              <a:xfrm>
                <a:off x="4324"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2" name="Rectangle 385"/>
              <p:cNvSpPr>
                <a:spLocks noChangeArrowheads="1"/>
              </p:cNvSpPr>
              <p:nvPr/>
            </p:nvSpPr>
            <p:spPr bwMode="auto">
              <a:xfrm>
                <a:off x="4426"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3" name="Rectangle 386"/>
              <p:cNvSpPr>
                <a:spLocks noChangeArrowheads="1"/>
              </p:cNvSpPr>
              <p:nvPr/>
            </p:nvSpPr>
            <p:spPr bwMode="auto">
              <a:xfrm>
                <a:off x="40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4" name="Rectangle 387"/>
              <p:cNvSpPr>
                <a:spLocks noChangeArrowheads="1"/>
              </p:cNvSpPr>
              <p:nvPr/>
            </p:nvSpPr>
            <p:spPr bwMode="auto">
              <a:xfrm>
                <a:off x="4120"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5" name="Rectangle 388"/>
              <p:cNvSpPr>
                <a:spLocks noChangeArrowheads="1"/>
              </p:cNvSpPr>
              <p:nvPr/>
            </p:nvSpPr>
            <p:spPr bwMode="auto">
              <a:xfrm>
                <a:off x="4222"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6" name="Rectangle 389"/>
              <p:cNvSpPr>
                <a:spLocks noChangeArrowheads="1"/>
              </p:cNvSpPr>
              <p:nvPr/>
            </p:nvSpPr>
            <p:spPr bwMode="auto">
              <a:xfrm>
                <a:off x="4324"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7" name="Rectangle 390"/>
              <p:cNvSpPr>
                <a:spLocks noChangeArrowheads="1"/>
              </p:cNvSpPr>
              <p:nvPr/>
            </p:nvSpPr>
            <p:spPr bwMode="auto">
              <a:xfrm>
                <a:off x="4426"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8" name="Rectangle 391"/>
              <p:cNvSpPr>
                <a:spLocks noChangeArrowheads="1"/>
              </p:cNvSpPr>
              <p:nvPr/>
            </p:nvSpPr>
            <p:spPr bwMode="auto">
              <a:xfrm>
                <a:off x="40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9" name="Rectangle 392"/>
              <p:cNvSpPr>
                <a:spLocks noChangeArrowheads="1"/>
              </p:cNvSpPr>
              <p:nvPr/>
            </p:nvSpPr>
            <p:spPr bwMode="auto">
              <a:xfrm>
                <a:off x="4120"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0" name="Rectangle 393"/>
              <p:cNvSpPr>
                <a:spLocks noChangeArrowheads="1"/>
              </p:cNvSpPr>
              <p:nvPr/>
            </p:nvSpPr>
            <p:spPr bwMode="auto">
              <a:xfrm>
                <a:off x="4324"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1" name="Rectangle 394"/>
              <p:cNvSpPr>
                <a:spLocks noChangeArrowheads="1"/>
              </p:cNvSpPr>
              <p:nvPr/>
            </p:nvSpPr>
            <p:spPr bwMode="auto">
              <a:xfrm>
                <a:off x="4426"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2" name="Rectangle 395"/>
              <p:cNvSpPr>
                <a:spLocks noChangeArrowheads="1"/>
              </p:cNvSpPr>
              <p:nvPr/>
            </p:nvSpPr>
            <p:spPr bwMode="auto">
              <a:xfrm>
                <a:off x="4018"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3" name="Rectangle 396"/>
              <p:cNvSpPr>
                <a:spLocks noChangeArrowheads="1"/>
              </p:cNvSpPr>
              <p:nvPr/>
            </p:nvSpPr>
            <p:spPr bwMode="auto">
              <a:xfrm>
                <a:off x="4222"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4" name="Rectangle 397"/>
              <p:cNvSpPr>
                <a:spLocks noChangeArrowheads="1"/>
              </p:cNvSpPr>
              <p:nvPr/>
            </p:nvSpPr>
            <p:spPr bwMode="auto">
              <a:xfrm>
                <a:off x="4324"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5" name="Rectangle 398"/>
              <p:cNvSpPr>
                <a:spLocks noChangeArrowheads="1"/>
              </p:cNvSpPr>
              <p:nvPr/>
            </p:nvSpPr>
            <p:spPr bwMode="auto">
              <a:xfrm>
                <a:off x="4426"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6" name="Rectangle 399"/>
              <p:cNvSpPr>
                <a:spLocks noChangeArrowheads="1"/>
              </p:cNvSpPr>
              <p:nvPr/>
            </p:nvSpPr>
            <p:spPr bwMode="auto">
              <a:xfrm>
                <a:off x="40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7" name="Rectangle 400"/>
              <p:cNvSpPr>
                <a:spLocks noChangeArrowheads="1"/>
              </p:cNvSpPr>
              <p:nvPr/>
            </p:nvSpPr>
            <p:spPr bwMode="auto">
              <a:xfrm>
                <a:off x="4120"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8" name="Rectangle 401"/>
              <p:cNvSpPr>
                <a:spLocks noChangeArrowheads="1"/>
              </p:cNvSpPr>
              <p:nvPr/>
            </p:nvSpPr>
            <p:spPr bwMode="auto">
              <a:xfrm>
                <a:off x="4324"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9" name="Rectangle 402"/>
              <p:cNvSpPr>
                <a:spLocks noChangeArrowheads="1"/>
              </p:cNvSpPr>
              <p:nvPr/>
            </p:nvSpPr>
            <p:spPr bwMode="auto">
              <a:xfrm>
                <a:off x="4426"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0" name="Rectangle 403"/>
              <p:cNvSpPr>
                <a:spLocks noChangeArrowheads="1"/>
              </p:cNvSpPr>
              <p:nvPr/>
            </p:nvSpPr>
            <p:spPr bwMode="auto">
              <a:xfrm>
                <a:off x="40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1" name="Rectangle 404"/>
              <p:cNvSpPr>
                <a:spLocks noChangeArrowheads="1"/>
              </p:cNvSpPr>
              <p:nvPr/>
            </p:nvSpPr>
            <p:spPr bwMode="auto">
              <a:xfrm>
                <a:off x="4120"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2" name="Rectangle 405"/>
              <p:cNvSpPr>
                <a:spLocks noChangeArrowheads="1"/>
              </p:cNvSpPr>
              <p:nvPr/>
            </p:nvSpPr>
            <p:spPr bwMode="auto">
              <a:xfrm>
                <a:off x="4222"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3" name="Rectangle 406"/>
              <p:cNvSpPr>
                <a:spLocks noChangeArrowheads="1"/>
              </p:cNvSpPr>
              <p:nvPr/>
            </p:nvSpPr>
            <p:spPr bwMode="auto">
              <a:xfrm>
                <a:off x="4426"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4" name="Rectangle 407"/>
              <p:cNvSpPr>
                <a:spLocks noChangeArrowheads="1"/>
              </p:cNvSpPr>
              <p:nvPr/>
            </p:nvSpPr>
            <p:spPr bwMode="auto">
              <a:xfrm>
                <a:off x="3511"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65" name="Rectangle 408"/>
              <p:cNvSpPr>
                <a:spLocks noChangeArrowheads="1"/>
              </p:cNvSpPr>
              <p:nvPr/>
            </p:nvSpPr>
            <p:spPr bwMode="auto">
              <a:xfrm>
                <a:off x="3613" y="1087"/>
                <a:ext cx="56" cy="58"/>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69" name="Group 610"/>
            <p:cNvGrpSpPr/>
            <p:nvPr/>
          </p:nvGrpSpPr>
          <p:grpSpPr bwMode="auto">
            <a:xfrm>
              <a:off x="-5969403" y="-3051174"/>
              <a:ext cx="1986032" cy="4760913"/>
              <a:chOff x="3511" y="-335"/>
              <a:chExt cx="1251" cy="2999"/>
            </a:xfrm>
            <a:grpFill/>
          </p:grpSpPr>
          <p:sp>
            <p:nvSpPr>
              <p:cNvPr id="1366" name="Rectangle 410"/>
              <p:cNvSpPr>
                <a:spLocks noChangeArrowheads="1"/>
              </p:cNvSpPr>
              <p:nvPr/>
            </p:nvSpPr>
            <p:spPr bwMode="auto">
              <a:xfrm>
                <a:off x="3713"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7" name="Rectangle 411"/>
              <p:cNvSpPr>
                <a:spLocks noChangeArrowheads="1"/>
              </p:cNvSpPr>
              <p:nvPr/>
            </p:nvSpPr>
            <p:spPr bwMode="auto">
              <a:xfrm>
                <a:off x="39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8" name="Rectangle 412"/>
              <p:cNvSpPr>
                <a:spLocks noChangeArrowheads="1"/>
              </p:cNvSpPr>
              <p:nvPr/>
            </p:nvSpPr>
            <p:spPr bwMode="auto">
              <a:xfrm>
                <a:off x="40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9" name="Rectangle 413"/>
              <p:cNvSpPr>
                <a:spLocks noChangeArrowheads="1"/>
              </p:cNvSpPr>
              <p:nvPr/>
            </p:nvSpPr>
            <p:spPr bwMode="auto">
              <a:xfrm>
                <a:off x="4222"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0" name="Rectangle 414"/>
              <p:cNvSpPr>
                <a:spLocks noChangeArrowheads="1"/>
              </p:cNvSpPr>
              <p:nvPr/>
            </p:nvSpPr>
            <p:spPr bwMode="auto">
              <a:xfrm>
                <a:off x="4324"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1" name="Rectangle 415"/>
              <p:cNvSpPr>
                <a:spLocks noChangeArrowheads="1"/>
              </p:cNvSpPr>
              <p:nvPr/>
            </p:nvSpPr>
            <p:spPr bwMode="auto">
              <a:xfrm>
                <a:off x="4426"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2" name="Rectangle 416"/>
              <p:cNvSpPr>
                <a:spLocks noChangeArrowheads="1"/>
              </p:cNvSpPr>
              <p:nvPr/>
            </p:nvSpPr>
            <p:spPr bwMode="auto">
              <a:xfrm>
                <a:off x="3613"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3" name="Rectangle 417"/>
              <p:cNvSpPr>
                <a:spLocks noChangeArrowheads="1"/>
              </p:cNvSpPr>
              <p:nvPr/>
            </p:nvSpPr>
            <p:spPr bwMode="auto">
              <a:xfrm>
                <a:off x="3713"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4" name="Rectangle 418"/>
              <p:cNvSpPr>
                <a:spLocks noChangeArrowheads="1"/>
              </p:cNvSpPr>
              <p:nvPr/>
            </p:nvSpPr>
            <p:spPr bwMode="auto">
              <a:xfrm>
                <a:off x="3815"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5" name="Rectangle 419"/>
              <p:cNvSpPr>
                <a:spLocks noChangeArrowheads="1"/>
              </p:cNvSpPr>
              <p:nvPr/>
            </p:nvSpPr>
            <p:spPr bwMode="auto">
              <a:xfrm>
                <a:off x="4018"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6" name="Rectangle 420"/>
              <p:cNvSpPr>
                <a:spLocks noChangeArrowheads="1"/>
              </p:cNvSpPr>
              <p:nvPr/>
            </p:nvSpPr>
            <p:spPr bwMode="auto">
              <a:xfrm>
                <a:off x="4120"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7" name="Rectangle 421"/>
              <p:cNvSpPr>
                <a:spLocks noChangeArrowheads="1"/>
              </p:cNvSpPr>
              <p:nvPr/>
            </p:nvSpPr>
            <p:spPr bwMode="auto">
              <a:xfrm>
                <a:off x="4222"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8" name="Rectangle 422"/>
              <p:cNvSpPr>
                <a:spLocks noChangeArrowheads="1"/>
              </p:cNvSpPr>
              <p:nvPr/>
            </p:nvSpPr>
            <p:spPr bwMode="auto">
              <a:xfrm>
                <a:off x="4324"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9" name="Rectangle 423"/>
              <p:cNvSpPr>
                <a:spLocks noChangeArrowheads="1"/>
              </p:cNvSpPr>
              <p:nvPr/>
            </p:nvSpPr>
            <p:spPr bwMode="auto">
              <a:xfrm>
                <a:off x="4426"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0" name="Rectangle 424"/>
              <p:cNvSpPr>
                <a:spLocks noChangeArrowheads="1"/>
              </p:cNvSpPr>
              <p:nvPr/>
            </p:nvSpPr>
            <p:spPr bwMode="auto">
              <a:xfrm>
                <a:off x="3511"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1" name="Rectangle 425"/>
              <p:cNvSpPr>
                <a:spLocks noChangeArrowheads="1"/>
              </p:cNvSpPr>
              <p:nvPr/>
            </p:nvSpPr>
            <p:spPr bwMode="auto">
              <a:xfrm>
                <a:off x="3613"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2" name="Rectangle 426"/>
              <p:cNvSpPr>
                <a:spLocks noChangeArrowheads="1"/>
              </p:cNvSpPr>
              <p:nvPr/>
            </p:nvSpPr>
            <p:spPr bwMode="auto">
              <a:xfrm>
                <a:off x="3815"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3" name="Rectangle 427"/>
              <p:cNvSpPr>
                <a:spLocks noChangeArrowheads="1"/>
              </p:cNvSpPr>
              <p:nvPr/>
            </p:nvSpPr>
            <p:spPr bwMode="auto">
              <a:xfrm>
                <a:off x="39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4" name="Rectangle 428"/>
              <p:cNvSpPr>
                <a:spLocks noChangeArrowheads="1"/>
              </p:cNvSpPr>
              <p:nvPr/>
            </p:nvSpPr>
            <p:spPr bwMode="auto">
              <a:xfrm>
                <a:off x="40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5" name="Rectangle 429"/>
              <p:cNvSpPr>
                <a:spLocks noChangeArrowheads="1"/>
              </p:cNvSpPr>
              <p:nvPr/>
            </p:nvSpPr>
            <p:spPr bwMode="auto">
              <a:xfrm>
                <a:off x="4120"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6" name="Rectangle 430"/>
              <p:cNvSpPr>
                <a:spLocks noChangeArrowheads="1"/>
              </p:cNvSpPr>
              <p:nvPr/>
            </p:nvSpPr>
            <p:spPr bwMode="auto">
              <a:xfrm>
                <a:off x="4324"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7" name="Rectangle 431"/>
              <p:cNvSpPr>
                <a:spLocks noChangeArrowheads="1"/>
              </p:cNvSpPr>
              <p:nvPr/>
            </p:nvSpPr>
            <p:spPr bwMode="auto">
              <a:xfrm>
                <a:off x="4426"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8" name="Rectangle 432"/>
              <p:cNvSpPr>
                <a:spLocks noChangeArrowheads="1"/>
              </p:cNvSpPr>
              <p:nvPr/>
            </p:nvSpPr>
            <p:spPr bwMode="auto">
              <a:xfrm>
                <a:off x="3511" y="1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9" name="Rectangle 433"/>
              <p:cNvSpPr>
                <a:spLocks noChangeArrowheads="1"/>
              </p:cNvSpPr>
              <p:nvPr/>
            </p:nvSpPr>
            <p:spPr bwMode="auto">
              <a:xfrm>
                <a:off x="3713"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0" name="Rectangle 434"/>
              <p:cNvSpPr>
                <a:spLocks noChangeArrowheads="1"/>
              </p:cNvSpPr>
              <p:nvPr/>
            </p:nvSpPr>
            <p:spPr bwMode="auto">
              <a:xfrm>
                <a:off x="3815"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1" name="Rectangle 435"/>
              <p:cNvSpPr>
                <a:spLocks noChangeArrowheads="1"/>
              </p:cNvSpPr>
              <p:nvPr/>
            </p:nvSpPr>
            <p:spPr bwMode="auto">
              <a:xfrm>
                <a:off x="3918"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2" name="Rectangle 436"/>
              <p:cNvSpPr>
                <a:spLocks noChangeArrowheads="1"/>
              </p:cNvSpPr>
              <p:nvPr/>
            </p:nvSpPr>
            <p:spPr bwMode="auto">
              <a:xfrm>
                <a:off x="4120"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3" name="Rectangle 437"/>
              <p:cNvSpPr>
                <a:spLocks noChangeArrowheads="1"/>
              </p:cNvSpPr>
              <p:nvPr/>
            </p:nvSpPr>
            <p:spPr bwMode="auto">
              <a:xfrm>
                <a:off x="4222"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4" name="Rectangle 438"/>
              <p:cNvSpPr>
                <a:spLocks noChangeArrowheads="1"/>
              </p:cNvSpPr>
              <p:nvPr/>
            </p:nvSpPr>
            <p:spPr bwMode="auto">
              <a:xfrm>
                <a:off x="3613"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5" name="Rectangle 439"/>
              <p:cNvSpPr>
                <a:spLocks noChangeArrowheads="1"/>
              </p:cNvSpPr>
              <p:nvPr/>
            </p:nvSpPr>
            <p:spPr bwMode="auto">
              <a:xfrm>
                <a:off x="3713"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6" name="Rectangle 440"/>
              <p:cNvSpPr>
                <a:spLocks noChangeArrowheads="1"/>
              </p:cNvSpPr>
              <p:nvPr/>
            </p:nvSpPr>
            <p:spPr bwMode="auto">
              <a:xfrm>
                <a:off x="39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7" name="Rectangle 441"/>
              <p:cNvSpPr>
                <a:spLocks noChangeArrowheads="1"/>
              </p:cNvSpPr>
              <p:nvPr/>
            </p:nvSpPr>
            <p:spPr bwMode="auto">
              <a:xfrm>
                <a:off x="40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8" name="Rectangle 442"/>
              <p:cNvSpPr>
                <a:spLocks noChangeArrowheads="1"/>
              </p:cNvSpPr>
              <p:nvPr/>
            </p:nvSpPr>
            <p:spPr bwMode="auto">
              <a:xfrm>
                <a:off x="4222"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9" name="Rectangle 443"/>
              <p:cNvSpPr>
                <a:spLocks noChangeArrowheads="1"/>
              </p:cNvSpPr>
              <p:nvPr/>
            </p:nvSpPr>
            <p:spPr bwMode="auto">
              <a:xfrm>
                <a:off x="4324"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0" name="Rectangle 444"/>
              <p:cNvSpPr>
                <a:spLocks noChangeArrowheads="1"/>
              </p:cNvSpPr>
              <p:nvPr/>
            </p:nvSpPr>
            <p:spPr bwMode="auto">
              <a:xfrm>
                <a:off x="4426"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1" name="Rectangle 445"/>
              <p:cNvSpPr>
                <a:spLocks noChangeArrowheads="1"/>
              </p:cNvSpPr>
              <p:nvPr/>
            </p:nvSpPr>
            <p:spPr bwMode="auto">
              <a:xfrm>
                <a:off x="3511"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2" name="Rectangle 446"/>
              <p:cNvSpPr>
                <a:spLocks noChangeArrowheads="1"/>
              </p:cNvSpPr>
              <p:nvPr/>
            </p:nvSpPr>
            <p:spPr bwMode="auto">
              <a:xfrm>
                <a:off x="3613"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3" name="Rectangle 447"/>
              <p:cNvSpPr>
                <a:spLocks noChangeArrowheads="1"/>
              </p:cNvSpPr>
              <p:nvPr/>
            </p:nvSpPr>
            <p:spPr bwMode="auto">
              <a:xfrm>
                <a:off x="3815"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4" name="Rectangle 448"/>
              <p:cNvSpPr>
                <a:spLocks noChangeArrowheads="1"/>
              </p:cNvSpPr>
              <p:nvPr/>
            </p:nvSpPr>
            <p:spPr bwMode="auto">
              <a:xfrm>
                <a:off x="4018"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5" name="Rectangle 449"/>
              <p:cNvSpPr>
                <a:spLocks noChangeArrowheads="1"/>
              </p:cNvSpPr>
              <p:nvPr/>
            </p:nvSpPr>
            <p:spPr bwMode="auto">
              <a:xfrm>
                <a:off x="4120"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6" name="Rectangle 450"/>
              <p:cNvSpPr>
                <a:spLocks noChangeArrowheads="1"/>
              </p:cNvSpPr>
              <p:nvPr/>
            </p:nvSpPr>
            <p:spPr bwMode="auto">
              <a:xfrm>
                <a:off x="4324"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7" name="Rectangle 451"/>
              <p:cNvSpPr>
                <a:spLocks noChangeArrowheads="1"/>
              </p:cNvSpPr>
              <p:nvPr/>
            </p:nvSpPr>
            <p:spPr bwMode="auto">
              <a:xfrm>
                <a:off x="3511"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8" name="Rectangle 452"/>
              <p:cNvSpPr>
                <a:spLocks noChangeArrowheads="1"/>
              </p:cNvSpPr>
              <p:nvPr/>
            </p:nvSpPr>
            <p:spPr bwMode="auto">
              <a:xfrm>
                <a:off x="3713"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9" name="Rectangle 453"/>
              <p:cNvSpPr>
                <a:spLocks noChangeArrowheads="1"/>
              </p:cNvSpPr>
              <p:nvPr/>
            </p:nvSpPr>
            <p:spPr bwMode="auto">
              <a:xfrm>
                <a:off x="39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0" name="Rectangle 454"/>
              <p:cNvSpPr>
                <a:spLocks noChangeArrowheads="1"/>
              </p:cNvSpPr>
              <p:nvPr/>
            </p:nvSpPr>
            <p:spPr bwMode="auto">
              <a:xfrm>
                <a:off x="40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1" name="Rectangle 455"/>
              <p:cNvSpPr>
                <a:spLocks noChangeArrowheads="1"/>
              </p:cNvSpPr>
              <p:nvPr/>
            </p:nvSpPr>
            <p:spPr bwMode="auto">
              <a:xfrm>
                <a:off x="4222"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2" name="Rectangle 456"/>
              <p:cNvSpPr>
                <a:spLocks noChangeArrowheads="1"/>
              </p:cNvSpPr>
              <p:nvPr/>
            </p:nvSpPr>
            <p:spPr bwMode="auto">
              <a:xfrm>
                <a:off x="4426"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3" name="Rectangle 457"/>
              <p:cNvSpPr>
                <a:spLocks noChangeArrowheads="1"/>
              </p:cNvSpPr>
              <p:nvPr/>
            </p:nvSpPr>
            <p:spPr bwMode="auto">
              <a:xfrm>
                <a:off x="3613"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4" name="Rectangle 458"/>
              <p:cNvSpPr>
                <a:spLocks noChangeArrowheads="1"/>
              </p:cNvSpPr>
              <p:nvPr/>
            </p:nvSpPr>
            <p:spPr bwMode="auto">
              <a:xfrm>
                <a:off x="3815"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5" name="Rectangle 459"/>
              <p:cNvSpPr>
                <a:spLocks noChangeArrowheads="1"/>
              </p:cNvSpPr>
              <p:nvPr/>
            </p:nvSpPr>
            <p:spPr bwMode="auto">
              <a:xfrm>
                <a:off x="3918"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6" name="Rectangle 460"/>
              <p:cNvSpPr>
                <a:spLocks noChangeArrowheads="1"/>
              </p:cNvSpPr>
              <p:nvPr/>
            </p:nvSpPr>
            <p:spPr bwMode="auto">
              <a:xfrm>
                <a:off x="4120"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7" name="Rectangle 461"/>
              <p:cNvSpPr>
                <a:spLocks noChangeArrowheads="1"/>
              </p:cNvSpPr>
              <p:nvPr/>
            </p:nvSpPr>
            <p:spPr bwMode="auto">
              <a:xfrm>
                <a:off x="4324"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8" name="Rectangle 462"/>
              <p:cNvSpPr>
                <a:spLocks noChangeArrowheads="1"/>
              </p:cNvSpPr>
              <p:nvPr/>
            </p:nvSpPr>
            <p:spPr bwMode="auto">
              <a:xfrm>
                <a:off x="4426"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9" name="Rectangle 463"/>
              <p:cNvSpPr>
                <a:spLocks noChangeArrowheads="1"/>
              </p:cNvSpPr>
              <p:nvPr/>
            </p:nvSpPr>
            <p:spPr bwMode="auto">
              <a:xfrm>
                <a:off x="3511"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0" name="Rectangle 464"/>
              <p:cNvSpPr>
                <a:spLocks noChangeArrowheads="1"/>
              </p:cNvSpPr>
              <p:nvPr/>
            </p:nvSpPr>
            <p:spPr bwMode="auto">
              <a:xfrm>
                <a:off x="3613"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1" name="Rectangle 465"/>
              <p:cNvSpPr>
                <a:spLocks noChangeArrowheads="1"/>
              </p:cNvSpPr>
              <p:nvPr/>
            </p:nvSpPr>
            <p:spPr bwMode="auto">
              <a:xfrm>
                <a:off x="3815"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2" name="Rectangle 466"/>
              <p:cNvSpPr>
                <a:spLocks noChangeArrowheads="1"/>
              </p:cNvSpPr>
              <p:nvPr/>
            </p:nvSpPr>
            <p:spPr bwMode="auto">
              <a:xfrm>
                <a:off x="4018"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3" name="Rectangle 467"/>
              <p:cNvSpPr>
                <a:spLocks noChangeArrowheads="1"/>
              </p:cNvSpPr>
              <p:nvPr/>
            </p:nvSpPr>
            <p:spPr bwMode="auto">
              <a:xfrm>
                <a:off x="4120"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4" name="Rectangle 468"/>
              <p:cNvSpPr>
                <a:spLocks noChangeArrowheads="1"/>
              </p:cNvSpPr>
              <p:nvPr/>
            </p:nvSpPr>
            <p:spPr bwMode="auto">
              <a:xfrm>
                <a:off x="4324"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5" name="Rectangle 469"/>
              <p:cNvSpPr>
                <a:spLocks noChangeArrowheads="1"/>
              </p:cNvSpPr>
              <p:nvPr/>
            </p:nvSpPr>
            <p:spPr bwMode="auto">
              <a:xfrm>
                <a:off x="3713"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6" name="Rectangle 470"/>
              <p:cNvSpPr>
                <a:spLocks noChangeArrowheads="1"/>
              </p:cNvSpPr>
              <p:nvPr/>
            </p:nvSpPr>
            <p:spPr bwMode="auto">
              <a:xfrm>
                <a:off x="39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7" name="Rectangle 471"/>
              <p:cNvSpPr>
                <a:spLocks noChangeArrowheads="1"/>
              </p:cNvSpPr>
              <p:nvPr/>
            </p:nvSpPr>
            <p:spPr bwMode="auto">
              <a:xfrm>
                <a:off x="40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8" name="Rectangle 472"/>
              <p:cNvSpPr>
                <a:spLocks noChangeArrowheads="1"/>
              </p:cNvSpPr>
              <p:nvPr/>
            </p:nvSpPr>
            <p:spPr bwMode="auto">
              <a:xfrm>
                <a:off x="4222"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9" name="Rectangle 473"/>
              <p:cNvSpPr>
                <a:spLocks noChangeArrowheads="1"/>
              </p:cNvSpPr>
              <p:nvPr/>
            </p:nvSpPr>
            <p:spPr bwMode="auto">
              <a:xfrm>
                <a:off x="4426" y="196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430" name="Rectangle 474"/>
              <p:cNvSpPr>
                <a:spLocks noChangeArrowheads="1"/>
              </p:cNvSpPr>
              <p:nvPr/>
            </p:nvSpPr>
            <p:spPr bwMode="auto">
              <a:xfrm>
                <a:off x="3713"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1" name="Rectangle 475"/>
              <p:cNvSpPr>
                <a:spLocks noChangeArrowheads="1"/>
              </p:cNvSpPr>
              <p:nvPr/>
            </p:nvSpPr>
            <p:spPr bwMode="auto">
              <a:xfrm>
                <a:off x="3918"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2" name="Rectangle 476"/>
              <p:cNvSpPr>
                <a:spLocks noChangeArrowheads="1"/>
              </p:cNvSpPr>
              <p:nvPr/>
            </p:nvSpPr>
            <p:spPr bwMode="auto">
              <a:xfrm>
                <a:off x="4222"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3" name="Rectangle 477"/>
              <p:cNvSpPr>
                <a:spLocks noChangeArrowheads="1"/>
              </p:cNvSpPr>
              <p:nvPr/>
            </p:nvSpPr>
            <p:spPr bwMode="auto">
              <a:xfrm>
                <a:off x="3815"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4" name="Rectangle 478"/>
              <p:cNvSpPr>
                <a:spLocks noChangeArrowheads="1"/>
              </p:cNvSpPr>
              <p:nvPr/>
            </p:nvSpPr>
            <p:spPr bwMode="auto">
              <a:xfrm>
                <a:off x="3613"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5" name="Rectangle 479"/>
              <p:cNvSpPr>
                <a:spLocks noChangeArrowheads="1"/>
              </p:cNvSpPr>
              <p:nvPr/>
            </p:nvSpPr>
            <p:spPr bwMode="auto">
              <a:xfrm>
                <a:off x="3613" y="240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6" name="Rectangle 480"/>
              <p:cNvSpPr>
                <a:spLocks noChangeArrowheads="1"/>
              </p:cNvSpPr>
              <p:nvPr/>
            </p:nvSpPr>
            <p:spPr bwMode="auto">
              <a:xfrm>
                <a:off x="3511"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7" name="Rectangle 481"/>
              <p:cNvSpPr>
                <a:spLocks noChangeArrowheads="1"/>
              </p:cNvSpPr>
              <p:nvPr/>
            </p:nvSpPr>
            <p:spPr bwMode="auto">
              <a:xfrm>
                <a:off x="4426"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8" name="Rectangle 482"/>
              <p:cNvSpPr>
                <a:spLocks noChangeArrowheads="1"/>
              </p:cNvSpPr>
              <p:nvPr/>
            </p:nvSpPr>
            <p:spPr bwMode="auto">
              <a:xfrm>
                <a:off x="4020"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9" name="Rectangle 483"/>
              <p:cNvSpPr>
                <a:spLocks noChangeArrowheads="1"/>
              </p:cNvSpPr>
              <p:nvPr/>
            </p:nvSpPr>
            <p:spPr bwMode="auto">
              <a:xfrm>
                <a:off x="3918" y="227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0" name="Rectangle 484"/>
              <p:cNvSpPr>
                <a:spLocks noChangeArrowheads="1"/>
              </p:cNvSpPr>
              <p:nvPr/>
            </p:nvSpPr>
            <p:spPr bwMode="auto">
              <a:xfrm>
                <a:off x="4122"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1" name="Rectangle 485"/>
              <p:cNvSpPr>
                <a:spLocks noChangeArrowheads="1"/>
              </p:cNvSpPr>
              <p:nvPr/>
            </p:nvSpPr>
            <p:spPr bwMode="auto">
              <a:xfrm>
                <a:off x="4020" y="248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2" name="Rectangle 486"/>
              <p:cNvSpPr>
                <a:spLocks noChangeArrowheads="1"/>
              </p:cNvSpPr>
              <p:nvPr/>
            </p:nvSpPr>
            <p:spPr bwMode="auto">
              <a:xfrm>
                <a:off x="4120" y="2605"/>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43" name="Rectangle 487"/>
              <p:cNvSpPr>
                <a:spLocks noChangeArrowheads="1"/>
              </p:cNvSpPr>
              <p:nvPr/>
            </p:nvSpPr>
            <p:spPr bwMode="auto">
              <a:xfrm>
                <a:off x="4324"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4" name="Rectangle 488"/>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5" name="Rectangle 489"/>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6" name="Freeform 490"/>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7" name="Freeform 491"/>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48" name="Freeform 492"/>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9" name="Freeform 493"/>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0" name="Freeform 494"/>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1" name="Freeform 495"/>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2" name="Freeform 496"/>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3" name="Freeform 497"/>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4" name="Freeform 498"/>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5" name="Freeform 499"/>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6" name="Freeform 500"/>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7" name="Freeform 501"/>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8" name="Freeform 502"/>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9" name="Freeform 503"/>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0" name="Freeform 504"/>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1" name="Freeform 505"/>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2" name="Freeform 506"/>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3" name="Freeform 507"/>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4" name="Freeform 508"/>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5" name="Freeform 509"/>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6" name="Freeform 510"/>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7" name="Freeform 511"/>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8" name="Freeform 512"/>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9" name="Freeform 513"/>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0" name="Freeform 514"/>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1" name="Freeform 515"/>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2" name="Freeform 516"/>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3" name="Freeform 517"/>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4" name="Freeform 518"/>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5" name="Freeform 519"/>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6" name="Freeform 520"/>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7" name="Freeform 521"/>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8" name="Freeform 522"/>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9" name="Freeform 523"/>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0" name="Freeform 524"/>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1" name="Freeform 525"/>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2" name="Freeform 526"/>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3" name="Freeform 527"/>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4" name="Freeform 528"/>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5" name="Freeform 529"/>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6" name="Freeform 530"/>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7" name="Freeform 531"/>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8" name="Freeform 532"/>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9" name="Freeform 533"/>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0" name="Freeform 534"/>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1" name="Freeform 535"/>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2" name="Freeform 536"/>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3" name="Freeform 537"/>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4" name="Freeform 538"/>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5" name="Freeform 539"/>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6" name="Freeform 540"/>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7" name="Freeform 541"/>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8" name="Freeform 542"/>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9" name="Freeform 543"/>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0" name="Freeform 544"/>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1" name="Freeform 545"/>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2" name="Freeform 546"/>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3" name="Freeform 547"/>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4" name="Freeform 548"/>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5" name="Freeform 549"/>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6" name="Freeform 550"/>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7" name="Freeform 551"/>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8" name="Freeform 552"/>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9" name="Freeform 553"/>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0" name="Freeform 554"/>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1" name="Freeform 555"/>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2" name="Freeform 556"/>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3" name="Freeform 557"/>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4" name="Freeform 558"/>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5" name="Freeform 559"/>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6" name="Freeform 560"/>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7" name="Freeform 561"/>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8" name="Freeform 562"/>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9" name="Freeform 563"/>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0" name="Freeform 564"/>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1" name="Freeform 565"/>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2" name="Freeform 566"/>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3" name="Freeform 567"/>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4" name="Freeform 568"/>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5" name="Freeform 569"/>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6" name="Freeform 570"/>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7" name="Freeform 571"/>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8" name="Freeform 572"/>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9" name="Freeform 573"/>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0" name="Freeform 574"/>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1" name="Freeform 575"/>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2" name="Freeform 576"/>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3" name="Freeform 577"/>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4" name="Freeform 578"/>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5" name="Freeform 579"/>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6" name="Freeform 580"/>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7" name="Freeform 581"/>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8" name="Freeform 582"/>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9" name="Freeform 583"/>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0" name="Freeform 584"/>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1" name="Freeform 585"/>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2" name="Freeform 586"/>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3" name="Freeform 587"/>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4" name="Freeform 588"/>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5" name="Freeform 589"/>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6" name="Freeform 590"/>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7" name="Freeform 591"/>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8" name="Freeform 592"/>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9" name="Freeform 593"/>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0" name="Freeform 594"/>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51" name="Freeform 595"/>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2" name="Freeform 596"/>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53" name="Freeform 597"/>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54" name="Freeform 598"/>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555" name="Freeform 599"/>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556" name="Freeform 600"/>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557" name="Freeform 601"/>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path>
                </a:pathLst>
              </a:custGeom>
              <a:grpFill/>
              <a:ln>
                <a:noFill/>
              </a:ln>
            </p:spPr>
            <p:txBody>
              <a:bodyPr vert="horz" wrap="square" lIns="91440" tIns="45720" rIns="91440" bIns="45720" numCol="1" anchor="t" anchorCtr="0" compatLnSpc="1"/>
              <a:lstStyle/>
              <a:p>
                <a:endParaRPr lang="zh-CN" altLang="en-US"/>
              </a:p>
            </p:txBody>
          </p:sp>
          <p:sp>
            <p:nvSpPr>
              <p:cNvPr id="1558" name="Freeform 602"/>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559" name="Freeform 603"/>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path>
                </a:pathLst>
              </a:custGeom>
              <a:grpFill/>
              <a:ln>
                <a:noFill/>
              </a:ln>
            </p:spPr>
            <p:txBody>
              <a:bodyPr vert="horz" wrap="square" lIns="91440" tIns="45720" rIns="91440" bIns="45720" numCol="1" anchor="t" anchorCtr="0" compatLnSpc="1"/>
              <a:lstStyle/>
              <a:p>
                <a:endParaRPr lang="zh-CN" altLang="en-US"/>
              </a:p>
            </p:txBody>
          </p:sp>
          <p:sp>
            <p:nvSpPr>
              <p:cNvPr id="1560" name="Freeform 604"/>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561" name="Freeform 605"/>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path>
                </a:pathLst>
              </a:custGeom>
              <a:grpFill/>
              <a:ln>
                <a:noFill/>
              </a:ln>
            </p:spPr>
            <p:txBody>
              <a:bodyPr vert="horz" wrap="square" lIns="91440" tIns="45720" rIns="91440" bIns="45720" numCol="1" anchor="t" anchorCtr="0" compatLnSpc="1"/>
              <a:lstStyle/>
              <a:p>
                <a:endParaRPr lang="zh-CN" altLang="en-US"/>
              </a:p>
            </p:txBody>
          </p:sp>
          <p:sp>
            <p:nvSpPr>
              <p:cNvPr id="1562" name="Freeform 606"/>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63" name="Freeform 607"/>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64" name="Freeform 608"/>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565" name="Freeform 609"/>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grpSp>
        <p:grpSp>
          <p:nvGrpSpPr>
            <p:cNvPr id="370" name="Group 811"/>
            <p:cNvGrpSpPr/>
            <p:nvPr/>
          </p:nvGrpSpPr>
          <p:grpSpPr bwMode="auto">
            <a:xfrm>
              <a:off x="-4373911" y="-404813"/>
              <a:ext cx="2409908" cy="3767136"/>
              <a:chOff x="4516" y="1332"/>
              <a:chExt cx="1518" cy="2373"/>
            </a:xfrm>
            <a:grpFill/>
          </p:grpSpPr>
          <p:sp>
            <p:nvSpPr>
              <p:cNvPr id="1166" name="Freeform 611"/>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close/>
                  </a:path>
                </a:pathLst>
              </a:custGeom>
              <a:grpFill/>
              <a:ln>
                <a:noFill/>
              </a:ln>
            </p:spPr>
            <p:txBody>
              <a:bodyPr vert="horz" wrap="square" lIns="91440" tIns="45720" rIns="91440" bIns="45720" numCol="1" anchor="t" anchorCtr="0" compatLnSpc="1"/>
              <a:lstStyle/>
              <a:p>
                <a:endParaRPr lang="zh-CN" altLang="en-US"/>
              </a:p>
            </p:txBody>
          </p:sp>
          <p:sp>
            <p:nvSpPr>
              <p:cNvPr id="1167" name="Freeform 612"/>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path>
                </a:pathLst>
              </a:custGeom>
              <a:grpFill/>
              <a:ln>
                <a:noFill/>
              </a:ln>
            </p:spPr>
            <p:txBody>
              <a:bodyPr vert="horz" wrap="square" lIns="91440" tIns="45720" rIns="91440" bIns="45720" numCol="1" anchor="t" anchorCtr="0" compatLnSpc="1"/>
              <a:lstStyle/>
              <a:p>
                <a:endParaRPr lang="zh-CN" altLang="en-US"/>
              </a:p>
            </p:txBody>
          </p:sp>
          <p:sp>
            <p:nvSpPr>
              <p:cNvPr id="1168" name="Freeform 613"/>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169" name="Freeform 614"/>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path>
                </a:pathLst>
              </a:custGeom>
              <a:grpFill/>
              <a:ln>
                <a:noFill/>
              </a:ln>
            </p:spPr>
            <p:txBody>
              <a:bodyPr vert="horz" wrap="square" lIns="91440" tIns="45720" rIns="91440" bIns="45720" numCol="1" anchor="t" anchorCtr="0" compatLnSpc="1"/>
              <a:lstStyle/>
              <a:p>
                <a:endParaRPr lang="zh-CN" altLang="en-US"/>
              </a:p>
            </p:txBody>
          </p:sp>
          <p:sp>
            <p:nvSpPr>
              <p:cNvPr id="1170" name="Freeform 615"/>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close/>
                  </a:path>
                </a:pathLst>
              </a:custGeom>
              <a:grpFill/>
              <a:ln>
                <a:noFill/>
              </a:ln>
            </p:spPr>
            <p:txBody>
              <a:bodyPr vert="horz" wrap="square" lIns="91440" tIns="45720" rIns="91440" bIns="45720" numCol="1" anchor="t" anchorCtr="0" compatLnSpc="1"/>
              <a:lstStyle/>
              <a:p>
                <a:endParaRPr lang="zh-CN" altLang="en-US"/>
              </a:p>
            </p:txBody>
          </p:sp>
          <p:sp>
            <p:nvSpPr>
              <p:cNvPr id="1171" name="Freeform 616"/>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path>
                </a:pathLst>
              </a:custGeom>
              <a:grpFill/>
              <a:ln>
                <a:noFill/>
              </a:ln>
            </p:spPr>
            <p:txBody>
              <a:bodyPr vert="horz" wrap="square" lIns="91440" tIns="45720" rIns="91440" bIns="45720" numCol="1" anchor="t" anchorCtr="0" compatLnSpc="1"/>
              <a:lstStyle/>
              <a:p>
                <a:endParaRPr lang="zh-CN" altLang="en-US"/>
              </a:p>
            </p:txBody>
          </p:sp>
          <p:sp>
            <p:nvSpPr>
              <p:cNvPr id="1172" name="Freeform 617"/>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73" name="Freeform 618"/>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74" name="Freeform 619"/>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175" name="Freeform 620"/>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176" name="Freeform 621"/>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177" name="Freeform 622"/>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path>
                </a:pathLst>
              </a:custGeom>
              <a:grpFill/>
              <a:ln>
                <a:noFill/>
              </a:ln>
            </p:spPr>
            <p:txBody>
              <a:bodyPr vert="horz" wrap="square" lIns="91440" tIns="45720" rIns="91440" bIns="45720" numCol="1" anchor="t" anchorCtr="0" compatLnSpc="1"/>
              <a:lstStyle/>
              <a:p>
                <a:endParaRPr lang="zh-CN" altLang="en-US"/>
              </a:p>
            </p:txBody>
          </p:sp>
          <p:sp>
            <p:nvSpPr>
              <p:cNvPr id="1178" name="Freeform 623"/>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179" name="Freeform 624"/>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180" name="Freeform 625"/>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81" name="Freeform 626"/>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82" name="Freeform 627"/>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183" name="Freeform 628"/>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184" name="Freeform 629"/>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185" name="Freeform 630"/>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186" name="Freeform 631"/>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187" name="Freeform 632"/>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path>
                </a:pathLst>
              </a:custGeom>
              <a:grpFill/>
              <a:ln>
                <a:noFill/>
              </a:ln>
            </p:spPr>
            <p:txBody>
              <a:bodyPr vert="horz" wrap="square" lIns="91440" tIns="45720" rIns="91440" bIns="45720" numCol="1" anchor="t" anchorCtr="0" compatLnSpc="1"/>
              <a:lstStyle/>
              <a:p>
                <a:endParaRPr lang="zh-CN" altLang="en-US"/>
              </a:p>
            </p:txBody>
          </p:sp>
          <p:sp>
            <p:nvSpPr>
              <p:cNvPr id="1188" name="Freeform 633"/>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189" name="Freeform 634"/>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190" name="Freeform 635"/>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91" name="Freeform 636"/>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92" name="Freeform 637"/>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93" name="Freeform 638"/>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94" name="Freeform 639"/>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close/>
                  </a:path>
                </a:pathLst>
              </a:custGeom>
              <a:grpFill/>
              <a:ln>
                <a:noFill/>
              </a:ln>
            </p:spPr>
            <p:txBody>
              <a:bodyPr vert="horz" wrap="square" lIns="91440" tIns="45720" rIns="91440" bIns="45720" numCol="1" anchor="t" anchorCtr="0" compatLnSpc="1"/>
              <a:lstStyle/>
              <a:p>
                <a:endParaRPr lang="zh-CN" altLang="en-US"/>
              </a:p>
            </p:txBody>
          </p:sp>
          <p:sp>
            <p:nvSpPr>
              <p:cNvPr id="1195" name="Freeform 640"/>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path>
                </a:pathLst>
              </a:custGeom>
              <a:grpFill/>
              <a:ln>
                <a:noFill/>
              </a:ln>
            </p:spPr>
            <p:txBody>
              <a:bodyPr vert="horz" wrap="square" lIns="91440" tIns="45720" rIns="91440" bIns="45720" numCol="1" anchor="t" anchorCtr="0" compatLnSpc="1"/>
              <a:lstStyle/>
              <a:p>
                <a:endParaRPr lang="zh-CN" altLang="en-US"/>
              </a:p>
            </p:txBody>
          </p:sp>
          <p:sp>
            <p:nvSpPr>
              <p:cNvPr id="1196" name="Freeform 641"/>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197" name="Freeform 642"/>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198" name="Freeform 643"/>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199" name="Freeform 644"/>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path>
                </a:pathLst>
              </a:custGeom>
              <a:grpFill/>
              <a:ln>
                <a:noFill/>
              </a:ln>
            </p:spPr>
            <p:txBody>
              <a:bodyPr vert="horz" wrap="square" lIns="91440" tIns="45720" rIns="91440" bIns="45720" numCol="1" anchor="t" anchorCtr="0" compatLnSpc="1"/>
              <a:lstStyle/>
              <a:p>
                <a:endParaRPr lang="zh-CN" altLang="en-US"/>
              </a:p>
            </p:txBody>
          </p:sp>
          <p:sp>
            <p:nvSpPr>
              <p:cNvPr id="1200" name="Freeform 645"/>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201" name="Freeform 646"/>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202" name="Freeform 647"/>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203" name="Freeform 648"/>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path>
                </a:pathLst>
              </a:custGeom>
              <a:grpFill/>
              <a:ln>
                <a:noFill/>
              </a:ln>
            </p:spPr>
            <p:txBody>
              <a:bodyPr vert="horz" wrap="square" lIns="91440" tIns="45720" rIns="91440" bIns="45720" numCol="1" anchor="t" anchorCtr="0" compatLnSpc="1"/>
              <a:lstStyle/>
              <a:p>
                <a:endParaRPr lang="zh-CN" altLang="en-US"/>
              </a:p>
            </p:txBody>
          </p:sp>
          <p:sp>
            <p:nvSpPr>
              <p:cNvPr id="1204" name="Freeform 649"/>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close/>
                  </a:path>
                </a:pathLst>
              </a:custGeom>
              <a:grpFill/>
              <a:ln>
                <a:noFill/>
              </a:ln>
            </p:spPr>
            <p:txBody>
              <a:bodyPr vert="horz" wrap="square" lIns="91440" tIns="45720" rIns="91440" bIns="45720" numCol="1" anchor="t" anchorCtr="0" compatLnSpc="1"/>
              <a:lstStyle/>
              <a:p>
                <a:endParaRPr lang="zh-CN" altLang="en-US"/>
              </a:p>
            </p:txBody>
          </p:sp>
          <p:sp>
            <p:nvSpPr>
              <p:cNvPr id="1205" name="Freeform 650"/>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path>
                </a:pathLst>
              </a:custGeom>
              <a:grpFill/>
              <a:ln>
                <a:noFill/>
              </a:ln>
            </p:spPr>
            <p:txBody>
              <a:bodyPr vert="horz" wrap="square" lIns="91440" tIns="45720" rIns="91440" bIns="45720" numCol="1" anchor="t" anchorCtr="0" compatLnSpc="1"/>
              <a:lstStyle/>
              <a:p>
                <a:endParaRPr lang="zh-CN" altLang="en-US"/>
              </a:p>
            </p:txBody>
          </p:sp>
          <p:sp>
            <p:nvSpPr>
              <p:cNvPr id="1206" name="Freeform 651"/>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close/>
                  </a:path>
                </a:pathLst>
              </a:custGeom>
              <a:grpFill/>
              <a:ln>
                <a:noFill/>
              </a:ln>
            </p:spPr>
            <p:txBody>
              <a:bodyPr vert="horz" wrap="square" lIns="91440" tIns="45720" rIns="91440" bIns="45720" numCol="1" anchor="t" anchorCtr="0" compatLnSpc="1"/>
              <a:lstStyle/>
              <a:p>
                <a:endParaRPr lang="zh-CN" altLang="en-US"/>
              </a:p>
            </p:txBody>
          </p:sp>
          <p:sp>
            <p:nvSpPr>
              <p:cNvPr id="1207" name="Freeform 652"/>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path>
                </a:pathLst>
              </a:custGeom>
              <a:grpFill/>
              <a:ln>
                <a:noFill/>
              </a:ln>
            </p:spPr>
            <p:txBody>
              <a:bodyPr vert="horz" wrap="square" lIns="91440" tIns="45720" rIns="91440" bIns="45720" numCol="1" anchor="t" anchorCtr="0" compatLnSpc="1"/>
              <a:lstStyle/>
              <a:p>
                <a:endParaRPr lang="zh-CN" altLang="en-US"/>
              </a:p>
            </p:txBody>
          </p:sp>
          <p:sp>
            <p:nvSpPr>
              <p:cNvPr id="1208" name="Freeform 653"/>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209" name="Freeform 654"/>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210" name="Freeform 655"/>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211" name="Freeform 656"/>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path>
                </a:pathLst>
              </a:custGeom>
              <a:grpFill/>
              <a:ln>
                <a:noFill/>
              </a:ln>
            </p:spPr>
            <p:txBody>
              <a:bodyPr vert="horz" wrap="square" lIns="91440" tIns="45720" rIns="91440" bIns="45720" numCol="1" anchor="t" anchorCtr="0" compatLnSpc="1"/>
              <a:lstStyle/>
              <a:p>
                <a:endParaRPr lang="zh-CN" altLang="en-US"/>
              </a:p>
            </p:txBody>
          </p:sp>
          <p:sp>
            <p:nvSpPr>
              <p:cNvPr id="1212" name="Freeform 657"/>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13" name="Freeform 658"/>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14" name="Freeform 659"/>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close/>
                  </a:path>
                </a:pathLst>
              </a:custGeom>
              <a:grpFill/>
              <a:ln>
                <a:noFill/>
              </a:ln>
            </p:spPr>
            <p:txBody>
              <a:bodyPr vert="horz" wrap="square" lIns="91440" tIns="45720" rIns="91440" bIns="45720" numCol="1" anchor="t" anchorCtr="0" compatLnSpc="1"/>
              <a:lstStyle/>
              <a:p>
                <a:endParaRPr lang="zh-CN" altLang="en-US"/>
              </a:p>
            </p:txBody>
          </p:sp>
          <p:sp>
            <p:nvSpPr>
              <p:cNvPr id="1215" name="Freeform 660"/>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path>
                </a:pathLst>
              </a:custGeom>
              <a:grpFill/>
              <a:ln>
                <a:noFill/>
              </a:ln>
            </p:spPr>
            <p:txBody>
              <a:bodyPr vert="horz" wrap="square" lIns="91440" tIns="45720" rIns="91440" bIns="45720" numCol="1" anchor="t" anchorCtr="0" compatLnSpc="1"/>
              <a:lstStyle/>
              <a:p>
                <a:endParaRPr lang="zh-CN" altLang="en-US"/>
              </a:p>
            </p:txBody>
          </p:sp>
          <p:sp>
            <p:nvSpPr>
              <p:cNvPr id="1216" name="Freeform 661"/>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217" name="Freeform 662"/>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218" name="Freeform 663"/>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close/>
                  </a:path>
                </a:pathLst>
              </a:custGeom>
              <a:grpFill/>
              <a:ln>
                <a:noFill/>
              </a:ln>
            </p:spPr>
            <p:txBody>
              <a:bodyPr vert="horz" wrap="square" lIns="91440" tIns="45720" rIns="91440" bIns="45720" numCol="1" anchor="t" anchorCtr="0" compatLnSpc="1"/>
              <a:lstStyle/>
              <a:p>
                <a:endParaRPr lang="zh-CN" altLang="en-US"/>
              </a:p>
            </p:txBody>
          </p:sp>
          <p:sp>
            <p:nvSpPr>
              <p:cNvPr id="1219" name="Freeform 664"/>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path>
                </a:pathLst>
              </a:custGeom>
              <a:grpFill/>
              <a:ln>
                <a:noFill/>
              </a:ln>
            </p:spPr>
            <p:txBody>
              <a:bodyPr vert="horz" wrap="square" lIns="91440" tIns="45720" rIns="91440" bIns="45720" numCol="1" anchor="t" anchorCtr="0" compatLnSpc="1"/>
              <a:lstStyle/>
              <a:p>
                <a:endParaRPr lang="zh-CN" altLang="en-US"/>
              </a:p>
            </p:txBody>
          </p:sp>
          <p:sp>
            <p:nvSpPr>
              <p:cNvPr id="1220" name="Freeform 665"/>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221" name="Freeform 666"/>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222" name="Freeform 667"/>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3" name="Freeform 668"/>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4" name="Freeform 669"/>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225" name="Freeform 670"/>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226" name="Freeform 671"/>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7" name="Freeform 672"/>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8" name="Freeform 673"/>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229" name="Freeform 674"/>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230" name="Freeform 675"/>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close/>
                  </a:path>
                </a:pathLst>
              </a:custGeom>
              <a:grpFill/>
              <a:ln>
                <a:noFill/>
              </a:ln>
            </p:spPr>
            <p:txBody>
              <a:bodyPr vert="horz" wrap="square" lIns="91440" tIns="45720" rIns="91440" bIns="45720" numCol="1" anchor="t" anchorCtr="0" compatLnSpc="1"/>
              <a:lstStyle/>
              <a:p>
                <a:endParaRPr lang="zh-CN" altLang="en-US"/>
              </a:p>
            </p:txBody>
          </p:sp>
          <p:sp>
            <p:nvSpPr>
              <p:cNvPr id="1231" name="Freeform 676"/>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path>
                </a:pathLst>
              </a:custGeom>
              <a:grpFill/>
              <a:ln>
                <a:noFill/>
              </a:ln>
            </p:spPr>
            <p:txBody>
              <a:bodyPr vert="horz" wrap="square" lIns="91440" tIns="45720" rIns="91440" bIns="45720" numCol="1" anchor="t" anchorCtr="0" compatLnSpc="1"/>
              <a:lstStyle/>
              <a:p>
                <a:endParaRPr lang="zh-CN" altLang="en-US"/>
              </a:p>
            </p:txBody>
          </p:sp>
          <p:sp>
            <p:nvSpPr>
              <p:cNvPr id="1232" name="Freeform 677"/>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233" name="Freeform 678"/>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234" name="Freeform 679"/>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close/>
                  </a:path>
                </a:pathLst>
              </a:custGeom>
              <a:grpFill/>
              <a:ln>
                <a:noFill/>
              </a:ln>
            </p:spPr>
            <p:txBody>
              <a:bodyPr vert="horz" wrap="square" lIns="91440" tIns="45720" rIns="91440" bIns="45720" numCol="1" anchor="t" anchorCtr="0" compatLnSpc="1"/>
              <a:lstStyle/>
              <a:p>
                <a:endParaRPr lang="zh-CN" altLang="en-US"/>
              </a:p>
            </p:txBody>
          </p:sp>
          <p:sp>
            <p:nvSpPr>
              <p:cNvPr id="1235" name="Freeform 680"/>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path>
                </a:pathLst>
              </a:custGeom>
              <a:grpFill/>
              <a:ln>
                <a:noFill/>
              </a:ln>
            </p:spPr>
            <p:txBody>
              <a:bodyPr vert="horz" wrap="square" lIns="91440" tIns="45720" rIns="91440" bIns="45720" numCol="1" anchor="t" anchorCtr="0" compatLnSpc="1"/>
              <a:lstStyle/>
              <a:p>
                <a:endParaRPr lang="zh-CN" altLang="en-US"/>
              </a:p>
            </p:txBody>
          </p:sp>
          <p:sp>
            <p:nvSpPr>
              <p:cNvPr id="1236" name="Freeform 681"/>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37" name="Freeform 682"/>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38" name="Rectangle 683"/>
              <p:cNvSpPr>
                <a:spLocks noChangeArrowheads="1"/>
              </p:cNvSpPr>
              <p:nvPr/>
            </p:nvSpPr>
            <p:spPr bwMode="auto">
              <a:xfrm>
                <a:off x="4682" y="1332"/>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239" name="Freeform 684"/>
              <p:cNvSpPr/>
              <p:nvPr/>
            </p:nvSpPr>
            <p:spPr bwMode="auto">
              <a:xfrm>
                <a:off x="4682" y="133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0" name="Freeform 685"/>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41" name="Freeform 686"/>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2" name="Rectangle 687"/>
              <p:cNvSpPr>
                <a:spLocks noChangeArrowheads="1"/>
              </p:cNvSpPr>
              <p:nvPr/>
            </p:nvSpPr>
            <p:spPr bwMode="auto">
              <a:xfrm>
                <a:off x="555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3" name="Rectangle 688"/>
              <p:cNvSpPr>
                <a:spLocks noChangeArrowheads="1"/>
              </p:cNvSpPr>
              <p:nvPr/>
            </p:nvSpPr>
            <p:spPr bwMode="auto">
              <a:xfrm>
                <a:off x="55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4" name="Rectangle 689"/>
              <p:cNvSpPr>
                <a:spLocks noChangeArrowheads="1"/>
              </p:cNvSpPr>
              <p:nvPr/>
            </p:nvSpPr>
            <p:spPr bwMode="auto">
              <a:xfrm>
                <a:off x="55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5" name="Rectangle 690"/>
              <p:cNvSpPr>
                <a:spLocks noChangeArrowheads="1"/>
              </p:cNvSpPr>
              <p:nvPr/>
            </p:nvSpPr>
            <p:spPr bwMode="auto">
              <a:xfrm>
                <a:off x="555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6" name="Rectangle 691"/>
              <p:cNvSpPr>
                <a:spLocks noChangeArrowheads="1"/>
              </p:cNvSpPr>
              <p:nvPr/>
            </p:nvSpPr>
            <p:spPr bwMode="auto">
              <a:xfrm>
                <a:off x="5570" y="17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7" name="Rectangle 692"/>
              <p:cNvSpPr>
                <a:spLocks noChangeArrowheads="1"/>
              </p:cNvSpPr>
              <p:nvPr/>
            </p:nvSpPr>
            <p:spPr bwMode="auto">
              <a:xfrm>
                <a:off x="5550" y="1768"/>
                <a:ext cx="20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8" name="Rectangle 693"/>
              <p:cNvSpPr>
                <a:spLocks noChangeArrowheads="1"/>
              </p:cNvSpPr>
              <p:nvPr/>
            </p:nvSpPr>
            <p:spPr bwMode="auto">
              <a:xfrm>
                <a:off x="555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9" name="Rectangle 694"/>
              <p:cNvSpPr>
                <a:spLocks noChangeArrowheads="1"/>
              </p:cNvSpPr>
              <p:nvPr/>
            </p:nvSpPr>
            <p:spPr bwMode="auto">
              <a:xfrm>
                <a:off x="5570" y="1824"/>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0" name="Rectangle 695"/>
              <p:cNvSpPr>
                <a:spLocks noChangeArrowheads="1"/>
              </p:cNvSpPr>
              <p:nvPr/>
            </p:nvSpPr>
            <p:spPr bwMode="auto">
              <a:xfrm>
                <a:off x="5614" y="1824"/>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1" name="Rectangle 696"/>
              <p:cNvSpPr>
                <a:spLocks noChangeArrowheads="1"/>
              </p:cNvSpPr>
              <p:nvPr/>
            </p:nvSpPr>
            <p:spPr bwMode="auto">
              <a:xfrm>
                <a:off x="5550"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2" name="Rectangle 697"/>
              <p:cNvSpPr>
                <a:spLocks noChangeArrowheads="1"/>
              </p:cNvSpPr>
              <p:nvPr/>
            </p:nvSpPr>
            <p:spPr bwMode="auto">
              <a:xfrm>
                <a:off x="5592" y="1936"/>
                <a:ext cx="100"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3" name="Rectangle 698"/>
              <p:cNvSpPr>
                <a:spLocks noChangeArrowheads="1"/>
              </p:cNvSpPr>
              <p:nvPr/>
            </p:nvSpPr>
            <p:spPr bwMode="auto">
              <a:xfrm>
                <a:off x="5656" y="1993"/>
                <a:ext cx="3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4" name="Rectangle 699"/>
              <p:cNvSpPr>
                <a:spLocks noChangeArrowheads="1"/>
              </p:cNvSpPr>
              <p:nvPr/>
            </p:nvSpPr>
            <p:spPr bwMode="auto">
              <a:xfrm>
                <a:off x="5550"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5" name="Rectangle 700"/>
              <p:cNvSpPr>
                <a:spLocks noChangeArrowheads="1"/>
              </p:cNvSpPr>
              <p:nvPr/>
            </p:nvSpPr>
            <p:spPr bwMode="auto">
              <a:xfrm>
                <a:off x="5592" y="204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6" name="Rectangle 701"/>
              <p:cNvSpPr>
                <a:spLocks noChangeArrowheads="1"/>
              </p:cNvSpPr>
              <p:nvPr/>
            </p:nvSpPr>
            <p:spPr bwMode="auto">
              <a:xfrm>
                <a:off x="5570" y="21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7" name="Rectangle 702"/>
              <p:cNvSpPr>
                <a:spLocks noChangeArrowheads="1"/>
              </p:cNvSpPr>
              <p:nvPr/>
            </p:nvSpPr>
            <p:spPr bwMode="auto">
              <a:xfrm>
                <a:off x="5614" y="2161"/>
                <a:ext cx="20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8" name="Rectangle 703"/>
              <p:cNvSpPr>
                <a:spLocks noChangeArrowheads="1"/>
              </p:cNvSpPr>
              <p:nvPr/>
            </p:nvSpPr>
            <p:spPr bwMode="auto">
              <a:xfrm>
                <a:off x="5550" y="232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9" name="Rectangle 704"/>
              <p:cNvSpPr>
                <a:spLocks noChangeArrowheads="1"/>
              </p:cNvSpPr>
              <p:nvPr/>
            </p:nvSpPr>
            <p:spPr bwMode="auto">
              <a:xfrm>
                <a:off x="5592" y="232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0" name="Rectangle 705"/>
              <p:cNvSpPr>
                <a:spLocks noChangeArrowheads="1"/>
              </p:cNvSpPr>
              <p:nvPr/>
            </p:nvSpPr>
            <p:spPr bwMode="auto">
              <a:xfrm>
                <a:off x="5656" y="232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1" name="Rectangle 706"/>
              <p:cNvSpPr>
                <a:spLocks noChangeArrowheads="1"/>
              </p:cNvSpPr>
              <p:nvPr/>
            </p:nvSpPr>
            <p:spPr bwMode="auto">
              <a:xfrm>
                <a:off x="557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2" name="Rectangle 707"/>
              <p:cNvSpPr>
                <a:spLocks noChangeArrowheads="1"/>
              </p:cNvSpPr>
              <p:nvPr/>
            </p:nvSpPr>
            <p:spPr bwMode="auto">
              <a:xfrm>
                <a:off x="5570" y="244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3" name="Rectangle 708"/>
              <p:cNvSpPr>
                <a:spLocks noChangeArrowheads="1"/>
              </p:cNvSpPr>
              <p:nvPr/>
            </p:nvSpPr>
            <p:spPr bwMode="auto">
              <a:xfrm>
                <a:off x="5550"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4" name="Rectangle 709"/>
              <p:cNvSpPr>
                <a:spLocks noChangeArrowheads="1"/>
              </p:cNvSpPr>
              <p:nvPr/>
            </p:nvSpPr>
            <p:spPr bwMode="auto">
              <a:xfrm>
                <a:off x="5592" y="2499"/>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5" name="Rectangle 710"/>
              <p:cNvSpPr>
                <a:spLocks noChangeArrowheads="1"/>
              </p:cNvSpPr>
              <p:nvPr/>
            </p:nvSpPr>
            <p:spPr bwMode="auto">
              <a:xfrm>
                <a:off x="5550" y="2555"/>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6" name="Rectangle 711"/>
              <p:cNvSpPr>
                <a:spLocks noChangeArrowheads="1"/>
              </p:cNvSpPr>
              <p:nvPr/>
            </p:nvSpPr>
            <p:spPr bwMode="auto">
              <a:xfrm>
                <a:off x="559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7" name="Rectangle 712"/>
              <p:cNvSpPr>
                <a:spLocks noChangeArrowheads="1"/>
              </p:cNvSpPr>
              <p:nvPr/>
            </p:nvSpPr>
            <p:spPr bwMode="auto">
              <a:xfrm>
                <a:off x="5636"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8" name="Rectangle 713"/>
              <p:cNvSpPr>
                <a:spLocks noChangeArrowheads="1"/>
              </p:cNvSpPr>
              <p:nvPr/>
            </p:nvSpPr>
            <p:spPr bwMode="auto">
              <a:xfrm>
                <a:off x="565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9" name="Rectangle 714"/>
              <p:cNvSpPr>
                <a:spLocks noChangeArrowheads="1"/>
              </p:cNvSpPr>
              <p:nvPr/>
            </p:nvSpPr>
            <p:spPr bwMode="auto">
              <a:xfrm>
                <a:off x="5550" y="272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0" name="Rectangle 715"/>
              <p:cNvSpPr>
                <a:spLocks noChangeArrowheads="1"/>
              </p:cNvSpPr>
              <p:nvPr/>
            </p:nvSpPr>
            <p:spPr bwMode="auto">
              <a:xfrm>
                <a:off x="5592" y="2724"/>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1" name="Rectangle 716"/>
              <p:cNvSpPr>
                <a:spLocks noChangeArrowheads="1"/>
              </p:cNvSpPr>
              <p:nvPr/>
            </p:nvSpPr>
            <p:spPr bwMode="auto">
              <a:xfrm>
                <a:off x="557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2" name="Rectangle 717"/>
              <p:cNvSpPr>
                <a:spLocks noChangeArrowheads="1"/>
              </p:cNvSpPr>
              <p:nvPr/>
            </p:nvSpPr>
            <p:spPr bwMode="auto">
              <a:xfrm>
                <a:off x="5614" y="2780"/>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3" name="Rectangle 718"/>
              <p:cNvSpPr>
                <a:spLocks noChangeArrowheads="1"/>
              </p:cNvSpPr>
              <p:nvPr/>
            </p:nvSpPr>
            <p:spPr bwMode="auto">
              <a:xfrm>
                <a:off x="5550"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4" name="Rectangle 719"/>
              <p:cNvSpPr>
                <a:spLocks noChangeArrowheads="1"/>
              </p:cNvSpPr>
              <p:nvPr/>
            </p:nvSpPr>
            <p:spPr bwMode="auto">
              <a:xfrm>
                <a:off x="559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5" name="Rectangle 720"/>
              <p:cNvSpPr>
                <a:spLocks noChangeArrowheads="1"/>
              </p:cNvSpPr>
              <p:nvPr/>
            </p:nvSpPr>
            <p:spPr bwMode="auto">
              <a:xfrm>
                <a:off x="5744"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6" name="Rectangle 721"/>
              <p:cNvSpPr>
                <a:spLocks noChangeArrowheads="1"/>
              </p:cNvSpPr>
              <p:nvPr/>
            </p:nvSpPr>
            <p:spPr bwMode="auto">
              <a:xfrm>
                <a:off x="576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7" name="Rectangle 722"/>
              <p:cNvSpPr>
                <a:spLocks noChangeArrowheads="1"/>
              </p:cNvSpPr>
              <p:nvPr/>
            </p:nvSpPr>
            <p:spPr bwMode="auto">
              <a:xfrm>
                <a:off x="5786"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8" name="Rectangle 723"/>
              <p:cNvSpPr>
                <a:spLocks noChangeArrowheads="1"/>
              </p:cNvSpPr>
              <p:nvPr/>
            </p:nvSpPr>
            <p:spPr bwMode="auto">
              <a:xfrm>
                <a:off x="568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9" name="Rectangle 724"/>
              <p:cNvSpPr>
                <a:spLocks noChangeArrowheads="1"/>
              </p:cNvSpPr>
              <p:nvPr/>
            </p:nvSpPr>
            <p:spPr bwMode="auto">
              <a:xfrm>
                <a:off x="5722" y="1710"/>
                <a:ext cx="2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0" name="Rectangle 725"/>
              <p:cNvSpPr>
                <a:spLocks noChangeArrowheads="1"/>
              </p:cNvSpPr>
              <p:nvPr/>
            </p:nvSpPr>
            <p:spPr bwMode="auto">
              <a:xfrm>
                <a:off x="568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1" name="Rectangle 726"/>
              <p:cNvSpPr>
                <a:spLocks noChangeArrowheads="1"/>
              </p:cNvSpPr>
              <p:nvPr/>
            </p:nvSpPr>
            <p:spPr bwMode="auto">
              <a:xfrm>
                <a:off x="5786" y="18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2" name="Rectangle 727"/>
              <p:cNvSpPr>
                <a:spLocks noChangeArrowheads="1"/>
              </p:cNvSpPr>
              <p:nvPr/>
            </p:nvSpPr>
            <p:spPr bwMode="auto">
              <a:xfrm>
                <a:off x="5700" y="199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3" name="Rectangle 728"/>
              <p:cNvSpPr>
                <a:spLocks noChangeArrowheads="1"/>
              </p:cNvSpPr>
              <p:nvPr/>
            </p:nvSpPr>
            <p:spPr bwMode="auto">
              <a:xfrm>
                <a:off x="5786"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4" name="Rectangle 729"/>
              <p:cNvSpPr>
                <a:spLocks noChangeArrowheads="1"/>
              </p:cNvSpPr>
              <p:nvPr/>
            </p:nvSpPr>
            <p:spPr bwMode="auto">
              <a:xfrm>
                <a:off x="5636" y="227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5" name="Rectangle 730"/>
              <p:cNvSpPr>
                <a:spLocks noChangeArrowheads="1"/>
              </p:cNvSpPr>
              <p:nvPr/>
            </p:nvSpPr>
            <p:spPr bwMode="auto">
              <a:xfrm>
                <a:off x="574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6" name="Rectangle 731"/>
              <p:cNvSpPr>
                <a:spLocks noChangeArrowheads="1"/>
              </p:cNvSpPr>
              <p:nvPr/>
            </p:nvSpPr>
            <p:spPr bwMode="auto">
              <a:xfrm>
                <a:off x="5786"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7" name="Rectangle 732"/>
              <p:cNvSpPr>
                <a:spLocks noChangeArrowheads="1"/>
              </p:cNvSpPr>
              <p:nvPr/>
            </p:nvSpPr>
            <p:spPr bwMode="auto">
              <a:xfrm>
                <a:off x="5656" y="2387"/>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8" name="Rectangle 733"/>
              <p:cNvSpPr>
                <a:spLocks noChangeArrowheads="1"/>
              </p:cNvSpPr>
              <p:nvPr/>
            </p:nvSpPr>
            <p:spPr bwMode="auto">
              <a:xfrm>
                <a:off x="5786"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9" name="Rectangle 734"/>
              <p:cNvSpPr>
                <a:spLocks noChangeArrowheads="1"/>
              </p:cNvSpPr>
              <p:nvPr/>
            </p:nvSpPr>
            <p:spPr bwMode="auto">
              <a:xfrm>
                <a:off x="5786"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90" name="Rectangle 735"/>
              <p:cNvSpPr>
                <a:spLocks noChangeArrowheads="1"/>
              </p:cNvSpPr>
              <p:nvPr/>
            </p:nvSpPr>
            <p:spPr bwMode="auto">
              <a:xfrm>
                <a:off x="578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91" name="Rectangle 736"/>
              <p:cNvSpPr>
                <a:spLocks noChangeArrowheads="1"/>
              </p:cNvSpPr>
              <p:nvPr/>
            </p:nvSpPr>
            <p:spPr bwMode="auto">
              <a:xfrm>
                <a:off x="5700" y="266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2" name="Rectangle 737"/>
              <p:cNvSpPr>
                <a:spLocks noChangeArrowheads="1"/>
              </p:cNvSpPr>
              <p:nvPr/>
            </p:nvSpPr>
            <p:spPr bwMode="auto">
              <a:xfrm>
                <a:off x="57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3" name="Rectangle 738"/>
              <p:cNvSpPr>
                <a:spLocks noChangeArrowheads="1"/>
              </p:cNvSpPr>
              <p:nvPr/>
            </p:nvSpPr>
            <p:spPr bwMode="auto">
              <a:xfrm>
                <a:off x="5786"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4" name="Rectangle 739"/>
              <p:cNvSpPr>
                <a:spLocks noChangeArrowheads="1"/>
              </p:cNvSpPr>
              <p:nvPr/>
            </p:nvSpPr>
            <p:spPr bwMode="auto">
              <a:xfrm>
                <a:off x="570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5" name="Rectangle 740"/>
              <p:cNvSpPr>
                <a:spLocks noChangeArrowheads="1"/>
              </p:cNvSpPr>
              <p:nvPr/>
            </p:nvSpPr>
            <p:spPr bwMode="auto">
              <a:xfrm>
                <a:off x="559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6" name="Rectangle 741"/>
              <p:cNvSpPr>
                <a:spLocks noChangeArrowheads="1"/>
              </p:cNvSpPr>
              <p:nvPr/>
            </p:nvSpPr>
            <p:spPr bwMode="auto">
              <a:xfrm>
                <a:off x="572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7" name="Rectangle 742"/>
              <p:cNvSpPr>
                <a:spLocks noChangeArrowheads="1"/>
              </p:cNvSpPr>
              <p:nvPr/>
            </p:nvSpPr>
            <p:spPr bwMode="auto">
              <a:xfrm>
                <a:off x="5550"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8" name="Rectangle 743"/>
              <p:cNvSpPr>
                <a:spLocks noChangeArrowheads="1"/>
              </p:cNvSpPr>
              <p:nvPr/>
            </p:nvSpPr>
            <p:spPr bwMode="auto">
              <a:xfrm>
                <a:off x="563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9" name="Rectangle 744"/>
              <p:cNvSpPr>
                <a:spLocks noChangeArrowheads="1"/>
              </p:cNvSpPr>
              <p:nvPr/>
            </p:nvSpPr>
            <p:spPr bwMode="auto">
              <a:xfrm>
                <a:off x="5658"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0" name="Rectangle 745"/>
              <p:cNvSpPr>
                <a:spLocks noChangeArrowheads="1"/>
              </p:cNvSpPr>
              <p:nvPr/>
            </p:nvSpPr>
            <p:spPr bwMode="auto">
              <a:xfrm>
                <a:off x="5656"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1" name="Rectangle 746"/>
              <p:cNvSpPr>
                <a:spLocks noChangeArrowheads="1"/>
              </p:cNvSpPr>
              <p:nvPr/>
            </p:nvSpPr>
            <p:spPr bwMode="auto">
              <a:xfrm>
                <a:off x="5614"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2" name="Rectangle 747"/>
              <p:cNvSpPr>
                <a:spLocks noChangeArrowheads="1"/>
              </p:cNvSpPr>
              <p:nvPr/>
            </p:nvSpPr>
            <p:spPr bwMode="auto">
              <a:xfrm>
                <a:off x="555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3" name="Rectangle 748"/>
              <p:cNvSpPr>
                <a:spLocks noChangeArrowheads="1"/>
              </p:cNvSpPr>
              <p:nvPr/>
            </p:nvSpPr>
            <p:spPr bwMode="auto">
              <a:xfrm>
                <a:off x="559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4" name="Rectangle 749"/>
              <p:cNvSpPr>
                <a:spLocks noChangeArrowheads="1"/>
              </p:cNvSpPr>
              <p:nvPr/>
            </p:nvSpPr>
            <p:spPr bwMode="auto">
              <a:xfrm>
                <a:off x="5614"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5" name="Rectangle 750"/>
              <p:cNvSpPr>
                <a:spLocks noChangeArrowheads="1"/>
              </p:cNvSpPr>
              <p:nvPr/>
            </p:nvSpPr>
            <p:spPr bwMode="auto">
              <a:xfrm>
                <a:off x="5722"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6" name="Rectangle 751"/>
              <p:cNvSpPr>
                <a:spLocks noChangeArrowheads="1"/>
              </p:cNvSpPr>
              <p:nvPr/>
            </p:nvSpPr>
            <p:spPr bwMode="auto">
              <a:xfrm>
                <a:off x="5550"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7" name="Rectangle 752"/>
              <p:cNvSpPr>
                <a:spLocks noChangeArrowheads="1"/>
              </p:cNvSpPr>
              <p:nvPr/>
            </p:nvSpPr>
            <p:spPr bwMode="auto">
              <a:xfrm>
                <a:off x="5700" y="31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8" name="Rectangle 753"/>
              <p:cNvSpPr>
                <a:spLocks noChangeArrowheads="1"/>
              </p:cNvSpPr>
              <p:nvPr/>
            </p:nvSpPr>
            <p:spPr bwMode="auto">
              <a:xfrm>
                <a:off x="5614"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9" name="Rectangle 754"/>
              <p:cNvSpPr>
                <a:spLocks noChangeArrowheads="1"/>
              </p:cNvSpPr>
              <p:nvPr/>
            </p:nvSpPr>
            <p:spPr bwMode="auto">
              <a:xfrm>
                <a:off x="568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0" name="Rectangle 755"/>
              <p:cNvSpPr>
                <a:spLocks noChangeArrowheads="1"/>
              </p:cNvSpPr>
              <p:nvPr/>
            </p:nvSpPr>
            <p:spPr bwMode="auto">
              <a:xfrm>
                <a:off x="5550"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1" name="Rectangle 756"/>
              <p:cNvSpPr>
                <a:spLocks noChangeArrowheads="1"/>
              </p:cNvSpPr>
              <p:nvPr/>
            </p:nvSpPr>
            <p:spPr bwMode="auto">
              <a:xfrm>
                <a:off x="5656" y="3294"/>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2" name="Rectangle 757"/>
              <p:cNvSpPr>
                <a:spLocks noChangeArrowheads="1"/>
              </p:cNvSpPr>
              <p:nvPr/>
            </p:nvSpPr>
            <p:spPr bwMode="auto">
              <a:xfrm>
                <a:off x="5614"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3" name="Rectangle 758"/>
              <p:cNvSpPr>
                <a:spLocks noChangeArrowheads="1"/>
              </p:cNvSpPr>
              <p:nvPr/>
            </p:nvSpPr>
            <p:spPr bwMode="auto">
              <a:xfrm>
                <a:off x="5550"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4" name="Rectangle 759"/>
              <p:cNvSpPr>
                <a:spLocks noChangeArrowheads="1"/>
              </p:cNvSpPr>
              <p:nvPr/>
            </p:nvSpPr>
            <p:spPr bwMode="auto">
              <a:xfrm>
                <a:off x="565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5" name="Rectangle 760"/>
              <p:cNvSpPr>
                <a:spLocks noChangeArrowheads="1"/>
              </p:cNvSpPr>
              <p:nvPr/>
            </p:nvSpPr>
            <p:spPr bwMode="auto">
              <a:xfrm>
                <a:off x="578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6" name="Rectangle 761"/>
              <p:cNvSpPr>
                <a:spLocks noChangeArrowheads="1"/>
              </p:cNvSpPr>
              <p:nvPr/>
            </p:nvSpPr>
            <p:spPr bwMode="auto">
              <a:xfrm>
                <a:off x="5786" y="350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7" name="Rectangle 762"/>
              <p:cNvSpPr>
                <a:spLocks noChangeArrowheads="1"/>
              </p:cNvSpPr>
              <p:nvPr/>
            </p:nvSpPr>
            <p:spPr bwMode="auto">
              <a:xfrm>
                <a:off x="5550" y="356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8" name="Rectangle 763"/>
              <p:cNvSpPr>
                <a:spLocks noChangeArrowheads="1"/>
              </p:cNvSpPr>
              <p:nvPr/>
            </p:nvSpPr>
            <p:spPr bwMode="auto">
              <a:xfrm>
                <a:off x="565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9" name="Rectangle 764"/>
              <p:cNvSpPr>
                <a:spLocks noChangeArrowheads="1"/>
              </p:cNvSpPr>
              <p:nvPr/>
            </p:nvSpPr>
            <p:spPr bwMode="auto">
              <a:xfrm>
                <a:off x="5656" y="367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0" name="Rectangle 765"/>
              <p:cNvSpPr>
                <a:spLocks noChangeArrowheads="1"/>
              </p:cNvSpPr>
              <p:nvPr/>
            </p:nvSpPr>
            <p:spPr bwMode="auto">
              <a:xfrm>
                <a:off x="578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1" name="Rectangle 766"/>
              <p:cNvSpPr>
                <a:spLocks noChangeArrowheads="1"/>
              </p:cNvSpPr>
              <p:nvPr/>
            </p:nvSpPr>
            <p:spPr bwMode="auto">
              <a:xfrm>
                <a:off x="578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2" name="Rectangle 767"/>
              <p:cNvSpPr>
                <a:spLocks noChangeArrowheads="1"/>
              </p:cNvSpPr>
              <p:nvPr/>
            </p:nvSpPr>
            <p:spPr bwMode="auto">
              <a:xfrm>
                <a:off x="580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3" name="Rectangle 768"/>
              <p:cNvSpPr>
                <a:spLocks noChangeArrowheads="1"/>
              </p:cNvSpPr>
              <p:nvPr/>
            </p:nvSpPr>
            <p:spPr bwMode="auto">
              <a:xfrm>
                <a:off x="5828"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4" name="Rectangle 769"/>
              <p:cNvSpPr>
                <a:spLocks noChangeArrowheads="1"/>
              </p:cNvSpPr>
              <p:nvPr/>
            </p:nvSpPr>
            <p:spPr bwMode="auto">
              <a:xfrm>
                <a:off x="58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5" name="Rectangle 770"/>
              <p:cNvSpPr>
                <a:spLocks noChangeArrowheads="1"/>
              </p:cNvSpPr>
              <p:nvPr/>
            </p:nvSpPr>
            <p:spPr bwMode="auto">
              <a:xfrm>
                <a:off x="58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6" name="Rectangle 771"/>
              <p:cNvSpPr>
                <a:spLocks noChangeArrowheads="1"/>
              </p:cNvSpPr>
              <p:nvPr/>
            </p:nvSpPr>
            <p:spPr bwMode="auto">
              <a:xfrm>
                <a:off x="589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7" name="Rectangle 772"/>
              <p:cNvSpPr>
                <a:spLocks noChangeArrowheads="1"/>
              </p:cNvSpPr>
              <p:nvPr/>
            </p:nvSpPr>
            <p:spPr bwMode="auto">
              <a:xfrm>
                <a:off x="5806" y="1880"/>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8" name="Rectangle 773"/>
              <p:cNvSpPr>
                <a:spLocks noChangeArrowheads="1"/>
              </p:cNvSpPr>
              <p:nvPr/>
            </p:nvSpPr>
            <p:spPr bwMode="auto">
              <a:xfrm>
                <a:off x="5784"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9" name="Rectangle 774"/>
              <p:cNvSpPr>
                <a:spLocks noChangeArrowheads="1"/>
              </p:cNvSpPr>
              <p:nvPr/>
            </p:nvSpPr>
            <p:spPr bwMode="auto">
              <a:xfrm>
                <a:off x="5592" y="2105"/>
                <a:ext cx="22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0" name="Rectangle 775"/>
              <p:cNvSpPr>
                <a:spLocks noChangeArrowheads="1"/>
              </p:cNvSpPr>
              <p:nvPr/>
            </p:nvSpPr>
            <p:spPr bwMode="auto">
              <a:xfrm>
                <a:off x="5850" y="2105"/>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1" name="Rectangle 776"/>
              <p:cNvSpPr>
                <a:spLocks noChangeArrowheads="1"/>
              </p:cNvSpPr>
              <p:nvPr/>
            </p:nvSpPr>
            <p:spPr bwMode="auto">
              <a:xfrm>
                <a:off x="5684" y="2217"/>
                <a:ext cx="220"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2" name="Rectangle 777"/>
              <p:cNvSpPr>
                <a:spLocks noChangeArrowheads="1"/>
              </p:cNvSpPr>
              <p:nvPr/>
            </p:nvSpPr>
            <p:spPr bwMode="auto">
              <a:xfrm>
                <a:off x="578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3" name="Rectangle 778"/>
              <p:cNvSpPr>
                <a:spLocks noChangeArrowheads="1"/>
              </p:cNvSpPr>
              <p:nvPr/>
            </p:nvSpPr>
            <p:spPr bwMode="auto">
              <a:xfrm>
                <a:off x="580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4" name="Rectangle 779"/>
              <p:cNvSpPr>
                <a:spLocks noChangeArrowheads="1"/>
              </p:cNvSpPr>
              <p:nvPr/>
            </p:nvSpPr>
            <p:spPr bwMode="auto">
              <a:xfrm>
                <a:off x="5806" y="2387"/>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5" name="Rectangle 780"/>
              <p:cNvSpPr>
                <a:spLocks noChangeArrowheads="1"/>
              </p:cNvSpPr>
              <p:nvPr/>
            </p:nvSpPr>
            <p:spPr bwMode="auto">
              <a:xfrm>
                <a:off x="589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6" name="Rectangle 781"/>
              <p:cNvSpPr>
                <a:spLocks noChangeArrowheads="1"/>
              </p:cNvSpPr>
              <p:nvPr/>
            </p:nvSpPr>
            <p:spPr bwMode="auto">
              <a:xfrm>
                <a:off x="5784"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7" name="Rectangle 782"/>
              <p:cNvSpPr>
                <a:spLocks noChangeArrowheads="1"/>
              </p:cNvSpPr>
              <p:nvPr/>
            </p:nvSpPr>
            <p:spPr bwMode="auto">
              <a:xfrm>
                <a:off x="5784"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8" name="Rectangle 783"/>
              <p:cNvSpPr>
                <a:spLocks noChangeArrowheads="1"/>
              </p:cNvSpPr>
              <p:nvPr/>
            </p:nvSpPr>
            <p:spPr bwMode="auto">
              <a:xfrm>
                <a:off x="589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9" name="Rectangle 784"/>
              <p:cNvSpPr>
                <a:spLocks noChangeArrowheads="1"/>
              </p:cNvSpPr>
              <p:nvPr/>
            </p:nvSpPr>
            <p:spPr bwMode="auto">
              <a:xfrm>
                <a:off x="580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0" name="Rectangle 785"/>
              <p:cNvSpPr>
                <a:spLocks noChangeArrowheads="1"/>
              </p:cNvSpPr>
              <p:nvPr/>
            </p:nvSpPr>
            <p:spPr bwMode="auto">
              <a:xfrm>
                <a:off x="5828" y="2780"/>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1" name="Rectangle 786"/>
              <p:cNvSpPr>
                <a:spLocks noChangeArrowheads="1"/>
              </p:cNvSpPr>
              <p:nvPr/>
            </p:nvSpPr>
            <p:spPr bwMode="auto">
              <a:xfrm>
                <a:off x="591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2" name="Rectangle 787"/>
              <p:cNvSpPr>
                <a:spLocks noChangeArrowheads="1"/>
              </p:cNvSpPr>
              <p:nvPr/>
            </p:nvSpPr>
            <p:spPr bwMode="auto">
              <a:xfrm>
                <a:off x="593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3" name="Rectangle 788"/>
              <p:cNvSpPr>
                <a:spLocks noChangeArrowheads="1"/>
              </p:cNvSpPr>
              <p:nvPr/>
            </p:nvSpPr>
            <p:spPr bwMode="auto">
              <a:xfrm>
                <a:off x="598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4" name="Rectangle 789"/>
              <p:cNvSpPr>
                <a:spLocks noChangeArrowheads="1"/>
              </p:cNvSpPr>
              <p:nvPr/>
            </p:nvSpPr>
            <p:spPr bwMode="auto">
              <a:xfrm>
                <a:off x="600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5" name="Rectangle 790"/>
              <p:cNvSpPr>
                <a:spLocks noChangeArrowheads="1"/>
              </p:cNvSpPr>
              <p:nvPr/>
            </p:nvSpPr>
            <p:spPr bwMode="auto">
              <a:xfrm>
                <a:off x="602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6" name="Rectangle 791"/>
              <p:cNvSpPr>
                <a:spLocks noChangeArrowheads="1"/>
              </p:cNvSpPr>
              <p:nvPr/>
            </p:nvSpPr>
            <p:spPr bwMode="auto">
              <a:xfrm>
                <a:off x="602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7" name="Rectangle 792"/>
              <p:cNvSpPr>
                <a:spLocks noChangeArrowheads="1"/>
              </p:cNvSpPr>
              <p:nvPr/>
            </p:nvSpPr>
            <p:spPr bwMode="auto">
              <a:xfrm>
                <a:off x="5700" y="1824"/>
                <a:ext cx="228"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8" name="Rectangle 793"/>
              <p:cNvSpPr>
                <a:spLocks noChangeArrowheads="1"/>
              </p:cNvSpPr>
              <p:nvPr/>
            </p:nvSpPr>
            <p:spPr bwMode="auto">
              <a:xfrm>
                <a:off x="5942" y="1824"/>
                <a:ext cx="7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9" name="Rectangle 794"/>
              <p:cNvSpPr>
                <a:spLocks noChangeArrowheads="1"/>
              </p:cNvSpPr>
              <p:nvPr/>
            </p:nvSpPr>
            <p:spPr bwMode="auto">
              <a:xfrm>
                <a:off x="6022"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0" name="Rectangle 795"/>
              <p:cNvSpPr>
                <a:spLocks noChangeArrowheads="1"/>
              </p:cNvSpPr>
              <p:nvPr/>
            </p:nvSpPr>
            <p:spPr bwMode="auto">
              <a:xfrm>
                <a:off x="6022" y="18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1" name="Rectangle 796"/>
              <p:cNvSpPr>
                <a:spLocks noChangeArrowheads="1"/>
              </p:cNvSpPr>
              <p:nvPr/>
            </p:nvSpPr>
            <p:spPr bwMode="auto">
              <a:xfrm>
                <a:off x="5700" y="1936"/>
                <a:ext cx="228"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2" name="Rectangle 797"/>
              <p:cNvSpPr>
                <a:spLocks noChangeArrowheads="1"/>
              </p:cNvSpPr>
              <p:nvPr/>
            </p:nvSpPr>
            <p:spPr bwMode="auto">
              <a:xfrm>
                <a:off x="5958"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3" name="Rectangle 798"/>
              <p:cNvSpPr>
                <a:spLocks noChangeArrowheads="1"/>
              </p:cNvSpPr>
              <p:nvPr/>
            </p:nvSpPr>
            <p:spPr bwMode="auto">
              <a:xfrm>
                <a:off x="5978" y="1936"/>
                <a:ext cx="36"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4" name="Rectangle 799"/>
              <p:cNvSpPr>
                <a:spLocks noChangeArrowheads="1"/>
              </p:cNvSpPr>
              <p:nvPr/>
            </p:nvSpPr>
            <p:spPr bwMode="auto">
              <a:xfrm>
                <a:off x="5914" y="204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5" name="Rectangle 800"/>
              <p:cNvSpPr>
                <a:spLocks noChangeArrowheads="1"/>
              </p:cNvSpPr>
              <p:nvPr/>
            </p:nvSpPr>
            <p:spPr bwMode="auto">
              <a:xfrm>
                <a:off x="5958"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6" name="Rectangle 801"/>
              <p:cNvSpPr>
                <a:spLocks noChangeArrowheads="1"/>
              </p:cNvSpPr>
              <p:nvPr/>
            </p:nvSpPr>
            <p:spPr bwMode="auto">
              <a:xfrm>
                <a:off x="6022"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7" name="Rectangle 802"/>
              <p:cNvSpPr>
                <a:spLocks noChangeArrowheads="1"/>
              </p:cNvSpPr>
              <p:nvPr/>
            </p:nvSpPr>
            <p:spPr bwMode="auto">
              <a:xfrm>
                <a:off x="5936"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8" name="Rectangle 803"/>
              <p:cNvSpPr>
                <a:spLocks noChangeArrowheads="1"/>
              </p:cNvSpPr>
              <p:nvPr/>
            </p:nvSpPr>
            <p:spPr bwMode="auto">
              <a:xfrm>
                <a:off x="6000" y="21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9" name="Rectangle 804"/>
              <p:cNvSpPr>
                <a:spLocks noChangeArrowheads="1"/>
              </p:cNvSpPr>
              <p:nvPr/>
            </p:nvSpPr>
            <p:spPr bwMode="auto">
              <a:xfrm>
                <a:off x="6022"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0" name="Rectangle 805"/>
              <p:cNvSpPr>
                <a:spLocks noChangeArrowheads="1"/>
              </p:cNvSpPr>
              <p:nvPr/>
            </p:nvSpPr>
            <p:spPr bwMode="auto">
              <a:xfrm>
                <a:off x="5980"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1" name="Rectangle 806"/>
              <p:cNvSpPr>
                <a:spLocks noChangeArrowheads="1"/>
              </p:cNvSpPr>
              <p:nvPr/>
            </p:nvSpPr>
            <p:spPr bwMode="auto">
              <a:xfrm>
                <a:off x="6022"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2" name="Rectangle 807"/>
              <p:cNvSpPr>
                <a:spLocks noChangeArrowheads="1"/>
              </p:cNvSpPr>
              <p:nvPr/>
            </p:nvSpPr>
            <p:spPr bwMode="auto">
              <a:xfrm>
                <a:off x="5980" y="2217"/>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3" name="Rectangle 808"/>
              <p:cNvSpPr>
                <a:spLocks noChangeArrowheads="1"/>
              </p:cNvSpPr>
              <p:nvPr/>
            </p:nvSpPr>
            <p:spPr bwMode="auto">
              <a:xfrm>
                <a:off x="6022" y="22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4" name="Rectangle 809"/>
              <p:cNvSpPr>
                <a:spLocks noChangeArrowheads="1"/>
              </p:cNvSpPr>
              <p:nvPr/>
            </p:nvSpPr>
            <p:spPr bwMode="auto">
              <a:xfrm>
                <a:off x="5870" y="2273"/>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5" name="Rectangle 810"/>
              <p:cNvSpPr>
                <a:spLocks noChangeArrowheads="1"/>
              </p:cNvSpPr>
              <p:nvPr/>
            </p:nvSpPr>
            <p:spPr bwMode="auto">
              <a:xfrm>
                <a:off x="5980" y="2273"/>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1" name="Group 1012"/>
            <p:cNvGrpSpPr/>
            <p:nvPr/>
          </p:nvGrpSpPr>
          <p:grpSpPr bwMode="auto">
            <a:xfrm>
              <a:off x="-3900818" y="-1035049"/>
              <a:ext cx="2209875" cy="4397375"/>
              <a:chOff x="4814" y="935"/>
              <a:chExt cx="1392" cy="2770"/>
            </a:xfrm>
            <a:grpFill/>
          </p:grpSpPr>
          <p:sp>
            <p:nvSpPr>
              <p:cNvPr id="966" name="Rectangle 812"/>
              <p:cNvSpPr>
                <a:spLocks noChangeArrowheads="1"/>
              </p:cNvSpPr>
              <p:nvPr/>
            </p:nvSpPr>
            <p:spPr bwMode="auto">
              <a:xfrm>
                <a:off x="6022"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7" name="Rectangle 813"/>
              <p:cNvSpPr>
                <a:spLocks noChangeArrowheads="1"/>
              </p:cNvSpPr>
              <p:nvPr/>
            </p:nvSpPr>
            <p:spPr bwMode="auto">
              <a:xfrm>
                <a:off x="6002" y="2329"/>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8" name="Rectangle 814"/>
              <p:cNvSpPr>
                <a:spLocks noChangeArrowheads="1"/>
              </p:cNvSpPr>
              <p:nvPr/>
            </p:nvSpPr>
            <p:spPr bwMode="auto">
              <a:xfrm>
                <a:off x="5936"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9" name="Rectangle 815"/>
              <p:cNvSpPr>
                <a:spLocks noChangeArrowheads="1"/>
              </p:cNvSpPr>
              <p:nvPr/>
            </p:nvSpPr>
            <p:spPr bwMode="auto">
              <a:xfrm>
                <a:off x="5980"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0" name="Rectangle 816"/>
              <p:cNvSpPr>
                <a:spLocks noChangeArrowheads="1"/>
              </p:cNvSpPr>
              <p:nvPr/>
            </p:nvSpPr>
            <p:spPr bwMode="auto">
              <a:xfrm>
                <a:off x="600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71" name="Rectangle 817"/>
              <p:cNvSpPr>
                <a:spLocks noChangeArrowheads="1"/>
              </p:cNvSpPr>
              <p:nvPr/>
            </p:nvSpPr>
            <p:spPr bwMode="auto">
              <a:xfrm>
                <a:off x="6022"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2" name="Rectangle 818"/>
              <p:cNvSpPr>
                <a:spLocks noChangeArrowheads="1"/>
              </p:cNvSpPr>
              <p:nvPr/>
            </p:nvSpPr>
            <p:spPr bwMode="auto">
              <a:xfrm>
                <a:off x="5936" y="2443"/>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73" name="Rectangle 819"/>
              <p:cNvSpPr>
                <a:spLocks noChangeArrowheads="1"/>
              </p:cNvSpPr>
              <p:nvPr/>
            </p:nvSpPr>
            <p:spPr bwMode="auto">
              <a:xfrm>
                <a:off x="602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4" name="Rectangle 820"/>
              <p:cNvSpPr>
                <a:spLocks noChangeArrowheads="1"/>
              </p:cNvSpPr>
              <p:nvPr/>
            </p:nvSpPr>
            <p:spPr bwMode="auto">
              <a:xfrm>
                <a:off x="6022"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5" name="Rectangle 821"/>
              <p:cNvSpPr>
                <a:spLocks noChangeArrowheads="1"/>
              </p:cNvSpPr>
              <p:nvPr/>
            </p:nvSpPr>
            <p:spPr bwMode="auto">
              <a:xfrm>
                <a:off x="5914" y="255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76" name="Rectangle 822"/>
              <p:cNvSpPr>
                <a:spLocks noChangeArrowheads="1"/>
              </p:cNvSpPr>
              <p:nvPr/>
            </p:nvSpPr>
            <p:spPr bwMode="auto">
              <a:xfrm>
                <a:off x="5980" y="255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7" name="Rectangle 823"/>
              <p:cNvSpPr>
                <a:spLocks noChangeArrowheads="1"/>
              </p:cNvSpPr>
              <p:nvPr/>
            </p:nvSpPr>
            <p:spPr bwMode="auto">
              <a:xfrm>
                <a:off x="6002" y="2555"/>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8" name="Rectangle 824"/>
              <p:cNvSpPr>
                <a:spLocks noChangeArrowheads="1"/>
              </p:cNvSpPr>
              <p:nvPr/>
            </p:nvSpPr>
            <p:spPr bwMode="auto">
              <a:xfrm>
                <a:off x="602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979" name="Rectangle 825"/>
              <p:cNvSpPr>
                <a:spLocks noChangeArrowheads="1"/>
              </p:cNvSpPr>
              <p:nvPr/>
            </p:nvSpPr>
            <p:spPr bwMode="auto">
              <a:xfrm>
                <a:off x="5958"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0" name="Rectangle 826"/>
              <p:cNvSpPr>
                <a:spLocks noChangeArrowheads="1"/>
              </p:cNvSpPr>
              <p:nvPr/>
            </p:nvSpPr>
            <p:spPr bwMode="auto">
              <a:xfrm>
                <a:off x="60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1" name="Rectangle 827"/>
              <p:cNvSpPr>
                <a:spLocks noChangeArrowheads="1"/>
              </p:cNvSpPr>
              <p:nvPr/>
            </p:nvSpPr>
            <p:spPr bwMode="auto">
              <a:xfrm>
                <a:off x="6000" y="272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2" name="Rectangle 828"/>
              <p:cNvSpPr>
                <a:spLocks noChangeArrowheads="1"/>
              </p:cNvSpPr>
              <p:nvPr/>
            </p:nvSpPr>
            <p:spPr bwMode="auto">
              <a:xfrm>
                <a:off x="593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3" name="Rectangle 829"/>
              <p:cNvSpPr>
                <a:spLocks noChangeArrowheads="1"/>
              </p:cNvSpPr>
              <p:nvPr/>
            </p:nvSpPr>
            <p:spPr bwMode="auto">
              <a:xfrm>
                <a:off x="5980"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4" name="Rectangle 830"/>
              <p:cNvSpPr>
                <a:spLocks noChangeArrowheads="1"/>
              </p:cNvSpPr>
              <p:nvPr/>
            </p:nvSpPr>
            <p:spPr bwMode="auto">
              <a:xfrm>
                <a:off x="6022"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5" name="Rectangle 831"/>
              <p:cNvSpPr>
                <a:spLocks noChangeArrowheads="1"/>
              </p:cNvSpPr>
              <p:nvPr/>
            </p:nvSpPr>
            <p:spPr bwMode="auto">
              <a:xfrm>
                <a:off x="5914" y="283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6" name="Rectangle 832"/>
              <p:cNvSpPr>
                <a:spLocks noChangeArrowheads="1"/>
              </p:cNvSpPr>
              <p:nvPr/>
            </p:nvSpPr>
            <p:spPr bwMode="auto">
              <a:xfrm>
                <a:off x="602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7" name="Rectangle 833"/>
              <p:cNvSpPr>
                <a:spLocks noChangeArrowheads="1"/>
              </p:cNvSpPr>
              <p:nvPr/>
            </p:nvSpPr>
            <p:spPr bwMode="auto">
              <a:xfrm>
                <a:off x="5914" y="289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8" name="Rectangle 834"/>
              <p:cNvSpPr>
                <a:spLocks noChangeArrowheads="1"/>
              </p:cNvSpPr>
              <p:nvPr/>
            </p:nvSpPr>
            <p:spPr bwMode="auto">
              <a:xfrm>
                <a:off x="5958"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9" name="Rectangle 835"/>
              <p:cNvSpPr>
                <a:spLocks noChangeArrowheads="1"/>
              </p:cNvSpPr>
              <p:nvPr/>
            </p:nvSpPr>
            <p:spPr bwMode="auto">
              <a:xfrm>
                <a:off x="5656"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0" name="Rectangle 836"/>
              <p:cNvSpPr>
                <a:spLocks noChangeArrowheads="1"/>
              </p:cNvSpPr>
              <p:nvPr/>
            </p:nvSpPr>
            <p:spPr bwMode="auto">
              <a:xfrm>
                <a:off x="580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1" name="Rectangle 837"/>
              <p:cNvSpPr>
                <a:spLocks noChangeArrowheads="1"/>
              </p:cNvSpPr>
              <p:nvPr/>
            </p:nvSpPr>
            <p:spPr bwMode="auto">
              <a:xfrm>
                <a:off x="5870"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2" name="Rectangle 838"/>
              <p:cNvSpPr>
                <a:spLocks noChangeArrowheads="1"/>
              </p:cNvSpPr>
              <p:nvPr/>
            </p:nvSpPr>
            <p:spPr bwMode="auto">
              <a:xfrm>
                <a:off x="5914"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3" name="Rectangle 839"/>
              <p:cNvSpPr>
                <a:spLocks noChangeArrowheads="1"/>
              </p:cNvSpPr>
              <p:nvPr/>
            </p:nvSpPr>
            <p:spPr bwMode="auto">
              <a:xfrm>
                <a:off x="6022"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4" name="Rectangle 840"/>
              <p:cNvSpPr>
                <a:spLocks noChangeArrowheads="1"/>
              </p:cNvSpPr>
              <p:nvPr/>
            </p:nvSpPr>
            <p:spPr bwMode="auto">
              <a:xfrm>
                <a:off x="5850"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5" name="Rectangle 841"/>
              <p:cNvSpPr>
                <a:spLocks noChangeArrowheads="1"/>
              </p:cNvSpPr>
              <p:nvPr/>
            </p:nvSpPr>
            <p:spPr bwMode="auto">
              <a:xfrm>
                <a:off x="6000"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6" name="Rectangle 842"/>
              <p:cNvSpPr>
                <a:spLocks noChangeArrowheads="1"/>
              </p:cNvSpPr>
              <p:nvPr/>
            </p:nvSpPr>
            <p:spPr bwMode="auto">
              <a:xfrm>
                <a:off x="6022"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7" name="Rectangle 843"/>
              <p:cNvSpPr>
                <a:spLocks noChangeArrowheads="1"/>
              </p:cNvSpPr>
              <p:nvPr/>
            </p:nvSpPr>
            <p:spPr bwMode="auto">
              <a:xfrm>
                <a:off x="5936"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8" name="Rectangle 844"/>
              <p:cNvSpPr>
                <a:spLocks noChangeArrowheads="1"/>
              </p:cNvSpPr>
              <p:nvPr/>
            </p:nvSpPr>
            <p:spPr bwMode="auto">
              <a:xfrm>
                <a:off x="598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9" name="Rectangle 845"/>
              <p:cNvSpPr>
                <a:spLocks noChangeArrowheads="1"/>
              </p:cNvSpPr>
              <p:nvPr/>
            </p:nvSpPr>
            <p:spPr bwMode="auto">
              <a:xfrm>
                <a:off x="602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0" name="Rectangle 846"/>
              <p:cNvSpPr>
                <a:spLocks noChangeArrowheads="1"/>
              </p:cNvSpPr>
              <p:nvPr/>
            </p:nvSpPr>
            <p:spPr bwMode="auto">
              <a:xfrm>
                <a:off x="585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1" name="Rectangle 847"/>
              <p:cNvSpPr>
                <a:spLocks noChangeArrowheads="1"/>
              </p:cNvSpPr>
              <p:nvPr/>
            </p:nvSpPr>
            <p:spPr bwMode="auto">
              <a:xfrm>
                <a:off x="5806"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2" name="Rectangle 848"/>
              <p:cNvSpPr>
                <a:spLocks noChangeArrowheads="1"/>
              </p:cNvSpPr>
              <p:nvPr/>
            </p:nvSpPr>
            <p:spPr bwMode="auto">
              <a:xfrm>
                <a:off x="5958"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3" name="Rectangle 849"/>
              <p:cNvSpPr>
                <a:spLocks noChangeArrowheads="1"/>
              </p:cNvSpPr>
              <p:nvPr/>
            </p:nvSpPr>
            <p:spPr bwMode="auto">
              <a:xfrm>
                <a:off x="598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4" name="Rectangle 850"/>
              <p:cNvSpPr>
                <a:spLocks noChangeArrowheads="1"/>
              </p:cNvSpPr>
              <p:nvPr/>
            </p:nvSpPr>
            <p:spPr bwMode="auto">
              <a:xfrm>
                <a:off x="5936"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5" name="Rectangle 851"/>
              <p:cNvSpPr>
                <a:spLocks noChangeArrowheads="1"/>
              </p:cNvSpPr>
              <p:nvPr/>
            </p:nvSpPr>
            <p:spPr bwMode="auto">
              <a:xfrm>
                <a:off x="589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6" name="Rectangle 852"/>
              <p:cNvSpPr>
                <a:spLocks noChangeArrowheads="1"/>
              </p:cNvSpPr>
              <p:nvPr/>
            </p:nvSpPr>
            <p:spPr bwMode="auto">
              <a:xfrm>
                <a:off x="602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7" name="Rectangle 853"/>
              <p:cNvSpPr>
                <a:spLocks noChangeArrowheads="1"/>
              </p:cNvSpPr>
              <p:nvPr/>
            </p:nvSpPr>
            <p:spPr bwMode="auto">
              <a:xfrm>
                <a:off x="585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8" name="Rectangle 854"/>
              <p:cNvSpPr>
                <a:spLocks noChangeArrowheads="1"/>
              </p:cNvSpPr>
              <p:nvPr/>
            </p:nvSpPr>
            <p:spPr bwMode="auto">
              <a:xfrm>
                <a:off x="6022"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9" name="Rectangle 855"/>
              <p:cNvSpPr>
                <a:spLocks noChangeArrowheads="1"/>
              </p:cNvSpPr>
              <p:nvPr/>
            </p:nvSpPr>
            <p:spPr bwMode="auto">
              <a:xfrm>
                <a:off x="5936"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0" name="Rectangle 856"/>
              <p:cNvSpPr>
                <a:spLocks noChangeArrowheads="1"/>
              </p:cNvSpPr>
              <p:nvPr/>
            </p:nvSpPr>
            <p:spPr bwMode="auto">
              <a:xfrm>
                <a:off x="5828"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1" name="Rectangle 857"/>
              <p:cNvSpPr>
                <a:spLocks noChangeArrowheads="1"/>
              </p:cNvSpPr>
              <p:nvPr/>
            </p:nvSpPr>
            <p:spPr bwMode="auto">
              <a:xfrm>
                <a:off x="5892"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2" name="Rectangle 858"/>
              <p:cNvSpPr>
                <a:spLocks noChangeArrowheads="1"/>
              </p:cNvSpPr>
              <p:nvPr/>
            </p:nvSpPr>
            <p:spPr bwMode="auto">
              <a:xfrm>
                <a:off x="589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3" name="Rectangle 859"/>
              <p:cNvSpPr>
                <a:spLocks noChangeArrowheads="1"/>
              </p:cNvSpPr>
              <p:nvPr/>
            </p:nvSpPr>
            <p:spPr bwMode="auto">
              <a:xfrm>
                <a:off x="602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4" name="Rectangle 860"/>
              <p:cNvSpPr>
                <a:spLocks noChangeArrowheads="1"/>
              </p:cNvSpPr>
              <p:nvPr/>
            </p:nvSpPr>
            <p:spPr bwMode="auto">
              <a:xfrm>
                <a:off x="5936"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5" name="Rectangle 861"/>
              <p:cNvSpPr>
                <a:spLocks noChangeArrowheads="1"/>
              </p:cNvSpPr>
              <p:nvPr/>
            </p:nvSpPr>
            <p:spPr bwMode="auto">
              <a:xfrm>
                <a:off x="5850"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6" name="Rectangle 862"/>
              <p:cNvSpPr>
                <a:spLocks noChangeArrowheads="1"/>
              </p:cNvSpPr>
              <p:nvPr/>
            </p:nvSpPr>
            <p:spPr bwMode="auto">
              <a:xfrm>
                <a:off x="5784"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7" name="Rectangle 863"/>
              <p:cNvSpPr>
                <a:spLocks noChangeArrowheads="1"/>
              </p:cNvSpPr>
              <p:nvPr/>
            </p:nvSpPr>
            <p:spPr bwMode="auto">
              <a:xfrm>
                <a:off x="589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8" name="Rectangle 864"/>
              <p:cNvSpPr>
                <a:spLocks noChangeArrowheads="1"/>
              </p:cNvSpPr>
              <p:nvPr/>
            </p:nvSpPr>
            <p:spPr bwMode="auto">
              <a:xfrm>
                <a:off x="602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9" name="Rectangle 865"/>
              <p:cNvSpPr>
                <a:spLocks noChangeArrowheads="1"/>
              </p:cNvSpPr>
              <p:nvPr/>
            </p:nvSpPr>
            <p:spPr bwMode="auto">
              <a:xfrm>
                <a:off x="6022" y="34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0" name="Rectangle 866"/>
              <p:cNvSpPr>
                <a:spLocks noChangeArrowheads="1"/>
              </p:cNvSpPr>
              <p:nvPr/>
            </p:nvSpPr>
            <p:spPr bwMode="auto">
              <a:xfrm>
                <a:off x="589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1" name="Rectangle 867"/>
              <p:cNvSpPr>
                <a:spLocks noChangeArrowheads="1"/>
              </p:cNvSpPr>
              <p:nvPr/>
            </p:nvSpPr>
            <p:spPr bwMode="auto">
              <a:xfrm>
                <a:off x="602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2" name="Rectangle 868"/>
              <p:cNvSpPr>
                <a:spLocks noChangeArrowheads="1"/>
              </p:cNvSpPr>
              <p:nvPr/>
            </p:nvSpPr>
            <p:spPr bwMode="auto">
              <a:xfrm>
                <a:off x="5914" y="356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3" name="Rectangle 869"/>
              <p:cNvSpPr>
                <a:spLocks noChangeArrowheads="1"/>
              </p:cNvSpPr>
              <p:nvPr/>
            </p:nvSpPr>
            <p:spPr bwMode="auto">
              <a:xfrm>
                <a:off x="5892" y="367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4" name="Rectangle 870"/>
              <p:cNvSpPr>
                <a:spLocks noChangeArrowheads="1"/>
              </p:cNvSpPr>
              <p:nvPr/>
            </p:nvSpPr>
            <p:spPr bwMode="auto">
              <a:xfrm>
                <a:off x="6022" y="362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5" name="Freeform 871"/>
              <p:cNvSpPr/>
              <p:nvPr/>
            </p:nvSpPr>
            <p:spPr bwMode="auto">
              <a:xfrm>
                <a:off x="6052" y="1656"/>
                <a:ext cx="154" cy="351"/>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6" name="Freeform 872"/>
              <p:cNvSpPr/>
              <p:nvPr/>
            </p:nvSpPr>
            <p:spPr bwMode="auto">
              <a:xfrm>
                <a:off x="6052" y="1712"/>
                <a:ext cx="54" cy="136"/>
              </a:xfrm>
              <a:custGeom>
                <a:avLst/>
                <a:gdLst>
                  <a:gd name="T0" fmla="*/ 0 w 54"/>
                  <a:gd name="T1" fmla="*/ 0 h 136"/>
                  <a:gd name="T2" fmla="*/ 54 w 54"/>
                  <a:gd name="T3" fmla="*/ 110 h 136"/>
                  <a:gd name="T4" fmla="*/ 54 w 54"/>
                  <a:gd name="T5" fmla="*/ 136 h 136"/>
                  <a:gd name="T6" fmla="*/ 0 w 54"/>
                  <a:gd name="T7" fmla="*/ 32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7" name="Freeform 873"/>
              <p:cNvSpPr/>
              <p:nvPr/>
            </p:nvSpPr>
            <p:spPr bwMode="auto">
              <a:xfrm>
                <a:off x="6122" y="1854"/>
                <a:ext cx="48" cy="119"/>
              </a:xfrm>
              <a:custGeom>
                <a:avLst/>
                <a:gdLst>
                  <a:gd name="T0" fmla="*/ 48 w 48"/>
                  <a:gd name="T1" fmla="*/ 100 h 119"/>
                  <a:gd name="T2" fmla="*/ 48 w 48"/>
                  <a:gd name="T3" fmla="*/ 119 h 119"/>
                  <a:gd name="T4" fmla="*/ 0 w 48"/>
                  <a:gd name="T5" fmla="*/ 24 h 119"/>
                  <a:gd name="T6" fmla="*/ 0 w 48"/>
                  <a:gd name="T7" fmla="*/ 0 h 119"/>
                  <a:gd name="T8" fmla="*/ 48 w 48"/>
                  <a:gd name="T9" fmla="*/ 100 h 119"/>
                </a:gdLst>
                <a:ahLst/>
                <a:cxnLst>
                  <a:cxn ang="0">
                    <a:pos x="T0" y="T1"/>
                  </a:cxn>
                  <a:cxn ang="0">
                    <a:pos x="T2" y="T3"/>
                  </a:cxn>
                  <a:cxn ang="0">
                    <a:pos x="T4" y="T5"/>
                  </a:cxn>
                  <a:cxn ang="0">
                    <a:pos x="T6" y="T7"/>
                  </a:cxn>
                  <a:cxn ang="0">
                    <a:pos x="T8" y="T9"/>
                  </a:cxn>
                </a:cxnLst>
                <a:rect l="0" t="0" r="r" b="b"/>
                <a:pathLst>
                  <a:path w="48" h="119">
                    <a:moveTo>
                      <a:pt x="48" y="100"/>
                    </a:moveTo>
                    <a:lnTo>
                      <a:pt x="48" y="119"/>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sp>
            <p:nvSpPr>
              <p:cNvPr id="1028" name="Freeform 874"/>
              <p:cNvSpPr/>
              <p:nvPr/>
            </p:nvSpPr>
            <p:spPr bwMode="auto">
              <a:xfrm>
                <a:off x="6186" y="198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029" name="Freeform 875"/>
              <p:cNvSpPr/>
              <p:nvPr/>
            </p:nvSpPr>
            <p:spPr bwMode="auto">
              <a:xfrm>
                <a:off x="6052" y="1768"/>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0" name="Freeform 876"/>
              <p:cNvSpPr/>
              <p:nvPr/>
            </p:nvSpPr>
            <p:spPr bwMode="auto">
              <a:xfrm>
                <a:off x="6052" y="1824"/>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1" name="Freeform 877"/>
              <p:cNvSpPr/>
              <p:nvPr/>
            </p:nvSpPr>
            <p:spPr bwMode="auto">
              <a:xfrm>
                <a:off x="6084" y="1882"/>
                <a:ext cx="34" cy="85"/>
              </a:xfrm>
              <a:custGeom>
                <a:avLst/>
                <a:gdLst>
                  <a:gd name="T0" fmla="*/ 34 w 34"/>
                  <a:gd name="T1" fmla="*/ 60 h 85"/>
                  <a:gd name="T2" fmla="*/ 34 w 34"/>
                  <a:gd name="T3" fmla="*/ 85 h 85"/>
                  <a:gd name="T4" fmla="*/ 0 w 34"/>
                  <a:gd name="T5" fmla="*/ 28 h 85"/>
                  <a:gd name="T6" fmla="*/ 0 w 34"/>
                  <a:gd name="T7" fmla="*/ 0 h 85"/>
                  <a:gd name="T8" fmla="*/ 34 w 34"/>
                  <a:gd name="T9" fmla="*/ 60 h 85"/>
                </a:gdLst>
                <a:ahLst/>
                <a:cxnLst>
                  <a:cxn ang="0">
                    <a:pos x="T0" y="T1"/>
                  </a:cxn>
                  <a:cxn ang="0">
                    <a:pos x="T2" y="T3"/>
                  </a:cxn>
                  <a:cxn ang="0">
                    <a:pos x="T4" y="T5"/>
                  </a:cxn>
                  <a:cxn ang="0">
                    <a:pos x="T6" y="T7"/>
                  </a:cxn>
                  <a:cxn ang="0">
                    <a:pos x="T8" y="T9"/>
                  </a:cxn>
                </a:cxnLst>
                <a:rect l="0" t="0" r="r" b="b"/>
                <a:pathLst>
                  <a:path w="34" h="85">
                    <a:moveTo>
                      <a:pt x="34" y="60"/>
                    </a:moveTo>
                    <a:lnTo>
                      <a:pt x="34" y="85"/>
                    </a:lnTo>
                    <a:lnTo>
                      <a:pt x="0" y="28"/>
                    </a:lnTo>
                    <a:lnTo>
                      <a:pt x="0" y="0"/>
                    </a:lnTo>
                    <a:lnTo>
                      <a:pt x="34" y="60"/>
                    </a:lnTo>
                    <a:close/>
                  </a:path>
                </a:pathLst>
              </a:custGeom>
              <a:grpFill/>
              <a:ln>
                <a:noFill/>
              </a:ln>
            </p:spPr>
            <p:txBody>
              <a:bodyPr vert="horz" wrap="square" lIns="91440" tIns="45720" rIns="91440" bIns="45720" numCol="1" anchor="t" anchorCtr="0" compatLnSpc="1"/>
              <a:lstStyle/>
              <a:p>
                <a:endParaRPr lang="zh-CN" altLang="en-US"/>
              </a:p>
            </p:txBody>
          </p:sp>
          <p:sp>
            <p:nvSpPr>
              <p:cNvPr id="1032" name="Freeform 878"/>
              <p:cNvSpPr/>
              <p:nvPr/>
            </p:nvSpPr>
            <p:spPr bwMode="auto">
              <a:xfrm>
                <a:off x="6172" y="2039"/>
                <a:ext cx="10" cy="36"/>
              </a:xfrm>
              <a:custGeom>
                <a:avLst/>
                <a:gdLst>
                  <a:gd name="T0" fmla="*/ 0 w 10"/>
                  <a:gd name="T1" fmla="*/ 0 h 36"/>
                  <a:gd name="T2" fmla="*/ 10 w 10"/>
                  <a:gd name="T3" fmla="*/ 18 h 36"/>
                  <a:gd name="T4" fmla="*/ 10 w 10"/>
                  <a:gd name="T5" fmla="*/ 36 h 36"/>
                  <a:gd name="T6" fmla="*/ 0 w 10"/>
                  <a:gd name="T7" fmla="*/ 18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3" name="Freeform 879"/>
              <p:cNvSpPr/>
              <p:nvPr/>
            </p:nvSpPr>
            <p:spPr bwMode="auto">
              <a:xfrm>
                <a:off x="6198" y="208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034" name="Freeform 880"/>
              <p:cNvSpPr/>
              <p:nvPr/>
            </p:nvSpPr>
            <p:spPr bwMode="auto">
              <a:xfrm>
                <a:off x="6052" y="1880"/>
                <a:ext cx="34" cy="87"/>
              </a:xfrm>
              <a:custGeom>
                <a:avLst/>
                <a:gdLst>
                  <a:gd name="T0" fmla="*/ 34 w 34"/>
                  <a:gd name="T1" fmla="*/ 58 h 87"/>
                  <a:gd name="T2" fmla="*/ 34 w 34"/>
                  <a:gd name="T3" fmla="*/ 87 h 87"/>
                  <a:gd name="T4" fmla="*/ 0 w 34"/>
                  <a:gd name="T5" fmla="*/ 32 h 87"/>
                  <a:gd name="T6" fmla="*/ 0 w 34"/>
                  <a:gd name="T7" fmla="*/ 0 h 87"/>
                  <a:gd name="T8" fmla="*/ 34 w 34"/>
                  <a:gd name="T9" fmla="*/ 58 h 87"/>
                </a:gdLst>
                <a:ahLst/>
                <a:cxnLst>
                  <a:cxn ang="0">
                    <a:pos x="T0" y="T1"/>
                  </a:cxn>
                  <a:cxn ang="0">
                    <a:pos x="T2" y="T3"/>
                  </a:cxn>
                  <a:cxn ang="0">
                    <a:pos x="T4" y="T5"/>
                  </a:cxn>
                  <a:cxn ang="0">
                    <a:pos x="T6" y="T7"/>
                  </a:cxn>
                  <a:cxn ang="0">
                    <a:pos x="T8" y="T9"/>
                  </a:cxn>
                </a:cxnLst>
                <a:rect l="0" t="0" r="r" b="b"/>
                <a:pathLst>
                  <a:path w="34" h="87">
                    <a:moveTo>
                      <a:pt x="34" y="58"/>
                    </a:moveTo>
                    <a:lnTo>
                      <a:pt x="34" y="87"/>
                    </a:lnTo>
                    <a:lnTo>
                      <a:pt x="0" y="32"/>
                    </a:lnTo>
                    <a:lnTo>
                      <a:pt x="0" y="0"/>
                    </a:lnTo>
                    <a:lnTo>
                      <a:pt x="34" y="58"/>
                    </a:lnTo>
                    <a:close/>
                  </a:path>
                </a:pathLst>
              </a:custGeom>
              <a:grpFill/>
              <a:ln>
                <a:noFill/>
              </a:ln>
            </p:spPr>
            <p:txBody>
              <a:bodyPr vert="horz" wrap="square" lIns="91440" tIns="45720" rIns="91440" bIns="45720" numCol="1" anchor="t" anchorCtr="0" compatLnSpc="1"/>
              <a:lstStyle/>
              <a:p>
                <a:endParaRPr lang="zh-CN" altLang="en-US"/>
              </a:p>
            </p:txBody>
          </p:sp>
          <p:sp>
            <p:nvSpPr>
              <p:cNvPr id="1035" name="Freeform 881"/>
              <p:cNvSpPr/>
              <p:nvPr/>
            </p:nvSpPr>
            <p:spPr bwMode="auto">
              <a:xfrm>
                <a:off x="6052" y="1940"/>
                <a:ext cx="58" cy="115"/>
              </a:xfrm>
              <a:custGeom>
                <a:avLst/>
                <a:gdLst>
                  <a:gd name="T0" fmla="*/ 58 w 58"/>
                  <a:gd name="T1" fmla="*/ 89 h 115"/>
                  <a:gd name="T2" fmla="*/ 58 w 58"/>
                  <a:gd name="T3" fmla="*/ 115 h 115"/>
                  <a:gd name="T4" fmla="*/ 0 w 58"/>
                  <a:gd name="T5" fmla="*/ 33 h 115"/>
                  <a:gd name="T6" fmla="*/ 0 w 58"/>
                  <a:gd name="T7" fmla="*/ 0 h 115"/>
                  <a:gd name="T8" fmla="*/ 58 w 58"/>
                  <a:gd name="T9" fmla="*/ 89 h 115"/>
                </a:gdLst>
                <a:ahLst/>
                <a:cxnLst>
                  <a:cxn ang="0">
                    <a:pos x="T0" y="T1"/>
                  </a:cxn>
                  <a:cxn ang="0">
                    <a:pos x="T2" y="T3"/>
                  </a:cxn>
                  <a:cxn ang="0">
                    <a:pos x="T4" y="T5"/>
                  </a:cxn>
                  <a:cxn ang="0">
                    <a:pos x="T6" y="T7"/>
                  </a:cxn>
                  <a:cxn ang="0">
                    <a:pos x="T8" y="T9"/>
                  </a:cxn>
                </a:cxnLst>
                <a:rect l="0" t="0" r="r" b="b"/>
                <a:pathLst>
                  <a:path w="58" h="115">
                    <a:moveTo>
                      <a:pt x="58" y="89"/>
                    </a:moveTo>
                    <a:lnTo>
                      <a:pt x="58" y="115"/>
                    </a:lnTo>
                    <a:lnTo>
                      <a:pt x="0" y="33"/>
                    </a:lnTo>
                    <a:lnTo>
                      <a:pt x="0" y="0"/>
                    </a:lnTo>
                    <a:lnTo>
                      <a:pt x="58" y="89"/>
                    </a:lnTo>
                    <a:close/>
                  </a:path>
                </a:pathLst>
              </a:custGeom>
              <a:grpFill/>
              <a:ln>
                <a:noFill/>
              </a:ln>
            </p:spPr>
            <p:txBody>
              <a:bodyPr vert="horz" wrap="square" lIns="91440" tIns="45720" rIns="91440" bIns="45720" numCol="1" anchor="t" anchorCtr="0" compatLnSpc="1"/>
              <a:lstStyle/>
              <a:p>
                <a:endParaRPr lang="zh-CN" altLang="en-US"/>
              </a:p>
            </p:txBody>
          </p:sp>
          <p:sp>
            <p:nvSpPr>
              <p:cNvPr id="1036" name="Freeform 882"/>
              <p:cNvSpPr/>
              <p:nvPr/>
            </p:nvSpPr>
            <p:spPr bwMode="auto">
              <a:xfrm>
                <a:off x="6170" y="2117"/>
                <a:ext cx="36" cy="70"/>
              </a:xfrm>
              <a:custGeom>
                <a:avLst/>
                <a:gdLst>
                  <a:gd name="T0" fmla="*/ 36 w 36"/>
                  <a:gd name="T1" fmla="*/ 56 h 70"/>
                  <a:gd name="T2" fmla="*/ 36 w 36"/>
                  <a:gd name="T3" fmla="*/ 70 h 70"/>
                  <a:gd name="T4" fmla="*/ 0 w 36"/>
                  <a:gd name="T5" fmla="*/ 20 h 70"/>
                  <a:gd name="T6" fmla="*/ 0 w 36"/>
                  <a:gd name="T7" fmla="*/ 0 h 70"/>
                  <a:gd name="T8" fmla="*/ 36 w 36"/>
                  <a:gd name="T9" fmla="*/ 56 h 70"/>
                </a:gdLst>
                <a:ahLst/>
                <a:cxnLst>
                  <a:cxn ang="0">
                    <a:pos x="T0" y="T1"/>
                  </a:cxn>
                  <a:cxn ang="0">
                    <a:pos x="T2" y="T3"/>
                  </a:cxn>
                  <a:cxn ang="0">
                    <a:pos x="T4" y="T5"/>
                  </a:cxn>
                  <a:cxn ang="0">
                    <a:pos x="T6" y="T7"/>
                  </a:cxn>
                  <a:cxn ang="0">
                    <a:pos x="T8" y="T9"/>
                  </a:cxn>
                </a:cxnLst>
                <a:rect l="0" t="0" r="r" b="b"/>
                <a:pathLst>
                  <a:path w="36" h="70">
                    <a:moveTo>
                      <a:pt x="36" y="56"/>
                    </a:moveTo>
                    <a:lnTo>
                      <a:pt x="36" y="70"/>
                    </a:lnTo>
                    <a:lnTo>
                      <a:pt x="0" y="20"/>
                    </a:lnTo>
                    <a:lnTo>
                      <a:pt x="0" y="0"/>
                    </a:lnTo>
                    <a:lnTo>
                      <a:pt x="36" y="56"/>
                    </a:lnTo>
                    <a:close/>
                  </a:path>
                </a:pathLst>
              </a:custGeom>
              <a:grpFill/>
              <a:ln>
                <a:noFill/>
              </a:ln>
            </p:spPr>
            <p:txBody>
              <a:bodyPr vert="horz" wrap="square" lIns="91440" tIns="45720" rIns="91440" bIns="45720" numCol="1" anchor="t" anchorCtr="0" compatLnSpc="1"/>
              <a:lstStyle/>
              <a:p>
                <a:endParaRPr lang="zh-CN" altLang="en-US"/>
              </a:p>
            </p:txBody>
          </p:sp>
          <p:sp>
            <p:nvSpPr>
              <p:cNvPr id="1037" name="Freeform 883"/>
              <p:cNvSpPr/>
              <p:nvPr/>
            </p:nvSpPr>
            <p:spPr bwMode="auto">
              <a:xfrm>
                <a:off x="6052" y="1993"/>
                <a:ext cx="16" cy="54"/>
              </a:xfrm>
              <a:custGeom>
                <a:avLst/>
                <a:gdLst>
                  <a:gd name="T0" fmla="*/ 0 w 16"/>
                  <a:gd name="T1" fmla="*/ 0 h 54"/>
                  <a:gd name="T2" fmla="*/ 16 w 16"/>
                  <a:gd name="T3" fmla="*/ 24 h 54"/>
                  <a:gd name="T4" fmla="*/ 16 w 16"/>
                  <a:gd name="T5" fmla="*/ 54 h 54"/>
                  <a:gd name="T6" fmla="*/ 0 w 16"/>
                  <a:gd name="T7" fmla="*/ 32 h 54"/>
                  <a:gd name="T8" fmla="*/ 0 w 16"/>
                  <a:gd name="T9" fmla="*/ 0 h 54"/>
                </a:gdLst>
                <a:ahLst/>
                <a:cxnLst>
                  <a:cxn ang="0">
                    <a:pos x="T0" y="T1"/>
                  </a:cxn>
                  <a:cxn ang="0">
                    <a:pos x="T2" y="T3"/>
                  </a:cxn>
                  <a:cxn ang="0">
                    <a:pos x="T4" y="T5"/>
                  </a:cxn>
                  <a:cxn ang="0">
                    <a:pos x="T6" y="T7"/>
                  </a:cxn>
                  <a:cxn ang="0">
                    <a:pos x="T8" y="T9"/>
                  </a:cxn>
                </a:cxnLst>
                <a:rect l="0" t="0" r="r" b="b"/>
                <a:pathLst>
                  <a:path w="16" h="54">
                    <a:moveTo>
                      <a:pt x="0" y="0"/>
                    </a:moveTo>
                    <a:lnTo>
                      <a:pt x="16" y="24"/>
                    </a:lnTo>
                    <a:lnTo>
                      <a:pt x="16" y="5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8" name="Freeform 884"/>
              <p:cNvSpPr/>
              <p:nvPr/>
            </p:nvSpPr>
            <p:spPr bwMode="auto">
              <a:xfrm>
                <a:off x="6084" y="2039"/>
                <a:ext cx="56" cy="102"/>
              </a:xfrm>
              <a:custGeom>
                <a:avLst/>
                <a:gdLst>
                  <a:gd name="T0" fmla="*/ 56 w 56"/>
                  <a:gd name="T1" fmla="*/ 78 h 102"/>
                  <a:gd name="T2" fmla="*/ 56 w 56"/>
                  <a:gd name="T3" fmla="*/ 102 h 102"/>
                  <a:gd name="T4" fmla="*/ 0 w 56"/>
                  <a:gd name="T5" fmla="*/ 28 h 102"/>
                  <a:gd name="T6" fmla="*/ 0 w 56"/>
                  <a:gd name="T7" fmla="*/ 0 h 102"/>
                  <a:gd name="T8" fmla="*/ 56 w 56"/>
                  <a:gd name="T9" fmla="*/ 78 h 102"/>
                </a:gdLst>
                <a:ahLst/>
                <a:cxnLst>
                  <a:cxn ang="0">
                    <a:pos x="T0" y="T1"/>
                  </a:cxn>
                  <a:cxn ang="0">
                    <a:pos x="T2" y="T3"/>
                  </a:cxn>
                  <a:cxn ang="0">
                    <a:pos x="T4" y="T5"/>
                  </a:cxn>
                  <a:cxn ang="0">
                    <a:pos x="T6" y="T7"/>
                  </a:cxn>
                  <a:cxn ang="0">
                    <a:pos x="T8" y="T9"/>
                  </a:cxn>
                </a:cxnLst>
                <a:rect l="0" t="0" r="r" b="b"/>
                <a:pathLst>
                  <a:path w="56" h="102">
                    <a:moveTo>
                      <a:pt x="56" y="78"/>
                    </a:moveTo>
                    <a:lnTo>
                      <a:pt x="56" y="102"/>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1039" name="Freeform 885"/>
              <p:cNvSpPr/>
              <p:nvPr/>
            </p:nvSpPr>
            <p:spPr bwMode="auto">
              <a:xfrm>
                <a:off x="6156" y="2139"/>
                <a:ext cx="10" cy="34"/>
              </a:xfrm>
              <a:custGeom>
                <a:avLst/>
                <a:gdLst>
                  <a:gd name="T0" fmla="*/ 0 w 10"/>
                  <a:gd name="T1" fmla="*/ 0 h 34"/>
                  <a:gd name="T2" fmla="*/ 10 w 10"/>
                  <a:gd name="T3" fmla="*/ 14 h 34"/>
                  <a:gd name="T4" fmla="*/ 10 w 10"/>
                  <a:gd name="T5" fmla="*/ 34 h 34"/>
                  <a:gd name="T6" fmla="*/ 0 w 10"/>
                  <a:gd name="T7" fmla="*/ 20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4"/>
                    </a:lnTo>
                    <a:lnTo>
                      <a:pt x="10" y="34"/>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0" name="Freeform 886"/>
              <p:cNvSpPr/>
              <p:nvPr/>
            </p:nvSpPr>
            <p:spPr bwMode="auto">
              <a:xfrm>
                <a:off x="6180" y="2173"/>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041" name="Freeform 887"/>
              <p:cNvSpPr/>
              <p:nvPr/>
            </p:nvSpPr>
            <p:spPr bwMode="auto">
              <a:xfrm>
                <a:off x="6052" y="2051"/>
                <a:ext cx="48" cy="86"/>
              </a:xfrm>
              <a:custGeom>
                <a:avLst/>
                <a:gdLst>
                  <a:gd name="T0" fmla="*/ 0 w 48"/>
                  <a:gd name="T1" fmla="*/ 0 h 86"/>
                  <a:gd name="T2" fmla="*/ 48 w 48"/>
                  <a:gd name="T3" fmla="*/ 60 h 86"/>
                  <a:gd name="T4" fmla="*/ 48 w 48"/>
                  <a:gd name="T5" fmla="*/ 86 h 86"/>
                  <a:gd name="T6" fmla="*/ 0 w 48"/>
                  <a:gd name="T7" fmla="*/ 30 h 86"/>
                  <a:gd name="T8" fmla="*/ 0 w 48"/>
                  <a:gd name="T9" fmla="*/ 0 h 86"/>
                </a:gdLst>
                <a:ahLst/>
                <a:cxnLst>
                  <a:cxn ang="0">
                    <a:pos x="T0" y="T1"/>
                  </a:cxn>
                  <a:cxn ang="0">
                    <a:pos x="T2" y="T3"/>
                  </a:cxn>
                  <a:cxn ang="0">
                    <a:pos x="T4" y="T5"/>
                  </a:cxn>
                  <a:cxn ang="0">
                    <a:pos x="T6" y="T7"/>
                  </a:cxn>
                  <a:cxn ang="0">
                    <a:pos x="T8" y="T9"/>
                  </a:cxn>
                </a:cxnLst>
                <a:rect l="0" t="0" r="r" b="b"/>
                <a:pathLst>
                  <a:path w="48" h="86">
                    <a:moveTo>
                      <a:pt x="0" y="0"/>
                    </a:moveTo>
                    <a:lnTo>
                      <a:pt x="48" y="60"/>
                    </a:lnTo>
                    <a:lnTo>
                      <a:pt x="48" y="8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2" name="Freeform 888"/>
              <p:cNvSpPr/>
              <p:nvPr/>
            </p:nvSpPr>
            <p:spPr bwMode="auto">
              <a:xfrm>
                <a:off x="6116" y="2131"/>
                <a:ext cx="10" cy="38"/>
              </a:xfrm>
              <a:custGeom>
                <a:avLst/>
                <a:gdLst>
                  <a:gd name="T0" fmla="*/ 10 w 10"/>
                  <a:gd name="T1" fmla="*/ 38 h 38"/>
                  <a:gd name="T2" fmla="*/ 0 w 10"/>
                  <a:gd name="T3" fmla="*/ 24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043" name="Freeform 889"/>
              <p:cNvSpPr/>
              <p:nvPr/>
            </p:nvSpPr>
            <p:spPr bwMode="auto">
              <a:xfrm>
                <a:off x="6140" y="216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044" name="Freeform 890"/>
              <p:cNvSpPr/>
              <p:nvPr/>
            </p:nvSpPr>
            <p:spPr bwMode="auto">
              <a:xfrm>
                <a:off x="6052" y="2107"/>
                <a:ext cx="20" cy="50"/>
              </a:xfrm>
              <a:custGeom>
                <a:avLst/>
                <a:gdLst>
                  <a:gd name="T0" fmla="*/ 0 w 20"/>
                  <a:gd name="T1" fmla="*/ 0 h 50"/>
                  <a:gd name="T2" fmla="*/ 20 w 20"/>
                  <a:gd name="T3" fmla="*/ 22 h 50"/>
                  <a:gd name="T4" fmla="*/ 20 w 20"/>
                  <a:gd name="T5" fmla="*/ 50 h 50"/>
                  <a:gd name="T6" fmla="*/ 0 w 20"/>
                  <a:gd name="T7" fmla="*/ 30 h 50"/>
                  <a:gd name="T8" fmla="*/ 0 w 20"/>
                  <a:gd name="T9" fmla="*/ 0 h 50"/>
                </a:gdLst>
                <a:ahLst/>
                <a:cxnLst>
                  <a:cxn ang="0">
                    <a:pos x="T0" y="T1"/>
                  </a:cxn>
                  <a:cxn ang="0">
                    <a:pos x="T2" y="T3"/>
                  </a:cxn>
                  <a:cxn ang="0">
                    <a:pos x="T4" y="T5"/>
                  </a:cxn>
                  <a:cxn ang="0">
                    <a:pos x="T6" y="T7"/>
                  </a:cxn>
                  <a:cxn ang="0">
                    <a:pos x="T8" y="T9"/>
                  </a:cxn>
                </a:cxnLst>
                <a:rect l="0" t="0" r="r" b="b"/>
                <a:pathLst>
                  <a:path w="20" h="50">
                    <a:moveTo>
                      <a:pt x="0" y="0"/>
                    </a:moveTo>
                    <a:lnTo>
                      <a:pt x="20" y="22"/>
                    </a:lnTo>
                    <a:lnTo>
                      <a:pt x="20" y="5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5" name="Freeform 891"/>
              <p:cNvSpPr/>
              <p:nvPr/>
            </p:nvSpPr>
            <p:spPr bwMode="auto">
              <a:xfrm>
                <a:off x="6118" y="2231"/>
                <a:ext cx="14" cy="38"/>
              </a:xfrm>
              <a:custGeom>
                <a:avLst/>
                <a:gdLst>
                  <a:gd name="T0" fmla="*/ 0 w 14"/>
                  <a:gd name="T1" fmla="*/ 0 h 38"/>
                  <a:gd name="T2" fmla="*/ 14 w 14"/>
                  <a:gd name="T3" fmla="*/ 16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6" name="Freeform 892"/>
              <p:cNvSpPr/>
              <p:nvPr/>
            </p:nvSpPr>
            <p:spPr bwMode="auto">
              <a:xfrm>
                <a:off x="6146" y="2261"/>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1047" name="Freeform 893"/>
              <p:cNvSpPr/>
              <p:nvPr/>
            </p:nvSpPr>
            <p:spPr bwMode="auto">
              <a:xfrm>
                <a:off x="6052" y="221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8" name="Freeform 894"/>
              <p:cNvSpPr/>
              <p:nvPr/>
            </p:nvSpPr>
            <p:spPr bwMode="auto">
              <a:xfrm>
                <a:off x="6192" y="2345"/>
                <a:ext cx="14" cy="28"/>
              </a:xfrm>
              <a:custGeom>
                <a:avLst/>
                <a:gdLst>
                  <a:gd name="T0" fmla="*/ 14 w 14"/>
                  <a:gd name="T1" fmla="*/ 14 h 28"/>
                  <a:gd name="T2" fmla="*/ 14 w 14"/>
                  <a:gd name="T3" fmla="*/ 28 h 28"/>
                  <a:gd name="T4" fmla="*/ 0 w 14"/>
                  <a:gd name="T5" fmla="*/ 18 h 28"/>
                  <a:gd name="T6" fmla="*/ 0 w 14"/>
                  <a:gd name="T7" fmla="*/ 0 h 28"/>
                  <a:gd name="T8" fmla="*/ 14 w 14"/>
                  <a:gd name="T9" fmla="*/ 14 h 28"/>
                </a:gdLst>
                <a:ahLst/>
                <a:cxnLst>
                  <a:cxn ang="0">
                    <a:pos x="T0" y="T1"/>
                  </a:cxn>
                  <a:cxn ang="0">
                    <a:pos x="T2" y="T3"/>
                  </a:cxn>
                  <a:cxn ang="0">
                    <a:pos x="T4" y="T5"/>
                  </a:cxn>
                  <a:cxn ang="0">
                    <a:pos x="T6" y="T7"/>
                  </a:cxn>
                  <a:cxn ang="0">
                    <a:pos x="T8" y="T9"/>
                  </a:cxn>
                </a:cxnLst>
                <a:rect l="0" t="0" r="r" b="b"/>
                <a:pathLst>
                  <a:path w="14" h="28">
                    <a:moveTo>
                      <a:pt x="14" y="14"/>
                    </a:moveTo>
                    <a:lnTo>
                      <a:pt x="14" y="28"/>
                    </a:lnTo>
                    <a:lnTo>
                      <a:pt x="0" y="18"/>
                    </a:lnTo>
                    <a:lnTo>
                      <a:pt x="0" y="0"/>
                    </a:lnTo>
                    <a:lnTo>
                      <a:pt x="14" y="14"/>
                    </a:lnTo>
                    <a:close/>
                  </a:path>
                </a:pathLst>
              </a:custGeom>
              <a:grpFill/>
              <a:ln>
                <a:noFill/>
              </a:ln>
            </p:spPr>
            <p:txBody>
              <a:bodyPr vert="horz" wrap="square" lIns="91440" tIns="45720" rIns="91440" bIns="45720" numCol="1" anchor="t" anchorCtr="0" compatLnSpc="1"/>
              <a:lstStyle/>
              <a:p>
                <a:endParaRPr lang="zh-CN" altLang="en-US"/>
              </a:p>
            </p:txBody>
          </p:sp>
          <p:sp>
            <p:nvSpPr>
              <p:cNvPr id="1049" name="Freeform 895"/>
              <p:cNvSpPr/>
              <p:nvPr/>
            </p:nvSpPr>
            <p:spPr bwMode="auto">
              <a:xfrm>
                <a:off x="6052" y="227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0" name="Freeform 896"/>
              <p:cNvSpPr/>
              <p:nvPr/>
            </p:nvSpPr>
            <p:spPr bwMode="auto">
              <a:xfrm>
                <a:off x="6124" y="2331"/>
                <a:ext cx="18" cy="36"/>
              </a:xfrm>
              <a:custGeom>
                <a:avLst/>
                <a:gdLst>
                  <a:gd name="T0" fmla="*/ 0 w 18"/>
                  <a:gd name="T1" fmla="*/ 0 h 36"/>
                  <a:gd name="T2" fmla="*/ 18 w 18"/>
                  <a:gd name="T3" fmla="*/ 14 h 36"/>
                  <a:gd name="T4" fmla="*/ 18 w 18"/>
                  <a:gd name="T5" fmla="*/ 36 h 36"/>
                  <a:gd name="T6" fmla="*/ 2 w 18"/>
                  <a:gd name="T7" fmla="*/ 26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6"/>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1" name="Freeform 897"/>
              <p:cNvSpPr/>
              <p:nvPr/>
            </p:nvSpPr>
            <p:spPr bwMode="auto">
              <a:xfrm>
                <a:off x="6158" y="2357"/>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1052" name="Freeform 898"/>
              <p:cNvSpPr/>
              <p:nvPr/>
            </p:nvSpPr>
            <p:spPr bwMode="auto">
              <a:xfrm>
                <a:off x="6086" y="2353"/>
                <a:ext cx="18" cy="38"/>
              </a:xfrm>
              <a:custGeom>
                <a:avLst/>
                <a:gdLst>
                  <a:gd name="T0" fmla="*/ 18 w 18"/>
                  <a:gd name="T1" fmla="*/ 12 h 38"/>
                  <a:gd name="T2" fmla="*/ 18 w 18"/>
                  <a:gd name="T3" fmla="*/ 38 h 38"/>
                  <a:gd name="T4" fmla="*/ 0 w 18"/>
                  <a:gd name="T5" fmla="*/ 28 h 38"/>
                  <a:gd name="T6" fmla="*/ 0 w 18"/>
                  <a:gd name="T7" fmla="*/ 0 h 38"/>
                  <a:gd name="T8" fmla="*/ 18 w 18"/>
                  <a:gd name="T9" fmla="*/ 12 h 38"/>
                </a:gdLst>
                <a:ahLst/>
                <a:cxnLst>
                  <a:cxn ang="0">
                    <a:pos x="T0" y="T1"/>
                  </a:cxn>
                  <a:cxn ang="0">
                    <a:pos x="T2" y="T3"/>
                  </a:cxn>
                  <a:cxn ang="0">
                    <a:pos x="T4" y="T5"/>
                  </a:cxn>
                  <a:cxn ang="0">
                    <a:pos x="T6" y="T7"/>
                  </a:cxn>
                  <a:cxn ang="0">
                    <a:pos x="T8" y="T9"/>
                  </a:cxn>
                </a:cxnLst>
                <a:rect l="0" t="0" r="r" b="b"/>
                <a:pathLst>
                  <a:path w="18" h="38">
                    <a:moveTo>
                      <a:pt x="18" y="12"/>
                    </a:moveTo>
                    <a:lnTo>
                      <a:pt x="18" y="38"/>
                    </a:lnTo>
                    <a:lnTo>
                      <a:pt x="0" y="28"/>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053" name="Freeform 899"/>
              <p:cNvSpPr/>
              <p:nvPr/>
            </p:nvSpPr>
            <p:spPr bwMode="auto">
              <a:xfrm>
                <a:off x="6118" y="2373"/>
                <a:ext cx="88" cy="74"/>
              </a:xfrm>
              <a:custGeom>
                <a:avLst/>
                <a:gdLst>
                  <a:gd name="T0" fmla="*/ 88 w 88"/>
                  <a:gd name="T1" fmla="*/ 58 h 74"/>
                  <a:gd name="T2" fmla="*/ 88 w 88"/>
                  <a:gd name="T3" fmla="*/ 74 h 74"/>
                  <a:gd name="T4" fmla="*/ 66 w 88"/>
                  <a:gd name="T5" fmla="*/ 62 h 74"/>
                  <a:gd name="T6" fmla="*/ 50 w 88"/>
                  <a:gd name="T7" fmla="*/ 52 h 74"/>
                  <a:gd name="T8" fmla="*/ 0 w 88"/>
                  <a:gd name="T9" fmla="*/ 26 h 74"/>
                  <a:gd name="T10" fmla="*/ 0 w 88"/>
                  <a:gd name="T11" fmla="*/ 0 h 74"/>
                  <a:gd name="T12" fmla="*/ 50 w 88"/>
                  <a:gd name="T13" fmla="*/ 34 h 74"/>
                  <a:gd name="T14" fmla="*/ 66 w 88"/>
                  <a:gd name="T15" fmla="*/ 44 h 74"/>
                  <a:gd name="T16" fmla="*/ 88 w 88"/>
                  <a:gd name="T17"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74">
                    <a:moveTo>
                      <a:pt x="88" y="58"/>
                    </a:moveTo>
                    <a:lnTo>
                      <a:pt x="88" y="74"/>
                    </a:lnTo>
                    <a:lnTo>
                      <a:pt x="66" y="62"/>
                    </a:lnTo>
                    <a:lnTo>
                      <a:pt x="50" y="52"/>
                    </a:lnTo>
                    <a:lnTo>
                      <a:pt x="0" y="26"/>
                    </a:lnTo>
                    <a:lnTo>
                      <a:pt x="0" y="0"/>
                    </a:lnTo>
                    <a:lnTo>
                      <a:pt x="50" y="34"/>
                    </a:lnTo>
                    <a:lnTo>
                      <a:pt x="66" y="44"/>
                    </a:lnTo>
                    <a:lnTo>
                      <a:pt x="88" y="58"/>
                    </a:lnTo>
                    <a:close/>
                  </a:path>
                </a:pathLst>
              </a:custGeom>
              <a:grpFill/>
              <a:ln>
                <a:noFill/>
              </a:ln>
            </p:spPr>
            <p:txBody>
              <a:bodyPr vert="horz" wrap="square" lIns="91440" tIns="45720" rIns="91440" bIns="45720" numCol="1" anchor="t" anchorCtr="0" compatLnSpc="1"/>
              <a:lstStyle/>
              <a:p>
                <a:endParaRPr lang="zh-CN" altLang="en-US"/>
              </a:p>
            </p:txBody>
          </p:sp>
          <p:sp>
            <p:nvSpPr>
              <p:cNvPr id="1054" name="Freeform 900"/>
              <p:cNvSpPr/>
              <p:nvPr/>
            </p:nvSpPr>
            <p:spPr bwMode="auto">
              <a:xfrm>
                <a:off x="6052" y="2387"/>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5" name="Freeform 901"/>
              <p:cNvSpPr/>
              <p:nvPr/>
            </p:nvSpPr>
            <p:spPr bwMode="auto">
              <a:xfrm>
                <a:off x="6098" y="2411"/>
                <a:ext cx="32" cy="40"/>
              </a:xfrm>
              <a:custGeom>
                <a:avLst/>
                <a:gdLst>
                  <a:gd name="T0" fmla="*/ 32 w 32"/>
                  <a:gd name="T1" fmla="*/ 16 h 40"/>
                  <a:gd name="T2" fmla="*/ 32 w 32"/>
                  <a:gd name="T3" fmla="*/ 40 h 40"/>
                  <a:gd name="T4" fmla="*/ 0 w 32"/>
                  <a:gd name="T5" fmla="*/ 26 h 40"/>
                  <a:gd name="T6" fmla="*/ 0 w 32"/>
                  <a:gd name="T7" fmla="*/ 0 h 40"/>
                  <a:gd name="T8" fmla="*/ 32 w 32"/>
                  <a:gd name="T9" fmla="*/ 16 h 40"/>
                </a:gdLst>
                <a:ahLst/>
                <a:cxnLst>
                  <a:cxn ang="0">
                    <a:pos x="T0" y="T1"/>
                  </a:cxn>
                  <a:cxn ang="0">
                    <a:pos x="T2" y="T3"/>
                  </a:cxn>
                  <a:cxn ang="0">
                    <a:pos x="T4" y="T5"/>
                  </a:cxn>
                  <a:cxn ang="0">
                    <a:pos x="T6" y="T7"/>
                  </a:cxn>
                  <a:cxn ang="0">
                    <a:pos x="T8" y="T9"/>
                  </a:cxn>
                </a:cxnLst>
                <a:rect l="0" t="0" r="r" b="b"/>
                <a:pathLst>
                  <a:path w="32" h="40">
                    <a:moveTo>
                      <a:pt x="32" y="16"/>
                    </a:moveTo>
                    <a:lnTo>
                      <a:pt x="32" y="40"/>
                    </a:lnTo>
                    <a:lnTo>
                      <a:pt x="0" y="26"/>
                    </a:lnTo>
                    <a:lnTo>
                      <a:pt x="0" y="0"/>
                    </a:lnTo>
                    <a:lnTo>
                      <a:pt x="32" y="16"/>
                    </a:lnTo>
                    <a:close/>
                  </a:path>
                </a:pathLst>
              </a:custGeom>
              <a:grpFill/>
              <a:ln>
                <a:noFill/>
              </a:ln>
            </p:spPr>
            <p:txBody>
              <a:bodyPr vert="horz" wrap="square" lIns="91440" tIns="45720" rIns="91440" bIns="45720" numCol="1" anchor="t" anchorCtr="0" compatLnSpc="1"/>
              <a:lstStyle/>
              <a:p>
                <a:endParaRPr lang="zh-CN" altLang="en-US"/>
              </a:p>
            </p:txBody>
          </p:sp>
          <p:sp>
            <p:nvSpPr>
              <p:cNvPr id="1056" name="Freeform 902"/>
              <p:cNvSpPr/>
              <p:nvPr/>
            </p:nvSpPr>
            <p:spPr bwMode="auto">
              <a:xfrm>
                <a:off x="6146" y="2435"/>
                <a:ext cx="60" cy="48"/>
              </a:xfrm>
              <a:custGeom>
                <a:avLst/>
                <a:gdLst>
                  <a:gd name="T0" fmla="*/ 60 w 60"/>
                  <a:gd name="T1" fmla="*/ 32 h 48"/>
                  <a:gd name="T2" fmla="*/ 60 w 60"/>
                  <a:gd name="T3" fmla="*/ 48 h 48"/>
                  <a:gd name="T4" fmla="*/ 0 w 60"/>
                  <a:gd name="T5" fmla="*/ 22 h 48"/>
                  <a:gd name="T6" fmla="*/ 0 w 60"/>
                  <a:gd name="T7" fmla="*/ 0 h 48"/>
                  <a:gd name="T8" fmla="*/ 60 w 60"/>
                  <a:gd name="T9" fmla="*/ 32 h 48"/>
                </a:gdLst>
                <a:ahLst/>
                <a:cxnLst>
                  <a:cxn ang="0">
                    <a:pos x="T0" y="T1"/>
                  </a:cxn>
                  <a:cxn ang="0">
                    <a:pos x="T2" y="T3"/>
                  </a:cxn>
                  <a:cxn ang="0">
                    <a:pos x="T4" y="T5"/>
                  </a:cxn>
                  <a:cxn ang="0">
                    <a:pos x="T6" y="T7"/>
                  </a:cxn>
                  <a:cxn ang="0">
                    <a:pos x="T8" y="T9"/>
                  </a:cxn>
                </a:cxnLst>
                <a:rect l="0" t="0" r="r" b="b"/>
                <a:pathLst>
                  <a:path w="60" h="48">
                    <a:moveTo>
                      <a:pt x="60" y="32"/>
                    </a:moveTo>
                    <a:lnTo>
                      <a:pt x="60" y="48"/>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1057" name="Freeform 903"/>
              <p:cNvSpPr/>
              <p:nvPr/>
            </p:nvSpPr>
            <p:spPr bwMode="auto">
              <a:xfrm>
                <a:off x="6126" y="2471"/>
                <a:ext cx="42" cy="36"/>
              </a:xfrm>
              <a:custGeom>
                <a:avLst/>
                <a:gdLst>
                  <a:gd name="T0" fmla="*/ 0 w 42"/>
                  <a:gd name="T1" fmla="*/ 0 h 36"/>
                  <a:gd name="T2" fmla="*/ 42 w 42"/>
                  <a:gd name="T3" fmla="*/ 18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8"/>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8" name="Freeform 904"/>
              <p:cNvSpPr/>
              <p:nvPr/>
            </p:nvSpPr>
            <p:spPr bwMode="auto">
              <a:xfrm>
                <a:off x="6090" y="2509"/>
                <a:ext cx="36" cy="34"/>
              </a:xfrm>
              <a:custGeom>
                <a:avLst/>
                <a:gdLst>
                  <a:gd name="T0" fmla="*/ 0 w 36"/>
                  <a:gd name="T1" fmla="*/ 0 h 34"/>
                  <a:gd name="T2" fmla="*/ 36 w 36"/>
                  <a:gd name="T3" fmla="*/ 10 h 34"/>
                  <a:gd name="T4" fmla="*/ 36 w 36"/>
                  <a:gd name="T5" fmla="*/ 34 h 34"/>
                  <a:gd name="T6" fmla="*/ 0 w 36"/>
                  <a:gd name="T7" fmla="*/ 28 h 34"/>
                  <a:gd name="T8" fmla="*/ 0 w 36"/>
                  <a:gd name="T9" fmla="*/ 0 h 34"/>
                </a:gdLst>
                <a:ahLst/>
                <a:cxnLst>
                  <a:cxn ang="0">
                    <a:pos x="T0" y="T1"/>
                  </a:cxn>
                  <a:cxn ang="0">
                    <a:pos x="T2" y="T3"/>
                  </a:cxn>
                  <a:cxn ang="0">
                    <a:pos x="T4" y="T5"/>
                  </a:cxn>
                  <a:cxn ang="0">
                    <a:pos x="T6" y="T7"/>
                  </a:cxn>
                  <a:cxn ang="0">
                    <a:pos x="T8" y="T9"/>
                  </a:cxn>
                </a:cxnLst>
                <a:rect l="0" t="0" r="r" b="b"/>
                <a:pathLst>
                  <a:path w="36" h="34">
                    <a:moveTo>
                      <a:pt x="0" y="0"/>
                    </a:moveTo>
                    <a:lnTo>
                      <a:pt x="36" y="10"/>
                    </a:lnTo>
                    <a:lnTo>
                      <a:pt x="36" y="34"/>
                    </a:lnTo>
                    <a:lnTo>
                      <a:pt x="0"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9" name="Freeform 905"/>
              <p:cNvSpPr/>
              <p:nvPr/>
            </p:nvSpPr>
            <p:spPr bwMode="auto">
              <a:xfrm>
                <a:off x="6140" y="2523"/>
                <a:ext cx="20" cy="24"/>
              </a:xfrm>
              <a:custGeom>
                <a:avLst/>
                <a:gdLst>
                  <a:gd name="T0" fmla="*/ 0 w 20"/>
                  <a:gd name="T1" fmla="*/ 0 h 24"/>
                  <a:gd name="T2" fmla="*/ 20 w 20"/>
                  <a:gd name="T3" fmla="*/ 4 h 24"/>
                  <a:gd name="T4" fmla="*/ 20 w 20"/>
                  <a:gd name="T5" fmla="*/ 24 h 24"/>
                  <a:gd name="T6" fmla="*/ 0 w 20"/>
                  <a:gd name="T7" fmla="*/ 22 h 24"/>
                  <a:gd name="T8" fmla="*/ 0 w 20"/>
                  <a:gd name="T9" fmla="*/ 0 h 24"/>
                </a:gdLst>
                <a:ahLst/>
                <a:cxnLst>
                  <a:cxn ang="0">
                    <a:pos x="T0" y="T1"/>
                  </a:cxn>
                  <a:cxn ang="0">
                    <a:pos x="T2" y="T3"/>
                  </a:cxn>
                  <a:cxn ang="0">
                    <a:pos x="T4" y="T5"/>
                  </a:cxn>
                  <a:cxn ang="0">
                    <a:pos x="T6" y="T7"/>
                  </a:cxn>
                  <a:cxn ang="0">
                    <a:pos x="T8" y="T9"/>
                  </a:cxn>
                </a:cxnLst>
                <a:rect l="0" t="0" r="r" b="b"/>
                <a:pathLst>
                  <a:path w="20" h="24">
                    <a:moveTo>
                      <a:pt x="0" y="0"/>
                    </a:moveTo>
                    <a:lnTo>
                      <a:pt x="20" y="4"/>
                    </a:lnTo>
                    <a:lnTo>
                      <a:pt x="20" y="24"/>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0" name="Freeform 906"/>
              <p:cNvSpPr/>
              <p:nvPr/>
            </p:nvSpPr>
            <p:spPr bwMode="auto">
              <a:xfrm>
                <a:off x="6174" y="2531"/>
                <a:ext cx="32" cy="24"/>
              </a:xfrm>
              <a:custGeom>
                <a:avLst/>
                <a:gdLst>
                  <a:gd name="T0" fmla="*/ 32 w 32"/>
                  <a:gd name="T1" fmla="*/ 8 h 24"/>
                  <a:gd name="T2" fmla="*/ 32 w 32"/>
                  <a:gd name="T3" fmla="*/ 24 h 24"/>
                  <a:gd name="T4" fmla="*/ 0 w 32"/>
                  <a:gd name="T5" fmla="*/ 18 h 24"/>
                  <a:gd name="T6" fmla="*/ 0 w 32"/>
                  <a:gd name="T7" fmla="*/ 0 h 24"/>
                  <a:gd name="T8" fmla="*/ 32 w 32"/>
                  <a:gd name="T9" fmla="*/ 8 h 24"/>
                </a:gdLst>
                <a:ahLst/>
                <a:cxnLst>
                  <a:cxn ang="0">
                    <a:pos x="T0" y="T1"/>
                  </a:cxn>
                  <a:cxn ang="0">
                    <a:pos x="T2" y="T3"/>
                  </a:cxn>
                  <a:cxn ang="0">
                    <a:pos x="T4" y="T5"/>
                  </a:cxn>
                  <a:cxn ang="0">
                    <a:pos x="T6" y="T7"/>
                  </a:cxn>
                  <a:cxn ang="0">
                    <a:pos x="T8" y="T9"/>
                  </a:cxn>
                </a:cxnLst>
                <a:rect l="0" t="0" r="r" b="b"/>
                <a:pathLst>
                  <a:path w="32" h="24">
                    <a:moveTo>
                      <a:pt x="32" y="8"/>
                    </a:moveTo>
                    <a:lnTo>
                      <a:pt x="32" y="24"/>
                    </a:lnTo>
                    <a:lnTo>
                      <a:pt x="0" y="18"/>
                    </a:lnTo>
                    <a:lnTo>
                      <a:pt x="0" y="0"/>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061" name="Freeform 907"/>
              <p:cNvSpPr/>
              <p:nvPr/>
            </p:nvSpPr>
            <p:spPr bwMode="auto">
              <a:xfrm>
                <a:off x="6052" y="2555"/>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2" name="Freeform 908"/>
              <p:cNvSpPr/>
              <p:nvPr/>
            </p:nvSpPr>
            <p:spPr bwMode="auto">
              <a:xfrm>
                <a:off x="6156" y="2571"/>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063" name="Freeform 909"/>
              <p:cNvSpPr/>
              <p:nvPr/>
            </p:nvSpPr>
            <p:spPr bwMode="auto">
              <a:xfrm>
                <a:off x="6052" y="2611"/>
                <a:ext cx="24" cy="33"/>
              </a:xfrm>
              <a:custGeom>
                <a:avLst/>
                <a:gdLst>
                  <a:gd name="T0" fmla="*/ 0 w 24"/>
                  <a:gd name="T1" fmla="*/ 0 h 33"/>
                  <a:gd name="T2" fmla="*/ 24 w 24"/>
                  <a:gd name="T3" fmla="*/ 2 h 33"/>
                  <a:gd name="T4" fmla="*/ 24 w 24"/>
                  <a:gd name="T5" fmla="*/ 31 h 33"/>
                  <a:gd name="T6" fmla="*/ 0 w 24"/>
                  <a:gd name="T7" fmla="*/ 33 h 33"/>
                  <a:gd name="T8" fmla="*/ 0 w 24"/>
                  <a:gd name="T9" fmla="*/ 0 h 33"/>
                </a:gdLst>
                <a:ahLst/>
                <a:cxnLst>
                  <a:cxn ang="0">
                    <a:pos x="T0" y="T1"/>
                  </a:cxn>
                  <a:cxn ang="0">
                    <a:pos x="T2" y="T3"/>
                  </a:cxn>
                  <a:cxn ang="0">
                    <a:pos x="T4" y="T5"/>
                  </a:cxn>
                  <a:cxn ang="0">
                    <a:pos x="T6" y="T7"/>
                  </a:cxn>
                  <a:cxn ang="0">
                    <a:pos x="T8" y="T9"/>
                  </a:cxn>
                </a:cxnLst>
                <a:rect l="0" t="0" r="r" b="b"/>
                <a:pathLst>
                  <a:path w="24" h="33">
                    <a:moveTo>
                      <a:pt x="0" y="0"/>
                    </a:moveTo>
                    <a:lnTo>
                      <a:pt x="24" y="2"/>
                    </a:lnTo>
                    <a:lnTo>
                      <a:pt x="24" y="31"/>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4" name="Freeform 910"/>
              <p:cNvSpPr/>
              <p:nvPr/>
            </p:nvSpPr>
            <p:spPr bwMode="auto">
              <a:xfrm>
                <a:off x="6156" y="2613"/>
                <a:ext cx="22" cy="23"/>
              </a:xfrm>
              <a:custGeom>
                <a:avLst/>
                <a:gdLst>
                  <a:gd name="T0" fmla="*/ 0 w 22"/>
                  <a:gd name="T1" fmla="*/ 0 h 23"/>
                  <a:gd name="T2" fmla="*/ 22 w 22"/>
                  <a:gd name="T3" fmla="*/ 0 h 23"/>
                  <a:gd name="T4" fmla="*/ 22 w 22"/>
                  <a:gd name="T5" fmla="*/ 20 h 23"/>
                  <a:gd name="T6" fmla="*/ 0 w 22"/>
                  <a:gd name="T7" fmla="*/ 23 h 23"/>
                  <a:gd name="T8" fmla="*/ 0 w 22"/>
                  <a:gd name="T9" fmla="*/ 0 h 23"/>
                </a:gdLst>
                <a:ahLst/>
                <a:cxnLst>
                  <a:cxn ang="0">
                    <a:pos x="T0" y="T1"/>
                  </a:cxn>
                  <a:cxn ang="0">
                    <a:pos x="T2" y="T3"/>
                  </a:cxn>
                  <a:cxn ang="0">
                    <a:pos x="T4" y="T5"/>
                  </a:cxn>
                  <a:cxn ang="0">
                    <a:pos x="T6" y="T7"/>
                  </a:cxn>
                  <a:cxn ang="0">
                    <a:pos x="T8" y="T9"/>
                  </a:cxn>
                </a:cxnLst>
                <a:rect l="0" t="0" r="r" b="b"/>
                <a:pathLst>
                  <a:path w="22" h="23">
                    <a:moveTo>
                      <a:pt x="0" y="0"/>
                    </a:moveTo>
                    <a:lnTo>
                      <a:pt x="22" y="0"/>
                    </a:lnTo>
                    <a:lnTo>
                      <a:pt x="22" y="20"/>
                    </a:lnTo>
                    <a:lnTo>
                      <a:pt x="0" y="2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5" name="Freeform 911"/>
              <p:cNvSpPr/>
              <p:nvPr/>
            </p:nvSpPr>
            <p:spPr bwMode="auto">
              <a:xfrm>
                <a:off x="6110" y="2658"/>
                <a:ext cx="30" cy="30"/>
              </a:xfrm>
              <a:custGeom>
                <a:avLst/>
                <a:gdLst>
                  <a:gd name="T0" fmla="*/ 30 w 30"/>
                  <a:gd name="T1" fmla="*/ 0 h 30"/>
                  <a:gd name="T2" fmla="*/ 30 w 30"/>
                  <a:gd name="T3" fmla="*/ 22 h 30"/>
                  <a:gd name="T4" fmla="*/ 16 w 30"/>
                  <a:gd name="T5" fmla="*/ 26 h 30"/>
                  <a:gd name="T6" fmla="*/ 0 w 30"/>
                  <a:gd name="T7" fmla="*/ 30 h 30"/>
                  <a:gd name="T8" fmla="*/ 0 w 30"/>
                  <a:gd name="T9" fmla="*/ 4 h 30"/>
                  <a:gd name="T10" fmla="*/ 30 w 30"/>
                  <a:gd name="T11" fmla="*/ 0 h 30"/>
                </a:gdLst>
                <a:ahLst/>
                <a:cxnLst>
                  <a:cxn ang="0">
                    <a:pos x="T0" y="T1"/>
                  </a:cxn>
                  <a:cxn ang="0">
                    <a:pos x="T2" y="T3"/>
                  </a:cxn>
                  <a:cxn ang="0">
                    <a:pos x="T4" y="T5"/>
                  </a:cxn>
                  <a:cxn ang="0">
                    <a:pos x="T6" y="T7"/>
                  </a:cxn>
                  <a:cxn ang="0">
                    <a:pos x="T8" y="T9"/>
                  </a:cxn>
                  <a:cxn ang="0">
                    <a:pos x="T10" y="T11"/>
                  </a:cxn>
                </a:cxnLst>
                <a:rect l="0" t="0" r="r" b="b"/>
                <a:pathLst>
                  <a:path w="30" h="30">
                    <a:moveTo>
                      <a:pt x="30" y="0"/>
                    </a:moveTo>
                    <a:lnTo>
                      <a:pt x="30" y="22"/>
                    </a:lnTo>
                    <a:lnTo>
                      <a:pt x="16" y="26"/>
                    </a:lnTo>
                    <a:lnTo>
                      <a:pt x="0" y="30"/>
                    </a:lnTo>
                    <a:lnTo>
                      <a:pt x="0" y="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66" name="Freeform 912"/>
              <p:cNvSpPr/>
              <p:nvPr/>
            </p:nvSpPr>
            <p:spPr bwMode="auto">
              <a:xfrm>
                <a:off x="6154" y="2650"/>
                <a:ext cx="52" cy="28"/>
              </a:xfrm>
              <a:custGeom>
                <a:avLst/>
                <a:gdLst>
                  <a:gd name="T0" fmla="*/ 52 w 52"/>
                  <a:gd name="T1" fmla="*/ 0 h 28"/>
                  <a:gd name="T2" fmla="*/ 52 w 52"/>
                  <a:gd name="T3" fmla="*/ 16 h 28"/>
                  <a:gd name="T4" fmla="*/ 2 w 52"/>
                  <a:gd name="T5" fmla="*/ 28 h 28"/>
                  <a:gd name="T6" fmla="*/ 2 w 52"/>
                  <a:gd name="T7" fmla="*/ 8 h 28"/>
                  <a:gd name="T8" fmla="*/ 0 w 52"/>
                  <a:gd name="T9" fmla="*/ 8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8"/>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67" name="Freeform 913"/>
              <p:cNvSpPr/>
              <p:nvPr/>
            </p:nvSpPr>
            <p:spPr bwMode="auto">
              <a:xfrm>
                <a:off x="6052" y="2716"/>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68" name="Freeform 914"/>
              <p:cNvSpPr/>
              <p:nvPr/>
            </p:nvSpPr>
            <p:spPr bwMode="auto">
              <a:xfrm>
                <a:off x="6156" y="2696"/>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1069" name="Freeform 915"/>
              <p:cNvSpPr/>
              <p:nvPr/>
            </p:nvSpPr>
            <p:spPr bwMode="auto">
              <a:xfrm>
                <a:off x="6192" y="2690"/>
                <a:ext cx="14" cy="20"/>
              </a:xfrm>
              <a:custGeom>
                <a:avLst/>
                <a:gdLst>
                  <a:gd name="T0" fmla="*/ 14 w 14"/>
                  <a:gd name="T1" fmla="*/ 0 h 20"/>
                  <a:gd name="T2" fmla="*/ 14 w 14"/>
                  <a:gd name="T3" fmla="*/ 16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6"/>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070" name="Freeform 916"/>
              <p:cNvSpPr/>
              <p:nvPr/>
            </p:nvSpPr>
            <p:spPr bwMode="auto">
              <a:xfrm>
                <a:off x="6052" y="2774"/>
                <a:ext cx="22" cy="38"/>
              </a:xfrm>
              <a:custGeom>
                <a:avLst/>
                <a:gdLst>
                  <a:gd name="T0" fmla="*/ 0 w 22"/>
                  <a:gd name="T1" fmla="*/ 8 h 38"/>
                  <a:gd name="T2" fmla="*/ 22 w 22"/>
                  <a:gd name="T3" fmla="*/ 0 h 38"/>
                  <a:gd name="T4" fmla="*/ 22 w 22"/>
                  <a:gd name="T5" fmla="*/ 28 h 38"/>
                  <a:gd name="T6" fmla="*/ 0 w 22"/>
                  <a:gd name="T7" fmla="*/ 38 h 38"/>
                  <a:gd name="T8" fmla="*/ 0 w 22"/>
                  <a:gd name="T9" fmla="*/ 8 h 38"/>
                </a:gdLst>
                <a:ahLst/>
                <a:cxnLst>
                  <a:cxn ang="0">
                    <a:pos x="T0" y="T1"/>
                  </a:cxn>
                  <a:cxn ang="0">
                    <a:pos x="T2" y="T3"/>
                  </a:cxn>
                  <a:cxn ang="0">
                    <a:pos x="T4" y="T5"/>
                  </a:cxn>
                  <a:cxn ang="0">
                    <a:pos x="T6" y="T7"/>
                  </a:cxn>
                  <a:cxn ang="0">
                    <a:pos x="T8" y="T9"/>
                  </a:cxn>
                </a:cxnLst>
                <a:rect l="0" t="0" r="r" b="b"/>
                <a:pathLst>
                  <a:path w="22" h="38">
                    <a:moveTo>
                      <a:pt x="0" y="8"/>
                    </a:moveTo>
                    <a:lnTo>
                      <a:pt x="22" y="0"/>
                    </a:lnTo>
                    <a:lnTo>
                      <a:pt x="22" y="28"/>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071" name="Freeform 917"/>
              <p:cNvSpPr/>
              <p:nvPr/>
            </p:nvSpPr>
            <p:spPr bwMode="auto">
              <a:xfrm>
                <a:off x="6090" y="2746"/>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072" name="Freeform 918"/>
              <p:cNvSpPr/>
              <p:nvPr/>
            </p:nvSpPr>
            <p:spPr bwMode="auto">
              <a:xfrm>
                <a:off x="6170" y="2728"/>
                <a:ext cx="36" cy="32"/>
              </a:xfrm>
              <a:custGeom>
                <a:avLst/>
                <a:gdLst>
                  <a:gd name="T0" fmla="*/ 36 w 36"/>
                  <a:gd name="T1" fmla="*/ 0 h 32"/>
                  <a:gd name="T2" fmla="*/ 36 w 36"/>
                  <a:gd name="T3" fmla="*/ 16 h 32"/>
                  <a:gd name="T4" fmla="*/ 0 w 36"/>
                  <a:gd name="T5" fmla="*/ 32 h 32"/>
                  <a:gd name="T6" fmla="*/ 0 w 36"/>
                  <a:gd name="T7" fmla="*/ 12 h 32"/>
                  <a:gd name="T8" fmla="*/ 36 w 36"/>
                  <a:gd name="T9" fmla="*/ 0 h 32"/>
                </a:gdLst>
                <a:ahLst/>
                <a:cxnLst>
                  <a:cxn ang="0">
                    <a:pos x="T0" y="T1"/>
                  </a:cxn>
                  <a:cxn ang="0">
                    <a:pos x="T2" y="T3"/>
                  </a:cxn>
                  <a:cxn ang="0">
                    <a:pos x="T4" y="T5"/>
                  </a:cxn>
                  <a:cxn ang="0">
                    <a:pos x="T6" y="T7"/>
                  </a:cxn>
                  <a:cxn ang="0">
                    <a:pos x="T8" y="T9"/>
                  </a:cxn>
                </a:cxnLst>
                <a:rect l="0" t="0" r="r" b="b"/>
                <a:pathLst>
                  <a:path w="36" h="32">
                    <a:moveTo>
                      <a:pt x="36" y="0"/>
                    </a:moveTo>
                    <a:lnTo>
                      <a:pt x="36" y="16"/>
                    </a:lnTo>
                    <a:lnTo>
                      <a:pt x="0" y="32"/>
                    </a:lnTo>
                    <a:lnTo>
                      <a:pt x="0" y="1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073" name="Freeform 919"/>
              <p:cNvSpPr/>
              <p:nvPr/>
            </p:nvSpPr>
            <p:spPr bwMode="auto">
              <a:xfrm>
                <a:off x="6052" y="2818"/>
                <a:ext cx="42" cy="48"/>
              </a:xfrm>
              <a:custGeom>
                <a:avLst/>
                <a:gdLst>
                  <a:gd name="T0" fmla="*/ 0 w 42"/>
                  <a:gd name="T1" fmla="*/ 18 h 48"/>
                  <a:gd name="T2" fmla="*/ 42 w 42"/>
                  <a:gd name="T3" fmla="*/ 0 h 48"/>
                  <a:gd name="T4" fmla="*/ 42 w 42"/>
                  <a:gd name="T5" fmla="*/ 26 h 48"/>
                  <a:gd name="T6" fmla="*/ 0 w 42"/>
                  <a:gd name="T7" fmla="*/ 48 h 48"/>
                  <a:gd name="T8" fmla="*/ 0 w 42"/>
                  <a:gd name="T9" fmla="*/ 18 h 48"/>
                </a:gdLst>
                <a:ahLst/>
                <a:cxnLst>
                  <a:cxn ang="0">
                    <a:pos x="T0" y="T1"/>
                  </a:cxn>
                  <a:cxn ang="0">
                    <a:pos x="T2" y="T3"/>
                  </a:cxn>
                  <a:cxn ang="0">
                    <a:pos x="T4" y="T5"/>
                  </a:cxn>
                  <a:cxn ang="0">
                    <a:pos x="T6" y="T7"/>
                  </a:cxn>
                  <a:cxn ang="0">
                    <a:pos x="T8" y="T9"/>
                  </a:cxn>
                </a:cxnLst>
                <a:rect l="0" t="0" r="r" b="b"/>
                <a:pathLst>
                  <a:path w="42" h="48">
                    <a:moveTo>
                      <a:pt x="0" y="18"/>
                    </a:moveTo>
                    <a:lnTo>
                      <a:pt x="42" y="0"/>
                    </a:lnTo>
                    <a:lnTo>
                      <a:pt x="42" y="26"/>
                    </a:lnTo>
                    <a:lnTo>
                      <a:pt x="0" y="48"/>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4" name="Freeform 920"/>
              <p:cNvSpPr/>
              <p:nvPr/>
            </p:nvSpPr>
            <p:spPr bwMode="auto">
              <a:xfrm>
                <a:off x="6126" y="278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075" name="Freeform 921"/>
              <p:cNvSpPr/>
              <p:nvPr/>
            </p:nvSpPr>
            <p:spPr bwMode="auto">
              <a:xfrm>
                <a:off x="6188" y="2770"/>
                <a:ext cx="18" cy="24"/>
              </a:xfrm>
              <a:custGeom>
                <a:avLst/>
                <a:gdLst>
                  <a:gd name="T0" fmla="*/ 18 w 18"/>
                  <a:gd name="T1" fmla="*/ 0 h 24"/>
                  <a:gd name="T2" fmla="*/ 18 w 18"/>
                  <a:gd name="T3" fmla="*/ 16 h 24"/>
                  <a:gd name="T4" fmla="*/ 0 w 18"/>
                  <a:gd name="T5" fmla="*/ 24 h 24"/>
                  <a:gd name="T6" fmla="*/ 0 w 18"/>
                  <a:gd name="T7" fmla="*/ 6 h 24"/>
                  <a:gd name="T8" fmla="*/ 18 w 18"/>
                  <a:gd name="T9" fmla="*/ 0 h 24"/>
                </a:gdLst>
                <a:ahLst/>
                <a:cxnLst>
                  <a:cxn ang="0">
                    <a:pos x="T0" y="T1"/>
                  </a:cxn>
                  <a:cxn ang="0">
                    <a:pos x="T2" y="T3"/>
                  </a:cxn>
                  <a:cxn ang="0">
                    <a:pos x="T4" y="T5"/>
                  </a:cxn>
                  <a:cxn ang="0">
                    <a:pos x="T6" y="T7"/>
                  </a:cxn>
                  <a:cxn ang="0">
                    <a:pos x="T8" y="T9"/>
                  </a:cxn>
                </a:cxnLst>
                <a:rect l="0" t="0" r="r" b="b"/>
                <a:pathLst>
                  <a:path w="18" h="24">
                    <a:moveTo>
                      <a:pt x="18" y="0"/>
                    </a:moveTo>
                    <a:lnTo>
                      <a:pt x="18" y="16"/>
                    </a:lnTo>
                    <a:lnTo>
                      <a:pt x="0" y="24"/>
                    </a:lnTo>
                    <a:lnTo>
                      <a:pt x="0" y="6"/>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076" name="Freeform 922"/>
              <p:cNvSpPr/>
              <p:nvPr/>
            </p:nvSpPr>
            <p:spPr bwMode="auto">
              <a:xfrm>
                <a:off x="6092" y="2852"/>
                <a:ext cx="34" cy="46"/>
              </a:xfrm>
              <a:custGeom>
                <a:avLst/>
                <a:gdLst>
                  <a:gd name="T0" fmla="*/ 0 w 34"/>
                  <a:gd name="T1" fmla="*/ 18 h 46"/>
                  <a:gd name="T2" fmla="*/ 34 w 34"/>
                  <a:gd name="T3" fmla="*/ 0 h 46"/>
                  <a:gd name="T4" fmla="*/ 34 w 34"/>
                  <a:gd name="T5" fmla="*/ 24 h 46"/>
                  <a:gd name="T6" fmla="*/ 0 w 34"/>
                  <a:gd name="T7" fmla="*/ 46 h 46"/>
                  <a:gd name="T8" fmla="*/ 0 w 34"/>
                  <a:gd name="T9" fmla="*/ 18 h 46"/>
                </a:gdLst>
                <a:ahLst/>
                <a:cxnLst>
                  <a:cxn ang="0">
                    <a:pos x="T0" y="T1"/>
                  </a:cxn>
                  <a:cxn ang="0">
                    <a:pos x="T2" y="T3"/>
                  </a:cxn>
                  <a:cxn ang="0">
                    <a:pos x="T4" y="T5"/>
                  </a:cxn>
                  <a:cxn ang="0">
                    <a:pos x="T6" y="T7"/>
                  </a:cxn>
                  <a:cxn ang="0">
                    <a:pos x="T8" y="T9"/>
                  </a:cxn>
                </a:cxnLst>
                <a:rect l="0" t="0" r="r" b="b"/>
                <a:pathLst>
                  <a:path w="34" h="46">
                    <a:moveTo>
                      <a:pt x="0" y="18"/>
                    </a:moveTo>
                    <a:lnTo>
                      <a:pt x="34" y="0"/>
                    </a:lnTo>
                    <a:lnTo>
                      <a:pt x="34" y="24"/>
                    </a:lnTo>
                    <a:lnTo>
                      <a:pt x="0" y="46"/>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7" name="Freeform 923"/>
              <p:cNvSpPr/>
              <p:nvPr/>
            </p:nvSpPr>
            <p:spPr bwMode="auto">
              <a:xfrm>
                <a:off x="6152" y="2832"/>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78" name="Freeform 924"/>
              <p:cNvSpPr/>
              <p:nvPr/>
            </p:nvSpPr>
            <p:spPr bwMode="auto">
              <a:xfrm>
                <a:off x="6178" y="2810"/>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79" name="Freeform 925"/>
              <p:cNvSpPr/>
              <p:nvPr/>
            </p:nvSpPr>
            <p:spPr bwMode="auto">
              <a:xfrm>
                <a:off x="6156" y="2854"/>
                <a:ext cx="50" cy="48"/>
              </a:xfrm>
              <a:custGeom>
                <a:avLst/>
                <a:gdLst>
                  <a:gd name="T0" fmla="*/ 50 w 50"/>
                  <a:gd name="T1" fmla="*/ 0 h 48"/>
                  <a:gd name="T2" fmla="*/ 50 w 50"/>
                  <a:gd name="T3" fmla="*/ 14 h 48"/>
                  <a:gd name="T4" fmla="*/ 0 w 50"/>
                  <a:gd name="T5" fmla="*/ 48 h 48"/>
                  <a:gd name="T6" fmla="*/ 0 w 50"/>
                  <a:gd name="T7" fmla="*/ 28 h 48"/>
                  <a:gd name="T8" fmla="*/ 50 w 50"/>
                  <a:gd name="T9" fmla="*/ 0 h 48"/>
                </a:gdLst>
                <a:ahLst/>
                <a:cxnLst>
                  <a:cxn ang="0">
                    <a:pos x="T0" y="T1"/>
                  </a:cxn>
                  <a:cxn ang="0">
                    <a:pos x="T2" y="T3"/>
                  </a:cxn>
                  <a:cxn ang="0">
                    <a:pos x="T4" y="T5"/>
                  </a:cxn>
                  <a:cxn ang="0">
                    <a:pos x="T6" y="T7"/>
                  </a:cxn>
                  <a:cxn ang="0">
                    <a:pos x="T8" y="T9"/>
                  </a:cxn>
                </a:cxnLst>
                <a:rect l="0" t="0" r="r" b="b"/>
                <a:pathLst>
                  <a:path w="50" h="48">
                    <a:moveTo>
                      <a:pt x="50" y="0"/>
                    </a:moveTo>
                    <a:lnTo>
                      <a:pt x="50" y="14"/>
                    </a:lnTo>
                    <a:lnTo>
                      <a:pt x="0" y="48"/>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080" name="Freeform 926"/>
              <p:cNvSpPr/>
              <p:nvPr/>
            </p:nvSpPr>
            <p:spPr bwMode="auto">
              <a:xfrm>
                <a:off x="6090" y="2916"/>
                <a:ext cx="82" cy="80"/>
              </a:xfrm>
              <a:custGeom>
                <a:avLst/>
                <a:gdLst>
                  <a:gd name="T0" fmla="*/ 82 w 82"/>
                  <a:gd name="T1" fmla="*/ 0 h 80"/>
                  <a:gd name="T2" fmla="*/ 82 w 82"/>
                  <a:gd name="T3" fmla="*/ 18 h 80"/>
                  <a:gd name="T4" fmla="*/ 0 w 82"/>
                  <a:gd name="T5" fmla="*/ 80 h 80"/>
                  <a:gd name="T6" fmla="*/ 0 w 82"/>
                  <a:gd name="T7" fmla="*/ 54 h 80"/>
                  <a:gd name="T8" fmla="*/ 82 w 82"/>
                  <a:gd name="T9" fmla="*/ 0 h 80"/>
                </a:gdLst>
                <a:ahLst/>
                <a:cxnLst>
                  <a:cxn ang="0">
                    <a:pos x="T0" y="T1"/>
                  </a:cxn>
                  <a:cxn ang="0">
                    <a:pos x="T2" y="T3"/>
                  </a:cxn>
                  <a:cxn ang="0">
                    <a:pos x="T4" y="T5"/>
                  </a:cxn>
                  <a:cxn ang="0">
                    <a:pos x="T6" y="T7"/>
                  </a:cxn>
                  <a:cxn ang="0">
                    <a:pos x="T8" y="T9"/>
                  </a:cxn>
                </a:cxnLst>
                <a:rect l="0" t="0" r="r" b="b"/>
                <a:pathLst>
                  <a:path w="82" h="80">
                    <a:moveTo>
                      <a:pt x="82" y="0"/>
                    </a:moveTo>
                    <a:lnTo>
                      <a:pt x="82" y="18"/>
                    </a:lnTo>
                    <a:lnTo>
                      <a:pt x="0" y="80"/>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1081" name="Freeform 927"/>
              <p:cNvSpPr/>
              <p:nvPr/>
            </p:nvSpPr>
            <p:spPr bwMode="auto">
              <a:xfrm>
                <a:off x="6186" y="2892"/>
                <a:ext cx="20" cy="30"/>
              </a:xfrm>
              <a:custGeom>
                <a:avLst/>
                <a:gdLst>
                  <a:gd name="T0" fmla="*/ 20 w 20"/>
                  <a:gd name="T1" fmla="*/ 0 h 30"/>
                  <a:gd name="T2" fmla="*/ 20 w 20"/>
                  <a:gd name="T3" fmla="*/ 16 h 30"/>
                  <a:gd name="T4" fmla="*/ 0 w 20"/>
                  <a:gd name="T5" fmla="*/ 30 h 30"/>
                  <a:gd name="T6" fmla="*/ 0 w 20"/>
                  <a:gd name="T7" fmla="*/ 14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2" name="Freeform 928"/>
              <p:cNvSpPr/>
              <p:nvPr/>
            </p:nvSpPr>
            <p:spPr bwMode="auto">
              <a:xfrm>
                <a:off x="6052" y="3002"/>
                <a:ext cx="58" cy="72"/>
              </a:xfrm>
              <a:custGeom>
                <a:avLst/>
                <a:gdLst>
                  <a:gd name="T0" fmla="*/ 0 w 58"/>
                  <a:gd name="T1" fmla="*/ 42 h 72"/>
                  <a:gd name="T2" fmla="*/ 58 w 58"/>
                  <a:gd name="T3" fmla="*/ 0 h 72"/>
                  <a:gd name="T4" fmla="*/ 58 w 58"/>
                  <a:gd name="T5" fmla="*/ 26 h 72"/>
                  <a:gd name="T6" fmla="*/ 0 w 58"/>
                  <a:gd name="T7" fmla="*/ 72 h 72"/>
                  <a:gd name="T8" fmla="*/ 0 w 58"/>
                  <a:gd name="T9" fmla="*/ 42 h 72"/>
                </a:gdLst>
                <a:ahLst/>
                <a:cxnLst>
                  <a:cxn ang="0">
                    <a:pos x="T0" y="T1"/>
                  </a:cxn>
                  <a:cxn ang="0">
                    <a:pos x="T2" y="T3"/>
                  </a:cxn>
                  <a:cxn ang="0">
                    <a:pos x="T4" y="T5"/>
                  </a:cxn>
                  <a:cxn ang="0">
                    <a:pos x="T6" y="T7"/>
                  </a:cxn>
                  <a:cxn ang="0">
                    <a:pos x="T8" y="T9"/>
                  </a:cxn>
                </a:cxnLst>
                <a:rect l="0" t="0" r="r" b="b"/>
                <a:pathLst>
                  <a:path w="58" h="72">
                    <a:moveTo>
                      <a:pt x="0" y="42"/>
                    </a:moveTo>
                    <a:lnTo>
                      <a:pt x="58" y="0"/>
                    </a:lnTo>
                    <a:lnTo>
                      <a:pt x="58" y="26"/>
                    </a:lnTo>
                    <a:lnTo>
                      <a:pt x="0" y="72"/>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083" name="Freeform 929"/>
              <p:cNvSpPr/>
              <p:nvPr/>
            </p:nvSpPr>
            <p:spPr bwMode="auto">
              <a:xfrm>
                <a:off x="6126" y="2978"/>
                <a:ext cx="18" cy="38"/>
              </a:xfrm>
              <a:custGeom>
                <a:avLst/>
                <a:gdLst>
                  <a:gd name="T0" fmla="*/ 0 w 18"/>
                  <a:gd name="T1" fmla="*/ 14 h 38"/>
                  <a:gd name="T2" fmla="*/ 18 w 18"/>
                  <a:gd name="T3" fmla="*/ 0 h 38"/>
                  <a:gd name="T4" fmla="*/ 18 w 18"/>
                  <a:gd name="T5" fmla="*/ 22 h 38"/>
                  <a:gd name="T6" fmla="*/ 0 w 18"/>
                  <a:gd name="T7" fmla="*/ 38 h 38"/>
                  <a:gd name="T8" fmla="*/ 0 w 18"/>
                  <a:gd name="T9" fmla="*/ 14 h 38"/>
                </a:gdLst>
                <a:ahLst/>
                <a:cxnLst>
                  <a:cxn ang="0">
                    <a:pos x="T0" y="T1"/>
                  </a:cxn>
                  <a:cxn ang="0">
                    <a:pos x="T2" y="T3"/>
                  </a:cxn>
                  <a:cxn ang="0">
                    <a:pos x="T4" y="T5"/>
                  </a:cxn>
                  <a:cxn ang="0">
                    <a:pos x="T6" y="T7"/>
                  </a:cxn>
                  <a:cxn ang="0">
                    <a:pos x="T8" y="T9"/>
                  </a:cxn>
                </a:cxnLst>
                <a:rect l="0" t="0" r="r" b="b"/>
                <a:pathLst>
                  <a:path w="18" h="38">
                    <a:moveTo>
                      <a:pt x="0" y="14"/>
                    </a:moveTo>
                    <a:lnTo>
                      <a:pt x="18" y="0"/>
                    </a:lnTo>
                    <a:lnTo>
                      <a:pt x="18" y="22"/>
                    </a:lnTo>
                    <a:lnTo>
                      <a:pt x="0" y="38"/>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4" name="Freeform 930"/>
              <p:cNvSpPr/>
              <p:nvPr/>
            </p:nvSpPr>
            <p:spPr bwMode="auto">
              <a:xfrm>
                <a:off x="6186" y="2934"/>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5" name="Freeform 931"/>
              <p:cNvSpPr/>
              <p:nvPr/>
            </p:nvSpPr>
            <p:spPr bwMode="auto">
              <a:xfrm>
                <a:off x="6100" y="3012"/>
                <a:ext cx="56" cy="72"/>
              </a:xfrm>
              <a:custGeom>
                <a:avLst/>
                <a:gdLst>
                  <a:gd name="T0" fmla="*/ 56 w 56"/>
                  <a:gd name="T1" fmla="*/ 0 h 72"/>
                  <a:gd name="T2" fmla="*/ 56 w 56"/>
                  <a:gd name="T3" fmla="*/ 22 h 72"/>
                  <a:gd name="T4" fmla="*/ 0 w 56"/>
                  <a:gd name="T5" fmla="*/ 72 h 72"/>
                  <a:gd name="T6" fmla="*/ 0 w 56"/>
                  <a:gd name="T7" fmla="*/ 44 h 72"/>
                  <a:gd name="T8" fmla="*/ 56 w 56"/>
                  <a:gd name="T9" fmla="*/ 0 h 72"/>
                </a:gdLst>
                <a:ahLst/>
                <a:cxnLst>
                  <a:cxn ang="0">
                    <a:pos x="T0" y="T1"/>
                  </a:cxn>
                  <a:cxn ang="0">
                    <a:pos x="T2" y="T3"/>
                  </a:cxn>
                  <a:cxn ang="0">
                    <a:pos x="T4" y="T5"/>
                  </a:cxn>
                  <a:cxn ang="0">
                    <a:pos x="T6" y="T7"/>
                  </a:cxn>
                  <a:cxn ang="0">
                    <a:pos x="T8" y="T9"/>
                  </a:cxn>
                </a:cxnLst>
                <a:rect l="0" t="0" r="r" b="b"/>
                <a:pathLst>
                  <a:path w="56" h="72">
                    <a:moveTo>
                      <a:pt x="56" y="0"/>
                    </a:moveTo>
                    <a:lnTo>
                      <a:pt x="56" y="22"/>
                    </a:lnTo>
                    <a:lnTo>
                      <a:pt x="0" y="72"/>
                    </a:lnTo>
                    <a:lnTo>
                      <a:pt x="0" y="44"/>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086" name="Freeform 932"/>
              <p:cNvSpPr/>
              <p:nvPr/>
            </p:nvSpPr>
            <p:spPr bwMode="auto">
              <a:xfrm>
                <a:off x="6172" y="2974"/>
                <a:ext cx="34" cy="46"/>
              </a:xfrm>
              <a:custGeom>
                <a:avLst/>
                <a:gdLst>
                  <a:gd name="T0" fmla="*/ 34 w 34"/>
                  <a:gd name="T1" fmla="*/ 0 h 46"/>
                  <a:gd name="T2" fmla="*/ 34 w 34"/>
                  <a:gd name="T3" fmla="*/ 16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6"/>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087" name="Freeform 933"/>
              <p:cNvSpPr/>
              <p:nvPr/>
            </p:nvSpPr>
            <p:spPr bwMode="auto">
              <a:xfrm>
                <a:off x="6052" y="3130"/>
                <a:ext cx="16" cy="44"/>
              </a:xfrm>
              <a:custGeom>
                <a:avLst/>
                <a:gdLst>
                  <a:gd name="T0" fmla="*/ 0 w 16"/>
                  <a:gd name="T1" fmla="*/ 14 h 44"/>
                  <a:gd name="T2" fmla="*/ 16 w 16"/>
                  <a:gd name="T3" fmla="*/ 0 h 44"/>
                  <a:gd name="T4" fmla="*/ 16 w 16"/>
                  <a:gd name="T5" fmla="*/ 28 h 44"/>
                  <a:gd name="T6" fmla="*/ 0 w 16"/>
                  <a:gd name="T7" fmla="*/ 44 h 44"/>
                  <a:gd name="T8" fmla="*/ 0 w 16"/>
                  <a:gd name="T9" fmla="*/ 14 h 44"/>
                </a:gdLst>
                <a:ahLst/>
                <a:cxnLst>
                  <a:cxn ang="0">
                    <a:pos x="T0" y="T1"/>
                  </a:cxn>
                  <a:cxn ang="0">
                    <a:pos x="T2" y="T3"/>
                  </a:cxn>
                  <a:cxn ang="0">
                    <a:pos x="T4" y="T5"/>
                  </a:cxn>
                  <a:cxn ang="0">
                    <a:pos x="T6" y="T7"/>
                  </a:cxn>
                  <a:cxn ang="0">
                    <a:pos x="T8" y="T9"/>
                  </a:cxn>
                </a:cxnLst>
                <a:rect l="0" t="0" r="r" b="b"/>
                <a:pathLst>
                  <a:path w="16" h="44">
                    <a:moveTo>
                      <a:pt x="0" y="14"/>
                    </a:moveTo>
                    <a:lnTo>
                      <a:pt x="16" y="0"/>
                    </a:lnTo>
                    <a:lnTo>
                      <a:pt x="16" y="28"/>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8" name="Freeform 934"/>
              <p:cNvSpPr/>
              <p:nvPr/>
            </p:nvSpPr>
            <p:spPr bwMode="auto">
              <a:xfrm>
                <a:off x="6084" y="3070"/>
                <a:ext cx="54" cy="74"/>
              </a:xfrm>
              <a:custGeom>
                <a:avLst/>
                <a:gdLst>
                  <a:gd name="T0" fmla="*/ 54 w 54"/>
                  <a:gd name="T1" fmla="*/ 0 h 74"/>
                  <a:gd name="T2" fmla="*/ 54 w 54"/>
                  <a:gd name="T3" fmla="*/ 24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4"/>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089" name="Freeform 935"/>
              <p:cNvSpPr/>
              <p:nvPr/>
            </p:nvSpPr>
            <p:spPr bwMode="auto">
              <a:xfrm>
                <a:off x="6154" y="3014"/>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90" name="Freeform 936"/>
              <p:cNvSpPr/>
              <p:nvPr/>
            </p:nvSpPr>
            <p:spPr bwMode="auto">
              <a:xfrm>
                <a:off x="6052" y="3162"/>
                <a:ext cx="38" cy="66"/>
              </a:xfrm>
              <a:custGeom>
                <a:avLst/>
                <a:gdLst>
                  <a:gd name="T0" fmla="*/ 0 w 38"/>
                  <a:gd name="T1" fmla="*/ 34 h 66"/>
                  <a:gd name="T2" fmla="*/ 38 w 38"/>
                  <a:gd name="T3" fmla="*/ 0 h 66"/>
                  <a:gd name="T4" fmla="*/ 38 w 38"/>
                  <a:gd name="T5" fmla="*/ 28 h 66"/>
                  <a:gd name="T6" fmla="*/ 0 w 38"/>
                  <a:gd name="T7" fmla="*/ 66 h 66"/>
                  <a:gd name="T8" fmla="*/ 0 w 38"/>
                  <a:gd name="T9" fmla="*/ 34 h 66"/>
                </a:gdLst>
                <a:ahLst/>
                <a:cxnLst>
                  <a:cxn ang="0">
                    <a:pos x="T0" y="T1"/>
                  </a:cxn>
                  <a:cxn ang="0">
                    <a:pos x="T2" y="T3"/>
                  </a:cxn>
                  <a:cxn ang="0">
                    <a:pos x="T4" y="T5"/>
                  </a:cxn>
                  <a:cxn ang="0">
                    <a:pos x="T6" y="T7"/>
                  </a:cxn>
                  <a:cxn ang="0">
                    <a:pos x="T8" y="T9"/>
                  </a:cxn>
                </a:cxnLst>
                <a:rect l="0" t="0" r="r" b="b"/>
                <a:pathLst>
                  <a:path w="38" h="66">
                    <a:moveTo>
                      <a:pt x="0" y="34"/>
                    </a:moveTo>
                    <a:lnTo>
                      <a:pt x="38" y="0"/>
                    </a:lnTo>
                    <a:lnTo>
                      <a:pt x="38"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091" name="Freeform 937"/>
              <p:cNvSpPr/>
              <p:nvPr/>
            </p:nvSpPr>
            <p:spPr bwMode="auto">
              <a:xfrm>
                <a:off x="6134" y="3094"/>
                <a:ext cx="30" cy="50"/>
              </a:xfrm>
              <a:custGeom>
                <a:avLst/>
                <a:gdLst>
                  <a:gd name="T0" fmla="*/ 30 w 30"/>
                  <a:gd name="T1" fmla="*/ 0 h 50"/>
                  <a:gd name="T2" fmla="*/ 30 w 30"/>
                  <a:gd name="T3" fmla="*/ 20 h 50"/>
                  <a:gd name="T4" fmla="*/ 0 w 30"/>
                  <a:gd name="T5" fmla="*/ 50 h 50"/>
                  <a:gd name="T6" fmla="*/ 0 w 30"/>
                  <a:gd name="T7" fmla="*/ 28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8"/>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92" name="Freeform 938"/>
              <p:cNvSpPr/>
              <p:nvPr/>
            </p:nvSpPr>
            <p:spPr bwMode="auto">
              <a:xfrm>
                <a:off x="6178" y="3056"/>
                <a:ext cx="28" cy="44"/>
              </a:xfrm>
              <a:custGeom>
                <a:avLst/>
                <a:gdLst>
                  <a:gd name="T0" fmla="*/ 28 w 28"/>
                  <a:gd name="T1" fmla="*/ 0 h 44"/>
                  <a:gd name="T2" fmla="*/ 28 w 28"/>
                  <a:gd name="T3" fmla="*/ 16 h 44"/>
                  <a:gd name="T4" fmla="*/ 0 w 28"/>
                  <a:gd name="T5" fmla="*/ 44 h 44"/>
                  <a:gd name="T6" fmla="*/ 0 w 28"/>
                  <a:gd name="T7" fmla="*/ 26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93" name="Freeform 939"/>
              <p:cNvSpPr/>
              <p:nvPr/>
            </p:nvSpPr>
            <p:spPr bwMode="auto">
              <a:xfrm>
                <a:off x="6094" y="3148"/>
                <a:ext cx="58" cy="84"/>
              </a:xfrm>
              <a:custGeom>
                <a:avLst/>
                <a:gdLst>
                  <a:gd name="T0" fmla="*/ 0 w 58"/>
                  <a:gd name="T1" fmla="*/ 56 h 84"/>
                  <a:gd name="T2" fmla="*/ 58 w 58"/>
                  <a:gd name="T3" fmla="*/ 0 h 84"/>
                  <a:gd name="T4" fmla="*/ 58 w 58"/>
                  <a:gd name="T5" fmla="*/ 22 h 84"/>
                  <a:gd name="T6" fmla="*/ 0 w 58"/>
                  <a:gd name="T7" fmla="*/ 84 h 84"/>
                  <a:gd name="T8" fmla="*/ 0 w 58"/>
                  <a:gd name="T9" fmla="*/ 56 h 84"/>
                </a:gdLst>
                <a:ahLst/>
                <a:cxnLst>
                  <a:cxn ang="0">
                    <a:pos x="T0" y="T1"/>
                  </a:cxn>
                  <a:cxn ang="0">
                    <a:pos x="T2" y="T3"/>
                  </a:cxn>
                  <a:cxn ang="0">
                    <a:pos x="T4" y="T5"/>
                  </a:cxn>
                  <a:cxn ang="0">
                    <a:pos x="T6" y="T7"/>
                  </a:cxn>
                  <a:cxn ang="0">
                    <a:pos x="T8" y="T9"/>
                  </a:cxn>
                </a:cxnLst>
                <a:rect l="0" t="0" r="r" b="b"/>
                <a:pathLst>
                  <a:path w="58" h="84">
                    <a:moveTo>
                      <a:pt x="0" y="56"/>
                    </a:moveTo>
                    <a:lnTo>
                      <a:pt x="58" y="0"/>
                    </a:lnTo>
                    <a:lnTo>
                      <a:pt x="58" y="22"/>
                    </a:lnTo>
                    <a:lnTo>
                      <a:pt x="0" y="84"/>
                    </a:lnTo>
                    <a:lnTo>
                      <a:pt x="0" y="56"/>
                    </a:lnTo>
                    <a:close/>
                  </a:path>
                </a:pathLst>
              </a:custGeom>
              <a:grpFill/>
              <a:ln>
                <a:noFill/>
              </a:ln>
            </p:spPr>
            <p:txBody>
              <a:bodyPr vert="horz" wrap="square" lIns="91440" tIns="45720" rIns="91440" bIns="45720" numCol="1" anchor="t" anchorCtr="0" compatLnSpc="1"/>
              <a:lstStyle/>
              <a:p>
                <a:endParaRPr lang="zh-CN" altLang="en-US"/>
              </a:p>
            </p:txBody>
          </p:sp>
          <p:sp>
            <p:nvSpPr>
              <p:cNvPr id="1094" name="Freeform 940"/>
              <p:cNvSpPr/>
              <p:nvPr/>
            </p:nvSpPr>
            <p:spPr bwMode="auto">
              <a:xfrm>
                <a:off x="6166" y="3096"/>
                <a:ext cx="40" cy="58"/>
              </a:xfrm>
              <a:custGeom>
                <a:avLst/>
                <a:gdLst>
                  <a:gd name="T0" fmla="*/ 40 w 40"/>
                  <a:gd name="T1" fmla="*/ 0 h 58"/>
                  <a:gd name="T2" fmla="*/ 40 w 40"/>
                  <a:gd name="T3" fmla="*/ 14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4"/>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095" name="Freeform 941"/>
              <p:cNvSpPr/>
              <p:nvPr/>
            </p:nvSpPr>
            <p:spPr bwMode="auto">
              <a:xfrm>
                <a:off x="6052" y="3208"/>
                <a:ext cx="84" cy="119"/>
              </a:xfrm>
              <a:custGeom>
                <a:avLst/>
                <a:gdLst>
                  <a:gd name="T0" fmla="*/ 0 w 84"/>
                  <a:gd name="T1" fmla="*/ 86 h 119"/>
                  <a:gd name="T2" fmla="*/ 84 w 84"/>
                  <a:gd name="T3" fmla="*/ 0 h 119"/>
                  <a:gd name="T4" fmla="*/ 84 w 84"/>
                  <a:gd name="T5" fmla="*/ 24 h 119"/>
                  <a:gd name="T6" fmla="*/ 0 w 84"/>
                  <a:gd name="T7" fmla="*/ 119 h 119"/>
                  <a:gd name="T8" fmla="*/ 0 w 84"/>
                  <a:gd name="T9" fmla="*/ 86 h 119"/>
                </a:gdLst>
                <a:ahLst/>
                <a:cxnLst>
                  <a:cxn ang="0">
                    <a:pos x="T0" y="T1"/>
                  </a:cxn>
                  <a:cxn ang="0">
                    <a:pos x="T2" y="T3"/>
                  </a:cxn>
                  <a:cxn ang="0">
                    <a:pos x="T4" y="T5"/>
                  </a:cxn>
                  <a:cxn ang="0">
                    <a:pos x="T6" y="T7"/>
                  </a:cxn>
                  <a:cxn ang="0">
                    <a:pos x="T8" y="T9"/>
                  </a:cxn>
                </a:cxnLst>
                <a:rect l="0" t="0" r="r" b="b"/>
                <a:pathLst>
                  <a:path w="84" h="119">
                    <a:moveTo>
                      <a:pt x="0" y="86"/>
                    </a:moveTo>
                    <a:lnTo>
                      <a:pt x="84" y="0"/>
                    </a:lnTo>
                    <a:lnTo>
                      <a:pt x="84" y="24"/>
                    </a:lnTo>
                    <a:lnTo>
                      <a:pt x="0" y="119"/>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1096" name="Freeform 942"/>
              <p:cNvSpPr/>
              <p:nvPr/>
            </p:nvSpPr>
            <p:spPr bwMode="auto">
              <a:xfrm>
                <a:off x="6194" y="3138"/>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097" name="Freeform 943"/>
              <p:cNvSpPr/>
              <p:nvPr/>
            </p:nvSpPr>
            <p:spPr bwMode="auto">
              <a:xfrm>
                <a:off x="6082" y="3286"/>
                <a:ext cx="22" cy="55"/>
              </a:xfrm>
              <a:custGeom>
                <a:avLst/>
                <a:gdLst>
                  <a:gd name="T0" fmla="*/ 0 w 22"/>
                  <a:gd name="T1" fmla="*/ 27 h 55"/>
                  <a:gd name="T2" fmla="*/ 22 w 22"/>
                  <a:gd name="T3" fmla="*/ 0 h 55"/>
                  <a:gd name="T4" fmla="*/ 22 w 22"/>
                  <a:gd name="T5" fmla="*/ 27 h 55"/>
                  <a:gd name="T6" fmla="*/ 0 w 22"/>
                  <a:gd name="T7" fmla="*/ 55 h 55"/>
                  <a:gd name="T8" fmla="*/ 0 w 22"/>
                  <a:gd name="T9" fmla="*/ 27 h 55"/>
                </a:gdLst>
                <a:ahLst/>
                <a:cxnLst>
                  <a:cxn ang="0">
                    <a:pos x="T0" y="T1"/>
                  </a:cxn>
                  <a:cxn ang="0">
                    <a:pos x="T2" y="T3"/>
                  </a:cxn>
                  <a:cxn ang="0">
                    <a:pos x="T4" y="T5"/>
                  </a:cxn>
                  <a:cxn ang="0">
                    <a:pos x="T6" y="T7"/>
                  </a:cxn>
                  <a:cxn ang="0">
                    <a:pos x="T8" y="T9"/>
                  </a:cxn>
                </a:cxnLst>
                <a:rect l="0" t="0" r="r" b="b"/>
                <a:pathLst>
                  <a:path w="22" h="55">
                    <a:moveTo>
                      <a:pt x="0" y="27"/>
                    </a:moveTo>
                    <a:lnTo>
                      <a:pt x="22" y="0"/>
                    </a:lnTo>
                    <a:lnTo>
                      <a:pt x="22" y="27"/>
                    </a:lnTo>
                    <a:lnTo>
                      <a:pt x="0" y="55"/>
                    </a:lnTo>
                    <a:lnTo>
                      <a:pt x="0" y="27"/>
                    </a:lnTo>
                    <a:close/>
                  </a:path>
                </a:pathLst>
              </a:custGeom>
              <a:grpFill/>
              <a:ln>
                <a:noFill/>
              </a:ln>
            </p:spPr>
            <p:txBody>
              <a:bodyPr vert="horz" wrap="square" lIns="91440" tIns="45720" rIns="91440" bIns="45720" numCol="1" anchor="t" anchorCtr="0" compatLnSpc="1"/>
              <a:lstStyle/>
              <a:p>
                <a:endParaRPr lang="zh-CN" altLang="en-US"/>
              </a:p>
            </p:txBody>
          </p:sp>
          <p:sp>
            <p:nvSpPr>
              <p:cNvPr id="1098" name="Freeform 944"/>
              <p:cNvSpPr/>
              <p:nvPr/>
            </p:nvSpPr>
            <p:spPr bwMode="auto">
              <a:xfrm>
                <a:off x="6120" y="3176"/>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099" name="Freeform 945"/>
              <p:cNvSpPr/>
              <p:nvPr/>
            </p:nvSpPr>
            <p:spPr bwMode="auto">
              <a:xfrm>
                <a:off x="6154" y="3218"/>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0" name="Freeform 946"/>
              <p:cNvSpPr/>
              <p:nvPr/>
            </p:nvSpPr>
            <p:spPr bwMode="auto">
              <a:xfrm>
                <a:off x="6154" y="2656"/>
                <a:ext cx="2" cy="2"/>
              </a:xfrm>
              <a:custGeom>
                <a:avLst/>
                <a:gdLst>
                  <a:gd name="T0" fmla="*/ 0 w 2"/>
                  <a:gd name="T1" fmla="*/ 2 h 2"/>
                  <a:gd name="T2" fmla="*/ 2 w 2"/>
                  <a:gd name="T3" fmla="*/ 0 h 2"/>
                  <a:gd name="T4" fmla="*/ 2 w 2"/>
                  <a:gd name="T5" fmla="*/ 2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2" y="2"/>
                    </a:lnTo>
                    <a:lnTo>
                      <a:pt x="0" y="2"/>
                    </a:lnTo>
                    <a:close/>
                  </a:path>
                </a:pathLst>
              </a:custGeom>
              <a:grpFill/>
              <a:ln>
                <a:noFill/>
              </a:ln>
            </p:spPr>
            <p:txBody>
              <a:bodyPr vert="horz" wrap="square" lIns="91440" tIns="45720" rIns="91440" bIns="45720" numCol="1" anchor="t" anchorCtr="0" compatLnSpc="1"/>
              <a:lstStyle/>
              <a:p>
                <a:endParaRPr lang="zh-CN" altLang="en-US"/>
              </a:p>
            </p:txBody>
          </p:sp>
          <p:sp>
            <p:nvSpPr>
              <p:cNvPr id="1101" name="Freeform 947"/>
              <p:cNvSpPr/>
              <p:nvPr/>
            </p:nvSpPr>
            <p:spPr bwMode="auto">
              <a:xfrm>
                <a:off x="6110" y="2660"/>
                <a:ext cx="16" cy="28"/>
              </a:xfrm>
              <a:custGeom>
                <a:avLst/>
                <a:gdLst>
                  <a:gd name="T0" fmla="*/ 16 w 16"/>
                  <a:gd name="T1" fmla="*/ 0 h 28"/>
                  <a:gd name="T2" fmla="*/ 16 w 16"/>
                  <a:gd name="T3" fmla="*/ 24 h 28"/>
                  <a:gd name="T4" fmla="*/ 0 w 16"/>
                  <a:gd name="T5" fmla="*/ 28 h 28"/>
                  <a:gd name="T6" fmla="*/ 0 w 16"/>
                  <a:gd name="T7" fmla="*/ 2 h 28"/>
                  <a:gd name="T8" fmla="*/ 16 w 16"/>
                  <a:gd name="T9" fmla="*/ 0 h 28"/>
                </a:gdLst>
                <a:ahLst/>
                <a:cxnLst>
                  <a:cxn ang="0">
                    <a:pos x="T0" y="T1"/>
                  </a:cxn>
                  <a:cxn ang="0">
                    <a:pos x="T2" y="T3"/>
                  </a:cxn>
                  <a:cxn ang="0">
                    <a:pos x="T4" y="T5"/>
                  </a:cxn>
                  <a:cxn ang="0">
                    <a:pos x="T6" y="T7"/>
                  </a:cxn>
                  <a:cxn ang="0">
                    <a:pos x="T8" y="T9"/>
                  </a:cxn>
                </a:cxnLst>
                <a:rect l="0" t="0" r="r" b="b"/>
                <a:pathLst>
                  <a:path w="16" h="28">
                    <a:moveTo>
                      <a:pt x="16" y="0"/>
                    </a:moveTo>
                    <a:lnTo>
                      <a:pt x="16" y="24"/>
                    </a:lnTo>
                    <a:lnTo>
                      <a:pt x="0" y="28"/>
                    </a:lnTo>
                    <a:lnTo>
                      <a:pt x="0" y="2"/>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102" name="Freeform 948"/>
              <p:cNvSpPr/>
              <p:nvPr/>
            </p:nvSpPr>
            <p:spPr bwMode="auto">
              <a:xfrm>
                <a:off x="6154" y="2656"/>
                <a:ext cx="2" cy="2"/>
              </a:xfrm>
              <a:custGeom>
                <a:avLst/>
                <a:gdLst>
                  <a:gd name="T0" fmla="*/ 2 w 2"/>
                  <a:gd name="T1" fmla="*/ 0 h 2"/>
                  <a:gd name="T2" fmla="*/ 2 w 2"/>
                  <a:gd name="T3" fmla="*/ 2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2"/>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1103" name="Rectangle 949"/>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4" name="Freeform 950"/>
              <p:cNvSpPr/>
              <p:nvPr/>
            </p:nvSpPr>
            <p:spPr bwMode="auto">
              <a:xfrm>
                <a:off x="6082" y="3439"/>
                <a:ext cx="22" cy="54"/>
              </a:xfrm>
              <a:custGeom>
                <a:avLst/>
                <a:gdLst>
                  <a:gd name="T0" fmla="*/ 0 w 22"/>
                  <a:gd name="T1" fmla="*/ 26 h 54"/>
                  <a:gd name="T2" fmla="*/ 22 w 22"/>
                  <a:gd name="T3" fmla="*/ 0 h 54"/>
                  <a:gd name="T4" fmla="*/ 22 w 22"/>
                  <a:gd name="T5" fmla="*/ 26 h 54"/>
                  <a:gd name="T6" fmla="*/ 0 w 22"/>
                  <a:gd name="T7" fmla="*/ 54 h 54"/>
                  <a:gd name="T8" fmla="*/ 0 w 22"/>
                  <a:gd name="T9" fmla="*/ 26 h 54"/>
                </a:gdLst>
                <a:ahLst/>
                <a:cxnLst>
                  <a:cxn ang="0">
                    <a:pos x="T0" y="T1"/>
                  </a:cxn>
                  <a:cxn ang="0">
                    <a:pos x="T2" y="T3"/>
                  </a:cxn>
                  <a:cxn ang="0">
                    <a:pos x="T4" y="T5"/>
                  </a:cxn>
                  <a:cxn ang="0">
                    <a:pos x="T6" y="T7"/>
                  </a:cxn>
                  <a:cxn ang="0">
                    <a:pos x="T8" y="T9"/>
                  </a:cxn>
                </a:cxnLst>
                <a:rect l="0" t="0" r="r" b="b"/>
                <a:pathLst>
                  <a:path w="22" h="54">
                    <a:moveTo>
                      <a:pt x="0" y="26"/>
                    </a:moveTo>
                    <a:lnTo>
                      <a:pt x="22" y="0"/>
                    </a:lnTo>
                    <a:lnTo>
                      <a:pt x="22" y="26"/>
                    </a:lnTo>
                    <a:lnTo>
                      <a:pt x="0" y="54"/>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105" name="Freeform 951"/>
              <p:cNvSpPr/>
              <p:nvPr/>
            </p:nvSpPr>
            <p:spPr bwMode="auto">
              <a:xfrm>
                <a:off x="6120" y="3317"/>
                <a:ext cx="86" cy="128"/>
              </a:xfrm>
              <a:custGeom>
                <a:avLst/>
                <a:gdLst>
                  <a:gd name="T0" fmla="*/ 86 w 86"/>
                  <a:gd name="T1" fmla="*/ 0 h 128"/>
                  <a:gd name="T2" fmla="*/ 86 w 86"/>
                  <a:gd name="T3" fmla="*/ 16 h 128"/>
                  <a:gd name="T4" fmla="*/ 0 w 86"/>
                  <a:gd name="T5" fmla="*/ 128 h 128"/>
                  <a:gd name="T6" fmla="*/ 0 w 86"/>
                  <a:gd name="T7" fmla="*/ 104 h 128"/>
                  <a:gd name="T8" fmla="*/ 86 w 86"/>
                  <a:gd name="T9" fmla="*/ 0 h 128"/>
                </a:gdLst>
                <a:ahLst/>
                <a:cxnLst>
                  <a:cxn ang="0">
                    <a:pos x="T0" y="T1"/>
                  </a:cxn>
                  <a:cxn ang="0">
                    <a:pos x="T2" y="T3"/>
                  </a:cxn>
                  <a:cxn ang="0">
                    <a:pos x="T4" y="T5"/>
                  </a:cxn>
                  <a:cxn ang="0">
                    <a:pos x="T6" y="T7"/>
                  </a:cxn>
                  <a:cxn ang="0">
                    <a:pos x="T8" y="T9"/>
                  </a:cxn>
                </a:cxnLst>
                <a:rect l="0" t="0" r="r" b="b"/>
                <a:pathLst>
                  <a:path w="86" h="128">
                    <a:moveTo>
                      <a:pt x="86" y="0"/>
                    </a:moveTo>
                    <a:lnTo>
                      <a:pt x="86" y="16"/>
                    </a:lnTo>
                    <a:lnTo>
                      <a:pt x="0" y="128"/>
                    </a:lnTo>
                    <a:lnTo>
                      <a:pt x="0" y="10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6" name="Freeform 952"/>
              <p:cNvSpPr/>
              <p:nvPr/>
            </p:nvSpPr>
            <p:spPr bwMode="auto">
              <a:xfrm>
                <a:off x="6120" y="3365"/>
                <a:ext cx="86" cy="13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7" name="Freeform 953"/>
              <p:cNvSpPr/>
              <p:nvPr/>
            </p:nvSpPr>
            <p:spPr bwMode="auto">
              <a:xfrm>
                <a:off x="6154" y="3270"/>
                <a:ext cx="52" cy="81"/>
              </a:xfrm>
              <a:custGeom>
                <a:avLst/>
                <a:gdLst>
                  <a:gd name="T0" fmla="*/ 52 w 52"/>
                  <a:gd name="T1" fmla="*/ 0 h 81"/>
                  <a:gd name="T2" fmla="*/ 52 w 52"/>
                  <a:gd name="T3" fmla="*/ 16 h 81"/>
                  <a:gd name="T4" fmla="*/ 0 w 52"/>
                  <a:gd name="T5" fmla="*/ 81 h 81"/>
                  <a:gd name="T6" fmla="*/ 0 w 52"/>
                  <a:gd name="T7" fmla="*/ 61 h 81"/>
                  <a:gd name="T8" fmla="*/ 52 w 52"/>
                  <a:gd name="T9" fmla="*/ 0 h 81"/>
                </a:gdLst>
                <a:ahLst/>
                <a:cxnLst>
                  <a:cxn ang="0">
                    <a:pos x="T0" y="T1"/>
                  </a:cxn>
                  <a:cxn ang="0">
                    <a:pos x="T2" y="T3"/>
                  </a:cxn>
                  <a:cxn ang="0">
                    <a:pos x="T4" y="T5"/>
                  </a:cxn>
                  <a:cxn ang="0">
                    <a:pos x="T6" y="T7"/>
                  </a:cxn>
                  <a:cxn ang="0">
                    <a:pos x="T8" y="T9"/>
                  </a:cxn>
                </a:cxnLst>
                <a:rect l="0" t="0" r="r" b="b"/>
                <a:pathLst>
                  <a:path w="52" h="81">
                    <a:moveTo>
                      <a:pt x="52" y="0"/>
                    </a:moveTo>
                    <a:lnTo>
                      <a:pt x="52" y="16"/>
                    </a:lnTo>
                    <a:lnTo>
                      <a:pt x="0" y="81"/>
                    </a:lnTo>
                    <a:lnTo>
                      <a:pt x="0" y="61"/>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8" name="Rectangle 954"/>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9" name="Freeform 955"/>
              <p:cNvSpPr/>
              <p:nvPr/>
            </p:nvSpPr>
            <p:spPr bwMode="auto">
              <a:xfrm>
                <a:off x="6168" y="2407"/>
                <a:ext cx="16" cy="28"/>
              </a:xfrm>
              <a:custGeom>
                <a:avLst/>
                <a:gdLst>
                  <a:gd name="T0" fmla="*/ 16 w 16"/>
                  <a:gd name="T1" fmla="*/ 10 h 28"/>
                  <a:gd name="T2" fmla="*/ 16 w 16"/>
                  <a:gd name="T3" fmla="*/ 28 h 28"/>
                  <a:gd name="T4" fmla="*/ 0 w 16"/>
                  <a:gd name="T5" fmla="*/ 18 h 28"/>
                  <a:gd name="T6" fmla="*/ 0 w 16"/>
                  <a:gd name="T7" fmla="*/ 0 h 28"/>
                  <a:gd name="T8" fmla="*/ 16 w 16"/>
                  <a:gd name="T9" fmla="*/ 10 h 28"/>
                </a:gdLst>
                <a:ahLst/>
                <a:cxnLst>
                  <a:cxn ang="0">
                    <a:pos x="T0" y="T1"/>
                  </a:cxn>
                  <a:cxn ang="0">
                    <a:pos x="T2" y="T3"/>
                  </a:cxn>
                  <a:cxn ang="0">
                    <a:pos x="T4" y="T5"/>
                  </a:cxn>
                  <a:cxn ang="0">
                    <a:pos x="T6" y="T7"/>
                  </a:cxn>
                  <a:cxn ang="0">
                    <a:pos x="T8" y="T9"/>
                  </a:cxn>
                </a:cxnLst>
                <a:rect l="0" t="0" r="r" b="b"/>
                <a:pathLst>
                  <a:path w="16" h="28">
                    <a:moveTo>
                      <a:pt x="16" y="10"/>
                    </a:moveTo>
                    <a:lnTo>
                      <a:pt x="16" y="28"/>
                    </a:lnTo>
                    <a:lnTo>
                      <a:pt x="0" y="18"/>
                    </a:lnTo>
                    <a:lnTo>
                      <a:pt x="0" y="0"/>
                    </a:lnTo>
                    <a:lnTo>
                      <a:pt x="16" y="10"/>
                    </a:lnTo>
                    <a:close/>
                  </a:path>
                </a:pathLst>
              </a:custGeom>
              <a:grpFill/>
              <a:ln>
                <a:noFill/>
              </a:ln>
            </p:spPr>
            <p:txBody>
              <a:bodyPr vert="horz" wrap="square" lIns="91440" tIns="45720" rIns="91440" bIns="45720" numCol="1" anchor="t" anchorCtr="0" compatLnSpc="1"/>
              <a:lstStyle/>
              <a:p>
                <a:endParaRPr lang="zh-CN" altLang="en-US"/>
              </a:p>
            </p:txBody>
          </p:sp>
          <p:sp>
            <p:nvSpPr>
              <p:cNvPr id="1110" name="Rectangle 956"/>
              <p:cNvSpPr>
                <a:spLocks noChangeArrowheads="1"/>
              </p:cNvSpPr>
              <p:nvPr/>
            </p:nvSpPr>
            <p:spPr bwMode="auto">
              <a:xfrm>
                <a:off x="481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1" name="Rectangle 957"/>
              <p:cNvSpPr>
                <a:spLocks noChangeArrowheads="1"/>
              </p:cNvSpPr>
              <p:nvPr/>
            </p:nvSpPr>
            <p:spPr bwMode="auto">
              <a:xfrm>
                <a:off x="48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2" name="Rectangle 958"/>
              <p:cNvSpPr>
                <a:spLocks noChangeArrowheads="1"/>
              </p:cNvSpPr>
              <p:nvPr/>
            </p:nvSpPr>
            <p:spPr bwMode="auto">
              <a:xfrm>
                <a:off x="48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3" name="Rectangle 959"/>
              <p:cNvSpPr>
                <a:spLocks noChangeArrowheads="1"/>
              </p:cNvSpPr>
              <p:nvPr/>
            </p:nvSpPr>
            <p:spPr bwMode="auto">
              <a:xfrm>
                <a:off x="49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4" name="Rectangle 960"/>
              <p:cNvSpPr>
                <a:spLocks noChangeArrowheads="1"/>
              </p:cNvSpPr>
              <p:nvPr/>
            </p:nvSpPr>
            <p:spPr bwMode="auto">
              <a:xfrm>
                <a:off x="492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5" name="Rectangle 961"/>
              <p:cNvSpPr>
                <a:spLocks noChangeArrowheads="1"/>
              </p:cNvSpPr>
              <p:nvPr/>
            </p:nvSpPr>
            <p:spPr bwMode="auto">
              <a:xfrm>
                <a:off x="481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6" name="Rectangle 962"/>
              <p:cNvSpPr>
                <a:spLocks noChangeArrowheads="1"/>
              </p:cNvSpPr>
              <p:nvPr/>
            </p:nvSpPr>
            <p:spPr bwMode="auto">
              <a:xfrm>
                <a:off x="4834"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7" name="Rectangle 963"/>
              <p:cNvSpPr>
                <a:spLocks noChangeArrowheads="1"/>
              </p:cNvSpPr>
              <p:nvPr/>
            </p:nvSpPr>
            <p:spPr bwMode="auto">
              <a:xfrm>
                <a:off x="4814"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8" name="Rectangle 964"/>
              <p:cNvSpPr>
                <a:spLocks noChangeArrowheads="1"/>
              </p:cNvSpPr>
              <p:nvPr/>
            </p:nvSpPr>
            <p:spPr bwMode="auto">
              <a:xfrm>
                <a:off x="4856"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9" name="Rectangle 965"/>
              <p:cNvSpPr>
                <a:spLocks noChangeArrowheads="1"/>
              </p:cNvSpPr>
              <p:nvPr/>
            </p:nvSpPr>
            <p:spPr bwMode="auto">
              <a:xfrm>
                <a:off x="492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0" name="Rectangle 966"/>
              <p:cNvSpPr>
                <a:spLocks noChangeArrowheads="1"/>
              </p:cNvSpPr>
              <p:nvPr/>
            </p:nvSpPr>
            <p:spPr bwMode="auto">
              <a:xfrm>
                <a:off x="481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1" name="Rectangle 967"/>
              <p:cNvSpPr>
                <a:spLocks noChangeArrowheads="1"/>
              </p:cNvSpPr>
              <p:nvPr/>
            </p:nvSpPr>
            <p:spPr bwMode="auto">
              <a:xfrm>
                <a:off x="4834"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2" name="Rectangle 968"/>
              <p:cNvSpPr>
                <a:spLocks noChangeArrowheads="1"/>
              </p:cNvSpPr>
              <p:nvPr/>
            </p:nvSpPr>
            <p:spPr bwMode="auto">
              <a:xfrm>
                <a:off x="4878" y="110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3" name="Rectangle 969"/>
              <p:cNvSpPr>
                <a:spLocks noChangeArrowheads="1"/>
              </p:cNvSpPr>
              <p:nvPr/>
            </p:nvSpPr>
            <p:spPr bwMode="auto">
              <a:xfrm>
                <a:off x="4834"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4" name="Rectangle 970"/>
              <p:cNvSpPr>
                <a:spLocks noChangeArrowheads="1"/>
              </p:cNvSpPr>
              <p:nvPr/>
            </p:nvSpPr>
            <p:spPr bwMode="auto">
              <a:xfrm>
                <a:off x="48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5" name="Rectangle 971"/>
              <p:cNvSpPr>
                <a:spLocks noChangeArrowheads="1"/>
              </p:cNvSpPr>
              <p:nvPr/>
            </p:nvSpPr>
            <p:spPr bwMode="auto">
              <a:xfrm>
                <a:off x="492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6" name="Rectangle 972"/>
              <p:cNvSpPr>
                <a:spLocks noChangeArrowheads="1"/>
              </p:cNvSpPr>
              <p:nvPr/>
            </p:nvSpPr>
            <p:spPr bwMode="auto">
              <a:xfrm>
                <a:off x="481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7" name="Rectangle 973"/>
              <p:cNvSpPr>
                <a:spLocks noChangeArrowheads="1"/>
              </p:cNvSpPr>
              <p:nvPr/>
            </p:nvSpPr>
            <p:spPr bwMode="auto">
              <a:xfrm>
                <a:off x="485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8" name="Rectangle 974"/>
              <p:cNvSpPr>
                <a:spLocks noChangeArrowheads="1"/>
              </p:cNvSpPr>
              <p:nvPr/>
            </p:nvSpPr>
            <p:spPr bwMode="auto">
              <a:xfrm>
                <a:off x="483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29" name="Rectangle 975"/>
              <p:cNvSpPr>
                <a:spLocks noChangeArrowheads="1"/>
              </p:cNvSpPr>
              <p:nvPr/>
            </p:nvSpPr>
            <p:spPr bwMode="auto">
              <a:xfrm>
                <a:off x="4878"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0" name="Rectangle 976"/>
              <p:cNvSpPr>
                <a:spLocks noChangeArrowheads="1"/>
              </p:cNvSpPr>
              <p:nvPr/>
            </p:nvSpPr>
            <p:spPr bwMode="auto">
              <a:xfrm>
                <a:off x="4920"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1" name="Rectangle 977"/>
              <p:cNvSpPr>
                <a:spLocks noChangeArrowheads="1"/>
              </p:cNvSpPr>
              <p:nvPr/>
            </p:nvSpPr>
            <p:spPr bwMode="auto">
              <a:xfrm>
                <a:off x="481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2" name="Rectangle 978"/>
              <p:cNvSpPr>
                <a:spLocks noChangeArrowheads="1"/>
              </p:cNvSpPr>
              <p:nvPr/>
            </p:nvSpPr>
            <p:spPr bwMode="auto">
              <a:xfrm>
                <a:off x="4856"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3" name="Rectangle 979"/>
              <p:cNvSpPr>
                <a:spLocks noChangeArrowheads="1"/>
              </p:cNvSpPr>
              <p:nvPr/>
            </p:nvSpPr>
            <p:spPr bwMode="auto">
              <a:xfrm>
                <a:off x="48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4" name="Rectangle 980"/>
              <p:cNvSpPr>
                <a:spLocks noChangeArrowheads="1"/>
              </p:cNvSpPr>
              <p:nvPr/>
            </p:nvSpPr>
            <p:spPr bwMode="auto">
              <a:xfrm>
                <a:off x="49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5" name="Rectangle 981"/>
              <p:cNvSpPr>
                <a:spLocks noChangeArrowheads="1"/>
              </p:cNvSpPr>
              <p:nvPr/>
            </p:nvSpPr>
            <p:spPr bwMode="auto">
              <a:xfrm>
                <a:off x="4834" y="14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6" name="Rectangle 982"/>
              <p:cNvSpPr>
                <a:spLocks noChangeArrowheads="1"/>
              </p:cNvSpPr>
              <p:nvPr/>
            </p:nvSpPr>
            <p:spPr bwMode="auto">
              <a:xfrm>
                <a:off x="487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7" name="Rectangle 983"/>
              <p:cNvSpPr>
                <a:spLocks noChangeArrowheads="1"/>
              </p:cNvSpPr>
              <p:nvPr/>
            </p:nvSpPr>
            <p:spPr bwMode="auto">
              <a:xfrm>
                <a:off x="4814"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8" name="Rectangle 984"/>
              <p:cNvSpPr>
                <a:spLocks noChangeArrowheads="1"/>
              </p:cNvSpPr>
              <p:nvPr/>
            </p:nvSpPr>
            <p:spPr bwMode="auto">
              <a:xfrm>
                <a:off x="48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9" name="Rectangle 985"/>
              <p:cNvSpPr>
                <a:spLocks noChangeArrowheads="1"/>
              </p:cNvSpPr>
              <p:nvPr/>
            </p:nvSpPr>
            <p:spPr bwMode="auto">
              <a:xfrm>
                <a:off x="492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0" name="Rectangle 986"/>
              <p:cNvSpPr>
                <a:spLocks noChangeArrowheads="1"/>
              </p:cNvSpPr>
              <p:nvPr/>
            </p:nvSpPr>
            <p:spPr bwMode="auto">
              <a:xfrm>
                <a:off x="481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1" name="Rectangle 987"/>
              <p:cNvSpPr>
                <a:spLocks noChangeArrowheads="1"/>
              </p:cNvSpPr>
              <p:nvPr/>
            </p:nvSpPr>
            <p:spPr bwMode="auto">
              <a:xfrm>
                <a:off x="4834"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2" name="Rectangle 988"/>
              <p:cNvSpPr>
                <a:spLocks noChangeArrowheads="1"/>
              </p:cNvSpPr>
              <p:nvPr/>
            </p:nvSpPr>
            <p:spPr bwMode="auto">
              <a:xfrm>
                <a:off x="4814"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3" name="Rectangle 989"/>
              <p:cNvSpPr>
                <a:spLocks noChangeArrowheads="1"/>
              </p:cNvSpPr>
              <p:nvPr/>
            </p:nvSpPr>
            <p:spPr bwMode="auto">
              <a:xfrm>
                <a:off x="4856"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4" name="Rectangle 990"/>
              <p:cNvSpPr>
                <a:spLocks noChangeArrowheads="1"/>
              </p:cNvSpPr>
              <p:nvPr/>
            </p:nvSpPr>
            <p:spPr bwMode="auto">
              <a:xfrm>
                <a:off x="4920"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5" name="Rectangle 991"/>
              <p:cNvSpPr>
                <a:spLocks noChangeArrowheads="1"/>
              </p:cNvSpPr>
              <p:nvPr/>
            </p:nvSpPr>
            <p:spPr bwMode="auto">
              <a:xfrm>
                <a:off x="483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6" name="Rectangle 992"/>
              <p:cNvSpPr>
                <a:spLocks noChangeArrowheads="1"/>
              </p:cNvSpPr>
              <p:nvPr/>
            </p:nvSpPr>
            <p:spPr bwMode="auto">
              <a:xfrm>
                <a:off x="4834"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7" name="Rectangle 993"/>
              <p:cNvSpPr>
                <a:spLocks noChangeArrowheads="1"/>
              </p:cNvSpPr>
              <p:nvPr/>
            </p:nvSpPr>
            <p:spPr bwMode="auto">
              <a:xfrm>
                <a:off x="4878"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8" name="Rectangle 994"/>
              <p:cNvSpPr>
                <a:spLocks noChangeArrowheads="1"/>
              </p:cNvSpPr>
              <p:nvPr/>
            </p:nvSpPr>
            <p:spPr bwMode="auto">
              <a:xfrm>
                <a:off x="492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9" name="Rectangle 995"/>
              <p:cNvSpPr>
                <a:spLocks noChangeArrowheads="1"/>
              </p:cNvSpPr>
              <p:nvPr/>
            </p:nvSpPr>
            <p:spPr bwMode="auto">
              <a:xfrm>
                <a:off x="481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0" name="Rectangle 996"/>
              <p:cNvSpPr>
                <a:spLocks noChangeArrowheads="1"/>
              </p:cNvSpPr>
              <p:nvPr/>
            </p:nvSpPr>
            <p:spPr bwMode="auto">
              <a:xfrm>
                <a:off x="485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1" name="Rectangle 997"/>
              <p:cNvSpPr>
                <a:spLocks noChangeArrowheads="1"/>
              </p:cNvSpPr>
              <p:nvPr/>
            </p:nvSpPr>
            <p:spPr bwMode="auto">
              <a:xfrm>
                <a:off x="4900"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2" name="Rectangle 998"/>
              <p:cNvSpPr>
                <a:spLocks noChangeArrowheads="1"/>
              </p:cNvSpPr>
              <p:nvPr/>
            </p:nvSpPr>
            <p:spPr bwMode="auto">
              <a:xfrm>
                <a:off x="4814"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3" name="Rectangle 999"/>
              <p:cNvSpPr>
                <a:spLocks noChangeArrowheads="1"/>
              </p:cNvSpPr>
              <p:nvPr/>
            </p:nvSpPr>
            <p:spPr bwMode="auto">
              <a:xfrm>
                <a:off x="487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4" name="Rectangle 1000"/>
              <p:cNvSpPr>
                <a:spLocks noChangeArrowheads="1"/>
              </p:cNvSpPr>
              <p:nvPr/>
            </p:nvSpPr>
            <p:spPr bwMode="auto">
              <a:xfrm>
                <a:off x="48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5" name="Rectangle 1001"/>
              <p:cNvSpPr>
                <a:spLocks noChangeArrowheads="1"/>
              </p:cNvSpPr>
              <p:nvPr/>
            </p:nvSpPr>
            <p:spPr bwMode="auto">
              <a:xfrm>
                <a:off x="490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6" name="Rectangle 1002"/>
              <p:cNvSpPr>
                <a:spLocks noChangeArrowheads="1"/>
              </p:cNvSpPr>
              <p:nvPr/>
            </p:nvSpPr>
            <p:spPr bwMode="auto">
              <a:xfrm>
                <a:off x="492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7" name="Rectangle 1003"/>
              <p:cNvSpPr>
                <a:spLocks noChangeArrowheads="1"/>
              </p:cNvSpPr>
              <p:nvPr/>
            </p:nvSpPr>
            <p:spPr bwMode="auto">
              <a:xfrm>
                <a:off x="4814"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8" name="Rectangle 1004"/>
              <p:cNvSpPr>
                <a:spLocks noChangeArrowheads="1"/>
              </p:cNvSpPr>
              <p:nvPr/>
            </p:nvSpPr>
            <p:spPr bwMode="auto">
              <a:xfrm>
                <a:off x="483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9" name="Rectangle 1005"/>
              <p:cNvSpPr>
                <a:spLocks noChangeArrowheads="1"/>
              </p:cNvSpPr>
              <p:nvPr/>
            </p:nvSpPr>
            <p:spPr bwMode="auto">
              <a:xfrm>
                <a:off x="48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0" name="Rectangle 1006"/>
              <p:cNvSpPr>
                <a:spLocks noChangeArrowheads="1"/>
              </p:cNvSpPr>
              <p:nvPr/>
            </p:nvSpPr>
            <p:spPr bwMode="auto">
              <a:xfrm>
                <a:off x="492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1" name="Rectangle 1007"/>
              <p:cNvSpPr>
                <a:spLocks noChangeArrowheads="1"/>
              </p:cNvSpPr>
              <p:nvPr/>
            </p:nvSpPr>
            <p:spPr bwMode="auto">
              <a:xfrm>
                <a:off x="481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2" name="Rectangle 1008"/>
              <p:cNvSpPr>
                <a:spLocks noChangeArrowheads="1"/>
              </p:cNvSpPr>
              <p:nvPr/>
            </p:nvSpPr>
            <p:spPr bwMode="auto">
              <a:xfrm>
                <a:off x="485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3" name="Rectangle 1009"/>
              <p:cNvSpPr>
                <a:spLocks noChangeArrowheads="1"/>
              </p:cNvSpPr>
              <p:nvPr/>
            </p:nvSpPr>
            <p:spPr bwMode="auto">
              <a:xfrm>
                <a:off x="483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4" name="Rectangle 1010"/>
              <p:cNvSpPr>
                <a:spLocks noChangeArrowheads="1"/>
              </p:cNvSpPr>
              <p:nvPr/>
            </p:nvSpPr>
            <p:spPr bwMode="auto">
              <a:xfrm>
                <a:off x="487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5" name="Rectangle 1011"/>
              <p:cNvSpPr>
                <a:spLocks noChangeArrowheads="1"/>
              </p:cNvSpPr>
              <p:nvPr/>
            </p:nvSpPr>
            <p:spPr bwMode="auto">
              <a:xfrm>
                <a:off x="4814" y="2117"/>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2" name="Group 1213"/>
            <p:cNvGrpSpPr/>
            <p:nvPr/>
          </p:nvGrpSpPr>
          <p:grpSpPr bwMode="auto">
            <a:xfrm>
              <a:off x="-3900818" y="-1035049"/>
              <a:ext cx="768377" cy="3255963"/>
              <a:chOff x="4814" y="935"/>
              <a:chExt cx="484" cy="2051"/>
            </a:xfrm>
            <a:grpFill/>
          </p:grpSpPr>
          <p:sp>
            <p:nvSpPr>
              <p:cNvPr id="766" name="Rectangle 1013"/>
              <p:cNvSpPr>
                <a:spLocks noChangeArrowheads="1"/>
              </p:cNvSpPr>
              <p:nvPr/>
            </p:nvSpPr>
            <p:spPr bwMode="auto">
              <a:xfrm>
                <a:off x="485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7" name="Rectangle 1014"/>
              <p:cNvSpPr>
                <a:spLocks noChangeArrowheads="1"/>
              </p:cNvSpPr>
              <p:nvPr/>
            </p:nvSpPr>
            <p:spPr bwMode="auto">
              <a:xfrm>
                <a:off x="49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8" name="Rectangle 1015"/>
              <p:cNvSpPr>
                <a:spLocks noChangeArrowheads="1"/>
              </p:cNvSpPr>
              <p:nvPr/>
            </p:nvSpPr>
            <p:spPr bwMode="auto">
              <a:xfrm>
                <a:off x="49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69" name="Rectangle 1016"/>
              <p:cNvSpPr>
                <a:spLocks noChangeArrowheads="1"/>
              </p:cNvSpPr>
              <p:nvPr/>
            </p:nvSpPr>
            <p:spPr bwMode="auto">
              <a:xfrm>
                <a:off x="5008"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0" name="Rectangle 1017"/>
              <p:cNvSpPr>
                <a:spLocks noChangeArrowheads="1"/>
              </p:cNvSpPr>
              <p:nvPr/>
            </p:nvSpPr>
            <p:spPr bwMode="auto">
              <a:xfrm>
                <a:off x="503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1" name="Rectangle 1018"/>
              <p:cNvSpPr>
                <a:spLocks noChangeArrowheads="1"/>
              </p:cNvSpPr>
              <p:nvPr/>
            </p:nvSpPr>
            <p:spPr bwMode="auto">
              <a:xfrm>
                <a:off x="505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2" name="Rectangle 1019"/>
              <p:cNvSpPr>
                <a:spLocks noChangeArrowheads="1"/>
              </p:cNvSpPr>
              <p:nvPr/>
            </p:nvSpPr>
            <p:spPr bwMode="auto">
              <a:xfrm>
                <a:off x="494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3" name="Rectangle 1020"/>
              <p:cNvSpPr>
                <a:spLocks noChangeArrowheads="1"/>
              </p:cNvSpPr>
              <p:nvPr/>
            </p:nvSpPr>
            <p:spPr bwMode="auto">
              <a:xfrm>
                <a:off x="4986"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4" name="Rectangle 1021"/>
              <p:cNvSpPr>
                <a:spLocks noChangeArrowheads="1"/>
              </p:cNvSpPr>
              <p:nvPr/>
            </p:nvSpPr>
            <p:spPr bwMode="auto">
              <a:xfrm>
                <a:off x="5030"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5" name="Rectangle 1022"/>
              <p:cNvSpPr>
                <a:spLocks noChangeArrowheads="1"/>
              </p:cNvSpPr>
              <p:nvPr/>
            </p:nvSpPr>
            <p:spPr bwMode="auto">
              <a:xfrm>
                <a:off x="4964"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76" name="Rectangle 1023"/>
              <p:cNvSpPr>
                <a:spLocks noChangeArrowheads="1"/>
              </p:cNvSpPr>
              <p:nvPr/>
            </p:nvSpPr>
            <p:spPr bwMode="auto">
              <a:xfrm>
                <a:off x="505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7" name="Rectangle 1024"/>
              <p:cNvSpPr>
                <a:spLocks noChangeArrowheads="1"/>
              </p:cNvSpPr>
              <p:nvPr/>
            </p:nvSpPr>
            <p:spPr bwMode="auto">
              <a:xfrm>
                <a:off x="494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8" name="Rectangle 1025"/>
              <p:cNvSpPr>
                <a:spLocks noChangeArrowheads="1"/>
              </p:cNvSpPr>
              <p:nvPr/>
            </p:nvSpPr>
            <p:spPr bwMode="auto">
              <a:xfrm>
                <a:off x="5008"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9" name="Rectangle 1026"/>
              <p:cNvSpPr>
                <a:spLocks noChangeArrowheads="1"/>
              </p:cNvSpPr>
              <p:nvPr/>
            </p:nvSpPr>
            <p:spPr bwMode="auto">
              <a:xfrm>
                <a:off x="5050"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80" name="Rectangle 1027"/>
              <p:cNvSpPr>
                <a:spLocks noChangeArrowheads="1"/>
              </p:cNvSpPr>
              <p:nvPr/>
            </p:nvSpPr>
            <p:spPr bwMode="auto">
              <a:xfrm>
                <a:off x="49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1" name="Rectangle 1028"/>
              <p:cNvSpPr>
                <a:spLocks noChangeArrowheads="1"/>
              </p:cNvSpPr>
              <p:nvPr/>
            </p:nvSpPr>
            <p:spPr bwMode="auto">
              <a:xfrm>
                <a:off x="4964"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2" name="Rectangle 1029"/>
              <p:cNvSpPr>
                <a:spLocks noChangeArrowheads="1"/>
              </p:cNvSpPr>
              <p:nvPr/>
            </p:nvSpPr>
            <p:spPr bwMode="auto">
              <a:xfrm>
                <a:off x="5008"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3" name="Rectangle 1030"/>
              <p:cNvSpPr>
                <a:spLocks noChangeArrowheads="1"/>
              </p:cNvSpPr>
              <p:nvPr/>
            </p:nvSpPr>
            <p:spPr bwMode="auto">
              <a:xfrm>
                <a:off x="505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4" name="Rectangle 1031"/>
              <p:cNvSpPr>
                <a:spLocks noChangeArrowheads="1"/>
              </p:cNvSpPr>
              <p:nvPr/>
            </p:nvSpPr>
            <p:spPr bwMode="auto">
              <a:xfrm>
                <a:off x="494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5" name="Rectangle 1032"/>
              <p:cNvSpPr>
                <a:spLocks noChangeArrowheads="1"/>
              </p:cNvSpPr>
              <p:nvPr/>
            </p:nvSpPr>
            <p:spPr bwMode="auto">
              <a:xfrm>
                <a:off x="498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6" name="Rectangle 1033"/>
              <p:cNvSpPr>
                <a:spLocks noChangeArrowheads="1"/>
              </p:cNvSpPr>
              <p:nvPr/>
            </p:nvSpPr>
            <p:spPr bwMode="auto">
              <a:xfrm>
                <a:off x="49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787" name="Rectangle 1034"/>
              <p:cNvSpPr>
                <a:spLocks noChangeArrowheads="1"/>
              </p:cNvSpPr>
              <p:nvPr/>
            </p:nvSpPr>
            <p:spPr bwMode="auto">
              <a:xfrm>
                <a:off x="503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88" name="Rectangle 1035"/>
              <p:cNvSpPr>
                <a:spLocks noChangeArrowheads="1"/>
              </p:cNvSpPr>
              <p:nvPr/>
            </p:nvSpPr>
            <p:spPr bwMode="auto">
              <a:xfrm>
                <a:off x="494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9" name="Rectangle 1036"/>
              <p:cNvSpPr>
                <a:spLocks noChangeArrowheads="1"/>
              </p:cNvSpPr>
              <p:nvPr/>
            </p:nvSpPr>
            <p:spPr bwMode="auto">
              <a:xfrm>
                <a:off x="49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0" name="Rectangle 1037"/>
              <p:cNvSpPr>
                <a:spLocks noChangeArrowheads="1"/>
              </p:cNvSpPr>
              <p:nvPr/>
            </p:nvSpPr>
            <p:spPr bwMode="auto">
              <a:xfrm>
                <a:off x="5008"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1" name="Rectangle 1038"/>
              <p:cNvSpPr>
                <a:spLocks noChangeArrowheads="1"/>
              </p:cNvSpPr>
              <p:nvPr/>
            </p:nvSpPr>
            <p:spPr bwMode="auto">
              <a:xfrm>
                <a:off x="5050"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92" name="Rectangle 1039"/>
              <p:cNvSpPr>
                <a:spLocks noChangeArrowheads="1"/>
              </p:cNvSpPr>
              <p:nvPr/>
            </p:nvSpPr>
            <p:spPr bwMode="auto">
              <a:xfrm>
                <a:off x="49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3" name="Rectangle 1040"/>
              <p:cNvSpPr>
                <a:spLocks noChangeArrowheads="1"/>
              </p:cNvSpPr>
              <p:nvPr/>
            </p:nvSpPr>
            <p:spPr bwMode="auto">
              <a:xfrm>
                <a:off x="5008"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4" name="Rectangle 1041"/>
              <p:cNvSpPr>
                <a:spLocks noChangeArrowheads="1"/>
              </p:cNvSpPr>
              <p:nvPr/>
            </p:nvSpPr>
            <p:spPr bwMode="auto">
              <a:xfrm>
                <a:off x="4944" y="1442"/>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5" name="Rectangle 1042"/>
              <p:cNvSpPr>
                <a:spLocks noChangeArrowheads="1"/>
              </p:cNvSpPr>
              <p:nvPr/>
            </p:nvSpPr>
            <p:spPr bwMode="auto">
              <a:xfrm>
                <a:off x="500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6" name="Rectangle 1043"/>
              <p:cNvSpPr>
                <a:spLocks noChangeArrowheads="1"/>
              </p:cNvSpPr>
              <p:nvPr/>
            </p:nvSpPr>
            <p:spPr bwMode="auto">
              <a:xfrm>
                <a:off x="5008"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7" name="Rectangle 1044"/>
              <p:cNvSpPr>
                <a:spLocks noChangeArrowheads="1"/>
              </p:cNvSpPr>
              <p:nvPr/>
            </p:nvSpPr>
            <p:spPr bwMode="auto">
              <a:xfrm>
                <a:off x="505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8" name="Rectangle 1045"/>
              <p:cNvSpPr>
                <a:spLocks noChangeArrowheads="1"/>
              </p:cNvSpPr>
              <p:nvPr/>
            </p:nvSpPr>
            <p:spPr bwMode="auto">
              <a:xfrm>
                <a:off x="4900" y="1554"/>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99" name="Rectangle 1046"/>
              <p:cNvSpPr>
                <a:spLocks noChangeArrowheads="1"/>
              </p:cNvSpPr>
              <p:nvPr/>
            </p:nvSpPr>
            <p:spPr bwMode="auto">
              <a:xfrm>
                <a:off x="5008"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0" name="Rectangle 1047"/>
              <p:cNvSpPr>
                <a:spLocks noChangeArrowheads="1"/>
              </p:cNvSpPr>
              <p:nvPr/>
            </p:nvSpPr>
            <p:spPr bwMode="auto">
              <a:xfrm>
                <a:off x="5050"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1" name="Rectangle 1048"/>
              <p:cNvSpPr>
                <a:spLocks noChangeArrowheads="1"/>
              </p:cNvSpPr>
              <p:nvPr/>
            </p:nvSpPr>
            <p:spPr bwMode="auto">
              <a:xfrm>
                <a:off x="4964"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2" name="Rectangle 1049"/>
              <p:cNvSpPr>
                <a:spLocks noChangeArrowheads="1"/>
              </p:cNvSpPr>
              <p:nvPr/>
            </p:nvSpPr>
            <p:spPr bwMode="auto">
              <a:xfrm>
                <a:off x="498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3" name="Rectangle 1050"/>
              <p:cNvSpPr>
                <a:spLocks noChangeArrowheads="1"/>
              </p:cNvSpPr>
              <p:nvPr/>
            </p:nvSpPr>
            <p:spPr bwMode="auto">
              <a:xfrm>
                <a:off x="5030" y="16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4" name="Rectangle 1051"/>
              <p:cNvSpPr>
                <a:spLocks noChangeArrowheads="1"/>
              </p:cNvSpPr>
              <p:nvPr/>
            </p:nvSpPr>
            <p:spPr bwMode="auto">
              <a:xfrm>
                <a:off x="49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5" name="Rectangle 1052"/>
              <p:cNvSpPr>
                <a:spLocks noChangeArrowheads="1"/>
              </p:cNvSpPr>
              <p:nvPr/>
            </p:nvSpPr>
            <p:spPr bwMode="auto">
              <a:xfrm>
                <a:off x="5008"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6" name="Rectangle 1053"/>
              <p:cNvSpPr>
                <a:spLocks noChangeArrowheads="1"/>
              </p:cNvSpPr>
              <p:nvPr/>
            </p:nvSpPr>
            <p:spPr bwMode="auto">
              <a:xfrm>
                <a:off x="5050"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7" name="Rectangle 1054"/>
              <p:cNvSpPr>
                <a:spLocks noChangeArrowheads="1"/>
              </p:cNvSpPr>
              <p:nvPr/>
            </p:nvSpPr>
            <p:spPr bwMode="auto">
              <a:xfrm>
                <a:off x="4964"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08" name="Rectangle 1055"/>
              <p:cNvSpPr>
                <a:spLocks noChangeArrowheads="1"/>
              </p:cNvSpPr>
              <p:nvPr/>
            </p:nvSpPr>
            <p:spPr bwMode="auto">
              <a:xfrm>
                <a:off x="505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9" name="Rectangle 1056"/>
              <p:cNvSpPr>
                <a:spLocks noChangeArrowheads="1"/>
              </p:cNvSpPr>
              <p:nvPr/>
            </p:nvSpPr>
            <p:spPr bwMode="auto">
              <a:xfrm>
                <a:off x="494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0" name="Rectangle 1057"/>
              <p:cNvSpPr>
                <a:spLocks noChangeArrowheads="1"/>
              </p:cNvSpPr>
              <p:nvPr/>
            </p:nvSpPr>
            <p:spPr bwMode="auto">
              <a:xfrm>
                <a:off x="5050"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1" name="Rectangle 1058"/>
              <p:cNvSpPr>
                <a:spLocks noChangeArrowheads="1"/>
              </p:cNvSpPr>
              <p:nvPr/>
            </p:nvSpPr>
            <p:spPr bwMode="auto">
              <a:xfrm>
                <a:off x="49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2" name="Rectangle 1059"/>
              <p:cNvSpPr>
                <a:spLocks noChangeArrowheads="1"/>
              </p:cNvSpPr>
              <p:nvPr/>
            </p:nvSpPr>
            <p:spPr bwMode="auto">
              <a:xfrm>
                <a:off x="4964"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3" name="Rectangle 1060"/>
              <p:cNvSpPr>
                <a:spLocks noChangeArrowheads="1"/>
              </p:cNvSpPr>
              <p:nvPr/>
            </p:nvSpPr>
            <p:spPr bwMode="auto">
              <a:xfrm>
                <a:off x="500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4" name="Rectangle 1061"/>
              <p:cNvSpPr>
                <a:spLocks noChangeArrowheads="1"/>
              </p:cNvSpPr>
              <p:nvPr/>
            </p:nvSpPr>
            <p:spPr bwMode="auto">
              <a:xfrm>
                <a:off x="5030"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5" name="Rectangle 1062"/>
              <p:cNvSpPr>
                <a:spLocks noChangeArrowheads="1"/>
              </p:cNvSpPr>
              <p:nvPr/>
            </p:nvSpPr>
            <p:spPr bwMode="auto">
              <a:xfrm>
                <a:off x="49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6" name="Rectangle 1063"/>
              <p:cNvSpPr>
                <a:spLocks noChangeArrowheads="1"/>
              </p:cNvSpPr>
              <p:nvPr/>
            </p:nvSpPr>
            <p:spPr bwMode="auto">
              <a:xfrm>
                <a:off x="503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7" name="Rectangle 1064"/>
              <p:cNvSpPr>
                <a:spLocks noChangeArrowheads="1"/>
              </p:cNvSpPr>
              <p:nvPr/>
            </p:nvSpPr>
            <p:spPr bwMode="auto">
              <a:xfrm>
                <a:off x="505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8" name="Rectangle 1065"/>
              <p:cNvSpPr>
                <a:spLocks noChangeArrowheads="1"/>
              </p:cNvSpPr>
              <p:nvPr/>
            </p:nvSpPr>
            <p:spPr bwMode="auto">
              <a:xfrm>
                <a:off x="496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19" name="Rectangle 1066"/>
              <p:cNvSpPr>
                <a:spLocks noChangeArrowheads="1"/>
              </p:cNvSpPr>
              <p:nvPr/>
            </p:nvSpPr>
            <p:spPr bwMode="auto">
              <a:xfrm>
                <a:off x="49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820" name="Rectangle 1067"/>
              <p:cNvSpPr>
                <a:spLocks noChangeArrowheads="1"/>
              </p:cNvSpPr>
              <p:nvPr/>
            </p:nvSpPr>
            <p:spPr bwMode="auto">
              <a:xfrm>
                <a:off x="505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21" name="Rectangle 1068"/>
              <p:cNvSpPr>
                <a:spLocks noChangeArrowheads="1"/>
              </p:cNvSpPr>
              <p:nvPr/>
            </p:nvSpPr>
            <p:spPr bwMode="auto">
              <a:xfrm>
                <a:off x="494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2" name="Rectangle 1069"/>
              <p:cNvSpPr>
                <a:spLocks noChangeArrowheads="1"/>
              </p:cNvSpPr>
              <p:nvPr/>
            </p:nvSpPr>
            <p:spPr bwMode="auto">
              <a:xfrm>
                <a:off x="498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3" name="Rectangle 1070"/>
              <p:cNvSpPr>
                <a:spLocks noChangeArrowheads="1"/>
              </p:cNvSpPr>
              <p:nvPr/>
            </p:nvSpPr>
            <p:spPr bwMode="auto">
              <a:xfrm>
                <a:off x="5030"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4" name="Rectangle 1071"/>
              <p:cNvSpPr>
                <a:spLocks noChangeArrowheads="1"/>
              </p:cNvSpPr>
              <p:nvPr/>
            </p:nvSpPr>
            <p:spPr bwMode="auto">
              <a:xfrm>
                <a:off x="496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5" name="Rectangle 1072"/>
              <p:cNvSpPr>
                <a:spLocks noChangeArrowheads="1"/>
              </p:cNvSpPr>
              <p:nvPr/>
            </p:nvSpPr>
            <p:spPr bwMode="auto">
              <a:xfrm>
                <a:off x="500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6" name="Rectangle 1073"/>
              <p:cNvSpPr>
                <a:spLocks noChangeArrowheads="1"/>
              </p:cNvSpPr>
              <p:nvPr/>
            </p:nvSpPr>
            <p:spPr bwMode="auto">
              <a:xfrm>
                <a:off x="5050"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7" name="Rectangle 1074"/>
              <p:cNvSpPr>
                <a:spLocks noChangeArrowheads="1"/>
              </p:cNvSpPr>
              <p:nvPr/>
            </p:nvSpPr>
            <p:spPr bwMode="auto">
              <a:xfrm>
                <a:off x="4944"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8" name="Rectangle 1075"/>
              <p:cNvSpPr>
                <a:spLocks noChangeArrowheads="1"/>
              </p:cNvSpPr>
              <p:nvPr/>
            </p:nvSpPr>
            <p:spPr bwMode="auto">
              <a:xfrm>
                <a:off x="49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9" name="Rectangle 1076"/>
              <p:cNvSpPr>
                <a:spLocks noChangeArrowheads="1"/>
              </p:cNvSpPr>
              <p:nvPr/>
            </p:nvSpPr>
            <p:spPr bwMode="auto">
              <a:xfrm>
                <a:off x="5050"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0" name="Rectangle 1077"/>
              <p:cNvSpPr>
                <a:spLocks noChangeArrowheads="1"/>
              </p:cNvSpPr>
              <p:nvPr/>
            </p:nvSpPr>
            <p:spPr bwMode="auto">
              <a:xfrm>
                <a:off x="48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1" name="Rectangle 1078"/>
              <p:cNvSpPr>
                <a:spLocks noChangeArrowheads="1"/>
              </p:cNvSpPr>
              <p:nvPr/>
            </p:nvSpPr>
            <p:spPr bwMode="auto">
              <a:xfrm>
                <a:off x="4920"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2" name="Rectangle 1079"/>
              <p:cNvSpPr>
                <a:spLocks noChangeArrowheads="1"/>
              </p:cNvSpPr>
              <p:nvPr/>
            </p:nvSpPr>
            <p:spPr bwMode="auto">
              <a:xfrm>
                <a:off x="4944"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3" name="Rectangle 1080"/>
              <p:cNvSpPr>
                <a:spLocks noChangeArrowheads="1"/>
              </p:cNvSpPr>
              <p:nvPr/>
            </p:nvSpPr>
            <p:spPr bwMode="auto">
              <a:xfrm>
                <a:off x="498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4" name="Rectangle 1081"/>
              <p:cNvSpPr>
                <a:spLocks noChangeArrowheads="1"/>
              </p:cNvSpPr>
              <p:nvPr/>
            </p:nvSpPr>
            <p:spPr bwMode="auto">
              <a:xfrm>
                <a:off x="481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5" name="Rectangle 1082"/>
              <p:cNvSpPr>
                <a:spLocks noChangeArrowheads="1"/>
              </p:cNvSpPr>
              <p:nvPr/>
            </p:nvSpPr>
            <p:spPr bwMode="auto">
              <a:xfrm>
                <a:off x="48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6" name="Rectangle 1083"/>
              <p:cNvSpPr>
                <a:spLocks noChangeArrowheads="1"/>
              </p:cNvSpPr>
              <p:nvPr/>
            </p:nvSpPr>
            <p:spPr bwMode="auto">
              <a:xfrm>
                <a:off x="490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7" name="Rectangle 1084"/>
              <p:cNvSpPr>
                <a:spLocks noChangeArrowheads="1"/>
              </p:cNvSpPr>
              <p:nvPr/>
            </p:nvSpPr>
            <p:spPr bwMode="auto">
              <a:xfrm>
                <a:off x="494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8" name="Rectangle 1085"/>
              <p:cNvSpPr>
                <a:spLocks noChangeArrowheads="1"/>
              </p:cNvSpPr>
              <p:nvPr/>
            </p:nvSpPr>
            <p:spPr bwMode="auto">
              <a:xfrm>
                <a:off x="5050"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9" name="Rectangle 1086"/>
              <p:cNvSpPr>
                <a:spLocks noChangeArrowheads="1"/>
              </p:cNvSpPr>
              <p:nvPr/>
            </p:nvSpPr>
            <p:spPr bwMode="auto">
              <a:xfrm>
                <a:off x="492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0" name="Rectangle 1087"/>
              <p:cNvSpPr>
                <a:spLocks noChangeArrowheads="1"/>
              </p:cNvSpPr>
              <p:nvPr/>
            </p:nvSpPr>
            <p:spPr bwMode="auto">
              <a:xfrm>
                <a:off x="4878"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1" name="Rectangle 1088"/>
              <p:cNvSpPr>
                <a:spLocks noChangeArrowheads="1"/>
              </p:cNvSpPr>
              <p:nvPr/>
            </p:nvSpPr>
            <p:spPr bwMode="auto">
              <a:xfrm>
                <a:off x="5030"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2" name="Rectangle 1089"/>
              <p:cNvSpPr>
                <a:spLocks noChangeArrowheads="1"/>
              </p:cNvSpPr>
              <p:nvPr/>
            </p:nvSpPr>
            <p:spPr bwMode="auto">
              <a:xfrm>
                <a:off x="505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3" name="Rectangle 1090"/>
              <p:cNvSpPr>
                <a:spLocks noChangeArrowheads="1"/>
              </p:cNvSpPr>
              <p:nvPr/>
            </p:nvSpPr>
            <p:spPr bwMode="auto">
              <a:xfrm>
                <a:off x="481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4" name="Rectangle 1091"/>
              <p:cNvSpPr>
                <a:spLocks noChangeArrowheads="1"/>
              </p:cNvSpPr>
              <p:nvPr/>
            </p:nvSpPr>
            <p:spPr bwMode="auto">
              <a:xfrm>
                <a:off x="4964"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5" name="Rectangle 1092"/>
              <p:cNvSpPr>
                <a:spLocks noChangeArrowheads="1"/>
              </p:cNvSpPr>
              <p:nvPr/>
            </p:nvSpPr>
            <p:spPr bwMode="auto">
              <a:xfrm>
                <a:off x="485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6" name="Rectangle 1093"/>
              <p:cNvSpPr>
                <a:spLocks noChangeArrowheads="1"/>
              </p:cNvSpPr>
              <p:nvPr/>
            </p:nvSpPr>
            <p:spPr bwMode="auto">
              <a:xfrm>
                <a:off x="5008"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7" name="Rectangle 1094"/>
              <p:cNvSpPr>
                <a:spLocks noChangeArrowheads="1"/>
              </p:cNvSpPr>
              <p:nvPr/>
            </p:nvSpPr>
            <p:spPr bwMode="auto">
              <a:xfrm>
                <a:off x="5050"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8" name="Rectangle 1095"/>
              <p:cNvSpPr>
                <a:spLocks noChangeArrowheads="1"/>
              </p:cNvSpPr>
              <p:nvPr/>
            </p:nvSpPr>
            <p:spPr bwMode="auto">
              <a:xfrm>
                <a:off x="48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9" name="Rectangle 1096"/>
              <p:cNvSpPr>
                <a:spLocks noChangeArrowheads="1"/>
              </p:cNvSpPr>
              <p:nvPr/>
            </p:nvSpPr>
            <p:spPr bwMode="auto">
              <a:xfrm>
                <a:off x="487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0" name="Rectangle 1097"/>
              <p:cNvSpPr>
                <a:spLocks noChangeArrowheads="1"/>
              </p:cNvSpPr>
              <p:nvPr/>
            </p:nvSpPr>
            <p:spPr bwMode="auto">
              <a:xfrm>
                <a:off x="4834"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1" name="Rectangle 1098"/>
              <p:cNvSpPr>
                <a:spLocks noChangeArrowheads="1"/>
              </p:cNvSpPr>
              <p:nvPr/>
            </p:nvSpPr>
            <p:spPr bwMode="auto">
              <a:xfrm>
                <a:off x="4986"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2" name="Rectangle 1099"/>
              <p:cNvSpPr>
                <a:spLocks noChangeArrowheads="1"/>
              </p:cNvSpPr>
              <p:nvPr/>
            </p:nvSpPr>
            <p:spPr bwMode="auto">
              <a:xfrm>
                <a:off x="500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3" name="Rectangle 1100"/>
              <p:cNvSpPr>
                <a:spLocks noChangeArrowheads="1"/>
              </p:cNvSpPr>
              <p:nvPr/>
            </p:nvSpPr>
            <p:spPr bwMode="auto">
              <a:xfrm>
                <a:off x="48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4" name="Rectangle 1101"/>
              <p:cNvSpPr>
                <a:spLocks noChangeArrowheads="1"/>
              </p:cNvSpPr>
              <p:nvPr/>
            </p:nvSpPr>
            <p:spPr bwMode="auto">
              <a:xfrm>
                <a:off x="4964"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5" name="Rectangle 1102"/>
              <p:cNvSpPr>
                <a:spLocks noChangeArrowheads="1"/>
              </p:cNvSpPr>
              <p:nvPr/>
            </p:nvSpPr>
            <p:spPr bwMode="auto">
              <a:xfrm>
                <a:off x="4878"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6" name="Rectangle 1103"/>
              <p:cNvSpPr>
                <a:spLocks noChangeArrowheads="1"/>
              </p:cNvSpPr>
              <p:nvPr/>
            </p:nvSpPr>
            <p:spPr bwMode="auto">
              <a:xfrm>
                <a:off x="492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7" name="Rectangle 1104"/>
              <p:cNvSpPr>
                <a:spLocks noChangeArrowheads="1"/>
              </p:cNvSpPr>
              <p:nvPr/>
            </p:nvSpPr>
            <p:spPr bwMode="auto">
              <a:xfrm>
                <a:off x="505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8" name="Rectangle 1105"/>
              <p:cNvSpPr>
                <a:spLocks noChangeArrowheads="1"/>
              </p:cNvSpPr>
              <p:nvPr/>
            </p:nvSpPr>
            <p:spPr bwMode="auto">
              <a:xfrm>
                <a:off x="48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9" name="Rectangle 1106"/>
              <p:cNvSpPr>
                <a:spLocks noChangeArrowheads="1"/>
              </p:cNvSpPr>
              <p:nvPr/>
            </p:nvSpPr>
            <p:spPr bwMode="auto">
              <a:xfrm>
                <a:off x="4964"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0" name="Rectangle 1107"/>
              <p:cNvSpPr>
                <a:spLocks noChangeArrowheads="1"/>
              </p:cNvSpPr>
              <p:nvPr/>
            </p:nvSpPr>
            <p:spPr bwMode="auto">
              <a:xfrm>
                <a:off x="4878"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1" name="Rectangle 1108"/>
              <p:cNvSpPr>
                <a:spLocks noChangeArrowheads="1"/>
              </p:cNvSpPr>
              <p:nvPr/>
            </p:nvSpPr>
            <p:spPr bwMode="auto">
              <a:xfrm>
                <a:off x="494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2" name="Rectangle 1109"/>
              <p:cNvSpPr>
                <a:spLocks noChangeArrowheads="1"/>
              </p:cNvSpPr>
              <p:nvPr/>
            </p:nvSpPr>
            <p:spPr bwMode="auto">
              <a:xfrm>
                <a:off x="5050"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3" name="Rectangle 1110"/>
              <p:cNvSpPr>
                <a:spLocks noChangeArrowheads="1"/>
              </p:cNvSpPr>
              <p:nvPr/>
            </p:nvSpPr>
            <p:spPr bwMode="auto">
              <a:xfrm>
                <a:off x="4964"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4" name="Rectangle 1111"/>
              <p:cNvSpPr>
                <a:spLocks noChangeArrowheads="1"/>
              </p:cNvSpPr>
              <p:nvPr/>
            </p:nvSpPr>
            <p:spPr bwMode="auto">
              <a:xfrm>
                <a:off x="48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65" name="Rectangle 1112"/>
              <p:cNvSpPr>
                <a:spLocks noChangeArrowheads="1"/>
              </p:cNvSpPr>
              <p:nvPr/>
            </p:nvSpPr>
            <p:spPr bwMode="auto">
              <a:xfrm>
                <a:off x="4920"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6" name="Rectangle 1113"/>
              <p:cNvSpPr>
                <a:spLocks noChangeArrowheads="1"/>
              </p:cNvSpPr>
              <p:nvPr/>
            </p:nvSpPr>
            <p:spPr bwMode="auto">
              <a:xfrm>
                <a:off x="4814"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7" name="Rectangle 1114"/>
              <p:cNvSpPr>
                <a:spLocks noChangeArrowheads="1"/>
              </p:cNvSpPr>
              <p:nvPr/>
            </p:nvSpPr>
            <p:spPr bwMode="auto">
              <a:xfrm>
                <a:off x="492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8" name="Rectangle 1115"/>
              <p:cNvSpPr>
                <a:spLocks noChangeArrowheads="1"/>
              </p:cNvSpPr>
              <p:nvPr/>
            </p:nvSpPr>
            <p:spPr bwMode="auto">
              <a:xfrm>
                <a:off x="505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9" name="Rectangle 1116"/>
              <p:cNvSpPr>
                <a:spLocks noChangeArrowheads="1"/>
              </p:cNvSpPr>
              <p:nvPr/>
            </p:nvSpPr>
            <p:spPr bwMode="auto">
              <a:xfrm>
                <a:off x="4878"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870" name="Rectangle 1117"/>
              <p:cNvSpPr>
                <a:spLocks noChangeArrowheads="1"/>
              </p:cNvSpPr>
              <p:nvPr/>
            </p:nvSpPr>
            <p:spPr bwMode="auto">
              <a:xfrm>
                <a:off x="4814"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1" name="Rectangle 1118"/>
              <p:cNvSpPr>
                <a:spLocks noChangeArrowheads="1"/>
              </p:cNvSpPr>
              <p:nvPr/>
            </p:nvSpPr>
            <p:spPr bwMode="auto">
              <a:xfrm>
                <a:off x="492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2" name="Rectangle 1119"/>
              <p:cNvSpPr>
                <a:spLocks noChangeArrowheads="1"/>
              </p:cNvSpPr>
              <p:nvPr/>
            </p:nvSpPr>
            <p:spPr bwMode="auto">
              <a:xfrm>
                <a:off x="505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3" name="Rectangle 1120"/>
              <p:cNvSpPr>
                <a:spLocks noChangeArrowheads="1"/>
              </p:cNvSpPr>
              <p:nvPr/>
            </p:nvSpPr>
            <p:spPr bwMode="auto">
              <a:xfrm>
                <a:off x="4814"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4" name="Rectangle 1121"/>
              <p:cNvSpPr>
                <a:spLocks noChangeArrowheads="1"/>
              </p:cNvSpPr>
              <p:nvPr/>
            </p:nvSpPr>
            <p:spPr bwMode="auto">
              <a:xfrm>
                <a:off x="5050"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5" name="Rectangle 1122"/>
              <p:cNvSpPr>
                <a:spLocks noChangeArrowheads="1"/>
              </p:cNvSpPr>
              <p:nvPr/>
            </p:nvSpPr>
            <p:spPr bwMode="auto">
              <a:xfrm>
                <a:off x="492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6" name="Rectangle 1123"/>
              <p:cNvSpPr>
                <a:spLocks noChangeArrowheads="1"/>
              </p:cNvSpPr>
              <p:nvPr/>
            </p:nvSpPr>
            <p:spPr bwMode="auto">
              <a:xfrm>
                <a:off x="505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7" name="Rectangle 1124"/>
              <p:cNvSpPr>
                <a:spLocks noChangeArrowheads="1"/>
              </p:cNvSpPr>
              <p:nvPr/>
            </p:nvSpPr>
            <p:spPr bwMode="auto">
              <a:xfrm>
                <a:off x="481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8" name="Rectangle 1125"/>
              <p:cNvSpPr>
                <a:spLocks noChangeArrowheads="1"/>
              </p:cNvSpPr>
              <p:nvPr/>
            </p:nvSpPr>
            <p:spPr bwMode="auto">
              <a:xfrm>
                <a:off x="494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9" name="Rectangle 1126"/>
              <p:cNvSpPr>
                <a:spLocks noChangeArrowheads="1"/>
              </p:cNvSpPr>
              <p:nvPr/>
            </p:nvSpPr>
            <p:spPr bwMode="auto">
              <a:xfrm>
                <a:off x="492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0" name="Rectangle 1127"/>
              <p:cNvSpPr>
                <a:spLocks noChangeArrowheads="1"/>
              </p:cNvSpPr>
              <p:nvPr/>
            </p:nvSpPr>
            <p:spPr bwMode="auto">
              <a:xfrm>
                <a:off x="4920" y="295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81" name="Rectangle 1128"/>
              <p:cNvSpPr>
                <a:spLocks noChangeArrowheads="1"/>
              </p:cNvSpPr>
              <p:nvPr/>
            </p:nvSpPr>
            <p:spPr bwMode="auto">
              <a:xfrm>
                <a:off x="505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2" name="Rectangle 1129"/>
              <p:cNvSpPr>
                <a:spLocks noChangeArrowheads="1"/>
              </p:cNvSpPr>
              <p:nvPr/>
            </p:nvSpPr>
            <p:spPr bwMode="auto">
              <a:xfrm>
                <a:off x="504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3" name="Rectangle 1130"/>
              <p:cNvSpPr>
                <a:spLocks noChangeArrowheads="1"/>
              </p:cNvSpPr>
              <p:nvPr/>
            </p:nvSpPr>
            <p:spPr bwMode="auto">
              <a:xfrm>
                <a:off x="507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4" name="Rectangle 1131"/>
              <p:cNvSpPr>
                <a:spLocks noChangeArrowheads="1"/>
              </p:cNvSpPr>
              <p:nvPr/>
            </p:nvSpPr>
            <p:spPr bwMode="auto">
              <a:xfrm>
                <a:off x="5092"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5" name="Rectangle 1132"/>
              <p:cNvSpPr>
                <a:spLocks noChangeArrowheads="1"/>
              </p:cNvSpPr>
              <p:nvPr/>
            </p:nvSpPr>
            <p:spPr bwMode="auto">
              <a:xfrm>
                <a:off x="51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6" name="Rectangle 1133"/>
              <p:cNvSpPr>
                <a:spLocks noChangeArrowheads="1"/>
              </p:cNvSpPr>
              <p:nvPr/>
            </p:nvSpPr>
            <p:spPr bwMode="auto">
              <a:xfrm>
                <a:off x="51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7" name="Rectangle 1134"/>
              <p:cNvSpPr>
                <a:spLocks noChangeArrowheads="1"/>
              </p:cNvSpPr>
              <p:nvPr/>
            </p:nvSpPr>
            <p:spPr bwMode="auto">
              <a:xfrm>
                <a:off x="504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8" name="Rectangle 1135"/>
              <p:cNvSpPr>
                <a:spLocks noChangeArrowheads="1"/>
              </p:cNvSpPr>
              <p:nvPr/>
            </p:nvSpPr>
            <p:spPr bwMode="auto">
              <a:xfrm>
                <a:off x="5070"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9" name="Rectangle 1136"/>
              <p:cNvSpPr>
                <a:spLocks noChangeArrowheads="1"/>
              </p:cNvSpPr>
              <p:nvPr/>
            </p:nvSpPr>
            <p:spPr bwMode="auto">
              <a:xfrm>
                <a:off x="5048"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0" name="Rectangle 1137"/>
              <p:cNvSpPr>
                <a:spLocks noChangeArrowheads="1"/>
              </p:cNvSpPr>
              <p:nvPr/>
            </p:nvSpPr>
            <p:spPr bwMode="auto">
              <a:xfrm>
                <a:off x="5092"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91" name="Rectangle 1138"/>
              <p:cNvSpPr>
                <a:spLocks noChangeArrowheads="1"/>
              </p:cNvSpPr>
              <p:nvPr/>
            </p:nvSpPr>
            <p:spPr bwMode="auto">
              <a:xfrm>
                <a:off x="515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2" name="Rectangle 1139"/>
              <p:cNvSpPr>
                <a:spLocks noChangeArrowheads="1"/>
              </p:cNvSpPr>
              <p:nvPr/>
            </p:nvSpPr>
            <p:spPr bwMode="auto">
              <a:xfrm>
                <a:off x="504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3" name="Rectangle 1140"/>
              <p:cNvSpPr>
                <a:spLocks noChangeArrowheads="1"/>
              </p:cNvSpPr>
              <p:nvPr/>
            </p:nvSpPr>
            <p:spPr bwMode="auto">
              <a:xfrm>
                <a:off x="5070"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4" name="Rectangle 1141"/>
              <p:cNvSpPr>
                <a:spLocks noChangeArrowheads="1"/>
              </p:cNvSpPr>
              <p:nvPr/>
            </p:nvSpPr>
            <p:spPr bwMode="auto">
              <a:xfrm>
                <a:off x="5114" y="1103"/>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5" name="Rectangle 1142"/>
              <p:cNvSpPr>
                <a:spLocks noChangeArrowheads="1"/>
              </p:cNvSpPr>
              <p:nvPr/>
            </p:nvSpPr>
            <p:spPr bwMode="auto">
              <a:xfrm>
                <a:off x="5070"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6" name="Rectangle 1143"/>
              <p:cNvSpPr>
                <a:spLocks noChangeArrowheads="1"/>
              </p:cNvSpPr>
              <p:nvPr/>
            </p:nvSpPr>
            <p:spPr bwMode="auto">
              <a:xfrm>
                <a:off x="5092"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7" name="Rectangle 1144"/>
              <p:cNvSpPr>
                <a:spLocks noChangeArrowheads="1"/>
              </p:cNvSpPr>
              <p:nvPr/>
            </p:nvSpPr>
            <p:spPr bwMode="auto">
              <a:xfrm>
                <a:off x="51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8" name="Rectangle 1145"/>
              <p:cNvSpPr>
                <a:spLocks noChangeArrowheads="1"/>
              </p:cNvSpPr>
              <p:nvPr/>
            </p:nvSpPr>
            <p:spPr bwMode="auto">
              <a:xfrm>
                <a:off x="504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99" name="Rectangle 1146"/>
              <p:cNvSpPr>
                <a:spLocks noChangeArrowheads="1"/>
              </p:cNvSpPr>
              <p:nvPr/>
            </p:nvSpPr>
            <p:spPr bwMode="auto">
              <a:xfrm>
                <a:off x="509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00" name="Rectangle 1147"/>
              <p:cNvSpPr>
                <a:spLocks noChangeArrowheads="1"/>
              </p:cNvSpPr>
              <p:nvPr/>
            </p:nvSpPr>
            <p:spPr bwMode="auto">
              <a:xfrm>
                <a:off x="5134"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1" name="Rectangle 1148"/>
              <p:cNvSpPr>
                <a:spLocks noChangeArrowheads="1"/>
              </p:cNvSpPr>
              <p:nvPr/>
            </p:nvSpPr>
            <p:spPr bwMode="auto">
              <a:xfrm>
                <a:off x="507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2" name="Rectangle 1149"/>
              <p:cNvSpPr>
                <a:spLocks noChangeArrowheads="1"/>
              </p:cNvSpPr>
              <p:nvPr/>
            </p:nvSpPr>
            <p:spPr bwMode="auto">
              <a:xfrm>
                <a:off x="5114"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3" name="Rectangle 1150"/>
              <p:cNvSpPr>
                <a:spLocks noChangeArrowheads="1"/>
              </p:cNvSpPr>
              <p:nvPr/>
            </p:nvSpPr>
            <p:spPr bwMode="auto">
              <a:xfrm>
                <a:off x="5156"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904" name="Rectangle 1151"/>
              <p:cNvSpPr>
                <a:spLocks noChangeArrowheads="1"/>
              </p:cNvSpPr>
              <p:nvPr/>
            </p:nvSpPr>
            <p:spPr bwMode="auto">
              <a:xfrm>
                <a:off x="5048"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5" name="Rectangle 1152"/>
              <p:cNvSpPr>
                <a:spLocks noChangeArrowheads="1"/>
              </p:cNvSpPr>
              <p:nvPr/>
            </p:nvSpPr>
            <p:spPr bwMode="auto">
              <a:xfrm>
                <a:off x="5092"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06" name="Rectangle 1153"/>
              <p:cNvSpPr>
                <a:spLocks noChangeArrowheads="1"/>
              </p:cNvSpPr>
              <p:nvPr/>
            </p:nvSpPr>
            <p:spPr bwMode="auto">
              <a:xfrm>
                <a:off x="507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7" name="Rectangle 1154"/>
              <p:cNvSpPr>
                <a:spLocks noChangeArrowheads="1"/>
              </p:cNvSpPr>
              <p:nvPr/>
            </p:nvSpPr>
            <p:spPr bwMode="auto">
              <a:xfrm>
                <a:off x="5114"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8" name="Rectangle 1155"/>
              <p:cNvSpPr>
                <a:spLocks noChangeArrowheads="1"/>
              </p:cNvSpPr>
              <p:nvPr/>
            </p:nvSpPr>
            <p:spPr bwMode="auto">
              <a:xfrm>
                <a:off x="51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09" name="Rectangle 1156"/>
              <p:cNvSpPr>
                <a:spLocks noChangeArrowheads="1"/>
              </p:cNvSpPr>
              <p:nvPr/>
            </p:nvSpPr>
            <p:spPr bwMode="auto">
              <a:xfrm>
                <a:off x="5070"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0" name="Rectangle 1157"/>
              <p:cNvSpPr>
                <a:spLocks noChangeArrowheads="1"/>
              </p:cNvSpPr>
              <p:nvPr/>
            </p:nvSpPr>
            <p:spPr bwMode="auto">
              <a:xfrm>
                <a:off x="511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1" name="Rectangle 1158"/>
              <p:cNvSpPr>
                <a:spLocks noChangeArrowheads="1"/>
              </p:cNvSpPr>
              <p:nvPr/>
            </p:nvSpPr>
            <p:spPr bwMode="auto">
              <a:xfrm>
                <a:off x="5048"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2" name="Rectangle 1159"/>
              <p:cNvSpPr>
                <a:spLocks noChangeArrowheads="1"/>
              </p:cNvSpPr>
              <p:nvPr/>
            </p:nvSpPr>
            <p:spPr bwMode="auto">
              <a:xfrm>
                <a:off x="5092"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3" name="Rectangle 1160"/>
              <p:cNvSpPr>
                <a:spLocks noChangeArrowheads="1"/>
              </p:cNvSpPr>
              <p:nvPr/>
            </p:nvSpPr>
            <p:spPr bwMode="auto">
              <a:xfrm>
                <a:off x="51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4" name="Rectangle 1161"/>
              <p:cNvSpPr>
                <a:spLocks noChangeArrowheads="1"/>
              </p:cNvSpPr>
              <p:nvPr/>
            </p:nvSpPr>
            <p:spPr bwMode="auto">
              <a:xfrm>
                <a:off x="5048"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5" name="Rectangle 1162"/>
              <p:cNvSpPr>
                <a:spLocks noChangeArrowheads="1"/>
              </p:cNvSpPr>
              <p:nvPr/>
            </p:nvSpPr>
            <p:spPr bwMode="auto">
              <a:xfrm>
                <a:off x="5070"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6" name="Rectangle 1163"/>
              <p:cNvSpPr>
                <a:spLocks noChangeArrowheads="1"/>
              </p:cNvSpPr>
              <p:nvPr/>
            </p:nvSpPr>
            <p:spPr bwMode="auto">
              <a:xfrm>
                <a:off x="5048"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7" name="Rectangle 1164"/>
              <p:cNvSpPr>
                <a:spLocks noChangeArrowheads="1"/>
              </p:cNvSpPr>
              <p:nvPr/>
            </p:nvSpPr>
            <p:spPr bwMode="auto">
              <a:xfrm>
                <a:off x="5092"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18" name="Rectangle 1165"/>
              <p:cNvSpPr>
                <a:spLocks noChangeArrowheads="1"/>
              </p:cNvSpPr>
              <p:nvPr/>
            </p:nvSpPr>
            <p:spPr bwMode="auto">
              <a:xfrm>
                <a:off x="515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9" name="Rectangle 1166"/>
              <p:cNvSpPr>
                <a:spLocks noChangeArrowheads="1"/>
              </p:cNvSpPr>
              <p:nvPr/>
            </p:nvSpPr>
            <p:spPr bwMode="auto">
              <a:xfrm>
                <a:off x="507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0" name="Rectangle 1167"/>
              <p:cNvSpPr>
                <a:spLocks noChangeArrowheads="1"/>
              </p:cNvSpPr>
              <p:nvPr/>
            </p:nvSpPr>
            <p:spPr bwMode="auto">
              <a:xfrm>
                <a:off x="5070"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1" name="Rectangle 1168"/>
              <p:cNvSpPr>
                <a:spLocks noChangeArrowheads="1"/>
              </p:cNvSpPr>
              <p:nvPr/>
            </p:nvSpPr>
            <p:spPr bwMode="auto">
              <a:xfrm>
                <a:off x="5114"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2" name="Rectangle 1169"/>
              <p:cNvSpPr>
                <a:spLocks noChangeArrowheads="1"/>
              </p:cNvSpPr>
              <p:nvPr/>
            </p:nvSpPr>
            <p:spPr bwMode="auto">
              <a:xfrm>
                <a:off x="515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3" name="Rectangle 1170"/>
              <p:cNvSpPr>
                <a:spLocks noChangeArrowheads="1"/>
              </p:cNvSpPr>
              <p:nvPr/>
            </p:nvSpPr>
            <p:spPr bwMode="auto">
              <a:xfrm>
                <a:off x="504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4" name="Rectangle 1171"/>
              <p:cNvSpPr>
                <a:spLocks noChangeArrowheads="1"/>
              </p:cNvSpPr>
              <p:nvPr/>
            </p:nvSpPr>
            <p:spPr bwMode="auto">
              <a:xfrm>
                <a:off x="5092"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5" name="Rectangle 1172"/>
              <p:cNvSpPr>
                <a:spLocks noChangeArrowheads="1"/>
              </p:cNvSpPr>
              <p:nvPr/>
            </p:nvSpPr>
            <p:spPr bwMode="auto">
              <a:xfrm>
                <a:off x="5134"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6" name="Rectangle 1173"/>
              <p:cNvSpPr>
                <a:spLocks noChangeArrowheads="1"/>
              </p:cNvSpPr>
              <p:nvPr/>
            </p:nvSpPr>
            <p:spPr bwMode="auto">
              <a:xfrm>
                <a:off x="5048"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7" name="Rectangle 1174"/>
              <p:cNvSpPr>
                <a:spLocks noChangeArrowheads="1"/>
              </p:cNvSpPr>
              <p:nvPr/>
            </p:nvSpPr>
            <p:spPr bwMode="auto">
              <a:xfrm>
                <a:off x="511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8" name="Rectangle 1175"/>
              <p:cNvSpPr>
                <a:spLocks noChangeArrowheads="1"/>
              </p:cNvSpPr>
              <p:nvPr/>
            </p:nvSpPr>
            <p:spPr bwMode="auto">
              <a:xfrm>
                <a:off x="509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9" name="Rectangle 1176"/>
              <p:cNvSpPr>
                <a:spLocks noChangeArrowheads="1"/>
              </p:cNvSpPr>
              <p:nvPr/>
            </p:nvSpPr>
            <p:spPr bwMode="auto">
              <a:xfrm>
                <a:off x="513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30" name="Rectangle 1177"/>
              <p:cNvSpPr>
                <a:spLocks noChangeArrowheads="1"/>
              </p:cNvSpPr>
              <p:nvPr/>
            </p:nvSpPr>
            <p:spPr bwMode="auto">
              <a:xfrm>
                <a:off x="51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1" name="Rectangle 1178"/>
              <p:cNvSpPr>
                <a:spLocks noChangeArrowheads="1"/>
              </p:cNvSpPr>
              <p:nvPr/>
            </p:nvSpPr>
            <p:spPr bwMode="auto">
              <a:xfrm>
                <a:off x="504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32" name="Rectangle 1179"/>
              <p:cNvSpPr>
                <a:spLocks noChangeArrowheads="1"/>
              </p:cNvSpPr>
              <p:nvPr/>
            </p:nvSpPr>
            <p:spPr bwMode="auto">
              <a:xfrm>
                <a:off x="509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3" name="Rectangle 1180"/>
              <p:cNvSpPr>
                <a:spLocks noChangeArrowheads="1"/>
              </p:cNvSpPr>
              <p:nvPr/>
            </p:nvSpPr>
            <p:spPr bwMode="auto">
              <a:xfrm>
                <a:off x="51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4" name="Rectangle 1181"/>
              <p:cNvSpPr>
                <a:spLocks noChangeArrowheads="1"/>
              </p:cNvSpPr>
              <p:nvPr/>
            </p:nvSpPr>
            <p:spPr bwMode="auto">
              <a:xfrm>
                <a:off x="504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5" name="Rectangle 1182"/>
              <p:cNvSpPr>
                <a:spLocks noChangeArrowheads="1"/>
              </p:cNvSpPr>
              <p:nvPr/>
            </p:nvSpPr>
            <p:spPr bwMode="auto">
              <a:xfrm>
                <a:off x="509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6" name="Rectangle 1183"/>
              <p:cNvSpPr>
                <a:spLocks noChangeArrowheads="1"/>
              </p:cNvSpPr>
              <p:nvPr/>
            </p:nvSpPr>
            <p:spPr bwMode="auto">
              <a:xfrm>
                <a:off x="513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7" name="Rectangle 1184"/>
              <p:cNvSpPr>
                <a:spLocks noChangeArrowheads="1"/>
              </p:cNvSpPr>
              <p:nvPr/>
            </p:nvSpPr>
            <p:spPr bwMode="auto">
              <a:xfrm>
                <a:off x="507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8" name="Rectangle 1185"/>
              <p:cNvSpPr>
                <a:spLocks noChangeArrowheads="1"/>
              </p:cNvSpPr>
              <p:nvPr/>
            </p:nvSpPr>
            <p:spPr bwMode="auto">
              <a:xfrm>
                <a:off x="511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9" name="Rectangle 1186"/>
              <p:cNvSpPr>
                <a:spLocks noChangeArrowheads="1"/>
              </p:cNvSpPr>
              <p:nvPr/>
            </p:nvSpPr>
            <p:spPr bwMode="auto">
              <a:xfrm>
                <a:off x="515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0" name="Rectangle 1187"/>
              <p:cNvSpPr>
                <a:spLocks noChangeArrowheads="1"/>
              </p:cNvSpPr>
              <p:nvPr/>
            </p:nvSpPr>
            <p:spPr bwMode="auto">
              <a:xfrm>
                <a:off x="504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1" name="Rectangle 1188"/>
              <p:cNvSpPr>
                <a:spLocks noChangeArrowheads="1"/>
              </p:cNvSpPr>
              <p:nvPr/>
            </p:nvSpPr>
            <p:spPr bwMode="auto">
              <a:xfrm>
                <a:off x="509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2" name="Rectangle 1189"/>
              <p:cNvSpPr>
                <a:spLocks noChangeArrowheads="1"/>
              </p:cNvSpPr>
              <p:nvPr/>
            </p:nvSpPr>
            <p:spPr bwMode="auto">
              <a:xfrm>
                <a:off x="517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3" name="Rectangle 1190"/>
              <p:cNvSpPr>
                <a:spLocks noChangeArrowheads="1"/>
              </p:cNvSpPr>
              <p:nvPr/>
            </p:nvSpPr>
            <p:spPr bwMode="auto">
              <a:xfrm>
                <a:off x="52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4" name="Rectangle 1191"/>
              <p:cNvSpPr>
                <a:spLocks noChangeArrowheads="1"/>
              </p:cNvSpPr>
              <p:nvPr/>
            </p:nvSpPr>
            <p:spPr bwMode="auto">
              <a:xfrm>
                <a:off x="52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5" name="Rectangle 1192"/>
              <p:cNvSpPr>
                <a:spLocks noChangeArrowheads="1"/>
              </p:cNvSpPr>
              <p:nvPr/>
            </p:nvSpPr>
            <p:spPr bwMode="auto">
              <a:xfrm>
                <a:off x="52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6" name="Rectangle 1193"/>
              <p:cNvSpPr>
                <a:spLocks noChangeArrowheads="1"/>
              </p:cNvSpPr>
              <p:nvPr/>
            </p:nvSpPr>
            <p:spPr bwMode="auto">
              <a:xfrm>
                <a:off x="528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7" name="Rectangle 1194"/>
              <p:cNvSpPr>
                <a:spLocks noChangeArrowheads="1"/>
              </p:cNvSpPr>
              <p:nvPr/>
            </p:nvSpPr>
            <p:spPr bwMode="auto">
              <a:xfrm>
                <a:off x="517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8" name="Rectangle 1195"/>
              <p:cNvSpPr>
                <a:spLocks noChangeArrowheads="1"/>
              </p:cNvSpPr>
              <p:nvPr/>
            </p:nvSpPr>
            <p:spPr bwMode="auto">
              <a:xfrm>
                <a:off x="5222"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9" name="Rectangle 1196"/>
              <p:cNvSpPr>
                <a:spLocks noChangeArrowheads="1"/>
              </p:cNvSpPr>
              <p:nvPr/>
            </p:nvSpPr>
            <p:spPr bwMode="auto">
              <a:xfrm>
                <a:off x="5264"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0" name="Rectangle 1197"/>
              <p:cNvSpPr>
                <a:spLocks noChangeArrowheads="1"/>
              </p:cNvSpPr>
              <p:nvPr/>
            </p:nvSpPr>
            <p:spPr bwMode="auto">
              <a:xfrm>
                <a:off x="5200"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51" name="Rectangle 1198"/>
              <p:cNvSpPr>
                <a:spLocks noChangeArrowheads="1"/>
              </p:cNvSpPr>
              <p:nvPr/>
            </p:nvSpPr>
            <p:spPr bwMode="auto">
              <a:xfrm>
                <a:off x="528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2" name="Rectangle 1199"/>
              <p:cNvSpPr>
                <a:spLocks noChangeArrowheads="1"/>
              </p:cNvSpPr>
              <p:nvPr/>
            </p:nvSpPr>
            <p:spPr bwMode="auto">
              <a:xfrm>
                <a:off x="517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3" name="Rectangle 1200"/>
              <p:cNvSpPr>
                <a:spLocks noChangeArrowheads="1"/>
              </p:cNvSpPr>
              <p:nvPr/>
            </p:nvSpPr>
            <p:spPr bwMode="auto">
              <a:xfrm>
                <a:off x="5244"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4" name="Rectangle 1201"/>
              <p:cNvSpPr>
                <a:spLocks noChangeArrowheads="1"/>
              </p:cNvSpPr>
              <p:nvPr/>
            </p:nvSpPr>
            <p:spPr bwMode="auto">
              <a:xfrm>
                <a:off x="5286"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5" name="Rectangle 1202"/>
              <p:cNvSpPr>
                <a:spLocks noChangeArrowheads="1"/>
              </p:cNvSpPr>
              <p:nvPr/>
            </p:nvSpPr>
            <p:spPr bwMode="auto">
              <a:xfrm>
                <a:off x="5178"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6" name="Rectangle 1203"/>
              <p:cNvSpPr>
                <a:spLocks noChangeArrowheads="1"/>
              </p:cNvSpPr>
              <p:nvPr/>
            </p:nvSpPr>
            <p:spPr bwMode="auto">
              <a:xfrm>
                <a:off x="5200"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7" name="Rectangle 1204"/>
              <p:cNvSpPr>
                <a:spLocks noChangeArrowheads="1"/>
              </p:cNvSpPr>
              <p:nvPr/>
            </p:nvSpPr>
            <p:spPr bwMode="auto">
              <a:xfrm>
                <a:off x="52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8" name="Rectangle 1205"/>
              <p:cNvSpPr>
                <a:spLocks noChangeArrowheads="1"/>
              </p:cNvSpPr>
              <p:nvPr/>
            </p:nvSpPr>
            <p:spPr bwMode="auto">
              <a:xfrm>
                <a:off x="528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9" name="Rectangle 1206"/>
              <p:cNvSpPr>
                <a:spLocks noChangeArrowheads="1"/>
              </p:cNvSpPr>
              <p:nvPr/>
            </p:nvSpPr>
            <p:spPr bwMode="auto">
              <a:xfrm>
                <a:off x="517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60" name="Rectangle 1207"/>
              <p:cNvSpPr>
                <a:spLocks noChangeArrowheads="1"/>
              </p:cNvSpPr>
              <p:nvPr/>
            </p:nvSpPr>
            <p:spPr bwMode="auto">
              <a:xfrm>
                <a:off x="522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1" name="Rectangle 1208"/>
              <p:cNvSpPr>
                <a:spLocks noChangeArrowheads="1"/>
              </p:cNvSpPr>
              <p:nvPr/>
            </p:nvSpPr>
            <p:spPr bwMode="auto">
              <a:xfrm>
                <a:off x="5242" y="1217"/>
                <a:ext cx="36" cy="30"/>
              </a:xfrm>
              <a:prstGeom prst="rect">
                <a:avLst/>
              </a:prstGeom>
              <a:grpFill/>
              <a:ln>
                <a:noFill/>
              </a:ln>
            </p:spPr>
            <p:txBody>
              <a:bodyPr vert="horz" wrap="square" lIns="91440" tIns="45720" rIns="91440" bIns="45720" numCol="1" anchor="t" anchorCtr="0" compatLnSpc="1"/>
              <a:lstStyle/>
              <a:p>
                <a:endParaRPr lang="zh-CN" altLang="en-US"/>
              </a:p>
            </p:txBody>
          </p:sp>
          <p:sp>
            <p:nvSpPr>
              <p:cNvPr id="962" name="Rectangle 1209"/>
              <p:cNvSpPr>
                <a:spLocks noChangeArrowheads="1"/>
              </p:cNvSpPr>
              <p:nvPr/>
            </p:nvSpPr>
            <p:spPr bwMode="auto">
              <a:xfrm>
                <a:off x="520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3" name="Rectangle 1210"/>
              <p:cNvSpPr>
                <a:spLocks noChangeArrowheads="1"/>
              </p:cNvSpPr>
              <p:nvPr/>
            </p:nvSpPr>
            <p:spPr bwMode="auto">
              <a:xfrm>
                <a:off x="52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64" name="Rectangle 1211"/>
              <p:cNvSpPr>
                <a:spLocks noChangeArrowheads="1"/>
              </p:cNvSpPr>
              <p:nvPr/>
            </p:nvSpPr>
            <p:spPr bwMode="auto">
              <a:xfrm>
                <a:off x="5286"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5" name="Rectangle 1212"/>
              <p:cNvSpPr>
                <a:spLocks noChangeArrowheads="1"/>
              </p:cNvSpPr>
              <p:nvPr/>
            </p:nvSpPr>
            <p:spPr bwMode="auto">
              <a:xfrm>
                <a:off x="5178" y="1330"/>
                <a:ext cx="14" cy="30"/>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3" name="Group 1414"/>
            <p:cNvGrpSpPr/>
            <p:nvPr/>
          </p:nvGrpSpPr>
          <p:grpSpPr bwMode="auto">
            <a:xfrm>
              <a:off x="-3529332" y="-1031875"/>
              <a:ext cx="676299" cy="3252788"/>
              <a:chOff x="5048" y="937"/>
              <a:chExt cx="426" cy="2049"/>
            </a:xfrm>
            <a:grpFill/>
          </p:grpSpPr>
          <p:sp>
            <p:nvSpPr>
              <p:cNvPr id="566" name="Rectangle 1214"/>
              <p:cNvSpPr>
                <a:spLocks noChangeArrowheads="1"/>
              </p:cNvSpPr>
              <p:nvPr/>
            </p:nvSpPr>
            <p:spPr bwMode="auto">
              <a:xfrm>
                <a:off x="5222"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7" name="Rectangle 1215"/>
              <p:cNvSpPr>
                <a:spLocks noChangeArrowheads="1"/>
              </p:cNvSpPr>
              <p:nvPr/>
            </p:nvSpPr>
            <p:spPr bwMode="auto">
              <a:xfrm>
                <a:off x="52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8" name="Rectangle 1216"/>
              <p:cNvSpPr>
                <a:spLocks noChangeArrowheads="1"/>
              </p:cNvSpPr>
              <p:nvPr/>
            </p:nvSpPr>
            <p:spPr bwMode="auto">
              <a:xfrm>
                <a:off x="52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69" name="Rectangle 1217"/>
              <p:cNvSpPr>
                <a:spLocks noChangeArrowheads="1"/>
              </p:cNvSpPr>
              <p:nvPr/>
            </p:nvSpPr>
            <p:spPr bwMode="auto">
              <a:xfrm>
                <a:off x="52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0" name="Rectangle 1218"/>
              <p:cNvSpPr>
                <a:spLocks noChangeArrowheads="1"/>
              </p:cNvSpPr>
              <p:nvPr/>
            </p:nvSpPr>
            <p:spPr bwMode="auto">
              <a:xfrm>
                <a:off x="5286"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1" name="Rectangle 1219"/>
              <p:cNvSpPr>
                <a:spLocks noChangeArrowheads="1"/>
              </p:cNvSpPr>
              <p:nvPr/>
            </p:nvSpPr>
            <p:spPr bwMode="auto">
              <a:xfrm>
                <a:off x="524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2" name="Rectangle 1220"/>
              <p:cNvSpPr>
                <a:spLocks noChangeArrowheads="1"/>
              </p:cNvSpPr>
              <p:nvPr/>
            </p:nvSpPr>
            <p:spPr bwMode="auto">
              <a:xfrm>
                <a:off x="5286"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3" name="Rectangle 1221"/>
              <p:cNvSpPr>
                <a:spLocks noChangeArrowheads="1"/>
              </p:cNvSpPr>
              <p:nvPr/>
            </p:nvSpPr>
            <p:spPr bwMode="auto">
              <a:xfrm>
                <a:off x="5244"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4" name="Rectangle 1222"/>
              <p:cNvSpPr>
                <a:spLocks noChangeArrowheads="1"/>
              </p:cNvSpPr>
              <p:nvPr/>
            </p:nvSpPr>
            <p:spPr bwMode="auto">
              <a:xfrm>
                <a:off x="528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5" name="Rectangle 1223"/>
              <p:cNvSpPr>
                <a:spLocks noChangeArrowheads="1"/>
              </p:cNvSpPr>
              <p:nvPr/>
            </p:nvSpPr>
            <p:spPr bwMode="auto">
              <a:xfrm>
                <a:off x="5134" y="1554"/>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576" name="Rectangle 1224"/>
              <p:cNvSpPr>
                <a:spLocks noChangeArrowheads="1"/>
              </p:cNvSpPr>
              <p:nvPr/>
            </p:nvSpPr>
            <p:spPr bwMode="auto">
              <a:xfrm>
                <a:off x="524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7" name="Rectangle 1225"/>
              <p:cNvSpPr>
                <a:spLocks noChangeArrowheads="1"/>
              </p:cNvSpPr>
              <p:nvPr/>
            </p:nvSpPr>
            <p:spPr bwMode="auto">
              <a:xfrm>
                <a:off x="5286"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8" name="Rectangle 1226"/>
              <p:cNvSpPr>
                <a:spLocks noChangeArrowheads="1"/>
              </p:cNvSpPr>
              <p:nvPr/>
            </p:nvSpPr>
            <p:spPr bwMode="auto">
              <a:xfrm>
                <a:off x="5200"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9" name="Rectangle 1227"/>
              <p:cNvSpPr>
                <a:spLocks noChangeArrowheads="1"/>
              </p:cNvSpPr>
              <p:nvPr/>
            </p:nvSpPr>
            <p:spPr bwMode="auto">
              <a:xfrm>
                <a:off x="5222"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0" name="Rectangle 1228"/>
              <p:cNvSpPr>
                <a:spLocks noChangeArrowheads="1"/>
              </p:cNvSpPr>
              <p:nvPr/>
            </p:nvSpPr>
            <p:spPr bwMode="auto">
              <a:xfrm>
                <a:off x="5266" y="1610"/>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1" name="Rectangle 1229"/>
              <p:cNvSpPr>
                <a:spLocks noChangeArrowheads="1"/>
              </p:cNvSpPr>
              <p:nvPr/>
            </p:nvSpPr>
            <p:spPr bwMode="auto">
              <a:xfrm>
                <a:off x="520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2" name="Rectangle 1230"/>
              <p:cNvSpPr>
                <a:spLocks noChangeArrowheads="1"/>
              </p:cNvSpPr>
              <p:nvPr/>
            </p:nvSpPr>
            <p:spPr bwMode="auto">
              <a:xfrm>
                <a:off x="5244"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3" name="Rectangle 1231"/>
              <p:cNvSpPr>
                <a:spLocks noChangeArrowheads="1"/>
              </p:cNvSpPr>
              <p:nvPr/>
            </p:nvSpPr>
            <p:spPr bwMode="auto">
              <a:xfrm>
                <a:off x="52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4" name="Rectangle 1232"/>
              <p:cNvSpPr>
                <a:spLocks noChangeArrowheads="1"/>
              </p:cNvSpPr>
              <p:nvPr/>
            </p:nvSpPr>
            <p:spPr bwMode="auto">
              <a:xfrm>
                <a:off x="5286"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5" name="Rectangle 1233"/>
              <p:cNvSpPr>
                <a:spLocks noChangeArrowheads="1"/>
              </p:cNvSpPr>
              <p:nvPr/>
            </p:nvSpPr>
            <p:spPr bwMode="auto">
              <a:xfrm>
                <a:off x="5200"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586" name="Rectangle 1234"/>
              <p:cNvSpPr>
                <a:spLocks noChangeArrowheads="1"/>
              </p:cNvSpPr>
              <p:nvPr/>
            </p:nvSpPr>
            <p:spPr bwMode="auto">
              <a:xfrm>
                <a:off x="528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7" name="Rectangle 1235"/>
              <p:cNvSpPr>
                <a:spLocks noChangeArrowheads="1"/>
              </p:cNvSpPr>
              <p:nvPr/>
            </p:nvSpPr>
            <p:spPr bwMode="auto">
              <a:xfrm>
                <a:off x="517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88" name="Rectangle 1236"/>
              <p:cNvSpPr>
                <a:spLocks noChangeArrowheads="1"/>
              </p:cNvSpPr>
              <p:nvPr/>
            </p:nvSpPr>
            <p:spPr bwMode="auto">
              <a:xfrm>
                <a:off x="528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9" name="Rectangle 1237"/>
              <p:cNvSpPr>
                <a:spLocks noChangeArrowheads="1"/>
              </p:cNvSpPr>
              <p:nvPr/>
            </p:nvSpPr>
            <p:spPr bwMode="auto">
              <a:xfrm>
                <a:off x="5178"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0" name="Rectangle 1238"/>
              <p:cNvSpPr>
                <a:spLocks noChangeArrowheads="1"/>
              </p:cNvSpPr>
              <p:nvPr/>
            </p:nvSpPr>
            <p:spPr bwMode="auto">
              <a:xfrm>
                <a:off x="5200"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1" name="Rectangle 1239"/>
              <p:cNvSpPr>
                <a:spLocks noChangeArrowheads="1"/>
              </p:cNvSpPr>
              <p:nvPr/>
            </p:nvSpPr>
            <p:spPr bwMode="auto">
              <a:xfrm>
                <a:off x="52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2" name="Rectangle 1240"/>
              <p:cNvSpPr>
                <a:spLocks noChangeArrowheads="1"/>
              </p:cNvSpPr>
              <p:nvPr/>
            </p:nvSpPr>
            <p:spPr bwMode="auto">
              <a:xfrm>
                <a:off x="5266" y="1836"/>
                <a:ext cx="3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3" name="Rectangle 1241"/>
              <p:cNvSpPr>
                <a:spLocks noChangeArrowheads="1"/>
              </p:cNvSpPr>
              <p:nvPr/>
            </p:nvSpPr>
            <p:spPr bwMode="auto">
              <a:xfrm>
                <a:off x="522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4" name="Rectangle 1242"/>
              <p:cNvSpPr>
                <a:spLocks noChangeArrowheads="1"/>
              </p:cNvSpPr>
              <p:nvPr/>
            </p:nvSpPr>
            <p:spPr bwMode="auto">
              <a:xfrm>
                <a:off x="526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5" name="Rectangle 1243"/>
              <p:cNvSpPr>
                <a:spLocks noChangeArrowheads="1"/>
              </p:cNvSpPr>
              <p:nvPr/>
            </p:nvSpPr>
            <p:spPr bwMode="auto">
              <a:xfrm>
                <a:off x="52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6" name="Rectangle 1244"/>
              <p:cNvSpPr>
                <a:spLocks noChangeArrowheads="1"/>
              </p:cNvSpPr>
              <p:nvPr/>
            </p:nvSpPr>
            <p:spPr bwMode="auto">
              <a:xfrm>
                <a:off x="517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597" name="Rectangle 1245"/>
              <p:cNvSpPr>
                <a:spLocks noChangeArrowheads="1"/>
              </p:cNvSpPr>
              <p:nvPr/>
            </p:nvSpPr>
            <p:spPr bwMode="auto">
              <a:xfrm>
                <a:off x="5200"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8" name="Rectangle 1246"/>
              <p:cNvSpPr>
                <a:spLocks noChangeArrowheads="1"/>
              </p:cNvSpPr>
              <p:nvPr/>
            </p:nvSpPr>
            <p:spPr bwMode="auto">
              <a:xfrm>
                <a:off x="522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9" name="Rectangle 1247"/>
              <p:cNvSpPr>
                <a:spLocks noChangeArrowheads="1"/>
              </p:cNvSpPr>
              <p:nvPr/>
            </p:nvSpPr>
            <p:spPr bwMode="auto">
              <a:xfrm>
                <a:off x="52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600" name="Rectangle 1248"/>
              <p:cNvSpPr>
                <a:spLocks noChangeArrowheads="1"/>
              </p:cNvSpPr>
              <p:nvPr/>
            </p:nvSpPr>
            <p:spPr bwMode="auto">
              <a:xfrm>
                <a:off x="517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1" name="Rectangle 1249"/>
              <p:cNvSpPr>
                <a:spLocks noChangeArrowheads="1"/>
              </p:cNvSpPr>
              <p:nvPr/>
            </p:nvSpPr>
            <p:spPr bwMode="auto">
              <a:xfrm>
                <a:off x="522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2" name="Rectangle 1250"/>
              <p:cNvSpPr>
                <a:spLocks noChangeArrowheads="1"/>
              </p:cNvSpPr>
              <p:nvPr/>
            </p:nvSpPr>
            <p:spPr bwMode="auto">
              <a:xfrm>
                <a:off x="526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3" name="Rectangle 1251"/>
              <p:cNvSpPr>
                <a:spLocks noChangeArrowheads="1"/>
              </p:cNvSpPr>
              <p:nvPr/>
            </p:nvSpPr>
            <p:spPr bwMode="auto">
              <a:xfrm>
                <a:off x="520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4" name="Rectangle 1252"/>
              <p:cNvSpPr>
                <a:spLocks noChangeArrowheads="1"/>
              </p:cNvSpPr>
              <p:nvPr/>
            </p:nvSpPr>
            <p:spPr bwMode="auto">
              <a:xfrm>
                <a:off x="524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5" name="Rectangle 1253"/>
              <p:cNvSpPr>
                <a:spLocks noChangeArrowheads="1"/>
              </p:cNvSpPr>
              <p:nvPr/>
            </p:nvSpPr>
            <p:spPr bwMode="auto">
              <a:xfrm>
                <a:off x="528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6" name="Rectangle 1254"/>
              <p:cNvSpPr>
                <a:spLocks noChangeArrowheads="1"/>
              </p:cNvSpPr>
              <p:nvPr/>
            </p:nvSpPr>
            <p:spPr bwMode="auto">
              <a:xfrm>
                <a:off x="517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7" name="Rectangle 1255"/>
              <p:cNvSpPr>
                <a:spLocks noChangeArrowheads="1"/>
              </p:cNvSpPr>
              <p:nvPr/>
            </p:nvSpPr>
            <p:spPr bwMode="auto">
              <a:xfrm>
                <a:off x="522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8" name="Rectangle 1256"/>
              <p:cNvSpPr>
                <a:spLocks noChangeArrowheads="1"/>
              </p:cNvSpPr>
              <p:nvPr/>
            </p:nvSpPr>
            <p:spPr bwMode="auto">
              <a:xfrm>
                <a:off x="52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9" name="Rectangle 1257"/>
              <p:cNvSpPr>
                <a:spLocks noChangeArrowheads="1"/>
              </p:cNvSpPr>
              <p:nvPr/>
            </p:nvSpPr>
            <p:spPr bwMode="auto">
              <a:xfrm>
                <a:off x="509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0" name="Rectangle 1258"/>
              <p:cNvSpPr>
                <a:spLocks noChangeArrowheads="1"/>
              </p:cNvSpPr>
              <p:nvPr/>
            </p:nvSpPr>
            <p:spPr bwMode="auto">
              <a:xfrm>
                <a:off x="51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1" name="Rectangle 1259"/>
              <p:cNvSpPr>
                <a:spLocks noChangeArrowheads="1"/>
              </p:cNvSpPr>
              <p:nvPr/>
            </p:nvSpPr>
            <p:spPr bwMode="auto">
              <a:xfrm>
                <a:off x="5178"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2" name="Rectangle 1260"/>
              <p:cNvSpPr>
                <a:spLocks noChangeArrowheads="1"/>
              </p:cNvSpPr>
              <p:nvPr/>
            </p:nvSpPr>
            <p:spPr bwMode="auto">
              <a:xfrm>
                <a:off x="522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3" name="Rectangle 1261"/>
              <p:cNvSpPr>
                <a:spLocks noChangeArrowheads="1"/>
              </p:cNvSpPr>
              <p:nvPr/>
            </p:nvSpPr>
            <p:spPr bwMode="auto">
              <a:xfrm>
                <a:off x="504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4" name="Rectangle 1262"/>
              <p:cNvSpPr>
                <a:spLocks noChangeArrowheads="1"/>
              </p:cNvSpPr>
              <p:nvPr/>
            </p:nvSpPr>
            <p:spPr bwMode="auto">
              <a:xfrm>
                <a:off x="507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5" name="Rectangle 1263"/>
              <p:cNvSpPr>
                <a:spLocks noChangeArrowheads="1"/>
              </p:cNvSpPr>
              <p:nvPr/>
            </p:nvSpPr>
            <p:spPr bwMode="auto">
              <a:xfrm>
                <a:off x="51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6" name="Rectangle 1264"/>
              <p:cNvSpPr>
                <a:spLocks noChangeArrowheads="1"/>
              </p:cNvSpPr>
              <p:nvPr/>
            </p:nvSpPr>
            <p:spPr bwMode="auto">
              <a:xfrm>
                <a:off x="517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7" name="Rectangle 1265"/>
              <p:cNvSpPr>
                <a:spLocks noChangeArrowheads="1"/>
              </p:cNvSpPr>
              <p:nvPr/>
            </p:nvSpPr>
            <p:spPr bwMode="auto">
              <a:xfrm>
                <a:off x="5286"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8" name="Rectangle 1266"/>
              <p:cNvSpPr>
                <a:spLocks noChangeArrowheads="1"/>
              </p:cNvSpPr>
              <p:nvPr/>
            </p:nvSpPr>
            <p:spPr bwMode="auto">
              <a:xfrm>
                <a:off x="515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9" name="Rectangle 1267"/>
              <p:cNvSpPr>
                <a:spLocks noChangeArrowheads="1"/>
              </p:cNvSpPr>
              <p:nvPr/>
            </p:nvSpPr>
            <p:spPr bwMode="auto">
              <a:xfrm>
                <a:off x="511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0" name="Rectangle 1268"/>
              <p:cNvSpPr>
                <a:spLocks noChangeArrowheads="1"/>
              </p:cNvSpPr>
              <p:nvPr/>
            </p:nvSpPr>
            <p:spPr bwMode="auto">
              <a:xfrm>
                <a:off x="526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1" name="Rectangle 1269"/>
              <p:cNvSpPr>
                <a:spLocks noChangeArrowheads="1"/>
              </p:cNvSpPr>
              <p:nvPr/>
            </p:nvSpPr>
            <p:spPr bwMode="auto">
              <a:xfrm>
                <a:off x="528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2" name="Rectangle 1270"/>
              <p:cNvSpPr>
                <a:spLocks noChangeArrowheads="1"/>
              </p:cNvSpPr>
              <p:nvPr/>
            </p:nvSpPr>
            <p:spPr bwMode="auto">
              <a:xfrm>
                <a:off x="5200"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3" name="Rectangle 1271"/>
              <p:cNvSpPr>
                <a:spLocks noChangeArrowheads="1"/>
              </p:cNvSpPr>
              <p:nvPr/>
            </p:nvSpPr>
            <p:spPr bwMode="auto">
              <a:xfrm>
                <a:off x="5092"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4" name="Rectangle 1272"/>
              <p:cNvSpPr>
                <a:spLocks noChangeArrowheads="1"/>
              </p:cNvSpPr>
              <p:nvPr/>
            </p:nvSpPr>
            <p:spPr bwMode="auto">
              <a:xfrm>
                <a:off x="524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5" name="Rectangle 1273"/>
              <p:cNvSpPr>
                <a:spLocks noChangeArrowheads="1"/>
              </p:cNvSpPr>
              <p:nvPr/>
            </p:nvSpPr>
            <p:spPr bwMode="auto">
              <a:xfrm>
                <a:off x="528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6" name="Rectangle 1274"/>
              <p:cNvSpPr>
                <a:spLocks noChangeArrowheads="1"/>
              </p:cNvSpPr>
              <p:nvPr/>
            </p:nvSpPr>
            <p:spPr bwMode="auto">
              <a:xfrm>
                <a:off x="5048"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7" name="Rectangle 1275"/>
              <p:cNvSpPr>
                <a:spLocks noChangeArrowheads="1"/>
              </p:cNvSpPr>
              <p:nvPr/>
            </p:nvSpPr>
            <p:spPr bwMode="auto">
              <a:xfrm>
                <a:off x="51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8" name="Rectangle 1276"/>
              <p:cNvSpPr>
                <a:spLocks noChangeArrowheads="1"/>
              </p:cNvSpPr>
              <p:nvPr/>
            </p:nvSpPr>
            <p:spPr bwMode="auto">
              <a:xfrm>
                <a:off x="5070"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9" name="Rectangle 1277"/>
              <p:cNvSpPr>
                <a:spLocks noChangeArrowheads="1"/>
              </p:cNvSpPr>
              <p:nvPr/>
            </p:nvSpPr>
            <p:spPr bwMode="auto">
              <a:xfrm>
                <a:off x="5222"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0" name="Rectangle 1278"/>
              <p:cNvSpPr>
                <a:spLocks noChangeArrowheads="1"/>
              </p:cNvSpPr>
              <p:nvPr/>
            </p:nvSpPr>
            <p:spPr bwMode="auto">
              <a:xfrm>
                <a:off x="524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1" name="Rectangle 1279"/>
              <p:cNvSpPr>
                <a:spLocks noChangeArrowheads="1"/>
              </p:cNvSpPr>
              <p:nvPr/>
            </p:nvSpPr>
            <p:spPr bwMode="auto">
              <a:xfrm>
                <a:off x="5048"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2" name="Rectangle 1280"/>
              <p:cNvSpPr>
                <a:spLocks noChangeArrowheads="1"/>
              </p:cNvSpPr>
              <p:nvPr/>
            </p:nvSpPr>
            <p:spPr bwMode="auto">
              <a:xfrm>
                <a:off x="5200"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3" name="Rectangle 1281"/>
              <p:cNvSpPr>
                <a:spLocks noChangeArrowheads="1"/>
              </p:cNvSpPr>
              <p:nvPr/>
            </p:nvSpPr>
            <p:spPr bwMode="auto">
              <a:xfrm>
                <a:off x="51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4" name="Rectangle 1282"/>
              <p:cNvSpPr>
                <a:spLocks noChangeArrowheads="1"/>
              </p:cNvSpPr>
              <p:nvPr/>
            </p:nvSpPr>
            <p:spPr bwMode="auto">
              <a:xfrm>
                <a:off x="515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5" name="Rectangle 1283"/>
              <p:cNvSpPr>
                <a:spLocks noChangeArrowheads="1"/>
              </p:cNvSpPr>
              <p:nvPr/>
            </p:nvSpPr>
            <p:spPr bwMode="auto">
              <a:xfrm>
                <a:off x="528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6" name="Rectangle 1284"/>
              <p:cNvSpPr>
                <a:spLocks noChangeArrowheads="1"/>
              </p:cNvSpPr>
              <p:nvPr/>
            </p:nvSpPr>
            <p:spPr bwMode="auto">
              <a:xfrm>
                <a:off x="504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7" name="Rectangle 1285"/>
              <p:cNvSpPr>
                <a:spLocks noChangeArrowheads="1"/>
              </p:cNvSpPr>
              <p:nvPr/>
            </p:nvSpPr>
            <p:spPr bwMode="auto">
              <a:xfrm>
                <a:off x="5200"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8" name="Rectangle 1286"/>
              <p:cNvSpPr>
                <a:spLocks noChangeArrowheads="1"/>
              </p:cNvSpPr>
              <p:nvPr/>
            </p:nvSpPr>
            <p:spPr bwMode="auto">
              <a:xfrm>
                <a:off x="51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9" name="Rectangle 1287"/>
              <p:cNvSpPr>
                <a:spLocks noChangeArrowheads="1"/>
              </p:cNvSpPr>
              <p:nvPr/>
            </p:nvSpPr>
            <p:spPr bwMode="auto">
              <a:xfrm>
                <a:off x="517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0" name="Rectangle 1288"/>
              <p:cNvSpPr>
                <a:spLocks noChangeArrowheads="1"/>
              </p:cNvSpPr>
              <p:nvPr/>
            </p:nvSpPr>
            <p:spPr bwMode="auto">
              <a:xfrm>
                <a:off x="5286"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1" name="Rectangle 1289"/>
              <p:cNvSpPr>
                <a:spLocks noChangeArrowheads="1"/>
              </p:cNvSpPr>
              <p:nvPr/>
            </p:nvSpPr>
            <p:spPr bwMode="auto">
              <a:xfrm>
                <a:off x="5200"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2" name="Rectangle 1290"/>
              <p:cNvSpPr>
                <a:spLocks noChangeArrowheads="1"/>
              </p:cNvSpPr>
              <p:nvPr/>
            </p:nvSpPr>
            <p:spPr bwMode="auto">
              <a:xfrm>
                <a:off x="5092"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3" name="Rectangle 1291"/>
              <p:cNvSpPr>
                <a:spLocks noChangeArrowheads="1"/>
              </p:cNvSpPr>
              <p:nvPr/>
            </p:nvSpPr>
            <p:spPr bwMode="auto">
              <a:xfrm>
                <a:off x="51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4" name="Rectangle 1292"/>
              <p:cNvSpPr>
                <a:spLocks noChangeArrowheads="1"/>
              </p:cNvSpPr>
              <p:nvPr/>
            </p:nvSpPr>
            <p:spPr bwMode="auto">
              <a:xfrm>
                <a:off x="5048"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5" name="Rectangle 1293"/>
              <p:cNvSpPr>
                <a:spLocks noChangeArrowheads="1"/>
              </p:cNvSpPr>
              <p:nvPr/>
            </p:nvSpPr>
            <p:spPr bwMode="auto">
              <a:xfrm>
                <a:off x="515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6" name="Rectangle 1294"/>
              <p:cNvSpPr>
                <a:spLocks noChangeArrowheads="1"/>
              </p:cNvSpPr>
              <p:nvPr/>
            </p:nvSpPr>
            <p:spPr bwMode="auto">
              <a:xfrm>
                <a:off x="528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7" name="Rectangle 1295"/>
              <p:cNvSpPr>
                <a:spLocks noChangeArrowheads="1"/>
              </p:cNvSpPr>
              <p:nvPr/>
            </p:nvSpPr>
            <p:spPr bwMode="auto">
              <a:xfrm>
                <a:off x="5200"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8" name="Rectangle 1296"/>
              <p:cNvSpPr>
                <a:spLocks noChangeArrowheads="1"/>
              </p:cNvSpPr>
              <p:nvPr/>
            </p:nvSpPr>
            <p:spPr bwMode="auto">
              <a:xfrm>
                <a:off x="5114"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9" name="Rectangle 1297"/>
              <p:cNvSpPr>
                <a:spLocks noChangeArrowheads="1"/>
              </p:cNvSpPr>
              <p:nvPr/>
            </p:nvSpPr>
            <p:spPr bwMode="auto">
              <a:xfrm>
                <a:off x="5048"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0" name="Rectangle 1298"/>
              <p:cNvSpPr>
                <a:spLocks noChangeArrowheads="1"/>
              </p:cNvSpPr>
              <p:nvPr/>
            </p:nvSpPr>
            <p:spPr bwMode="auto">
              <a:xfrm>
                <a:off x="515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1" name="Rectangle 1299"/>
              <p:cNvSpPr>
                <a:spLocks noChangeArrowheads="1"/>
              </p:cNvSpPr>
              <p:nvPr/>
            </p:nvSpPr>
            <p:spPr bwMode="auto">
              <a:xfrm>
                <a:off x="528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2" name="Rectangle 1300"/>
              <p:cNvSpPr>
                <a:spLocks noChangeArrowheads="1"/>
              </p:cNvSpPr>
              <p:nvPr/>
            </p:nvSpPr>
            <p:spPr bwMode="auto">
              <a:xfrm>
                <a:off x="5048"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3" name="Rectangle 1301"/>
              <p:cNvSpPr>
                <a:spLocks noChangeArrowheads="1"/>
              </p:cNvSpPr>
              <p:nvPr/>
            </p:nvSpPr>
            <p:spPr bwMode="auto">
              <a:xfrm>
                <a:off x="5286"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4" name="Rectangle 1302"/>
              <p:cNvSpPr>
                <a:spLocks noChangeArrowheads="1"/>
              </p:cNvSpPr>
              <p:nvPr/>
            </p:nvSpPr>
            <p:spPr bwMode="auto">
              <a:xfrm>
                <a:off x="515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5" name="Rectangle 1303"/>
              <p:cNvSpPr>
                <a:spLocks noChangeArrowheads="1"/>
              </p:cNvSpPr>
              <p:nvPr/>
            </p:nvSpPr>
            <p:spPr bwMode="auto">
              <a:xfrm>
                <a:off x="528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6" name="Rectangle 1304"/>
              <p:cNvSpPr>
                <a:spLocks noChangeArrowheads="1"/>
              </p:cNvSpPr>
              <p:nvPr/>
            </p:nvSpPr>
            <p:spPr bwMode="auto">
              <a:xfrm>
                <a:off x="504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7" name="Rectangle 1305"/>
              <p:cNvSpPr>
                <a:spLocks noChangeArrowheads="1"/>
              </p:cNvSpPr>
              <p:nvPr/>
            </p:nvSpPr>
            <p:spPr bwMode="auto">
              <a:xfrm>
                <a:off x="517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8" name="Rectangle 1306"/>
              <p:cNvSpPr>
                <a:spLocks noChangeArrowheads="1"/>
              </p:cNvSpPr>
              <p:nvPr/>
            </p:nvSpPr>
            <p:spPr bwMode="auto">
              <a:xfrm>
                <a:off x="515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9" name="Rectangle 1307"/>
              <p:cNvSpPr>
                <a:spLocks noChangeArrowheads="1"/>
              </p:cNvSpPr>
              <p:nvPr/>
            </p:nvSpPr>
            <p:spPr bwMode="auto">
              <a:xfrm>
                <a:off x="5156" y="295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60" name="Rectangle 1308"/>
              <p:cNvSpPr>
                <a:spLocks noChangeArrowheads="1"/>
              </p:cNvSpPr>
              <p:nvPr/>
            </p:nvSpPr>
            <p:spPr bwMode="auto">
              <a:xfrm>
                <a:off x="528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1" name="Freeform 1309"/>
              <p:cNvSpPr/>
              <p:nvPr/>
            </p:nvSpPr>
            <p:spPr bwMode="auto">
              <a:xfrm>
                <a:off x="5320" y="937"/>
                <a:ext cx="154" cy="348"/>
              </a:xfrm>
              <a:custGeom>
                <a:avLst/>
                <a:gdLst>
                  <a:gd name="T0" fmla="*/ 0 w 154"/>
                  <a:gd name="T1" fmla="*/ 0 h 348"/>
                  <a:gd name="T2" fmla="*/ 0 w 154"/>
                  <a:gd name="T3" fmla="*/ 30 h 348"/>
                  <a:gd name="T4" fmla="*/ 154 w 154"/>
                  <a:gd name="T5" fmla="*/ 348 h 348"/>
                  <a:gd name="T6" fmla="*/ 154 w 154"/>
                  <a:gd name="T7" fmla="*/ 334 h 348"/>
                  <a:gd name="T8" fmla="*/ 0 w 154"/>
                  <a:gd name="T9" fmla="*/ 0 h 348"/>
                </a:gdLst>
                <a:ahLst/>
                <a:cxnLst>
                  <a:cxn ang="0">
                    <a:pos x="T0" y="T1"/>
                  </a:cxn>
                  <a:cxn ang="0">
                    <a:pos x="T2" y="T3"/>
                  </a:cxn>
                  <a:cxn ang="0">
                    <a:pos x="T4" y="T5"/>
                  </a:cxn>
                  <a:cxn ang="0">
                    <a:pos x="T6" y="T7"/>
                  </a:cxn>
                  <a:cxn ang="0">
                    <a:pos x="T8" y="T9"/>
                  </a:cxn>
                </a:cxnLst>
                <a:rect l="0" t="0" r="r" b="b"/>
                <a:pathLst>
                  <a:path w="154" h="348">
                    <a:moveTo>
                      <a:pt x="0" y="0"/>
                    </a:moveTo>
                    <a:lnTo>
                      <a:pt x="0" y="30"/>
                    </a:lnTo>
                    <a:lnTo>
                      <a:pt x="154" y="348"/>
                    </a:lnTo>
                    <a:lnTo>
                      <a:pt x="154" y="3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2" name="Freeform 1310"/>
              <p:cNvSpPr/>
              <p:nvPr/>
            </p:nvSpPr>
            <p:spPr bwMode="auto">
              <a:xfrm>
                <a:off x="5320" y="993"/>
                <a:ext cx="54" cy="136"/>
              </a:xfrm>
              <a:custGeom>
                <a:avLst/>
                <a:gdLst>
                  <a:gd name="T0" fmla="*/ 0 w 54"/>
                  <a:gd name="T1" fmla="*/ 0 h 136"/>
                  <a:gd name="T2" fmla="*/ 54 w 54"/>
                  <a:gd name="T3" fmla="*/ 110 h 136"/>
                  <a:gd name="T4" fmla="*/ 54 w 54"/>
                  <a:gd name="T5" fmla="*/ 136 h 136"/>
                  <a:gd name="T6" fmla="*/ 0 w 54"/>
                  <a:gd name="T7" fmla="*/ 30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3" name="Freeform 1311"/>
              <p:cNvSpPr/>
              <p:nvPr/>
            </p:nvSpPr>
            <p:spPr bwMode="auto">
              <a:xfrm>
                <a:off x="5390" y="1135"/>
                <a:ext cx="48" cy="118"/>
              </a:xfrm>
              <a:custGeom>
                <a:avLst/>
                <a:gdLst>
                  <a:gd name="T0" fmla="*/ 0 w 48"/>
                  <a:gd name="T1" fmla="*/ 0 h 118"/>
                  <a:gd name="T2" fmla="*/ 48 w 48"/>
                  <a:gd name="T3" fmla="*/ 98 h 118"/>
                  <a:gd name="T4" fmla="*/ 48 w 48"/>
                  <a:gd name="T5" fmla="*/ 118 h 118"/>
                  <a:gd name="T6" fmla="*/ 0 w 48"/>
                  <a:gd name="T7" fmla="*/ 24 h 118"/>
                  <a:gd name="T8" fmla="*/ 0 w 48"/>
                  <a:gd name="T9" fmla="*/ 0 h 118"/>
                </a:gdLst>
                <a:ahLst/>
                <a:cxnLst>
                  <a:cxn ang="0">
                    <a:pos x="T0" y="T1"/>
                  </a:cxn>
                  <a:cxn ang="0">
                    <a:pos x="T2" y="T3"/>
                  </a:cxn>
                  <a:cxn ang="0">
                    <a:pos x="T4" y="T5"/>
                  </a:cxn>
                  <a:cxn ang="0">
                    <a:pos x="T6" y="T7"/>
                  </a:cxn>
                  <a:cxn ang="0">
                    <a:pos x="T8" y="T9"/>
                  </a:cxn>
                </a:cxnLst>
                <a:rect l="0" t="0" r="r" b="b"/>
                <a:pathLst>
                  <a:path w="48" h="118">
                    <a:moveTo>
                      <a:pt x="0" y="0"/>
                    </a:moveTo>
                    <a:lnTo>
                      <a:pt x="48" y="98"/>
                    </a:lnTo>
                    <a:lnTo>
                      <a:pt x="48" y="11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4" name="Freeform 1312"/>
              <p:cNvSpPr/>
              <p:nvPr/>
            </p:nvSpPr>
            <p:spPr bwMode="auto">
              <a:xfrm>
                <a:off x="5454" y="1265"/>
                <a:ext cx="20" cy="57"/>
              </a:xfrm>
              <a:custGeom>
                <a:avLst/>
                <a:gdLst>
                  <a:gd name="T0" fmla="*/ 20 w 20"/>
                  <a:gd name="T1" fmla="*/ 41 h 57"/>
                  <a:gd name="T2" fmla="*/ 20 w 20"/>
                  <a:gd name="T3" fmla="*/ 57 h 57"/>
                  <a:gd name="T4" fmla="*/ 0 w 20"/>
                  <a:gd name="T5" fmla="*/ 18 h 57"/>
                  <a:gd name="T6" fmla="*/ 0 w 20"/>
                  <a:gd name="T7" fmla="*/ 0 h 57"/>
                  <a:gd name="T8" fmla="*/ 20 w 20"/>
                  <a:gd name="T9" fmla="*/ 41 h 57"/>
                </a:gdLst>
                <a:ahLst/>
                <a:cxnLst>
                  <a:cxn ang="0">
                    <a:pos x="T0" y="T1"/>
                  </a:cxn>
                  <a:cxn ang="0">
                    <a:pos x="T2" y="T3"/>
                  </a:cxn>
                  <a:cxn ang="0">
                    <a:pos x="T4" y="T5"/>
                  </a:cxn>
                  <a:cxn ang="0">
                    <a:pos x="T6" y="T7"/>
                  </a:cxn>
                  <a:cxn ang="0">
                    <a:pos x="T8" y="T9"/>
                  </a:cxn>
                </a:cxnLst>
                <a:rect l="0" t="0" r="r" b="b"/>
                <a:pathLst>
                  <a:path w="20" h="57">
                    <a:moveTo>
                      <a:pt x="20" y="41"/>
                    </a:moveTo>
                    <a:lnTo>
                      <a:pt x="20" y="57"/>
                    </a:lnTo>
                    <a:lnTo>
                      <a:pt x="0" y="18"/>
                    </a:lnTo>
                    <a:lnTo>
                      <a:pt x="0" y="0"/>
                    </a:lnTo>
                    <a:lnTo>
                      <a:pt x="20" y="41"/>
                    </a:lnTo>
                    <a:close/>
                  </a:path>
                </a:pathLst>
              </a:custGeom>
              <a:grpFill/>
              <a:ln>
                <a:noFill/>
              </a:ln>
            </p:spPr>
            <p:txBody>
              <a:bodyPr vert="horz" wrap="square" lIns="91440" tIns="45720" rIns="91440" bIns="45720" numCol="1" anchor="t" anchorCtr="0" compatLnSpc="1"/>
              <a:lstStyle/>
              <a:p>
                <a:endParaRPr lang="zh-CN" altLang="en-US"/>
              </a:p>
            </p:txBody>
          </p:sp>
          <p:sp>
            <p:nvSpPr>
              <p:cNvPr id="665" name="Freeform 1313"/>
              <p:cNvSpPr/>
              <p:nvPr/>
            </p:nvSpPr>
            <p:spPr bwMode="auto">
              <a:xfrm>
                <a:off x="5320" y="1049"/>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6" name="Freeform 1314"/>
              <p:cNvSpPr/>
              <p:nvPr/>
            </p:nvSpPr>
            <p:spPr bwMode="auto">
              <a:xfrm>
                <a:off x="5320" y="110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7" name="Freeform 1315"/>
              <p:cNvSpPr/>
              <p:nvPr/>
            </p:nvSpPr>
            <p:spPr bwMode="auto">
              <a:xfrm>
                <a:off x="5352" y="1161"/>
                <a:ext cx="34" cy="86"/>
              </a:xfrm>
              <a:custGeom>
                <a:avLst/>
                <a:gdLst>
                  <a:gd name="T0" fmla="*/ 34 w 34"/>
                  <a:gd name="T1" fmla="*/ 62 h 86"/>
                  <a:gd name="T2" fmla="*/ 34 w 34"/>
                  <a:gd name="T3" fmla="*/ 86 h 86"/>
                  <a:gd name="T4" fmla="*/ 0 w 34"/>
                  <a:gd name="T5" fmla="*/ 28 h 86"/>
                  <a:gd name="T6" fmla="*/ 0 w 34"/>
                  <a:gd name="T7" fmla="*/ 0 h 86"/>
                  <a:gd name="T8" fmla="*/ 34 w 34"/>
                  <a:gd name="T9" fmla="*/ 62 h 86"/>
                </a:gdLst>
                <a:ahLst/>
                <a:cxnLst>
                  <a:cxn ang="0">
                    <a:pos x="T0" y="T1"/>
                  </a:cxn>
                  <a:cxn ang="0">
                    <a:pos x="T2" y="T3"/>
                  </a:cxn>
                  <a:cxn ang="0">
                    <a:pos x="T4" y="T5"/>
                  </a:cxn>
                  <a:cxn ang="0">
                    <a:pos x="T6" y="T7"/>
                  </a:cxn>
                  <a:cxn ang="0">
                    <a:pos x="T8" y="T9"/>
                  </a:cxn>
                </a:cxnLst>
                <a:rect l="0" t="0" r="r" b="b"/>
                <a:pathLst>
                  <a:path w="34" h="86">
                    <a:moveTo>
                      <a:pt x="34" y="62"/>
                    </a:moveTo>
                    <a:lnTo>
                      <a:pt x="34" y="86"/>
                    </a:lnTo>
                    <a:lnTo>
                      <a:pt x="0" y="28"/>
                    </a:lnTo>
                    <a:lnTo>
                      <a:pt x="0" y="0"/>
                    </a:lnTo>
                    <a:lnTo>
                      <a:pt x="34" y="62"/>
                    </a:lnTo>
                    <a:close/>
                  </a:path>
                </a:pathLst>
              </a:custGeom>
              <a:grpFill/>
              <a:ln>
                <a:noFill/>
              </a:ln>
            </p:spPr>
            <p:txBody>
              <a:bodyPr vert="horz" wrap="square" lIns="91440" tIns="45720" rIns="91440" bIns="45720" numCol="1" anchor="t" anchorCtr="0" compatLnSpc="1"/>
              <a:lstStyle/>
              <a:p>
                <a:endParaRPr lang="zh-CN" altLang="en-US"/>
              </a:p>
            </p:txBody>
          </p:sp>
          <p:sp>
            <p:nvSpPr>
              <p:cNvPr id="668" name="Freeform 1316"/>
              <p:cNvSpPr/>
              <p:nvPr/>
            </p:nvSpPr>
            <p:spPr bwMode="auto">
              <a:xfrm>
                <a:off x="5402" y="1249"/>
                <a:ext cx="24" cy="65"/>
              </a:xfrm>
              <a:custGeom>
                <a:avLst/>
                <a:gdLst>
                  <a:gd name="T0" fmla="*/ 24 w 24"/>
                  <a:gd name="T1" fmla="*/ 42 h 65"/>
                  <a:gd name="T2" fmla="*/ 24 w 24"/>
                  <a:gd name="T3" fmla="*/ 65 h 65"/>
                  <a:gd name="T4" fmla="*/ 0 w 24"/>
                  <a:gd name="T5" fmla="*/ 24 h 65"/>
                  <a:gd name="T6" fmla="*/ 0 w 24"/>
                  <a:gd name="T7" fmla="*/ 0 h 65"/>
                  <a:gd name="T8" fmla="*/ 24 w 24"/>
                  <a:gd name="T9" fmla="*/ 42 h 65"/>
                </a:gdLst>
                <a:ahLst/>
                <a:cxnLst>
                  <a:cxn ang="0">
                    <a:pos x="T0" y="T1"/>
                  </a:cxn>
                  <a:cxn ang="0">
                    <a:pos x="T2" y="T3"/>
                  </a:cxn>
                  <a:cxn ang="0">
                    <a:pos x="T4" y="T5"/>
                  </a:cxn>
                  <a:cxn ang="0">
                    <a:pos x="T6" y="T7"/>
                  </a:cxn>
                  <a:cxn ang="0">
                    <a:pos x="T8" y="T9"/>
                  </a:cxn>
                </a:cxnLst>
                <a:rect l="0" t="0" r="r" b="b"/>
                <a:pathLst>
                  <a:path w="24" h="65">
                    <a:moveTo>
                      <a:pt x="24" y="42"/>
                    </a:moveTo>
                    <a:lnTo>
                      <a:pt x="24" y="65"/>
                    </a:lnTo>
                    <a:lnTo>
                      <a:pt x="0" y="24"/>
                    </a:lnTo>
                    <a:lnTo>
                      <a:pt x="0" y="0"/>
                    </a:lnTo>
                    <a:lnTo>
                      <a:pt x="24" y="42"/>
                    </a:lnTo>
                    <a:close/>
                  </a:path>
                </a:pathLst>
              </a:custGeom>
              <a:grpFill/>
              <a:ln>
                <a:noFill/>
              </a:ln>
            </p:spPr>
            <p:txBody>
              <a:bodyPr vert="horz" wrap="square" lIns="91440" tIns="45720" rIns="91440" bIns="45720" numCol="1" anchor="t" anchorCtr="0" compatLnSpc="1"/>
              <a:lstStyle/>
              <a:p>
                <a:endParaRPr lang="zh-CN" altLang="en-US"/>
              </a:p>
            </p:txBody>
          </p:sp>
          <p:sp>
            <p:nvSpPr>
              <p:cNvPr id="669" name="Freeform 1317"/>
              <p:cNvSpPr/>
              <p:nvPr/>
            </p:nvSpPr>
            <p:spPr bwMode="auto">
              <a:xfrm>
                <a:off x="5440" y="1320"/>
                <a:ext cx="10" cy="34"/>
              </a:xfrm>
              <a:custGeom>
                <a:avLst/>
                <a:gdLst>
                  <a:gd name="T0" fmla="*/ 0 w 10"/>
                  <a:gd name="T1" fmla="*/ 0 h 34"/>
                  <a:gd name="T2" fmla="*/ 10 w 10"/>
                  <a:gd name="T3" fmla="*/ 16 h 34"/>
                  <a:gd name="T4" fmla="*/ 10 w 10"/>
                  <a:gd name="T5" fmla="*/ 34 h 34"/>
                  <a:gd name="T6" fmla="*/ 0 w 10"/>
                  <a:gd name="T7" fmla="*/ 18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6"/>
                    </a:lnTo>
                    <a:lnTo>
                      <a:pt x="10" y="34"/>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0" name="Freeform 1318"/>
              <p:cNvSpPr/>
              <p:nvPr/>
            </p:nvSpPr>
            <p:spPr bwMode="auto">
              <a:xfrm>
                <a:off x="5466" y="1364"/>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671" name="Freeform 1319"/>
              <p:cNvSpPr/>
              <p:nvPr/>
            </p:nvSpPr>
            <p:spPr bwMode="auto">
              <a:xfrm>
                <a:off x="5320" y="116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2" name="Freeform 1320"/>
              <p:cNvSpPr/>
              <p:nvPr/>
            </p:nvSpPr>
            <p:spPr bwMode="auto">
              <a:xfrm>
                <a:off x="5370" y="1245"/>
                <a:ext cx="104" cy="187"/>
              </a:xfrm>
              <a:custGeom>
                <a:avLst/>
                <a:gdLst>
                  <a:gd name="T0" fmla="*/ 104 w 104"/>
                  <a:gd name="T1" fmla="*/ 171 h 187"/>
                  <a:gd name="T2" fmla="*/ 104 w 104"/>
                  <a:gd name="T3" fmla="*/ 187 h 187"/>
                  <a:gd name="T4" fmla="*/ 0 w 104"/>
                  <a:gd name="T5" fmla="*/ 26 h 187"/>
                  <a:gd name="T6" fmla="*/ 0 w 104"/>
                  <a:gd name="T7" fmla="*/ 0 h 187"/>
                  <a:gd name="T8" fmla="*/ 104 w 104"/>
                  <a:gd name="T9" fmla="*/ 171 h 187"/>
                </a:gdLst>
                <a:ahLst/>
                <a:cxnLst>
                  <a:cxn ang="0">
                    <a:pos x="T0" y="T1"/>
                  </a:cxn>
                  <a:cxn ang="0">
                    <a:pos x="T2" y="T3"/>
                  </a:cxn>
                  <a:cxn ang="0">
                    <a:pos x="T4" y="T5"/>
                  </a:cxn>
                  <a:cxn ang="0">
                    <a:pos x="T6" y="T7"/>
                  </a:cxn>
                  <a:cxn ang="0">
                    <a:pos x="T8" y="T9"/>
                  </a:cxn>
                </a:cxnLst>
                <a:rect l="0" t="0" r="r" b="b"/>
                <a:pathLst>
                  <a:path w="104" h="187">
                    <a:moveTo>
                      <a:pt x="104" y="171"/>
                    </a:moveTo>
                    <a:lnTo>
                      <a:pt x="104" y="187"/>
                    </a:lnTo>
                    <a:lnTo>
                      <a:pt x="0" y="26"/>
                    </a:lnTo>
                    <a:lnTo>
                      <a:pt x="0" y="0"/>
                    </a:lnTo>
                    <a:lnTo>
                      <a:pt x="104" y="171"/>
                    </a:lnTo>
                    <a:close/>
                  </a:path>
                </a:pathLst>
              </a:custGeom>
              <a:grpFill/>
              <a:ln>
                <a:noFill/>
              </a:ln>
            </p:spPr>
            <p:txBody>
              <a:bodyPr vert="horz" wrap="square" lIns="91440" tIns="45720" rIns="91440" bIns="45720" numCol="1" anchor="t" anchorCtr="0" compatLnSpc="1"/>
              <a:lstStyle/>
              <a:p>
                <a:endParaRPr lang="zh-CN" altLang="en-US"/>
              </a:p>
            </p:txBody>
          </p:sp>
          <p:sp>
            <p:nvSpPr>
              <p:cNvPr id="673" name="Freeform 1321"/>
              <p:cNvSpPr/>
              <p:nvPr/>
            </p:nvSpPr>
            <p:spPr bwMode="auto">
              <a:xfrm>
                <a:off x="5320" y="1221"/>
                <a:ext cx="58" cy="115"/>
              </a:xfrm>
              <a:custGeom>
                <a:avLst/>
                <a:gdLst>
                  <a:gd name="T0" fmla="*/ 0 w 58"/>
                  <a:gd name="T1" fmla="*/ 0 h 115"/>
                  <a:gd name="T2" fmla="*/ 58 w 58"/>
                  <a:gd name="T3" fmla="*/ 89 h 115"/>
                  <a:gd name="T4" fmla="*/ 58 w 58"/>
                  <a:gd name="T5" fmla="*/ 115 h 115"/>
                  <a:gd name="T6" fmla="*/ 0 w 58"/>
                  <a:gd name="T7" fmla="*/ 30 h 115"/>
                  <a:gd name="T8" fmla="*/ 0 w 58"/>
                  <a:gd name="T9" fmla="*/ 0 h 115"/>
                </a:gdLst>
                <a:ahLst/>
                <a:cxnLst>
                  <a:cxn ang="0">
                    <a:pos x="T0" y="T1"/>
                  </a:cxn>
                  <a:cxn ang="0">
                    <a:pos x="T2" y="T3"/>
                  </a:cxn>
                  <a:cxn ang="0">
                    <a:pos x="T4" y="T5"/>
                  </a:cxn>
                  <a:cxn ang="0">
                    <a:pos x="T6" y="T7"/>
                  </a:cxn>
                  <a:cxn ang="0">
                    <a:pos x="T8" y="T9"/>
                  </a:cxn>
                </a:cxnLst>
                <a:rect l="0" t="0" r="r" b="b"/>
                <a:pathLst>
                  <a:path w="58" h="115">
                    <a:moveTo>
                      <a:pt x="0" y="0"/>
                    </a:moveTo>
                    <a:lnTo>
                      <a:pt x="58" y="89"/>
                    </a:lnTo>
                    <a:lnTo>
                      <a:pt x="58" y="115"/>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4" name="Freeform 1322"/>
              <p:cNvSpPr/>
              <p:nvPr/>
            </p:nvSpPr>
            <p:spPr bwMode="auto">
              <a:xfrm>
                <a:off x="5394" y="1332"/>
                <a:ext cx="28" cy="64"/>
              </a:xfrm>
              <a:custGeom>
                <a:avLst/>
                <a:gdLst>
                  <a:gd name="T0" fmla="*/ 28 w 28"/>
                  <a:gd name="T1" fmla="*/ 42 h 64"/>
                  <a:gd name="T2" fmla="*/ 28 w 28"/>
                  <a:gd name="T3" fmla="*/ 64 h 64"/>
                  <a:gd name="T4" fmla="*/ 0 w 28"/>
                  <a:gd name="T5" fmla="*/ 24 h 64"/>
                  <a:gd name="T6" fmla="*/ 0 w 28"/>
                  <a:gd name="T7" fmla="*/ 0 h 64"/>
                  <a:gd name="T8" fmla="*/ 28 w 28"/>
                  <a:gd name="T9" fmla="*/ 42 h 64"/>
                </a:gdLst>
                <a:ahLst/>
                <a:cxnLst>
                  <a:cxn ang="0">
                    <a:pos x="T0" y="T1"/>
                  </a:cxn>
                  <a:cxn ang="0">
                    <a:pos x="T2" y="T3"/>
                  </a:cxn>
                  <a:cxn ang="0">
                    <a:pos x="T4" y="T5"/>
                  </a:cxn>
                  <a:cxn ang="0">
                    <a:pos x="T6" y="T7"/>
                  </a:cxn>
                  <a:cxn ang="0">
                    <a:pos x="T8" y="T9"/>
                  </a:cxn>
                </a:cxnLst>
                <a:rect l="0" t="0" r="r" b="b"/>
                <a:pathLst>
                  <a:path w="28" h="64">
                    <a:moveTo>
                      <a:pt x="28" y="42"/>
                    </a:moveTo>
                    <a:lnTo>
                      <a:pt x="28" y="64"/>
                    </a:lnTo>
                    <a:lnTo>
                      <a:pt x="0" y="24"/>
                    </a:lnTo>
                    <a:lnTo>
                      <a:pt x="0" y="0"/>
                    </a:lnTo>
                    <a:lnTo>
                      <a:pt x="28" y="42"/>
                    </a:lnTo>
                    <a:close/>
                  </a:path>
                </a:pathLst>
              </a:custGeom>
              <a:grpFill/>
              <a:ln>
                <a:noFill/>
              </a:ln>
            </p:spPr>
            <p:txBody>
              <a:bodyPr vert="horz" wrap="square" lIns="91440" tIns="45720" rIns="91440" bIns="45720" numCol="1" anchor="t" anchorCtr="0" compatLnSpc="1"/>
              <a:lstStyle/>
              <a:p>
                <a:endParaRPr lang="zh-CN" altLang="en-US"/>
              </a:p>
            </p:txBody>
          </p:sp>
          <p:sp>
            <p:nvSpPr>
              <p:cNvPr id="675" name="Freeform 1323"/>
              <p:cNvSpPr/>
              <p:nvPr/>
            </p:nvSpPr>
            <p:spPr bwMode="auto">
              <a:xfrm>
                <a:off x="5436" y="1398"/>
                <a:ext cx="38" cy="70"/>
              </a:xfrm>
              <a:custGeom>
                <a:avLst/>
                <a:gdLst>
                  <a:gd name="T0" fmla="*/ 38 w 38"/>
                  <a:gd name="T1" fmla="*/ 54 h 70"/>
                  <a:gd name="T2" fmla="*/ 38 w 38"/>
                  <a:gd name="T3" fmla="*/ 70 h 70"/>
                  <a:gd name="T4" fmla="*/ 0 w 38"/>
                  <a:gd name="T5" fmla="*/ 18 h 70"/>
                  <a:gd name="T6" fmla="*/ 0 w 38"/>
                  <a:gd name="T7" fmla="*/ 0 h 70"/>
                  <a:gd name="T8" fmla="*/ 38 w 38"/>
                  <a:gd name="T9" fmla="*/ 54 h 70"/>
                </a:gdLst>
                <a:ahLst/>
                <a:cxnLst>
                  <a:cxn ang="0">
                    <a:pos x="T0" y="T1"/>
                  </a:cxn>
                  <a:cxn ang="0">
                    <a:pos x="T2" y="T3"/>
                  </a:cxn>
                  <a:cxn ang="0">
                    <a:pos x="T4" y="T5"/>
                  </a:cxn>
                  <a:cxn ang="0">
                    <a:pos x="T6" y="T7"/>
                  </a:cxn>
                  <a:cxn ang="0">
                    <a:pos x="T8" y="T9"/>
                  </a:cxn>
                </a:cxnLst>
                <a:rect l="0" t="0" r="r" b="b"/>
                <a:pathLst>
                  <a:path w="38" h="70">
                    <a:moveTo>
                      <a:pt x="38" y="54"/>
                    </a:moveTo>
                    <a:lnTo>
                      <a:pt x="38" y="70"/>
                    </a:lnTo>
                    <a:lnTo>
                      <a:pt x="0" y="18"/>
                    </a:lnTo>
                    <a:lnTo>
                      <a:pt x="0" y="0"/>
                    </a:lnTo>
                    <a:lnTo>
                      <a:pt x="38" y="54"/>
                    </a:lnTo>
                    <a:close/>
                  </a:path>
                </a:pathLst>
              </a:custGeom>
              <a:grpFill/>
              <a:ln>
                <a:noFill/>
              </a:ln>
            </p:spPr>
            <p:txBody>
              <a:bodyPr vert="horz" wrap="square" lIns="91440" tIns="45720" rIns="91440" bIns="45720" numCol="1" anchor="t" anchorCtr="0" compatLnSpc="1"/>
              <a:lstStyle/>
              <a:p>
                <a:endParaRPr lang="zh-CN" altLang="en-US"/>
              </a:p>
            </p:txBody>
          </p:sp>
          <p:sp>
            <p:nvSpPr>
              <p:cNvPr id="676" name="Freeform 1324"/>
              <p:cNvSpPr/>
              <p:nvPr/>
            </p:nvSpPr>
            <p:spPr bwMode="auto">
              <a:xfrm>
                <a:off x="5320" y="1273"/>
                <a:ext cx="16" cy="55"/>
              </a:xfrm>
              <a:custGeom>
                <a:avLst/>
                <a:gdLst>
                  <a:gd name="T0" fmla="*/ 0 w 16"/>
                  <a:gd name="T1" fmla="*/ 0 h 55"/>
                  <a:gd name="T2" fmla="*/ 16 w 16"/>
                  <a:gd name="T3" fmla="*/ 25 h 55"/>
                  <a:gd name="T4" fmla="*/ 16 w 16"/>
                  <a:gd name="T5" fmla="*/ 55 h 55"/>
                  <a:gd name="T6" fmla="*/ 0 w 16"/>
                  <a:gd name="T7" fmla="*/ 33 h 55"/>
                  <a:gd name="T8" fmla="*/ 0 w 16"/>
                  <a:gd name="T9" fmla="*/ 0 h 55"/>
                </a:gdLst>
                <a:ahLst/>
                <a:cxnLst>
                  <a:cxn ang="0">
                    <a:pos x="T0" y="T1"/>
                  </a:cxn>
                  <a:cxn ang="0">
                    <a:pos x="T2" y="T3"/>
                  </a:cxn>
                  <a:cxn ang="0">
                    <a:pos x="T4" y="T5"/>
                  </a:cxn>
                  <a:cxn ang="0">
                    <a:pos x="T6" y="T7"/>
                  </a:cxn>
                  <a:cxn ang="0">
                    <a:pos x="T8" y="T9"/>
                  </a:cxn>
                </a:cxnLst>
                <a:rect l="0" t="0" r="r" b="b"/>
                <a:pathLst>
                  <a:path w="16" h="55">
                    <a:moveTo>
                      <a:pt x="0" y="0"/>
                    </a:moveTo>
                    <a:lnTo>
                      <a:pt x="16" y="25"/>
                    </a:lnTo>
                    <a:lnTo>
                      <a:pt x="16" y="5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7" name="Freeform 1325"/>
              <p:cNvSpPr/>
              <p:nvPr/>
            </p:nvSpPr>
            <p:spPr bwMode="auto">
              <a:xfrm>
                <a:off x="5352" y="1320"/>
                <a:ext cx="56" cy="100"/>
              </a:xfrm>
              <a:custGeom>
                <a:avLst/>
                <a:gdLst>
                  <a:gd name="T0" fmla="*/ 56 w 56"/>
                  <a:gd name="T1" fmla="*/ 78 h 100"/>
                  <a:gd name="T2" fmla="*/ 56 w 56"/>
                  <a:gd name="T3" fmla="*/ 100 h 100"/>
                  <a:gd name="T4" fmla="*/ 0 w 56"/>
                  <a:gd name="T5" fmla="*/ 28 h 100"/>
                  <a:gd name="T6" fmla="*/ 0 w 56"/>
                  <a:gd name="T7" fmla="*/ 0 h 100"/>
                  <a:gd name="T8" fmla="*/ 56 w 56"/>
                  <a:gd name="T9" fmla="*/ 78 h 100"/>
                </a:gdLst>
                <a:ahLst/>
                <a:cxnLst>
                  <a:cxn ang="0">
                    <a:pos x="T0" y="T1"/>
                  </a:cxn>
                  <a:cxn ang="0">
                    <a:pos x="T2" y="T3"/>
                  </a:cxn>
                  <a:cxn ang="0">
                    <a:pos x="T4" y="T5"/>
                  </a:cxn>
                  <a:cxn ang="0">
                    <a:pos x="T6" y="T7"/>
                  </a:cxn>
                  <a:cxn ang="0">
                    <a:pos x="T8" y="T9"/>
                  </a:cxn>
                </a:cxnLst>
                <a:rect l="0" t="0" r="r" b="b"/>
                <a:pathLst>
                  <a:path w="56" h="100">
                    <a:moveTo>
                      <a:pt x="56" y="78"/>
                    </a:moveTo>
                    <a:lnTo>
                      <a:pt x="56" y="100"/>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678" name="Freeform 1326"/>
              <p:cNvSpPr/>
              <p:nvPr/>
            </p:nvSpPr>
            <p:spPr bwMode="auto">
              <a:xfrm>
                <a:off x="5424" y="1420"/>
                <a:ext cx="10" cy="32"/>
              </a:xfrm>
              <a:custGeom>
                <a:avLst/>
                <a:gdLst>
                  <a:gd name="T0" fmla="*/ 10 w 10"/>
                  <a:gd name="T1" fmla="*/ 12 h 32"/>
                  <a:gd name="T2" fmla="*/ 10 w 10"/>
                  <a:gd name="T3" fmla="*/ 32 h 32"/>
                  <a:gd name="T4" fmla="*/ 0 w 10"/>
                  <a:gd name="T5" fmla="*/ 20 h 32"/>
                  <a:gd name="T6" fmla="*/ 0 w 10"/>
                  <a:gd name="T7" fmla="*/ 0 h 32"/>
                  <a:gd name="T8" fmla="*/ 10 w 10"/>
                  <a:gd name="T9" fmla="*/ 12 h 32"/>
                </a:gdLst>
                <a:ahLst/>
                <a:cxnLst>
                  <a:cxn ang="0">
                    <a:pos x="T0" y="T1"/>
                  </a:cxn>
                  <a:cxn ang="0">
                    <a:pos x="T2" y="T3"/>
                  </a:cxn>
                  <a:cxn ang="0">
                    <a:pos x="T4" y="T5"/>
                  </a:cxn>
                  <a:cxn ang="0">
                    <a:pos x="T6" y="T7"/>
                  </a:cxn>
                  <a:cxn ang="0">
                    <a:pos x="T8" y="T9"/>
                  </a:cxn>
                </a:cxnLst>
                <a:rect l="0" t="0" r="r" b="b"/>
                <a:pathLst>
                  <a:path w="10" h="32">
                    <a:moveTo>
                      <a:pt x="10" y="12"/>
                    </a:moveTo>
                    <a:lnTo>
                      <a:pt x="10" y="32"/>
                    </a:lnTo>
                    <a:lnTo>
                      <a:pt x="0" y="20"/>
                    </a:lnTo>
                    <a:lnTo>
                      <a:pt x="0" y="0"/>
                    </a:lnTo>
                    <a:lnTo>
                      <a:pt x="10" y="12"/>
                    </a:lnTo>
                    <a:close/>
                  </a:path>
                </a:pathLst>
              </a:custGeom>
              <a:grpFill/>
              <a:ln>
                <a:noFill/>
              </a:ln>
            </p:spPr>
            <p:txBody>
              <a:bodyPr vert="horz" wrap="square" lIns="91440" tIns="45720" rIns="91440" bIns="45720" numCol="1" anchor="t" anchorCtr="0" compatLnSpc="1"/>
              <a:lstStyle/>
              <a:p>
                <a:endParaRPr lang="zh-CN" altLang="en-US"/>
              </a:p>
            </p:txBody>
          </p:sp>
          <p:sp>
            <p:nvSpPr>
              <p:cNvPr id="679" name="Freeform 1327"/>
              <p:cNvSpPr/>
              <p:nvPr/>
            </p:nvSpPr>
            <p:spPr bwMode="auto">
              <a:xfrm>
                <a:off x="5448" y="1454"/>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680" name="Freeform 1328"/>
              <p:cNvSpPr/>
              <p:nvPr/>
            </p:nvSpPr>
            <p:spPr bwMode="auto">
              <a:xfrm>
                <a:off x="5320" y="1330"/>
                <a:ext cx="48" cy="88"/>
              </a:xfrm>
              <a:custGeom>
                <a:avLst/>
                <a:gdLst>
                  <a:gd name="T0" fmla="*/ 0 w 48"/>
                  <a:gd name="T1" fmla="*/ 0 h 88"/>
                  <a:gd name="T2" fmla="*/ 48 w 48"/>
                  <a:gd name="T3" fmla="*/ 62 h 88"/>
                  <a:gd name="T4" fmla="*/ 48 w 48"/>
                  <a:gd name="T5" fmla="*/ 88 h 88"/>
                  <a:gd name="T6" fmla="*/ 0 w 48"/>
                  <a:gd name="T7" fmla="*/ 32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1" name="Freeform 1329"/>
              <p:cNvSpPr/>
              <p:nvPr/>
            </p:nvSpPr>
            <p:spPr bwMode="auto">
              <a:xfrm>
                <a:off x="5384" y="1412"/>
                <a:ext cx="10" cy="38"/>
              </a:xfrm>
              <a:custGeom>
                <a:avLst/>
                <a:gdLst>
                  <a:gd name="T0" fmla="*/ 10 w 10"/>
                  <a:gd name="T1" fmla="*/ 38 h 38"/>
                  <a:gd name="T2" fmla="*/ 0 w 10"/>
                  <a:gd name="T3" fmla="*/ 24 h 38"/>
                  <a:gd name="T4" fmla="*/ 0 w 10"/>
                  <a:gd name="T5" fmla="*/ 0 h 38"/>
                  <a:gd name="T6" fmla="*/ 10 w 10"/>
                  <a:gd name="T7" fmla="*/ 12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2"/>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682" name="Freeform 1330"/>
              <p:cNvSpPr/>
              <p:nvPr/>
            </p:nvSpPr>
            <p:spPr bwMode="auto">
              <a:xfrm>
                <a:off x="5408" y="1444"/>
                <a:ext cx="32" cy="58"/>
              </a:xfrm>
              <a:custGeom>
                <a:avLst/>
                <a:gdLst>
                  <a:gd name="T0" fmla="*/ 32 w 32"/>
                  <a:gd name="T1" fmla="*/ 40 h 58"/>
                  <a:gd name="T2" fmla="*/ 32 w 32"/>
                  <a:gd name="T3" fmla="*/ 58 h 58"/>
                  <a:gd name="T4" fmla="*/ 0 w 32"/>
                  <a:gd name="T5" fmla="*/ 22 h 58"/>
                  <a:gd name="T6" fmla="*/ 0 w 32"/>
                  <a:gd name="T7" fmla="*/ 0 h 58"/>
                  <a:gd name="T8" fmla="*/ 32 w 32"/>
                  <a:gd name="T9" fmla="*/ 40 h 58"/>
                </a:gdLst>
                <a:ahLst/>
                <a:cxnLst>
                  <a:cxn ang="0">
                    <a:pos x="T0" y="T1"/>
                  </a:cxn>
                  <a:cxn ang="0">
                    <a:pos x="T2" y="T3"/>
                  </a:cxn>
                  <a:cxn ang="0">
                    <a:pos x="T4" y="T5"/>
                  </a:cxn>
                  <a:cxn ang="0">
                    <a:pos x="T6" y="T7"/>
                  </a:cxn>
                  <a:cxn ang="0">
                    <a:pos x="T8" y="T9"/>
                  </a:cxn>
                </a:cxnLst>
                <a:rect l="0" t="0" r="r" b="b"/>
                <a:pathLst>
                  <a:path w="32" h="58">
                    <a:moveTo>
                      <a:pt x="32" y="40"/>
                    </a:moveTo>
                    <a:lnTo>
                      <a:pt x="32" y="58"/>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683" name="Freeform 1331"/>
              <p:cNvSpPr/>
              <p:nvPr/>
            </p:nvSpPr>
            <p:spPr bwMode="auto">
              <a:xfrm>
                <a:off x="5456" y="1502"/>
                <a:ext cx="18" cy="40"/>
              </a:xfrm>
              <a:custGeom>
                <a:avLst/>
                <a:gdLst>
                  <a:gd name="T0" fmla="*/ 18 w 18"/>
                  <a:gd name="T1" fmla="*/ 24 h 40"/>
                  <a:gd name="T2" fmla="*/ 18 w 18"/>
                  <a:gd name="T3" fmla="*/ 40 h 40"/>
                  <a:gd name="T4" fmla="*/ 0 w 18"/>
                  <a:gd name="T5" fmla="*/ 18 h 40"/>
                  <a:gd name="T6" fmla="*/ 0 w 18"/>
                  <a:gd name="T7" fmla="*/ 0 h 40"/>
                  <a:gd name="T8" fmla="*/ 18 w 18"/>
                  <a:gd name="T9" fmla="*/ 24 h 40"/>
                </a:gdLst>
                <a:ahLst/>
                <a:cxnLst>
                  <a:cxn ang="0">
                    <a:pos x="T0" y="T1"/>
                  </a:cxn>
                  <a:cxn ang="0">
                    <a:pos x="T2" y="T3"/>
                  </a:cxn>
                  <a:cxn ang="0">
                    <a:pos x="T4" y="T5"/>
                  </a:cxn>
                  <a:cxn ang="0">
                    <a:pos x="T6" y="T7"/>
                  </a:cxn>
                  <a:cxn ang="0">
                    <a:pos x="T8" y="T9"/>
                  </a:cxn>
                </a:cxnLst>
                <a:rect l="0" t="0" r="r" b="b"/>
                <a:pathLst>
                  <a:path w="18" h="40">
                    <a:moveTo>
                      <a:pt x="18" y="24"/>
                    </a:moveTo>
                    <a:lnTo>
                      <a:pt x="18" y="40"/>
                    </a:lnTo>
                    <a:lnTo>
                      <a:pt x="0" y="18"/>
                    </a:lnTo>
                    <a:lnTo>
                      <a:pt x="0" y="0"/>
                    </a:lnTo>
                    <a:lnTo>
                      <a:pt x="18" y="24"/>
                    </a:lnTo>
                    <a:close/>
                  </a:path>
                </a:pathLst>
              </a:custGeom>
              <a:grpFill/>
              <a:ln>
                <a:noFill/>
              </a:ln>
            </p:spPr>
            <p:txBody>
              <a:bodyPr vert="horz" wrap="square" lIns="91440" tIns="45720" rIns="91440" bIns="45720" numCol="1" anchor="t" anchorCtr="0" compatLnSpc="1"/>
              <a:lstStyle/>
              <a:p>
                <a:endParaRPr lang="zh-CN" altLang="en-US"/>
              </a:p>
            </p:txBody>
          </p:sp>
          <p:sp>
            <p:nvSpPr>
              <p:cNvPr id="684" name="Freeform 1332"/>
              <p:cNvSpPr/>
              <p:nvPr/>
            </p:nvSpPr>
            <p:spPr bwMode="auto">
              <a:xfrm>
                <a:off x="5320" y="1386"/>
                <a:ext cx="18" cy="52"/>
              </a:xfrm>
              <a:custGeom>
                <a:avLst/>
                <a:gdLst>
                  <a:gd name="T0" fmla="*/ 0 w 18"/>
                  <a:gd name="T1" fmla="*/ 0 h 52"/>
                  <a:gd name="T2" fmla="*/ 18 w 18"/>
                  <a:gd name="T3" fmla="*/ 22 h 52"/>
                  <a:gd name="T4" fmla="*/ 18 w 18"/>
                  <a:gd name="T5" fmla="*/ 52 h 52"/>
                  <a:gd name="T6" fmla="*/ 0 w 18"/>
                  <a:gd name="T7" fmla="*/ 32 h 52"/>
                  <a:gd name="T8" fmla="*/ 0 w 18"/>
                  <a:gd name="T9" fmla="*/ 0 h 52"/>
                </a:gdLst>
                <a:ahLst/>
                <a:cxnLst>
                  <a:cxn ang="0">
                    <a:pos x="T0" y="T1"/>
                  </a:cxn>
                  <a:cxn ang="0">
                    <a:pos x="T2" y="T3"/>
                  </a:cxn>
                  <a:cxn ang="0">
                    <a:pos x="T4" y="T5"/>
                  </a:cxn>
                  <a:cxn ang="0">
                    <a:pos x="T6" y="T7"/>
                  </a:cxn>
                  <a:cxn ang="0">
                    <a:pos x="T8" y="T9"/>
                  </a:cxn>
                </a:cxnLst>
                <a:rect l="0" t="0" r="r" b="b"/>
                <a:pathLst>
                  <a:path w="18" h="52">
                    <a:moveTo>
                      <a:pt x="0" y="0"/>
                    </a:moveTo>
                    <a:lnTo>
                      <a:pt x="18" y="22"/>
                    </a:lnTo>
                    <a:lnTo>
                      <a:pt x="18" y="5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5" name="Freeform 1333"/>
              <p:cNvSpPr/>
              <p:nvPr/>
            </p:nvSpPr>
            <p:spPr bwMode="auto">
              <a:xfrm>
                <a:off x="5352" y="1424"/>
                <a:ext cx="88" cy="120"/>
              </a:xfrm>
              <a:custGeom>
                <a:avLst/>
                <a:gdLst>
                  <a:gd name="T0" fmla="*/ 88 w 88"/>
                  <a:gd name="T1" fmla="*/ 102 h 120"/>
                  <a:gd name="T2" fmla="*/ 88 w 88"/>
                  <a:gd name="T3" fmla="*/ 120 h 120"/>
                  <a:gd name="T4" fmla="*/ 2 w 88"/>
                  <a:gd name="T5" fmla="*/ 30 h 120"/>
                  <a:gd name="T6" fmla="*/ 2 w 88"/>
                  <a:gd name="T7" fmla="*/ 4 h 120"/>
                  <a:gd name="T8" fmla="*/ 0 w 88"/>
                  <a:gd name="T9" fmla="*/ 0 h 120"/>
                  <a:gd name="T10" fmla="*/ 88 w 88"/>
                  <a:gd name="T11" fmla="*/ 102 h 120"/>
                </a:gdLst>
                <a:ahLst/>
                <a:cxnLst>
                  <a:cxn ang="0">
                    <a:pos x="T0" y="T1"/>
                  </a:cxn>
                  <a:cxn ang="0">
                    <a:pos x="T2" y="T3"/>
                  </a:cxn>
                  <a:cxn ang="0">
                    <a:pos x="T4" y="T5"/>
                  </a:cxn>
                  <a:cxn ang="0">
                    <a:pos x="T6" y="T7"/>
                  </a:cxn>
                  <a:cxn ang="0">
                    <a:pos x="T8" y="T9"/>
                  </a:cxn>
                  <a:cxn ang="0">
                    <a:pos x="T10" y="T11"/>
                  </a:cxn>
                </a:cxnLst>
                <a:rect l="0" t="0" r="r" b="b"/>
                <a:pathLst>
                  <a:path w="88" h="120">
                    <a:moveTo>
                      <a:pt x="88" y="102"/>
                    </a:moveTo>
                    <a:lnTo>
                      <a:pt x="88" y="120"/>
                    </a:lnTo>
                    <a:lnTo>
                      <a:pt x="2" y="30"/>
                    </a:lnTo>
                    <a:lnTo>
                      <a:pt x="2" y="4"/>
                    </a:lnTo>
                    <a:lnTo>
                      <a:pt x="0" y="0"/>
                    </a:lnTo>
                    <a:lnTo>
                      <a:pt x="88" y="102"/>
                    </a:lnTo>
                    <a:close/>
                  </a:path>
                </a:pathLst>
              </a:custGeom>
              <a:grpFill/>
              <a:ln>
                <a:noFill/>
              </a:ln>
            </p:spPr>
            <p:txBody>
              <a:bodyPr vert="horz" wrap="square" lIns="91440" tIns="45720" rIns="91440" bIns="45720" numCol="1" anchor="t" anchorCtr="0" compatLnSpc="1"/>
              <a:lstStyle/>
              <a:p>
                <a:endParaRPr lang="zh-CN" altLang="en-US"/>
              </a:p>
            </p:txBody>
          </p:sp>
          <p:sp>
            <p:nvSpPr>
              <p:cNvPr id="686" name="Freeform 1334"/>
              <p:cNvSpPr/>
              <p:nvPr/>
            </p:nvSpPr>
            <p:spPr bwMode="auto">
              <a:xfrm>
                <a:off x="5456" y="1542"/>
                <a:ext cx="18" cy="36"/>
              </a:xfrm>
              <a:custGeom>
                <a:avLst/>
                <a:gdLst>
                  <a:gd name="T0" fmla="*/ 18 w 18"/>
                  <a:gd name="T1" fmla="*/ 22 h 36"/>
                  <a:gd name="T2" fmla="*/ 18 w 18"/>
                  <a:gd name="T3" fmla="*/ 36 h 36"/>
                  <a:gd name="T4" fmla="*/ 0 w 18"/>
                  <a:gd name="T5" fmla="*/ 18 h 36"/>
                  <a:gd name="T6" fmla="*/ 0 w 18"/>
                  <a:gd name="T7" fmla="*/ 0 h 36"/>
                  <a:gd name="T8" fmla="*/ 18 w 18"/>
                  <a:gd name="T9" fmla="*/ 22 h 36"/>
                </a:gdLst>
                <a:ahLst/>
                <a:cxnLst>
                  <a:cxn ang="0">
                    <a:pos x="T0" y="T1"/>
                  </a:cxn>
                  <a:cxn ang="0">
                    <a:pos x="T2" y="T3"/>
                  </a:cxn>
                  <a:cxn ang="0">
                    <a:pos x="T4" y="T5"/>
                  </a:cxn>
                  <a:cxn ang="0">
                    <a:pos x="T6" y="T7"/>
                  </a:cxn>
                  <a:cxn ang="0">
                    <a:pos x="T8" y="T9"/>
                  </a:cxn>
                </a:cxnLst>
                <a:rect l="0" t="0" r="r" b="b"/>
                <a:pathLst>
                  <a:path w="18" h="36">
                    <a:moveTo>
                      <a:pt x="18" y="22"/>
                    </a:moveTo>
                    <a:lnTo>
                      <a:pt x="18" y="36"/>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687" name="Freeform 1335"/>
              <p:cNvSpPr/>
              <p:nvPr/>
            </p:nvSpPr>
            <p:spPr bwMode="auto">
              <a:xfrm>
                <a:off x="5320" y="1444"/>
                <a:ext cx="52" cy="78"/>
              </a:xfrm>
              <a:custGeom>
                <a:avLst/>
                <a:gdLst>
                  <a:gd name="T0" fmla="*/ 0 w 52"/>
                  <a:gd name="T1" fmla="*/ 0 h 78"/>
                  <a:gd name="T2" fmla="*/ 52 w 52"/>
                  <a:gd name="T3" fmla="*/ 52 h 78"/>
                  <a:gd name="T4" fmla="*/ 52 w 52"/>
                  <a:gd name="T5" fmla="*/ 78 h 78"/>
                  <a:gd name="T6" fmla="*/ 0 w 52"/>
                  <a:gd name="T7" fmla="*/ 30 h 78"/>
                  <a:gd name="T8" fmla="*/ 0 w 52"/>
                  <a:gd name="T9" fmla="*/ 0 h 78"/>
                </a:gdLst>
                <a:ahLst/>
                <a:cxnLst>
                  <a:cxn ang="0">
                    <a:pos x="T0" y="T1"/>
                  </a:cxn>
                  <a:cxn ang="0">
                    <a:pos x="T2" y="T3"/>
                  </a:cxn>
                  <a:cxn ang="0">
                    <a:pos x="T4" y="T5"/>
                  </a:cxn>
                  <a:cxn ang="0">
                    <a:pos x="T6" y="T7"/>
                  </a:cxn>
                  <a:cxn ang="0">
                    <a:pos x="T8" y="T9"/>
                  </a:cxn>
                </a:cxnLst>
                <a:rect l="0" t="0" r="r" b="b"/>
                <a:pathLst>
                  <a:path w="52" h="78">
                    <a:moveTo>
                      <a:pt x="0" y="0"/>
                    </a:moveTo>
                    <a:lnTo>
                      <a:pt x="52" y="52"/>
                    </a:lnTo>
                    <a:lnTo>
                      <a:pt x="52" y="7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8" name="Freeform 1336"/>
              <p:cNvSpPr/>
              <p:nvPr/>
            </p:nvSpPr>
            <p:spPr bwMode="auto">
              <a:xfrm>
                <a:off x="5386" y="1512"/>
                <a:ext cx="14" cy="38"/>
              </a:xfrm>
              <a:custGeom>
                <a:avLst/>
                <a:gdLst>
                  <a:gd name="T0" fmla="*/ 0 w 14"/>
                  <a:gd name="T1" fmla="*/ 0 h 38"/>
                  <a:gd name="T2" fmla="*/ 14 w 14"/>
                  <a:gd name="T3" fmla="*/ 14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4"/>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9" name="Freeform 1337"/>
              <p:cNvSpPr/>
              <p:nvPr/>
            </p:nvSpPr>
            <p:spPr bwMode="auto">
              <a:xfrm>
                <a:off x="5414" y="1542"/>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690" name="Freeform 1338"/>
              <p:cNvSpPr/>
              <p:nvPr/>
            </p:nvSpPr>
            <p:spPr bwMode="auto">
              <a:xfrm>
                <a:off x="5320" y="1500"/>
                <a:ext cx="24" cy="50"/>
              </a:xfrm>
              <a:custGeom>
                <a:avLst/>
                <a:gdLst>
                  <a:gd name="T0" fmla="*/ 24 w 24"/>
                  <a:gd name="T1" fmla="*/ 20 h 50"/>
                  <a:gd name="T2" fmla="*/ 24 w 24"/>
                  <a:gd name="T3" fmla="*/ 50 h 50"/>
                  <a:gd name="T4" fmla="*/ 0 w 24"/>
                  <a:gd name="T5" fmla="*/ 30 h 50"/>
                  <a:gd name="T6" fmla="*/ 0 w 24"/>
                  <a:gd name="T7" fmla="*/ 0 h 50"/>
                  <a:gd name="T8" fmla="*/ 24 w 24"/>
                  <a:gd name="T9" fmla="*/ 20 h 50"/>
                </a:gdLst>
                <a:ahLst/>
                <a:cxnLst>
                  <a:cxn ang="0">
                    <a:pos x="T0" y="T1"/>
                  </a:cxn>
                  <a:cxn ang="0">
                    <a:pos x="T2" y="T3"/>
                  </a:cxn>
                  <a:cxn ang="0">
                    <a:pos x="T4" y="T5"/>
                  </a:cxn>
                  <a:cxn ang="0">
                    <a:pos x="T6" y="T7"/>
                  </a:cxn>
                  <a:cxn ang="0">
                    <a:pos x="T8" y="T9"/>
                  </a:cxn>
                </a:cxnLst>
                <a:rect l="0" t="0" r="r" b="b"/>
                <a:pathLst>
                  <a:path w="24" h="50">
                    <a:moveTo>
                      <a:pt x="24" y="20"/>
                    </a:moveTo>
                    <a:lnTo>
                      <a:pt x="24" y="50"/>
                    </a:lnTo>
                    <a:lnTo>
                      <a:pt x="0" y="30"/>
                    </a:lnTo>
                    <a:lnTo>
                      <a:pt x="0" y="0"/>
                    </a:lnTo>
                    <a:lnTo>
                      <a:pt x="24" y="20"/>
                    </a:lnTo>
                    <a:close/>
                  </a:path>
                </a:pathLst>
              </a:custGeom>
              <a:grpFill/>
              <a:ln>
                <a:noFill/>
              </a:ln>
            </p:spPr>
            <p:txBody>
              <a:bodyPr vert="horz" wrap="square" lIns="91440" tIns="45720" rIns="91440" bIns="45720" numCol="1" anchor="t" anchorCtr="0" compatLnSpc="1"/>
              <a:lstStyle/>
              <a:p>
                <a:endParaRPr lang="zh-CN" altLang="en-US"/>
              </a:p>
            </p:txBody>
          </p:sp>
          <p:sp>
            <p:nvSpPr>
              <p:cNvPr id="691" name="Freeform 1339"/>
              <p:cNvSpPr/>
              <p:nvPr/>
            </p:nvSpPr>
            <p:spPr bwMode="auto">
              <a:xfrm>
                <a:off x="5460" y="1626"/>
                <a:ext cx="14" cy="28"/>
              </a:xfrm>
              <a:custGeom>
                <a:avLst/>
                <a:gdLst>
                  <a:gd name="T0" fmla="*/ 14 w 14"/>
                  <a:gd name="T1" fmla="*/ 12 h 28"/>
                  <a:gd name="T2" fmla="*/ 14 w 14"/>
                  <a:gd name="T3" fmla="*/ 28 h 28"/>
                  <a:gd name="T4" fmla="*/ 0 w 14"/>
                  <a:gd name="T5" fmla="*/ 16 h 28"/>
                  <a:gd name="T6" fmla="*/ 0 w 14"/>
                  <a:gd name="T7" fmla="*/ 0 h 28"/>
                  <a:gd name="T8" fmla="*/ 14 w 14"/>
                  <a:gd name="T9" fmla="*/ 12 h 28"/>
                </a:gdLst>
                <a:ahLst/>
                <a:cxnLst>
                  <a:cxn ang="0">
                    <a:pos x="T0" y="T1"/>
                  </a:cxn>
                  <a:cxn ang="0">
                    <a:pos x="T2" y="T3"/>
                  </a:cxn>
                  <a:cxn ang="0">
                    <a:pos x="T4" y="T5"/>
                  </a:cxn>
                  <a:cxn ang="0">
                    <a:pos x="T6" y="T7"/>
                  </a:cxn>
                  <a:cxn ang="0">
                    <a:pos x="T8" y="T9"/>
                  </a:cxn>
                </a:cxnLst>
                <a:rect l="0" t="0" r="r" b="b"/>
                <a:pathLst>
                  <a:path w="14" h="28">
                    <a:moveTo>
                      <a:pt x="14" y="12"/>
                    </a:moveTo>
                    <a:lnTo>
                      <a:pt x="14" y="28"/>
                    </a:lnTo>
                    <a:lnTo>
                      <a:pt x="0" y="16"/>
                    </a:lnTo>
                    <a:lnTo>
                      <a:pt x="0" y="0"/>
                    </a:lnTo>
                    <a:lnTo>
                      <a:pt x="14" y="12"/>
                    </a:lnTo>
                    <a:close/>
                  </a:path>
                </a:pathLst>
              </a:custGeom>
              <a:grpFill/>
              <a:ln>
                <a:noFill/>
              </a:ln>
            </p:spPr>
            <p:txBody>
              <a:bodyPr vert="horz" wrap="square" lIns="91440" tIns="45720" rIns="91440" bIns="45720" numCol="1" anchor="t" anchorCtr="0" compatLnSpc="1"/>
              <a:lstStyle/>
              <a:p>
                <a:endParaRPr lang="zh-CN" altLang="en-US"/>
              </a:p>
            </p:txBody>
          </p:sp>
          <p:sp>
            <p:nvSpPr>
              <p:cNvPr id="692" name="Freeform 1340"/>
              <p:cNvSpPr/>
              <p:nvPr/>
            </p:nvSpPr>
            <p:spPr bwMode="auto">
              <a:xfrm>
                <a:off x="5320" y="1556"/>
                <a:ext cx="58" cy="70"/>
              </a:xfrm>
              <a:custGeom>
                <a:avLst/>
                <a:gdLst>
                  <a:gd name="T0" fmla="*/ 0 w 58"/>
                  <a:gd name="T1" fmla="*/ 0 h 70"/>
                  <a:gd name="T2" fmla="*/ 58 w 58"/>
                  <a:gd name="T3" fmla="*/ 46 h 70"/>
                  <a:gd name="T4" fmla="*/ 58 w 58"/>
                  <a:gd name="T5" fmla="*/ 70 h 70"/>
                  <a:gd name="T6" fmla="*/ 0 w 58"/>
                  <a:gd name="T7" fmla="*/ 30 h 70"/>
                  <a:gd name="T8" fmla="*/ 0 w 58"/>
                  <a:gd name="T9" fmla="*/ 0 h 70"/>
                </a:gdLst>
                <a:ahLst/>
                <a:cxnLst>
                  <a:cxn ang="0">
                    <a:pos x="T0" y="T1"/>
                  </a:cxn>
                  <a:cxn ang="0">
                    <a:pos x="T2" y="T3"/>
                  </a:cxn>
                  <a:cxn ang="0">
                    <a:pos x="T4" y="T5"/>
                  </a:cxn>
                  <a:cxn ang="0">
                    <a:pos x="T6" y="T7"/>
                  </a:cxn>
                  <a:cxn ang="0">
                    <a:pos x="T8" y="T9"/>
                  </a:cxn>
                </a:cxnLst>
                <a:rect l="0" t="0" r="r" b="b"/>
                <a:pathLst>
                  <a:path w="58" h="70">
                    <a:moveTo>
                      <a:pt x="0" y="0"/>
                    </a:moveTo>
                    <a:lnTo>
                      <a:pt x="58" y="46"/>
                    </a:lnTo>
                    <a:lnTo>
                      <a:pt x="58" y="7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3" name="Freeform 1341"/>
              <p:cNvSpPr/>
              <p:nvPr/>
            </p:nvSpPr>
            <p:spPr bwMode="auto">
              <a:xfrm>
                <a:off x="5392" y="1612"/>
                <a:ext cx="18" cy="36"/>
              </a:xfrm>
              <a:custGeom>
                <a:avLst/>
                <a:gdLst>
                  <a:gd name="T0" fmla="*/ 0 w 18"/>
                  <a:gd name="T1" fmla="*/ 0 h 36"/>
                  <a:gd name="T2" fmla="*/ 18 w 18"/>
                  <a:gd name="T3" fmla="*/ 14 h 36"/>
                  <a:gd name="T4" fmla="*/ 18 w 18"/>
                  <a:gd name="T5" fmla="*/ 36 h 36"/>
                  <a:gd name="T6" fmla="*/ 2 w 18"/>
                  <a:gd name="T7" fmla="*/ 24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4"/>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4" name="Freeform 1342"/>
              <p:cNvSpPr/>
              <p:nvPr/>
            </p:nvSpPr>
            <p:spPr bwMode="auto">
              <a:xfrm>
                <a:off x="5426" y="1638"/>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695" name="Freeform 1343"/>
              <p:cNvSpPr/>
              <p:nvPr/>
            </p:nvSpPr>
            <p:spPr bwMode="auto">
              <a:xfrm>
                <a:off x="5320" y="1612"/>
                <a:ext cx="18" cy="42"/>
              </a:xfrm>
              <a:custGeom>
                <a:avLst/>
                <a:gdLst>
                  <a:gd name="T0" fmla="*/ 0 w 18"/>
                  <a:gd name="T1" fmla="*/ 0 h 42"/>
                  <a:gd name="T2" fmla="*/ 18 w 18"/>
                  <a:gd name="T3" fmla="*/ 12 h 42"/>
                  <a:gd name="T4" fmla="*/ 18 w 18"/>
                  <a:gd name="T5" fmla="*/ 42 h 42"/>
                  <a:gd name="T6" fmla="*/ 0 w 18"/>
                  <a:gd name="T7" fmla="*/ 30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6" name="Freeform 1344"/>
              <p:cNvSpPr/>
              <p:nvPr/>
            </p:nvSpPr>
            <p:spPr bwMode="auto">
              <a:xfrm>
                <a:off x="5354" y="1634"/>
                <a:ext cx="18" cy="36"/>
              </a:xfrm>
              <a:custGeom>
                <a:avLst/>
                <a:gdLst>
                  <a:gd name="T0" fmla="*/ 18 w 18"/>
                  <a:gd name="T1" fmla="*/ 10 h 36"/>
                  <a:gd name="T2" fmla="*/ 18 w 18"/>
                  <a:gd name="T3" fmla="*/ 36 h 36"/>
                  <a:gd name="T4" fmla="*/ 0 w 18"/>
                  <a:gd name="T5" fmla="*/ 28 h 36"/>
                  <a:gd name="T6" fmla="*/ 0 w 18"/>
                  <a:gd name="T7" fmla="*/ 0 h 36"/>
                  <a:gd name="T8" fmla="*/ 18 w 18"/>
                  <a:gd name="T9" fmla="*/ 10 h 36"/>
                </a:gdLst>
                <a:ahLst/>
                <a:cxnLst>
                  <a:cxn ang="0">
                    <a:pos x="T0" y="T1"/>
                  </a:cxn>
                  <a:cxn ang="0">
                    <a:pos x="T2" y="T3"/>
                  </a:cxn>
                  <a:cxn ang="0">
                    <a:pos x="T4" y="T5"/>
                  </a:cxn>
                  <a:cxn ang="0">
                    <a:pos x="T6" y="T7"/>
                  </a:cxn>
                  <a:cxn ang="0">
                    <a:pos x="T8" y="T9"/>
                  </a:cxn>
                </a:cxnLst>
                <a:rect l="0" t="0" r="r" b="b"/>
                <a:pathLst>
                  <a:path w="18" h="36">
                    <a:moveTo>
                      <a:pt x="18" y="10"/>
                    </a:moveTo>
                    <a:lnTo>
                      <a:pt x="18" y="36"/>
                    </a:lnTo>
                    <a:lnTo>
                      <a:pt x="0" y="28"/>
                    </a:lnTo>
                    <a:lnTo>
                      <a:pt x="0" y="0"/>
                    </a:lnTo>
                    <a:lnTo>
                      <a:pt x="18" y="10"/>
                    </a:lnTo>
                    <a:close/>
                  </a:path>
                </a:pathLst>
              </a:custGeom>
              <a:grpFill/>
              <a:ln>
                <a:noFill/>
              </a:ln>
            </p:spPr>
            <p:txBody>
              <a:bodyPr vert="horz" wrap="square" lIns="91440" tIns="45720" rIns="91440" bIns="45720" numCol="1" anchor="t" anchorCtr="0" compatLnSpc="1"/>
              <a:lstStyle/>
              <a:p>
                <a:endParaRPr lang="zh-CN" altLang="en-US"/>
              </a:p>
            </p:txBody>
          </p:sp>
          <p:sp>
            <p:nvSpPr>
              <p:cNvPr id="697" name="Freeform 1345"/>
              <p:cNvSpPr/>
              <p:nvPr/>
            </p:nvSpPr>
            <p:spPr bwMode="auto">
              <a:xfrm>
                <a:off x="5386" y="1654"/>
                <a:ext cx="50" cy="52"/>
              </a:xfrm>
              <a:custGeom>
                <a:avLst/>
                <a:gdLst>
                  <a:gd name="T0" fmla="*/ 50 w 50"/>
                  <a:gd name="T1" fmla="*/ 34 h 52"/>
                  <a:gd name="T2" fmla="*/ 50 w 50"/>
                  <a:gd name="T3" fmla="*/ 52 h 52"/>
                  <a:gd name="T4" fmla="*/ 0 w 50"/>
                  <a:gd name="T5" fmla="*/ 26 h 52"/>
                  <a:gd name="T6" fmla="*/ 0 w 50"/>
                  <a:gd name="T7" fmla="*/ 0 h 52"/>
                  <a:gd name="T8" fmla="*/ 50 w 50"/>
                  <a:gd name="T9" fmla="*/ 34 h 52"/>
                </a:gdLst>
                <a:ahLst/>
                <a:cxnLst>
                  <a:cxn ang="0">
                    <a:pos x="T0" y="T1"/>
                  </a:cxn>
                  <a:cxn ang="0">
                    <a:pos x="T2" y="T3"/>
                  </a:cxn>
                  <a:cxn ang="0">
                    <a:pos x="T4" y="T5"/>
                  </a:cxn>
                  <a:cxn ang="0">
                    <a:pos x="T6" y="T7"/>
                  </a:cxn>
                  <a:cxn ang="0">
                    <a:pos x="T8" y="T9"/>
                  </a:cxn>
                </a:cxnLst>
                <a:rect l="0" t="0" r="r" b="b"/>
                <a:pathLst>
                  <a:path w="50" h="52">
                    <a:moveTo>
                      <a:pt x="50" y="34"/>
                    </a:moveTo>
                    <a:lnTo>
                      <a:pt x="50" y="52"/>
                    </a:lnTo>
                    <a:lnTo>
                      <a:pt x="0" y="26"/>
                    </a:lnTo>
                    <a:lnTo>
                      <a:pt x="0" y="0"/>
                    </a:lnTo>
                    <a:lnTo>
                      <a:pt x="50" y="34"/>
                    </a:lnTo>
                    <a:close/>
                  </a:path>
                </a:pathLst>
              </a:custGeom>
              <a:grpFill/>
              <a:ln>
                <a:noFill/>
              </a:ln>
            </p:spPr>
            <p:txBody>
              <a:bodyPr vert="horz" wrap="square" lIns="91440" tIns="45720" rIns="91440" bIns="45720" numCol="1" anchor="t" anchorCtr="0" compatLnSpc="1"/>
              <a:lstStyle/>
              <a:p>
                <a:endParaRPr lang="zh-CN" altLang="en-US"/>
              </a:p>
            </p:txBody>
          </p:sp>
          <p:sp>
            <p:nvSpPr>
              <p:cNvPr id="698" name="Freeform 1346"/>
              <p:cNvSpPr/>
              <p:nvPr/>
            </p:nvSpPr>
            <p:spPr bwMode="auto">
              <a:xfrm>
                <a:off x="5452" y="1696"/>
                <a:ext cx="22" cy="30"/>
              </a:xfrm>
              <a:custGeom>
                <a:avLst/>
                <a:gdLst>
                  <a:gd name="T0" fmla="*/ 22 w 22"/>
                  <a:gd name="T1" fmla="*/ 16 h 30"/>
                  <a:gd name="T2" fmla="*/ 22 w 22"/>
                  <a:gd name="T3" fmla="*/ 30 h 30"/>
                  <a:gd name="T4" fmla="*/ 0 w 22"/>
                  <a:gd name="T5" fmla="*/ 18 h 30"/>
                  <a:gd name="T6" fmla="*/ 0 w 22"/>
                  <a:gd name="T7" fmla="*/ 0 h 30"/>
                  <a:gd name="T8" fmla="*/ 22 w 22"/>
                  <a:gd name="T9" fmla="*/ 16 h 30"/>
                </a:gdLst>
                <a:ahLst/>
                <a:cxnLst>
                  <a:cxn ang="0">
                    <a:pos x="T0" y="T1"/>
                  </a:cxn>
                  <a:cxn ang="0">
                    <a:pos x="T2" y="T3"/>
                  </a:cxn>
                  <a:cxn ang="0">
                    <a:pos x="T4" y="T5"/>
                  </a:cxn>
                  <a:cxn ang="0">
                    <a:pos x="T6" y="T7"/>
                  </a:cxn>
                  <a:cxn ang="0">
                    <a:pos x="T8" y="T9"/>
                  </a:cxn>
                </a:cxnLst>
                <a:rect l="0" t="0" r="r" b="b"/>
                <a:pathLst>
                  <a:path w="22" h="30">
                    <a:moveTo>
                      <a:pt x="22" y="16"/>
                    </a:moveTo>
                    <a:lnTo>
                      <a:pt x="22" y="30"/>
                    </a:lnTo>
                    <a:lnTo>
                      <a:pt x="0" y="18"/>
                    </a:lnTo>
                    <a:lnTo>
                      <a:pt x="0" y="0"/>
                    </a:lnTo>
                    <a:lnTo>
                      <a:pt x="22" y="16"/>
                    </a:lnTo>
                    <a:close/>
                  </a:path>
                </a:pathLst>
              </a:custGeom>
              <a:grpFill/>
              <a:ln>
                <a:noFill/>
              </a:ln>
            </p:spPr>
            <p:txBody>
              <a:bodyPr vert="horz" wrap="square" lIns="91440" tIns="45720" rIns="91440" bIns="45720" numCol="1" anchor="t" anchorCtr="0" compatLnSpc="1"/>
              <a:lstStyle/>
              <a:p>
                <a:endParaRPr lang="zh-CN" altLang="en-US"/>
              </a:p>
            </p:txBody>
          </p:sp>
          <p:sp>
            <p:nvSpPr>
              <p:cNvPr id="699" name="Freeform 1347"/>
              <p:cNvSpPr/>
              <p:nvPr/>
            </p:nvSpPr>
            <p:spPr bwMode="auto">
              <a:xfrm>
                <a:off x="5320" y="1668"/>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0" name="Freeform 1348"/>
              <p:cNvSpPr/>
              <p:nvPr/>
            </p:nvSpPr>
            <p:spPr bwMode="auto">
              <a:xfrm>
                <a:off x="5366" y="1692"/>
                <a:ext cx="32" cy="40"/>
              </a:xfrm>
              <a:custGeom>
                <a:avLst/>
                <a:gdLst>
                  <a:gd name="T0" fmla="*/ 0 w 32"/>
                  <a:gd name="T1" fmla="*/ 0 h 40"/>
                  <a:gd name="T2" fmla="*/ 32 w 32"/>
                  <a:gd name="T3" fmla="*/ 16 h 40"/>
                  <a:gd name="T4" fmla="*/ 32 w 32"/>
                  <a:gd name="T5" fmla="*/ 40 h 40"/>
                  <a:gd name="T6" fmla="*/ 0 w 32"/>
                  <a:gd name="T7" fmla="*/ 26 h 40"/>
                  <a:gd name="T8" fmla="*/ 0 w 32"/>
                  <a:gd name="T9" fmla="*/ 0 h 40"/>
                </a:gdLst>
                <a:ahLst/>
                <a:cxnLst>
                  <a:cxn ang="0">
                    <a:pos x="T0" y="T1"/>
                  </a:cxn>
                  <a:cxn ang="0">
                    <a:pos x="T2" y="T3"/>
                  </a:cxn>
                  <a:cxn ang="0">
                    <a:pos x="T4" y="T5"/>
                  </a:cxn>
                  <a:cxn ang="0">
                    <a:pos x="T6" y="T7"/>
                  </a:cxn>
                  <a:cxn ang="0">
                    <a:pos x="T8" y="T9"/>
                  </a:cxn>
                </a:cxnLst>
                <a:rect l="0" t="0" r="r" b="b"/>
                <a:pathLst>
                  <a:path w="32" h="40">
                    <a:moveTo>
                      <a:pt x="0" y="0"/>
                    </a:moveTo>
                    <a:lnTo>
                      <a:pt x="32" y="16"/>
                    </a:lnTo>
                    <a:lnTo>
                      <a:pt x="32" y="40"/>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1" name="Freeform 1349"/>
              <p:cNvSpPr/>
              <p:nvPr/>
            </p:nvSpPr>
            <p:spPr bwMode="auto">
              <a:xfrm>
                <a:off x="5414" y="1716"/>
                <a:ext cx="60" cy="46"/>
              </a:xfrm>
              <a:custGeom>
                <a:avLst/>
                <a:gdLst>
                  <a:gd name="T0" fmla="*/ 60 w 60"/>
                  <a:gd name="T1" fmla="*/ 32 h 46"/>
                  <a:gd name="T2" fmla="*/ 60 w 60"/>
                  <a:gd name="T3" fmla="*/ 46 h 46"/>
                  <a:gd name="T4" fmla="*/ 0 w 60"/>
                  <a:gd name="T5" fmla="*/ 22 h 46"/>
                  <a:gd name="T6" fmla="*/ 0 w 60"/>
                  <a:gd name="T7" fmla="*/ 0 h 46"/>
                  <a:gd name="T8" fmla="*/ 60 w 60"/>
                  <a:gd name="T9" fmla="*/ 32 h 46"/>
                </a:gdLst>
                <a:ahLst/>
                <a:cxnLst>
                  <a:cxn ang="0">
                    <a:pos x="T0" y="T1"/>
                  </a:cxn>
                  <a:cxn ang="0">
                    <a:pos x="T2" y="T3"/>
                  </a:cxn>
                  <a:cxn ang="0">
                    <a:pos x="T4" y="T5"/>
                  </a:cxn>
                  <a:cxn ang="0">
                    <a:pos x="T6" y="T7"/>
                  </a:cxn>
                  <a:cxn ang="0">
                    <a:pos x="T8" y="T9"/>
                  </a:cxn>
                </a:cxnLst>
                <a:rect l="0" t="0" r="r" b="b"/>
                <a:pathLst>
                  <a:path w="60" h="46">
                    <a:moveTo>
                      <a:pt x="60" y="32"/>
                    </a:moveTo>
                    <a:lnTo>
                      <a:pt x="60" y="46"/>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702" name="Freeform 1350"/>
              <p:cNvSpPr/>
              <p:nvPr/>
            </p:nvSpPr>
            <p:spPr bwMode="auto">
              <a:xfrm>
                <a:off x="5320" y="1724"/>
                <a:ext cx="58" cy="48"/>
              </a:xfrm>
              <a:custGeom>
                <a:avLst/>
                <a:gdLst>
                  <a:gd name="T0" fmla="*/ 0 w 58"/>
                  <a:gd name="T1" fmla="*/ 0 h 48"/>
                  <a:gd name="T2" fmla="*/ 58 w 58"/>
                  <a:gd name="T3" fmla="*/ 22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2"/>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3" name="Freeform 1351"/>
              <p:cNvSpPr/>
              <p:nvPr/>
            </p:nvSpPr>
            <p:spPr bwMode="auto">
              <a:xfrm>
                <a:off x="5394" y="1752"/>
                <a:ext cx="42" cy="36"/>
              </a:xfrm>
              <a:custGeom>
                <a:avLst/>
                <a:gdLst>
                  <a:gd name="T0" fmla="*/ 42 w 42"/>
                  <a:gd name="T1" fmla="*/ 16 h 36"/>
                  <a:gd name="T2" fmla="*/ 42 w 42"/>
                  <a:gd name="T3" fmla="*/ 36 h 36"/>
                  <a:gd name="T4" fmla="*/ 0 w 42"/>
                  <a:gd name="T5" fmla="*/ 24 h 36"/>
                  <a:gd name="T6" fmla="*/ 0 w 42"/>
                  <a:gd name="T7" fmla="*/ 0 h 36"/>
                  <a:gd name="T8" fmla="*/ 42 w 42"/>
                  <a:gd name="T9" fmla="*/ 16 h 36"/>
                </a:gdLst>
                <a:ahLst/>
                <a:cxnLst>
                  <a:cxn ang="0">
                    <a:pos x="T0" y="T1"/>
                  </a:cxn>
                  <a:cxn ang="0">
                    <a:pos x="T2" y="T3"/>
                  </a:cxn>
                  <a:cxn ang="0">
                    <a:pos x="T4" y="T5"/>
                  </a:cxn>
                  <a:cxn ang="0">
                    <a:pos x="T6" y="T7"/>
                  </a:cxn>
                  <a:cxn ang="0">
                    <a:pos x="T8" y="T9"/>
                  </a:cxn>
                </a:cxnLst>
                <a:rect l="0" t="0" r="r" b="b"/>
                <a:pathLst>
                  <a:path w="42" h="36">
                    <a:moveTo>
                      <a:pt x="42" y="16"/>
                    </a:moveTo>
                    <a:lnTo>
                      <a:pt x="42" y="36"/>
                    </a:lnTo>
                    <a:lnTo>
                      <a:pt x="0" y="24"/>
                    </a:lnTo>
                    <a:lnTo>
                      <a:pt x="0" y="0"/>
                    </a:lnTo>
                    <a:lnTo>
                      <a:pt x="42" y="16"/>
                    </a:lnTo>
                    <a:close/>
                  </a:path>
                </a:pathLst>
              </a:custGeom>
              <a:grpFill/>
              <a:ln>
                <a:noFill/>
              </a:ln>
            </p:spPr>
            <p:txBody>
              <a:bodyPr vert="horz" wrap="square" lIns="91440" tIns="45720" rIns="91440" bIns="45720" numCol="1" anchor="t" anchorCtr="0" compatLnSpc="1"/>
              <a:lstStyle/>
              <a:p>
                <a:endParaRPr lang="zh-CN" altLang="en-US"/>
              </a:p>
            </p:txBody>
          </p:sp>
          <p:sp>
            <p:nvSpPr>
              <p:cNvPr id="704" name="Freeform 1352"/>
              <p:cNvSpPr/>
              <p:nvPr/>
            </p:nvSpPr>
            <p:spPr bwMode="auto">
              <a:xfrm>
                <a:off x="5452" y="1774"/>
                <a:ext cx="22" cy="24"/>
              </a:xfrm>
              <a:custGeom>
                <a:avLst/>
                <a:gdLst>
                  <a:gd name="T0" fmla="*/ 22 w 22"/>
                  <a:gd name="T1" fmla="*/ 10 h 24"/>
                  <a:gd name="T2" fmla="*/ 22 w 22"/>
                  <a:gd name="T3" fmla="*/ 24 h 24"/>
                  <a:gd name="T4" fmla="*/ 0 w 22"/>
                  <a:gd name="T5" fmla="*/ 18 h 24"/>
                  <a:gd name="T6" fmla="*/ 0 w 22"/>
                  <a:gd name="T7" fmla="*/ 0 h 24"/>
                  <a:gd name="T8" fmla="*/ 22 w 22"/>
                  <a:gd name="T9" fmla="*/ 10 h 24"/>
                </a:gdLst>
                <a:ahLst/>
                <a:cxnLst>
                  <a:cxn ang="0">
                    <a:pos x="T0" y="T1"/>
                  </a:cxn>
                  <a:cxn ang="0">
                    <a:pos x="T2" y="T3"/>
                  </a:cxn>
                  <a:cxn ang="0">
                    <a:pos x="T4" y="T5"/>
                  </a:cxn>
                  <a:cxn ang="0">
                    <a:pos x="T6" y="T7"/>
                  </a:cxn>
                  <a:cxn ang="0">
                    <a:pos x="T8" y="T9"/>
                  </a:cxn>
                </a:cxnLst>
                <a:rect l="0" t="0" r="r" b="b"/>
                <a:pathLst>
                  <a:path w="22" h="24">
                    <a:moveTo>
                      <a:pt x="22" y="10"/>
                    </a:moveTo>
                    <a:lnTo>
                      <a:pt x="22" y="24"/>
                    </a:lnTo>
                    <a:lnTo>
                      <a:pt x="0" y="18"/>
                    </a:lnTo>
                    <a:lnTo>
                      <a:pt x="0" y="0"/>
                    </a:lnTo>
                    <a:lnTo>
                      <a:pt x="22" y="10"/>
                    </a:lnTo>
                    <a:close/>
                  </a:path>
                </a:pathLst>
              </a:custGeom>
              <a:grpFill/>
              <a:ln>
                <a:noFill/>
              </a:ln>
            </p:spPr>
            <p:txBody>
              <a:bodyPr vert="horz" wrap="square" lIns="91440" tIns="45720" rIns="91440" bIns="45720" numCol="1" anchor="t" anchorCtr="0" compatLnSpc="1"/>
              <a:lstStyle/>
              <a:p>
                <a:endParaRPr lang="zh-CN" altLang="en-US"/>
              </a:p>
            </p:txBody>
          </p:sp>
          <p:sp>
            <p:nvSpPr>
              <p:cNvPr id="705" name="Freeform 1353"/>
              <p:cNvSpPr/>
              <p:nvPr/>
            </p:nvSpPr>
            <p:spPr bwMode="auto">
              <a:xfrm>
                <a:off x="5320" y="1780"/>
                <a:ext cx="24" cy="36"/>
              </a:xfrm>
              <a:custGeom>
                <a:avLst/>
                <a:gdLst>
                  <a:gd name="T0" fmla="*/ 0 w 24"/>
                  <a:gd name="T1" fmla="*/ 0 h 36"/>
                  <a:gd name="T2" fmla="*/ 24 w 24"/>
                  <a:gd name="T3" fmla="*/ 6 h 36"/>
                  <a:gd name="T4" fmla="*/ 24 w 24"/>
                  <a:gd name="T5" fmla="*/ 36 h 36"/>
                  <a:gd name="T6" fmla="*/ 0 w 24"/>
                  <a:gd name="T7" fmla="*/ 32 h 36"/>
                  <a:gd name="T8" fmla="*/ 0 w 24"/>
                  <a:gd name="T9" fmla="*/ 0 h 36"/>
                </a:gdLst>
                <a:ahLst/>
                <a:cxnLst>
                  <a:cxn ang="0">
                    <a:pos x="T0" y="T1"/>
                  </a:cxn>
                  <a:cxn ang="0">
                    <a:pos x="T2" y="T3"/>
                  </a:cxn>
                  <a:cxn ang="0">
                    <a:pos x="T4" y="T5"/>
                  </a:cxn>
                  <a:cxn ang="0">
                    <a:pos x="T6" y="T7"/>
                  </a:cxn>
                  <a:cxn ang="0">
                    <a:pos x="T8" y="T9"/>
                  </a:cxn>
                </a:cxnLst>
                <a:rect l="0" t="0" r="r" b="b"/>
                <a:pathLst>
                  <a:path w="24" h="36">
                    <a:moveTo>
                      <a:pt x="0" y="0"/>
                    </a:moveTo>
                    <a:lnTo>
                      <a:pt x="24" y="6"/>
                    </a:lnTo>
                    <a:lnTo>
                      <a:pt x="24" y="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6" name="Freeform 1354"/>
              <p:cNvSpPr/>
              <p:nvPr/>
            </p:nvSpPr>
            <p:spPr bwMode="auto">
              <a:xfrm>
                <a:off x="5358" y="1790"/>
                <a:ext cx="36" cy="32"/>
              </a:xfrm>
              <a:custGeom>
                <a:avLst/>
                <a:gdLst>
                  <a:gd name="T0" fmla="*/ 36 w 36"/>
                  <a:gd name="T1" fmla="*/ 8 h 32"/>
                  <a:gd name="T2" fmla="*/ 36 w 36"/>
                  <a:gd name="T3" fmla="*/ 32 h 32"/>
                  <a:gd name="T4" fmla="*/ 0 w 36"/>
                  <a:gd name="T5" fmla="*/ 28 h 32"/>
                  <a:gd name="T6" fmla="*/ 0 w 36"/>
                  <a:gd name="T7" fmla="*/ 0 h 32"/>
                  <a:gd name="T8" fmla="*/ 36 w 36"/>
                  <a:gd name="T9" fmla="*/ 8 h 32"/>
                </a:gdLst>
                <a:ahLst/>
                <a:cxnLst>
                  <a:cxn ang="0">
                    <a:pos x="T0" y="T1"/>
                  </a:cxn>
                  <a:cxn ang="0">
                    <a:pos x="T2" y="T3"/>
                  </a:cxn>
                  <a:cxn ang="0">
                    <a:pos x="T4" y="T5"/>
                  </a:cxn>
                  <a:cxn ang="0">
                    <a:pos x="T6" y="T7"/>
                  </a:cxn>
                  <a:cxn ang="0">
                    <a:pos x="T8" y="T9"/>
                  </a:cxn>
                </a:cxnLst>
                <a:rect l="0" t="0" r="r" b="b"/>
                <a:pathLst>
                  <a:path w="36" h="32">
                    <a:moveTo>
                      <a:pt x="36" y="8"/>
                    </a:moveTo>
                    <a:lnTo>
                      <a:pt x="36" y="32"/>
                    </a:lnTo>
                    <a:lnTo>
                      <a:pt x="0" y="28"/>
                    </a:lnTo>
                    <a:lnTo>
                      <a:pt x="0" y="0"/>
                    </a:lnTo>
                    <a:lnTo>
                      <a:pt x="36" y="8"/>
                    </a:lnTo>
                    <a:close/>
                  </a:path>
                </a:pathLst>
              </a:custGeom>
              <a:grpFill/>
              <a:ln>
                <a:noFill/>
              </a:ln>
            </p:spPr>
            <p:txBody>
              <a:bodyPr vert="horz" wrap="square" lIns="91440" tIns="45720" rIns="91440" bIns="45720" numCol="1" anchor="t" anchorCtr="0" compatLnSpc="1"/>
              <a:lstStyle/>
              <a:p>
                <a:endParaRPr lang="zh-CN" altLang="en-US"/>
              </a:p>
            </p:txBody>
          </p:sp>
          <p:sp>
            <p:nvSpPr>
              <p:cNvPr id="707" name="Freeform 1355"/>
              <p:cNvSpPr/>
              <p:nvPr/>
            </p:nvSpPr>
            <p:spPr bwMode="auto">
              <a:xfrm>
                <a:off x="5408" y="1802"/>
                <a:ext cx="20" cy="26"/>
              </a:xfrm>
              <a:custGeom>
                <a:avLst/>
                <a:gdLst>
                  <a:gd name="T0" fmla="*/ 0 w 20"/>
                  <a:gd name="T1" fmla="*/ 0 h 26"/>
                  <a:gd name="T2" fmla="*/ 20 w 20"/>
                  <a:gd name="T3" fmla="*/ 6 h 26"/>
                  <a:gd name="T4" fmla="*/ 20 w 20"/>
                  <a:gd name="T5" fmla="*/ 26 h 26"/>
                  <a:gd name="T6" fmla="*/ 0 w 20"/>
                  <a:gd name="T7" fmla="*/ 22 h 26"/>
                  <a:gd name="T8" fmla="*/ 0 w 20"/>
                  <a:gd name="T9" fmla="*/ 0 h 26"/>
                </a:gdLst>
                <a:ahLst/>
                <a:cxnLst>
                  <a:cxn ang="0">
                    <a:pos x="T0" y="T1"/>
                  </a:cxn>
                  <a:cxn ang="0">
                    <a:pos x="T2" y="T3"/>
                  </a:cxn>
                  <a:cxn ang="0">
                    <a:pos x="T4" y="T5"/>
                  </a:cxn>
                  <a:cxn ang="0">
                    <a:pos x="T6" y="T7"/>
                  </a:cxn>
                  <a:cxn ang="0">
                    <a:pos x="T8" y="T9"/>
                  </a:cxn>
                </a:cxnLst>
                <a:rect l="0" t="0" r="r" b="b"/>
                <a:pathLst>
                  <a:path w="20" h="26">
                    <a:moveTo>
                      <a:pt x="0" y="0"/>
                    </a:moveTo>
                    <a:lnTo>
                      <a:pt x="20" y="6"/>
                    </a:lnTo>
                    <a:lnTo>
                      <a:pt x="20" y="26"/>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8" name="Freeform 1356"/>
              <p:cNvSpPr/>
              <p:nvPr/>
            </p:nvSpPr>
            <p:spPr bwMode="auto">
              <a:xfrm>
                <a:off x="5442" y="1812"/>
                <a:ext cx="32" cy="22"/>
              </a:xfrm>
              <a:custGeom>
                <a:avLst/>
                <a:gdLst>
                  <a:gd name="T0" fmla="*/ 32 w 32"/>
                  <a:gd name="T1" fmla="*/ 8 h 22"/>
                  <a:gd name="T2" fmla="*/ 32 w 32"/>
                  <a:gd name="T3" fmla="*/ 22 h 22"/>
                  <a:gd name="T4" fmla="*/ 0 w 32"/>
                  <a:gd name="T5" fmla="*/ 18 h 22"/>
                  <a:gd name="T6" fmla="*/ 0 w 32"/>
                  <a:gd name="T7" fmla="*/ 0 h 22"/>
                  <a:gd name="T8" fmla="*/ 10 w 32"/>
                  <a:gd name="T9" fmla="*/ 2 h 22"/>
                  <a:gd name="T10" fmla="*/ 32 w 32"/>
                  <a:gd name="T11" fmla="*/ 8 h 22"/>
                </a:gdLst>
                <a:ahLst/>
                <a:cxnLst>
                  <a:cxn ang="0">
                    <a:pos x="T0" y="T1"/>
                  </a:cxn>
                  <a:cxn ang="0">
                    <a:pos x="T2" y="T3"/>
                  </a:cxn>
                  <a:cxn ang="0">
                    <a:pos x="T4" y="T5"/>
                  </a:cxn>
                  <a:cxn ang="0">
                    <a:pos x="T6" y="T7"/>
                  </a:cxn>
                  <a:cxn ang="0">
                    <a:pos x="T8" y="T9"/>
                  </a:cxn>
                  <a:cxn ang="0">
                    <a:pos x="T10" y="T11"/>
                  </a:cxn>
                </a:cxnLst>
                <a:rect l="0" t="0" r="r" b="b"/>
                <a:pathLst>
                  <a:path w="32" h="22">
                    <a:moveTo>
                      <a:pt x="32" y="8"/>
                    </a:moveTo>
                    <a:lnTo>
                      <a:pt x="32" y="22"/>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709" name="Freeform 1357"/>
              <p:cNvSpPr/>
              <p:nvPr/>
            </p:nvSpPr>
            <p:spPr bwMode="auto">
              <a:xfrm>
                <a:off x="5320" y="1836"/>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0" name="Freeform 1358"/>
              <p:cNvSpPr/>
              <p:nvPr/>
            </p:nvSpPr>
            <p:spPr bwMode="auto">
              <a:xfrm>
                <a:off x="5390" y="1846"/>
                <a:ext cx="18" cy="26"/>
              </a:xfrm>
              <a:custGeom>
                <a:avLst/>
                <a:gdLst>
                  <a:gd name="T0" fmla="*/ 0 w 18"/>
                  <a:gd name="T1" fmla="*/ 0 h 26"/>
                  <a:gd name="T2" fmla="*/ 18 w 18"/>
                  <a:gd name="T3" fmla="*/ 2 h 26"/>
                  <a:gd name="T4" fmla="*/ 18 w 18"/>
                  <a:gd name="T5" fmla="*/ 26 h 26"/>
                  <a:gd name="T6" fmla="*/ 0 w 18"/>
                  <a:gd name="T7" fmla="*/ 24 h 26"/>
                  <a:gd name="T8" fmla="*/ 0 w 18"/>
                  <a:gd name="T9" fmla="*/ 0 h 26"/>
                </a:gdLst>
                <a:ahLst/>
                <a:cxnLst>
                  <a:cxn ang="0">
                    <a:pos x="T0" y="T1"/>
                  </a:cxn>
                  <a:cxn ang="0">
                    <a:pos x="T2" y="T3"/>
                  </a:cxn>
                  <a:cxn ang="0">
                    <a:pos x="T4" y="T5"/>
                  </a:cxn>
                  <a:cxn ang="0">
                    <a:pos x="T6" y="T7"/>
                  </a:cxn>
                  <a:cxn ang="0">
                    <a:pos x="T8" y="T9"/>
                  </a:cxn>
                </a:cxnLst>
                <a:rect l="0" t="0" r="r" b="b"/>
                <a:pathLst>
                  <a:path w="18" h="26">
                    <a:moveTo>
                      <a:pt x="0" y="0"/>
                    </a:moveTo>
                    <a:lnTo>
                      <a:pt x="18" y="2"/>
                    </a:lnTo>
                    <a:lnTo>
                      <a:pt x="18" y="2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1" name="Freeform 1359"/>
              <p:cNvSpPr/>
              <p:nvPr/>
            </p:nvSpPr>
            <p:spPr bwMode="auto">
              <a:xfrm>
                <a:off x="5424" y="1850"/>
                <a:ext cx="50" cy="24"/>
              </a:xfrm>
              <a:custGeom>
                <a:avLst/>
                <a:gdLst>
                  <a:gd name="T0" fmla="*/ 50 w 50"/>
                  <a:gd name="T1" fmla="*/ 8 h 24"/>
                  <a:gd name="T2" fmla="*/ 50 w 50"/>
                  <a:gd name="T3" fmla="*/ 24 h 24"/>
                  <a:gd name="T4" fmla="*/ 0 w 50"/>
                  <a:gd name="T5" fmla="*/ 22 h 24"/>
                  <a:gd name="T6" fmla="*/ 0 w 50"/>
                  <a:gd name="T7" fmla="*/ 0 h 24"/>
                  <a:gd name="T8" fmla="*/ 50 w 50"/>
                  <a:gd name="T9" fmla="*/ 8 h 24"/>
                </a:gdLst>
                <a:ahLst/>
                <a:cxnLst>
                  <a:cxn ang="0">
                    <a:pos x="T0" y="T1"/>
                  </a:cxn>
                  <a:cxn ang="0">
                    <a:pos x="T2" y="T3"/>
                  </a:cxn>
                  <a:cxn ang="0">
                    <a:pos x="T4" y="T5"/>
                  </a:cxn>
                  <a:cxn ang="0">
                    <a:pos x="T6" y="T7"/>
                  </a:cxn>
                  <a:cxn ang="0">
                    <a:pos x="T8" y="T9"/>
                  </a:cxn>
                </a:cxnLst>
                <a:rect l="0" t="0" r="r" b="b"/>
                <a:pathLst>
                  <a:path w="50" h="24">
                    <a:moveTo>
                      <a:pt x="50" y="8"/>
                    </a:moveTo>
                    <a:lnTo>
                      <a:pt x="50" y="24"/>
                    </a:lnTo>
                    <a:lnTo>
                      <a:pt x="0" y="22"/>
                    </a:lnTo>
                    <a:lnTo>
                      <a:pt x="0" y="0"/>
                    </a:lnTo>
                    <a:lnTo>
                      <a:pt x="50" y="8"/>
                    </a:lnTo>
                    <a:close/>
                  </a:path>
                </a:pathLst>
              </a:custGeom>
              <a:grpFill/>
              <a:ln>
                <a:noFill/>
              </a:ln>
            </p:spPr>
            <p:txBody>
              <a:bodyPr vert="horz" wrap="square" lIns="91440" tIns="45720" rIns="91440" bIns="45720" numCol="1" anchor="t" anchorCtr="0" compatLnSpc="1"/>
              <a:lstStyle/>
              <a:p>
                <a:endParaRPr lang="zh-CN" altLang="en-US"/>
              </a:p>
            </p:txBody>
          </p:sp>
          <p:sp>
            <p:nvSpPr>
              <p:cNvPr id="712" name="Freeform 1360"/>
              <p:cNvSpPr/>
              <p:nvPr/>
            </p:nvSpPr>
            <p:spPr bwMode="auto">
              <a:xfrm>
                <a:off x="5320" y="1892"/>
                <a:ext cx="24" cy="32"/>
              </a:xfrm>
              <a:custGeom>
                <a:avLst/>
                <a:gdLst>
                  <a:gd name="T0" fmla="*/ 0 w 24"/>
                  <a:gd name="T1" fmla="*/ 0 h 32"/>
                  <a:gd name="T2" fmla="*/ 24 w 24"/>
                  <a:gd name="T3" fmla="*/ 0 h 32"/>
                  <a:gd name="T4" fmla="*/ 24 w 24"/>
                  <a:gd name="T5" fmla="*/ 30 h 32"/>
                  <a:gd name="T6" fmla="*/ 0 w 24"/>
                  <a:gd name="T7" fmla="*/ 32 h 32"/>
                  <a:gd name="T8" fmla="*/ 0 w 24"/>
                  <a:gd name="T9" fmla="*/ 0 h 32"/>
                </a:gdLst>
                <a:ahLst/>
                <a:cxnLst>
                  <a:cxn ang="0">
                    <a:pos x="T0" y="T1"/>
                  </a:cxn>
                  <a:cxn ang="0">
                    <a:pos x="T2" y="T3"/>
                  </a:cxn>
                  <a:cxn ang="0">
                    <a:pos x="T4" y="T5"/>
                  </a:cxn>
                  <a:cxn ang="0">
                    <a:pos x="T6" y="T7"/>
                  </a:cxn>
                  <a:cxn ang="0">
                    <a:pos x="T8" y="T9"/>
                  </a:cxn>
                </a:cxnLst>
                <a:rect l="0" t="0" r="r" b="b"/>
                <a:pathLst>
                  <a:path w="24" h="32">
                    <a:moveTo>
                      <a:pt x="0" y="0"/>
                    </a:moveTo>
                    <a:lnTo>
                      <a:pt x="24" y="0"/>
                    </a:lnTo>
                    <a:lnTo>
                      <a:pt x="24" y="3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3" name="Freeform 1361"/>
              <p:cNvSpPr/>
              <p:nvPr/>
            </p:nvSpPr>
            <p:spPr bwMode="auto">
              <a:xfrm>
                <a:off x="5358" y="1892"/>
                <a:ext cx="36" cy="28"/>
              </a:xfrm>
              <a:custGeom>
                <a:avLst/>
                <a:gdLst>
                  <a:gd name="T0" fmla="*/ 36 w 36"/>
                  <a:gd name="T1" fmla="*/ 2 h 28"/>
                  <a:gd name="T2" fmla="*/ 36 w 36"/>
                  <a:gd name="T3" fmla="*/ 26 h 28"/>
                  <a:gd name="T4" fmla="*/ 0 w 36"/>
                  <a:gd name="T5" fmla="*/ 28 h 28"/>
                  <a:gd name="T6" fmla="*/ 0 w 36"/>
                  <a:gd name="T7" fmla="*/ 0 h 28"/>
                  <a:gd name="T8" fmla="*/ 36 w 36"/>
                  <a:gd name="T9" fmla="*/ 2 h 28"/>
                </a:gdLst>
                <a:ahLst/>
                <a:cxnLst>
                  <a:cxn ang="0">
                    <a:pos x="T0" y="T1"/>
                  </a:cxn>
                  <a:cxn ang="0">
                    <a:pos x="T2" y="T3"/>
                  </a:cxn>
                  <a:cxn ang="0">
                    <a:pos x="T4" y="T5"/>
                  </a:cxn>
                  <a:cxn ang="0">
                    <a:pos x="T6" y="T7"/>
                  </a:cxn>
                  <a:cxn ang="0">
                    <a:pos x="T8" y="T9"/>
                  </a:cxn>
                </a:cxnLst>
                <a:rect l="0" t="0" r="r" b="b"/>
                <a:pathLst>
                  <a:path w="36" h="28">
                    <a:moveTo>
                      <a:pt x="36" y="2"/>
                    </a:moveTo>
                    <a:lnTo>
                      <a:pt x="36" y="26"/>
                    </a:lnTo>
                    <a:lnTo>
                      <a:pt x="0" y="28"/>
                    </a:lnTo>
                    <a:lnTo>
                      <a:pt x="0" y="0"/>
                    </a:lnTo>
                    <a:lnTo>
                      <a:pt x="36" y="2"/>
                    </a:lnTo>
                    <a:close/>
                  </a:path>
                </a:pathLst>
              </a:custGeom>
              <a:grpFill/>
              <a:ln>
                <a:noFill/>
              </a:ln>
            </p:spPr>
            <p:txBody>
              <a:bodyPr vert="horz" wrap="square" lIns="91440" tIns="45720" rIns="91440" bIns="45720" numCol="1" anchor="t" anchorCtr="0" compatLnSpc="1"/>
              <a:lstStyle/>
              <a:p>
                <a:endParaRPr lang="zh-CN" altLang="en-US"/>
              </a:p>
            </p:txBody>
          </p:sp>
          <p:sp>
            <p:nvSpPr>
              <p:cNvPr id="714" name="Freeform 1362"/>
              <p:cNvSpPr/>
              <p:nvPr/>
            </p:nvSpPr>
            <p:spPr bwMode="auto">
              <a:xfrm>
                <a:off x="5424" y="1894"/>
                <a:ext cx="22" cy="20"/>
              </a:xfrm>
              <a:custGeom>
                <a:avLst/>
                <a:gdLst>
                  <a:gd name="T0" fmla="*/ 0 w 22"/>
                  <a:gd name="T1" fmla="*/ 0 h 20"/>
                  <a:gd name="T2" fmla="*/ 22 w 22"/>
                  <a:gd name="T3" fmla="*/ 0 h 20"/>
                  <a:gd name="T4" fmla="*/ 22 w 22"/>
                  <a:gd name="T5" fmla="*/ 18 h 20"/>
                  <a:gd name="T6" fmla="*/ 0 w 22"/>
                  <a:gd name="T7" fmla="*/ 20 h 20"/>
                  <a:gd name="T8" fmla="*/ 0 w 22"/>
                  <a:gd name="T9" fmla="*/ 0 h 20"/>
                </a:gdLst>
                <a:ahLst/>
                <a:cxnLst>
                  <a:cxn ang="0">
                    <a:pos x="T0" y="T1"/>
                  </a:cxn>
                  <a:cxn ang="0">
                    <a:pos x="T2" y="T3"/>
                  </a:cxn>
                  <a:cxn ang="0">
                    <a:pos x="T4" y="T5"/>
                  </a:cxn>
                  <a:cxn ang="0">
                    <a:pos x="T6" y="T7"/>
                  </a:cxn>
                  <a:cxn ang="0">
                    <a:pos x="T8" y="T9"/>
                  </a:cxn>
                </a:cxnLst>
                <a:rect l="0" t="0" r="r" b="b"/>
                <a:pathLst>
                  <a:path w="22" h="20">
                    <a:moveTo>
                      <a:pt x="0" y="0"/>
                    </a:moveTo>
                    <a:lnTo>
                      <a:pt x="22" y="0"/>
                    </a:lnTo>
                    <a:lnTo>
                      <a:pt x="22" y="18"/>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5" name="Freeform 1363"/>
              <p:cNvSpPr/>
              <p:nvPr/>
            </p:nvSpPr>
            <p:spPr bwMode="auto">
              <a:xfrm>
                <a:off x="5462" y="1894"/>
                <a:ext cx="12" cy="18"/>
              </a:xfrm>
              <a:custGeom>
                <a:avLst/>
                <a:gdLst>
                  <a:gd name="T0" fmla="*/ 12 w 12"/>
                  <a:gd name="T1" fmla="*/ 0 h 18"/>
                  <a:gd name="T2" fmla="*/ 12 w 12"/>
                  <a:gd name="T3" fmla="*/ 16 h 18"/>
                  <a:gd name="T4" fmla="*/ 0 w 12"/>
                  <a:gd name="T5" fmla="*/ 18 h 18"/>
                  <a:gd name="T6" fmla="*/ 0 w 12"/>
                  <a:gd name="T7" fmla="*/ 0 h 18"/>
                  <a:gd name="T8" fmla="*/ 12 w 12"/>
                  <a:gd name="T9" fmla="*/ 0 h 18"/>
                </a:gdLst>
                <a:ahLst/>
                <a:cxnLst>
                  <a:cxn ang="0">
                    <a:pos x="T0" y="T1"/>
                  </a:cxn>
                  <a:cxn ang="0">
                    <a:pos x="T2" y="T3"/>
                  </a:cxn>
                  <a:cxn ang="0">
                    <a:pos x="T4" y="T5"/>
                  </a:cxn>
                  <a:cxn ang="0">
                    <a:pos x="T6" y="T7"/>
                  </a:cxn>
                  <a:cxn ang="0">
                    <a:pos x="T8" y="T9"/>
                  </a:cxn>
                </a:cxnLst>
                <a:rect l="0" t="0" r="r" b="b"/>
                <a:pathLst>
                  <a:path w="12" h="18">
                    <a:moveTo>
                      <a:pt x="12" y="0"/>
                    </a:moveTo>
                    <a:lnTo>
                      <a:pt x="12" y="16"/>
                    </a:lnTo>
                    <a:lnTo>
                      <a:pt x="0" y="18"/>
                    </a:lnTo>
                    <a:lnTo>
                      <a:pt x="0" y="0"/>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16" name="Freeform 1364"/>
              <p:cNvSpPr/>
              <p:nvPr/>
            </p:nvSpPr>
            <p:spPr bwMode="auto">
              <a:xfrm>
                <a:off x="5320" y="1942"/>
                <a:ext cx="58" cy="39"/>
              </a:xfrm>
              <a:custGeom>
                <a:avLst/>
                <a:gdLst>
                  <a:gd name="T0" fmla="*/ 0 w 58"/>
                  <a:gd name="T1" fmla="*/ 6 h 39"/>
                  <a:gd name="T2" fmla="*/ 58 w 58"/>
                  <a:gd name="T3" fmla="*/ 0 h 39"/>
                  <a:gd name="T4" fmla="*/ 58 w 58"/>
                  <a:gd name="T5" fmla="*/ 27 h 39"/>
                  <a:gd name="T6" fmla="*/ 0 w 58"/>
                  <a:gd name="T7" fmla="*/ 39 h 39"/>
                  <a:gd name="T8" fmla="*/ 0 w 58"/>
                  <a:gd name="T9" fmla="*/ 6 h 39"/>
                </a:gdLst>
                <a:ahLst/>
                <a:cxnLst>
                  <a:cxn ang="0">
                    <a:pos x="T0" y="T1"/>
                  </a:cxn>
                  <a:cxn ang="0">
                    <a:pos x="T2" y="T3"/>
                  </a:cxn>
                  <a:cxn ang="0">
                    <a:pos x="T4" y="T5"/>
                  </a:cxn>
                  <a:cxn ang="0">
                    <a:pos x="T6" y="T7"/>
                  </a:cxn>
                  <a:cxn ang="0">
                    <a:pos x="T8" y="T9"/>
                  </a:cxn>
                </a:cxnLst>
                <a:rect l="0" t="0" r="r" b="b"/>
                <a:pathLst>
                  <a:path w="58" h="39">
                    <a:moveTo>
                      <a:pt x="0" y="6"/>
                    </a:moveTo>
                    <a:lnTo>
                      <a:pt x="58" y="0"/>
                    </a:lnTo>
                    <a:lnTo>
                      <a:pt x="58" y="27"/>
                    </a:lnTo>
                    <a:lnTo>
                      <a:pt x="0" y="39"/>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17" name="Freeform 1365"/>
              <p:cNvSpPr/>
              <p:nvPr/>
            </p:nvSpPr>
            <p:spPr bwMode="auto">
              <a:xfrm>
                <a:off x="5394" y="1938"/>
                <a:ext cx="14" cy="27"/>
              </a:xfrm>
              <a:custGeom>
                <a:avLst/>
                <a:gdLst>
                  <a:gd name="T0" fmla="*/ 14 w 14"/>
                  <a:gd name="T1" fmla="*/ 0 h 27"/>
                  <a:gd name="T2" fmla="*/ 14 w 14"/>
                  <a:gd name="T3" fmla="*/ 22 h 27"/>
                  <a:gd name="T4" fmla="*/ 0 w 14"/>
                  <a:gd name="T5" fmla="*/ 27 h 27"/>
                  <a:gd name="T6" fmla="*/ 0 w 14"/>
                  <a:gd name="T7" fmla="*/ 2 h 27"/>
                  <a:gd name="T8" fmla="*/ 14 w 14"/>
                  <a:gd name="T9" fmla="*/ 0 h 27"/>
                </a:gdLst>
                <a:ahLst/>
                <a:cxnLst>
                  <a:cxn ang="0">
                    <a:pos x="T0" y="T1"/>
                  </a:cxn>
                  <a:cxn ang="0">
                    <a:pos x="T2" y="T3"/>
                  </a:cxn>
                  <a:cxn ang="0">
                    <a:pos x="T4" y="T5"/>
                  </a:cxn>
                  <a:cxn ang="0">
                    <a:pos x="T6" y="T7"/>
                  </a:cxn>
                  <a:cxn ang="0">
                    <a:pos x="T8" y="T9"/>
                  </a:cxn>
                </a:cxnLst>
                <a:rect l="0" t="0" r="r" b="b"/>
                <a:pathLst>
                  <a:path w="14" h="27">
                    <a:moveTo>
                      <a:pt x="14" y="0"/>
                    </a:moveTo>
                    <a:lnTo>
                      <a:pt x="14" y="22"/>
                    </a:lnTo>
                    <a:lnTo>
                      <a:pt x="0" y="27"/>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18" name="Freeform 1366"/>
              <p:cNvSpPr/>
              <p:nvPr/>
            </p:nvSpPr>
            <p:spPr bwMode="auto">
              <a:xfrm>
                <a:off x="5422" y="1930"/>
                <a:ext cx="52" cy="28"/>
              </a:xfrm>
              <a:custGeom>
                <a:avLst/>
                <a:gdLst>
                  <a:gd name="T0" fmla="*/ 52 w 52"/>
                  <a:gd name="T1" fmla="*/ 0 h 28"/>
                  <a:gd name="T2" fmla="*/ 52 w 52"/>
                  <a:gd name="T3" fmla="*/ 16 h 28"/>
                  <a:gd name="T4" fmla="*/ 2 w 52"/>
                  <a:gd name="T5" fmla="*/ 28 h 28"/>
                  <a:gd name="T6" fmla="*/ 2 w 52"/>
                  <a:gd name="T7" fmla="*/ 8 h 28"/>
                  <a:gd name="T8" fmla="*/ 0 w 52"/>
                  <a:gd name="T9" fmla="*/ 6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6"/>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19" name="Freeform 1367"/>
              <p:cNvSpPr/>
              <p:nvPr/>
            </p:nvSpPr>
            <p:spPr bwMode="auto">
              <a:xfrm>
                <a:off x="5320" y="1997"/>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0" name="Freeform 1368"/>
              <p:cNvSpPr/>
              <p:nvPr/>
            </p:nvSpPr>
            <p:spPr bwMode="auto">
              <a:xfrm>
                <a:off x="5364" y="1987"/>
                <a:ext cx="30" cy="34"/>
              </a:xfrm>
              <a:custGeom>
                <a:avLst/>
                <a:gdLst>
                  <a:gd name="T0" fmla="*/ 30 w 30"/>
                  <a:gd name="T1" fmla="*/ 0 h 34"/>
                  <a:gd name="T2" fmla="*/ 30 w 30"/>
                  <a:gd name="T3" fmla="*/ 24 h 34"/>
                  <a:gd name="T4" fmla="*/ 0 w 30"/>
                  <a:gd name="T5" fmla="*/ 34 h 34"/>
                  <a:gd name="T6" fmla="*/ 0 w 30"/>
                  <a:gd name="T7" fmla="*/ 6 h 34"/>
                  <a:gd name="T8" fmla="*/ 30 w 30"/>
                  <a:gd name="T9" fmla="*/ 0 h 34"/>
                </a:gdLst>
                <a:ahLst/>
                <a:cxnLst>
                  <a:cxn ang="0">
                    <a:pos x="T0" y="T1"/>
                  </a:cxn>
                  <a:cxn ang="0">
                    <a:pos x="T2" y="T3"/>
                  </a:cxn>
                  <a:cxn ang="0">
                    <a:pos x="T4" y="T5"/>
                  </a:cxn>
                  <a:cxn ang="0">
                    <a:pos x="T6" y="T7"/>
                  </a:cxn>
                  <a:cxn ang="0">
                    <a:pos x="T8" y="T9"/>
                  </a:cxn>
                </a:cxnLst>
                <a:rect l="0" t="0" r="r" b="b"/>
                <a:pathLst>
                  <a:path w="30" h="34">
                    <a:moveTo>
                      <a:pt x="30" y="0"/>
                    </a:moveTo>
                    <a:lnTo>
                      <a:pt x="30" y="24"/>
                    </a:lnTo>
                    <a:lnTo>
                      <a:pt x="0" y="34"/>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21" name="Freeform 1369"/>
              <p:cNvSpPr/>
              <p:nvPr/>
            </p:nvSpPr>
            <p:spPr bwMode="auto">
              <a:xfrm>
                <a:off x="5424" y="1977"/>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722" name="Freeform 1370"/>
              <p:cNvSpPr/>
              <p:nvPr/>
            </p:nvSpPr>
            <p:spPr bwMode="auto">
              <a:xfrm>
                <a:off x="5460" y="1971"/>
                <a:ext cx="14" cy="20"/>
              </a:xfrm>
              <a:custGeom>
                <a:avLst/>
                <a:gdLst>
                  <a:gd name="T0" fmla="*/ 14 w 14"/>
                  <a:gd name="T1" fmla="*/ 0 h 20"/>
                  <a:gd name="T2" fmla="*/ 14 w 14"/>
                  <a:gd name="T3" fmla="*/ 14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4"/>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23" name="Freeform 1371"/>
              <p:cNvSpPr/>
              <p:nvPr/>
            </p:nvSpPr>
            <p:spPr bwMode="auto">
              <a:xfrm>
                <a:off x="5320" y="2055"/>
                <a:ext cx="22" cy="38"/>
              </a:xfrm>
              <a:custGeom>
                <a:avLst/>
                <a:gdLst>
                  <a:gd name="T0" fmla="*/ 0 w 22"/>
                  <a:gd name="T1" fmla="*/ 6 h 38"/>
                  <a:gd name="T2" fmla="*/ 22 w 22"/>
                  <a:gd name="T3" fmla="*/ 0 h 38"/>
                  <a:gd name="T4" fmla="*/ 22 w 22"/>
                  <a:gd name="T5" fmla="*/ 28 h 38"/>
                  <a:gd name="T6" fmla="*/ 0 w 22"/>
                  <a:gd name="T7" fmla="*/ 38 h 38"/>
                  <a:gd name="T8" fmla="*/ 0 w 22"/>
                  <a:gd name="T9" fmla="*/ 6 h 38"/>
                </a:gdLst>
                <a:ahLst/>
                <a:cxnLst>
                  <a:cxn ang="0">
                    <a:pos x="T0" y="T1"/>
                  </a:cxn>
                  <a:cxn ang="0">
                    <a:pos x="T2" y="T3"/>
                  </a:cxn>
                  <a:cxn ang="0">
                    <a:pos x="T4" y="T5"/>
                  </a:cxn>
                  <a:cxn ang="0">
                    <a:pos x="T6" y="T7"/>
                  </a:cxn>
                  <a:cxn ang="0">
                    <a:pos x="T8" y="T9"/>
                  </a:cxn>
                </a:cxnLst>
                <a:rect l="0" t="0" r="r" b="b"/>
                <a:pathLst>
                  <a:path w="22" h="38">
                    <a:moveTo>
                      <a:pt x="0" y="6"/>
                    </a:moveTo>
                    <a:lnTo>
                      <a:pt x="22" y="0"/>
                    </a:lnTo>
                    <a:lnTo>
                      <a:pt x="22"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4" name="Freeform 1372"/>
              <p:cNvSpPr/>
              <p:nvPr/>
            </p:nvSpPr>
            <p:spPr bwMode="auto">
              <a:xfrm>
                <a:off x="5358" y="2027"/>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725" name="Freeform 1373"/>
              <p:cNvSpPr/>
              <p:nvPr/>
            </p:nvSpPr>
            <p:spPr bwMode="auto">
              <a:xfrm>
                <a:off x="5436" y="2009"/>
                <a:ext cx="38" cy="32"/>
              </a:xfrm>
              <a:custGeom>
                <a:avLst/>
                <a:gdLst>
                  <a:gd name="T0" fmla="*/ 38 w 38"/>
                  <a:gd name="T1" fmla="*/ 0 h 32"/>
                  <a:gd name="T2" fmla="*/ 38 w 38"/>
                  <a:gd name="T3" fmla="*/ 16 h 32"/>
                  <a:gd name="T4" fmla="*/ 0 w 38"/>
                  <a:gd name="T5" fmla="*/ 32 h 32"/>
                  <a:gd name="T6" fmla="*/ 0 w 38"/>
                  <a:gd name="T7" fmla="*/ 12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2"/>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726" name="Freeform 1374"/>
              <p:cNvSpPr/>
              <p:nvPr/>
            </p:nvSpPr>
            <p:spPr bwMode="auto">
              <a:xfrm>
                <a:off x="5320" y="2097"/>
                <a:ext cx="42" cy="50"/>
              </a:xfrm>
              <a:custGeom>
                <a:avLst/>
                <a:gdLst>
                  <a:gd name="T0" fmla="*/ 0 w 42"/>
                  <a:gd name="T1" fmla="*/ 20 h 50"/>
                  <a:gd name="T2" fmla="*/ 42 w 42"/>
                  <a:gd name="T3" fmla="*/ 0 h 50"/>
                  <a:gd name="T4" fmla="*/ 42 w 42"/>
                  <a:gd name="T5" fmla="*/ 28 h 50"/>
                  <a:gd name="T6" fmla="*/ 0 w 42"/>
                  <a:gd name="T7" fmla="*/ 50 h 50"/>
                  <a:gd name="T8" fmla="*/ 0 w 42"/>
                  <a:gd name="T9" fmla="*/ 20 h 50"/>
                </a:gdLst>
                <a:ahLst/>
                <a:cxnLst>
                  <a:cxn ang="0">
                    <a:pos x="T0" y="T1"/>
                  </a:cxn>
                  <a:cxn ang="0">
                    <a:pos x="T2" y="T3"/>
                  </a:cxn>
                  <a:cxn ang="0">
                    <a:pos x="T4" y="T5"/>
                  </a:cxn>
                  <a:cxn ang="0">
                    <a:pos x="T6" y="T7"/>
                  </a:cxn>
                  <a:cxn ang="0">
                    <a:pos x="T8" y="T9"/>
                  </a:cxn>
                </a:cxnLst>
                <a:rect l="0" t="0" r="r" b="b"/>
                <a:pathLst>
                  <a:path w="42" h="50">
                    <a:moveTo>
                      <a:pt x="0" y="20"/>
                    </a:moveTo>
                    <a:lnTo>
                      <a:pt x="42" y="0"/>
                    </a:lnTo>
                    <a:lnTo>
                      <a:pt x="42" y="28"/>
                    </a:lnTo>
                    <a:lnTo>
                      <a:pt x="0" y="50"/>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727" name="Freeform 1375"/>
              <p:cNvSpPr/>
              <p:nvPr/>
            </p:nvSpPr>
            <p:spPr bwMode="auto">
              <a:xfrm>
                <a:off x="5392" y="2063"/>
                <a:ext cx="50" cy="46"/>
              </a:xfrm>
              <a:custGeom>
                <a:avLst/>
                <a:gdLst>
                  <a:gd name="T0" fmla="*/ 0 w 50"/>
                  <a:gd name="T1" fmla="*/ 22 h 46"/>
                  <a:gd name="T2" fmla="*/ 50 w 50"/>
                  <a:gd name="T3" fmla="*/ 0 h 46"/>
                  <a:gd name="T4" fmla="*/ 50 w 50"/>
                  <a:gd name="T5" fmla="*/ 20 h 46"/>
                  <a:gd name="T6" fmla="*/ 0 w 50"/>
                  <a:gd name="T7" fmla="*/ 46 h 46"/>
                  <a:gd name="T8" fmla="*/ 0 w 50"/>
                  <a:gd name="T9" fmla="*/ 22 h 46"/>
                </a:gdLst>
                <a:ahLst/>
                <a:cxnLst>
                  <a:cxn ang="0">
                    <a:pos x="T0" y="T1"/>
                  </a:cxn>
                  <a:cxn ang="0">
                    <a:pos x="T2" y="T3"/>
                  </a:cxn>
                  <a:cxn ang="0">
                    <a:pos x="T4" y="T5"/>
                  </a:cxn>
                  <a:cxn ang="0">
                    <a:pos x="T6" y="T7"/>
                  </a:cxn>
                  <a:cxn ang="0">
                    <a:pos x="T8" y="T9"/>
                  </a:cxn>
                </a:cxnLst>
                <a:rect l="0" t="0" r="r" b="b"/>
                <a:pathLst>
                  <a:path w="50" h="46">
                    <a:moveTo>
                      <a:pt x="0" y="22"/>
                    </a:moveTo>
                    <a:lnTo>
                      <a:pt x="50" y="0"/>
                    </a:lnTo>
                    <a:lnTo>
                      <a:pt x="50" y="20"/>
                    </a:lnTo>
                    <a:lnTo>
                      <a:pt x="0" y="46"/>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28" name="Freeform 1376"/>
              <p:cNvSpPr/>
              <p:nvPr/>
            </p:nvSpPr>
            <p:spPr bwMode="auto">
              <a:xfrm>
                <a:off x="5456" y="2049"/>
                <a:ext cx="18" cy="26"/>
              </a:xfrm>
              <a:custGeom>
                <a:avLst/>
                <a:gdLst>
                  <a:gd name="T0" fmla="*/ 18 w 18"/>
                  <a:gd name="T1" fmla="*/ 0 h 26"/>
                  <a:gd name="T2" fmla="*/ 18 w 18"/>
                  <a:gd name="T3" fmla="*/ 16 h 26"/>
                  <a:gd name="T4" fmla="*/ 0 w 18"/>
                  <a:gd name="T5" fmla="*/ 26 h 26"/>
                  <a:gd name="T6" fmla="*/ 0 w 18"/>
                  <a:gd name="T7" fmla="*/ 8 h 26"/>
                  <a:gd name="T8" fmla="*/ 18 w 18"/>
                  <a:gd name="T9" fmla="*/ 0 h 26"/>
                </a:gdLst>
                <a:ahLst/>
                <a:cxnLst>
                  <a:cxn ang="0">
                    <a:pos x="T0" y="T1"/>
                  </a:cxn>
                  <a:cxn ang="0">
                    <a:pos x="T2" y="T3"/>
                  </a:cxn>
                  <a:cxn ang="0">
                    <a:pos x="T4" y="T5"/>
                  </a:cxn>
                  <a:cxn ang="0">
                    <a:pos x="T6" y="T7"/>
                  </a:cxn>
                  <a:cxn ang="0">
                    <a:pos x="T8" y="T9"/>
                  </a:cxn>
                </a:cxnLst>
                <a:rect l="0" t="0" r="r" b="b"/>
                <a:pathLst>
                  <a:path w="18" h="26">
                    <a:moveTo>
                      <a:pt x="18" y="0"/>
                    </a:moveTo>
                    <a:lnTo>
                      <a:pt x="18" y="16"/>
                    </a:lnTo>
                    <a:lnTo>
                      <a:pt x="0" y="26"/>
                    </a:lnTo>
                    <a:lnTo>
                      <a:pt x="0" y="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729" name="Freeform 1377"/>
              <p:cNvSpPr/>
              <p:nvPr/>
            </p:nvSpPr>
            <p:spPr bwMode="auto">
              <a:xfrm>
                <a:off x="5320" y="2159"/>
                <a:ext cx="24" cy="44"/>
              </a:xfrm>
              <a:custGeom>
                <a:avLst/>
                <a:gdLst>
                  <a:gd name="T0" fmla="*/ 0 w 24"/>
                  <a:gd name="T1" fmla="*/ 14 h 44"/>
                  <a:gd name="T2" fmla="*/ 24 w 24"/>
                  <a:gd name="T3" fmla="*/ 0 h 44"/>
                  <a:gd name="T4" fmla="*/ 24 w 24"/>
                  <a:gd name="T5" fmla="*/ 30 h 44"/>
                  <a:gd name="T6" fmla="*/ 0 w 24"/>
                  <a:gd name="T7" fmla="*/ 44 h 44"/>
                  <a:gd name="T8" fmla="*/ 0 w 24"/>
                  <a:gd name="T9" fmla="*/ 14 h 44"/>
                </a:gdLst>
                <a:ahLst/>
                <a:cxnLst>
                  <a:cxn ang="0">
                    <a:pos x="T0" y="T1"/>
                  </a:cxn>
                  <a:cxn ang="0">
                    <a:pos x="T2" y="T3"/>
                  </a:cxn>
                  <a:cxn ang="0">
                    <a:pos x="T4" y="T5"/>
                  </a:cxn>
                  <a:cxn ang="0">
                    <a:pos x="T6" y="T7"/>
                  </a:cxn>
                  <a:cxn ang="0">
                    <a:pos x="T8" y="T9"/>
                  </a:cxn>
                </a:cxnLst>
                <a:rect l="0" t="0" r="r" b="b"/>
                <a:pathLst>
                  <a:path w="24" h="44">
                    <a:moveTo>
                      <a:pt x="0" y="14"/>
                    </a:moveTo>
                    <a:lnTo>
                      <a:pt x="24" y="0"/>
                    </a:lnTo>
                    <a:lnTo>
                      <a:pt x="24" y="30"/>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30" name="Freeform 1378"/>
              <p:cNvSpPr/>
              <p:nvPr/>
            </p:nvSpPr>
            <p:spPr bwMode="auto">
              <a:xfrm>
                <a:off x="5360" y="2133"/>
                <a:ext cx="34" cy="46"/>
              </a:xfrm>
              <a:custGeom>
                <a:avLst/>
                <a:gdLst>
                  <a:gd name="T0" fmla="*/ 34 w 34"/>
                  <a:gd name="T1" fmla="*/ 0 h 46"/>
                  <a:gd name="T2" fmla="*/ 34 w 34"/>
                  <a:gd name="T3" fmla="*/ 24 h 46"/>
                  <a:gd name="T4" fmla="*/ 0 w 34"/>
                  <a:gd name="T5" fmla="*/ 46 h 46"/>
                  <a:gd name="T6" fmla="*/ 0 w 34"/>
                  <a:gd name="T7" fmla="*/ 18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4"/>
                    </a:lnTo>
                    <a:lnTo>
                      <a:pt x="0" y="46"/>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1" name="Freeform 1379"/>
              <p:cNvSpPr/>
              <p:nvPr/>
            </p:nvSpPr>
            <p:spPr bwMode="auto">
              <a:xfrm>
                <a:off x="5420" y="2113"/>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32" name="Freeform 1380"/>
              <p:cNvSpPr/>
              <p:nvPr/>
            </p:nvSpPr>
            <p:spPr bwMode="auto">
              <a:xfrm>
                <a:off x="5446" y="2091"/>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33" name="Freeform 1381"/>
              <p:cNvSpPr/>
              <p:nvPr/>
            </p:nvSpPr>
            <p:spPr bwMode="auto">
              <a:xfrm>
                <a:off x="5320" y="2201"/>
                <a:ext cx="40" cy="54"/>
              </a:xfrm>
              <a:custGeom>
                <a:avLst/>
                <a:gdLst>
                  <a:gd name="T0" fmla="*/ 0 w 40"/>
                  <a:gd name="T1" fmla="*/ 22 h 54"/>
                  <a:gd name="T2" fmla="*/ 40 w 40"/>
                  <a:gd name="T3" fmla="*/ 0 h 54"/>
                  <a:gd name="T4" fmla="*/ 40 w 40"/>
                  <a:gd name="T5" fmla="*/ 26 h 54"/>
                  <a:gd name="T6" fmla="*/ 0 w 40"/>
                  <a:gd name="T7" fmla="*/ 54 h 54"/>
                  <a:gd name="T8" fmla="*/ 0 w 40"/>
                  <a:gd name="T9" fmla="*/ 22 h 54"/>
                </a:gdLst>
                <a:ahLst/>
                <a:cxnLst>
                  <a:cxn ang="0">
                    <a:pos x="T0" y="T1"/>
                  </a:cxn>
                  <a:cxn ang="0">
                    <a:pos x="T2" y="T3"/>
                  </a:cxn>
                  <a:cxn ang="0">
                    <a:pos x="T4" y="T5"/>
                  </a:cxn>
                  <a:cxn ang="0">
                    <a:pos x="T6" y="T7"/>
                  </a:cxn>
                  <a:cxn ang="0">
                    <a:pos x="T8" y="T9"/>
                  </a:cxn>
                </a:cxnLst>
                <a:rect l="0" t="0" r="r" b="b"/>
                <a:pathLst>
                  <a:path w="40" h="54">
                    <a:moveTo>
                      <a:pt x="0" y="22"/>
                    </a:moveTo>
                    <a:lnTo>
                      <a:pt x="40" y="0"/>
                    </a:lnTo>
                    <a:lnTo>
                      <a:pt x="40" y="26"/>
                    </a:lnTo>
                    <a:lnTo>
                      <a:pt x="0" y="54"/>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34" name="Freeform 1382"/>
              <p:cNvSpPr/>
              <p:nvPr/>
            </p:nvSpPr>
            <p:spPr bwMode="auto">
              <a:xfrm>
                <a:off x="5374" y="2171"/>
                <a:ext cx="34" cy="46"/>
              </a:xfrm>
              <a:custGeom>
                <a:avLst/>
                <a:gdLst>
                  <a:gd name="T0" fmla="*/ 34 w 34"/>
                  <a:gd name="T1" fmla="*/ 0 h 46"/>
                  <a:gd name="T2" fmla="*/ 34 w 34"/>
                  <a:gd name="T3" fmla="*/ 22 h 46"/>
                  <a:gd name="T4" fmla="*/ 0 w 34"/>
                  <a:gd name="T5" fmla="*/ 46 h 46"/>
                  <a:gd name="T6" fmla="*/ 0 w 34"/>
                  <a:gd name="T7" fmla="*/ 20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2"/>
                    </a:lnTo>
                    <a:lnTo>
                      <a:pt x="0" y="46"/>
                    </a:lnTo>
                    <a:lnTo>
                      <a:pt x="0" y="20"/>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5" name="Freeform 1383"/>
              <p:cNvSpPr/>
              <p:nvPr/>
            </p:nvSpPr>
            <p:spPr bwMode="auto">
              <a:xfrm>
                <a:off x="5424" y="2133"/>
                <a:ext cx="50" cy="50"/>
              </a:xfrm>
              <a:custGeom>
                <a:avLst/>
                <a:gdLst>
                  <a:gd name="T0" fmla="*/ 50 w 50"/>
                  <a:gd name="T1" fmla="*/ 0 h 50"/>
                  <a:gd name="T2" fmla="*/ 50 w 50"/>
                  <a:gd name="T3" fmla="*/ 16 h 50"/>
                  <a:gd name="T4" fmla="*/ 0 w 50"/>
                  <a:gd name="T5" fmla="*/ 50 h 50"/>
                  <a:gd name="T6" fmla="*/ 0 w 50"/>
                  <a:gd name="T7" fmla="*/ 30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30"/>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736" name="Freeform 1384"/>
              <p:cNvSpPr/>
              <p:nvPr/>
            </p:nvSpPr>
            <p:spPr bwMode="auto">
              <a:xfrm>
                <a:off x="5320" y="2259"/>
                <a:ext cx="22" cy="46"/>
              </a:xfrm>
              <a:custGeom>
                <a:avLst/>
                <a:gdLst>
                  <a:gd name="T0" fmla="*/ 0 w 22"/>
                  <a:gd name="T1" fmla="*/ 16 h 46"/>
                  <a:gd name="T2" fmla="*/ 22 w 22"/>
                  <a:gd name="T3" fmla="*/ 0 h 46"/>
                  <a:gd name="T4" fmla="*/ 22 w 22"/>
                  <a:gd name="T5" fmla="*/ 30 h 46"/>
                  <a:gd name="T6" fmla="*/ 0 w 22"/>
                  <a:gd name="T7" fmla="*/ 46 h 46"/>
                  <a:gd name="T8" fmla="*/ 0 w 22"/>
                  <a:gd name="T9" fmla="*/ 16 h 46"/>
                </a:gdLst>
                <a:ahLst/>
                <a:cxnLst>
                  <a:cxn ang="0">
                    <a:pos x="T0" y="T1"/>
                  </a:cxn>
                  <a:cxn ang="0">
                    <a:pos x="T2" y="T3"/>
                  </a:cxn>
                  <a:cxn ang="0">
                    <a:pos x="T4" y="T5"/>
                  </a:cxn>
                  <a:cxn ang="0">
                    <a:pos x="T6" y="T7"/>
                  </a:cxn>
                  <a:cxn ang="0">
                    <a:pos x="T8" y="T9"/>
                  </a:cxn>
                </a:cxnLst>
                <a:rect l="0" t="0" r="r" b="b"/>
                <a:pathLst>
                  <a:path w="22" h="46">
                    <a:moveTo>
                      <a:pt x="0" y="16"/>
                    </a:moveTo>
                    <a:lnTo>
                      <a:pt x="22" y="0"/>
                    </a:lnTo>
                    <a:lnTo>
                      <a:pt x="22" y="30"/>
                    </a:lnTo>
                    <a:lnTo>
                      <a:pt x="0" y="46"/>
                    </a:lnTo>
                    <a:lnTo>
                      <a:pt x="0" y="16"/>
                    </a:lnTo>
                    <a:close/>
                  </a:path>
                </a:pathLst>
              </a:custGeom>
              <a:grpFill/>
              <a:ln>
                <a:noFill/>
              </a:ln>
            </p:spPr>
            <p:txBody>
              <a:bodyPr vert="horz" wrap="square" lIns="91440" tIns="45720" rIns="91440" bIns="45720" numCol="1" anchor="t" anchorCtr="0" compatLnSpc="1"/>
              <a:lstStyle/>
              <a:p>
                <a:endParaRPr lang="zh-CN" altLang="en-US"/>
              </a:p>
            </p:txBody>
          </p:sp>
          <p:sp>
            <p:nvSpPr>
              <p:cNvPr id="737" name="Freeform 1385"/>
              <p:cNvSpPr/>
              <p:nvPr/>
            </p:nvSpPr>
            <p:spPr bwMode="auto">
              <a:xfrm>
                <a:off x="5358" y="2195"/>
                <a:ext cx="82" cy="82"/>
              </a:xfrm>
              <a:custGeom>
                <a:avLst/>
                <a:gdLst>
                  <a:gd name="T0" fmla="*/ 82 w 82"/>
                  <a:gd name="T1" fmla="*/ 0 h 82"/>
                  <a:gd name="T2" fmla="*/ 82 w 82"/>
                  <a:gd name="T3" fmla="*/ 20 h 82"/>
                  <a:gd name="T4" fmla="*/ 0 w 82"/>
                  <a:gd name="T5" fmla="*/ 82 h 82"/>
                  <a:gd name="T6" fmla="*/ 0 w 82"/>
                  <a:gd name="T7" fmla="*/ 54 h 82"/>
                  <a:gd name="T8" fmla="*/ 82 w 82"/>
                  <a:gd name="T9" fmla="*/ 0 h 82"/>
                </a:gdLst>
                <a:ahLst/>
                <a:cxnLst>
                  <a:cxn ang="0">
                    <a:pos x="T0" y="T1"/>
                  </a:cxn>
                  <a:cxn ang="0">
                    <a:pos x="T2" y="T3"/>
                  </a:cxn>
                  <a:cxn ang="0">
                    <a:pos x="T4" y="T5"/>
                  </a:cxn>
                  <a:cxn ang="0">
                    <a:pos x="T6" y="T7"/>
                  </a:cxn>
                  <a:cxn ang="0">
                    <a:pos x="T8" y="T9"/>
                  </a:cxn>
                </a:cxnLst>
                <a:rect l="0" t="0" r="r" b="b"/>
                <a:pathLst>
                  <a:path w="82" h="82">
                    <a:moveTo>
                      <a:pt x="82" y="0"/>
                    </a:moveTo>
                    <a:lnTo>
                      <a:pt x="82" y="20"/>
                    </a:lnTo>
                    <a:lnTo>
                      <a:pt x="0" y="82"/>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738" name="Freeform 1386"/>
              <p:cNvSpPr/>
              <p:nvPr/>
            </p:nvSpPr>
            <p:spPr bwMode="auto">
              <a:xfrm>
                <a:off x="5454" y="2173"/>
                <a:ext cx="20" cy="30"/>
              </a:xfrm>
              <a:custGeom>
                <a:avLst/>
                <a:gdLst>
                  <a:gd name="T0" fmla="*/ 20 w 20"/>
                  <a:gd name="T1" fmla="*/ 0 h 30"/>
                  <a:gd name="T2" fmla="*/ 20 w 20"/>
                  <a:gd name="T3" fmla="*/ 16 h 30"/>
                  <a:gd name="T4" fmla="*/ 0 w 20"/>
                  <a:gd name="T5" fmla="*/ 30 h 30"/>
                  <a:gd name="T6" fmla="*/ 0 w 20"/>
                  <a:gd name="T7" fmla="*/ 12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2"/>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39" name="Freeform 1387"/>
              <p:cNvSpPr/>
              <p:nvPr/>
            </p:nvSpPr>
            <p:spPr bwMode="auto">
              <a:xfrm>
                <a:off x="5392" y="2259"/>
                <a:ext cx="20" cy="38"/>
              </a:xfrm>
              <a:custGeom>
                <a:avLst/>
                <a:gdLst>
                  <a:gd name="T0" fmla="*/ 20 w 20"/>
                  <a:gd name="T1" fmla="*/ 0 h 38"/>
                  <a:gd name="T2" fmla="*/ 20 w 20"/>
                  <a:gd name="T3" fmla="*/ 22 h 38"/>
                  <a:gd name="T4" fmla="*/ 0 w 20"/>
                  <a:gd name="T5" fmla="*/ 38 h 38"/>
                  <a:gd name="T6" fmla="*/ 0 w 20"/>
                  <a:gd name="T7" fmla="*/ 14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lnTo>
                      <a:pt x="20" y="22"/>
                    </a:lnTo>
                    <a:lnTo>
                      <a:pt x="0" y="38"/>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0" name="Freeform 1388"/>
              <p:cNvSpPr/>
              <p:nvPr/>
            </p:nvSpPr>
            <p:spPr bwMode="auto">
              <a:xfrm>
                <a:off x="5454" y="2215"/>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1" name="Freeform 1389"/>
              <p:cNvSpPr/>
              <p:nvPr/>
            </p:nvSpPr>
            <p:spPr bwMode="auto">
              <a:xfrm>
                <a:off x="5320" y="2349"/>
                <a:ext cx="32" cy="56"/>
              </a:xfrm>
              <a:custGeom>
                <a:avLst/>
                <a:gdLst>
                  <a:gd name="T0" fmla="*/ 0 w 32"/>
                  <a:gd name="T1" fmla="*/ 26 h 56"/>
                  <a:gd name="T2" fmla="*/ 32 w 32"/>
                  <a:gd name="T3" fmla="*/ 0 h 56"/>
                  <a:gd name="T4" fmla="*/ 32 w 32"/>
                  <a:gd name="T5" fmla="*/ 28 h 56"/>
                  <a:gd name="T6" fmla="*/ 0 w 32"/>
                  <a:gd name="T7" fmla="*/ 56 h 56"/>
                  <a:gd name="T8" fmla="*/ 0 w 32"/>
                  <a:gd name="T9" fmla="*/ 26 h 56"/>
                </a:gdLst>
                <a:ahLst/>
                <a:cxnLst>
                  <a:cxn ang="0">
                    <a:pos x="T0" y="T1"/>
                  </a:cxn>
                  <a:cxn ang="0">
                    <a:pos x="T2" y="T3"/>
                  </a:cxn>
                  <a:cxn ang="0">
                    <a:pos x="T4" y="T5"/>
                  </a:cxn>
                  <a:cxn ang="0">
                    <a:pos x="T6" y="T7"/>
                  </a:cxn>
                  <a:cxn ang="0">
                    <a:pos x="T8" y="T9"/>
                  </a:cxn>
                </a:cxnLst>
                <a:rect l="0" t="0" r="r" b="b"/>
                <a:pathLst>
                  <a:path w="32" h="56">
                    <a:moveTo>
                      <a:pt x="0" y="26"/>
                    </a:moveTo>
                    <a:lnTo>
                      <a:pt x="32" y="0"/>
                    </a:lnTo>
                    <a:lnTo>
                      <a:pt x="32"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42" name="Freeform 1390"/>
              <p:cNvSpPr/>
              <p:nvPr/>
            </p:nvSpPr>
            <p:spPr bwMode="auto">
              <a:xfrm>
                <a:off x="5366" y="2293"/>
                <a:ext cx="58" cy="70"/>
              </a:xfrm>
              <a:custGeom>
                <a:avLst/>
                <a:gdLst>
                  <a:gd name="T0" fmla="*/ 58 w 58"/>
                  <a:gd name="T1" fmla="*/ 0 h 70"/>
                  <a:gd name="T2" fmla="*/ 58 w 58"/>
                  <a:gd name="T3" fmla="*/ 20 h 70"/>
                  <a:gd name="T4" fmla="*/ 0 w 58"/>
                  <a:gd name="T5" fmla="*/ 70 h 70"/>
                  <a:gd name="T6" fmla="*/ 0 w 58"/>
                  <a:gd name="T7" fmla="*/ 44 h 70"/>
                  <a:gd name="T8" fmla="*/ 58 w 58"/>
                  <a:gd name="T9" fmla="*/ 0 h 70"/>
                </a:gdLst>
                <a:ahLst/>
                <a:cxnLst>
                  <a:cxn ang="0">
                    <a:pos x="T0" y="T1"/>
                  </a:cxn>
                  <a:cxn ang="0">
                    <a:pos x="T2" y="T3"/>
                  </a:cxn>
                  <a:cxn ang="0">
                    <a:pos x="T4" y="T5"/>
                  </a:cxn>
                  <a:cxn ang="0">
                    <a:pos x="T6" y="T7"/>
                  </a:cxn>
                  <a:cxn ang="0">
                    <a:pos x="T8" y="T9"/>
                  </a:cxn>
                </a:cxnLst>
                <a:rect l="0" t="0" r="r" b="b"/>
                <a:pathLst>
                  <a:path w="58" h="70">
                    <a:moveTo>
                      <a:pt x="58" y="0"/>
                    </a:moveTo>
                    <a:lnTo>
                      <a:pt x="58" y="20"/>
                    </a:lnTo>
                    <a:lnTo>
                      <a:pt x="0" y="70"/>
                    </a:lnTo>
                    <a:lnTo>
                      <a:pt x="0" y="4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743" name="Freeform 1391"/>
              <p:cNvSpPr/>
              <p:nvPr/>
            </p:nvSpPr>
            <p:spPr bwMode="auto">
              <a:xfrm>
                <a:off x="5440" y="2255"/>
                <a:ext cx="34" cy="46"/>
              </a:xfrm>
              <a:custGeom>
                <a:avLst/>
                <a:gdLst>
                  <a:gd name="T0" fmla="*/ 34 w 34"/>
                  <a:gd name="T1" fmla="*/ 0 h 46"/>
                  <a:gd name="T2" fmla="*/ 34 w 34"/>
                  <a:gd name="T3" fmla="*/ 14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4"/>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44" name="Freeform 1392"/>
              <p:cNvSpPr/>
              <p:nvPr/>
            </p:nvSpPr>
            <p:spPr bwMode="auto">
              <a:xfrm>
                <a:off x="5320" y="2409"/>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5" name="Freeform 1393"/>
              <p:cNvSpPr/>
              <p:nvPr/>
            </p:nvSpPr>
            <p:spPr bwMode="auto">
              <a:xfrm>
                <a:off x="5352" y="2351"/>
                <a:ext cx="54" cy="74"/>
              </a:xfrm>
              <a:custGeom>
                <a:avLst/>
                <a:gdLst>
                  <a:gd name="T0" fmla="*/ 54 w 54"/>
                  <a:gd name="T1" fmla="*/ 0 h 74"/>
                  <a:gd name="T2" fmla="*/ 54 w 54"/>
                  <a:gd name="T3" fmla="*/ 22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2"/>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746" name="Freeform 1394"/>
              <p:cNvSpPr/>
              <p:nvPr/>
            </p:nvSpPr>
            <p:spPr bwMode="auto">
              <a:xfrm>
                <a:off x="5422" y="2295"/>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47" name="Freeform 1395"/>
              <p:cNvSpPr/>
              <p:nvPr/>
            </p:nvSpPr>
            <p:spPr bwMode="auto">
              <a:xfrm>
                <a:off x="5320" y="2443"/>
                <a:ext cx="38" cy="64"/>
              </a:xfrm>
              <a:custGeom>
                <a:avLst/>
                <a:gdLst>
                  <a:gd name="T0" fmla="*/ 0 w 38"/>
                  <a:gd name="T1" fmla="*/ 34 h 64"/>
                  <a:gd name="T2" fmla="*/ 38 w 38"/>
                  <a:gd name="T3" fmla="*/ 0 h 64"/>
                  <a:gd name="T4" fmla="*/ 38 w 38"/>
                  <a:gd name="T5" fmla="*/ 28 h 64"/>
                  <a:gd name="T6" fmla="*/ 0 w 38"/>
                  <a:gd name="T7" fmla="*/ 64 h 64"/>
                  <a:gd name="T8" fmla="*/ 0 w 38"/>
                  <a:gd name="T9" fmla="*/ 34 h 64"/>
                </a:gdLst>
                <a:ahLst/>
                <a:cxnLst>
                  <a:cxn ang="0">
                    <a:pos x="T0" y="T1"/>
                  </a:cxn>
                  <a:cxn ang="0">
                    <a:pos x="T2" y="T3"/>
                  </a:cxn>
                  <a:cxn ang="0">
                    <a:pos x="T4" y="T5"/>
                  </a:cxn>
                  <a:cxn ang="0">
                    <a:pos x="T6" y="T7"/>
                  </a:cxn>
                  <a:cxn ang="0">
                    <a:pos x="T8" y="T9"/>
                  </a:cxn>
                </a:cxnLst>
                <a:rect l="0" t="0" r="r" b="b"/>
                <a:pathLst>
                  <a:path w="38" h="64">
                    <a:moveTo>
                      <a:pt x="0" y="34"/>
                    </a:moveTo>
                    <a:lnTo>
                      <a:pt x="38" y="0"/>
                    </a:lnTo>
                    <a:lnTo>
                      <a:pt x="38" y="28"/>
                    </a:lnTo>
                    <a:lnTo>
                      <a:pt x="0" y="64"/>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748" name="Freeform 1396"/>
              <p:cNvSpPr/>
              <p:nvPr/>
            </p:nvSpPr>
            <p:spPr bwMode="auto">
              <a:xfrm>
                <a:off x="5372" y="2415"/>
                <a:ext cx="16" cy="40"/>
              </a:xfrm>
              <a:custGeom>
                <a:avLst/>
                <a:gdLst>
                  <a:gd name="T0" fmla="*/ 0 w 16"/>
                  <a:gd name="T1" fmla="*/ 14 h 40"/>
                  <a:gd name="T2" fmla="*/ 16 w 16"/>
                  <a:gd name="T3" fmla="*/ 0 h 40"/>
                  <a:gd name="T4" fmla="*/ 16 w 16"/>
                  <a:gd name="T5" fmla="*/ 24 h 40"/>
                  <a:gd name="T6" fmla="*/ 0 w 16"/>
                  <a:gd name="T7" fmla="*/ 40 h 40"/>
                  <a:gd name="T8" fmla="*/ 0 w 16"/>
                  <a:gd name="T9" fmla="*/ 14 h 40"/>
                </a:gdLst>
                <a:ahLst/>
                <a:cxnLst>
                  <a:cxn ang="0">
                    <a:pos x="T0" y="T1"/>
                  </a:cxn>
                  <a:cxn ang="0">
                    <a:pos x="T2" y="T3"/>
                  </a:cxn>
                  <a:cxn ang="0">
                    <a:pos x="T4" y="T5"/>
                  </a:cxn>
                  <a:cxn ang="0">
                    <a:pos x="T6" y="T7"/>
                  </a:cxn>
                  <a:cxn ang="0">
                    <a:pos x="T8" y="T9"/>
                  </a:cxn>
                </a:cxnLst>
                <a:rect l="0" t="0" r="r" b="b"/>
                <a:pathLst>
                  <a:path w="16" h="40">
                    <a:moveTo>
                      <a:pt x="0" y="14"/>
                    </a:moveTo>
                    <a:lnTo>
                      <a:pt x="16" y="0"/>
                    </a:lnTo>
                    <a:lnTo>
                      <a:pt x="16" y="24"/>
                    </a:lnTo>
                    <a:lnTo>
                      <a:pt x="0" y="40"/>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9" name="Freeform 1397"/>
              <p:cNvSpPr/>
              <p:nvPr/>
            </p:nvSpPr>
            <p:spPr bwMode="auto">
              <a:xfrm>
                <a:off x="5402" y="2375"/>
                <a:ext cx="30" cy="50"/>
              </a:xfrm>
              <a:custGeom>
                <a:avLst/>
                <a:gdLst>
                  <a:gd name="T0" fmla="*/ 30 w 30"/>
                  <a:gd name="T1" fmla="*/ 0 h 50"/>
                  <a:gd name="T2" fmla="*/ 30 w 30"/>
                  <a:gd name="T3" fmla="*/ 20 h 50"/>
                  <a:gd name="T4" fmla="*/ 0 w 30"/>
                  <a:gd name="T5" fmla="*/ 50 h 50"/>
                  <a:gd name="T6" fmla="*/ 0 w 30"/>
                  <a:gd name="T7" fmla="*/ 26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50" name="Freeform 1398"/>
              <p:cNvSpPr/>
              <p:nvPr/>
            </p:nvSpPr>
            <p:spPr bwMode="auto">
              <a:xfrm>
                <a:off x="5446" y="2337"/>
                <a:ext cx="28" cy="44"/>
              </a:xfrm>
              <a:custGeom>
                <a:avLst/>
                <a:gdLst>
                  <a:gd name="T0" fmla="*/ 28 w 28"/>
                  <a:gd name="T1" fmla="*/ 0 h 44"/>
                  <a:gd name="T2" fmla="*/ 28 w 28"/>
                  <a:gd name="T3" fmla="*/ 16 h 44"/>
                  <a:gd name="T4" fmla="*/ 0 w 28"/>
                  <a:gd name="T5" fmla="*/ 44 h 44"/>
                  <a:gd name="T6" fmla="*/ 0 w 28"/>
                  <a:gd name="T7" fmla="*/ 24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51" name="Freeform 1399"/>
              <p:cNvSpPr/>
              <p:nvPr/>
            </p:nvSpPr>
            <p:spPr bwMode="auto">
              <a:xfrm>
                <a:off x="5320" y="2499"/>
                <a:ext cx="26" cy="58"/>
              </a:xfrm>
              <a:custGeom>
                <a:avLst/>
                <a:gdLst>
                  <a:gd name="T0" fmla="*/ 0 w 26"/>
                  <a:gd name="T1" fmla="*/ 26 h 58"/>
                  <a:gd name="T2" fmla="*/ 26 w 26"/>
                  <a:gd name="T3" fmla="*/ 0 h 58"/>
                  <a:gd name="T4" fmla="*/ 26 w 26"/>
                  <a:gd name="T5" fmla="*/ 30 h 58"/>
                  <a:gd name="T6" fmla="*/ 0 w 26"/>
                  <a:gd name="T7" fmla="*/ 58 h 58"/>
                  <a:gd name="T8" fmla="*/ 0 w 26"/>
                  <a:gd name="T9" fmla="*/ 26 h 58"/>
                </a:gdLst>
                <a:ahLst/>
                <a:cxnLst>
                  <a:cxn ang="0">
                    <a:pos x="T0" y="T1"/>
                  </a:cxn>
                  <a:cxn ang="0">
                    <a:pos x="T2" y="T3"/>
                  </a:cxn>
                  <a:cxn ang="0">
                    <a:pos x="T4" y="T5"/>
                  </a:cxn>
                  <a:cxn ang="0">
                    <a:pos x="T6" y="T7"/>
                  </a:cxn>
                  <a:cxn ang="0">
                    <a:pos x="T8" y="T9"/>
                  </a:cxn>
                </a:cxnLst>
                <a:rect l="0" t="0" r="r" b="b"/>
                <a:pathLst>
                  <a:path w="26" h="58">
                    <a:moveTo>
                      <a:pt x="0" y="26"/>
                    </a:moveTo>
                    <a:lnTo>
                      <a:pt x="26" y="0"/>
                    </a:lnTo>
                    <a:lnTo>
                      <a:pt x="26" y="30"/>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52" name="Freeform 1400"/>
              <p:cNvSpPr/>
              <p:nvPr/>
            </p:nvSpPr>
            <p:spPr bwMode="auto">
              <a:xfrm>
                <a:off x="5362" y="2429"/>
                <a:ext cx="56" cy="82"/>
              </a:xfrm>
              <a:custGeom>
                <a:avLst/>
                <a:gdLst>
                  <a:gd name="T0" fmla="*/ 56 w 56"/>
                  <a:gd name="T1" fmla="*/ 0 h 82"/>
                  <a:gd name="T2" fmla="*/ 56 w 56"/>
                  <a:gd name="T3" fmla="*/ 22 h 82"/>
                  <a:gd name="T4" fmla="*/ 0 w 56"/>
                  <a:gd name="T5" fmla="*/ 82 h 82"/>
                  <a:gd name="T6" fmla="*/ 0 w 56"/>
                  <a:gd name="T7" fmla="*/ 56 h 82"/>
                  <a:gd name="T8" fmla="*/ 56 w 56"/>
                  <a:gd name="T9" fmla="*/ 0 h 82"/>
                </a:gdLst>
                <a:ahLst/>
                <a:cxnLst>
                  <a:cxn ang="0">
                    <a:pos x="T0" y="T1"/>
                  </a:cxn>
                  <a:cxn ang="0">
                    <a:pos x="T2" y="T3"/>
                  </a:cxn>
                  <a:cxn ang="0">
                    <a:pos x="T4" y="T5"/>
                  </a:cxn>
                  <a:cxn ang="0">
                    <a:pos x="T6" y="T7"/>
                  </a:cxn>
                  <a:cxn ang="0">
                    <a:pos x="T8" y="T9"/>
                  </a:cxn>
                </a:cxnLst>
                <a:rect l="0" t="0" r="r" b="b"/>
                <a:pathLst>
                  <a:path w="56" h="82">
                    <a:moveTo>
                      <a:pt x="56" y="0"/>
                    </a:moveTo>
                    <a:lnTo>
                      <a:pt x="56" y="22"/>
                    </a:lnTo>
                    <a:lnTo>
                      <a:pt x="0" y="82"/>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753" name="Freeform 1401"/>
              <p:cNvSpPr/>
              <p:nvPr/>
            </p:nvSpPr>
            <p:spPr bwMode="auto">
              <a:xfrm>
                <a:off x="5434" y="2375"/>
                <a:ext cx="40" cy="60"/>
              </a:xfrm>
              <a:custGeom>
                <a:avLst/>
                <a:gdLst>
                  <a:gd name="T0" fmla="*/ 40 w 40"/>
                  <a:gd name="T1" fmla="*/ 0 h 60"/>
                  <a:gd name="T2" fmla="*/ 40 w 40"/>
                  <a:gd name="T3" fmla="*/ 16 h 60"/>
                  <a:gd name="T4" fmla="*/ 0 w 40"/>
                  <a:gd name="T5" fmla="*/ 60 h 60"/>
                  <a:gd name="T6" fmla="*/ 0 w 40"/>
                  <a:gd name="T7" fmla="*/ 40 h 60"/>
                  <a:gd name="T8" fmla="*/ 40 w 40"/>
                  <a:gd name="T9" fmla="*/ 0 h 60"/>
                </a:gdLst>
                <a:ahLst/>
                <a:cxnLst>
                  <a:cxn ang="0">
                    <a:pos x="T0" y="T1"/>
                  </a:cxn>
                  <a:cxn ang="0">
                    <a:pos x="T2" y="T3"/>
                  </a:cxn>
                  <a:cxn ang="0">
                    <a:pos x="T4" y="T5"/>
                  </a:cxn>
                  <a:cxn ang="0">
                    <a:pos x="T6" y="T7"/>
                  </a:cxn>
                  <a:cxn ang="0">
                    <a:pos x="T8" y="T9"/>
                  </a:cxn>
                </a:cxnLst>
                <a:rect l="0" t="0" r="r" b="b"/>
                <a:pathLst>
                  <a:path w="40" h="60">
                    <a:moveTo>
                      <a:pt x="40" y="0"/>
                    </a:moveTo>
                    <a:lnTo>
                      <a:pt x="40" y="16"/>
                    </a:lnTo>
                    <a:lnTo>
                      <a:pt x="0" y="60"/>
                    </a:lnTo>
                    <a:lnTo>
                      <a:pt x="0" y="40"/>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754" name="Freeform 1402"/>
              <p:cNvSpPr/>
              <p:nvPr/>
            </p:nvSpPr>
            <p:spPr bwMode="auto">
              <a:xfrm>
                <a:off x="5320" y="2489"/>
                <a:ext cx="84" cy="118"/>
              </a:xfrm>
              <a:custGeom>
                <a:avLst/>
                <a:gdLst>
                  <a:gd name="T0" fmla="*/ 0 w 84"/>
                  <a:gd name="T1" fmla="*/ 86 h 118"/>
                  <a:gd name="T2" fmla="*/ 84 w 84"/>
                  <a:gd name="T3" fmla="*/ 0 h 118"/>
                  <a:gd name="T4" fmla="*/ 84 w 84"/>
                  <a:gd name="T5" fmla="*/ 22 h 118"/>
                  <a:gd name="T6" fmla="*/ 0 w 84"/>
                  <a:gd name="T7" fmla="*/ 118 h 118"/>
                  <a:gd name="T8" fmla="*/ 0 w 84"/>
                  <a:gd name="T9" fmla="*/ 86 h 118"/>
                </a:gdLst>
                <a:ahLst/>
                <a:cxnLst>
                  <a:cxn ang="0">
                    <a:pos x="T0" y="T1"/>
                  </a:cxn>
                  <a:cxn ang="0">
                    <a:pos x="T2" y="T3"/>
                  </a:cxn>
                  <a:cxn ang="0">
                    <a:pos x="T4" y="T5"/>
                  </a:cxn>
                  <a:cxn ang="0">
                    <a:pos x="T6" y="T7"/>
                  </a:cxn>
                  <a:cxn ang="0">
                    <a:pos x="T8" y="T9"/>
                  </a:cxn>
                </a:cxnLst>
                <a:rect l="0" t="0" r="r" b="b"/>
                <a:pathLst>
                  <a:path w="84" h="118">
                    <a:moveTo>
                      <a:pt x="0" y="86"/>
                    </a:moveTo>
                    <a:lnTo>
                      <a:pt x="84" y="0"/>
                    </a:lnTo>
                    <a:lnTo>
                      <a:pt x="84" y="22"/>
                    </a:lnTo>
                    <a:lnTo>
                      <a:pt x="0" y="118"/>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755" name="Freeform 1403"/>
              <p:cNvSpPr/>
              <p:nvPr/>
            </p:nvSpPr>
            <p:spPr bwMode="auto">
              <a:xfrm>
                <a:off x="5418" y="2445"/>
                <a:ext cx="28" cy="50"/>
              </a:xfrm>
              <a:custGeom>
                <a:avLst/>
                <a:gdLst>
                  <a:gd name="T0" fmla="*/ 0 w 28"/>
                  <a:gd name="T1" fmla="*/ 28 h 50"/>
                  <a:gd name="T2" fmla="*/ 28 w 28"/>
                  <a:gd name="T3" fmla="*/ 0 h 50"/>
                  <a:gd name="T4" fmla="*/ 28 w 28"/>
                  <a:gd name="T5" fmla="*/ 18 h 50"/>
                  <a:gd name="T6" fmla="*/ 0 w 28"/>
                  <a:gd name="T7" fmla="*/ 50 h 50"/>
                  <a:gd name="T8" fmla="*/ 0 w 28"/>
                  <a:gd name="T9" fmla="*/ 28 h 50"/>
                </a:gdLst>
                <a:ahLst/>
                <a:cxnLst>
                  <a:cxn ang="0">
                    <a:pos x="T0" y="T1"/>
                  </a:cxn>
                  <a:cxn ang="0">
                    <a:pos x="T2" y="T3"/>
                  </a:cxn>
                  <a:cxn ang="0">
                    <a:pos x="T4" y="T5"/>
                  </a:cxn>
                  <a:cxn ang="0">
                    <a:pos x="T6" y="T7"/>
                  </a:cxn>
                  <a:cxn ang="0">
                    <a:pos x="T8" y="T9"/>
                  </a:cxn>
                </a:cxnLst>
                <a:rect l="0" t="0" r="r" b="b"/>
                <a:pathLst>
                  <a:path w="28" h="50">
                    <a:moveTo>
                      <a:pt x="0" y="28"/>
                    </a:moveTo>
                    <a:lnTo>
                      <a:pt x="28" y="0"/>
                    </a:lnTo>
                    <a:lnTo>
                      <a:pt x="28" y="18"/>
                    </a:lnTo>
                    <a:lnTo>
                      <a:pt x="0" y="50"/>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756" name="Freeform 1404"/>
              <p:cNvSpPr/>
              <p:nvPr/>
            </p:nvSpPr>
            <p:spPr bwMode="auto">
              <a:xfrm>
                <a:off x="5462" y="2417"/>
                <a:ext cx="12" cy="30"/>
              </a:xfrm>
              <a:custGeom>
                <a:avLst/>
                <a:gdLst>
                  <a:gd name="T0" fmla="*/ 12 w 12"/>
                  <a:gd name="T1" fmla="*/ 0 h 30"/>
                  <a:gd name="T2" fmla="*/ 12 w 12"/>
                  <a:gd name="T3" fmla="*/ 16 h 30"/>
                  <a:gd name="T4" fmla="*/ 0 w 12"/>
                  <a:gd name="T5" fmla="*/ 30 h 30"/>
                  <a:gd name="T6" fmla="*/ 0 w 12"/>
                  <a:gd name="T7" fmla="*/ 12 h 30"/>
                  <a:gd name="T8" fmla="*/ 12 w 12"/>
                  <a:gd name="T9" fmla="*/ 0 h 30"/>
                </a:gdLst>
                <a:ahLst/>
                <a:cxnLst>
                  <a:cxn ang="0">
                    <a:pos x="T0" y="T1"/>
                  </a:cxn>
                  <a:cxn ang="0">
                    <a:pos x="T2" y="T3"/>
                  </a:cxn>
                  <a:cxn ang="0">
                    <a:pos x="T4" y="T5"/>
                  </a:cxn>
                  <a:cxn ang="0">
                    <a:pos x="T6" y="T7"/>
                  </a:cxn>
                  <a:cxn ang="0">
                    <a:pos x="T8" y="T9"/>
                  </a:cxn>
                </a:cxnLst>
                <a:rect l="0" t="0" r="r" b="b"/>
                <a:pathLst>
                  <a:path w="12" h="30">
                    <a:moveTo>
                      <a:pt x="12" y="0"/>
                    </a:moveTo>
                    <a:lnTo>
                      <a:pt x="12" y="16"/>
                    </a:lnTo>
                    <a:lnTo>
                      <a:pt x="0" y="30"/>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57" name="Freeform 1405"/>
              <p:cNvSpPr/>
              <p:nvPr/>
            </p:nvSpPr>
            <p:spPr bwMode="auto">
              <a:xfrm>
                <a:off x="5350" y="2567"/>
                <a:ext cx="22" cy="54"/>
              </a:xfrm>
              <a:custGeom>
                <a:avLst/>
                <a:gdLst>
                  <a:gd name="T0" fmla="*/ 0 w 22"/>
                  <a:gd name="T1" fmla="*/ 24 h 54"/>
                  <a:gd name="T2" fmla="*/ 22 w 22"/>
                  <a:gd name="T3" fmla="*/ 0 h 54"/>
                  <a:gd name="T4" fmla="*/ 22 w 22"/>
                  <a:gd name="T5" fmla="*/ 26 h 54"/>
                  <a:gd name="T6" fmla="*/ 0 w 22"/>
                  <a:gd name="T7" fmla="*/ 54 h 54"/>
                  <a:gd name="T8" fmla="*/ 0 w 22"/>
                  <a:gd name="T9" fmla="*/ 24 h 54"/>
                </a:gdLst>
                <a:ahLst/>
                <a:cxnLst>
                  <a:cxn ang="0">
                    <a:pos x="T0" y="T1"/>
                  </a:cxn>
                  <a:cxn ang="0">
                    <a:pos x="T2" y="T3"/>
                  </a:cxn>
                  <a:cxn ang="0">
                    <a:pos x="T4" y="T5"/>
                  </a:cxn>
                  <a:cxn ang="0">
                    <a:pos x="T6" y="T7"/>
                  </a:cxn>
                  <a:cxn ang="0">
                    <a:pos x="T8" y="T9"/>
                  </a:cxn>
                </a:cxnLst>
                <a:rect l="0" t="0" r="r" b="b"/>
                <a:pathLst>
                  <a:path w="22" h="54">
                    <a:moveTo>
                      <a:pt x="0" y="24"/>
                    </a:moveTo>
                    <a:lnTo>
                      <a:pt x="22" y="0"/>
                    </a:lnTo>
                    <a:lnTo>
                      <a:pt x="22" y="26"/>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758" name="Freeform 1406"/>
              <p:cNvSpPr/>
              <p:nvPr/>
            </p:nvSpPr>
            <p:spPr bwMode="auto">
              <a:xfrm>
                <a:off x="5388" y="2457"/>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759" name="Freeform 1407"/>
              <p:cNvSpPr/>
              <p:nvPr/>
            </p:nvSpPr>
            <p:spPr bwMode="auto">
              <a:xfrm>
                <a:off x="5422" y="2499"/>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60" name="Rectangle 1408"/>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1" name="Rectangle 1409"/>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2" name="Freeform 1410"/>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3" name="Freeform 1411"/>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4" name="Rectangle 1412"/>
              <p:cNvSpPr>
                <a:spLocks noChangeArrowheads="1"/>
              </p:cNvSpPr>
              <p:nvPr/>
            </p:nvSpPr>
            <p:spPr bwMode="auto">
              <a:xfrm>
                <a:off x="5424" y="1981"/>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5" name="Freeform 1413"/>
              <p:cNvSpPr/>
              <p:nvPr/>
            </p:nvSpPr>
            <p:spPr bwMode="auto">
              <a:xfrm>
                <a:off x="5350" y="2718"/>
                <a:ext cx="22" cy="56"/>
              </a:xfrm>
              <a:custGeom>
                <a:avLst/>
                <a:gdLst>
                  <a:gd name="T0" fmla="*/ 0 w 22"/>
                  <a:gd name="T1" fmla="*/ 28 h 56"/>
                  <a:gd name="T2" fmla="*/ 22 w 22"/>
                  <a:gd name="T3" fmla="*/ 0 h 56"/>
                  <a:gd name="T4" fmla="*/ 22 w 22"/>
                  <a:gd name="T5" fmla="*/ 26 h 56"/>
                  <a:gd name="T6" fmla="*/ 0 w 22"/>
                  <a:gd name="T7" fmla="*/ 56 h 56"/>
                  <a:gd name="T8" fmla="*/ 0 w 22"/>
                  <a:gd name="T9" fmla="*/ 28 h 56"/>
                </a:gdLst>
                <a:ahLst/>
                <a:cxnLst>
                  <a:cxn ang="0">
                    <a:pos x="T0" y="T1"/>
                  </a:cxn>
                  <a:cxn ang="0">
                    <a:pos x="T2" y="T3"/>
                  </a:cxn>
                  <a:cxn ang="0">
                    <a:pos x="T4" y="T5"/>
                  </a:cxn>
                  <a:cxn ang="0">
                    <a:pos x="T6" y="T7"/>
                  </a:cxn>
                  <a:cxn ang="0">
                    <a:pos x="T8" y="T9"/>
                  </a:cxn>
                </a:cxnLst>
                <a:rect l="0" t="0" r="r" b="b"/>
                <a:pathLst>
                  <a:path w="22" h="56">
                    <a:moveTo>
                      <a:pt x="0" y="28"/>
                    </a:moveTo>
                    <a:lnTo>
                      <a:pt x="22" y="0"/>
                    </a:lnTo>
                    <a:lnTo>
                      <a:pt x="22" y="26"/>
                    </a:lnTo>
                    <a:lnTo>
                      <a:pt x="0" y="56"/>
                    </a:lnTo>
                    <a:lnTo>
                      <a:pt x="0" y="28"/>
                    </a:lnTo>
                    <a:close/>
                  </a:path>
                </a:pathLst>
              </a:custGeom>
              <a:grpFill/>
              <a:ln>
                <a:noFill/>
              </a:ln>
            </p:spPr>
            <p:txBody>
              <a:bodyPr vert="horz" wrap="square" lIns="91440" tIns="45720" rIns="91440" bIns="45720" numCol="1" anchor="t" anchorCtr="0" compatLnSpc="1"/>
              <a:lstStyle/>
              <a:p>
                <a:endParaRPr lang="zh-CN" altLang="en-US"/>
              </a:p>
            </p:txBody>
          </p:sp>
        </p:grpSp>
        <p:sp>
          <p:nvSpPr>
            <p:cNvPr id="374" name="Freeform 1415"/>
            <p:cNvSpPr/>
            <p:nvPr/>
          </p:nvSpPr>
          <p:spPr bwMode="auto">
            <a:xfrm>
              <a:off x="-2989564" y="1603377"/>
              <a:ext cx="136529" cy="204788"/>
            </a:xfrm>
            <a:custGeom>
              <a:avLst/>
              <a:gdLst>
                <a:gd name="T0" fmla="*/ 86 w 86"/>
                <a:gd name="T1" fmla="*/ 0 h 129"/>
                <a:gd name="T2" fmla="*/ 86 w 86"/>
                <a:gd name="T3" fmla="*/ 16 h 129"/>
                <a:gd name="T4" fmla="*/ 0 w 86"/>
                <a:gd name="T5" fmla="*/ 129 h 129"/>
                <a:gd name="T6" fmla="*/ 0 w 86"/>
                <a:gd name="T7" fmla="*/ 103 h 129"/>
                <a:gd name="T8" fmla="*/ 86 w 86"/>
                <a:gd name="T9" fmla="*/ 0 h 129"/>
              </a:gdLst>
              <a:ahLst/>
              <a:cxnLst>
                <a:cxn ang="0">
                  <a:pos x="T0" y="T1"/>
                </a:cxn>
                <a:cxn ang="0">
                  <a:pos x="T2" y="T3"/>
                </a:cxn>
                <a:cxn ang="0">
                  <a:pos x="T4" y="T5"/>
                </a:cxn>
                <a:cxn ang="0">
                  <a:pos x="T6" y="T7"/>
                </a:cxn>
                <a:cxn ang="0">
                  <a:pos x="T8" y="T9"/>
                </a:cxn>
              </a:cxnLst>
              <a:rect l="0" t="0" r="r" b="b"/>
              <a:pathLst>
                <a:path w="86" h="129">
                  <a:moveTo>
                    <a:pt x="86" y="0"/>
                  </a:moveTo>
                  <a:lnTo>
                    <a:pt x="86" y="16"/>
                  </a:lnTo>
                  <a:lnTo>
                    <a:pt x="0" y="129"/>
                  </a:lnTo>
                  <a:lnTo>
                    <a:pt x="0" y="103"/>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5" name="Freeform 1416"/>
            <p:cNvSpPr/>
            <p:nvPr/>
          </p:nvSpPr>
          <p:spPr bwMode="auto">
            <a:xfrm>
              <a:off x="-3049890" y="1884363"/>
              <a:ext cx="34927" cy="92075"/>
            </a:xfrm>
            <a:custGeom>
              <a:avLst/>
              <a:gdLst>
                <a:gd name="T0" fmla="*/ 0 w 22"/>
                <a:gd name="T1" fmla="*/ 28 h 58"/>
                <a:gd name="T2" fmla="*/ 22 w 22"/>
                <a:gd name="T3" fmla="*/ 0 h 58"/>
                <a:gd name="T4" fmla="*/ 22 w 22"/>
                <a:gd name="T5" fmla="*/ 26 h 58"/>
                <a:gd name="T6" fmla="*/ 0 w 22"/>
                <a:gd name="T7" fmla="*/ 58 h 58"/>
                <a:gd name="T8" fmla="*/ 0 w 22"/>
                <a:gd name="T9" fmla="*/ 28 h 58"/>
              </a:gdLst>
              <a:ahLst/>
              <a:cxnLst>
                <a:cxn ang="0">
                  <a:pos x="T0" y="T1"/>
                </a:cxn>
                <a:cxn ang="0">
                  <a:pos x="T2" y="T3"/>
                </a:cxn>
                <a:cxn ang="0">
                  <a:pos x="T4" y="T5"/>
                </a:cxn>
                <a:cxn ang="0">
                  <a:pos x="T6" y="T7"/>
                </a:cxn>
                <a:cxn ang="0">
                  <a:pos x="T8" y="T9"/>
                </a:cxn>
              </a:cxnLst>
              <a:rect l="0" t="0" r="r" b="b"/>
              <a:pathLst>
                <a:path w="22" h="58">
                  <a:moveTo>
                    <a:pt x="0" y="28"/>
                  </a:moveTo>
                  <a:lnTo>
                    <a:pt x="22" y="0"/>
                  </a:lnTo>
                  <a:lnTo>
                    <a:pt x="22" y="26"/>
                  </a:lnTo>
                  <a:lnTo>
                    <a:pt x="0" y="58"/>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376" name="Freeform 1417"/>
            <p:cNvSpPr/>
            <p:nvPr/>
          </p:nvSpPr>
          <p:spPr bwMode="auto">
            <a:xfrm>
              <a:off x="-2989564" y="1681162"/>
              <a:ext cx="136529" cy="21272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7" name="Freeform 1418"/>
            <p:cNvSpPr/>
            <p:nvPr/>
          </p:nvSpPr>
          <p:spPr bwMode="auto">
            <a:xfrm>
              <a:off x="-2935585" y="1530351"/>
              <a:ext cx="82552" cy="127001"/>
            </a:xfrm>
            <a:custGeom>
              <a:avLst/>
              <a:gdLst>
                <a:gd name="T0" fmla="*/ 52 w 52"/>
                <a:gd name="T1" fmla="*/ 0 h 80"/>
                <a:gd name="T2" fmla="*/ 52 w 52"/>
                <a:gd name="T3" fmla="*/ 16 h 80"/>
                <a:gd name="T4" fmla="*/ 0 w 52"/>
                <a:gd name="T5" fmla="*/ 80 h 80"/>
                <a:gd name="T6" fmla="*/ 0 w 52"/>
                <a:gd name="T7" fmla="*/ 58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378" name="Rectangle 1419"/>
            <p:cNvSpPr>
              <a:spLocks noChangeArrowheads="1"/>
            </p:cNvSpPr>
            <p:nvPr/>
          </p:nvSpPr>
          <p:spPr bwMode="auto">
            <a:xfrm>
              <a:off x="-2932410" y="625474"/>
              <a:ext cx="1587" cy="1587"/>
            </a:xfrm>
            <a:prstGeom prst="rect">
              <a:avLst/>
            </a:prstGeom>
            <a:grpFill/>
            <a:ln>
              <a:noFill/>
            </a:ln>
          </p:spPr>
          <p:txBody>
            <a:bodyPr vert="horz" wrap="square" lIns="91440" tIns="45720" rIns="91440" bIns="45720" numCol="1" anchor="t" anchorCtr="0" compatLnSpc="1"/>
            <a:lstStyle/>
            <a:p>
              <a:endParaRPr lang="zh-CN" altLang="en-US"/>
            </a:p>
          </p:txBody>
        </p:sp>
        <p:sp>
          <p:nvSpPr>
            <p:cNvPr id="379" name="Rectangle 1420"/>
            <p:cNvSpPr>
              <a:spLocks noChangeArrowheads="1"/>
            </p:cNvSpPr>
            <p:nvPr/>
          </p:nvSpPr>
          <p:spPr bwMode="auto">
            <a:xfrm>
              <a:off x="-729659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0" name="Rectangle 1421"/>
            <p:cNvSpPr>
              <a:spLocks noChangeArrowheads="1"/>
            </p:cNvSpPr>
            <p:nvPr/>
          </p:nvSpPr>
          <p:spPr bwMode="auto">
            <a:xfrm>
              <a:off x="-7207695"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1" name="Rectangle 1422"/>
            <p:cNvSpPr>
              <a:spLocks noChangeArrowheads="1"/>
            </p:cNvSpPr>
            <p:nvPr/>
          </p:nvSpPr>
          <p:spPr bwMode="auto">
            <a:xfrm>
              <a:off x="-712196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2" name="Rectangle 1423"/>
            <p:cNvSpPr>
              <a:spLocks noChangeArrowheads="1"/>
            </p:cNvSpPr>
            <p:nvPr/>
          </p:nvSpPr>
          <p:spPr bwMode="auto">
            <a:xfrm>
              <a:off x="-6947336"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3" name="Rectangle 1424"/>
            <p:cNvSpPr>
              <a:spLocks noChangeArrowheads="1"/>
            </p:cNvSpPr>
            <p:nvPr/>
          </p:nvSpPr>
          <p:spPr bwMode="auto">
            <a:xfrm>
              <a:off x="-6861610"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4" name="Rectangle 1425"/>
            <p:cNvSpPr>
              <a:spLocks noChangeArrowheads="1"/>
            </p:cNvSpPr>
            <p:nvPr/>
          </p:nvSpPr>
          <p:spPr bwMode="auto">
            <a:xfrm>
              <a:off x="-7296599"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5" name="Rectangle 1426"/>
            <p:cNvSpPr>
              <a:spLocks noChangeArrowheads="1"/>
            </p:cNvSpPr>
            <p:nvPr/>
          </p:nvSpPr>
          <p:spPr bwMode="auto">
            <a:xfrm>
              <a:off x="-7207695" y="-198438"/>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6" name="Rectangle 1427"/>
            <p:cNvSpPr>
              <a:spLocks noChangeArrowheads="1"/>
            </p:cNvSpPr>
            <p:nvPr/>
          </p:nvSpPr>
          <p:spPr bwMode="auto">
            <a:xfrm>
              <a:off x="-7296599"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7" name="Rectangle 1428"/>
            <p:cNvSpPr>
              <a:spLocks noChangeArrowheads="1"/>
            </p:cNvSpPr>
            <p:nvPr/>
          </p:nvSpPr>
          <p:spPr bwMode="auto">
            <a:xfrm>
              <a:off x="-7121969"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8" name="Rectangle 1429"/>
            <p:cNvSpPr>
              <a:spLocks noChangeArrowheads="1"/>
            </p:cNvSpPr>
            <p:nvPr/>
          </p:nvSpPr>
          <p:spPr bwMode="auto">
            <a:xfrm>
              <a:off x="-6861610"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9" name="Rectangle 1430"/>
            <p:cNvSpPr>
              <a:spLocks noChangeArrowheads="1"/>
            </p:cNvSpPr>
            <p:nvPr/>
          </p:nvSpPr>
          <p:spPr bwMode="auto">
            <a:xfrm>
              <a:off x="-7296599"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0" name="Rectangle 1431"/>
            <p:cNvSpPr>
              <a:spLocks noChangeArrowheads="1"/>
            </p:cNvSpPr>
            <p:nvPr/>
          </p:nvSpPr>
          <p:spPr bwMode="auto">
            <a:xfrm>
              <a:off x="-7207695"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1" name="Rectangle 1432"/>
            <p:cNvSpPr>
              <a:spLocks noChangeArrowheads="1"/>
            </p:cNvSpPr>
            <p:nvPr/>
          </p:nvSpPr>
          <p:spPr bwMode="auto">
            <a:xfrm>
              <a:off x="-7036240" y="-20637"/>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2" name="Rectangle 1433"/>
            <p:cNvSpPr>
              <a:spLocks noChangeArrowheads="1"/>
            </p:cNvSpPr>
            <p:nvPr/>
          </p:nvSpPr>
          <p:spPr bwMode="auto">
            <a:xfrm>
              <a:off x="-7207695"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3" name="Rectangle 1434"/>
            <p:cNvSpPr>
              <a:spLocks noChangeArrowheads="1"/>
            </p:cNvSpPr>
            <p:nvPr/>
          </p:nvSpPr>
          <p:spPr bwMode="auto">
            <a:xfrm>
              <a:off x="-7121969"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4" name="Rectangle 1435"/>
            <p:cNvSpPr>
              <a:spLocks noChangeArrowheads="1"/>
            </p:cNvSpPr>
            <p:nvPr/>
          </p:nvSpPr>
          <p:spPr bwMode="auto">
            <a:xfrm>
              <a:off x="-6861610"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5" name="Rectangle 1436"/>
            <p:cNvSpPr>
              <a:spLocks noChangeArrowheads="1"/>
            </p:cNvSpPr>
            <p:nvPr/>
          </p:nvSpPr>
          <p:spPr bwMode="auto">
            <a:xfrm>
              <a:off x="-729659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6" name="Rectangle 1437"/>
            <p:cNvSpPr>
              <a:spLocks noChangeArrowheads="1"/>
            </p:cNvSpPr>
            <p:nvPr/>
          </p:nvSpPr>
          <p:spPr bwMode="auto">
            <a:xfrm>
              <a:off x="-712196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7" name="Rectangle 1438"/>
            <p:cNvSpPr>
              <a:spLocks noChangeArrowheads="1"/>
            </p:cNvSpPr>
            <p:nvPr/>
          </p:nvSpPr>
          <p:spPr bwMode="auto">
            <a:xfrm>
              <a:off x="-6947336"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8" name="Rectangle 1439"/>
            <p:cNvSpPr>
              <a:spLocks noChangeArrowheads="1"/>
            </p:cNvSpPr>
            <p:nvPr/>
          </p:nvSpPr>
          <p:spPr bwMode="auto">
            <a:xfrm>
              <a:off x="-7207695" y="2492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99" name="Rectangle 1440"/>
            <p:cNvSpPr>
              <a:spLocks noChangeArrowheads="1"/>
            </p:cNvSpPr>
            <p:nvPr/>
          </p:nvSpPr>
          <p:spPr bwMode="auto">
            <a:xfrm>
              <a:off x="-7036240" y="2492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0" name="Rectangle 1441"/>
            <p:cNvSpPr>
              <a:spLocks noChangeArrowheads="1"/>
            </p:cNvSpPr>
            <p:nvPr/>
          </p:nvSpPr>
          <p:spPr bwMode="auto">
            <a:xfrm>
              <a:off x="-6861610" y="249237"/>
              <a:ext cx="139705"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1" name="Rectangle 1442"/>
            <p:cNvSpPr>
              <a:spLocks noChangeArrowheads="1"/>
            </p:cNvSpPr>
            <p:nvPr/>
          </p:nvSpPr>
          <p:spPr bwMode="auto">
            <a:xfrm>
              <a:off x="-7296599"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2" name="Rectangle 1443"/>
            <p:cNvSpPr>
              <a:spLocks noChangeArrowheads="1"/>
            </p:cNvSpPr>
            <p:nvPr/>
          </p:nvSpPr>
          <p:spPr bwMode="auto">
            <a:xfrm>
              <a:off x="-7121969" y="338137"/>
              <a:ext cx="222258"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3" name="Rectangle 1444"/>
            <p:cNvSpPr>
              <a:spLocks noChangeArrowheads="1"/>
            </p:cNvSpPr>
            <p:nvPr/>
          </p:nvSpPr>
          <p:spPr bwMode="auto">
            <a:xfrm>
              <a:off x="-7207695"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4" name="Rectangle 1445"/>
            <p:cNvSpPr>
              <a:spLocks noChangeArrowheads="1"/>
            </p:cNvSpPr>
            <p:nvPr/>
          </p:nvSpPr>
          <p:spPr bwMode="auto">
            <a:xfrm>
              <a:off x="-7036240"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5" name="Rectangle 1446"/>
            <p:cNvSpPr>
              <a:spLocks noChangeArrowheads="1"/>
            </p:cNvSpPr>
            <p:nvPr/>
          </p:nvSpPr>
          <p:spPr bwMode="auto">
            <a:xfrm>
              <a:off x="-6947336"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6" name="Rectangle 1447"/>
            <p:cNvSpPr>
              <a:spLocks noChangeArrowheads="1"/>
            </p:cNvSpPr>
            <p:nvPr/>
          </p:nvSpPr>
          <p:spPr bwMode="auto">
            <a:xfrm>
              <a:off x="-7207695"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7" name="Rectangle 1448"/>
            <p:cNvSpPr>
              <a:spLocks noChangeArrowheads="1"/>
            </p:cNvSpPr>
            <p:nvPr/>
          </p:nvSpPr>
          <p:spPr bwMode="auto">
            <a:xfrm>
              <a:off x="-7036240"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8" name="Rectangle 1449"/>
            <p:cNvSpPr>
              <a:spLocks noChangeArrowheads="1"/>
            </p:cNvSpPr>
            <p:nvPr/>
          </p:nvSpPr>
          <p:spPr bwMode="auto">
            <a:xfrm>
              <a:off x="-729659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9" name="Rectangle 1450"/>
            <p:cNvSpPr>
              <a:spLocks noChangeArrowheads="1"/>
            </p:cNvSpPr>
            <p:nvPr/>
          </p:nvSpPr>
          <p:spPr bwMode="auto">
            <a:xfrm>
              <a:off x="-712196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0" name="Rectangle 1451"/>
            <p:cNvSpPr>
              <a:spLocks noChangeArrowheads="1"/>
            </p:cNvSpPr>
            <p:nvPr/>
          </p:nvSpPr>
          <p:spPr bwMode="auto">
            <a:xfrm>
              <a:off x="-6861610"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1" name="Rectangle 1452"/>
            <p:cNvSpPr>
              <a:spLocks noChangeArrowheads="1"/>
            </p:cNvSpPr>
            <p:nvPr/>
          </p:nvSpPr>
          <p:spPr bwMode="auto">
            <a:xfrm>
              <a:off x="-7296599"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2" name="Rectangle 1453"/>
            <p:cNvSpPr>
              <a:spLocks noChangeArrowheads="1"/>
            </p:cNvSpPr>
            <p:nvPr/>
          </p:nvSpPr>
          <p:spPr bwMode="auto">
            <a:xfrm>
              <a:off x="-7207695"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3" name="Rectangle 1454"/>
            <p:cNvSpPr>
              <a:spLocks noChangeArrowheads="1"/>
            </p:cNvSpPr>
            <p:nvPr/>
          </p:nvSpPr>
          <p:spPr bwMode="auto">
            <a:xfrm>
              <a:off x="-7296599"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4" name="Rectangle 1455"/>
            <p:cNvSpPr>
              <a:spLocks noChangeArrowheads="1"/>
            </p:cNvSpPr>
            <p:nvPr/>
          </p:nvSpPr>
          <p:spPr bwMode="auto">
            <a:xfrm>
              <a:off x="-7121969" y="784224"/>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5" name="Rectangle 1456"/>
            <p:cNvSpPr>
              <a:spLocks noChangeArrowheads="1"/>
            </p:cNvSpPr>
            <p:nvPr/>
          </p:nvSpPr>
          <p:spPr bwMode="auto">
            <a:xfrm>
              <a:off x="-6861610"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6" name="Rectangle 1457"/>
            <p:cNvSpPr>
              <a:spLocks noChangeArrowheads="1"/>
            </p:cNvSpPr>
            <p:nvPr/>
          </p:nvSpPr>
          <p:spPr bwMode="auto">
            <a:xfrm>
              <a:off x="-7207695"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7" name="Rectangle 1458"/>
            <p:cNvSpPr>
              <a:spLocks noChangeArrowheads="1"/>
            </p:cNvSpPr>
            <p:nvPr/>
          </p:nvSpPr>
          <p:spPr bwMode="auto">
            <a:xfrm>
              <a:off x="-7207695" y="9620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8" name="Rectangle 1459"/>
            <p:cNvSpPr>
              <a:spLocks noChangeArrowheads="1"/>
            </p:cNvSpPr>
            <p:nvPr/>
          </p:nvSpPr>
          <p:spPr bwMode="auto">
            <a:xfrm>
              <a:off x="-703624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9" name="Rectangle 1460"/>
            <p:cNvSpPr>
              <a:spLocks noChangeArrowheads="1"/>
            </p:cNvSpPr>
            <p:nvPr/>
          </p:nvSpPr>
          <p:spPr bwMode="auto">
            <a:xfrm>
              <a:off x="-686161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0" name="Rectangle 1461"/>
            <p:cNvSpPr>
              <a:spLocks noChangeArrowheads="1"/>
            </p:cNvSpPr>
            <p:nvPr/>
          </p:nvSpPr>
          <p:spPr bwMode="auto">
            <a:xfrm>
              <a:off x="-729659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1" name="Rectangle 1462"/>
            <p:cNvSpPr>
              <a:spLocks noChangeArrowheads="1"/>
            </p:cNvSpPr>
            <p:nvPr/>
          </p:nvSpPr>
          <p:spPr bwMode="auto">
            <a:xfrm>
              <a:off x="-712196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2" name="Rectangle 1463"/>
            <p:cNvSpPr>
              <a:spLocks noChangeArrowheads="1"/>
            </p:cNvSpPr>
            <p:nvPr/>
          </p:nvSpPr>
          <p:spPr bwMode="auto">
            <a:xfrm>
              <a:off x="-6947336" y="10509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3" name="Rectangle 1464"/>
            <p:cNvSpPr>
              <a:spLocks noChangeArrowheads="1"/>
            </p:cNvSpPr>
            <p:nvPr/>
          </p:nvSpPr>
          <p:spPr bwMode="auto">
            <a:xfrm>
              <a:off x="-7296599" y="1139826"/>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4" name="Rectangle 1465"/>
            <p:cNvSpPr>
              <a:spLocks noChangeArrowheads="1"/>
            </p:cNvSpPr>
            <p:nvPr/>
          </p:nvSpPr>
          <p:spPr bwMode="auto">
            <a:xfrm>
              <a:off x="-7036240" y="1139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5" name="Rectangle 1466"/>
            <p:cNvSpPr>
              <a:spLocks noChangeArrowheads="1"/>
            </p:cNvSpPr>
            <p:nvPr/>
          </p:nvSpPr>
          <p:spPr bwMode="auto">
            <a:xfrm>
              <a:off x="-7121969"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6" name="Rectangle 1467"/>
            <p:cNvSpPr>
              <a:spLocks noChangeArrowheads="1"/>
            </p:cNvSpPr>
            <p:nvPr/>
          </p:nvSpPr>
          <p:spPr bwMode="auto">
            <a:xfrm>
              <a:off x="-6947336" y="12319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7" name="Rectangle 1468"/>
            <p:cNvSpPr>
              <a:spLocks noChangeArrowheads="1"/>
            </p:cNvSpPr>
            <p:nvPr/>
          </p:nvSpPr>
          <p:spPr bwMode="auto">
            <a:xfrm>
              <a:off x="-6861610"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8" name="Rectangle 1469"/>
            <p:cNvSpPr>
              <a:spLocks noChangeArrowheads="1"/>
            </p:cNvSpPr>
            <p:nvPr/>
          </p:nvSpPr>
          <p:spPr bwMode="auto">
            <a:xfrm>
              <a:off x="-729659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9" name="Rectangle 1470"/>
            <p:cNvSpPr>
              <a:spLocks noChangeArrowheads="1"/>
            </p:cNvSpPr>
            <p:nvPr/>
          </p:nvSpPr>
          <p:spPr bwMode="auto">
            <a:xfrm>
              <a:off x="-7207695"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0" name="Rectangle 1471"/>
            <p:cNvSpPr>
              <a:spLocks noChangeArrowheads="1"/>
            </p:cNvSpPr>
            <p:nvPr/>
          </p:nvSpPr>
          <p:spPr bwMode="auto">
            <a:xfrm>
              <a:off x="-712196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1" name="Rectangle 1472"/>
            <p:cNvSpPr>
              <a:spLocks noChangeArrowheads="1"/>
            </p:cNvSpPr>
            <p:nvPr/>
          </p:nvSpPr>
          <p:spPr bwMode="auto">
            <a:xfrm>
              <a:off x="-6861610"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2" name="Rectangle 1473"/>
            <p:cNvSpPr>
              <a:spLocks noChangeArrowheads="1"/>
            </p:cNvSpPr>
            <p:nvPr/>
          </p:nvSpPr>
          <p:spPr bwMode="auto">
            <a:xfrm>
              <a:off x="-729659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3" name="Rectangle 1474"/>
            <p:cNvSpPr>
              <a:spLocks noChangeArrowheads="1"/>
            </p:cNvSpPr>
            <p:nvPr/>
          </p:nvSpPr>
          <p:spPr bwMode="auto">
            <a:xfrm>
              <a:off x="-712196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4" name="Rectangle 1475"/>
            <p:cNvSpPr>
              <a:spLocks noChangeArrowheads="1"/>
            </p:cNvSpPr>
            <p:nvPr/>
          </p:nvSpPr>
          <p:spPr bwMode="auto">
            <a:xfrm>
              <a:off x="-6947336"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5" name="Rectangle 1476"/>
            <p:cNvSpPr>
              <a:spLocks noChangeArrowheads="1"/>
            </p:cNvSpPr>
            <p:nvPr/>
          </p:nvSpPr>
          <p:spPr bwMode="auto">
            <a:xfrm>
              <a:off x="-7207695"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6" name="Rectangle 1477"/>
            <p:cNvSpPr>
              <a:spLocks noChangeArrowheads="1"/>
            </p:cNvSpPr>
            <p:nvPr/>
          </p:nvSpPr>
          <p:spPr bwMode="auto">
            <a:xfrm>
              <a:off x="-703624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7" name="Rectangle 1478"/>
            <p:cNvSpPr>
              <a:spLocks noChangeArrowheads="1"/>
            </p:cNvSpPr>
            <p:nvPr/>
          </p:nvSpPr>
          <p:spPr bwMode="auto">
            <a:xfrm>
              <a:off x="-686161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8" name="Rectangle 1479"/>
            <p:cNvSpPr>
              <a:spLocks noChangeArrowheads="1"/>
            </p:cNvSpPr>
            <p:nvPr/>
          </p:nvSpPr>
          <p:spPr bwMode="auto">
            <a:xfrm>
              <a:off x="-729659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39" name="Rectangle 1480"/>
            <p:cNvSpPr>
              <a:spLocks noChangeArrowheads="1"/>
            </p:cNvSpPr>
            <p:nvPr/>
          </p:nvSpPr>
          <p:spPr bwMode="auto">
            <a:xfrm>
              <a:off x="-712196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0" name="Rectangle 1481"/>
            <p:cNvSpPr>
              <a:spLocks noChangeArrowheads="1"/>
            </p:cNvSpPr>
            <p:nvPr/>
          </p:nvSpPr>
          <p:spPr bwMode="auto">
            <a:xfrm>
              <a:off x="-676953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1" name="Rectangle 1482"/>
            <p:cNvSpPr>
              <a:spLocks noChangeArrowheads="1"/>
            </p:cNvSpPr>
            <p:nvPr/>
          </p:nvSpPr>
          <p:spPr bwMode="auto">
            <a:xfrm>
              <a:off x="-6683803"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2" name="Rectangle 1483"/>
            <p:cNvSpPr>
              <a:spLocks noChangeArrowheads="1"/>
            </p:cNvSpPr>
            <p:nvPr/>
          </p:nvSpPr>
          <p:spPr bwMode="auto">
            <a:xfrm>
              <a:off x="-650917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3" name="Rectangle 1484"/>
            <p:cNvSpPr>
              <a:spLocks noChangeArrowheads="1"/>
            </p:cNvSpPr>
            <p:nvPr/>
          </p:nvSpPr>
          <p:spPr bwMode="auto">
            <a:xfrm>
              <a:off x="-6423444"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4" name="Rectangle 1485"/>
            <p:cNvSpPr>
              <a:spLocks noChangeArrowheads="1"/>
            </p:cNvSpPr>
            <p:nvPr/>
          </p:nvSpPr>
          <p:spPr bwMode="auto">
            <a:xfrm>
              <a:off x="-6337717"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5" name="Rectangle 1486"/>
            <p:cNvSpPr>
              <a:spLocks noChangeArrowheads="1"/>
            </p:cNvSpPr>
            <p:nvPr/>
          </p:nvSpPr>
          <p:spPr bwMode="auto">
            <a:xfrm>
              <a:off x="-6769532" y="-1984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6" name="Rectangle 1487"/>
            <p:cNvSpPr>
              <a:spLocks noChangeArrowheads="1"/>
            </p:cNvSpPr>
            <p:nvPr/>
          </p:nvSpPr>
          <p:spPr bwMode="auto">
            <a:xfrm>
              <a:off x="-6598076"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7" name="Rectangle 1488"/>
            <p:cNvSpPr>
              <a:spLocks noChangeArrowheads="1"/>
            </p:cNvSpPr>
            <p:nvPr/>
          </p:nvSpPr>
          <p:spPr bwMode="auto">
            <a:xfrm>
              <a:off x="-6423444"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8" name="Rectangle 1489"/>
            <p:cNvSpPr>
              <a:spLocks noChangeArrowheads="1"/>
            </p:cNvSpPr>
            <p:nvPr/>
          </p:nvSpPr>
          <p:spPr bwMode="auto">
            <a:xfrm>
              <a:off x="-6683803"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9" name="Rectangle 1490"/>
            <p:cNvSpPr>
              <a:spLocks noChangeArrowheads="1"/>
            </p:cNvSpPr>
            <p:nvPr/>
          </p:nvSpPr>
          <p:spPr bwMode="auto">
            <a:xfrm>
              <a:off x="-6337717"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0" name="Rectangle 1491"/>
            <p:cNvSpPr>
              <a:spLocks noChangeArrowheads="1"/>
            </p:cNvSpPr>
            <p:nvPr/>
          </p:nvSpPr>
          <p:spPr bwMode="auto">
            <a:xfrm>
              <a:off x="-6769532"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1" name="Rectangle 1492"/>
            <p:cNvSpPr>
              <a:spLocks noChangeArrowheads="1"/>
            </p:cNvSpPr>
            <p:nvPr/>
          </p:nvSpPr>
          <p:spPr bwMode="auto">
            <a:xfrm>
              <a:off x="-6509172" y="-20637"/>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2" name="Rectangle 1493"/>
            <p:cNvSpPr>
              <a:spLocks noChangeArrowheads="1"/>
            </p:cNvSpPr>
            <p:nvPr/>
          </p:nvSpPr>
          <p:spPr bwMode="auto">
            <a:xfrm>
              <a:off x="-6337717"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3" name="Rectangle 1494"/>
            <p:cNvSpPr>
              <a:spLocks noChangeArrowheads="1"/>
            </p:cNvSpPr>
            <p:nvPr/>
          </p:nvSpPr>
          <p:spPr bwMode="auto">
            <a:xfrm>
              <a:off x="-676953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4" name="Rectangle 1495"/>
            <p:cNvSpPr>
              <a:spLocks noChangeArrowheads="1"/>
            </p:cNvSpPr>
            <p:nvPr/>
          </p:nvSpPr>
          <p:spPr bwMode="auto">
            <a:xfrm>
              <a:off x="-6683803" y="68264"/>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5" name="Rectangle 1496"/>
            <p:cNvSpPr>
              <a:spLocks noChangeArrowheads="1"/>
            </p:cNvSpPr>
            <p:nvPr/>
          </p:nvSpPr>
          <p:spPr bwMode="auto">
            <a:xfrm>
              <a:off x="-650917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6" name="Rectangle 1497"/>
            <p:cNvSpPr>
              <a:spLocks noChangeArrowheads="1"/>
            </p:cNvSpPr>
            <p:nvPr/>
          </p:nvSpPr>
          <p:spPr bwMode="auto">
            <a:xfrm>
              <a:off x="-6337717"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7" name="Rectangle 1498"/>
            <p:cNvSpPr>
              <a:spLocks noChangeArrowheads="1"/>
            </p:cNvSpPr>
            <p:nvPr/>
          </p:nvSpPr>
          <p:spPr bwMode="auto">
            <a:xfrm>
              <a:off x="-6769532"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8" name="Rectangle 1499"/>
            <p:cNvSpPr>
              <a:spLocks noChangeArrowheads="1"/>
            </p:cNvSpPr>
            <p:nvPr/>
          </p:nvSpPr>
          <p:spPr bwMode="auto">
            <a:xfrm>
              <a:off x="-6598076"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9" name="Rectangle 1500"/>
            <p:cNvSpPr>
              <a:spLocks noChangeArrowheads="1"/>
            </p:cNvSpPr>
            <p:nvPr/>
          </p:nvSpPr>
          <p:spPr bwMode="auto">
            <a:xfrm>
              <a:off x="-6515522" y="157162"/>
              <a:ext cx="142880"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60" name="Rectangle 1501"/>
            <p:cNvSpPr>
              <a:spLocks noChangeArrowheads="1"/>
            </p:cNvSpPr>
            <p:nvPr/>
          </p:nvSpPr>
          <p:spPr bwMode="auto">
            <a:xfrm>
              <a:off x="-6683803"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1" name="Rectangle 1502"/>
            <p:cNvSpPr>
              <a:spLocks noChangeArrowheads="1"/>
            </p:cNvSpPr>
            <p:nvPr/>
          </p:nvSpPr>
          <p:spPr bwMode="auto">
            <a:xfrm>
              <a:off x="-6423444"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2" name="Rectangle 1503"/>
            <p:cNvSpPr>
              <a:spLocks noChangeArrowheads="1"/>
            </p:cNvSpPr>
            <p:nvPr/>
          </p:nvSpPr>
          <p:spPr bwMode="auto">
            <a:xfrm>
              <a:off x="-6337717"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3" name="Rectangle 1504"/>
            <p:cNvSpPr>
              <a:spLocks noChangeArrowheads="1"/>
            </p:cNvSpPr>
            <p:nvPr/>
          </p:nvSpPr>
          <p:spPr bwMode="auto">
            <a:xfrm>
              <a:off x="-676953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4" name="Rectangle 1505"/>
            <p:cNvSpPr>
              <a:spLocks noChangeArrowheads="1"/>
            </p:cNvSpPr>
            <p:nvPr/>
          </p:nvSpPr>
          <p:spPr bwMode="auto">
            <a:xfrm>
              <a:off x="-6598076"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5" name="Rectangle 1506"/>
            <p:cNvSpPr>
              <a:spLocks noChangeArrowheads="1"/>
            </p:cNvSpPr>
            <p:nvPr/>
          </p:nvSpPr>
          <p:spPr bwMode="auto">
            <a:xfrm>
              <a:off x="-650917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6" name="Rectangle 1507"/>
            <p:cNvSpPr>
              <a:spLocks noChangeArrowheads="1"/>
            </p:cNvSpPr>
            <p:nvPr/>
          </p:nvSpPr>
          <p:spPr bwMode="auto">
            <a:xfrm>
              <a:off x="-6337717"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7" name="Rectangle 1508"/>
            <p:cNvSpPr>
              <a:spLocks noChangeArrowheads="1"/>
            </p:cNvSpPr>
            <p:nvPr/>
          </p:nvSpPr>
          <p:spPr bwMode="auto">
            <a:xfrm>
              <a:off x="-6683803"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8" name="Rectangle 1509"/>
            <p:cNvSpPr>
              <a:spLocks noChangeArrowheads="1"/>
            </p:cNvSpPr>
            <p:nvPr/>
          </p:nvSpPr>
          <p:spPr bwMode="auto">
            <a:xfrm>
              <a:off x="-6509172"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9" name="Rectangle 1510"/>
            <p:cNvSpPr>
              <a:spLocks noChangeArrowheads="1"/>
            </p:cNvSpPr>
            <p:nvPr/>
          </p:nvSpPr>
          <p:spPr bwMode="auto">
            <a:xfrm>
              <a:off x="-6423444"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0" name="Rectangle 1511"/>
            <p:cNvSpPr>
              <a:spLocks noChangeArrowheads="1"/>
            </p:cNvSpPr>
            <p:nvPr/>
          </p:nvSpPr>
          <p:spPr bwMode="auto">
            <a:xfrm>
              <a:off x="-6337717"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1" name="Rectangle 1512"/>
            <p:cNvSpPr>
              <a:spLocks noChangeArrowheads="1"/>
            </p:cNvSpPr>
            <p:nvPr/>
          </p:nvSpPr>
          <p:spPr bwMode="auto">
            <a:xfrm>
              <a:off x="-6769532" y="515938"/>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2" name="Rectangle 1513"/>
            <p:cNvSpPr>
              <a:spLocks noChangeArrowheads="1"/>
            </p:cNvSpPr>
            <p:nvPr/>
          </p:nvSpPr>
          <p:spPr bwMode="auto">
            <a:xfrm>
              <a:off x="-6509172"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3" name="Rectangle 1514"/>
            <p:cNvSpPr>
              <a:spLocks noChangeArrowheads="1"/>
            </p:cNvSpPr>
            <p:nvPr/>
          </p:nvSpPr>
          <p:spPr bwMode="auto">
            <a:xfrm>
              <a:off x="-6337717"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4" name="Rectangle 1515"/>
            <p:cNvSpPr>
              <a:spLocks noChangeArrowheads="1"/>
            </p:cNvSpPr>
            <p:nvPr/>
          </p:nvSpPr>
          <p:spPr bwMode="auto">
            <a:xfrm>
              <a:off x="-6509172" y="6064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5" name="Rectangle 1516"/>
            <p:cNvSpPr>
              <a:spLocks noChangeArrowheads="1"/>
            </p:cNvSpPr>
            <p:nvPr/>
          </p:nvSpPr>
          <p:spPr bwMode="auto">
            <a:xfrm>
              <a:off x="-6337717"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6" name="Rectangle 1517"/>
            <p:cNvSpPr>
              <a:spLocks noChangeArrowheads="1"/>
            </p:cNvSpPr>
            <p:nvPr/>
          </p:nvSpPr>
          <p:spPr bwMode="auto">
            <a:xfrm>
              <a:off x="-6947336" y="695326"/>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7" name="Rectangle 1518"/>
            <p:cNvSpPr>
              <a:spLocks noChangeArrowheads="1"/>
            </p:cNvSpPr>
            <p:nvPr/>
          </p:nvSpPr>
          <p:spPr bwMode="auto">
            <a:xfrm>
              <a:off x="-6509172"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8" name="Rectangle 1519"/>
            <p:cNvSpPr>
              <a:spLocks noChangeArrowheads="1"/>
            </p:cNvSpPr>
            <p:nvPr/>
          </p:nvSpPr>
          <p:spPr bwMode="auto">
            <a:xfrm>
              <a:off x="-6337717"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9" name="Rectangle 1520"/>
            <p:cNvSpPr>
              <a:spLocks noChangeArrowheads="1"/>
            </p:cNvSpPr>
            <p:nvPr/>
          </p:nvSpPr>
          <p:spPr bwMode="auto">
            <a:xfrm>
              <a:off x="-6683803"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0" name="Rectangle 1521"/>
            <p:cNvSpPr>
              <a:spLocks noChangeArrowheads="1"/>
            </p:cNvSpPr>
            <p:nvPr/>
          </p:nvSpPr>
          <p:spPr bwMode="auto">
            <a:xfrm>
              <a:off x="-6598076"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1" name="Rectangle 1522"/>
            <p:cNvSpPr>
              <a:spLocks noChangeArrowheads="1"/>
            </p:cNvSpPr>
            <p:nvPr/>
          </p:nvSpPr>
          <p:spPr bwMode="auto">
            <a:xfrm>
              <a:off x="-6420269" y="784224"/>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2" name="Rectangle 1523"/>
            <p:cNvSpPr>
              <a:spLocks noChangeArrowheads="1"/>
            </p:cNvSpPr>
            <p:nvPr/>
          </p:nvSpPr>
          <p:spPr bwMode="auto">
            <a:xfrm>
              <a:off x="-6683803"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3" name="Rectangle 1524"/>
            <p:cNvSpPr>
              <a:spLocks noChangeArrowheads="1"/>
            </p:cNvSpPr>
            <p:nvPr/>
          </p:nvSpPr>
          <p:spPr bwMode="auto">
            <a:xfrm>
              <a:off x="-6509172"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4" name="Rectangle 1525"/>
            <p:cNvSpPr>
              <a:spLocks noChangeArrowheads="1"/>
            </p:cNvSpPr>
            <p:nvPr/>
          </p:nvSpPr>
          <p:spPr bwMode="auto">
            <a:xfrm>
              <a:off x="-6423444"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5" name="Rectangle 1526"/>
            <p:cNvSpPr>
              <a:spLocks noChangeArrowheads="1"/>
            </p:cNvSpPr>
            <p:nvPr/>
          </p:nvSpPr>
          <p:spPr bwMode="auto">
            <a:xfrm>
              <a:off x="-6337717"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6" name="Rectangle 1527"/>
            <p:cNvSpPr>
              <a:spLocks noChangeArrowheads="1"/>
            </p:cNvSpPr>
            <p:nvPr/>
          </p:nvSpPr>
          <p:spPr bwMode="auto">
            <a:xfrm>
              <a:off x="-6683803" y="962025"/>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7" name="Rectangle 1528"/>
            <p:cNvSpPr>
              <a:spLocks noChangeArrowheads="1"/>
            </p:cNvSpPr>
            <p:nvPr/>
          </p:nvSpPr>
          <p:spPr bwMode="auto">
            <a:xfrm>
              <a:off x="-6337717"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8" name="Rectangle 1529"/>
            <p:cNvSpPr>
              <a:spLocks noChangeArrowheads="1"/>
            </p:cNvSpPr>
            <p:nvPr/>
          </p:nvSpPr>
          <p:spPr bwMode="auto">
            <a:xfrm>
              <a:off x="-6769532" y="10509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9" name="Rectangle 1530"/>
            <p:cNvSpPr>
              <a:spLocks noChangeArrowheads="1"/>
            </p:cNvSpPr>
            <p:nvPr/>
          </p:nvSpPr>
          <p:spPr bwMode="auto">
            <a:xfrm>
              <a:off x="-6337717"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0" name="Rectangle 1531"/>
            <p:cNvSpPr>
              <a:spLocks noChangeArrowheads="1"/>
            </p:cNvSpPr>
            <p:nvPr/>
          </p:nvSpPr>
          <p:spPr bwMode="auto">
            <a:xfrm>
              <a:off x="-676953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1" name="Rectangle 1532"/>
            <p:cNvSpPr>
              <a:spLocks noChangeArrowheads="1"/>
            </p:cNvSpPr>
            <p:nvPr/>
          </p:nvSpPr>
          <p:spPr bwMode="auto">
            <a:xfrm>
              <a:off x="-6683803" y="1139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2" name="Rectangle 1533"/>
            <p:cNvSpPr>
              <a:spLocks noChangeArrowheads="1"/>
            </p:cNvSpPr>
            <p:nvPr/>
          </p:nvSpPr>
          <p:spPr bwMode="auto">
            <a:xfrm>
              <a:off x="-650917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3" name="Rectangle 1534"/>
            <p:cNvSpPr>
              <a:spLocks noChangeArrowheads="1"/>
            </p:cNvSpPr>
            <p:nvPr/>
          </p:nvSpPr>
          <p:spPr bwMode="auto">
            <a:xfrm>
              <a:off x="-6420269" y="1139825"/>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4" name="Rectangle 1535"/>
            <p:cNvSpPr>
              <a:spLocks noChangeArrowheads="1"/>
            </p:cNvSpPr>
            <p:nvPr/>
          </p:nvSpPr>
          <p:spPr bwMode="auto">
            <a:xfrm>
              <a:off x="-6598076"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5" name="Rectangle 1536"/>
            <p:cNvSpPr>
              <a:spLocks noChangeArrowheads="1"/>
            </p:cNvSpPr>
            <p:nvPr/>
          </p:nvSpPr>
          <p:spPr bwMode="auto">
            <a:xfrm>
              <a:off x="-6423444"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6" name="Rectangle 1537"/>
            <p:cNvSpPr>
              <a:spLocks noChangeArrowheads="1"/>
            </p:cNvSpPr>
            <p:nvPr/>
          </p:nvSpPr>
          <p:spPr bwMode="auto">
            <a:xfrm>
              <a:off x="-6337717"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7" name="Rectangle 1538"/>
            <p:cNvSpPr>
              <a:spLocks noChangeArrowheads="1"/>
            </p:cNvSpPr>
            <p:nvPr/>
          </p:nvSpPr>
          <p:spPr bwMode="auto">
            <a:xfrm>
              <a:off x="-6769532"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8" name="Rectangle 1539"/>
            <p:cNvSpPr>
              <a:spLocks noChangeArrowheads="1"/>
            </p:cNvSpPr>
            <p:nvPr/>
          </p:nvSpPr>
          <p:spPr bwMode="auto">
            <a:xfrm>
              <a:off x="-6683803"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9" name="Rectangle 1540"/>
            <p:cNvSpPr>
              <a:spLocks noChangeArrowheads="1"/>
            </p:cNvSpPr>
            <p:nvPr/>
          </p:nvSpPr>
          <p:spPr bwMode="auto">
            <a:xfrm>
              <a:off x="-6598076"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0" name="Rectangle 1541"/>
            <p:cNvSpPr>
              <a:spLocks noChangeArrowheads="1"/>
            </p:cNvSpPr>
            <p:nvPr/>
          </p:nvSpPr>
          <p:spPr bwMode="auto">
            <a:xfrm>
              <a:off x="-6337717"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1" name="Rectangle 1542"/>
            <p:cNvSpPr>
              <a:spLocks noChangeArrowheads="1"/>
            </p:cNvSpPr>
            <p:nvPr/>
          </p:nvSpPr>
          <p:spPr bwMode="auto">
            <a:xfrm>
              <a:off x="-6769532"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2" name="Rectangle 1543"/>
            <p:cNvSpPr>
              <a:spLocks noChangeArrowheads="1"/>
            </p:cNvSpPr>
            <p:nvPr/>
          </p:nvSpPr>
          <p:spPr bwMode="auto">
            <a:xfrm>
              <a:off x="-6598076"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3" name="Rectangle 1544"/>
            <p:cNvSpPr>
              <a:spLocks noChangeArrowheads="1"/>
            </p:cNvSpPr>
            <p:nvPr/>
          </p:nvSpPr>
          <p:spPr bwMode="auto">
            <a:xfrm>
              <a:off x="-6423444"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4" name="Rectangle 1545"/>
            <p:cNvSpPr>
              <a:spLocks noChangeArrowheads="1"/>
            </p:cNvSpPr>
            <p:nvPr/>
          </p:nvSpPr>
          <p:spPr bwMode="auto">
            <a:xfrm>
              <a:off x="-6683803"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5" name="Rectangle 1546"/>
            <p:cNvSpPr>
              <a:spLocks noChangeArrowheads="1"/>
            </p:cNvSpPr>
            <p:nvPr/>
          </p:nvSpPr>
          <p:spPr bwMode="auto">
            <a:xfrm>
              <a:off x="-6509172"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6" name="Rectangle 1547"/>
            <p:cNvSpPr>
              <a:spLocks noChangeArrowheads="1"/>
            </p:cNvSpPr>
            <p:nvPr/>
          </p:nvSpPr>
          <p:spPr bwMode="auto">
            <a:xfrm>
              <a:off x="-6337717"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7" name="Rectangle 1548"/>
            <p:cNvSpPr>
              <a:spLocks noChangeArrowheads="1"/>
            </p:cNvSpPr>
            <p:nvPr/>
          </p:nvSpPr>
          <p:spPr bwMode="auto">
            <a:xfrm>
              <a:off x="-6769532" y="1587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8" name="Rectangle 1549"/>
            <p:cNvSpPr>
              <a:spLocks noChangeArrowheads="1"/>
            </p:cNvSpPr>
            <p:nvPr/>
          </p:nvSpPr>
          <p:spPr bwMode="auto">
            <a:xfrm>
              <a:off x="-6598076"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9" name="Rectangle 1550"/>
            <p:cNvSpPr>
              <a:spLocks noChangeArrowheads="1"/>
            </p:cNvSpPr>
            <p:nvPr/>
          </p:nvSpPr>
          <p:spPr bwMode="auto">
            <a:xfrm>
              <a:off x="-6337717"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0" name="Rectangle 1551"/>
            <p:cNvSpPr>
              <a:spLocks noChangeArrowheads="1"/>
            </p:cNvSpPr>
            <p:nvPr/>
          </p:nvSpPr>
          <p:spPr bwMode="auto">
            <a:xfrm>
              <a:off x="-7121969"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1" name="Rectangle 1552"/>
            <p:cNvSpPr>
              <a:spLocks noChangeArrowheads="1"/>
            </p:cNvSpPr>
            <p:nvPr/>
          </p:nvSpPr>
          <p:spPr bwMode="auto">
            <a:xfrm>
              <a:off x="-6861610"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2" name="Rectangle 1553"/>
            <p:cNvSpPr>
              <a:spLocks noChangeArrowheads="1"/>
            </p:cNvSpPr>
            <p:nvPr/>
          </p:nvSpPr>
          <p:spPr bwMode="auto">
            <a:xfrm>
              <a:off x="-6769532" y="16748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3" name="Rectangle 1554"/>
            <p:cNvSpPr>
              <a:spLocks noChangeArrowheads="1"/>
            </p:cNvSpPr>
            <p:nvPr/>
          </p:nvSpPr>
          <p:spPr bwMode="auto">
            <a:xfrm>
              <a:off x="-6598076"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4" name="Rectangle 1555"/>
            <p:cNvSpPr>
              <a:spLocks noChangeArrowheads="1"/>
            </p:cNvSpPr>
            <p:nvPr/>
          </p:nvSpPr>
          <p:spPr bwMode="auto">
            <a:xfrm>
              <a:off x="-7296599"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5" name="Rectangle 1556"/>
            <p:cNvSpPr>
              <a:spLocks noChangeArrowheads="1"/>
            </p:cNvSpPr>
            <p:nvPr/>
          </p:nvSpPr>
          <p:spPr bwMode="auto">
            <a:xfrm>
              <a:off x="-7207695"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6" name="Rectangle 1557"/>
            <p:cNvSpPr>
              <a:spLocks noChangeArrowheads="1"/>
            </p:cNvSpPr>
            <p:nvPr/>
          </p:nvSpPr>
          <p:spPr bwMode="auto">
            <a:xfrm>
              <a:off x="-6947336"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7" name="Rectangle 1558"/>
            <p:cNvSpPr>
              <a:spLocks noChangeArrowheads="1"/>
            </p:cNvSpPr>
            <p:nvPr/>
          </p:nvSpPr>
          <p:spPr bwMode="auto">
            <a:xfrm>
              <a:off x="-6769532"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8" name="Rectangle 1559"/>
            <p:cNvSpPr>
              <a:spLocks noChangeArrowheads="1"/>
            </p:cNvSpPr>
            <p:nvPr/>
          </p:nvSpPr>
          <p:spPr bwMode="auto">
            <a:xfrm>
              <a:off x="-6337717"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9" name="Rectangle 1560"/>
            <p:cNvSpPr>
              <a:spLocks noChangeArrowheads="1"/>
            </p:cNvSpPr>
            <p:nvPr/>
          </p:nvSpPr>
          <p:spPr bwMode="auto">
            <a:xfrm>
              <a:off x="-686161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0" name="Rectangle 1561"/>
            <p:cNvSpPr>
              <a:spLocks noChangeArrowheads="1"/>
            </p:cNvSpPr>
            <p:nvPr/>
          </p:nvSpPr>
          <p:spPr bwMode="auto">
            <a:xfrm>
              <a:off x="-703624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1" name="Rectangle 1562"/>
            <p:cNvSpPr>
              <a:spLocks noChangeArrowheads="1"/>
            </p:cNvSpPr>
            <p:nvPr/>
          </p:nvSpPr>
          <p:spPr bwMode="auto">
            <a:xfrm>
              <a:off x="-6423444"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2" name="Rectangle 1563"/>
            <p:cNvSpPr>
              <a:spLocks noChangeArrowheads="1"/>
            </p:cNvSpPr>
            <p:nvPr/>
          </p:nvSpPr>
          <p:spPr bwMode="auto">
            <a:xfrm>
              <a:off x="-6337717"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3" name="Rectangle 1564"/>
            <p:cNvSpPr>
              <a:spLocks noChangeArrowheads="1"/>
            </p:cNvSpPr>
            <p:nvPr/>
          </p:nvSpPr>
          <p:spPr bwMode="auto">
            <a:xfrm>
              <a:off x="-729659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4" name="Rectangle 1565"/>
            <p:cNvSpPr>
              <a:spLocks noChangeArrowheads="1"/>
            </p:cNvSpPr>
            <p:nvPr/>
          </p:nvSpPr>
          <p:spPr bwMode="auto">
            <a:xfrm>
              <a:off x="-6683803"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5" name="Rectangle 1566"/>
            <p:cNvSpPr>
              <a:spLocks noChangeArrowheads="1"/>
            </p:cNvSpPr>
            <p:nvPr/>
          </p:nvSpPr>
          <p:spPr bwMode="auto">
            <a:xfrm>
              <a:off x="-712196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6" name="Rectangle 1567"/>
            <p:cNvSpPr>
              <a:spLocks noChangeArrowheads="1"/>
            </p:cNvSpPr>
            <p:nvPr/>
          </p:nvSpPr>
          <p:spPr bwMode="auto">
            <a:xfrm>
              <a:off x="-6509172" y="19161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7" name="Rectangle 1568"/>
            <p:cNvSpPr>
              <a:spLocks noChangeArrowheads="1"/>
            </p:cNvSpPr>
            <p:nvPr/>
          </p:nvSpPr>
          <p:spPr bwMode="auto">
            <a:xfrm>
              <a:off x="-6337717"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8" name="Rectangle 1569"/>
            <p:cNvSpPr>
              <a:spLocks noChangeArrowheads="1"/>
            </p:cNvSpPr>
            <p:nvPr/>
          </p:nvSpPr>
          <p:spPr bwMode="auto">
            <a:xfrm>
              <a:off x="-7296599"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29" name="Rectangle 1570"/>
            <p:cNvSpPr>
              <a:spLocks noChangeArrowheads="1"/>
            </p:cNvSpPr>
            <p:nvPr/>
          </p:nvSpPr>
          <p:spPr bwMode="auto">
            <a:xfrm>
              <a:off x="-7036240"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0" name="Rectangle 1571"/>
            <p:cNvSpPr>
              <a:spLocks noChangeArrowheads="1"/>
            </p:cNvSpPr>
            <p:nvPr/>
          </p:nvSpPr>
          <p:spPr bwMode="auto">
            <a:xfrm>
              <a:off x="-7207695"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1" name="Rectangle 1572"/>
            <p:cNvSpPr>
              <a:spLocks noChangeArrowheads="1"/>
            </p:cNvSpPr>
            <p:nvPr/>
          </p:nvSpPr>
          <p:spPr bwMode="auto">
            <a:xfrm>
              <a:off x="-6598076"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2" name="Rectangle 1573"/>
            <p:cNvSpPr>
              <a:spLocks noChangeArrowheads="1"/>
            </p:cNvSpPr>
            <p:nvPr/>
          </p:nvSpPr>
          <p:spPr bwMode="auto">
            <a:xfrm>
              <a:off x="-6509172"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3" name="Rectangle 1574"/>
            <p:cNvSpPr>
              <a:spLocks noChangeArrowheads="1"/>
            </p:cNvSpPr>
            <p:nvPr/>
          </p:nvSpPr>
          <p:spPr bwMode="auto">
            <a:xfrm>
              <a:off x="-7296599"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4" name="Rectangle 1575"/>
            <p:cNvSpPr>
              <a:spLocks noChangeArrowheads="1"/>
            </p:cNvSpPr>
            <p:nvPr/>
          </p:nvSpPr>
          <p:spPr bwMode="auto">
            <a:xfrm>
              <a:off x="-6683803"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5" name="Rectangle 1576"/>
            <p:cNvSpPr>
              <a:spLocks noChangeArrowheads="1"/>
            </p:cNvSpPr>
            <p:nvPr/>
          </p:nvSpPr>
          <p:spPr bwMode="auto">
            <a:xfrm>
              <a:off x="-703624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6" name="Rectangle 1577"/>
            <p:cNvSpPr>
              <a:spLocks noChangeArrowheads="1"/>
            </p:cNvSpPr>
            <p:nvPr/>
          </p:nvSpPr>
          <p:spPr bwMode="auto">
            <a:xfrm>
              <a:off x="-686161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7" name="Rectangle 1578"/>
            <p:cNvSpPr>
              <a:spLocks noChangeArrowheads="1"/>
            </p:cNvSpPr>
            <p:nvPr/>
          </p:nvSpPr>
          <p:spPr bwMode="auto">
            <a:xfrm>
              <a:off x="-6337717"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8" name="Rectangle 1579"/>
            <p:cNvSpPr>
              <a:spLocks noChangeArrowheads="1"/>
            </p:cNvSpPr>
            <p:nvPr/>
          </p:nvSpPr>
          <p:spPr bwMode="auto">
            <a:xfrm>
              <a:off x="-7296599"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39" name="Rectangle 1580"/>
            <p:cNvSpPr>
              <a:spLocks noChangeArrowheads="1"/>
            </p:cNvSpPr>
            <p:nvPr/>
          </p:nvSpPr>
          <p:spPr bwMode="auto">
            <a:xfrm>
              <a:off x="-6683803"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0" name="Rectangle 1581"/>
            <p:cNvSpPr>
              <a:spLocks noChangeArrowheads="1"/>
            </p:cNvSpPr>
            <p:nvPr/>
          </p:nvSpPr>
          <p:spPr bwMode="auto">
            <a:xfrm>
              <a:off x="-7036240"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1" name="Rectangle 1582"/>
            <p:cNvSpPr>
              <a:spLocks noChangeArrowheads="1"/>
            </p:cNvSpPr>
            <p:nvPr/>
          </p:nvSpPr>
          <p:spPr bwMode="auto">
            <a:xfrm>
              <a:off x="-6769532" y="21574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2" name="Rectangle 1583"/>
            <p:cNvSpPr>
              <a:spLocks noChangeArrowheads="1"/>
            </p:cNvSpPr>
            <p:nvPr/>
          </p:nvSpPr>
          <p:spPr bwMode="auto">
            <a:xfrm>
              <a:off x="-6337717"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3" name="Rectangle 1584"/>
            <p:cNvSpPr>
              <a:spLocks noChangeArrowheads="1"/>
            </p:cNvSpPr>
            <p:nvPr/>
          </p:nvSpPr>
          <p:spPr bwMode="auto">
            <a:xfrm>
              <a:off x="-6683803"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4" name="Rectangle 1585"/>
            <p:cNvSpPr>
              <a:spLocks noChangeArrowheads="1"/>
            </p:cNvSpPr>
            <p:nvPr/>
          </p:nvSpPr>
          <p:spPr bwMode="auto">
            <a:xfrm>
              <a:off x="-7121969"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5" name="Rectangle 1586"/>
            <p:cNvSpPr>
              <a:spLocks noChangeArrowheads="1"/>
            </p:cNvSpPr>
            <p:nvPr/>
          </p:nvSpPr>
          <p:spPr bwMode="auto">
            <a:xfrm>
              <a:off x="-6861610"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6" name="Rectangle 1587"/>
            <p:cNvSpPr>
              <a:spLocks noChangeArrowheads="1"/>
            </p:cNvSpPr>
            <p:nvPr/>
          </p:nvSpPr>
          <p:spPr bwMode="auto">
            <a:xfrm>
              <a:off x="-7296599"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7" name="Rectangle 1588"/>
            <p:cNvSpPr>
              <a:spLocks noChangeArrowheads="1"/>
            </p:cNvSpPr>
            <p:nvPr/>
          </p:nvSpPr>
          <p:spPr bwMode="auto">
            <a:xfrm>
              <a:off x="-6861610"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8" name="Rectangle 1589"/>
            <p:cNvSpPr>
              <a:spLocks noChangeArrowheads="1"/>
            </p:cNvSpPr>
            <p:nvPr/>
          </p:nvSpPr>
          <p:spPr bwMode="auto">
            <a:xfrm>
              <a:off x="-6337717"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9" name="Rectangle 1590"/>
            <p:cNvSpPr>
              <a:spLocks noChangeArrowheads="1"/>
            </p:cNvSpPr>
            <p:nvPr/>
          </p:nvSpPr>
          <p:spPr bwMode="auto">
            <a:xfrm>
              <a:off x="-6683803"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0" name="Rectangle 1591"/>
            <p:cNvSpPr>
              <a:spLocks noChangeArrowheads="1"/>
            </p:cNvSpPr>
            <p:nvPr/>
          </p:nvSpPr>
          <p:spPr bwMode="auto">
            <a:xfrm>
              <a:off x="-7036240"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1" name="Rectangle 1592"/>
            <p:cNvSpPr>
              <a:spLocks noChangeArrowheads="1"/>
            </p:cNvSpPr>
            <p:nvPr/>
          </p:nvSpPr>
          <p:spPr bwMode="auto">
            <a:xfrm>
              <a:off x="-7296599"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2" name="Rectangle 1593"/>
            <p:cNvSpPr>
              <a:spLocks noChangeArrowheads="1"/>
            </p:cNvSpPr>
            <p:nvPr/>
          </p:nvSpPr>
          <p:spPr bwMode="auto">
            <a:xfrm>
              <a:off x="-6861610"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3" name="Rectangle 1594"/>
            <p:cNvSpPr>
              <a:spLocks noChangeArrowheads="1"/>
            </p:cNvSpPr>
            <p:nvPr/>
          </p:nvSpPr>
          <p:spPr bwMode="auto">
            <a:xfrm>
              <a:off x="-6337717"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4" name="Rectangle 1595"/>
            <p:cNvSpPr>
              <a:spLocks noChangeArrowheads="1"/>
            </p:cNvSpPr>
            <p:nvPr/>
          </p:nvSpPr>
          <p:spPr bwMode="auto">
            <a:xfrm>
              <a:off x="-7296599"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5" name="Rectangle 1596"/>
            <p:cNvSpPr>
              <a:spLocks noChangeArrowheads="1"/>
            </p:cNvSpPr>
            <p:nvPr/>
          </p:nvSpPr>
          <p:spPr bwMode="auto">
            <a:xfrm>
              <a:off x="-6337717"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6" name="Rectangle 1597"/>
            <p:cNvSpPr>
              <a:spLocks noChangeArrowheads="1"/>
            </p:cNvSpPr>
            <p:nvPr/>
          </p:nvSpPr>
          <p:spPr bwMode="auto">
            <a:xfrm>
              <a:off x="-6861610"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7" name="Rectangle 1598"/>
            <p:cNvSpPr>
              <a:spLocks noChangeArrowheads="1"/>
            </p:cNvSpPr>
            <p:nvPr/>
          </p:nvSpPr>
          <p:spPr bwMode="auto">
            <a:xfrm>
              <a:off x="-6337717"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8" name="Rectangle 1599"/>
            <p:cNvSpPr>
              <a:spLocks noChangeArrowheads="1"/>
            </p:cNvSpPr>
            <p:nvPr/>
          </p:nvSpPr>
          <p:spPr bwMode="auto">
            <a:xfrm>
              <a:off x="-7296601" y="27432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9" name="Rectangle 1600"/>
            <p:cNvSpPr>
              <a:spLocks noChangeArrowheads="1"/>
            </p:cNvSpPr>
            <p:nvPr/>
          </p:nvSpPr>
          <p:spPr bwMode="auto">
            <a:xfrm>
              <a:off x="-6769534" y="27432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60" name="Rectangle 1601"/>
            <p:cNvSpPr>
              <a:spLocks noChangeArrowheads="1"/>
            </p:cNvSpPr>
            <p:nvPr/>
          </p:nvSpPr>
          <p:spPr bwMode="auto">
            <a:xfrm>
              <a:off x="-6861612"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1" name="Rectangle 1602"/>
            <p:cNvSpPr>
              <a:spLocks noChangeArrowheads="1"/>
            </p:cNvSpPr>
            <p:nvPr/>
          </p:nvSpPr>
          <p:spPr bwMode="auto">
            <a:xfrm>
              <a:off x="-6861612" y="29178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2" name="Rectangle 1603"/>
            <p:cNvSpPr>
              <a:spLocks noChangeArrowheads="1"/>
            </p:cNvSpPr>
            <p:nvPr/>
          </p:nvSpPr>
          <p:spPr bwMode="auto">
            <a:xfrm>
              <a:off x="-6337717"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3" name="Freeform 1604"/>
            <p:cNvSpPr/>
            <p:nvPr/>
          </p:nvSpPr>
          <p:spPr bwMode="auto">
            <a:xfrm>
              <a:off x="-6245623" y="-261938"/>
              <a:ext cx="31750" cy="3230563"/>
            </a:xfrm>
            <a:custGeom>
              <a:avLst/>
              <a:gdLst>
                <a:gd name="T0" fmla="*/ 20 w 20"/>
                <a:gd name="T1" fmla="*/ 2035 h 2035"/>
                <a:gd name="T2" fmla="*/ 0 w 20"/>
                <a:gd name="T3" fmla="*/ 2035 h 2035"/>
                <a:gd name="T4" fmla="*/ 0 w 20"/>
                <a:gd name="T5" fmla="*/ 0 h 2035"/>
                <a:gd name="T6" fmla="*/ 20 w 20"/>
                <a:gd name="T7" fmla="*/ 32 h 2035"/>
                <a:gd name="T8" fmla="*/ 20 w 20"/>
                <a:gd name="T9" fmla="*/ 2035 h 2035"/>
              </a:gdLst>
              <a:ahLst/>
              <a:cxnLst>
                <a:cxn ang="0">
                  <a:pos x="T0" y="T1"/>
                </a:cxn>
                <a:cxn ang="0">
                  <a:pos x="T2" y="T3"/>
                </a:cxn>
                <a:cxn ang="0">
                  <a:pos x="T4" y="T5"/>
                </a:cxn>
                <a:cxn ang="0">
                  <a:pos x="T6" y="T7"/>
                </a:cxn>
                <a:cxn ang="0">
                  <a:pos x="T8" y="T9"/>
                </a:cxn>
              </a:cxnLst>
              <a:rect l="0" t="0" r="r" b="b"/>
              <a:pathLst>
                <a:path w="20" h="2035">
                  <a:moveTo>
                    <a:pt x="20" y="2035"/>
                  </a:moveTo>
                  <a:lnTo>
                    <a:pt x="0" y="2035"/>
                  </a:lnTo>
                  <a:lnTo>
                    <a:pt x="0" y="0"/>
                  </a:lnTo>
                  <a:lnTo>
                    <a:pt x="20" y="32"/>
                  </a:lnTo>
                  <a:lnTo>
                    <a:pt x="20" y="2035"/>
                  </a:lnTo>
                  <a:close/>
                </a:path>
              </a:pathLst>
            </a:custGeom>
            <a:grpFill/>
            <a:ln>
              <a:noFill/>
            </a:ln>
          </p:spPr>
          <p:txBody>
            <a:bodyPr vert="horz" wrap="square" lIns="91440" tIns="45720" rIns="91440" bIns="45720" numCol="1" anchor="t" anchorCtr="0" compatLnSpc="1"/>
            <a:lstStyle/>
            <a:p>
              <a:endParaRPr lang="zh-CN" altLang="en-US"/>
            </a:p>
          </p:txBody>
        </p:sp>
        <p:sp>
          <p:nvSpPr>
            <p:cNvPr id="564" name="Freeform 1605"/>
            <p:cNvSpPr/>
            <p:nvPr/>
          </p:nvSpPr>
          <p:spPr bwMode="auto">
            <a:xfrm>
              <a:off x="-6178939" y="-182563"/>
              <a:ext cx="25401" cy="2574926"/>
            </a:xfrm>
            <a:custGeom>
              <a:avLst/>
              <a:gdLst>
                <a:gd name="T0" fmla="*/ 16 w 16"/>
                <a:gd name="T1" fmla="*/ 1622 h 1622"/>
                <a:gd name="T2" fmla="*/ 0 w 16"/>
                <a:gd name="T3" fmla="*/ 1622 h 1622"/>
                <a:gd name="T4" fmla="*/ 0 w 16"/>
                <a:gd name="T5" fmla="*/ 0 h 1622"/>
                <a:gd name="T6" fmla="*/ 16 w 16"/>
                <a:gd name="T7" fmla="*/ 34 h 1622"/>
                <a:gd name="T8" fmla="*/ 16 w 16"/>
                <a:gd name="T9" fmla="*/ 1622 h 1622"/>
              </a:gdLst>
              <a:ahLst/>
              <a:cxnLst>
                <a:cxn ang="0">
                  <a:pos x="T0" y="T1"/>
                </a:cxn>
                <a:cxn ang="0">
                  <a:pos x="T2" y="T3"/>
                </a:cxn>
                <a:cxn ang="0">
                  <a:pos x="T4" y="T5"/>
                </a:cxn>
                <a:cxn ang="0">
                  <a:pos x="T6" y="T7"/>
                </a:cxn>
                <a:cxn ang="0">
                  <a:pos x="T8" y="T9"/>
                </a:cxn>
              </a:cxnLst>
              <a:rect l="0" t="0" r="r" b="b"/>
              <a:pathLst>
                <a:path w="16" h="1622">
                  <a:moveTo>
                    <a:pt x="16" y="1622"/>
                  </a:moveTo>
                  <a:lnTo>
                    <a:pt x="0" y="1622"/>
                  </a:lnTo>
                  <a:lnTo>
                    <a:pt x="0" y="0"/>
                  </a:lnTo>
                  <a:lnTo>
                    <a:pt x="16" y="34"/>
                  </a:lnTo>
                  <a:lnTo>
                    <a:pt x="16" y="1622"/>
                  </a:lnTo>
                  <a:close/>
                </a:path>
              </a:pathLst>
            </a:custGeom>
            <a:grpFill/>
            <a:ln>
              <a:noFill/>
            </a:ln>
          </p:spPr>
          <p:txBody>
            <a:bodyPr vert="horz" wrap="square" lIns="91440" tIns="45720" rIns="91440" bIns="45720" numCol="1" anchor="t" anchorCtr="0" compatLnSpc="1"/>
            <a:lstStyle/>
            <a:p>
              <a:endParaRPr lang="zh-CN" altLang="en-US"/>
            </a:p>
          </p:txBody>
        </p:sp>
        <p:sp>
          <p:nvSpPr>
            <p:cNvPr id="565" name="Freeform 1606"/>
            <p:cNvSpPr/>
            <p:nvPr/>
          </p:nvSpPr>
          <p:spPr bwMode="auto">
            <a:xfrm>
              <a:off x="-6118423" y="-93663"/>
              <a:ext cx="15875" cy="2241550"/>
            </a:xfrm>
            <a:custGeom>
              <a:avLst/>
              <a:gdLst>
                <a:gd name="T0" fmla="*/ 10 w 10"/>
                <a:gd name="T1" fmla="*/ 1412 h 1412"/>
                <a:gd name="T2" fmla="*/ 0 w 10"/>
                <a:gd name="T3" fmla="*/ 1412 h 1412"/>
                <a:gd name="T4" fmla="*/ 0 w 10"/>
                <a:gd name="T5" fmla="*/ 0 h 1412"/>
                <a:gd name="T6" fmla="*/ 10 w 10"/>
                <a:gd name="T7" fmla="*/ 32 h 1412"/>
                <a:gd name="T8" fmla="*/ 10 w 10"/>
                <a:gd name="T9" fmla="*/ 1412 h 1412"/>
              </a:gdLst>
              <a:ahLst/>
              <a:cxnLst>
                <a:cxn ang="0">
                  <a:pos x="T0" y="T1"/>
                </a:cxn>
                <a:cxn ang="0">
                  <a:pos x="T2" y="T3"/>
                </a:cxn>
                <a:cxn ang="0">
                  <a:pos x="T4" y="T5"/>
                </a:cxn>
                <a:cxn ang="0">
                  <a:pos x="T6" y="T7"/>
                </a:cxn>
                <a:cxn ang="0">
                  <a:pos x="T8" y="T9"/>
                </a:cxn>
              </a:cxnLst>
              <a:rect l="0" t="0" r="r" b="b"/>
              <a:pathLst>
                <a:path w="10" h="1412">
                  <a:moveTo>
                    <a:pt x="10" y="1412"/>
                  </a:moveTo>
                  <a:lnTo>
                    <a:pt x="0" y="1412"/>
                  </a:lnTo>
                  <a:lnTo>
                    <a:pt x="0" y="0"/>
                  </a:lnTo>
                  <a:lnTo>
                    <a:pt x="10" y="32"/>
                  </a:lnTo>
                  <a:lnTo>
                    <a:pt x="10" y="1412"/>
                  </a:lnTo>
                  <a:close/>
                </a:path>
              </a:pathLst>
            </a:custGeom>
            <a:grpFill/>
            <a:ln>
              <a:noFill/>
            </a:ln>
          </p:spPr>
          <p:txBody>
            <a:bodyPr vert="horz" wrap="square" lIns="91440" tIns="45720" rIns="91440" bIns="45720" numCol="1" anchor="t" anchorCtr="0" compatLnSpc="1"/>
            <a:lstStyle/>
            <a:p>
              <a:endParaRPr lang="zh-CN" altLang="en-US"/>
            </a:p>
          </p:txBody>
        </p:sp>
      </p:grpSp>
      <p:sp>
        <p:nvSpPr>
          <p:cNvPr id="4" name="文本框 3"/>
          <p:cNvSpPr txBox="1"/>
          <p:nvPr/>
        </p:nvSpPr>
        <p:spPr>
          <a:xfrm>
            <a:off x="2611590" y="2845884"/>
            <a:ext cx="2944659" cy="2308324"/>
          </a:xfrm>
          <a:prstGeom prst="rect">
            <a:avLst/>
          </a:prstGeom>
          <a:noFill/>
        </p:spPr>
        <p:txBody>
          <a:bodyPr wrap="square" rtlCol="0">
            <a:spAutoFit/>
          </a:bodyPr>
          <a:lstStyle/>
          <a:p>
            <a:pPr>
              <a:lnSpc>
                <a:spcPct val="150000"/>
              </a:lnSpc>
            </a:pPr>
            <a:r>
              <a:rPr lang="en-US" altLang="zh-CN" sz="2400" dirty="0" smtClean="0">
                <a:solidFill>
                  <a:schemeClr val="bg1"/>
                </a:solidFill>
              </a:rPr>
              <a:t>1.</a:t>
            </a:r>
            <a:r>
              <a:rPr lang="zh-CN" altLang="en-US" sz="2400" dirty="0" smtClean="0">
                <a:solidFill>
                  <a:schemeClr val="bg1"/>
                </a:solidFill>
              </a:rPr>
              <a:t>基础理论</a:t>
            </a:r>
            <a:endParaRPr lang="en-US" altLang="zh-CN" sz="2400" dirty="0" smtClean="0">
              <a:solidFill>
                <a:schemeClr val="bg1"/>
              </a:solidFill>
            </a:endParaRPr>
          </a:p>
          <a:p>
            <a:pPr>
              <a:lnSpc>
                <a:spcPct val="150000"/>
              </a:lnSpc>
            </a:pPr>
            <a:r>
              <a:rPr lang="en-US" altLang="zh-CN" sz="2400" dirty="0" smtClean="0">
                <a:solidFill>
                  <a:schemeClr val="bg1"/>
                </a:solidFill>
              </a:rPr>
              <a:t>2.</a:t>
            </a:r>
            <a:r>
              <a:rPr lang="zh-CN" altLang="en-US" sz="2400" dirty="0" smtClean="0">
                <a:solidFill>
                  <a:schemeClr val="bg1"/>
                </a:solidFill>
              </a:rPr>
              <a:t>编程工具</a:t>
            </a:r>
            <a:endParaRPr lang="en-US" altLang="zh-CN" sz="2400" dirty="0">
              <a:solidFill>
                <a:schemeClr val="bg1"/>
              </a:solidFill>
            </a:endParaRPr>
          </a:p>
          <a:p>
            <a:pPr>
              <a:lnSpc>
                <a:spcPct val="150000"/>
              </a:lnSpc>
            </a:pPr>
            <a:r>
              <a:rPr lang="en-US" altLang="zh-CN" sz="2400" dirty="0" smtClean="0">
                <a:solidFill>
                  <a:schemeClr val="bg1"/>
                </a:solidFill>
              </a:rPr>
              <a:t>3.</a:t>
            </a:r>
            <a:r>
              <a:rPr lang="zh-CN" altLang="en-US" sz="2400" dirty="0" smtClean="0">
                <a:solidFill>
                  <a:schemeClr val="bg1"/>
                </a:solidFill>
              </a:rPr>
              <a:t>算法设计</a:t>
            </a:r>
            <a:endParaRPr lang="en-US" altLang="zh-CN" sz="2400" dirty="0">
              <a:solidFill>
                <a:schemeClr val="bg1"/>
              </a:solidFill>
            </a:endParaRPr>
          </a:p>
          <a:p>
            <a:pPr>
              <a:lnSpc>
                <a:spcPct val="150000"/>
              </a:lnSpc>
            </a:pPr>
            <a:r>
              <a:rPr lang="en-US" altLang="zh-CN" sz="2400" dirty="0" smtClean="0">
                <a:solidFill>
                  <a:schemeClr val="bg1"/>
                </a:solidFill>
              </a:rPr>
              <a:t>4.</a:t>
            </a:r>
            <a:r>
              <a:rPr lang="zh-CN" altLang="en-US" sz="2400" dirty="0" smtClean="0">
                <a:solidFill>
                  <a:schemeClr val="bg1"/>
                </a:solidFill>
              </a:rPr>
              <a:t>系统开发</a:t>
            </a:r>
            <a:endParaRPr lang="zh-CN" altLang="en-US" sz="2400" dirty="0">
              <a:solidFill>
                <a:schemeClr val="bg1"/>
              </a:solidFill>
            </a:endParaRPr>
          </a:p>
        </p:txBody>
      </p:sp>
    </p:spTree>
    <p:extLst>
      <p:ext uri="{BB962C8B-B14F-4D97-AF65-F5344CB8AC3E}">
        <p14:creationId xmlns:p14="http://schemas.microsoft.com/office/powerpoint/2010/main" val="2260440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箭头连接符 4"/>
          <p:cNvCxnSpPr/>
          <p:nvPr/>
        </p:nvCxnSpPr>
        <p:spPr>
          <a:xfrm>
            <a:off x="508000" y="1869440"/>
            <a:ext cx="58976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615440" y="1717040"/>
            <a:ext cx="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矩形 10"/>
              <p:cNvSpPr/>
              <p:nvPr/>
            </p:nvSpPr>
            <p:spPr>
              <a:xfrm>
                <a:off x="1369796" y="2032000"/>
                <a:ext cx="49128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𝑅</m:t>
                          </m:r>
                        </m:e>
                        <m:sub>
                          <m:r>
                            <a:rPr lang="en-US" altLang="zh-CN" i="1">
                              <a:latin typeface="Cambria Math" panose="02040503050406030204" pitchFamily="18" charset="0"/>
                            </a:rPr>
                            <m:t>1</m:t>
                          </m:r>
                        </m:sub>
                      </m:sSub>
                    </m:oMath>
                  </m:oMathPara>
                </a14:m>
                <a:endParaRPr lang="zh-CN" altLang="en-US" i="1" dirty="0"/>
              </a:p>
            </p:txBody>
          </p:sp>
        </mc:Choice>
        <mc:Fallback xmlns="">
          <p:sp>
            <p:nvSpPr>
              <p:cNvPr id="11" name="矩形 10"/>
              <p:cNvSpPr>
                <a:spLocks noRot="1" noChangeAspect="1" noMove="1" noResize="1" noEditPoints="1" noAdjustHandles="1" noChangeArrowheads="1" noChangeShapeType="1" noTextEdit="1"/>
              </p:cNvSpPr>
              <p:nvPr/>
            </p:nvSpPr>
            <p:spPr>
              <a:xfrm>
                <a:off x="1369796" y="2032000"/>
                <a:ext cx="491288" cy="369332"/>
              </a:xfrm>
              <a:prstGeom prst="rect">
                <a:avLst/>
              </a:prstGeom>
              <a:blipFill>
                <a:blip r:embed="rId2"/>
                <a:stretch>
                  <a:fillRect/>
                </a:stretch>
              </a:blipFill>
            </p:spPr>
            <p:txBody>
              <a:bodyPr/>
              <a:lstStyle/>
              <a:p>
                <a:r>
                  <a:rPr lang="zh-CN" altLang="en-US">
                    <a:noFill/>
                  </a:rPr>
                  <a:t> </a:t>
                </a:r>
              </a:p>
            </p:txBody>
          </p:sp>
        </mc:Fallback>
      </mc:AlternateContent>
      <p:sp>
        <p:nvSpPr>
          <p:cNvPr id="12" name="矩形 11"/>
          <p:cNvSpPr/>
          <p:nvPr/>
        </p:nvSpPr>
        <p:spPr>
          <a:xfrm>
            <a:off x="1615440" y="193040"/>
            <a:ext cx="1432560" cy="4572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3</a:t>
            </a:r>
            <a:endParaRPr lang="zh-CN" altLang="en-US" dirty="0">
              <a:solidFill>
                <a:schemeClr val="tx1"/>
              </a:solidFill>
            </a:endParaRPr>
          </a:p>
        </p:txBody>
      </p:sp>
      <p:sp>
        <p:nvSpPr>
          <p:cNvPr id="13" name="矩形 12"/>
          <p:cNvSpPr/>
          <p:nvPr/>
        </p:nvSpPr>
        <p:spPr>
          <a:xfrm>
            <a:off x="1615440" y="650240"/>
            <a:ext cx="1432560" cy="4572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a:t>
            </a:r>
            <a:endParaRPr lang="zh-CN" altLang="en-US" dirty="0">
              <a:solidFill>
                <a:schemeClr val="tx1"/>
              </a:solidFill>
            </a:endParaRPr>
          </a:p>
        </p:txBody>
      </p:sp>
      <p:sp>
        <p:nvSpPr>
          <p:cNvPr id="14" name="矩形 13"/>
          <p:cNvSpPr/>
          <p:nvPr/>
        </p:nvSpPr>
        <p:spPr>
          <a:xfrm>
            <a:off x="1615440" y="1107440"/>
            <a:ext cx="1432560" cy="4572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1</a:t>
            </a:r>
            <a:endParaRPr lang="zh-CN" altLang="en-US" dirty="0">
              <a:solidFill>
                <a:schemeClr val="tx1"/>
              </a:solidFill>
            </a:endParaRPr>
          </a:p>
        </p:txBody>
      </p:sp>
      <p:sp>
        <p:nvSpPr>
          <p:cNvPr id="17" name="矩形 16"/>
          <p:cNvSpPr/>
          <p:nvPr/>
        </p:nvSpPr>
        <p:spPr>
          <a:xfrm>
            <a:off x="3667760" y="1107440"/>
            <a:ext cx="1432560" cy="4572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4</a:t>
            </a: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18" name="文本框 17"/>
              <p:cNvSpPr txBox="1"/>
              <p:nvPr/>
            </p:nvSpPr>
            <p:spPr>
              <a:xfrm>
                <a:off x="6539810" y="421640"/>
                <a:ext cx="5161280" cy="6208559"/>
              </a:xfrm>
              <a:prstGeom prst="rect">
                <a:avLst/>
              </a:prstGeom>
              <a:noFill/>
            </p:spPr>
            <p:txBody>
              <a:bodyPr wrap="square" rtlCol="0">
                <a:spAutoFit/>
              </a:bodyPr>
              <a:lstStyle/>
              <a:p>
                <a:pPr indent="457200"/>
                <a:r>
                  <a:rPr lang="zh-CN" altLang="en-US" b="1" dirty="0" smtClean="0"/>
                  <a:t>转移的代价：</a:t>
                </a:r>
                <a:endParaRPr lang="en-US" altLang="zh-CN" b="1" dirty="0" smtClean="0"/>
              </a:p>
              <a:p>
                <a:pPr indent="457200"/>
                <a:r>
                  <a:rPr lang="zh-CN" altLang="en-US" dirty="0" smtClean="0"/>
                  <a:t>考虑仅有</a:t>
                </a:r>
                <a:r>
                  <a:rPr lang="en-US" altLang="zh-CN" dirty="0" smtClean="0"/>
                  <a:t>4</a:t>
                </a:r>
                <a:r>
                  <a:rPr lang="zh-CN" altLang="en-US" dirty="0" smtClean="0"/>
                  <a:t>个工作的简单情况，假设</a:t>
                </a:r>
                <a14:m>
                  <m:oMath xmlns:m="http://schemas.openxmlformats.org/officeDocument/2006/math">
                    <m:r>
                      <a:rPr lang="en-US" altLang="zh-CN" i="1" dirty="0" smtClean="0">
                        <a:latin typeface="Cambria Math" panose="02040503050406030204" pitchFamily="18" charset="0"/>
                      </a:rPr>
                      <m:t>𝐵</m:t>
                    </m:r>
                    <m:r>
                      <a:rPr lang="en-US" altLang="zh-CN" b="0" i="1" dirty="0" smtClean="0">
                        <a:latin typeface="Cambria Math" panose="02040503050406030204" pitchFamily="18" charset="0"/>
                      </a:rPr>
                      <m:t>=2,</m:t>
                    </m:r>
                    <m:sSub>
                      <m:sSubPr>
                        <m:ctrlPr>
                          <a:rPr lang="en-US" altLang="zh-CN" b="0" i="1" dirty="0" smtClean="0">
                            <a:latin typeface="Cambria Math" panose="02040503050406030204" pitchFamily="18" charset="0"/>
                          </a:rPr>
                        </m:ctrlPr>
                      </m:sSubPr>
                      <m:e>
                        <m:r>
                          <a:rPr lang="en-US" altLang="zh-CN" i="1" dirty="0">
                            <a:latin typeface="Cambria Math" panose="02040503050406030204" pitchFamily="18" charset="0"/>
                          </a:rPr>
                          <m:t>𝑠</m:t>
                        </m:r>
                      </m:e>
                      <m:sub>
                        <m:r>
                          <a:rPr lang="en-US" altLang="zh-CN" b="0" i="1" dirty="0" smtClean="0">
                            <a:latin typeface="Cambria Math" panose="02040503050406030204" pitchFamily="18" charset="0"/>
                          </a:rPr>
                          <m:t>𝑖</m:t>
                        </m:r>
                      </m:sub>
                    </m:sSub>
                    <m:r>
                      <a:rPr lang="en-US" altLang="zh-CN" b="0" i="1" dirty="0" smtClean="0">
                        <a:latin typeface="Cambria Math" panose="02040503050406030204" pitchFamily="18" charset="0"/>
                      </a:rPr>
                      <m:t>=1, </m:t>
                    </m:r>
                    <m:sSub>
                      <m:sSubPr>
                        <m:ctrlPr>
                          <a:rPr lang="en-US" altLang="zh-CN" b="0" i="1" dirty="0" smtClean="0">
                            <a:latin typeface="Cambria Math" panose="02040503050406030204" pitchFamily="18" charset="0"/>
                          </a:rPr>
                        </m:ctrlPr>
                      </m:sSubPr>
                      <m:e>
                        <m:r>
                          <a:rPr lang="en-US" altLang="zh-CN" i="1" dirty="0">
                            <a:latin typeface="Cambria Math" panose="02040503050406030204" pitchFamily="18" charset="0"/>
                          </a:rPr>
                          <m:t>𝑝</m:t>
                        </m:r>
                      </m:e>
                      <m:sub>
                        <m:r>
                          <a:rPr lang="en-US" altLang="zh-CN" b="0" i="1" dirty="0" smtClean="0">
                            <a:latin typeface="Cambria Math" panose="02040503050406030204" pitchFamily="18" charset="0"/>
                          </a:rPr>
                          <m:t>𝑖</m:t>
                        </m:r>
                      </m:sub>
                    </m:sSub>
                    <m:r>
                      <a:rPr lang="en-US" altLang="zh-CN" b="0" i="1" dirty="0" smtClean="0">
                        <a:latin typeface="Cambria Math" panose="02040503050406030204" pitchFamily="18" charset="0"/>
                      </a:rPr>
                      <m:t>=1</m:t>
                    </m:r>
                  </m:oMath>
                </a14:m>
                <a:r>
                  <a:rPr lang="zh-CN" altLang="en-US" b="0" dirty="0" smtClean="0"/>
                  <a:t>，其中工作</a:t>
                </a:r>
                <a:r>
                  <a:rPr lang="en-US" altLang="zh-CN" b="0" dirty="0" smtClean="0"/>
                  <a:t>1</a:t>
                </a:r>
                <a:r>
                  <a:rPr lang="zh-CN" altLang="en-US" dirty="0" smtClean="0"/>
                  <a:t>、</a:t>
                </a:r>
                <a:r>
                  <a:rPr lang="en-US" altLang="zh-CN" dirty="0" smtClean="0"/>
                  <a:t>2</a:t>
                </a:r>
                <a:r>
                  <a:rPr lang="zh-CN" altLang="en-US" dirty="0" smtClean="0"/>
                  <a:t>、</a:t>
                </a:r>
                <a:r>
                  <a:rPr lang="en-US" altLang="zh-CN" dirty="0" smtClean="0"/>
                  <a:t>3</a:t>
                </a:r>
                <a:r>
                  <a:rPr lang="zh-CN" altLang="en-US" dirty="0" smtClean="0"/>
                  <a:t>的释放时间为</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1</m:t>
                        </m:r>
                      </m:sub>
                    </m:sSub>
                  </m:oMath>
                </a14:m>
                <a:r>
                  <a:rPr lang="zh-CN" altLang="en-US" b="0" dirty="0" smtClean="0"/>
                  <a:t>，而工作</a:t>
                </a:r>
                <a:r>
                  <a:rPr lang="en-US" altLang="zh-CN" b="0" dirty="0" smtClean="0"/>
                  <a:t>4 </a:t>
                </a:r>
                <a:r>
                  <a:rPr lang="zh-CN" altLang="en-US" dirty="0" smtClean="0"/>
                  <a:t>的释放时间为</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b="0" i="1" smtClean="0">
                            <a:latin typeface="Cambria Math" panose="02040503050406030204" pitchFamily="18" charset="0"/>
                          </a:rPr>
                          <m:t>2</m:t>
                        </m:r>
                      </m:sub>
                    </m:sSub>
                  </m:oMath>
                </a14:m>
                <a:r>
                  <a:rPr lang="zh-CN" altLang="en-US" b="0" dirty="0" smtClean="0"/>
                  <a:t>，且满足</a:t>
                </a:r>
                <a:r>
                  <a:rPr lang="en-US" altLang="zh-CN" dirty="0" smtClean="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𝑝</m:t>
                        </m:r>
                      </m:e>
                      <m:sub>
                        <m:r>
                          <a:rPr lang="en-US" altLang="zh-CN" i="1" dirty="0">
                            <a:latin typeface="Cambria Math" panose="02040503050406030204" pitchFamily="18" charset="0"/>
                          </a:rPr>
                          <m:t>𝑖</m:t>
                        </m:r>
                      </m:sub>
                    </m:sSub>
                    <m:r>
                      <a:rPr lang="en-US" altLang="zh-CN" b="0" i="1" dirty="0" smtClean="0">
                        <a:latin typeface="Cambria Math" panose="02040503050406030204" pitchFamily="18" charset="0"/>
                      </a:rPr>
                      <m:t>&gt;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b="0" i="1" smtClean="0">
                            <a:latin typeface="Cambria Math" panose="02040503050406030204" pitchFamily="18" charset="0"/>
                          </a:rPr>
                          <m:t>2</m:t>
                        </m:r>
                      </m:sub>
                    </m:sSub>
                  </m:oMath>
                </a14:m>
                <a:endParaRPr lang="en-US" altLang="zh-CN" dirty="0" smtClean="0"/>
              </a:p>
              <a:p>
                <a:pPr indent="457200"/>
                <a:endParaRPr lang="en-US" altLang="zh-CN" dirty="0" smtClean="0"/>
              </a:p>
              <a:p>
                <a:pPr indent="457200"/>
                <a:endParaRPr lang="en-US" altLang="zh-CN" dirty="0" smtClean="0"/>
              </a:p>
              <a:p>
                <a:pPr indent="457200"/>
                <a:r>
                  <a:rPr lang="zh-CN" altLang="en-US" dirty="0" smtClean="0"/>
                  <a:t>设初始状态节点</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1,2,3</m:t>
                        </m:r>
                      </m:e>
                    </m:d>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b="0" i="1" smtClean="0">
                            <a:latin typeface="Cambria Math" panose="02040503050406030204" pitchFamily="18" charset="0"/>
                          </a:rPr>
                          <m:t>2</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b="0" i="1" smtClean="0">
                            <a:latin typeface="Cambria Math" panose="02040503050406030204" pitchFamily="18" charset="0"/>
                          </a:rPr>
                          <m:t>4</m:t>
                        </m:r>
                      </m:e>
                    </m:d>
                  </m:oMath>
                </a14:m>
                <a:r>
                  <a:rPr lang="zh-CN" altLang="en-US" dirty="0" smtClean="0"/>
                  <a:t>，此时在两个节点内分别进行组批，可以得到</a:t>
                </a:r>
                <a:r>
                  <a:rPr lang="en-US" altLang="zh-CN" dirty="0" smtClean="0"/>
                  <a:t>3</a:t>
                </a:r>
                <a:r>
                  <a:rPr lang="zh-CN" altLang="en-US" dirty="0" smtClean="0"/>
                  <a:t>个批次的工作，则</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𝑚𝑎𝑥</m:t>
                        </m:r>
                      </m:sub>
                    </m:sSub>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1</m:t>
                        </m:r>
                      </m:sub>
                    </m:sSub>
                  </m:oMath>
                </a14:m>
                <a:r>
                  <a:rPr lang="en-US" altLang="zh-CN" dirty="0" smtClean="0"/>
                  <a:t>+</a:t>
                </a:r>
                <a14:m>
                  <m:oMath xmlns:m="http://schemas.openxmlformats.org/officeDocument/2006/math">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2</m:t>
                        </m:r>
                        <m:r>
                          <a:rPr lang="en-US" altLang="zh-CN" i="1" dirty="0">
                            <a:latin typeface="Cambria Math" panose="02040503050406030204" pitchFamily="18" charset="0"/>
                          </a:rPr>
                          <m:t>𝑝</m:t>
                        </m:r>
                      </m:e>
                      <m:sub>
                        <m:r>
                          <a:rPr lang="en-US" altLang="zh-CN" i="1" dirty="0">
                            <a:latin typeface="Cambria Math" panose="02040503050406030204" pitchFamily="18" charset="0"/>
                          </a:rPr>
                          <m:t>𝑖</m:t>
                        </m:r>
                      </m:sub>
                    </m:sSub>
                  </m:oMath>
                </a14:m>
                <a:endParaRPr lang="en-US" altLang="zh-CN" dirty="0" smtClean="0"/>
              </a:p>
              <a:p>
                <a:pPr indent="457200"/>
                <a:r>
                  <a:rPr lang="zh-CN" altLang="en-US" dirty="0" smtClean="0"/>
                  <a:t>但显然这不是最优解，因此进行一次转移，首先将工作</a:t>
                </a:r>
                <a:r>
                  <a:rPr lang="en-US" altLang="zh-CN" dirty="0" smtClean="0"/>
                  <a:t>3</a:t>
                </a:r>
                <a:r>
                  <a:rPr lang="zh-CN" altLang="en-US" dirty="0" smtClean="0"/>
                  <a:t>从节点</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1</m:t>
                        </m:r>
                      </m:sub>
                    </m:sSub>
                  </m:oMath>
                </a14:m>
                <a:r>
                  <a:rPr lang="zh-CN" altLang="en-US" dirty="0" smtClean="0"/>
                  <a:t>移出</a:t>
                </a:r>
                <a:r>
                  <a:rPr lang="en-US" altLang="zh-CN" dirty="0" smtClean="0"/>
                  <a:t>,</a:t>
                </a:r>
                <a:r>
                  <a:rPr lang="zh-CN" altLang="en-US" dirty="0" smtClean="0"/>
                  <a:t>计算收益：</a:t>
                </a:r>
                <a:endParaRPr lang="en-US" altLang="zh-CN" dirty="0" smtClean="0"/>
              </a:p>
              <a:p>
                <a:pPr indent="457200"/>
                <a14:m>
                  <m:oMathPara xmlns:m="http://schemas.openxmlformats.org/officeDocument/2006/math">
                    <m:oMathParaPr>
                      <m:jc m:val="centerGroup"/>
                    </m:oMathParaPr>
                    <m:oMath xmlns:m="http://schemas.openxmlformats.org/officeDocument/2006/math">
                      <m:sSub>
                        <m:sSubPr>
                          <m:ctrlPr>
                            <a:rPr lang="en-US" altLang="zh-CN" i="1" kern="0" dirty="0">
                              <a:solidFill>
                                <a:prstClr val="black"/>
                              </a:solidFill>
                              <a:latin typeface="Cambria Math" panose="02040503050406030204" pitchFamily="18" charset="0"/>
                              <a:ea typeface="等线" panose="02010600030101010101" pitchFamily="2" charset="-122"/>
                            </a:rPr>
                          </m:ctrlPr>
                        </m:sSubPr>
                        <m:e>
                          <m:r>
                            <a:rPr lang="en-US" altLang="zh-CN" i="1" kern="0" dirty="0">
                              <a:solidFill>
                                <a:prstClr val="black"/>
                              </a:solidFill>
                              <a:latin typeface="Cambria Math" panose="02040503050406030204" pitchFamily="18" charset="0"/>
                              <a:ea typeface="等线" panose="02010600030101010101" pitchFamily="2" charset="-122"/>
                            </a:rPr>
                            <m:t>𝑐𝑜𝑠𝑡</m:t>
                          </m:r>
                        </m:e>
                        <m:sub>
                          <m:r>
                            <a:rPr lang="en-US" altLang="zh-CN" i="1" kern="0" dirty="0">
                              <a:solidFill>
                                <a:prstClr val="black"/>
                              </a:solidFill>
                              <a:latin typeface="Cambria Math" panose="02040503050406030204" pitchFamily="18" charset="0"/>
                              <a:ea typeface="等线" panose="02010600030101010101" pitchFamily="2" charset="-122"/>
                            </a:rPr>
                            <m:t>𝑜𝑢𝑡</m:t>
                          </m:r>
                        </m:sub>
                      </m:sSub>
                      <m:r>
                        <a:rPr lang="en-US" altLang="zh-CN" b="0" i="1" kern="0" dirty="0" smtClean="0">
                          <a:solidFill>
                            <a:prstClr val="black"/>
                          </a:solidFill>
                          <a:latin typeface="Cambria Math" panose="02040503050406030204" pitchFamily="18" charset="0"/>
                          <a:ea typeface="等线" panose="02010600030101010101" pitchFamily="2" charset="-122"/>
                        </a:rPr>
                        <m:t>=−</m:t>
                      </m:r>
                      <m:d>
                        <m:dPr>
                          <m:ctrlPr>
                            <a:rPr lang="en-US" altLang="zh-CN" b="0" i="1" kern="0" dirty="0" smtClean="0">
                              <a:solidFill>
                                <a:prstClr val="black"/>
                              </a:solidFill>
                              <a:latin typeface="Cambria Math" panose="02040503050406030204" pitchFamily="18" charset="0"/>
                              <a:ea typeface="等线" panose="02010600030101010101" pitchFamily="2" charset="-122"/>
                            </a:rPr>
                          </m:ctrlPr>
                        </m:dPr>
                        <m:e>
                          <m:r>
                            <a:rPr lang="en-US" altLang="zh-CN" i="1" dirty="0">
                              <a:latin typeface="Cambria Math" panose="02040503050406030204" pitchFamily="18" charset="0"/>
                            </a:rPr>
                            <m:t>𝐵</m:t>
                          </m:r>
                          <m:r>
                            <a:rPr lang="en-US" altLang="zh-CN" b="0"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𝑠</m:t>
                              </m:r>
                            </m:e>
                            <m:sub>
                              <m:r>
                                <a:rPr lang="en-US" altLang="zh-CN" i="1" dirty="0">
                                  <a:latin typeface="Cambria Math" panose="02040503050406030204" pitchFamily="18" charset="0"/>
                                </a:rPr>
                                <m:t>𝑖</m:t>
                              </m:r>
                            </m:sub>
                          </m:sSub>
                        </m:e>
                      </m:d>
                      <m:r>
                        <a:rPr lang="en-US" altLang="zh-CN" b="0" i="1" dirty="0" smtClean="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𝑝</m:t>
                          </m:r>
                        </m:e>
                        <m:sub>
                          <m:r>
                            <a:rPr lang="en-US" altLang="zh-CN" i="1" dirty="0">
                              <a:latin typeface="Cambria Math" panose="02040503050406030204" pitchFamily="18" charset="0"/>
                            </a:rPr>
                            <m:t>𝑖</m:t>
                          </m:r>
                        </m:sub>
                      </m:sSub>
                      <m:r>
                        <a:rPr lang="en-US" altLang="zh-CN" i="1" dirty="0" smtClean="0">
                          <a:latin typeface="Cambria Math" panose="02040503050406030204" pitchFamily="18" charset="0"/>
                          <a:ea typeface="Cambria Math" panose="02040503050406030204" pitchFamily="18" charset="0"/>
                        </a:rPr>
                        <m:t>&lt;</m:t>
                      </m:r>
                      <m:r>
                        <a:rPr lang="en-US" altLang="zh-CN" b="0" i="1" dirty="0" smtClean="0">
                          <a:latin typeface="Cambria Math" panose="02040503050406030204" pitchFamily="18" charset="0"/>
                          <a:ea typeface="Cambria Math" panose="02040503050406030204" pitchFamily="18" charset="0"/>
                        </a:rPr>
                        <m:t>0</m:t>
                      </m:r>
                    </m:oMath>
                  </m:oMathPara>
                </a14:m>
                <a:endParaRPr lang="en-US" altLang="zh-CN" dirty="0" smtClean="0"/>
              </a:p>
              <a:p>
                <a:pPr indent="457200"/>
                <a:r>
                  <a:rPr lang="zh-CN" altLang="en-US" dirty="0" smtClean="0"/>
                  <a:t>然后将工作</a:t>
                </a:r>
                <a:r>
                  <a:rPr lang="en-US" altLang="zh-CN" dirty="0" smtClean="0"/>
                  <a:t>3</a:t>
                </a:r>
                <a:r>
                  <a:rPr lang="zh-CN" altLang="en-US" dirty="0"/>
                  <a:t>在</a:t>
                </a:r>
                <a:r>
                  <a:rPr lang="zh-CN" altLang="en-US" dirty="0" smtClean="0"/>
                  <a:t>节点</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1</m:t>
                        </m:r>
                      </m:sub>
                    </m:sSub>
                  </m:oMath>
                </a14:m>
                <a:r>
                  <a:rPr lang="zh-CN" altLang="en-US" dirty="0" smtClean="0"/>
                  <a:t>和</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𝑛</m:t>
                        </m:r>
                      </m:e>
                      <m:sub>
                        <m:r>
                          <a:rPr lang="en-US" altLang="zh-CN" b="0" i="1" smtClean="0">
                            <a:latin typeface="Cambria Math" panose="02040503050406030204" pitchFamily="18" charset="0"/>
                          </a:rPr>
                          <m:t>2</m:t>
                        </m:r>
                      </m:sub>
                    </m:sSub>
                  </m:oMath>
                </a14:m>
                <a:r>
                  <a:rPr lang="zh-CN" altLang="en-US" i="0" dirty="0" smtClean="0">
                    <a:latin typeface="+mj-lt"/>
                  </a:rPr>
                  <a:t>的转移路径上移动，计算代价：</a:t>
                </a:r>
                <a:endParaRPr lang="en-US" altLang="zh-CN" i="0" dirty="0" smtClean="0">
                  <a:latin typeface="+mj-lt"/>
                </a:endParaRPr>
              </a:p>
              <a:p>
                <a:pPr indent="457200"/>
                <a14:m>
                  <m:oMathPara xmlns:m="http://schemas.openxmlformats.org/officeDocument/2006/math">
                    <m:oMathParaPr>
                      <m:jc m:val="centerGroup"/>
                    </m:oMathParaPr>
                    <m:oMath xmlns:m="http://schemas.openxmlformats.org/officeDocument/2006/math">
                      <m:sSub>
                        <m:sSubPr>
                          <m:ctrlPr>
                            <a:rPr lang="en-US" altLang="zh-CN" i="1" kern="0" dirty="0">
                              <a:solidFill>
                                <a:prstClr val="black"/>
                              </a:solidFill>
                              <a:latin typeface="Cambria Math" panose="02040503050406030204" pitchFamily="18" charset="0"/>
                              <a:ea typeface="等线" panose="02010600030101010101" pitchFamily="2" charset="-122"/>
                            </a:rPr>
                          </m:ctrlPr>
                        </m:sSubPr>
                        <m:e>
                          <m:r>
                            <a:rPr lang="en-US" altLang="zh-CN" i="1" kern="0" dirty="0">
                              <a:solidFill>
                                <a:prstClr val="black"/>
                              </a:solidFill>
                              <a:latin typeface="Cambria Math" panose="02040503050406030204" pitchFamily="18" charset="0"/>
                              <a:ea typeface="等线" panose="02010600030101010101" pitchFamily="2" charset="-122"/>
                            </a:rPr>
                            <m:t>𝑐𝑜𝑠𝑡</m:t>
                          </m:r>
                        </m:e>
                        <m:sub>
                          <m:r>
                            <a:rPr lang="en-US" altLang="zh-CN" i="1" kern="0" dirty="0">
                              <a:solidFill>
                                <a:prstClr val="black"/>
                              </a:solidFill>
                              <a:latin typeface="Cambria Math" panose="02040503050406030204" pitchFamily="18" charset="0"/>
                              <a:ea typeface="等线" panose="02010600030101010101" pitchFamily="2" charset="-122"/>
                            </a:rPr>
                            <m:t>𝑚𝑜𝑣𝑒</m:t>
                          </m:r>
                        </m:sub>
                      </m:sSub>
                      <m:r>
                        <a:rPr lang="en-US" altLang="zh-CN" i="1" kern="0" dirty="0">
                          <a:solidFill>
                            <a:prstClr val="black"/>
                          </a:solidFill>
                          <a:latin typeface="Cambria Math" panose="02040503050406030204" pitchFamily="18" charset="0"/>
                          <a:ea typeface="等线" panose="02010600030101010101" pitchFamily="2" charset="-122"/>
                        </a:rPr>
                        <m:t>=</m:t>
                      </m:r>
                      <m:d>
                        <m:dPr>
                          <m:begChr m:val="["/>
                          <m:endChr m:val="]"/>
                          <m:ctrlPr>
                            <a:rPr lang="en-US" altLang="zh-CN" i="1" kern="0" dirty="0" smtClean="0">
                              <a:solidFill>
                                <a:prstClr val="black"/>
                              </a:solidFill>
                              <a:latin typeface="Cambria Math" panose="02040503050406030204" pitchFamily="18" charset="0"/>
                              <a:ea typeface="等线" panose="02010600030101010101" pitchFamily="2" charset="-122"/>
                            </a:rPr>
                          </m:ctrlPr>
                        </m:dPr>
                        <m:e>
                          <m:r>
                            <a:rPr lang="zh-CN" altLang="en-US" b="0" i="1" kern="0" dirty="0" smtClean="0">
                              <a:solidFill>
                                <a:prstClr val="black"/>
                              </a:solidFill>
                              <a:latin typeface="Cambria Math" panose="02040503050406030204" pitchFamily="18" charset="0"/>
                              <a:ea typeface="等线" panose="02010600030101010101" pitchFamily="2" charset="-122"/>
                            </a:rPr>
                            <m:t>𝛼</m:t>
                          </m:r>
                          <m:d>
                            <m:dPr>
                              <m:ctrlPr>
                                <a:rPr lang="en-US" altLang="zh-CN" i="1" kern="0" dirty="0">
                                  <a:solidFill>
                                    <a:prstClr val="black"/>
                                  </a:solidFill>
                                  <a:latin typeface="Cambria Math" panose="02040503050406030204" pitchFamily="18" charset="0"/>
                                  <a:ea typeface="等线" panose="02010600030101010101" pitchFamily="2" charset="-122"/>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2</m:t>
                                  </m:r>
                                </m:sub>
                              </m:sSub>
                              <m:r>
                                <a:rPr lang="en-US" altLang="zh-CN" i="1" dirty="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1</m:t>
                                  </m:r>
                                </m:sub>
                              </m:sSub>
                            </m:e>
                          </m:d>
                          <m:r>
                            <a:rPr lang="en-US" altLang="zh-CN" i="1" dirty="0">
                              <a:latin typeface="Cambria Math" panose="02040503050406030204" pitchFamily="18" charset="0"/>
                            </a:rPr>
                            <m:t>+</m:t>
                          </m:r>
                          <m:r>
                            <a:rPr lang="en-US" altLang="zh-CN" b="0"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𝑝</m:t>
                              </m:r>
                            </m:e>
                            <m:sub>
                              <m:r>
                                <a:rPr lang="en-US" altLang="zh-CN" i="1" dirty="0">
                                  <a:latin typeface="Cambria Math" panose="02040503050406030204" pitchFamily="18" charset="0"/>
                                </a:rPr>
                                <m:t>𝑖</m:t>
                              </m:r>
                            </m:sub>
                          </m:sSub>
                          <m:r>
                            <a:rPr lang="en-US" altLang="zh-CN" b="0"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𝑝</m:t>
                              </m:r>
                            </m:e>
                            <m:sub>
                              <m:r>
                                <a:rPr lang="en-US" altLang="zh-CN" i="1" dirty="0">
                                  <a:latin typeface="Cambria Math" panose="02040503050406030204" pitchFamily="18" charset="0"/>
                                </a:rPr>
                                <m:t>𝑖</m:t>
                              </m:r>
                            </m:sub>
                          </m:sSub>
                          <m:r>
                            <a:rPr lang="en-US" altLang="zh-CN" b="0" i="1" dirty="0" smtClean="0">
                              <a:latin typeface="Cambria Math" panose="02040503050406030204" pitchFamily="18" charset="0"/>
                            </a:rPr>
                            <m:t>)</m:t>
                          </m:r>
                        </m:e>
                      </m:d>
                      <m:r>
                        <a:rPr lang="en-US" altLang="zh-CN" i="1" dirty="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𝑠</m:t>
                          </m:r>
                        </m:e>
                        <m:sub>
                          <m:r>
                            <a:rPr lang="en-US" altLang="zh-CN" i="1" dirty="0">
                              <a:latin typeface="Cambria Math" panose="02040503050406030204" pitchFamily="18" charset="0"/>
                            </a:rPr>
                            <m:t>𝑖</m:t>
                          </m:r>
                        </m:sub>
                      </m:sSub>
                      <m:r>
                        <a:rPr lang="en-US" altLang="zh-CN" b="0" i="1" dirty="0" smtClean="0">
                          <a:latin typeface="Cambria Math" panose="02040503050406030204" pitchFamily="18" charset="0"/>
                        </a:rPr>
                        <m:t>&gt;</m:t>
                      </m:r>
                      <m:r>
                        <a:rPr lang="en-US" altLang="zh-CN" i="1" dirty="0">
                          <a:latin typeface="Cambria Math" panose="02040503050406030204" pitchFamily="18" charset="0"/>
                          <a:ea typeface="Cambria Math" panose="02040503050406030204" pitchFamily="18" charset="0"/>
                        </a:rPr>
                        <m:t>0</m:t>
                      </m:r>
                    </m:oMath>
                  </m:oMathPara>
                </a14:m>
                <a:endParaRPr lang="en-US" altLang="zh-CN" dirty="0"/>
              </a:p>
              <a:p>
                <a:pPr indent="457200"/>
                <a:r>
                  <a:rPr lang="zh-CN" altLang="en-US" dirty="0"/>
                  <a:t>最后</a:t>
                </a:r>
                <a:r>
                  <a:rPr lang="zh-CN" altLang="en-US" dirty="0" smtClean="0"/>
                  <a:t>将</a:t>
                </a:r>
                <a:r>
                  <a:rPr lang="zh-CN" altLang="en-US" dirty="0"/>
                  <a:t>工作</a:t>
                </a:r>
                <a:r>
                  <a:rPr lang="en-US" altLang="zh-CN" dirty="0" smtClean="0"/>
                  <a:t>3</a:t>
                </a:r>
                <a:r>
                  <a:rPr lang="zh-CN" altLang="en-US" dirty="0" smtClean="0"/>
                  <a:t>移入</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2</m:t>
                        </m:r>
                      </m:sub>
                    </m:sSub>
                  </m:oMath>
                </a14:m>
                <a:r>
                  <a:rPr lang="zh-CN" altLang="en-US" dirty="0" smtClean="0"/>
                  <a:t>，计算可能的代价：</a:t>
                </a:r>
                <a:endParaRPr lang="en-US" altLang="zh-CN" dirty="0" smtClean="0"/>
              </a:p>
              <a:p>
                <a:pPr indent="457200"/>
                <a14:m>
                  <m:oMathPara xmlns:m="http://schemas.openxmlformats.org/officeDocument/2006/math">
                    <m:oMathParaPr>
                      <m:jc m:val="centerGroup"/>
                    </m:oMathParaPr>
                    <m:oMath xmlns:m="http://schemas.openxmlformats.org/officeDocument/2006/math">
                      <m:sSub>
                        <m:sSubPr>
                          <m:ctrlPr>
                            <a:rPr lang="en-US" altLang="zh-CN" i="1" kern="0" dirty="0" smtClean="0">
                              <a:solidFill>
                                <a:prstClr val="black"/>
                              </a:solidFill>
                              <a:latin typeface="Cambria Math" panose="02040503050406030204" pitchFamily="18" charset="0"/>
                              <a:ea typeface="等线" panose="02010600030101010101" pitchFamily="2" charset="-122"/>
                            </a:rPr>
                          </m:ctrlPr>
                        </m:sSubPr>
                        <m:e>
                          <m:r>
                            <a:rPr lang="en-US" altLang="zh-CN" i="1" kern="0" dirty="0">
                              <a:solidFill>
                                <a:prstClr val="black"/>
                              </a:solidFill>
                              <a:latin typeface="Cambria Math" panose="02040503050406030204" pitchFamily="18" charset="0"/>
                              <a:ea typeface="等线" panose="02010600030101010101" pitchFamily="2" charset="-122"/>
                            </a:rPr>
                            <m:t>𝑐𝑜𝑠𝑡</m:t>
                          </m:r>
                        </m:e>
                        <m:sub>
                          <m:r>
                            <a:rPr lang="en-US" altLang="zh-CN" i="1" kern="0" dirty="0">
                              <a:solidFill>
                                <a:prstClr val="black"/>
                              </a:solidFill>
                              <a:latin typeface="Cambria Math" panose="02040503050406030204" pitchFamily="18" charset="0"/>
                              <a:ea typeface="等线" panose="02010600030101010101" pitchFamily="2" charset="-122"/>
                            </a:rPr>
                            <m:t>𝑖𝑛</m:t>
                          </m:r>
                        </m:sub>
                      </m:sSub>
                      <m:r>
                        <a:rPr lang="en-US" altLang="zh-CN" b="0" i="1" kern="0" dirty="0" smtClean="0">
                          <a:solidFill>
                            <a:prstClr val="black"/>
                          </a:solidFill>
                          <a:latin typeface="Cambria Math" panose="02040503050406030204" pitchFamily="18" charset="0"/>
                          <a:ea typeface="等线" panose="02010600030101010101" pitchFamily="2" charset="-122"/>
                        </a:rPr>
                        <m:t>=0</m:t>
                      </m:r>
                    </m:oMath>
                  </m:oMathPara>
                </a14:m>
                <a:endParaRPr lang="en-US" altLang="zh-CN" b="0" kern="0" dirty="0" smtClean="0">
                  <a:solidFill>
                    <a:prstClr val="black"/>
                  </a:solidFill>
                  <a:ea typeface="等线" panose="02010600030101010101" pitchFamily="2" charset="-122"/>
                </a:endParaRPr>
              </a:p>
              <a:p>
                <a:pPr indent="457200"/>
                <a:r>
                  <a:rPr lang="zh-CN" altLang="en-US" kern="0" dirty="0" smtClean="0">
                    <a:solidFill>
                      <a:prstClr val="black"/>
                    </a:solidFill>
                    <a:ea typeface="等线" panose="02010600030101010101" pitchFamily="2" charset="-122"/>
                  </a:rPr>
                  <a:t>则本次转移的代价为：</a:t>
                </a:r>
                <a:endParaRPr lang="en-US" altLang="zh-CN" b="0" kern="0" dirty="0" smtClean="0">
                  <a:solidFill>
                    <a:prstClr val="black"/>
                  </a:solidFill>
                  <a:ea typeface="等线" panose="02010600030101010101" pitchFamily="2" charset="-122"/>
                </a:endParaRPr>
              </a:p>
              <a:p>
                <a:pPr indent="457200"/>
                <a14:m>
                  <m:oMathPara xmlns:m="http://schemas.openxmlformats.org/officeDocument/2006/math">
                    <m:oMathParaPr>
                      <m:jc m:val="centerGroup"/>
                    </m:oMathParaPr>
                    <m:oMath xmlns:m="http://schemas.openxmlformats.org/officeDocument/2006/math">
                      <m:sSub>
                        <m:sSubPr>
                          <m:ctrlPr>
                            <a:rPr lang="en-US" altLang="zh-CN" i="1" kern="0" dirty="0">
                              <a:solidFill>
                                <a:prstClr val="black"/>
                              </a:solidFill>
                              <a:latin typeface="Cambria Math" panose="02040503050406030204" pitchFamily="18" charset="0"/>
                              <a:ea typeface="等线" panose="02010600030101010101" pitchFamily="2" charset="-122"/>
                            </a:rPr>
                          </m:ctrlPr>
                        </m:sSubPr>
                        <m:e>
                          <m:r>
                            <a:rPr lang="en-US" altLang="zh-CN" i="1" kern="0" dirty="0">
                              <a:solidFill>
                                <a:prstClr val="black"/>
                              </a:solidFill>
                              <a:latin typeface="Cambria Math" panose="02040503050406030204" pitchFamily="18" charset="0"/>
                              <a:ea typeface="等线" panose="02010600030101010101" pitchFamily="2" charset="-122"/>
                            </a:rPr>
                            <m:t>𝑐𝑜𝑠𝑡</m:t>
                          </m:r>
                        </m:e>
                        <m:sub>
                          <m:r>
                            <a:rPr lang="en-US" altLang="zh-CN" b="0" i="1" kern="0" dirty="0" smtClean="0">
                              <a:solidFill>
                                <a:prstClr val="black"/>
                              </a:solidFill>
                              <a:latin typeface="Cambria Math" panose="02040503050406030204" pitchFamily="18" charset="0"/>
                              <a:ea typeface="等线" panose="02010600030101010101" pitchFamily="2" charset="-122"/>
                            </a:rPr>
                            <m:t>𝑡𝑟𝑓</m:t>
                          </m:r>
                        </m:sub>
                      </m:sSub>
                      <m:r>
                        <a:rPr lang="en-US" altLang="zh-CN" i="1" kern="0" dirty="0">
                          <a:solidFill>
                            <a:prstClr val="black"/>
                          </a:solidFill>
                          <a:latin typeface="Cambria Math" panose="02040503050406030204" pitchFamily="18" charset="0"/>
                          <a:ea typeface="等线" panose="02010600030101010101" pitchFamily="2" charset="-122"/>
                        </a:rPr>
                        <m:t>=</m:t>
                      </m:r>
                      <m:sSub>
                        <m:sSubPr>
                          <m:ctrlPr>
                            <a:rPr lang="en-US" altLang="zh-CN" i="1" kern="0" dirty="0">
                              <a:solidFill>
                                <a:prstClr val="black"/>
                              </a:solidFill>
                              <a:latin typeface="Cambria Math" panose="02040503050406030204" pitchFamily="18" charset="0"/>
                              <a:ea typeface="等线" panose="02010600030101010101" pitchFamily="2" charset="-122"/>
                            </a:rPr>
                          </m:ctrlPr>
                        </m:sSubPr>
                        <m:e>
                          <m:r>
                            <a:rPr lang="en-US" altLang="zh-CN" i="1" kern="0" dirty="0">
                              <a:solidFill>
                                <a:prstClr val="black"/>
                              </a:solidFill>
                              <a:latin typeface="Cambria Math" panose="02040503050406030204" pitchFamily="18" charset="0"/>
                              <a:ea typeface="等线" panose="02010600030101010101" pitchFamily="2" charset="-122"/>
                            </a:rPr>
                            <m:t>𝑐𝑜𝑠𝑡</m:t>
                          </m:r>
                        </m:e>
                        <m:sub>
                          <m:r>
                            <a:rPr lang="en-US" altLang="zh-CN" i="1" kern="0" dirty="0">
                              <a:solidFill>
                                <a:prstClr val="black"/>
                              </a:solidFill>
                              <a:latin typeface="Cambria Math" panose="02040503050406030204" pitchFamily="18" charset="0"/>
                              <a:ea typeface="等线" panose="02010600030101010101" pitchFamily="2" charset="-122"/>
                            </a:rPr>
                            <m:t>𝑜𝑢𝑡</m:t>
                          </m:r>
                        </m:sub>
                      </m:sSub>
                      <m:r>
                        <a:rPr lang="en-US" altLang="zh-CN" b="0" i="0" kern="0" dirty="0" smtClean="0">
                          <a:solidFill>
                            <a:prstClr val="black"/>
                          </a:solidFill>
                          <a:latin typeface="Cambria Math" panose="02040503050406030204" pitchFamily="18" charset="0"/>
                          <a:ea typeface="等线" panose="02010600030101010101" pitchFamily="2" charset="-122"/>
                        </a:rPr>
                        <m:t>+</m:t>
                      </m:r>
                      <m:sSub>
                        <m:sSubPr>
                          <m:ctrlPr>
                            <a:rPr lang="en-US" altLang="zh-CN" i="1" kern="0" dirty="0">
                              <a:solidFill>
                                <a:prstClr val="black"/>
                              </a:solidFill>
                              <a:latin typeface="Cambria Math" panose="02040503050406030204" pitchFamily="18" charset="0"/>
                              <a:ea typeface="等线" panose="02010600030101010101" pitchFamily="2" charset="-122"/>
                            </a:rPr>
                          </m:ctrlPr>
                        </m:sSubPr>
                        <m:e>
                          <m:r>
                            <a:rPr lang="en-US" altLang="zh-CN" i="1" kern="0" dirty="0">
                              <a:solidFill>
                                <a:prstClr val="black"/>
                              </a:solidFill>
                              <a:latin typeface="Cambria Math" panose="02040503050406030204" pitchFamily="18" charset="0"/>
                              <a:ea typeface="等线" panose="02010600030101010101" pitchFamily="2" charset="-122"/>
                            </a:rPr>
                            <m:t>𝑐𝑜𝑠𝑡</m:t>
                          </m:r>
                        </m:e>
                        <m:sub>
                          <m:r>
                            <a:rPr lang="en-US" altLang="zh-CN" i="1" kern="0" dirty="0">
                              <a:solidFill>
                                <a:prstClr val="black"/>
                              </a:solidFill>
                              <a:latin typeface="Cambria Math" panose="02040503050406030204" pitchFamily="18" charset="0"/>
                              <a:ea typeface="等线" panose="02010600030101010101" pitchFamily="2" charset="-122"/>
                            </a:rPr>
                            <m:t>𝑚𝑜𝑣𝑒</m:t>
                          </m:r>
                        </m:sub>
                      </m:sSub>
                      <m:r>
                        <a:rPr lang="en-US" altLang="zh-CN" b="0" i="0" kern="0" dirty="0" smtClean="0">
                          <a:solidFill>
                            <a:prstClr val="black"/>
                          </a:solidFill>
                          <a:latin typeface="Cambria Math" panose="02040503050406030204" pitchFamily="18" charset="0"/>
                          <a:ea typeface="等线" panose="02010600030101010101" pitchFamily="2" charset="-122"/>
                        </a:rPr>
                        <m:t>+</m:t>
                      </m:r>
                      <m:sSub>
                        <m:sSubPr>
                          <m:ctrlPr>
                            <a:rPr lang="en-US" altLang="zh-CN" i="1" kern="0" dirty="0">
                              <a:solidFill>
                                <a:prstClr val="black"/>
                              </a:solidFill>
                              <a:latin typeface="Cambria Math" panose="02040503050406030204" pitchFamily="18" charset="0"/>
                              <a:ea typeface="等线" panose="02010600030101010101" pitchFamily="2" charset="-122"/>
                            </a:rPr>
                          </m:ctrlPr>
                        </m:sSubPr>
                        <m:e>
                          <m:r>
                            <a:rPr lang="en-US" altLang="zh-CN" i="1" kern="0" dirty="0">
                              <a:solidFill>
                                <a:prstClr val="black"/>
                              </a:solidFill>
                              <a:latin typeface="Cambria Math" panose="02040503050406030204" pitchFamily="18" charset="0"/>
                              <a:ea typeface="等线" panose="02010600030101010101" pitchFamily="2" charset="-122"/>
                            </a:rPr>
                            <m:t>𝑐𝑜𝑠𝑡</m:t>
                          </m:r>
                        </m:e>
                        <m:sub>
                          <m:r>
                            <a:rPr lang="en-US" altLang="zh-CN" i="1" kern="0" dirty="0">
                              <a:solidFill>
                                <a:prstClr val="black"/>
                              </a:solidFill>
                              <a:latin typeface="Cambria Math" panose="02040503050406030204" pitchFamily="18" charset="0"/>
                              <a:ea typeface="等线" panose="02010600030101010101" pitchFamily="2" charset="-122"/>
                            </a:rPr>
                            <m:t>𝑖𝑛</m:t>
                          </m:r>
                        </m:sub>
                      </m:sSub>
                    </m:oMath>
                  </m:oMathPara>
                </a14:m>
                <a:endParaRPr lang="en-US" altLang="zh-CN" kern="0" dirty="0" smtClean="0">
                  <a:solidFill>
                    <a:prstClr val="black"/>
                  </a:solidFill>
                  <a:ea typeface="等线" panose="02010600030101010101" pitchFamily="2" charset="-122"/>
                </a:endParaRPr>
              </a:p>
              <a:p>
                <a:pPr indent="457200"/>
                <a:r>
                  <a:rPr lang="zh-CN" altLang="en-US" kern="0" dirty="0" smtClean="0">
                    <a:solidFill>
                      <a:prstClr val="black"/>
                    </a:solidFill>
                    <a:ea typeface="等线" panose="02010600030101010101" pitchFamily="2" charset="-122"/>
                  </a:rPr>
                  <a:t>一般的，</a:t>
                </a:r>
                <a14:m>
                  <m:oMath xmlns:m="http://schemas.openxmlformats.org/officeDocument/2006/math">
                    <m:r>
                      <a:rPr lang="en-US" altLang="zh-CN" b="0" i="0" kern="0" dirty="0" smtClean="0">
                        <a:solidFill>
                          <a:prstClr val="black"/>
                        </a:solidFill>
                        <a:latin typeface="Cambria Math" panose="02040503050406030204" pitchFamily="18" charset="0"/>
                        <a:ea typeface="等线" panose="02010600030101010101" pitchFamily="2" charset="-122"/>
                      </a:rPr>
                      <m:t>0&lt;</m:t>
                    </m:r>
                    <m:r>
                      <a:rPr lang="zh-CN" altLang="en-US" i="1" kern="0" dirty="0">
                        <a:solidFill>
                          <a:prstClr val="black"/>
                        </a:solidFill>
                        <a:latin typeface="Cambria Math" panose="02040503050406030204" pitchFamily="18" charset="0"/>
                        <a:ea typeface="等线" panose="02010600030101010101" pitchFamily="2" charset="-122"/>
                      </a:rPr>
                      <m:t>𝛼</m:t>
                    </m:r>
                    <m:r>
                      <a:rPr lang="en-US" altLang="zh-CN" b="0" i="1" kern="0" dirty="0" smtClean="0">
                        <a:solidFill>
                          <a:prstClr val="black"/>
                        </a:solidFill>
                        <a:latin typeface="Cambria Math" panose="02040503050406030204" pitchFamily="18" charset="0"/>
                        <a:ea typeface="等线" panose="02010600030101010101" pitchFamily="2" charset="-122"/>
                      </a:rPr>
                      <m:t>&lt;1,</m:t>
                    </m:r>
                    <m:r>
                      <a:rPr lang="zh-CN" altLang="en-US" i="1" kern="0" dirty="0">
                        <a:solidFill>
                          <a:prstClr val="black"/>
                        </a:solidFill>
                        <a:latin typeface="Cambria Math" panose="02040503050406030204" pitchFamily="18" charset="0"/>
                        <a:ea typeface="等线" panose="02010600030101010101" pitchFamily="2" charset="-122"/>
                      </a:rPr>
                      <m:t>机器</m:t>
                    </m:r>
                    <m:r>
                      <a:rPr lang="zh-CN" altLang="en-US" i="1" kern="0" dirty="0" smtClean="0">
                        <a:solidFill>
                          <a:prstClr val="black"/>
                        </a:solidFill>
                        <a:latin typeface="Cambria Math" panose="02040503050406030204" pitchFamily="18" charset="0"/>
                        <a:ea typeface="等线" panose="02010600030101010101" pitchFamily="2" charset="-122"/>
                      </a:rPr>
                      <m:t>数量</m:t>
                    </m:r>
                  </m:oMath>
                </a14:m>
                <a:r>
                  <a:rPr lang="zh-CN" altLang="en-US" kern="0" dirty="0" smtClean="0">
                    <a:solidFill>
                      <a:prstClr val="black"/>
                    </a:solidFill>
                    <a:ea typeface="等线" panose="02010600030101010101" pitchFamily="2" charset="-122"/>
                  </a:rPr>
                  <a:t>越多</a:t>
                </a:r>
                <a14:m>
                  <m:oMath xmlns:m="http://schemas.openxmlformats.org/officeDocument/2006/math">
                    <m:r>
                      <a:rPr lang="zh-CN" altLang="en-US" i="1" kern="0" dirty="0">
                        <a:solidFill>
                          <a:prstClr val="black"/>
                        </a:solidFill>
                        <a:latin typeface="Cambria Math" panose="02040503050406030204" pitchFamily="18" charset="0"/>
                        <a:ea typeface="等线" panose="02010600030101010101" pitchFamily="2" charset="-122"/>
                      </a:rPr>
                      <m:t>𝛼</m:t>
                    </m:r>
                  </m:oMath>
                </a14:m>
                <a:r>
                  <a:rPr lang="zh-CN" altLang="en-US" kern="0" dirty="0" smtClean="0">
                    <a:solidFill>
                      <a:prstClr val="black"/>
                    </a:solidFill>
                    <a:ea typeface="等线" panose="02010600030101010101" pitchFamily="2" charset="-122"/>
                  </a:rPr>
                  <a:t>越大</a:t>
                </a:r>
                <a:endParaRPr lang="en-US" altLang="zh-CN" kern="0" dirty="0">
                  <a:solidFill>
                    <a:prstClr val="black"/>
                  </a:solidFill>
                  <a:ea typeface="等线" panose="02010600030101010101" pitchFamily="2" charset="-122"/>
                </a:endParaRPr>
              </a:p>
              <a:p>
                <a:pPr indent="457200"/>
                <a:endParaRPr lang="zh-CN" altLang="en-US" dirty="0"/>
              </a:p>
            </p:txBody>
          </p:sp>
        </mc:Choice>
        <mc:Fallback xmlns="">
          <p:sp>
            <p:nvSpPr>
              <p:cNvPr id="18" name="文本框 17"/>
              <p:cNvSpPr txBox="1">
                <a:spLocks noRot="1" noChangeAspect="1" noMove="1" noResize="1" noEditPoints="1" noAdjustHandles="1" noChangeArrowheads="1" noChangeShapeType="1" noTextEdit="1"/>
              </p:cNvSpPr>
              <p:nvPr/>
            </p:nvSpPr>
            <p:spPr>
              <a:xfrm>
                <a:off x="6539810" y="421640"/>
                <a:ext cx="5161280" cy="6208559"/>
              </a:xfrm>
              <a:prstGeom prst="rect">
                <a:avLst/>
              </a:prstGeom>
              <a:blipFill>
                <a:blip r:embed="rId3"/>
                <a:stretch>
                  <a:fillRect l="-1064" t="-785" r="-5437"/>
                </a:stretch>
              </a:blipFill>
            </p:spPr>
            <p:txBody>
              <a:bodyPr/>
              <a:lstStyle/>
              <a:p>
                <a:r>
                  <a:rPr lang="zh-CN" altLang="en-US">
                    <a:noFill/>
                  </a:rPr>
                  <a:t> </a:t>
                </a:r>
              </a:p>
            </p:txBody>
          </p:sp>
        </mc:Fallback>
      </mc:AlternateContent>
      <p:cxnSp>
        <p:nvCxnSpPr>
          <p:cNvPr id="19" name="直接连接符 18"/>
          <p:cNvCxnSpPr/>
          <p:nvPr/>
        </p:nvCxnSpPr>
        <p:spPr>
          <a:xfrm>
            <a:off x="3667760" y="1717040"/>
            <a:ext cx="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矩形 19"/>
              <p:cNvSpPr/>
              <p:nvPr/>
            </p:nvSpPr>
            <p:spPr>
              <a:xfrm>
                <a:off x="3422116" y="2032000"/>
                <a:ext cx="49128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𝑅</m:t>
                          </m:r>
                        </m:e>
                        <m:sub>
                          <m:r>
                            <a:rPr lang="en-US" altLang="zh-CN" b="0" i="1" smtClean="0">
                              <a:latin typeface="Cambria Math" panose="02040503050406030204" pitchFamily="18" charset="0"/>
                            </a:rPr>
                            <m:t>2</m:t>
                          </m:r>
                        </m:sub>
                      </m:sSub>
                    </m:oMath>
                  </m:oMathPara>
                </a14:m>
                <a:endParaRPr lang="zh-CN" altLang="en-US" i="1" dirty="0"/>
              </a:p>
            </p:txBody>
          </p:sp>
        </mc:Choice>
        <mc:Fallback xmlns="">
          <p:sp>
            <p:nvSpPr>
              <p:cNvPr id="20" name="矩形 19"/>
              <p:cNvSpPr>
                <a:spLocks noRot="1" noChangeAspect="1" noMove="1" noResize="1" noEditPoints="1" noAdjustHandles="1" noChangeArrowheads="1" noChangeShapeType="1" noTextEdit="1"/>
              </p:cNvSpPr>
              <p:nvPr/>
            </p:nvSpPr>
            <p:spPr>
              <a:xfrm>
                <a:off x="3422116" y="2032000"/>
                <a:ext cx="491288" cy="369332"/>
              </a:xfrm>
              <a:prstGeom prst="rect">
                <a:avLst/>
              </a:prstGeom>
              <a:blipFill>
                <a:blip r:embed="rId4"/>
                <a:stretch>
                  <a:fillRect/>
                </a:stretch>
              </a:blipFill>
            </p:spPr>
            <p:txBody>
              <a:bodyPr/>
              <a:lstStyle/>
              <a:p>
                <a:r>
                  <a:rPr lang="zh-CN" altLang="en-US">
                    <a:noFill/>
                  </a:rPr>
                  <a:t> </a:t>
                </a:r>
              </a:p>
            </p:txBody>
          </p:sp>
        </mc:Fallback>
      </mc:AlternateContent>
      <p:cxnSp>
        <p:nvCxnSpPr>
          <p:cNvPr id="21" name="直接箭头连接符 20"/>
          <p:cNvCxnSpPr/>
          <p:nvPr/>
        </p:nvCxnSpPr>
        <p:spPr>
          <a:xfrm>
            <a:off x="508000" y="3735864"/>
            <a:ext cx="5897691" cy="101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615440" y="3583464"/>
            <a:ext cx="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p:cNvSpPr/>
              <p:nvPr/>
            </p:nvSpPr>
            <p:spPr>
              <a:xfrm>
                <a:off x="1369796" y="3898424"/>
                <a:ext cx="49128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𝑅</m:t>
                          </m:r>
                        </m:e>
                        <m:sub>
                          <m:r>
                            <a:rPr lang="en-US" altLang="zh-CN" i="1">
                              <a:latin typeface="Cambria Math" panose="02040503050406030204" pitchFamily="18" charset="0"/>
                            </a:rPr>
                            <m:t>1</m:t>
                          </m:r>
                        </m:sub>
                      </m:sSub>
                    </m:oMath>
                  </m:oMathPara>
                </a14:m>
                <a:endParaRPr lang="zh-CN" altLang="en-US" i="1" dirty="0"/>
              </a:p>
            </p:txBody>
          </p:sp>
        </mc:Choice>
        <mc:Fallback xmlns="">
          <p:sp>
            <p:nvSpPr>
              <p:cNvPr id="23" name="矩形 22"/>
              <p:cNvSpPr>
                <a:spLocks noRot="1" noChangeAspect="1" noMove="1" noResize="1" noEditPoints="1" noAdjustHandles="1" noChangeArrowheads="1" noChangeShapeType="1" noTextEdit="1"/>
              </p:cNvSpPr>
              <p:nvPr/>
            </p:nvSpPr>
            <p:spPr>
              <a:xfrm>
                <a:off x="1369796" y="3898424"/>
                <a:ext cx="491288" cy="369332"/>
              </a:xfrm>
              <a:prstGeom prst="rect">
                <a:avLst/>
              </a:prstGeom>
              <a:blipFill>
                <a:blip r:embed="rId5"/>
                <a:stretch>
                  <a:fillRect/>
                </a:stretch>
              </a:blipFill>
            </p:spPr>
            <p:txBody>
              <a:bodyPr/>
              <a:lstStyle/>
              <a:p>
                <a:r>
                  <a:rPr lang="zh-CN" altLang="en-US">
                    <a:noFill/>
                  </a:rPr>
                  <a:t> </a:t>
                </a:r>
              </a:p>
            </p:txBody>
          </p:sp>
        </mc:Fallback>
      </mc:AlternateContent>
      <p:sp>
        <p:nvSpPr>
          <p:cNvPr id="24" name="矩形 23"/>
          <p:cNvSpPr/>
          <p:nvPr/>
        </p:nvSpPr>
        <p:spPr>
          <a:xfrm>
            <a:off x="3048000" y="2973864"/>
            <a:ext cx="1432560" cy="4572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3</a:t>
            </a:r>
            <a:endParaRPr lang="zh-CN" altLang="en-US" dirty="0">
              <a:solidFill>
                <a:schemeClr val="tx1"/>
              </a:solidFill>
            </a:endParaRPr>
          </a:p>
        </p:txBody>
      </p:sp>
      <p:sp>
        <p:nvSpPr>
          <p:cNvPr id="25" name="矩形 24"/>
          <p:cNvSpPr/>
          <p:nvPr/>
        </p:nvSpPr>
        <p:spPr>
          <a:xfrm>
            <a:off x="1615440" y="2516664"/>
            <a:ext cx="1432560" cy="4572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2</a:t>
            </a:r>
            <a:endParaRPr lang="zh-CN" altLang="en-US" dirty="0">
              <a:solidFill>
                <a:schemeClr val="tx1"/>
              </a:solidFill>
            </a:endParaRPr>
          </a:p>
        </p:txBody>
      </p:sp>
      <p:sp>
        <p:nvSpPr>
          <p:cNvPr id="26" name="矩形 25"/>
          <p:cNvSpPr/>
          <p:nvPr/>
        </p:nvSpPr>
        <p:spPr>
          <a:xfrm>
            <a:off x="1615440" y="2973864"/>
            <a:ext cx="1432560" cy="4572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1</a:t>
            </a:r>
            <a:endParaRPr lang="zh-CN" altLang="en-US" dirty="0">
              <a:solidFill>
                <a:schemeClr val="tx1"/>
              </a:solidFill>
            </a:endParaRPr>
          </a:p>
        </p:txBody>
      </p:sp>
      <p:sp>
        <p:nvSpPr>
          <p:cNvPr id="27" name="矩形 26"/>
          <p:cNvSpPr/>
          <p:nvPr/>
        </p:nvSpPr>
        <p:spPr>
          <a:xfrm>
            <a:off x="4480560" y="2973864"/>
            <a:ext cx="1432560" cy="4572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4</a:t>
            </a:r>
            <a:endParaRPr lang="zh-CN" altLang="en-US" dirty="0">
              <a:solidFill>
                <a:schemeClr val="tx1"/>
              </a:solidFill>
            </a:endParaRPr>
          </a:p>
        </p:txBody>
      </p:sp>
      <p:cxnSp>
        <p:nvCxnSpPr>
          <p:cNvPr id="28" name="直接连接符 27"/>
          <p:cNvCxnSpPr/>
          <p:nvPr/>
        </p:nvCxnSpPr>
        <p:spPr>
          <a:xfrm>
            <a:off x="3667760" y="3583464"/>
            <a:ext cx="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p:cNvSpPr/>
              <p:nvPr/>
            </p:nvSpPr>
            <p:spPr>
              <a:xfrm>
                <a:off x="3422116" y="3898424"/>
                <a:ext cx="49128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𝑅</m:t>
                          </m:r>
                        </m:e>
                        <m:sub>
                          <m:r>
                            <a:rPr lang="en-US" altLang="zh-CN" b="0" i="1" smtClean="0">
                              <a:latin typeface="Cambria Math" panose="02040503050406030204" pitchFamily="18" charset="0"/>
                            </a:rPr>
                            <m:t>2</m:t>
                          </m:r>
                        </m:sub>
                      </m:sSub>
                    </m:oMath>
                  </m:oMathPara>
                </a14:m>
                <a:endParaRPr lang="zh-CN" altLang="en-US" i="1" dirty="0"/>
              </a:p>
            </p:txBody>
          </p:sp>
        </mc:Choice>
        <mc:Fallback xmlns="">
          <p:sp>
            <p:nvSpPr>
              <p:cNvPr id="29" name="矩形 28"/>
              <p:cNvSpPr>
                <a:spLocks noRot="1" noChangeAspect="1" noMove="1" noResize="1" noEditPoints="1" noAdjustHandles="1" noChangeArrowheads="1" noChangeShapeType="1" noTextEdit="1"/>
              </p:cNvSpPr>
              <p:nvPr/>
            </p:nvSpPr>
            <p:spPr>
              <a:xfrm>
                <a:off x="3422116" y="3898424"/>
                <a:ext cx="491288" cy="369332"/>
              </a:xfrm>
              <a:prstGeom prst="rect">
                <a:avLst/>
              </a:prstGeom>
              <a:blipFill>
                <a:blip r:embed="rId6"/>
                <a:stretch>
                  <a:fillRect/>
                </a:stretch>
              </a:blipFill>
            </p:spPr>
            <p:txBody>
              <a:bodyPr/>
              <a:lstStyle/>
              <a:p>
                <a:r>
                  <a:rPr lang="zh-CN" altLang="en-US">
                    <a:noFill/>
                  </a:rPr>
                  <a:t> </a:t>
                </a:r>
              </a:p>
            </p:txBody>
          </p:sp>
        </mc:Fallback>
      </mc:AlternateContent>
      <p:cxnSp>
        <p:nvCxnSpPr>
          <p:cNvPr id="32" name="直接连接符 31"/>
          <p:cNvCxnSpPr/>
          <p:nvPr/>
        </p:nvCxnSpPr>
        <p:spPr>
          <a:xfrm>
            <a:off x="5913120" y="3583464"/>
            <a:ext cx="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矩形 32"/>
              <p:cNvSpPr/>
              <p:nvPr/>
            </p:nvSpPr>
            <p:spPr>
              <a:xfrm>
                <a:off x="5667476" y="3898424"/>
                <a:ext cx="7382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b="0" i="1" smtClean="0">
                              <a:latin typeface="Cambria Math" panose="02040503050406030204" pitchFamily="18" charset="0"/>
                            </a:rPr>
                            <m:t>𝑚𝑎𝑥</m:t>
                          </m:r>
                        </m:sub>
                      </m:sSub>
                    </m:oMath>
                  </m:oMathPara>
                </a14:m>
                <a:endParaRPr lang="zh-CN" altLang="en-US" i="1" dirty="0"/>
              </a:p>
            </p:txBody>
          </p:sp>
        </mc:Choice>
        <mc:Fallback xmlns="">
          <p:sp>
            <p:nvSpPr>
              <p:cNvPr id="33" name="矩形 32"/>
              <p:cNvSpPr>
                <a:spLocks noRot="1" noChangeAspect="1" noMove="1" noResize="1" noEditPoints="1" noAdjustHandles="1" noChangeArrowheads="1" noChangeShapeType="1" noTextEdit="1"/>
              </p:cNvSpPr>
              <p:nvPr/>
            </p:nvSpPr>
            <p:spPr>
              <a:xfrm>
                <a:off x="5667476" y="3898424"/>
                <a:ext cx="738215" cy="369332"/>
              </a:xfrm>
              <a:prstGeom prst="rect">
                <a:avLst/>
              </a:prstGeom>
              <a:blipFill>
                <a:blip r:embed="rId7"/>
                <a:stretch>
                  <a:fillRect/>
                </a:stretch>
              </a:blipFill>
            </p:spPr>
            <p:txBody>
              <a:bodyPr/>
              <a:lstStyle/>
              <a:p>
                <a:r>
                  <a:rPr lang="zh-CN" altLang="en-US">
                    <a:noFill/>
                  </a:rPr>
                  <a:t> </a:t>
                </a:r>
              </a:p>
            </p:txBody>
          </p:sp>
        </mc:Fallback>
      </mc:AlternateContent>
      <p:cxnSp>
        <p:nvCxnSpPr>
          <p:cNvPr id="34" name="直接箭头连接符 33"/>
          <p:cNvCxnSpPr/>
          <p:nvPr/>
        </p:nvCxnSpPr>
        <p:spPr>
          <a:xfrm>
            <a:off x="508000" y="5941140"/>
            <a:ext cx="58976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615440" y="5788740"/>
            <a:ext cx="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矩形 35"/>
              <p:cNvSpPr/>
              <p:nvPr/>
            </p:nvSpPr>
            <p:spPr>
              <a:xfrm>
                <a:off x="1369796" y="6103700"/>
                <a:ext cx="49128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𝑅</m:t>
                          </m:r>
                        </m:e>
                        <m:sub>
                          <m:r>
                            <a:rPr lang="en-US" altLang="zh-CN" i="1">
                              <a:latin typeface="Cambria Math" panose="02040503050406030204" pitchFamily="18" charset="0"/>
                            </a:rPr>
                            <m:t>1</m:t>
                          </m:r>
                        </m:sub>
                      </m:sSub>
                    </m:oMath>
                  </m:oMathPara>
                </a14:m>
                <a:endParaRPr lang="zh-CN" altLang="en-US" i="1" dirty="0"/>
              </a:p>
            </p:txBody>
          </p:sp>
        </mc:Choice>
        <mc:Fallback xmlns="">
          <p:sp>
            <p:nvSpPr>
              <p:cNvPr id="36" name="矩形 35"/>
              <p:cNvSpPr>
                <a:spLocks noRot="1" noChangeAspect="1" noMove="1" noResize="1" noEditPoints="1" noAdjustHandles="1" noChangeArrowheads="1" noChangeShapeType="1" noTextEdit="1"/>
              </p:cNvSpPr>
              <p:nvPr/>
            </p:nvSpPr>
            <p:spPr>
              <a:xfrm>
                <a:off x="1369796" y="6103700"/>
                <a:ext cx="491288" cy="369332"/>
              </a:xfrm>
              <a:prstGeom prst="rect">
                <a:avLst/>
              </a:prstGeom>
              <a:blipFill>
                <a:blip r:embed="rId8"/>
                <a:stretch>
                  <a:fillRect/>
                </a:stretch>
              </a:blipFill>
            </p:spPr>
            <p:txBody>
              <a:bodyPr/>
              <a:lstStyle/>
              <a:p>
                <a:r>
                  <a:rPr lang="zh-CN" altLang="en-US">
                    <a:noFill/>
                  </a:rPr>
                  <a:t> </a:t>
                </a:r>
              </a:p>
            </p:txBody>
          </p:sp>
        </mc:Fallback>
      </mc:AlternateContent>
      <p:sp>
        <p:nvSpPr>
          <p:cNvPr id="37" name="矩形 36"/>
          <p:cNvSpPr/>
          <p:nvPr/>
        </p:nvSpPr>
        <p:spPr>
          <a:xfrm>
            <a:off x="3667760" y="5168980"/>
            <a:ext cx="1432560" cy="4572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3</a:t>
            </a:r>
            <a:endParaRPr lang="zh-CN" altLang="en-US" dirty="0">
              <a:solidFill>
                <a:schemeClr val="tx1"/>
              </a:solidFill>
            </a:endParaRPr>
          </a:p>
        </p:txBody>
      </p:sp>
      <p:sp>
        <p:nvSpPr>
          <p:cNvPr id="38" name="矩形 37"/>
          <p:cNvSpPr/>
          <p:nvPr/>
        </p:nvSpPr>
        <p:spPr>
          <a:xfrm>
            <a:off x="1615440" y="4721940"/>
            <a:ext cx="1432560" cy="4572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2</a:t>
            </a:r>
            <a:endParaRPr lang="zh-CN" altLang="en-US" dirty="0">
              <a:solidFill>
                <a:schemeClr val="tx1"/>
              </a:solidFill>
            </a:endParaRPr>
          </a:p>
        </p:txBody>
      </p:sp>
      <p:sp>
        <p:nvSpPr>
          <p:cNvPr id="39" name="矩形 38"/>
          <p:cNvSpPr/>
          <p:nvPr/>
        </p:nvSpPr>
        <p:spPr>
          <a:xfrm>
            <a:off x="1615440" y="5179140"/>
            <a:ext cx="1432560" cy="4572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1</a:t>
            </a:r>
            <a:endParaRPr lang="zh-CN" altLang="en-US" dirty="0">
              <a:solidFill>
                <a:schemeClr val="tx1"/>
              </a:solidFill>
            </a:endParaRPr>
          </a:p>
        </p:txBody>
      </p:sp>
      <p:sp>
        <p:nvSpPr>
          <p:cNvPr id="40" name="矩形 39"/>
          <p:cNvSpPr/>
          <p:nvPr/>
        </p:nvSpPr>
        <p:spPr>
          <a:xfrm>
            <a:off x="3667760" y="4711780"/>
            <a:ext cx="1432560" cy="4572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4</a:t>
            </a:r>
            <a:endParaRPr lang="zh-CN" altLang="en-US" dirty="0">
              <a:solidFill>
                <a:schemeClr val="tx1"/>
              </a:solidFill>
            </a:endParaRPr>
          </a:p>
        </p:txBody>
      </p:sp>
      <p:cxnSp>
        <p:nvCxnSpPr>
          <p:cNvPr id="41" name="直接连接符 40"/>
          <p:cNvCxnSpPr/>
          <p:nvPr/>
        </p:nvCxnSpPr>
        <p:spPr>
          <a:xfrm>
            <a:off x="3667760" y="5788740"/>
            <a:ext cx="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矩形 41"/>
              <p:cNvSpPr/>
              <p:nvPr/>
            </p:nvSpPr>
            <p:spPr>
              <a:xfrm>
                <a:off x="3422116" y="6103700"/>
                <a:ext cx="49128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𝑅</m:t>
                          </m:r>
                        </m:e>
                        <m:sub>
                          <m:r>
                            <a:rPr lang="en-US" altLang="zh-CN" b="0" i="1" smtClean="0">
                              <a:latin typeface="Cambria Math" panose="02040503050406030204" pitchFamily="18" charset="0"/>
                            </a:rPr>
                            <m:t>2</m:t>
                          </m:r>
                        </m:sub>
                      </m:sSub>
                    </m:oMath>
                  </m:oMathPara>
                </a14:m>
                <a:endParaRPr lang="zh-CN" altLang="en-US" i="1" dirty="0"/>
              </a:p>
            </p:txBody>
          </p:sp>
        </mc:Choice>
        <mc:Fallback xmlns="">
          <p:sp>
            <p:nvSpPr>
              <p:cNvPr id="42" name="矩形 41"/>
              <p:cNvSpPr>
                <a:spLocks noRot="1" noChangeAspect="1" noMove="1" noResize="1" noEditPoints="1" noAdjustHandles="1" noChangeArrowheads="1" noChangeShapeType="1" noTextEdit="1"/>
              </p:cNvSpPr>
              <p:nvPr/>
            </p:nvSpPr>
            <p:spPr>
              <a:xfrm>
                <a:off x="3422116" y="6103700"/>
                <a:ext cx="491288" cy="369332"/>
              </a:xfrm>
              <a:prstGeom prst="rect">
                <a:avLst/>
              </a:prstGeom>
              <a:blipFill>
                <a:blip r:embed="rId9"/>
                <a:stretch>
                  <a:fillRect/>
                </a:stretch>
              </a:blipFill>
            </p:spPr>
            <p:txBody>
              <a:bodyPr/>
              <a:lstStyle/>
              <a:p>
                <a:r>
                  <a:rPr lang="zh-CN" altLang="en-US">
                    <a:noFill/>
                  </a:rPr>
                  <a:t> </a:t>
                </a:r>
              </a:p>
            </p:txBody>
          </p:sp>
        </mc:Fallback>
      </mc:AlternateContent>
      <p:cxnSp>
        <p:nvCxnSpPr>
          <p:cNvPr id="43" name="直接连接符 42"/>
          <p:cNvCxnSpPr/>
          <p:nvPr/>
        </p:nvCxnSpPr>
        <p:spPr>
          <a:xfrm>
            <a:off x="5103785" y="5788740"/>
            <a:ext cx="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矩形 43"/>
              <p:cNvSpPr/>
              <p:nvPr/>
            </p:nvSpPr>
            <p:spPr>
              <a:xfrm>
                <a:off x="4858141" y="6103700"/>
                <a:ext cx="7382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b="0" i="1" smtClean="0">
                              <a:latin typeface="Cambria Math" panose="02040503050406030204" pitchFamily="18" charset="0"/>
                            </a:rPr>
                            <m:t>𝑚𝑎𝑥</m:t>
                          </m:r>
                        </m:sub>
                      </m:sSub>
                    </m:oMath>
                  </m:oMathPara>
                </a14:m>
                <a:endParaRPr lang="zh-CN" altLang="en-US" i="1" dirty="0"/>
              </a:p>
            </p:txBody>
          </p:sp>
        </mc:Choice>
        <mc:Fallback xmlns="">
          <p:sp>
            <p:nvSpPr>
              <p:cNvPr id="44" name="矩形 43"/>
              <p:cNvSpPr>
                <a:spLocks noRot="1" noChangeAspect="1" noMove="1" noResize="1" noEditPoints="1" noAdjustHandles="1" noChangeArrowheads="1" noChangeShapeType="1" noTextEdit="1"/>
              </p:cNvSpPr>
              <p:nvPr/>
            </p:nvSpPr>
            <p:spPr>
              <a:xfrm>
                <a:off x="4858141" y="6103700"/>
                <a:ext cx="738215" cy="369332"/>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193503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框 3"/>
              <p:cNvSpPr txBox="1"/>
              <p:nvPr/>
            </p:nvSpPr>
            <p:spPr>
              <a:xfrm>
                <a:off x="795555" y="618504"/>
                <a:ext cx="10904108" cy="3865225"/>
              </a:xfrm>
              <a:prstGeom prst="rect">
                <a:avLst/>
              </a:prstGeom>
              <a:noFill/>
            </p:spPr>
            <p:txBody>
              <a:bodyPr wrap="square" rtlCol="0">
                <a:spAutoFit/>
              </a:bodyPr>
              <a:lstStyle/>
              <a:p>
                <a:pPr marL="0" lvl="1" indent="457200">
                  <a:lnSpc>
                    <a:spcPct val="150000"/>
                  </a:lnSpc>
                </a:pPr>
                <a:r>
                  <a:rPr lang="zh-CN" altLang="en-US" dirty="0" smtClean="0">
                    <a:solidFill>
                      <a:prstClr val="black"/>
                    </a:solidFill>
                    <a:latin typeface="等线" panose="020F0502020204030204"/>
                    <a:ea typeface="等线" panose="02010600030101010101" pitchFamily="2" charset="-122"/>
                  </a:rPr>
                  <a:t>通过定义转移代价，对于任意的</a:t>
                </a:r>
                <a14:m>
                  <m:oMath xmlns:m="http://schemas.openxmlformats.org/officeDocument/2006/math">
                    <m:r>
                      <a:rPr lang="zh-CN" altLang="en-US" i="1" kern="0">
                        <a:solidFill>
                          <a:prstClr val="black"/>
                        </a:solidFill>
                        <a:latin typeface="Cambria Math" panose="02040503050406030204" pitchFamily="18" charset="0"/>
                      </a:rPr>
                      <m:t>𝜀</m:t>
                    </m:r>
                    <m:r>
                      <a:rPr lang="zh-CN" altLang="en-US" i="1" kern="0">
                        <a:solidFill>
                          <a:prstClr val="black"/>
                        </a:solidFill>
                        <a:latin typeface="Cambria Math" panose="02040503050406030204" pitchFamily="18" charset="0"/>
                      </a:rPr>
                      <m:t>节点内</m:t>
                    </m:r>
                  </m:oMath>
                </a14:m>
                <a:r>
                  <a:rPr lang="zh-CN" altLang="en-US" dirty="0" smtClean="0">
                    <a:solidFill>
                      <a:prstClr val="black"/>
                    </a:solidFill>
                    <a:latin typeface="等线" panose="020F0502020204030204"/>
                    <a:ea typeface="等线" panose="02010600030101010101" pitchFamily="2" charset="-122"/>
                  </a:rPr>
                  <a:t>的任意一个工作我们可以计算其所有可能的转移方案的代价，随后我们需要确定哪些工作是需要转移的。</a:t>
                </a:r>
                <a:endParaRPr lang="en-US" altLang="zh-CN" dirty="0" smtClean="0">
                  <a:solidFill>
                    <a:prstClr val="black"/>
                  </a:solidFill>
                  <a:latin typeface="等线" panose="020F0502020204030204"/>
                  <a:ea typeface="等线" panose="02010600030101010101" pitchFamily="2" charset="-122"/>
                </a:endParaRPr>
              </a:p>
              <a:p>
                <a:pPr marL="0" lvl="1" indent="457200">
                  <a:lnSpc>
                    <a:spcPct val="150000"/>
                  </a:lnSpc>
                </a:pPr>
                <a:r>
                  <a:rPr lang="zh-CN" altLang="en-US" b="1" i="0" dirty="0" smtClean="0">
                    <a:solidFill>
                      <a:prstClr val="black"/>
                    </a:solidFill>
                    <a:latin typeface="+mj-lt"/>
                    <a:ea typeface="等线" panose="02010600030101010101" pitchFamily="2" charset="-122"/>
                  </a:rPr>
                  <a:t>最小缩减代价</a:t>
                </a:r>
                <a:r>
                  <a:rPr lang="zh-CN" altLang="en-US" dirty="0" smtClean="0">
                    <a:solidFill>
                      <a:prstClr val="black"/>
                    </a:solidFill>
                    <a:latin typeface="等线" panose="020F0502020204030204"/>
                    <a:ea typeface="等线" panose="02010600030101010101" pitchFamily="2" charset="-122"/>
                  </a:rPr>
                  <a:t>：指对于任意节点内的工作，这些工作可以组成</a:t>
                </a:r>
                <a14:m>
                  <m:oMath xmlns:m="http://schemas.openxmlformats.org/officeDocument/2006/math">
                    <m:r>
                      <m:rPr>
                        <m:sty m:val="p"/>
                      </m:rPr>
                      <a:rPr lang="en-US" altLang="zh-CN" i="1">
                        <a:solidFill>
                          <a:prstClr val="black"/>
                        </a:solidFill>
                        <a:latin typeface="Cambria Math" panose="02040503050406030204" pitchFamily="18" charset="0"/>
                        <a:ea typeface="等线" panose="02010600030101010101" pitchFamily="2" charset="-122"/>
                      </a:rPr>
                      <m:t>w</m:t>
                    </m:r>
                  </m:oMath>
                </a14:m>
                <a:r>
                  <a:rPr lang="zh-CN" altLang="en-US" dirty="0" smtClean="0">
                    <a:solidFill>
                      <a:prstClr val="black"/>
                    </a:solidFill>
                    <a:latin typeface="等线" panose="020F0502020204030204"/>
                    <a:ea typeface="等线" panose="02010600030101010101" pitchFamily="2" charset="-122"/>
                  </a:rPr>
                  <a:t>个批，至少要移除哪些工作可以才可以使得，剩下的工作组成批的数量可以为</a:t>
                </a:r>
                <a14:m>
                  <m:oMath xmlns:m="http://schemas.openxmlformats.org/officeDocument/2006/math">
                    <m:r>
                      <m:rPr>
                        <m:sty m:val="p"/>
                      </m:rPr>
                      <a:rPr lang="en-US" altLang="zh-CN" i="0">
                        <a:solidFill>
                          <a:prstClr val="black"/>
                        </a:solidFill>
                        <a:latin typeface="Cambria Math" panose="02040503050406030204" pitchFamily="18" charset="0"/>
                        <a:ea typeface="等线" panose="02010600030101010101" pitchFamily="2" charset="-122"/>
                      </a:rPr>
                      <m:t>w</m:t>
                    </m:r>
                    <m:r>
                      <a:rPr lang="en-US" altLang="zh-CN" b="0" i="0" smtClean="0">
                        <a:solidFill>
                          <a:prstClr val="black"/>
                        </a:solidFill>
                        <a:latin typeface="Cambria Math" panose="02040503050406030204" pitchFamily="18" charset="0"/>
                        <a:ea typeface="等线" panose="02010600030101010101" pitchFamily="2" charset="-122"/>
                      </a:rPr>
                      <m:t>−1</m:t>
                    </m:r>
                  </m:oMath>
                </a14:m>
                <a:r>
                  <a:rPr lang="zh-CN" altLang="en-US" dirty="0" smtClean="0">
                    <a:solidFill>
                      <a:prstClr val="black"/>
                    </a:solidFill>
                    <a:latin typeface="等线" panose="020F0502020204030204"/>
                    <a:ea typeface="等线" panose="02010600030101010101" pitchFamily="2" charset="-122"/>
                  </a:rPr>
                  <a:t>，这些移除的工作称之为这个节点的</a:t>
                </a:r>
                <a:r>
                  <a:rPr lang="zh-CN" altLang="en-US" b="1" dirty="0" smtClean="0">
                    <a:solidFill>
                      <a:prstClr val="black"/>
                    </a:solidFill>
                    <a:ea typeface="等线" panose="02010600030101010101" pitchFamily="2" charset="-122"/>
                  </a:rPr>
                  <a:t>最小</a:t>
                </a:r>
                <a:r>
                  <a:rPr lang="zh-CN" altLang="en-US" b="1" dirty="0">
                    <a:solidFill>
                      <a:prstClr val="black"/>
                    </a:solidFill>
                    <a:ea typeface="等线" panose="02010600030101010101" pitchFamily="2" charset="-122"/>
                  </a:rPr>
                  <a:t>缩减</a:t>
                </a:r>
                <a:r>
                  <a:rPr lang="zh-CN" altLang="en-US" b="1" dirty="0" smtClean="0">
                    <a:solidFill>
                      <a:prstClr val="black"/>
                    </a:solidFill>
                    <a:ea typeface="等线" panose="02010600030101010101" pitchFamily="2" charset="-122"/>
                  </a:rPr>
                  <a:t>代价作业</a:t>
                </a:r>
                <a:r>
                  <a:rPr lang="zh-CN" altLang="en-US" dirty="0" smtClean="0">
                    <a:solidFill>
                      <a:prstClr val="black"/>
                    </a:solidFill>
                    <a:ea typeface="等线" panose="02010600030101010101" pitchFamily="2" charset="-122"/>
                  </a:rPr>
                  <a:t>，</a:t>
                </a:r>
                <a:r>
                  <a:rPr lang="zh-CN" altLang="en-US" dirty="0" smtClean="0">
                    <a:solidFill>
                      <a:prstClr val="black"/>
                    </a:solidFill>
                    <a:latin typeface="等线" panose="020F0502020204030204"/>
                    <a:ea typeface="等线" panose="02010600030101010101" pitchFamily="2" charset="-122"/>
                  </a:rPr>
                  <a:t>移除工作的尺寸之和为</a:t>
                </a:r>
                <a:r>
                  <a:rPr lang="zh-CN" altLang="en-US" dirty="0">
                    <a:solidFill>
                      <a:prstClr val="black"/>
                    </a:solidFill>
                    <a:ea typeface="等线" panose="02010600030101010101" pitchFamily="2" charset="-122"/>
                  </a:rPr>
                  <a:t>最小缩减</a:t>
                </a:r>
                <a:r>
                  <a:rPr lang="zh-CN" altLang="en-US" dirty="0" smtClean="0">
                    <a:solidFill>
                      <a:prstClr val="black"/>
                    </a:solidFill>
                    <a:ea typeface="等线" panose="02010600030101010101" pitchFamily="2" charset="-122"/>
                  </a:rPr>
                  <a:t>代价</a:t>
                </a:r>
                <a:r>
                  <a:rPr lang="en-US" altLang="zh-CN" b="1" dirty="0" smtClean="0">
                    <a:solidFill>
                      <a:prstClr val="black"/>
                    </a:solidFill>
                    <a:ea typeface="等线" panose="02010600030101010101" pitchFamily="2" charset="-122"/>
                  </a:rPr>
                  <a:t>MRC</a:t>
                </a:r>
                <a:r>
                  <a:rPr lang="en-US" altLang="zh-CN" dirty="0" smtClean="0">
                    <a:solidFill>
                      <a:prstClr val="black"/>
                    </a:solidFill>
                    <a:ea typeface="等线" panose="02010600030101010101" pitchFamily="2" charset="-122"/>
                  </a:rPr>
                  <a:t>,</a:t>
                </a:r>
                <a:r>
                  <a:rPr lang="en-US" altLang="zh-CN" b="1" dirty="0">
                    <a:solidFill>
                      <a:prstClr val="black"/>
                    </a:solidFill>
                    <a:ea typeface="等线" panose="02010600030101010101" pitchFamily="2" charset="-122"/>
                  </a:rPr>
                  <a:t> </a:t>
                </a:r>
                <a14:m>
                  <m:oMath xmlns:m="http://schemas.openxmlformats.org/officeDocument/2006/math">
                    <m:d>
                      <m:dPr>
                        <m:ctrlPr>
                          <a:rPr lang="en-US" altLang="zh-CN" i="1" dirty="0" smtClean="0">
                            <a:solidFill>
                              <a:prstClr val="black"/>
                            </a:solidFill>
                            <a:latin typeface="Cambria Math" panose="02040503050406030204" pitchFamily="18" charset="0"/>
                            <a:ea typeface="等线" panose="02010600030101010101" pitchFamily="2" charset="-122"/>
                          </a:rPr>
                        </m:ctrlPr>
                      </m:dPr>
                      <m:e>
                        <m:r>
                          <a:rPr lang="en-US" altLang="zh-CN" b="0" i="1" dirty="0" smtClean="0">
                            <a:solidFill>
                              <a:prstClr val="black"/>
                            </a:solidFill>
                            <a:latin typeface="Cambria Math" panose="02040503050406030204" pitchFamily="18" charset="0"/>
                            <a:ea typeface="等线" panose="02010600030101010101" pitchFamily="2" charset="-122"/>
                          </a:rPr>
                          <m:t>0</m:t>
                        </m:r>
                        <m:r>
                          <a:rPr lang="en-US" altLang="zh-CN" i="1" dirty="0" smtClean="0">
                            <a:solidFill>
                              <a:prstClr val="black"/>
                            </a:solidFill>
                            <a:latin typeface="Cambria Math" panose="02040503050406030204" pitchFamily="18" charset="0"/>
                            <a:ea typeface="Cambria Math" panose="02040503050406030204" pitchFamily="18" charset="0"/>
                          </a:rPr>
                          <m:t>&lt;</m:t>
                        </m:r>
                        <m:r>
                          <a:rPr lang="en-US" altLang="zh-CN" b="0" i="1" dirty="0" smtClean="0">
                            <a:solidFill>
                              <a:prstClr val="black"/>
                            </a:solidFill>
                            <a:latin typeface="Cambria Math" panose="02040503050406030204" pitchFamily="18" charset="0"/>
                            <a:ea typeface="等线" panose="02010600030101010101" pitchFamily="2" charset="-122"/>
                          </a:rPr>
                          <m:t>𝑀𝑅𝐶</m:t>
                        </m:r>
                        <m:r>
                          <a:rPr lang="en-US" altLang="zh-CN" i="1" dirty="0" smtClean="0">
                            <a:solidFill>
                              <a:prstClr val="black"/>
                            </a:solidFill>
                            <a:latin typeface="Cambria Math" panose="02040503050406030204" pitchFamily="18" charset="0"/>
                            <a:ea typeface="Cambria Math" panose="02040503050406030204" pitchFamily="18" charset="0"/>
                          </a:rPr>
                          <m:t>&lt;</m:t>
                        </m:r>
                        <m:r>
                          <a:rPr lang="en-US" altLang="zh-CN" b="0" i="1" dirty="0" smtClean="0">
                            <a:solidFill>
                              <a:prstClr val="black"/>
                            </a:solidFill>
                            <a:latin typeface="Cambria Math" panose="02040503050406030204" pitchFamily="18" charset="0"/>
                            <a:ea typeface="Cambria Math" panose="02040503050406030204" pitchFamily="18" charset="0"/>
                          </a:rPr>
                          <m:t>𝐵</m:t>
                        </m:r>
                      </m:e>
                    </m:d>
                  </m:oMath>
                </a14:m>
                <a:endParaRPr lang="en-US" altLang="zh-CN" dirty="0" smtClean="0">
                  <a:solidFill>
                    <a:prstClr val="black"/>
                  </a:solidFill>
                  <a:ea typeface="等线" panose="02010600030101010101" pitchFamily="2" charset="-122"/>
                </a:endParaRPr>
              </a:p>
              <a:p>
                <a:pPr marL="0" lvl="1" indent="457200">
                  <a:lnSpc>
                    <a:spcPct val="150000"/>
                  </a:lnSpc>
                </a:pPr>
                <a:r>
                  <a:rPr lang="zh-CN" altLang="en-US" b="1" dirty="0" smtClean="0">
                    <a:solidFill>
                      <a:prstClr val="black"/>
                    </a:solidFill>
                    <a:latin typeface="等线" panose="020F0502020204030204"/>
                    <a:ea typeface="等线" panose="02010600030101010101" pitchFamily="2" charset="-122"/>
                  </a:rPr>
                  <a:t>转移策略</a:t>
                </a:r>
                <a:r>
                  <a:rPr lang="zh-CN" altLang="en-US" dirty="0" smtClean="0">
                    <a:solidFill>
                      <a:prstClr val="black"/>
                    </a:solidFill>
                    <a:latin typeface="等线" panose="020F0502020204030204"/>
                    <a:ea typeface="等线" panose="02010600030101010101" pitchFamily="2" charset="-122"/>
                  </a:rPr>
                  <a:t>：设</a:t>
                </a:r>
                <a14:m>
                  <m:oMath xmlns:m="http://schemas.openxmlformats.org/officeDocument/2006/math">
                    <m:r>
                      <a:rPr lang="zh-CN" altLang="en-US" i="1" dirty="0">
                        <a:solidFill>
                          <a:prstClr val="black"/>
                        </a:solidFill>
                        <a:latin typeface="Cambria Math" panose="02040503050406030204" pitchFamily="18" charset="0"/>
                        <a:ea typeface="等线" panose="02010600030101010101" pitchFamily="2" charset="-122"/>
                      </a:rPr>
                      <m:t>𝛽</m:t>
                    </m:r>
                    <m:r>
                      <a:rPr lang="zh-CN" altLang="en-US" i="1" dirty="0">
                        <a:solidFill>
                          <a:prstClr val="black"/>
                        </a:solidFill>
                        <a:latin typeface="Cambria Math" panose="02040503050406030204" pitchFamily="18" charset="0"/>
                        <a:ea typeface="等线" panose="02010600030101010101" pitchFamily="2" charset="-122"/>
                      </a:rPr>
                      <m:t>表示可接受</m:t>
                    </m:r>
                  </m:oMath>
                </a14:m>
                <a:r>
                  <a:rPr lang="zh-CN" altLang="en-US" dirty="0">
                    <a:solidFill>
                      <a:prstClr val="black"/>
                    </a:solidFill>
                    <a:latin typeface="等线" panose="020F0502020204030204"/>
                    <a:ea typeface="等线" panose="02010600030101010101" pitchFamily="2" charset="-122"/>
                  </a:rPr>
                  <a:t>的最大代价与批容量的</a:t>
                </a:r>
                <a:r>
                  <a:rPr lang="zh-CN" altLang="en-US" dirty="0" smtClean="0">
                    <a:solidFill>
                      <a:prstClr val="black"/>
                    </a:solidFill>
                    <a:latin typeface="等线" panose="020F0502020204030204"/>
                    <a:ea typeface="等线" panose="02010600030101010101" pitchFamily="2" charset="-122"/>
                  </a:rPr>
                  <a:t>比值</a:t>
                </a:r>
                <a:r>
                  <a:rPr lang="zh-CN" altLang="en-US" dirty="0">
                    <a:solidFill>
                      <a:prstClr val="black"/>
                    </a:solidFill>
                    <a:latin typeface="等线" panose="020F0502020204030204"/>
                    <a:ea typeface="等线" panose="02010600030101010101" pitchFamily="2" charset="-122"/>
                  </a:rPr>
                  <a:t>，如果一个节点的</a:t>
                </a:r>
                <a14:m>
                  <m:oMath xmlns:m="http://schemas.openxmlformats.org/officeDocument/2006/math">
                    <m:r>
                      <a:rPr lang="en-US" altLang="zh-CN" i="1" dirty="0">
                        <a:solidFill>
                          <a:prstClr val="black"/>
                        </a:solidFill>
                        <a:latin typeface="Cambria Math" panose="02040503050406030204" pitchFamily="18" charset="0"/>
                        <a:ea typeface="等线" panose="02010600030101010101" pitchFamily="2" charset="-122"/>
                      </a:rPr>
                      <m:t>𝑀𝑅𝐶</m:t>
                    </m:r>
                    <m:r>
                      <a:rPr lang="en-US" altLang="zh-CN" i="1" dirty="0">
                        <a:solidFill>
                          <a:prstClr val="black"/>
                        </a:solidFill>
                        <a:latin typeface="Cambria Math" panose="02040503050406030204" pitchFamily="18" charset="0"/>
                        <a:ea typeface="等线" panose="02010600030101010101" pitchFamily="2" charset="-122"/>
                      </a:rPr>
                      <m:t>&lt;</m:t>
                    </m:r>
                    <m:r>
                      <a:rPr lang="zh-CN" altLang="en-US" i="1" dirty="0">
                        <a:solidFill>
                          <a:prstClr val="black"/>
                        </a:solidFill>
                        <a:latin typeface="Cambria Math" panose="02040503050406030204" pitchFamily="18" charset="0"/>
                        <a:ea typeface="等线" panose="02010600030101010101" pitchFamily="2" charset="-122"/>
                      </a:rPr>
                      <m:t>𝛽</m:t>
                    </m:r>
                    <m:r>
                      <a:rPr lang="zh-CN" altLang="en-US" i="1" dirty="0">
                        <a:solidFill>
                          <a:prstClr val="black"/>
                        </a:solidFill>
                        <a:latin typeface="Cambria Math" panose="02040503050406030204" pitchFamily="18" charset="0"/>
                        <a:ea typeface="等线" panose="02010600030101010101" pitchFamily="2" charset="-122"/>
                      </a:rPr>
                      <m:t>∙</m:t>
                    </m:r>
                    <m:r>
                      <a:rPr lang="en-US" altLang="zh-CN" i="1" dirty="0">
                        <a:solidFill>
                          <a:prstClr val="black"/>
                        </a:solidFill>
                        <a:latin typeface="Cambria Math" panose="02040503050406030204" pitchFamily="18" charset="0"/>
                        <a:ea typeface="Cambria Math" panose="02040503050406030204" pitchFamily="18" charset="0"/>
                      </a:rPr>
                      <m:t>𝐵</m:t>
                    </m:r>
                  </m:oMath>
                </a14:m>
                <a:r>
                  <a:rPr lang="zh-CN" altLang="en-US" dirty="0" smtClean="0">
                    <a:solidFill>
                      <a:prstClr val="black"/>
                    </a:solidFill>
                    <a:latin typeface="等线" panose="020F0502020204030204"/>
                    <a:ea typeface="等线" panose="02010600030101010101" pitchFamily="2" charset="-122"/>
                  </a:rPr>
                  <a:t>，就对这个节点的转移树上的所有节点计算转移代价，选择所有的转移方案中</a:t>
                </a:r>
                <a14:m>
                  <m:oMath xmlns:m="http://schemas.openxmlformats.org/officeDocument/2006/math">
                    <m:sSub>
                      <m:sSubPr>
                        <m:ctrlPr>
                          <a:rPr lang="en-US" altLang="zh-CN" i="1" kern="0" dirty="0">
                            <a:solidFill>
                              <a:prstClr val="black"/>
                            </a:solidFill>
                            <a:latin typeface="Cambria Math" panose="02040503050406030204" pitchFamily="18" charset="0"/>
                            <a:ea typeface="等线" panose="02010600030101010101" pitchFamily="2" charset="-122"/>
                          </a:rPr>
                        </m:ctrlPr>
                      </m:sSubPr>
                      <m:e>
                        <m:r>
                          <a:rPr lang="en-US" altLang="zh-CN" i="1" kern="0" dirty="0">
                            <a:solidFill>
                              <a:prstClr val="black"/>
                            </a:solidFill>
                            <a:latin typeface="Cambria Math" panose="02040503050406030204" pitchFamily="18" charset="0"/>
                            <a:ea typeface="等线" panose="02010600030101010101" pitchFamily="2" charset="-122"/>
                          </a:rPr>
                          <m:t>𝑐𝑜𝑠𝑡</m:t>
                        </m:r>
                      </m:e>
                      <m:sub>
                        <m:r>
                          <a:rPr lang="en-US" altLang="zh-CN" i="1" kern="0" dirty="0">
                            <a:solidFill>
                              <a:prstClr val="black"/>
                            </a:solidFill>
                            <a:latin typeface="Cambria Math" panose="02040503050406030204" pitchFamily="18" charset="0"/>
                            <a:ea typeface="等线" panose="02010600030101010101" pitchFamily="2" charset="-122"/>
                          </a:rPr>
                          <m:t>𝑡𝑟𝑓</m:t>
                        </m:r>
                      </m:sub>
                    </m:sSub>
                    <m:r>
                      <a:rPr lang="zh-CN" altLang="en-US" i="1" kern="0" dirty="0" smtClean="0">
                        <a:solidFill>
                          <a:prstClr val="black"/>
                        </a:solidFill>
                        <a:latin typeface="Cambria Math" panose="02040503050406030204" pitchFamily="18" charset="0"/>
                        <a:ea typeface="等线" panose="02010600030101010101" pitchFamily="2" charset="-122"/>
                      </a:rPr>
                      <m:t>之</m:t>
                    </m:r>
                  </m:oMath>
                </a14:m>
                <a:r>
                  <a:rPr lang="zh-CN" altLang="en-US" dirty="0" smtClean="0">
                    <a:solidFill>
                      <a:prstClr val="black"/>
                    </a:solidFill>
                    <a:latin typeface="等线" panose="020F0502020204030204"/>
                    <a:ea typeface="等线" panose="02010600030101010101" pitchFamily="2" charset="-122"/>
                  </a:rPr>
                  <a:t>和最小，且所有转移</a:t>
                </a:r>
                <a:r>
                  <a:rPr lang="zh-CN" altLang="en-US" i="0" kern="0" dirty="0" smtClean="0">
                    <a:solidFill>
                      <a:prstClr val="black"/>
                    </a:solidFill>
                    <a:latin typeface="+mj-lt"/>
                    <a:ea typeface="等线" panose="02010600030101010101" pitchFamily="2" charset="-122"/>
                  </a:rPr>
                  <a:t>的</a:t>
                </a:r>
                <a14:m>
                  <m:oMath xmlns:m="http://schemas.openxmlformats.org/officeDocument/2006/math">
                    <m:sSub>
                      <m:sSubPr>
                        <m:ctrlPr>
                          <a:rPr lang="en-US" altLang="zh-CN" i="1" kern="0" dirty="0">
                            <a:solidFill>
                              <a:prstClr val="black"/>
                            </a:solidFill>
                            <a:latin typeface="Cambria Math" panose="02040503050406030204" pitchFamily="18" charset="0"/>
                            <a:ea typeface="等线" panose="02010600030101010101" pitchFamily="2" charset="-122"/>
                          </a:rPr>
                        </m:ctrlPr>
                      </m:sSubPr>
                      <m:e>
                        <m:r>
                          <a:rPr lang="en-US" altLang="zh-CN" i="1" kern="0" dirty="0">
                            <a:solidFill>
                              <a:prstClr val="black"/>
                            </a:solidFill>
                            <a:latin typeface="Cambria Math" panose="02040503050406030204" pitchFamily="18" charset="0"/>
                            <a:ea typeface="等线" panose="02010600030101010101" pitchFamily="2" charset="-122"/>
                          </a:rPr>
                          <m:t>𝑐𝑜𝑠𝑡</m:t>
                        </m:r>
                      </m:e>
                      <m:sub>
                        <m:r>
                          <a:rPr lang="en-US" altLang="zh-CN" i="1" kern="0" dirty="0">
                            <a:solidFill>
                              <a:prstClr val="black"/>
                            </a:solidFill>
                            <a:latin typeface="Cambria Math" panose="02040503050406030204" pitchFamily="18" charset="0"/>
                            <a:ea typeface="等线" panose="02010600030101010101" pitchFamily="2" charset="-122"/>
                          </a:rPr>
                          <m:t>𝑖𝑛</m:t>
                        </m:r>
                      </m:sub>
                    </m:sSub>
                  </m:oMath>
                </a14:m>
                <a:r>
                  <a:rPr lang="zh-CN" altLang="en-US" dirty="0" smtClean="0">
                    <a:solidFill>
                      <a:prstClr val="black"/>
                    </a:solidFill>
                    <a:latin typeface="等线" panose="020F0502020204030204"/>
                    <a:ea typeface="等线" panose="02010600030101010101" pitchFamily="2" charset="-122"/>
                  </a:rPr>
                  <a:t>之和为</a:t>
                </a:r>
                <a:r>
                  <a:rPr lang="en-US" altLang="zh-CN" dirty="0" smtClean="0">
                    <a:solidFill>
                      <a:prstClr val="black"/>
                    </a:solidFill>
                    <a:latin typeface="等线" panose="020F0502020204030204"/>
                    <a:ea typeface="等线" panose="02010600030101010101" pitchFamily="2" charset="-122"/>
                  </a:rPr>
                  <a:t>0</a:t>
                </a:r>
                <a:r>
                  <a:rPr lang="zh-CN" altLang="en-US" dirty="0" smtClean="0">
                    <a:solidFill>
                      <a:prstClr val="black"/>
                    </a:solidFill>
                    <a:latin typeface="等线" panose="020F0502020204030204"/>
                    <a:ea typeface="等线" panose="02010600030101010101" pitchFamily="2" charset="-122"/>
                  </a:rPr>
                  <a:t>的方案进行转移，如果不存在满足条件的方案则不对本节点进行转移</a:t>
                </a:r>
                <a:endParaRPr lang="en-US" altLang="zh-CN" dirty="0" smtClean="0">
                  <a:solidFill>
                    <a:prstClr val="black"/>
                  </a:solidFill>
                  <a:latin typeface="等线" panose="020F0502020204030204"/>
                  <a:ea typeface="等线" panose="02010600030101010101" pitchFamily="2" charset="-122"/>
                </a:endParaRPr>
              </a:p>
              <a:p>
                <a:pPr marL="0" lvl="1" indent="457200">
                  <a:lnSpc>
                    <a:spcPct val="150000"/>
                  </a:lnSpc>
                </a:pPr>
                <a:r>
                  <a:rPr lang="zh-CN" altLang="en-US" dirty="0" smtClean="0">
                    <a:solidFill>
                      <a:prstClr val="black"/>
                    </a:solidFill>
                    <a:latin typeface="等线" panose="020F0502020204030204"/>
                    <a:ea typeface="等线" panose="02010600030101010101" pitchFamily="2" charset="-122"/>
                  </a:rPr>
                  <a:t>对所有的节点都执行上述策略就可以完成对工作的组批过程</a:t>
                </a:r>
                <a:endParaRPr lang="en-US" altLang="zh-CN" dirty="0" smtClean="0">
                  <a:solidFill>
                    <a:prstClr val="black"/>
                  </a:solidFill>
                  <a:latin typeface="等线" panose="020F0502020204030204"/>
                  <a:ea typeface="等线" panose="02010600030101010101" pitchFamily="2" charset="-122"/>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795555" y="618504"/>
                <a:ext cx="10904108" cy="3865225"/>
              </a:xfrm>
              <a:prstGeom prst="rect">
                <a:avLst/>
              </a:prstGeom>
              <a:blipFill>
                <a:blip r:embed="rId2"/>
                <a:stretch>
                  <a:fillRect l="-503" r="-391" b="-3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064850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95555" y="618504"/>
            <a:ext cx="10904108" cy="2169825"/>
          </a:xfrm>
          <a:prstGeom prst="rect">
            <a:avLst/>
          </a:prstGeom>
          <a:noFill/>
        </p:spPr>
        <p:txBody>
          <a:bodyPr wrap="square" rtlCol="0">
            <a:spAutoFit/>
          </a:bodyPr>
          <a:lstStyle/>
          <a:p>
            <a:pPr marL="0" lvl="1" indent="457200">
              <a:lnSpc>
                <a:spcPct val="150000"/>
              </a:lnSpc>
            </a:pPr>
            <a:r>
              <a:rPr lang="zh-CN" altLang="en-US" b="1" dirty="0" smtClean="0">
                <a:solidFill>
                  <a:prstClr val="black"/>
                </a:solidFill>
                <a:latin typeface="等线" panose="020F0502020204030204"/>
                <a:ea typeface="等线" panose="02010600030101010101" pitchFamily="2" charset="-122"/>
              </a:rPr>
              <a:t>排序问题：</a:t>
            </a:r>
            <a:endParaRPr lang="en-US" altLang="zh-CN" b="1" dirty="0" smtClean="0">
              <a:solidFill>
                <a:prstClr val="black"/>
              </a:solidFill>
              <a:latin typeface="等线" panose="020F0502020204030204"/>
              <a:ea typeface="等线" panose="02010600030101010101" pitchFamily="2" charset="-122"/>
            </a:endParaRPr>
          </a:p>
          <a:p>
            <a:pPr marL="0" lvl="1" indent="457200">
              <a:lnSpc>
                <a:spcPct val="150000"/>
              </a:lnSpc>
            </a:pPr>
            <a:r>
              <a:rPr lang="zh-CN" altLang="en-US" dirty="0" smtClean="0">
                <a:solidFill>
                  <a:prstClr val="black"/>
                </a:solidFill>
                <a:latin typeface="等线" panose="020F0502020204030204"/>
                <a:ea typeface="等线" panose="02010600030101010101" pitchFamily="2" charset="-122"/>
              </a:rPr>
              <a:t>利用</a:t>
            </a:r>
            <a:r>
              <a:rPr lang="zh-CN" altLang="en-US" b="1" dirty="0" smtClean="0">
                <a:solidFill>
                  <a:prstClr val="black"/>
                </a:solidFill>
                <a:latin typeface="等线" panose="020F0502020204030204"/>
                <a:ea typeface="等线" panose="02010600030101010101" pitchFamily="2" charset="-122"/>
              </a:rPr>
              <a:t>领域搜索</a:t>
            </a:r>
            <a:r>
              <a:rPr lang="zh-CN" altLang="en-US" dirty="0" smtClean="0">
                <a:solidFill>
                  <a:prstClr val="black"/>
                </a:solidFill>
                <a:latin typeface="等线" panose="020F0502020204030204"/>
                <a:ea typeface="等线" panose="02010600030101010101" pitchFamily="2" charset="-122"/>
              </a:rPr>
              <a:t>随机进行移动和交换操作，探索更优的解，每次迭代都会将所有可能会产生更优的解的操作进行评估，根据评估的结果计算概率选择操作类型以及操作目标，如果当前最优解在一定次数内的迭代过程没有改进就停止迭代。</a:t>
            </a:r>
            <a:endParaRPr lang="en-US" altLang="zh-CN" dirty="0" smtClean="0">
              <a:solidFill>
                <a:prstClr val="black"/>
              </a:solidFill>
              <a:latin typeface="等线" panose="020F0502020204030204"/>
              <a:ea typeface="等线" panose="02010600030101010101" pitchFamily="2" charset="-122"/>
            </a:endParaRPr>
          </a:p>
          <a:p>
            <a:pPr marL="0" lvl="1" indent="457200">
              <a:lnSpc>
                <a:spcPct val="150000"/>
              </a:lnSpc>
            </a:pPr>
            <a:endParaRPr lang="en-US" altLang="zh-CN" dirty="0" smtClean="0">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36407339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l="6151" r="6940"/>
          <a:stretch/>
        </p:blipFill>
        <p:spPr>
          <a:xfrm>
            <a:off x="335280" y="1198880"/>
            <a:ext cx="5598160" cy="4831080"/>
          </a:xfrm>
          <a:prstGeom prst="rect">
            <a:avLst/>
          </a:prstGeom>
        </p:spPr>
      </p:pic>
      <p:sp>
        <p:nvSpPr>
          <p:cNvPr id="5" name="矩形 4"/>
          <p:cNvSpPr/>
          <p:nvPr/>
        </p:nvSpPr>
        <p:spPr>
          <a:xfrm>
            <a:off x="2448560" y="126414"/>
            <a:ext cx="1808480" cy="646331"/>
          </a:xfrm>
          <a:prstGeom prst="rect">
            <a:avLst/>
          </a:prstGeom>
        </p:spPr>
        <p:txBody>
          <a:bodyPr wrap="square">
            <a:spAutoFit/>
          </a:bodyPr>
          <a:lstStyle/>
          <a:p>
            <a:r>
              <a:rPr lang="en-US" altLang="zh-CN" dirty="0" err="1"/>
              <a:t>Cmax</a:t>
            </a:r>
            <a:r>
              <a:rPr lang="en-US" altLang="zh-CN" dirty="0"/>
              <a:t>: 624</a:t>
            </a:r>
          </a:p>
          <a:p>
            <a:r>
              <a:rPr lang="en-US" altLang="zh-CN" dirty="0" smtClean="0"/>
              <a:t>Batch </a:t>
            </a:r>
            <a:r>
              <a:rPr lang="en-US" altLang="zh-CN" dirty="0" err="1"/>
              <a:t>num</a:t>
            </a:r>
            <a:r>
              <a:rPr lang="en-US" altLang="zh-CN" dirty="0"/>
              <a:t>: 50</a:t>
            </a:r>
            <a:endParaRPr lang="zh-CN" altLang="en-US" dirty="0"/>
          </a:p>
        </p:txBody>
      </p:sp>
      <p:sp>
        <p:nvSpPr>
          <p:cNvPr id="6" name="矩形 5"/>
          <p:cNvSpPr/>
          <p:nvPr/>
        </p:nvSpPr>
        <p:spPr>
          <a:xfrm>
            <a:off x="9115398" y="126414"/>
            <a:ext cx="1154483" cy="369332"/>
          </a:xfrm>
          <a:prstGeom prst="rect">
            <a:avLst/>
          </a:prstGeom>
        </p:spPr>
        <p:txBody>
          <a:bodyPr wrap="none">
            <a:spAutoFit/>
          </a:bodyPr>
          <a:lstStyle/>
          <a:p>
            <a:r>
              <a:rPr lang="en-US" altLang="zh-CN" dirty="0" err="1"/>
              <a:t>Obj</a:t>
            </a:r>
            <a:r>
              <a:rPr lang="en-US" altLang="zh-CN" dirty="0"/>
              <a:t>: 624.0</a:t>
            </a:r>
            <a:endParaRPr lang="zh-CN" altLang="en-US" dirty="0"/>
          </a:p>
        </p:txBody>
      </p:sp>
      <p:pic>
        <p:nvPicPr>
          <p:cNvPr id="7" name="图片 6"/>
          <p:cNvPicPr>
            <a:picLocks noChangeAspect="1"/>
          </p:cNvPicPr>
          <p:nvPr/>
        </p:nvPicPr>
        <p:blipFill rotWithShape="1">
          <a:blip r:embed="rId3"/>
          <a:srcRect l="8000" r="6000"/>
          <a:stretch/>
        </p:blipFill>
        <p:spPr>
          <a:xfrm>
            <a:off x="6644640" y="1195513"/>
            <a:ext cx="5394960" cy="4704907"/>
          </a:xfrm>
          <a:prstGeom prst="rect">
            <a:avLst/>
          </a:prstGeom>
        </p:spPr>
      </p:pic>
    </p:spTree>
    <p:extLst>
      <p:ext uri="{BB962C8B-B14F-4D97-AF65-F5344CB8AC3E}">
        <p14:creationId xmlns:p14="http://schemas.microsoft.com/office/powerpoint/2010/main" val="2246766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l="8352" r="4797"/>
          <a:stretch/>
        </p:blipFill>
        <p:spPr>
          <a:xfrm>
            <a:off x="326726" y="1097280"/>
            <a:ext cx="11631593" cy="4464191"/>
          </a:xfrm>
          <a:prstGeom prst="rect">
            <a:avLst/>
          </a:prstGeom>
        </p:spPr>
      </p:pic>
      <p:pic>
        <p:nvPicPr>
          <p:cNvPr id="5" name="图片 4"/>
          <p:cNvPicPr>
            <a:picLocks noChangeAspect="1"/>
          </p:cNvPicPr>
          <p:nvPr/>
        </p:nvPicPr>
        <p:blipFill rotWithShape="1">
          <a:blip r:embed="rId2"/>
          <a:srcRect l="8353" r="9385"/>
          <a:stretch/>
        </p:blipFill>
        <p:spPr>
          <a:xfrm>
            <a:off x="66171" y="1097280"/>
            <a:ext cx="11892148" cy="4818744"/>
          </a:xfrm>
          <a:prstGeom prst="rect">
            <a:avLst/>
          </a:prstGeom>
        </p:spPr>
      </p:pic>
    </p:spTree>
    <p:extLst>
      <p:ext uri="{BB962C8B-B14F-4D97-AF65-F5344CB8AC3E}">
        <p14:creationId xmlns:p14="http://schemas.microsoft.com/office/powerpoint/2010/main" val="12091936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446520" y="0"/>
            <a:ext cx="360000" cy="72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4" name="矩形 3"/>
          <p:cNvSpPr/>
          <p:nvPr/>
        </p:nvSpPr>
        <p:spPr>
          <a:xfrm>
            <a:off x="7199208" y="0"/>
            <a:ext cx="720000" cy="72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1</a:t>
            </a:r>
            <a:endParaRPr lang="zh-CN" altLang="en-US" dirty="0"/>
          </a:p>
        </p:txBody>
      </p:sp>
      <p:sp>
        <p:nvSpPr>
          <p:cNvPr id="5" name="矩形 4"/>
          <p:cNvSpPr/>
          <p:nvPr/>
        </p:nvSpPr>
        <p:spPr>
          <a:xfrm>
            <a:off x="8968896" y="1984248"/>
            <a:ext cx="1080000" cy="72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3</a:t>
            </a:r>
            <a:endParaRPr lang="zh-CN" altLang="en-US" dirty="0"/>
          </a:p>
        </p:txBody>
      </p:sp>
      <p:sp>
        <p:nvSpPr>
          <p:cNvPr id="6" name="矩形 5"/>
          <p:cNvSpPr/>
          <p:nvPr/>
        </p:nvSpPr>
        <p:spPr>
          <a:xfrm>
            <a:off x="8968896" y="0"/>
            <a:ext cx="360000" cy="10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4</a:t>
            </a:r>
            <a:endParaRPr lang="zh-CN" altLang="en-US" dirty="0"/>
          </a:p>
        </p:txBody>
      </p:sp>
      <p:sp>
        <p:nvSpPr>
          <p:cNvPr id="7" name="矩形 6"/>
          <p:cNvSpPr/>
          <p:nvPr/>
        </p:nvSpPr>
        <p:spPr>
          <a:xfrm>
            <a:off x="7199208" y="1080000"/>
            <a:ext cx="1080000" cy="10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2</a:t>
            </a:r>
            <a:endParaRPr lang="zh-CN" altLang="en-US" dirty="0"/>
          </a:p>
        </p:txBody>
      </p:sp>
      <p:sp>
        <p:nvSpPr>
          <p:cNvPr id="8" name="矩形 7"/>
          <p:cNvSpPr/>
          <p:nvPr/>
        </p:nvSpPr>
        <p:spPr>
          <a:xfrm>
            <a:off x="6446520" y="2941320"/>
            <a:ext cx="360000" cy="72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9" name="矩形 8"/>
          <p:cNvSpPr/>
          <p:nvPr/>
        </p:nvSpPr>
        <p:spPr>
          <a:xfrm>
            <a:off x="7199208" y="2941320"/>
            <a:ext cx="720000" cy="72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1</a:t>
            </a:r>
            <a:endParaRPr lang="zh-CN" altLang="en-US" dirty="0"/>
          </a:p>
        </p:txBody>
      </p:sp>
      <p:sp>
        <p:nvSpPr>
          <p:cNvPr id="10" name="矩形 9"/>
          <p:cNvSpPr/>
          <p:nvPr/>
        </p:nvSpPr>
        <p:spPr>
          <a:xfrm>
            <a:off x="8968896" y="4925568"/>
            <a:ext cx="1080000" cy="72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3</a:t>
            </a:r>
            <a:endParaRPr lang="zh-CN" altLang="en-US" dirty="0"/>
          </a:p>
        </p:txBody>
      </p:sp>
      <p:sp>
        <p:nvSpPr>
          <p:cNvPr id="11" name="矩形 10"/>
          <p:cNvSpPr/>
          <p:nvPr/>
        </p:nvSpPr>
        <p:spPr>
          <a:xfrm>
            <a:off x="8968896" y="2941320"/>
            <a:ext cx="360000" cy="10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4</a:t>
            </a:r>
            <a:endParaRPr lang="zh-CN" altLang="en-US" dirty="0"/>
          </a:p>
        </p:txBody>
      </p:sp>
      <p:sp>
        <p:nvSpPr>
          <p:cNvPr id="12" name="矩形 11"/>
          <p:cNvSpPr/>
          <p:nvPr/>
        </p:nvSpPr>
        <p:spPr>
          <a:xfrm>
            <a:off x="7199208" y="4021320"/>
            <a:ext cx="1080000" cy="10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2</a:t>
            </a:r>
            <a:endParaRPr lang="zh-CN" altLang="en-US" dirty="0"/>
          </a:p>
        </p:txBody>
      </p:sp>
    </p:spTree>
    <p:extLst>
      <p:ext uri="{BB962C8B-B14F-4D97-AF65-F5344CB8AC3E}">
        <p14:creationId xmlns:p14="http://schemas.microsoft.com/office/powerpoint/2010/main" val="14680789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3" name="矩形 2"/>
          <p:cNvSpPr/>
          <p:nvPr/>
        </p:nvSpPr>
        <p:spPr>
          <a:xfrm>
            <a:off x="1669145" y="1227919"/>
            <a:ext cx="8998856" cy="4476196"/>
          </a:xfrm>
          <a:prstGeom prst="rect">
            <a:avLst/>
          </a:prstGeom>
          <a:solidFill>
            <a:srgbClr val="157E9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文本框 199"/>
          <p:cNvSpPr txBox="1"/>
          <p:nvPr/>
        </p:nvSpPr>
        <p:spPr>
          <a:xfrm>
            <a:off x="2611590" y="1895018"/>
            <a:ext cx="2421883" cy="646331"/>
          </a:xfrm>
          <a:prstGeom prst="rect">
            <a:avLst/>
          </a:prstGeom>
          <a:noFill/>
        </p:spPr>
        <p:txBody>
          <a:bodyPr wrap="square" rtlCol="0">
            <a:spAutoFit/>
          </a:bodyPr>
          <a:lstStyle/>
          <a:p>
            <a:r>
              <a:rPr lang="zh-CN" altLang="en-US" sz="3600" b="1" dirty="0" smtClean="0">
                <a:solidFill>
                  <a:schemeClr val="bg1"/>
                </a:solidFill>
                <a:latin typeface="方正清刻本悦宋简体" panose="02000000000000000000" pitchFamily="2" charset="-122"/>
                <a:ea typeface="方正清刻本悦宋简体" panose="02000000000000000000" pitchFamily="2" charset="-122"/>
              </a:rPr>
              <a:t>研究结果</a:t>
            </a:r>
            <a:endParaRPr lang="zh-CN" altLang="en-US" sz="3600" b="1" dirty="0">
              <a:solidFill>
                <a:schemeClr val="bg1"/>
              </a:solidFill>
              <a:latin typeface="方正清刻本悦宋简体" panose="02000000000000000000" pitchFamily="2" charset="-122"/>
              <a:ea typeface="方正清刻本悦宋简体" panose="02000000000000000000" pitchFamily="2" charset="-122"/>
            </a:endParaRPr>
          </a:p>
        </p:txBody>
      </p:sp>
      <p:grpSp>
        <p:nvGrpSpPr>
          <p:cNvPr id="201" name="组合 200"/>
          <p:cNvGrpSpPr/>
          <p:nvPr/>
        </p:nvGrpSpPr>
        <p:grpSpPr>
          <a:xfrm>
            <a:off x="7228116" y="2324903"/>
            <a:ext cx="3081236" cy="3107841"/>
            <a:chOff x="-8677773" y="-3051174"/>
            <a:chExt cx="6986830" cy="7046911"/>
          </a:xfrm>
          <a:solidFill>
            <a:schemeClr val="bg1"/>
          </a:solidFill>
        </p:grpSpPr>
        <p:sp>
          <p:nvSpPr>
            <p:cNvPr id="202" name="Rectangle 42"/>
            <p:cNvSpPr>
              <a:spLocks noChangeArrowheads="1"/>
            </p:cNvSpPr>
            <p:nvPr/>
          </p:nvSpPr>
          <p:spPr bwMode="auto">
            <a:xfrm>
              <a:off x="-8677773"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3" name="Rectangle 43"/>
            <p:cNvSpPr>
              <a:spLocks noChangeArrowheads="1"/>
            </p:cNvSpPr>
            <p:nvPr/>
          </p:nvSpPr>
          <p:spPr bwMode="auto">
            <a:xfrm>
              <a:off x="-8592044"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4" name="Rectangle 44"/>
            <p:cNvSpPr>
              <a:spLocks noChangeArrowheads="1"/>
            </p:cNvSpPr>
            <p:nvPr/>
          </p:nvSpPr>
          <p:spPr bwMode="auto">
            <a:xfrm>
              <a:off x="-8417414"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5" name="Rectangle 45"/>
            <p:cNvSpPr>
              <a:spLocks noChangeArrowheads="1"/>
            </p:cNvSpPr>
            <p:nvPr/>
          </p:nvSpPr>
          <p:spPr bwMode="auto">
            <a:xfrm>
              <a:off x="-8331685"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6" name="Rectangle 46"/>
            <p:cNvSpPr>
              <a:spLocks noChangeArrowheads="1"/>
            </p:cNvSpPr>
            <p:nvPr/>
          </p:nvSpPr>
          <p:spPr bwMode="auto">
            <a:xfrm>
              <a:off x="-8506317"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7" name="Rectangle 47"/>
            <p:cNvSpPr>
              <a:spLocks noChangeArrowheads="1"/>
            </p:cNvSpPr>
            <p:nvPr/>
          </p:nvSpPr>
          <p:spPr bwMode="auto">
            <a:xfrm>
              <a:off x="-8331685"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8" name="Rectangle 48"/>
            <p:cNvSpPr>
              <a:spLocks noChangeArrowheads="1"/>
            </p:cNvSpPr>
            <p:nvPr/>
          </p:nvSpPr>
          <p:spPr bwMode="auto">
            <a:xfrm>
              <a:off x="-8677773"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9" name="Rectangle 49"/>
            <p:cNvSpPr>
              <a:spLocks noChangeArrowheads="1"/>
            </p:cNvSpPr>
            <p:nvPr/>
          </p:nvSpPr>
          <p:spPr bwMode="auto">
            <a:xfrm>
              <a:off x="-8506317"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0" name="Rectangle 50"/>
            <p:cNvSpPr>
              <a:spLocks noChangeArrowheads="1"/>
            </p:cNvSpPr>
            <p:nvPr/>
          </p:nvSpPr>
          <p:spPr bwMode="auto">
            <a:xfrm>
              <a:off x="-8245958"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1" name="Rectangle 51"/>
            <p:cNvSpPr>
              <a:spLocks noChangeArrowheads="1"/>
            </p:cNvSpPr>
            <p:nvPr/>
          </p:nvSpPr>
          <p:spPr bwMode="auto">
            <a:xfrm>
              <a:off x="-8677773"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2" name="Rectangle 52"/>
            <p:cNvSpPr>
              <a:spLocks noChangeArrowheads="1"/>
            </p:cNvSpPr>
            <p:nvPr/>
          </p:nvSpPr>
          <p:spPr bwMode="auto">
            <a:xfrm>
              <a:off x="-8592044"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3" name="Rectangle 53"/>
            <p:cNvSpPr>
              <a:spLocks noChangeArrowheads="1"/>
            </p:cNvSpPr>
            <p:nvPr/>
          </p:nvSpPr>
          <p:spPr bwMode="auto">
            <a:xfrm>
              <a:off x="-8417414"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4" name="Rectangle 54"/>
            <p:cNvSpPr>
              <a:spLocks noChangeArrowheads="1"/>
            </p:cNvSpPr>
            <p:nvPr/>
          </p:nvSpPr>
          <p:spPr bwMode="auto">
            <a:xfrm>
              <a:off x="-8245958"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5" name="Rectangle 55"/>
            <p:cNvSpPr>
              <a:spLocks noChangeArrowheads="1"/>
            </p:cNvSpPr>
            <p:nvPr/>
          </p:nvSpPr>
          <p:spPr bwMode="auto">
            <a:xfrm>
              <a:off x="-8592044"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6" name="Rectangle 56"/>
            <p:cNvSpPr>
              <a:spLocks noChangeArrowheads="1"/>
            </p:cNvSpPr>
            <p:nvPr/>
          </p:nvSpPr>
          <p:spPr bwMode="auto">
            <a:xfrm>
              <a:off x="-8506317"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7" name="Rectangle 57"/>
            <p:cNvSpPr>
              <a:spLocks noChangeArrowheads="1"/>
            </p:cNvSpPr>
            <p:nvPr/>
          </p:nvSpPr>
          <p:spPr bwMode="auto">
            <a:xfrm>
              <a:off x="-8245958"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8" name="Rectangle 58"/>
            <p:cNvSpPr>
              <a:spLocks noChangeArrowheads="1"/>
            </p:cNvSpPr>
            <p:nvPr/>
          </p:nvSpPr>
          <p:spPr bwMode="auto">
            <a:xfrm>
              <a:off x="-8677773"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19" name="Rectangle 59"/>
            <p:cNvSpPr>
              <a:spLocks noChangeArrowheads="1"/>
            </p:cNvSpPr>
            <p:nvPr/>
          </p:nvSpPr>
          <p:spPr bwMode="auto">
            <a:xfrm>
              <a:off x="-8506317"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0" name="Rectangle 60"/>
            <p:cNvSpPr>
              <a:spLocks noChangeArrowheads="1"/>
            </p:cNvSpPr>
            <p:nvPr/>
          </p:nvSpPr>
          <p:spPr bwMode="auto">
            <a:xfrm>
              <a:off x="-8677773"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1" name="Rectangle 61"/>
            <p:cNvSpPr>
              <a:spLocks noChangeArrowheads="1"/>
            </p:cNvSpPr>
            <p:nvPr/>
          </p:nvSpPr>
          <p:spPr bwMode="auto">
            <a:xfrm>
              <a:off x="-8592044"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2" name="Rectangle 62"/>
            <p:cNvSpPr>
              <a:spLocks noChangeArrowheads="1"/>
            </p:cNvSpPr>
            <p:nvPr/>
          </p:nvSpPr>
          <p:spPr bwMode="auto">
            <a:xfrm>
              <a:off x="-8417414"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3" name="Rectangle 63"/>
            <p:cNvSpPr>
              <a:spLocks noChangeArrowheads="1"/>
            </p:cNvSpPr>
            <p:nvPr/>
          </p:nvSpPr>
          <p:spPr bwMode="auto">
            <a:xfrm>
              <a:off x="-8331685"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4" name="Rectangle 64"/>
            <p:cNvSpPr>
              <a:spLocks noChangeArrowheads="1"/>
            </p:cNvSpPr>
            <p:nvPr/>
          </p:nvSpPr>
          <p:spPr bwMode="auto">
            <a:xfrm>
              <a:off x="-8677773"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5" name="Rectangle 65"/>
            <p:cNvSpPr>
              <a:spLocks noChangeArrowheads="1"/>
            </p:cNvSpPr>
            <p:nvPr/>
          </p:nvSpPr>
          <p:spPr bwMode="auto">
            <a:xfrm>
              <a:off x="-8506317"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6" name="Rectangle 66"/>
            <p:cNvSpPr>
              <a:spLocks noChangeArrowheads="1"/>
            </p:cNvSpPr>
            <p:nvPr/>
          </p:nvSpPr>
          <p:spPr bwMode="auto">
            <a:xfrm>
              <a:off x="-8245958"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7" name="Rectangle 67"/>
            <p:cNvSpPr>
              <a:spLocks noChangeArrowheads="1"/>
            </p:cNvSpPr>
            <p:nvPr/>
          </p:nvSpPr>
          <p:spPr bwMode="auto">
            <a:xfrm>
              <a:off x="-8592044"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8" name="Rectangle 68"/>
            <p:cNvSpPr>
              <a:spLocks noChangeArrowheads="1"/>
            </p:cNvSpPr>
            <p:nvPr/>
          </p:nvSpPr>
          <p:spPr bwMode="auto">
            <a:xfrm>
              <a:off x="-8417414"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9" name="Rectangle 69"/>
            <p:cNvSpPr>
              <a:spLocks noChangeArrowheads="1"/>
            </p:cNvSpPr>
            <p:nvPr/>
          </p:nvSpPr>
          <p:spPr bwMode="auto">
            <a:xfrm>
              <a:off x="-8592044"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0" name="Rectangle 70"/>
            <p:cNvSpPr>
              <a:spLocks noChangeArrowheads="1"/>
            </p:cNvSpPr>
            <p:nvPr/>
          </p:nvSpPr>
          <p:spPr bwMode="auto">
            <a:xfrm>
              <a:off x="-8245958"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1" name="Rectangle 71"/>
            <p:cNvSpPr>
              <a:spLocks noChangeArrowheads="1"/>
            </p:cNvSpPr>
            <p:nvPr/>
          </p:nvSpPr>
          <p:spPr bwMode="auto">
            <a:xfrm>
              <a:off x="-8677773"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2" name="Rectangle 72"/>
            <p:cNvSpPr>
              <a:spLocks noChangeArrowheads="1"/>
            </p:cNvSpPr>
            <p:nvPr/>
          </p:nvSpPr>
          <p:spPr bwMode="auto">
            <a:xfrm>
              <a:off x="-8506317"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3" name="Rectangle 73"/>
            <p:cNvSpPr>
              <a:spLocks noChangeArrowheads="1"/>
            </p:cNvSpPr>
            <p:nvPr/>
          </p:nvSpPr>
          <p:spPr bwMode="auto">
            <a:xfrm>
              <a:off x="-8417414"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4" name="Rectangle 74"/>
            <p:cNvSpPr>
              <a:spLocks noChangeArrowheads="1"/>
            </p:cNvSpPr>
            <p:nvPr/>
          </p:nvSpPr>
          <p:spPr bwMode="auto">
            <a:xfrm>
              <a:off x="-8245958"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5" name="Rectangle 75"/>
            <p:cNvSpPr>
              <a:spLocks noChangeArrowheads="1"/>
            </p:cNvSpPr>
            <p:nvPr/>
          </p:nvSpPr>
          <p:spPr bwMode="auto">
            <a:xfrm>
              <a:off x="-8677773"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6" name="Rectangle 76"/>
            <p:cNvSpPr>
              <a:spLocks noChangeArrowheads="1"/>
            </p:cNvSpPr>
            <p:nvPr/>
          </p:nvSpPr>
          <p:spPr bwMode="auto">
            <a:xfrm>
              <a:off x="-8592044"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7" name="Rectangle 77"/>
            <p:cNvSpPr>
              <a:spLocks noChangeArrowheads="1"/>
            </p:cNvSpPr>
            <p:nvPr/>
          </p:nvSpPr>
          <p:spPr bwMode="auto">
            <a:xfrm>
              <a:off x="-8677773"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8" name="Rectangle 78"/>
            <p:cNvSpPr>
              <a:spLocks noChangeArrowheads="1"/>
            </p:cNvSpPr>
            <p:nvPr/>
          </p:nvSpPr>
          <p:spPr bwMode="auto">
            <a:xfrm>
              <a:off x="-8506317"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9" name="Rectangle 79"/>
            <p:cNvSpPr>
              <a:spLocks noChangeArrowheads="1"/>
            </p:cNvSpPr>
            <p:nvPr/>
          </p:nvSpPr>
          <p:spPr bwMode="auto">
            <a:xfrm>
              <a:off x="-8331685"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0" name="Rectangle 80"/>
            <p:cNvSpPr>
              <a:spLocks noChangeArrowheads="1"/>
            </p:cNvSpPr>
            <p:nvPr/>
          </p:nvSpPr>
          <p:spPr bwMode="auto">
            <a:xfrm>
              <a:off x="-8245958"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1" name="Rectangle 81"/>
            <p:cNvSpPr>
              <a:spLocks noChangeArrowheads="1"/>
            </p:cNvSpPr>
            <p:nvPr/>
          </p:nvSpPr>
          <p:spPr bwMode="auto">
            <a:xfrm>
              <a:off x="-8592044"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2" name="Rectangle 82"/>
            <p:cNvSpPr>
              <a:spLocks noChangeArrowheads="1"/>
            </p:cNvSpPr>
            <p:nvPr/>
          </p:nvSpPr>
          <p:spPr bwMode="auto">
            <a:xfrm>
              <a:off x="-8331685"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3" name="Rectangle 83"/>
            <p:cNvSpPr>
              <a:spLocks noChangeArrowheads="1"/>
            </p:cNvSpPr>
            <p:nvPr/>
          </p:nvSpPr>
          <p:spPr bwMode="auto">
            <a:xfrm>
              <a:off x="-8592044"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4" name="Rectangle 84"/>
            <p:cNvSpPr>
              <a:spLocks noChangeArrowheads="1"/>
            </p:cNvSpPr>
            <p:nvPr/>
          </p:nvSpPr>
          <p:spPr bwMode="auto">
            <a:xfrm>
              <a:off x="-8417414"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5" name="Rectangle 85"/>
            <p:cNvSpPr>
              <a:spLocks noChangeArrowheads="1"/>
            </p:cNvSpPr>
            <p:nvPr/>
          </p:nvSpPr>
          <p:spPr bwMode="auto">
            <a:xfrm>
              <a:off x="-8417414"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6" name="Rectangle 86"/>
            <p:cNvSpPr>
              <a:spLocks noChangeArrowheads="1"/>
            </p:cNvSpPr>
            <p:nvPr/>
          </p:nvSpPr>
          <p:spPr bwMode="auto">
            <a:xfrm>
              <a:off x="-8245958"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7" name="Rectangle 87"/>
            <p:cNvSpPr>
              <a:spLocks noChangeArrowheads="1"/>
            </p:cNvSpPr>
            <p:nvPr/>
          </p:nvSpPr>
          <p:spPr bwMode="auto">
            <a:xfrm>
              <a:off x="-8677773"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8" name="Rectangle 88"/>
            <p:cNvSpPr>
              <a:spLocks noChangeArrowheads="1"/>
            </p:cNvSpPr>
            <p:nvPr/>
          </p:nvSpPr>
          <p:spPr bwMode="auto">
            <a:xfrm>
              <a:off x="-8592044"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9" name="Rectangle 89"/>
            <p:cNvSpPr>
              <a:spLocks noChangeArrowheads="1"/>
            </p:cNvSpPr>
            <p:nvPr/>
          </p:nvSpPr>
          <p:spPr bwMode="auto">
            <a:xfrm>
              <a:off x="-8417414"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0" name="Rectangle 90"/>
            <p:cNvSpPr>
              <a:spLocks noChangeArrowheads="1"/>
            </p:cNvSpPr>
            <p:nvPr/>
          </p:nvSpPr>
          <p:spPr bwMode="auto">
            <a:xfrm>
              <a:off x="-8245958"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1" name="Rectangle 91"/>
            <p:cNvSpPr>
              <a:spLocks noChangeArrowheads="1"/>
            </p:cNvSpPr>
            <p:nvPr/>
          </p:nvSpPr>
          <p:spPr bwMode="auto">
            <a:xfrm>
              <a:off x="-8677773"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2" name="Rectangle 92"/>
            <p:cNvSpPr>
              <a:spLocks noChangeArrowheads="1"/>
            </p:cNvSpPr>
            <p:nvPr/>
          </p:nvSpPr>
          <p:spPr bwMode="auto">
            <a:xfrm>
              <a:off x="-8506317"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3" name="Rectangle 93"/>
            <p:cNvSpPr>
              <a:spLocks noChangeArrowheads="1"/>
            </p:cNvSpPr>
            <p:nvPr/>
          </p:nvSpPr>
          <p:spPr bwMode="auto">
            <a:xfrm>
              <a:off x="-8245958"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4" name="Rectangle 94"/>
            <p:cNvSpPr>
              <a:spLocks noChangeArrowheads="1"/>
            </p:cNvSpPr>
            <p:nvPr/>
          </p:nvSpPr>
          <p:spPr bwMode="auto">
            <a:xfrm>
              <a:off x="-8677773"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5" name="Rectangle 95"/>
            <p:cNvSpPr>
              <a:spLocks noChangeArrowheads="1"/>
            </p:cNvSpPr>
            <p:nvPr/>
          </p:nvSpPr>
          <p:spPr bwMode="auto">
            <a:xfrm>
              <a:off x="-8506317"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6" name="Rectangle 96"/>
            <p:cNvSpPr>
              <a:spLocks noChangeArrowheads="1"/>
            </p:cNvSpPr>
            <p:nvPr/>
          </p:nvSpPr>
          <p:spPr bwMode="auto">
            <a:xfrm>
              <a:off x="-8331685"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7" name="Rectangle 97"/>
            <p:cNvSpPr>
              <a:spLocks noChangeArrowheads="1"/>
            </p:cNvSpPr>
            <p:nvPr/>
          </p:nvSpPr>
          <p:spPr bwMode="auto">
            <a:xfrm>
              <a:off x="-8592044"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8" name="Rectangle 98"/>
            <p:cNvSpPr>
              <a:spLocks noChangeArrowheads="1"/>
            </p:cNvSpPr>
            <p:nvPr/>
          </p:nvSpPr>
          <p:spPr bwMode="auto">
            <a:xfrm>
              <a:off x="-8417414"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9" name="Rectangle 99"/>
            <p:cNvSpPr>
              <a:spLocks noChangeArrowheads="1"/>
            </p:cNvSpPr>
            <p:nvPr/>
          </p:nvSpPr>
          <p:spPr bwMode="auto">
            <a:xfrm>
              <a:off x="-8245958"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0" name="Rectangle 100"/>
            <p:cNvSpPr>
              <a:spLocks noChangeArrowheads="1"/>
            </p:cNvSpPr>
            <p:nvPr/>
          </p:nvSpPr>
          <p:spPr bwMode="auto">
            <a:xfrm>
              <a:off x="-8506317"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1" name="Rectangle 101"/>
            <p:cNvSpPr>
              <a:spLocks noChangeArrowheads="1"/>
            </p:cNvSpPr>
            <p:nvPr/>
          </p:nvSpPr>
          <p:spPr bwMode="auto">
            <a:xfrm>
              <a:off x="-8153880"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2" name="Rectangle 102"/>
            <p:cNvSpPr>
              <a:spLocks noChangeArrowheads="1"/>
            </p:cNvSpPr>
            <p:nvPr/>
          </p:nvSpPr>
          <p:spPr bwMode="auto">
            <a:xfrm>
              <a:off x="-806815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3" name="Rectangle 103"/>
            <p:cNvSpPr>
              <a:spLocks noChangeArrowheads="1"/>
            </p:cNvSpPr>
            <p:nvPr/>
          </p:nvSpPr>
          <p:spPr bwMode="auto">
            <a:xfrm>
              <a:off x="-789352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4" name="Rectangle 104"/>
            <p:cNvSpPr>
              <a:spLocks noChangeArrowheads="1"/>
            </p:cNvSpPr>
            <p:nvPr/>
          </p:nvSpPr>
          <p:spPr bwMode="auto">
            <a:xfrm>
              <a:off x="-7807792"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5" name="Rectangle 105"/>
            <p:cNvSpPr>
              <a:spLocks noChangeArrowheads="1"/>
            </p:cNvSpPr>
            <p:nvPr/>
          </p:nvSpPr>
          <p:spPr bwMode="auto">
            <a:xfrm>
              <a:off x="-7718889"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6" name="Rectangle 106"/>
            <p:cNvSpPr>
              <a:spLocks noChangeArrowheads="1"/>
            </p:cNvSpPr>
            <p:nvPr/>
          </p:nvSpPr>
          <p:spPr bwMode="auto">
            <a:xfrm>
              <a:off x="-8153880"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7" name="Rectangle 107"/>
            <p:cNvSpPr>
              <a:spLocks noChangeArrowheads="1"/>
            </p:cNvSpPr>
            <p:nvPr/>
          </p:nvSpPr>
          <p:spPr bwMode="auto">
            <a:xfrm>
              <a:off x="-7979248" y="579438"/>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8" name="Rectangle 108"/>
            <p:cNvSpPr>
              <a:spLocks noChangeArrowheads="1"/>
            </p:cNvSpPr>
            <p:nvPr/>
          </p:nvSpPr>
          <p:spPr bwMode="auto">
            <a:xfrm>
              <a:off x="-7807792"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9" name="Rectangle 109"/>
            <p:cNvSpPr>
              <a:spLocks noChangeArrowheads="1"/>
            </p:cNvSpPr>
            <p:nvPr/>
          </p:nvSpPr>
          <p:spPr bwMode="auto">
            <a:xfrm>
              <a:off x="-8153880"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0" name="Rectangle 110"/>
            <p:cNvSpPr>
              <a:spLocks noChangeArrowheads="1"/>
            </p:cNvSpPr>
            <p:nvPr/>
          </p:nvSpPr>
          <p:spPr bwMode="auto">
            <a:xfrm>
              <a:off x="-8068151"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1" name="Rectangle 111"/>
            <p:cNvSpPr>
              <a:spLocks noChangeArrowheads="1"/>
            </p:cNvSpPr>
            <p:nvPr/>
          </p:nvSpPr>
          <p:spPr bwMode="auto">
            <a:xfrm>
              <a:off x="-7718889"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2" name="Rectangle 112"/>
            <p:cNvSpPr>
              <a:spLocks noChangeArrowheads="1"/>
            </p:cNvSpPr>
            <p:nvPr/>
          </p:nvSpPr>
          <p:spPr bwMode="auto">
            <a:xfrm>
              <a:off x="-7893521"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3" name="Rectangle 113"/>
            <p:cNvSpPr>
              <a:spLocks noChangeArrowheads="1"/>
            </p:cNvSpPr>
            <p:nvPr/>
          </p:nvSpPr>
          <p:spPr bwMode="auto">
            <a:xfrm>
              <a:off x="-7807792"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4" name="Rectangle 114"/>
            <p:cNvSpPr>
              <a:spLocks noChangeArrowheads="1"/>
            </p:cNvSpPr>
            <p:nvPr/>
          </p:nvSpPr>
          <p:spPr bwMode="auto">
            <a:xfrm>
              <a:off x="-7718889"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5" name="Rectangle 115"/>
            <p:cNvSpPr>
              <a:spLocks noChangeArrowheads="1"/>
            </p:cNvSpPr>
            <p:nvPr/>
          </p:nvSpPr>
          <p:spPr bwMode="auto">
            <a:xfrm>
              <a:off x="-8068151"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6" name="Rectangle 116"/>
            <p:cNvSpPr>
              <a:spLocks noChangeArrowheads="1"/>
            </p:cNvSpPr>
            <p:nvPr/>
          </p:nvSpPr>
          <p:spPr bwMode="auto">
            <a:xfrm>
              <a:off x="-7979248"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7" name="Rectangle 117"/>
            <p:cNvSpPr>
              <a:spLocks noChangeArrowheads="1"/>
            </p:cNvSpPr>
            <p:nvPr/>
          </p:nvSpPr>
          <p:spPr bwMode="auto">
            <a:xfrm>
              <a:off x="-7718889"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8" name="Rectangle 118"/>
            <p:cNvSpPr>
              <a:spLocks noChangeArrowheads="1"/>
            </p:cNvSpPr>
            <p:nvPr/>
          </p:nvSpPr>
          <p:spPr bwMode="auto">
            <a:xfrm>
              <a:off x="-8153880"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9" name="Rectangle 119"/>
            <p:cNvSpPr>
              <a:spLocks noChangeArrowheads="1"/>
            </p:cNvSpPr>
            <p:nvPr/>
          </p:nvSpPr>
          <p:spPr bwMode="auto">
            <a:xfrm>
              <a:off x="-7979248"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0" name="Rectangle 120"/>
            <p:cNvSpPr>
              <a:spLocks noChangeArrowheads="1"/>
            </p:cNvSpPr>
            <p:nvPr/>
          </p:nvSpPr>
          <p:spPr bwMode="auto">
            <a:xfrm>
              <a:off x="-7893521"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1" name="Rectangle 121"/>
            <p:cNvSpPr>
              <a:spLocks noChangeArrowheads="1"/>
            </p:cNvSpPr>
            <p:nvPr/>
          </p:nvSpPr>
          <p:spPr bwMode="auto">
            <a:xfrm>
              <a:off x="-7807792"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2" name="Rectangle 122"/>
            <p:cNvSpPr>
              <a:spLocks noChangeArrowheads="1"/>
            </p:cNvSpPr>
            <p:nvPr/>
          </p:nvSpPr>
          <p:spPr bwMode="auto">
            <a:xfrm>
              <a:off x="-8153880"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3" name="Rectangle 123"/>
            <p:cNvSpPr>
              <a:spLocks noChangeArrowheads="1"/>
            </p:cNvSpPr>
            <p:nvPr/>
          </p:nvSpPr>
          <p:spPr bwMode="auto">
            <a:xfrm>
              <a:off x="-7807792"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4" name="Rectangle 124"/>
            <p:cNvSpPr>
              <a:spLocks noChangeArrowheads="1"/>
            </p:cNvSpPr>
            <p:nvPr/>
          </p:nvSpPr>
          <p:spPr bwMode="auto">
            <a:xfrm>
              <a:off x="-7718889"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5" name="Rectangle 125"/>
            <p:cNvSpPr>
              <a:spLocks noChangeArrowheads="1"/>
            </p:cNvSpPr>
            <p:nvPr/>
          </p:nvSpPr>
          <p:spPr bwMode="auto">
            <a:xfrm>
              <a:off x="-8153880"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6" name="Rectangle 126"/>
            <p:cNvSpPr>
              <a:spLocks noChangeArrowheads="1"/>
            </p:cNvSpPr>
            <p:nvPr/>
          </p:nvSpPr>
          <p:spPr bwMode="auto">
            <a:xfrm>
              <a:off x="-7979248"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7" name="Rectangle 127"/>
            <p:cNvSpPr>
              <a:spLocks noChangeArrowheads="1"/>
            </p:cNvSpPr>
            <p:nvPr/>
          </p:nvSpPr>
          <p:spPr bwMode="auto">
            <a:xfrm>
              <a:off x="-7718889"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8" name="Rectangle 128"/>
            <p:cNvSpPr>
              <a:spLocks noChangeArrowheads="1"/>
            </p:cNvSpPr>
            <p:nvPr/>
          </p:nvSpPr>
          <p:spPr bwMode="auto">
            <a:xfrm>
              <a:off x="-806815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9" name="Rectangle 129"/>
            <p:cNvSpPr>
              <a:spLocks noChangeArrowheads="1"/>
            </p:cNvSpPr>
            <p:nvPr/>
          </p:nvSpPr>
          <p:spPr bwMode="auto">
            <a:xfrm>
              <a:off x="-789352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0" name="Rectangle 130"/>
            <p:cNvSpPr>
              <a:spLocks noChangeArrowheads="1"/>
            </p:cNvSpPr>
            <p:nvPr/>
          </p:nvSpPr>
          <p:spPr bwMode="auto">
            <a:xfrm>
              <a:off x="-7807792"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1" name="Rectangle 131"/>
            <p:cNvSpPr>
              <a:spLocks noChangeArrowheads="1"/>
            </p:cNvSpPr>
            <p:nvPr/>
          </p:nvSpPr>
          <p:spPr bwMode="auto">
            <a:xfrm>
              <a:off x="-7718889"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2" name="Rectangle 132"/>
            <p:cNvSpPr>
              <a:spLocks noChangeArrowheads="1"/>
            </p:cNvSpPr>
            <p:nvPr/>
          </p:nvSpPr>
          <p:spPr bwMode="auto">
            <a:xfrm>
              <a:off x="-8068151"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3" name="Rectangle 133"/>
            <p:cNvSpPr>
              <a:spLocks noChangeArrowheads="1"/>
            </p:cNvSpPr>
            <p:nvPr/>
          </p:nvSpPr>
          <p:spPr bwMode="auto">
            <a:xfrm>
              <a:off x="-7979248"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4" name="Rectangle 134"/>
            <p:cNvSpPr>
              <a:spLocks noChangeArrowheads="1"/>
            </p:cNvSpPr>
            <p:nvPr/>
          </p:nvSpPr>
          <p:spPr bwMode="auto">
            <a:xfrm>
              <a:off x="-7718889"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5" name="Rectangle 135"/>
            <p:cNvSpPr>
              <a:spLocks noChangeArrowheads="1"/>
            </p:cNvSpPr>
            <p:nvPr/>
          </p:nvSpPr>
          <p:spPr bwMode="auto">
            <a:xfrm>
              <a:off x="-8153880"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6" name="Rectangle 136"/>
            <p:cNvSpPr>
              <a:spLocks noChangeArrowheads="1"/>
            </p:cNvSpPr>
            <p:nvPr/>
          </p:nvSpPr>
          <p:spPr bwMode="auto">
            <a:xfrm>
              <a:off x="-7979248"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7" name="Rectangle 137"/>
            <p:cNvSpPr>
              <a:spLocks noChangeArrowheads="1"/>
            </p:cNvSpPr>
            <p:nvPr/>
          </p:nvSpPr>
          <p:spPr bwMode="auto">
            <a:xfrm>
              <a:off x="-7893521"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8" name="Rectangle 138"/>
            <p:cNvSpPr>
              <a:spLocks noChangeArrowheads="1"/>
            </p:cNvSpPr>
            <p:nvPr/>
          </p:nvSpPr>
          <p:spPr bwMode="auto">
            <a:xfrm>
              <a:off x="-7979248"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9" name="Rectangle 139"/>
            <p:cNvSpPr>
              <a:spLocks noChangeArrowheads="1"/>
            </p:cNvSpPr>
            <p:nvPr/>
          </p:nvSpPr>
          <p:spPr bwMode="auto">
            <a:xfrm>
              <a:off x="-7718889"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0" name="Rectangle 140"/>
            <p:cNvSpPr>
              <a:spLocks noChangeArrowheads="1"/>
            </p:cNvSpPr>
            <p:nvPr/>
          </p:nvSpPr>
          <p:spPr bwMode="auto">
            <a:xfrm>
              <a:off x="-806815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1" name="Rectangle 141"/>
            <p:cNvSpPr>
              <a:spLocks noChangeArrowheads="1"/>
            </p:cNvSpPr>
            <p:nvPr/>
          </p:nvSpPr>
          <p:spPr bwMode="auto">
            <a:xfrm>
              <a:off x="-789352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2" name="Rectangle 142"/>
            <p:cNvSpPr>
              <a:spLocks noChangeArrowheads="1"/>
            </p:cNvSpPr>
            <p:nvPr/>
          </p:nvSpPr>
          <p:spPr bwMode="auto">
            <a:xfrm>
              <a:off x="-7807792"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3" name="Rectangle 143"/>
            <p:cNvSpPr>
              <a:spLocks noChangeArrowheads="1"/>
            </p:cNvSpPr>
            <p:nvPr/>
          </p:nvSpPr>
          <p:spPr bwMode="auto">
            <a:xfrm>
              <a:off x="-8153880"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4" name="Rectangle 144"/>
            <p:cNvSpPr>
              <a:spLocks noChangeArrowheads="1"/>
            </p:cNvSpPr>
            <p:nvPr/>
          </p:nvSpPr>
          <p:spPr bwMode="auto">
            <a:xfrm>
              <a:off x="-8068151"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5" name="Rectangle 145"/>
            <p:cNvSpPr>
              <a:spLocks noChangeArrowheads="1"/>
            </p:cNvSpPr>
            <p:nvPr/>
          </p:nvSpPr>
          <p:spPr bwMode="auto">
            <a:xfrm>
              <a:off x="-7979248"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6" name="Rectangle 146"/>
            <p:cNvSpPr>
              <a:spLocks noChangeArrowheads="1"/>
            </p:cNvSpPr>
            <p:nvPr/>
          </p:nvSpPr>
          <p:spPr bwMode="auto">
            <a:xfrm>
              <a:off x="-7718889"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7" name="Rectangle 147"/>
            <p:cNvSpPr>
              <a:spLocks noChangeArrowheads="1"/>
            </p:cNvSpPr>
            <p:nvPr/>
          </p:nvSpPr>
          <p:spPr bwMode="auto">
            <a:xfrm>
              <a:off x="-7979248"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8" name="Rectangle 148"/>
            <p:cNvSpPr>
              <a:spLocks noChangeArrowheads="1"/>
            </p:cNvSpPr>
            <p:nvPr/>
          </p:nvSpPr>
          <p:spPr bwMode="auto">
            <a:xfrm>
              <a:off x="-7893521"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9" name="Rectangle 149"/>
            <p:cNvSpPr>
              <a:spLocks noChangeArrowheads="1"/>
            </p:cNvSpPr>
            <p:nvPr/>
          </p:nvSpPr>
          <p:spPr bwMode="auto">
            <a:xfrm>
              <a:off x="-7807792"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0" name="Rectangle 150"/>
            <p:cNvSpPr>
              <a:spLocks noChangeArrowheads="1"/>
            </p:cNvSpPr>
            <p:nvPr/>
          </p:nvSpPr>
          <p:spPr bwMode="auto">
            <a:xfrm>
              <a:off x="-806815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1" name="Rectangle 151"/>
            <p:cNvSpPr>
              <a:spLocks noChangeArrowheads="1"/>
            </p:cNvSpPr>
            <p:nvPr/>
          </p:nvSpPr>
          <p:spPr bwMode="auto">
            <a:xfrm>
              <a:off x="-789352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2" name="Rectangle 152"/>
            <p:cNvSpPr>
              <a:spLocks noChangeArrowheads="1"/>
            </p:cNvSpPr>
            <p:nvPr/>
          </p:nvSpPr>
          <p:spPr bwMode="auto">
            <a:xfrm>
              <a:off x="-7979248" y="20113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3" name="Rectangle 153"/>
            <p:cNvSpPr>
              <a:spLocks noChangeArrowheads="1"/>
            </p:cNvSpPr>
            <p:nvPr/>
          </p:nvSpPr>
          <p:spPr bwMode="auto">
            <a:xfrm>
              <a:off x="-7807792"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4" name="Rectangle 154"/>
            <p:cNvSpPr>
              <a:spLocks noChangeArrowheads="1"/>
            </p:cNvSpPr>
            <p:nvPr/>
          </p:nvSpPr>
          <p:spPr bwMode="auto">
            <a:xfrm>
              <a:off x="-8153880"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5" name="Rectangle 155"/>
            <p:cNvSpPr>
              <a:spLocks noChangeArrowheads="1"/>
            </p:cNvSpPr>
            <p:nvPr/>
          </p:nvSpPr>
          <p:spPr bwMode="auto">
            <a:xfrm>
              <a:off x="-7979248"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6" name="Rectangle 156"/>
            <p:cNvSpPr>
              <a:spLocks noChangeArrowheads="1"/>
            </p:cNvSpPr>
            <p:nvPr/>
          </p:nvSpPr>
          <p:spPr bwMode="auto">
            <a:xfrm>
              <a:off x="-7718889"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7" name="Rectangle 157"/>
            <p:cNvSpPr>
              <a:spLocks noChangeArrowheads="1"/>
            </p:cNvSpPr>
            <p:nvPr/>
          </p:nvSpPr>
          <p:spPr bwMode="auto">
            <a:xfrm>
              <a:off x="-8153880"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8" name="Rectangle 158"/>
            <p:cNvSpPr>
              <a:spLocks noChangeArrowheads="1"/>
            </p:cNvSpPr>
            <p:nvPr/>
          </p:nvSpPr>
          <p:spPr bwMode="auto">
            <a:xfrm>
              <a:off x="-7979248"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9" name="Rectangle 159"/>
            <p:cNvSpPr>
              <a:spLocks noChangeArrowheads="1"/>
            </p:cNvSpPr>
            <p:nvPr/>
          </p:nvSpPr>
          <p:spPr bwMode="auto">
            <a:xfrm>
              <a:off x="-7807792"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0" name="Rectangle 160"/>
            <p:cNvSpPr>
              <a:spLocks noChangeArrowheads="1"/>
            </p:cNvSpPr>
            <p:nvPr/>
          </p:nvSpPr>
          <p:spPr bwMode="auto">
            <a:xfrm>
              <a:off x="-806815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1" name="Rectangle 161"/>
            <p:cNvSpPr>
              <a:spLocks noChangeArrowheads="1"/>
            </p:cNvSpPr>
            <p:nvPr/>
          </p:nvSpPr>
          <p:spPr bwMode="auto">
            <a:xfrm>
              <a:off x="-789352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2" name="Rectangle 162"/>
            <p:cNvSpPr>
              <a:spLocks noChangeArrowheads="1"/>
            </p:cNvSpPr>
            <p:nvPr/>
          </p:nvSpPr>
          <p:spPr bwMode="auto">
            <a:xfrm>
              <a:off x="-7718889"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3" name="Rectangle 163"/>
            <p:cNvSpPr>
              <a:spLocks noChangeArrowheads="1"/>
            </p:cNvSpPr>
            <p:nvPr/>
          </p:nvSpPr>
          <p:spPr bwMode="auto">
            <a:xfrm>
              <a:off x="-8153880"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4" name="Rectangle 164"/>
            <p:cNvSpPr>
              <a:spLocks noChangeArrowheads="1"/>
            </p:cNvSpPr>
            <p:nvPr/>
          </p:nvSpPr>
          <p:spPr bwMode="auto">
            <a:xfrm>
              <a:off x="-7979248"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5" name="Rectangle 165"/>
            <p:cNvSpPr>
              <a:spLocks noChangeArrowheads="1"/>
            </p:cNvSpPr>
            <p:nvPr/>
          </p:nvSpPr>
          <p:spPr bwMode="auto">
            <a:xfrm>
              <a:off x="-7718889"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6" name="Rectangle 166"/>
            <p:cNvSpPr>
              <a:spLocks noChangeArrowheads="1"/>
            </p:cNvSpPr>
            <p:nvPr/>
          </p:nvSpPr>
          <p:spPr bwMode="auto">
            <a:xfrm>
              <a:off x="-8245958" y="24526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7" name="Rectangle 167"/>
            <p:cNvSpPr>
              <a:spLocks noChangeArrowheads="1"/>
            </p:cNvSpPr>
            <p:nvPr/>
          </p:nvSpPr>
          <p:spPr bwMode="auto">
            <a:xfrm>
              <a:off x="-8677773"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8" name="Rectangle 168"/>
            <p:cNvSpPr>
              <a:spLocks noChangeArrowheads="1"/>
            </p:cNvSpPr>
            <p:nvPr/>
          </p:nvSpPr>
          <p:spPr bwMode="auto">
            <a:xfrm>
              <a:off x="-8331685" y="25352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9" name="Rectangle 169"/>
            <p:cNvSpPr>
              <a:spLocks noChangeArrowheads="1"/>
            </p:cNvSpPr>
            <p:nvPr/>
          </p:nvSpPr>
          <p:spPr bwMode="auto">
            <a:xfrm>
              <a:off x="-7718889"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0" name="Rectangle 170"/>
            <p:cNvSpPr>
              <a:spLocks noChangeArrowheads="1"/>
            </p:cNvSpPr>
            <p:nvPr/>
          </p:nvSpPr>
          <p:spPr bwMode="auto">
            <a:xfrm>
              <a:off x="-8245958"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1" name="Rectangle 171"/>
            <p:cNvSpPr>
              <a:spLocks noChangeArrowheads="1"/>
            </p:cNvSpPr>
            <p:nvPr/>
          </p:nvSpPr>
          <p:spPr bwMode="auto">
            <a:xfrm>
              <a:off x="-8417414" y="26146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2" name="Rectangle 172"/>
            <p:cNvSpPr>
              <a:spLocks noChangeArrowheads="1"/>
            </p:cNvSpPr>
            <p:nvPr/>
          </p:nvSpPr>
          <p:spPr bwMode="auto">
            <a:xfrm>
              <a:off x="-7807792"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3" name="Rectangle 173"/>
            <p:cNvSpPr>
              <a:spLocks noChangeArrowheads="1"/>
            </p:cNvSpPr>
            <p:nvPr/>
          </p:nvSpPr>
          <p:spPr bwMode="auto">
            <a:xfrm>
              <a:off x="-8677773"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4" name="Rectangle 174"/>
            <p:cNvSpPr>
              <a:spLocks noChangeArrowheads="1"/>
            </p:cNvSpPr>
            <p:nvPr/>
          </p:nvSpPr>
          <p:spPr bwMode="auto">
            <a:xfrm>
              <a:off x="-806815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5" name="Rectangle 175"/>
            <p:cNvSpPr>
              <a:spLocks noChangeArrowheads="1"/>
            </p:cNvSpPr>
            <p:nvPr/>
          </p:nvSpPr>
          <p:spPr bwMode="auto">
            <a:xfrm>
              <a:off x="-789352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6" name="Rectangle 176"/>
            <p:cNvSpPr>
              <a:spLocks noChangeArrowheads="1"/>
            </p:cNvSpPr>
            <p:nvPr/>
          </p:nvSpPr>
          <p:spPr bwMode="auto">
            <a:xfrm>
              <a:off x="-7718889"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7" name="Rectangle 177"/>
            <p:cNvSpPr>
              <a:spLocks noChangeArrowheads="1"/>
            </p:cNvSpPr>
            <p:nvPr/>
          </p:nvSpPr>
          <p:spPr bwMode="auto">
            <a:xfrm>
              <a:off x="-8417414"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8" name="Rectangle 178"/>
            <p:cNvSpPr>
              <a:spLocks noChangeArrowheads="1"/>
            </p:cNvSpPr>
            <p:nvPr/>
          </p:nvSpPr>
          <p:spPr bwMode="auto">
            <a:xfrm>
              <a:off x="-8592044" y="27749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9" name="Rectangle 179"/>
            <p:cNvSpPr>
              <a:spLocks noChangeArrowheads="1"/>
            </p:cNvSpPr>
            <p:nvPr/>
          </p:nvSpPr>
          <p:spPr bwMode="auto">
            <a:xfrm>
              <a:off x="-7979248"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0" name="Rectangle 180"/>
            <p:cNvSpPr>
              <a:spLocks noChangeArrowheads="1"/>
            </p:cNvSpPr>
            <p:nvPr/>
          </p:nvSpPr>
          <p:spPr bwMode="auto">
            <a:xfrm>
              <a:off x="-8068151" y="2854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1" name="Rectangle 181"/>
            <p:cNvSpPr>
              <a:spLocks noChangeArrowheads="1"/>
            </p:cNvSpPr>
            <p:nvPr/>
          </p:nvSpPr>
          <p:spPr bwMode="auto">
            <a:xfrm>
              <a:off x="-7718889" y="2854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2" name="Rectangle 182"/>
            <p:cNvSpPr>
              <a:spLocks noChangeArrowheads="1"/>
            </p:cNvSpPr>
            <p:nvPr/>
          </p:nvSpPr>
          <p:spPr bwMode="auto">
            <a:xfrm>
              <a:off x="-8417414"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3" name="Rectangle 183"/>
            <p:cNvSpPr>
              <a:spLocks noChangeArrowheads="1"/>
            </p:cNvSpPr>
            <p:nvPr/>
          </p:nvSpPr>
          <p:spPr bwMode="auto">
            <a:xfrm>
              <a:off x="-8153880" y="293687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4" name="Rectangle 184"/>
            <p:cNvSpPr>
              <a:spLocks noChangeArrowheads="1"/>
            </p:cNvSpPr>
            <p:nvPr/>
          </p:nvSpPr>
          <p:spPr bwMode="auto">
            <a:xfrm>
              <a:off x="-7718889"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5" name="Rectangle 185"/>
            <p:cNvSpPr>
              <a:spLocks noChangeArrowheads="1"/>
            </p:cNvSpPr>
            <p:nvPr/>
          </p:nvSpPr>
          <p:spPr bwMode="auto">
            <a:xfrm>
              <a:off x="-8068151"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6" name="Rectangle 186"/>
            <p:cNvSpPr>
              <a:spLocks noChangeArrowheads="1"/>
            </p:cNvSpPr>
            <p:nvPr/>
          </p:nvSpPr>
          <p:spPr bwMode="auto">
            <a:xfrm>
              <a:off x="-8506317"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7" name="Rectangle 187"/>
            <p:cNvSpPr>
              <a:spLocks noChangeArrowheads="1"/>
            </p:cNvSpPr>
            <p:nvPr/>
          </p:nvSpPr>
          <p:spPr bwMode="auto">
            <a:xfrm>
              <a:off x="-8506317"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8" name="Rectangle 188"/>
            <p:cNvSpPr>
              <a:spLocks noChangeArrowheads="1"/>
            </p:cNvSpPr>
            <p:nvPr/>
          </p:nvSpPr>
          <p:spPr bwMode="auto">
            <a:xfrm>
              <a:off x="-8506317"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9" name="Rectangle 189"/>
            <p:cNvSpPr>
              <a:spLocks noChangeArrowheads="1"/>
            </p:cNvSpPr>
            <p:nvPr/>
          </p:nvSpPr>
          <p:spPr bwMode="auto">
            <a:xfrm>
              <a:off x="-8592044"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0" name="Rectangle 190"/>
            <p:cNvSpPr>
              <a:spLocks noChangeArrowheads="1"/>
            </p:cNvSpPr>
            <p:nvPr/>
          </p:nvSpPr>
          <p:spPr bwMode="auto">
            <a:xfrm>
              <a:off x="-7718889" y="362585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1" name="Rectangle 191"/>
            <p:cNvSpPr>
              <a:spLocks noChangeArrowheads="1"/>
            </p:cNvSpPr>
            <p:nvPr/>
          </p:nvSpPr>
          <p:spPr bwMode="auto">
            <a:xfrm>
              <a:off x="-8331685"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2" name="Rectangle 192"/>
            <p:cNvSpPr>
              <a:spLocks noChangeArrowheads="1"/>
            </p:cNvSpPr>
            <p:nvPr/>
          </p:nvSpPr>
          <p:spPr bwMode="auto">
            <a:xfrm>
              <a:off x="-8331685" y="37274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3" name="Rectangle 193"/>
            <p:cNvSpPr>
              <a:spLocks noChangeArrowheads="1"/>
            </p:cNvSpPr>
            <p:nvPr/>
          </p:nvSpPr>
          <p:spPr bwMode="auto">
            <a:xfrm>
              <a:off x="-7979248" y="37274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4" name="Rectangle 194"/>
            <p:cNvSpPr>
              <a:spLocks noChangeArrowheads="1"/>
            </p:cNvSpPr>
            <p:nvPr/>
          </p:nvSpPr>
          <p:spPr bwMode="auto">
            <a:xfrm>
              <a:off x="-8068151" y="39449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5" name="Rectangle 195"/>
            <p:cNvSpPr>
              <a:spLocks noChangeArrowheads="1"/>
            </p:cNvSpPr>
            <p:nvPr/>
          </p:nvSpPr>
          <p:spPr bwMode="auto">
            <a:xfrm>
              <a:off x="-8245958"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6" name="Rectangle 196"/>
            <p:cNvSpPr>
              <a:spLocks noChangeArrowheads="1"/>
            </p:cNvSpPr>
            <p:nvPr/>
          </p:nvSpPr>
          <p:spPr bwMode="auto">
            <a:xfrm>
              <a:off x="-8677773"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7" name="Rectangle 197"/>
            <p:cNvSpPr>
              <a:spLocks noChangeArrowheads="1"/>
            </p:cNvSpPr>
            <p:nvPr/>
          </p:nvSpPr>
          <p:spPr bwMode="auto">
            <a:xfrm>
              <a:off x="-7718889"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8" name="Rectangle 198"/>
            <p:cNvSpPr>
              <a:spLocks noChangeArrowheads="1"/>
            </p:cNvSpPr>
            <p:nvPr/>
          </p:nvSpPr>
          <p:spPr bwMode="auto">
            <a:xfrm>
              <a:off x="-8068151" y="3171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9" name="Rectangle 199"/>
            <p:cNvSpPr>
              <a:spLocks noChangeArrowheads="1"/>
            </p:cNvSpPr>
            <p:nvPr/>
          </p:nvSpPr>
          <p:spPr bwMode="auto">
            <a:xfrm>
              <a:off x="-8068151"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0" name="Rectangle 200"/>
            <p:cNvSpPr>
              <a:spLocks noChangeArrowheads="1"/>
            </p:cNvSpPr>
            <p:nvPr/>
          </p:nvSpPr>
          <p:spPr bwMode="auto">
            <a:xfrm>
              <a:off x="-8417414" y="3171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1" name="Rectangle 201"/>
            <p:cNvSpPr>
              <a:spLocks noChangeArrowheads="1"/>
            </p:cNvSpPr>
            <p:nvPr/>
          </p:nvSpPr>
          <p:spPr bwMode="auto">
            <a:xfrm>
              <a:off x="-8677773"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2" name="Rectangle 202"/>
            <p:cNvSpPr>
              <a:spLocks noChangeArrowheads="1"/>
            </p:cNvSpPr>
            <p:nvPr/>
          </p:nvSpPr>
          <p:spPr bwMode="auto">
            <a:xfrm>
              <a:off x="-8677773" y="3362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3" name="Rectangle 203"/>
            <p:cNvSpPr>
              <a:spLocks noChangeArrowheads="1"/>
            </p:cNvSpPr>
            <p:nvPr/>
          </p:nvSpPr>
          <p:spPr bwMode="auto">
            <a:xfrm>
              <a:off x="-8677773" y="3473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4" name="Rectangle 204"/>
            <p:cNvSpPr>
              <a:spLocks noChangeArrowheads="1"/>
            </p:cNvSpPr>
            <p:nvPr/>
          </p:nvSpPr>
          <p:spPr bwMode="auto">
            <a:xfrm>
              <a:off x="-8245958"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5" name="Rectangle 205"/>
            <p:cNvSpPr>
              <a:spLocks noChangeArrowheads="1"/>
            </p:cNvSpPr>
            <p:nvPr/>
          </p:nvSpPr>
          <p:spPr bwMode="auto">
            <a:xfrm>
              <a:off x="-7718888"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6" name="Freeform 206"/>
            <p:cNvSpPr/>
            <p:nvPr/>
          </p:nvSpPr>
          <p:spPr bwMode="auto">
            <a:xfrm>
              <a:off x="-7639510" y="490538"/>
              <a:ext cx="244484" cy="557213"/>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367" name="Freeform 207"/>
            <p:cNvSpPr/>
            <p:nvPr/>
          </p:nvSpPr>
          <p:spPr bwMode="auto">
            <a:xfrm>
              <a:off x="-7528382" y="806450"/>
              <a:ext cx="76203" cy="187324"/>
            </a:xfrm>
            <a:custGeom>
              <a:avLst/>
              <a:gdLst>
                <a:gd name="T0" fmla="*/ 48 w 48"/>
                <a:gd name="T1" fmla="*/ 100 h 118"/>
                <a:gd name="T2" fmla="*/ 48 w 48"/>
                <a:gd name="T3" fmla="*/ 118 h 118"/>
                <a:gd name="T4" fmla="*/ 0 w 48"/>
                <a:gd name="T5" fmla="*/ 24 h 118"/>
                <a:gd name="T6" fmla="*/ 0 w 48"/>
                <a:gd name="T7" fmla="*/ 0 h 118"/>
                <a:gd name="T8" fmla="*/ 48 w 48"/>
                <a:gd name="T9" fmla="*/ 100 h 118"/>
              </a:gdLst>
              <a:ahLst/>
              <a:cxnLst>
                <a:cxn ang="0">
                  <a:pos x="T0" y="T1"/>
                </a:cxn>
                <a:cxn ang="0">
                  <a:pos x="T2" y="T3"/>
                </a:cxn>
                <a:cxn ang="0">
                  <a:pos x="T4" y="T5"/>
                </a:cxn>
                <a:cxn ang="0">
                  <a:pos x="T6" y="T7"/>
                </a:cxn>
                <a:cxn ang="0">
                  <a:pos x="T8" y="T9"/>
                </a:cxn>
              </a:cxnLst>
              <a:rect l="0" t="0" r="r" b="b"/>
              <a:pathLst>
                <a:path w="48" h="118">
                  <a:moveTo>
                    <a:pt x="48" y="100"/>
                  </a:moveTo>
                  <a:lnTo>
                    <a:pt x="48" y="118"/>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grpSp>
          <p:nvGrpSpPr>
            <p:cNvPr id="368" name="Group 409"/>
            <p:cNvGrpSpPr/>
            <p:nvPr/>
          </p:nvGrpSpPr>
          <p:grpSpPr bwMode="auto">
            <a:xfrm>
              <a:off x="-7639510" y="-3051174"/>
              <a:ext cx="3211625" cy="6216650"/>
              <a:chOff x="2459" y="-335"/>
              <a:chExt cx="2023" cy="3916"/>
            </a:xfrm>
            <a:grpFill/>
          </p:grpSpPr>
          <p:sp>
            <p:nvSpPr>
              <p:cNvPr id="1566" name="Freeform 209"/>
              <p:cNvSpPr/>
              <p:nvPr/>
            </p:nvSpPr>
            <p:spPr bwMode="auto">
              <a:xfrm>
                <a:off x="2593" y="222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567" name="Freeform 210"/>
              <p:cNvSpPr/>
              <p:nvPr/>
            </p:nvSpPr>
            <p:spPr bwMode="auto">
              <a:xfrm>
                <a:off x="2459" y="2009"/>
                <a:ext cx="154" cy="306"/>
              </a:xfrm>
              <a:custGeom>
                <a:avLst/>
                <a:gdLst>
                  <a:gd name="T0" fmla="*/ 0 w 154"/>
                  <a:gd name="T1" fmla="*/ 0 h 306"/>
                  <a:gd name="T2" fmla="*/ 0 w 154"/>
                  <a:gd name="T3" fmla="*/ 32 h 306"/>
                  <a:gd name="T4" fmla="*/ 154 w 154"/>
                  <a:gd name="T5" fmla="*/ 306 h 306"/>
                  <a:gd name="T6" fmla="*/ 154 w 154"/>
                  <a:gd name="T7" fmla="*/ 290 h 306"/>
                  <a:gd name="T8" fmla="*/ 0 w 154"/>
                  <a:gd name="T9" fmla="*/ 0 h 306"/>
                </a:gdLst>
                <a:ahLst/>
                <a:cxnLst>
                  <a:cxn ang="0">
                    <a:pos x="T0" y="T1"/>
                  </a:cxn>
                  <a:cxn ang="0">
                    <a:pos x="T2" y="T3"/>
                  </a:cxn>
                  <a:cxn ang="0">
                    <a:pos x="T4" y="T5"/>
                  </a:cxn>
                  <a:cxn ang="0">
                    <a:pos x="T6" y="T7"/>
                  </a:cxn>
                  <a:cxn ang="0">
                    <a:pos x="T8" y="T9"/>
                  </a:cxn>
                </a:cxnLst>
                <a:rect l="0" t="0" r="r" b="b"/>
                <a:pathLst>
                  <a:path w="154" h="306">
                    <a:moveTo>
                      <a:pt x="0" y="0"/>
                    </a:moveTo>
                    <a:lnTo>
                      <a:pt x="0" y="32"/>
                    </a:lnTo>
                    <a:lnTo>
                      <a:pt x="154" y="306"/>
                    </a:lnTo>
                    <a:lnTo>
                      <a:pt x="154" y="29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8" name="Freeform 211"/>
              <p:cNvSpPr/>
              <p:nvPr/>
            </p:nvSpPr>
            <p:spPr bwMode="auto">
              <a:xfrm>
                <a:off x="2459" y="206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9" name="Freeform 212"/>
              <p:cNvSpPr/>
              <p:nvPr/>
            </p:nvSpPr>
            <p:spPr bwMode="auto">
              <a:xfrm>
                <a:off x="2541" y="2209"/>
                <a:ext cx="24" cy="64"/>
              </a:xfrm>
              <a:custGeom>
                <a:avLst/>
                <a:gdLst>
                  <a:gd name="T0" fmla="*/ 24 w 24"/>
                  <a:gd name="T1" fmla="*/ 44 h 64"/>
                  <a:gd name="T2" fmla="*/ 24 w 24"/>
                  <a:gd name="T3" fmla="*/ 64 h 64"/>
                  <a:gd name="T4" fmla="*/ 0 w 24"/>
                  <a:gd name="T5" fmla="*/ 24 h 64"/>
                  <a:gd name="T6" fmla="*/ 0 w 24"/>
                  <a:gd name="T7" fmla="*/ 0 h 64"/>
                  <a:gd name="T8" fmla="*/ 24 w 24"/>
                  <a:gd name="T9" fmla="*/ 44 h 64"/>
                </a:gdLst>
                <a:ahLst/>
                <a:cxnLst>
                  <a:cxn ang="0">
                    <a:pos x="T0" y="T1"/>
                  </a:cxn>
                  <a:cxn ang="0">
                    <a:pos x="T2" y="T3"/>
                  </a:cxn>
                  <a:cxn ang="0">
                    <a:pos x="T4" y="T5"/>
                  </a:cxn>
                  <a:cxn ang="0">
                    <a:pos x="T6" y="T7"/>
                  </a:cxn>
                  <a:cxn ang="0">
                    <a:pos x="T8" y="T9"/>
                  </a:cxn>
                </a:cxnLst>
                <a:rect l="0" t="0" r="r" b="b"/>
                <a:pathLst>
                  <a:path w="24" h="64">
                    <a:moveTo>
                      <a:pt x="24" y="44"/>
                    </a:moveTo>
                    <a:lnTo>
                      <a:pt x="24" y="64"/>
                    </a:lnTo>
                    <a:lnTo>
                      <a:pt x="0" y="24"/>
                    </a:lnTo>
                    <a:lnTo>
                      <a:pt x="0" y="0"/>
                    </a:lnTo>
                    <a:lnTo>
                      <a:pt x="24" y="44"/>
                    </a:lnTo>
                    <a:close/>
                  </a:path>
                </a:pathLst>
              </a:custGeom>
              <a:grpFill/>
              <a:ln>
                <a:noFill/>
              </a:ln>
            </p:spPr>
            <p:txBody>
              <a:bodyPr vert="horz" wrap="square" lIns="91440" tIns="45720" rIns="91440" bIns="45720" numCol="1" anchor="t" anchorCtr="0" compatLnSpc="1"/>
              <a:lstStyle/>
              <a:p>
                <a:endParaRPr lang="zh-CN" altLang="en-US"/>
              </a:p>
            </p:txBody>
          </p:sp>
          <p:sp>
            <p:nvSpPr>
              <p:cNvPr id="1570" name="Freeform 213"/>
              <p:cNvSpPr/>
              <p:nvPr/>
            </p:nvSpPr>
            <p:spPr bwMode="auto">
              <a:xfrm>
                <a:off x="2579" y="2279"/>
                <a:ext cx="10" cy="36"/>
              </a:xfrm>
              <a:custGeom>
                <a:avLst/>
                <a:gdLst>
                  <a:gd name="T0" fmla="*/ 0 w 10"/>
                  <a:gd name="T1" fmla="*/ 0 h 36"/>
                  <a:gd name="T2" fmla="*/ 10 w 10"/>
                  <a:gd name="T3" fmla="*/ 18 h 36"/>
                  <a:gd name="T4" fmla="*/ 10 w 10"/>
                  <a:gd name="T5" fmla="*/ 36 h 36"/>
                  <a:gd name="T6" fmla="*/ 0 w 10"/>
                  <a:gd name="T7" fmla="*/ 20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1" name="Freeform 214"/>
              <p:cNvSpPr/>
              <p:nvPr/>
            </p:nvSpPr>
            <p:spPr bwMode="auto">
              <a:xfrm>
                <a:off x="2605" y="232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2" name="Freeform 215"/>
              <p:cNvSpPr/>
              <p:nvPr/>
            </p:nvSpPr>
            <p:spPr bwMode="auto">
              <a:xfrm>
                <a:off x="2459" y="212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3" name="Freeform 216"/>
              <p:cNvSpPr/>
              <p:nvPr/>
            </p:nvSpPr>
            <p:spPr bwMode="auto">
              <a:xfrm>
                <a:off x="2509" y="2205"/>
                <a:ext cx="104" cy="186"/>
              </a:xfrm>
              <a:custGeom>
                <a:avLst/>
                <a:gdLst>
                  <a:gd name="T0" fmla="*/ 104 w 104"/>
                  <a:gd name="T1" fmla="*/ 170 h 186"/>
                  <a:gd name="T2" fmla="*/ 104 w 104"/>
                  <a:gd name="T3" fmla="*/ 186 h 186"/>
                  <a:gd name="T4" fmla="*/ 0 w 104"/>
                  <a:gd name="T5" fmla="*/ 26 h 186"/>
                  <a:gd name="T6" fmla="*/ 0 w 104"/>
                  <a:gd name="T7" fmla="*/ 0 h 186"/>
                  <a:gd name="T8" fmla="*/ 104 w 104"/>
                  <a:gd name="T9" fmla="*/ 170 h 186"/>
                </a:gdLst>
                <a:ahLst/>
                <a:cxnLst>
                  <a:cxn ang="0">
                    <a:pos x="T0" y="T1"/>
                  </a:cxn>
                  <a:cxn ang="0">
                    <a:pos x="T2" y="T3"/>
                  </a:cxn>
                  <a:cxn ang="0">
                    <a:pos x="T4" y="T5"/>
                  </a:cxn>
                  <a:cxn ang="0">
                    <a:pos x="T6" y="T7"/>
                  </a:cxn>
                  <a:cxn ang="0">
                    <a:pos x="T8" y="T9"/>
                  </a:cxn>
                </a:cxnLst>
                <a:rect l="0" t="0" r="r" b="b"/>
                <a:pathLst>
                  <a:path w="104" h="186">
                    <a:moveTo>
                      <a:pt x="104" y="170"/>
                    </a:moveTo>
                    <a:lnTo>
                      <a:pt x="104" y="186"/>
                    </a:lnTo>
                    <a:lnTo>
                      <a:pt x="0" y="26"/>
                    </a:lnTo>
                    <a:lnTo>
                      <a:pt x="0" y="0"/>
                    </a:lnTo>
                    <a:lnTo>
                      <a:pt x="104" y="170"/>
                    </a:lnTo>
                    <a:close/>
                  </a:path>
                </a:pathLst>
              </a:custGeom>
              <a:grpFill/>
              <a:ln>
                <a:noFill/>
              </a:ln>
            </p:spPr>
            <p:txBody>
              <a:bodyPr vert="horz" wrap="square" lIns="91440" tIns="45720" rIns="91440" bIns="45720" numCol="1" anchor="t" anchorCtr="0" compatLnSpc="1"/>
              <a:lstStyle/>
              <a:p>
                <a:endParaRPr lang="zh-CN" altLang="en-US"/>
              </a:p>
            </p:txBody>
          </p:sp>
          <p:sp>
            <p:nvSpPr>
              <p:cNvPr id="1574" name="Freeform 217"/>
              <p:cNvSpPr/>
              <p:nvPr/>
            </p:nvSpPr>
            <p:spPr bwMode="auto">
              <a:xfrm>
                <a:off x="2459" y="2181"/>
                <a:ext cx="58" cy="114"/>
              </a:xfrm>
              <a:custGeom>
                <a:avLst/>
                <a:gdLst>
                  <a:gd name="T0" fmla="*/ 0 w 58"/>
                  <a:gd name="T1" fmla="*/ 0 h 114"/>
                  <a:gd name="T2" fmla="*/ 58 w 58"/>
                  <a:gd name="T3" fmla="*/ 88 h 114"/>
                  <a:gd name="T4" fmla="*/ 58 w 58"/>
                  <a:gd name="T5" fmla="*/ 114 h 114"/>
                  <a:gd name="T6" fmla="*/ 0 w 58"/>
                  <a:gd name="T7" fmla="*/ 32 h 114"/>
                  <a:gd name="T8" fmla="*/ 0 w 58"/>
                  <a:gd name="T9" fmla="*/ 0 h 114"/>
                </a:gdLst>
                <a:ahLst/>
                <a:cxnLst>
                  <a:cxn ang="0">
                    <a:pos x="T0" y="T1"/>
                  </a:cxn>
                  <a:cxn ang="0">
                    <a:pos x="T2" y="T3"/>
                  </a:cxn>
                  <a:cxn ang="0">
                    <a:pos x="T4" y="T5"/>
                  </a:cxn>
                  <a:cxn ang="0">
                    <a:pos x="T6" y="T7"/>
                  </a:cxn>
                  <a:cxn ang="0">
                    <a:pos x="T8" y="T9"/>
                  </a:cxn>
                </a:cxnLst>
                <a:rect l="0" t="0" r="r" b="b"/>
                <a:pathLst>
                  <a:path w="58" h="114">
                    <a:moveTo>
                      <a:pt x="0" y="0"/>
                    </a:moveTo>
                    <a:lnTo>
                      <a:pt x="58" y="88"/>
                    </a:lnTo>
                    <a:lnTo>
                      <a:pt x="58" y="11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5" name="Freeform 218"/>
              <p:cNvSpPr/>
              <p:nvPr/>
            </p:nvSpPr>
            <p:spPr bwMode="auto">
              <a:xfrm>
                <a:off x="2575" y="2357"/>
                <a:ext cx="38" cy="72"/>
              </a:xfrm>
              <a:custGeom>
                <a:avLst/>
                <a:gdLst>
                  <a:gd name="T0" fmla="*/ 38 w 38"/>
                  <a:gd name="T1" fmla="*/ 56 h 72"/>
                  <a:gd name="T2" fmla="*/ 38 w 38"/>
                  <a:gd name="T3" fmla="*/ 72 h 72"/>
                  <a:gd name="T4" fmla="*/ 0 w 38"/>
                  <a:gd name="T5" fmla="*/ 20 h 72"/>
                  <a:gd name="T6" fmla="*/ 0 w 38"/>
                  <a:gd name="T7" fmla="*/ 0 h 72"/>
                  <a:gd name="T8" fmla="*/ 38 w 38"/>
                  <a:gd name="T9" fmla="*/ 56 h 72"/>
                </a:gdLst>
                <a:ahLst/>
                <a:cxnLst>
                  <a:cxn ang="0">
                    <a:pos x="T0" y="T1"/>
                  </a:cxn>
                  <a:cxn ang="0">
                    <a:pos x="T2" y="T3"/>
                  </a:cxn>
                  <a:cxn ang="0">
                    <a:pos x="T4" y="T5"/>
                  </a:cxn>
                  <a:cxn ang="0">
                    <a:pos x="T6" y="T7"/>
                  </a:cxn>
                  <a:cxn ang="0">
                    <a:pos x="T8" y="T9"/>
                  </a:cxn>
                </a:cxnLst>
                <a:rect l="0" t="0" r="r" b="b"/>
                <a:pathLst>
                  <a:path w="38" h="72">
                    <a:moveTo>
                      <a:pt x="38" y="56"/>
                    </a:moveTo>
                    <a:lnTo>
                      <a:pt x="38" y="72"/>
                    </a:lnTo>
                    <a:lnTo>
                      <a:pt x="0" y="20"/>
                    </a:lnTo>
                    <a:lnTo>
                      <a:pt x="0" y="0"/>
                    </a:lnTo>
                    <a:lnTo>
                      <a:pt x="38" y="56"/>
                    </a:lnTo>
                    <a:close/>
                  </a:path>
                </a:pathLst>
              </a:custGeom>
              <a:grpFill/>
              <a:ln>
                <a:noFill/>
              </a:ln>
            </p:spPr>
            <p:txBody>
              <a:bodyPr vert="horz" wrap="square" lIns="91440" tIns="45720" rIns="91440" bIns="45720" numCol="1" anchor="t" anchorCtr="0" compatLnSpc="1"/>
              <a:lstStyle/>
              <a:p>
                <a:endParaRPr lang="zh-CN" altLang="en-US"/>
              </a:p>
            </p:txBody>
          </p:sp>
          <p:sp>
            <p:nvSpPr>
              <p:cNvPr id="1576" name="Freeform 219"/>
              <p:cNvSpPr/>
              <p:nvPr/>
            </p:nvSpPr>
            <p:spPr bwMode="auto">
              <a:xfrm>
                <a:off x="2459" y="2235"/>
                <a:ext cx="16" cy="52"/>
              </a:xfrm>
              <a:custGeom>
                <a:avLst/>
                <a:gdLst>
                  <a:gd name="T0" fmla="*/ 0 w 16"/>
                  <a:gd name="T1" fmla="*/ 0 h 52"/>
                  <a:gd name="T2" fmla="*/ 16 w 16"/>
                  <a:gd name="T3" fmla="*/ 24 h 52"/>
                  <a:gd name="T4" fmla="*/ 16 w 16"/>
                  <a:gd name="T5" fmla="*/ 52 h 52"/>
                  <a:gd name="T6" fmla="*/ 0 w 16"/>
                  <a:gd name="T7" fmla="*/ 30 h 52"/>
                  <a:gd name="T8" fmla="*/ 0 w 16"/>
                  <a:gd name="T9" fmla="*/ 0 h 52"/>
                </a:gdLst>
                <a:ahLst/>
                <a:cxnLst>
                  <a:cxn ang="0">
                    <a:pos x="T0" y="T1"/>
                  </a:cxn>
                  <a:cxn ang="0">
                    <a:pos x="T2" y="T3"/>
                  </a:cxn>
                  <a:cxn ang="0">
                    <a:pos x="T4" y="T5"/>
                  </a:cxn>
                  <a:cxn ang="0">
                    <a:pos x="T6" y="T7"/>
                  </a:cxn>
                  <a:cxn ang="0">
                    <a:pos x="T8" y="T9"/>
                  </a:cxn>
                </a:cxnLst>
                <a:rect l="0" t="0" r="r" b="b"/>
                <a:pathLst>
                  <a:path w="16" h="52">
                    <a:moveTo>
                      <a:pt x="0" y="0"/>
                    </a:moveTo>
                    <a:lnTo>
                      <a:pt x="16" y="24"/>
                    </a:lnTo>
                    <a:lnTo>
                      <a:pt x="16" y="5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7" name="Freeform 220"/>
              <p:cNvSpPr/>
              <p:nvPr/>
            </p:nvSpPr>
            <p:spPr bwMode="auto">
              <a:xfrm>
                <a:off x="2491" y="2279"/>
                <a:ext cx="56" cy="102"/>
              </a:xfrm>
              <a:custGeom>
                <a:avLst/>
                <a:gdLst>
                  <a:gd name="T0" fmla="*/ 56 w 56"/>
                  <a:gd name="T1" fmla="*/ 80 h 102"/>
                  <a:gd name="T2" fmla="*/ 56 w 56"/>
                  <a:gd name="T3" fmla="*/ 102 h 102"/>
                  <a:gd name="T4" fmla="*/ 0 w 56"/>
                  <a:gd name="T5" fmla="*/ 28 h 102"/>
                  <a:gd name="T6" fmla="*/ 0 w 56"/>
                  <a:gd name="T7" fmla="*/ 0 h 102"/>
                  <a:gd name="T8" fmla="*/ 56 w 56"/>
                  <a:gd name="T9" fmla="*/ 80 h 102"/>
                </a:gdLst>
                <a:ahLst/>
                <a:cxnLst>
                  <a:cxn ang="0">
                    <a:pos x="T0" y="T1"/>
                  </a:cxn>
                  <a:cxn ang="0">
                    <a:pos x="T2" y="T3"/>
                  </a:cxn>
                  <a:cxn ang="0">
                    <a:pos x="T4" y="T5"/>
                  </a:cxn>
                  <a:cxn ang="0">
                    <a:pos x="T6" y="T7"/>
                  </a:cxn>
                  <a:cxn ang="0">
                    <a:pos x="T8" y="T9"/>
                  </a:cxn>
                </a:cxnLst>
                <a:rect l="0" t="0" r="r" b="b"/>
                <a:pathLst>
                  <a:path w="56" h="102">
                    <a:moveTo>
                      <a:pt x="56" y="80"/>
                    </a:moveTo>
                    <a:lnTo>
                      <a:pt x="56" y="102"/>
                    </a:lnTo>
                    <a:lnTo>
                      <a:pt x="0" y="28"/>
                    </a:lnTo>
                    <a:lnTo>
                      <a:pt x="0" y="0"/>
                    </a:lnTo>
                    <a:lnTo>
                      <a:pt x="56" y="80"/>
                    </a:lnTo>
                    <a:close/>
                  </a:path>
                </a:pathLst>
              </a:custGeom>
              <a:grpFill/>
              <a:ln>
                <a:noFill/>
              </a:ln>
            </p:spPr>
            <p:txBody>
              <a:bodyPr vert="horz" wrap="square" lIns="91440" tIns="45720" rIns="91440" bIns="45720" numCol="1" anchor="t" anchorCtr="0" compatLnSpc="1"/>
              <a:lstStyle/>
              <a:p>
                <a:endParaRPr lang="zh-CN" altLang="en-US"/>
              </a:p>
            </p:txBody>
          </p:sp>
          <p:sp>
            <p:nvSpPr>
              <p:cNvPr id="1578" name="Freeform 221"/>
              <p:cNvSpPr/>
              <p:nvPr/>
            </p:nvSpPr>
            <p:spPr bwMode="auto">
              <a:xfrm>
                <a:off x="2563" y="2379"/>
                <a:ext cx="8" cy="34"/>
              </a:xfrm>
              <a:custGeom>
                <a:avLst/>
                <a:gdLst>
                  <a:gd name="T0" fmla="*/ 8 w 8"/>
                  <a:gd name="T1" fmla="*/ 14 h 34"/>
                  <a:gd name="T2" fmla="*/ 8 w 8"/>
                  <a:gd name="T3" fmla="*/ 34 h 34"/>
                  <a:gd name="T4" fmla="*/ 0 w 8"/>
                  <a:gd name="T5" fmla="*/ 22 h 34"/>
                  <a:gd name="T6" fmla="*/ 0 w 8"/>
                  <a:gd name="T7" fmla="*/ 0 h 34"/>
                  <a:gd name="T8" fmla="*/ 8 w 8"/>
                  <a:gd name="T9" fmla="*/ 14 h 34"/>
                </a:gdLst>
                <a:ahLst/>
                <a:cxnLst>
                  <a:cxn ang="0">
                    <a:pos x="T0" y="T1"/>
                  </a:cxn>
                  <a:cxn ang="0">
                    <a:pos x="T2" y="T3"/>
                  </a:cxn>
                  <a:cxn ang="0">
                    <a:pos x="T4" y="T5"/>
                  </a:cxn>
                  <a:cxn ang="0">
                    <a:pos x="T6" y="T7"/>
                  </a:cxn>
                  <a:cxn ang="0">
                    <a:pos x="T8" y="T9"/>
                  </a:cxn>
                </a:cxnLst>
                <a:rect l="0" t="0" r="r" b="b"/>
                <a:pathLst>
                  <a:path w="8" h="34">
                    <a:moveTo>
                      <a:pt x="8" y="14"/>
                    </a:moveTo>
                    <a:lnTo>
                      <a:pt x="8" y="34"/>
                    </a:lnTo>
                    <a:lnTo>
                      <a:pt x="0" y="22"/>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9" name="Freeform 222"/>
              <p:cNvSpPr/>
              <p:nvPr/>
            </p:nvSpPr>
            <p:spPr bwMode="auto">
              <a:xfrm>
                <a:off x="2587" y="2413"/>
                <a:ext cx="26" cy="52"/>
              </a:xfrm>
              <a:custGeom>
                <a:avLst/>
                <a:gdLst>
                  <a:gd name="T0" fmla="*/ 26 w 26"/>
                  <a:gd name="T1" fmla="*/ 36 h 52"/>
                  <a:gd name="T2" fmla="*/ 26 w 26"/>
                  <a:gd name="T3" fmla="*/ 52 h 52"/>
                  <a:gd name="T4" fmla="*/ 0 w 26"/>
                  <a:gd name="T5" fmla="*/ 20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20"/>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580" name="Freeform 223"/>
              <p:cNvSpPr/>
              <p:nvPr/>
            </p:nvSpPr>
            <p:spPr bwMode="auto">
              <a:xfrm>
                <a:off x="2459" y="2291"/>
                <a:ext cx="48" cy="88"/>
              </a:xfrm>
              <a:custGeom>
                <a:avLst/>
                <a:gdLst>
                  <a:gd name="T0" fmla="*/ 0 w 48"/>
                  <a:gd name="T1" fmla="*/ 0 h 88"/>
                  <a:gd name="T2" fmla="*/ 48 w 48"/>
                  <a:gd name="T3" fmla="*/ 62 h 88"/>
                  <a:gd name="T4" fmla="*/ 48 w 48"/>
                  <a:gd name="T5" fmla="*/ 88 h 88"/>
                  <a:gd name="T6" fmla="*/ 0 w 48"/>
                  <a:gd name="T7" fmla="*/ 30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1" name="Freeform 224"/>
              <p:cNvSpPr/>
              <p:nvPr/>
            </p:nvSpPr>
            <p:spPr bwMode="auto">
              <a:xfrm>
                <a:off x="2523" y="2371"/>
                <a:ext cx="10" cy="38"/>
              </a:xfrm>
              <a:custGeom>
                <a:avLst/>
                <a:gdLst>
                  <a:gd name="T0" fmla="*/ 10 w 10"/>
                  <a:gd name="T1" fmla="*/ 38 h 38"/>
                  <a:gd name="T2" fmla="*/ 0 w 10"/>
                  <a:gd name="T3" fmla="*/ 26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6"/>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582" name="Freeform 225"/>
              <p:cNvSpPr/>
              <p:nvPr/>
            </p:nvSpPr>
            <p:spPr bwMode="auto">
              <a:xfrm>
                <a:off x="2547" y="240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583" name="Freeform 226"/>
              <p:cNvSpPr/>
              <p:nvPr/>
            </p:nvSpPr>
            <p:spPr bwMode="auto">
              <a:xfrm>
                <a:off x="2595" y="2463"/>
                <a:ext cx="18" cy="38"/>
              </a:xfrm>
              <a:custGeom>
                <a:avLst/>
                <a:gdLst>
                  <a:gd name="T0" fmla="*/ 18 w 18"/>
                  <a:gd name="T1" fmla="*/ 22 h 38"/>
                  <a:gd name="T2" fmla="*/ 18 w 18"/>
                  <a:gd name="T3" fmla="*/ 38 h 38"/>
                  <a:gd name="T4" fmla="*/ 0 w 18"/>
                  <a:gd name="T5" fmla="*/ 18 h 38"/>
                  <a:gd name="T6" fmla="*/ 0 w 18"/>
                  <a:gd name="T7" fmla="*/ 0 h 38"/>
                  <a:gd name="T8" fmla="*/ 18 w 18"/>
                  <a:gd name="T9" fmla="*/ 22 h 38"/>
                </a:gdLst>
                <a:ahLst/>
                <a:cxnLst>
                  <a:cxn ang="0">
                    <a:pos x="T0" y="T1"/>
                  </a:cxn>
                  <a:cxn ang="0">
                    <a:pos x="T2" y="T3"/>
                  </a:cxn>
                  <a:cxn ang="0">
                    <a:pos x="T4" y="T5"/>
                  </a:cxn>
                  <a:cxn ang="0">
                    <a:pos x="T6" y="T7"/>
                  </a:cxn>
                  <a:cxn ang="0">
                    <a:pos x="T8" y="T9"/>
                  </a:cxn>
                </a:cxnLst>
                <a:rect l="0" t="0" r="r" b="b"/>
                <a:pathLst>
                  <a:path w="18" h="38">
                    <a:moveTo>
                      <a:pt x="18" y="22"/>
                    </a:moveTo>
                    <a:lnTo>
                      <a:pt x="18" y="38"/>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1584" name="Freeform 227"/>
              <p:cNvSpPr/>
              <p:nvPr/>
            </p:nvSpPr>
            <p:spPr bwMode="auto">
              <a:xfrm>
                <a:off x="2595" y="2503"/>
                <a:ext cx="18" cy="36"/>
              </a:xfrm>
              <a:custGeom>
                <a:avLst/>
                <a:gdLst>
                  <a:gd name="T0" fmla="*/ 18 w 18"/>
                  <a:gd name="T1" fmla="*/ 20 h 36"/>
                  <a:gd name="T2" fmla="*/ 18 w 18"/>
                  <a:gd name="T3" fmla="*/ 36 h 36"/>
                  <a:gd name="T4" fmla="*/ 0 w 18"/>
                  <a:gd name="T5" fmla="*/ 16 h 36"/>
                  <a:gd name="T6" fmla="*/ 0 w 18"/>
                  <a:gd name="T7" fmla="*/ 0 h 36"/>
                  <a:gd name="T8" fmla="*/ 18 w 18"/>
                  <a:gd name="T9" fmla="*/ 20 h 36"/>
                </a:gdLst>
                <a:ahLst/>
                <a:cxnLst>
                  <a:cxn ang="0">
                    <a:pos x="T0" y="T1"/>
                  </a:cxn>
                  <a:cxn ang="0">
                    <a:pos x="T2" y="T3"/>
                  </a:cxn>
                  <a:cxn ang="0">
                    <a:pos x="T4" y="T5"/>
                  </a:cxn>
                  <a:cxn ang="0">
                    <a:pos x="T6" y="T7"/>
                  </a:cxn>
                  <a:cxn ang="0">
                    <a:pos x="T8" y="T9"/>
                  </a:cxn>
                </a:cxnLst>
                <a:rect l="0" t="0" r="r" b="b"/>
                <a:pathLst>
                  <a:path w="18" h="36">
                    <a:moveTo>
                      <a:pt x="18" y="20"/>
                    </a:moveTo>
                    <a:lnTo>
                      <a:pt x="18" y="36"/>
                    </a:lnTo>
                    <a:lnTo>
                      <a:pt x="0" y="16"/>
                    </a:lnTo>
                    <a:lnTo>
                      <a:pt x="0" y="0"/>
                    </a:lnTo>
                    <a:lnTo>
                      <a:pt x="18" y="20"/>
                    </a:lnTo>
                    <a:close/>
                  </a:path>
                </a:pathLst>
              </a:custGeom>
              <a:grpFill/>
              <a:ln>
                <a:noFill/>
              </a:ln>
            </p:spPr>
            <p:txBody>
              <a:bodyPr vert="horz" wrap="square" lIns="91440" tIns="45720" rIns="91440" bIns="45720" numCol="1" anchor="t" anchorCtr="0" compatLnSpc="1"/>
              <a:lstStyle/>
              <a:p>
                <a:endParaRPr lang="zh-CN" altLang="en-US"/>
              </a:p>
            </p:txBody>
          </p:sp>
          <p:sp>
            <p:nvSpPr>
              <p:cNvPr id="1585" name="Freeform 228"/>
              <p:cNvSpPr/>
              <p:nvPr/>
            </p:nvSpPr>
            <p:spPr bwMode="auto">
              <a:xfrm>
                <a:off x="2459" y="2403"/>
                <a:ext cx="50" cy="80"/>
              </a:xfrm>
              <a:custGeom>
                <a:avLst/>
                <a:gdLst>
                  <a:gd name="T0" fmla="*/ 0 w 50"/>
                  <a:gd name="T1" fmla="*/ 0 h 80"/>
                  <a:gd name="T2" fmla="*/ 50 w 50"/>
                  <a:gd name="T3" fmla="*/ 54 h 80"/>
                  <a:gd name="T4" fmla="*/ 50 w 50"/>
                  <a:gd name="T5" fmla="*/ 80 h 80"/>
                  <a:gd name="T6" fmla="*/ 0 w 50"/>
                  <a:gd name="T7" fmla="*/ 32 h 80"/>
                  <a:gd name="T8" fmla="*/ 0 w 50"/>
                  <a:gd name="T9" fmla="*/ 0 h 80"/>
                </a:gdLst>
                <a:ahLst/>
                <a:cxnLst>
                  <a:cxn ang="0">
                    <a:pos x="T0" y="T1"/>
                  </a:cxn>
                  <a:cxn ang="0">
                    <a:pos x="T2" y="T3"/>
                  </a:cxn>
                  <a:cxn ang="0">
                    <a:pos x="T4" y="T5"/>
                  </a:cxn>
                  <a:cxn ang="0">
                    <a:pos x="T6" y="T7"/>
                  </a:cxn>
                  <a:cxn ang="0">
                    <a:pos x="T8" y="T9"/>
                  </a:cxn>
                </a:cxnLst>
                <a:rect l="0" t="0" r="r" b="b"/>
                <a:pathLst>
                  <a:path w="50" h="80">
                    <a:moveTo>
                      <a:pt x="0" y="0"/>
                    </a:moveTo>
                    <a:lnTo>
                      <a:pt x="50" y="54"/>
                    </a:lnTo>
                    <a:lnTo>
                      <a:pt x="50" y="8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6" name="Freeform 229"/>
              <p:cNvSpPr/>
              <p:nvPr/>
            </p:nvSpPr>
            <p:spPr bwMode="auto">
              <a:xfrm>
                <a:off x="2525" y="2471"/>
                <a:ext cx="14" cy="38"/>
              </a:xfrm>
              <a:custGeom>
                <a:avLst/>
                <a:gdLst>
                  <a:gd name="T0" fmla="*/ 0 w 14"/>
                  <a:gd name="T1" fmla="*/ 0 h 38"/>
                  <a:gd name="T2" fmla="*/ 14 w 14"/>
                  <a:gd name="T3" fmla="*/ 16 h 38"/>
                  <a:gd name="T4" fmla="*/ 14 w 14"/>
                  <a:gd name="T5" fmla="*/ 38 h 38"/>
                  <a:gd name="T6" fmla="*/ 0 w 14"/>
                  <a:gd name="T7" fmla="*/ 26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7" name="Freeform 230"/>
              <p:cNvSpPr/>
              <p:nvPr/>
            </p:nvSpPr>
            <p:spPr bwMode="auto">
              <a:xfrm>
                <a:off x="2553" y="2501"/>
                <a:ext cx="60" cy="76"/>
              </a:xfrm>
              <a:custGeom>
                <a:avLst/>
                <a:gdLst>
                  <a:gd name="T0" fmla="*/ 60 w 60"/>
                  <a:gd name="T1" fmla="*/ 62 h 76"/>
                  <a:gd name="T2" fmla="*/ 60 w 60"/>
                  <a:gd name="T3" fmla="*/ 76 h 76"/>
                  <a:gd name="T4" fmla="*/ 2 w 60"/>
                  <a:gd name="T5" fmla="*/ 22 h 76"/>
                  <a:gd name="T6" fmla="*/ 2 w 60"/>
                  <a:gd name="T7" fmla="*/ 2 h 76"/>
                  <a:gd name="T8" fmla="*/ 0 w 60"/>
                  <a:gd name="T9" fmla="*/ 0 h 76"/>
                  <a:gd name="T10" fmla="*/ 60 w 60"/>
                  <a:gd name="T11" fmla="*/ 62 h 76"/>
                </a:gdLst>
                <a:ahLst/>
                <a:cxnLst>
                  <a:cxn ang="0">
                    <a:pos x="T0" y="T1"/>
                  </a:cxn>
                  <a:cxn ang="0">
                    <a:pos x="T2" y="T3"/>
                  </a:cxn>
                  <a:cxn ang="0">
                    <a:pos x="T4" y="T5"/>
                  </a:cxn>
                  <a:cxn ang="0">
                    <a:pos x="T6" y="T7"/>
                  </a:cxn>
                  <a:cxn ang="0">
                    <a:pos x="T8" y="T9"/>
                  </a:cxn>
                  <a:cxn ang="0">
                    <a:pos x="T10" y="T11"/>
                  </a:cxn>
                </a:cxnLst>
                <a:rect l="0" t="0" r="r" b="b"/>
                <a:pathLst>
                  <a:path w="60" h="76">
                    <a:moveTo>
                      <a:pt x="60" y="62"/>
                    </a:moveTo>
                    <a:lnTo>
                      <a:pt x="60" y="76"/>
                    </a:lnTo>
                    <a:lnTo>
                      <a:pt x="2" y="22"/>
                    </a:lnTo>
                    <a:lnTo>
                      <a:pt x="2" y="2"/>
                    </a:lnTo>
                    <a:lnTo>
                      <a:pt x="0" y="0"/>
                    </a:lnTo>
                    <a:lnTo>
                      <a:pt x="60" y="62"/>
                    </a:lnTo>
                    <a:close/>
                  </a:path>
                </a:pathLst>
              </a:custGeom>
              <a:grpFill/>
              <a:ln>
                <a:noFill/>
              </a:ln>
            </p:spPr>
            <p:txBody>
              <a:bodyPr vert="horz" wrap="square" lIns="91440" tIns="45720" rIns="91440" bIns="45720" numCol="1" anchor="t" anchorCtr="0" compatLnSpc="1"/>
              <a:lstStyle/>
              <a:p>
                <a:endParaRPr lang="zh-CN" altLang="en-US"/>
              </a:p>
            </p:txBody>
          </p:sp>
          <p:sp>
            <p:nvSpPr>
              <p:cNvPr id="1588" name="Freeform 231"/>
              <p:cNvSpPr/>
              <p:nvPr/>
            </p:nvSpPr>
            <p:spPr bwMode="auto">
              <a:xfrm>
                <a:off x="2459" y="245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9" name="Freeform 232"/>
              <p:cNvSpPr/>
              <p:nvPr/>
            </p:nvSpPr>
            <p:spPr bwMode="auto">
              <a:xfrm>
                <a:off x="2597" y="2585"/>
                <a:ext cx="16" cy="30"/>
              </a:xfrm>
              <a:custGeom>
                <a:avLst/>
                <a:gdLst>
                  <a:gd name="T0" fmla="*/ 16 w 16"/>
                  <a:gd name="T1" fmla="*/ 14 h 30"/>
                  <a:gd name="T2" fmla="*/ 16 w 16"/>
                  <a:gd name="T3" fmla="*/ 30 h 30"/>
                  <a:gd name="T4" fmla="*/ 0 w 16"/>
                  <a:gd name="T5" fmla="*/ 18 h 30"/>
                  <a:gd name="T6" fmla="*/ 0 w 16"/>
                  <a:gd name="T7" fmla="*/ 0 h 30"/>
                  <a:gd name="T8" fmla="*/ 16 w 16"/>
                  <a:gd name="T9" fmla="*/ 14 h 30"/>
                </a:gdLst>
                <a:ahLst/>
                <a:cxnLst>
                  <a:cxn ang="0">
                    <a:pos x="T0" y="T1"/>
                  </a:cxn>
                  <a:cxn ang="0">
                    <a:pos x="T2" y="T3"/>
                  </a:cxn>
                  <a:cxn ang="0">
                    <a:pos x="T4" y="T5"/>
                  </a:cxn>
                  <a:cxn ang="0">
                    <a:pos x="T6" y="T7"/>
                  </a:cxn>
                  <a:cxn ang="0">
                    <a:pos x="T8" y="T9"/>
                  </a:cxn>
                </a:cxnLst>
                <a:rect l="0" t="0" r="r" b="b"/>
                <a:pathLst>
                  <a:path w="16" h="30">
                    <a:moveTo>
                      <a:pt x="16" y="14"/>
                    </a:moveTo>
                    <a:lnTo>
                      <a:pt x="16" y="30"/>
                    </a:lnTo>
                    <a:lnTo>
                      <a:pt x="0" y="18"/>
                    </a:lnTo>
                    <a:lnTo>
                      <a:pt x="0" y="0"/>
                    </a:lnTo>
                    <a:lnTo>
                      <a:pt x="16" y="14"/>
                    </a:lnTo>
                    <a:close/>
                  </a:path>
                </a:pathLst>
              </a:custGeom>
              <a:grpFill/>
              <a:ln>
                <a:noFill/>
              </a:ln>
            </p:spPr>
            <p:txBody>
              <a:bodyPr vert="horz" wrap="square" lIns="91440" tIns="45720" rIns="91440" bIns="45720" numCol="1" anchor="t" anchorCtr="0" compatLnSpc="1"/>
              <a:lstStyle/>
              <a:p>
                <a:endParaRPr lang="zh-CN" altLang="en-US"/>
              </a:p>
            </p:txBody>
          </p:sp>
          <p:sp>
            <p:nvSpPr>
              <p:cNvPr id="1590" name="Freeform 233"/>
              <p:cNvSpPr/>
              <p:nvPr/>
            </p:nvSpPr>
            <p:spPr bwMode="auto">
              <a:xfrm>
                <a:off x="2459" y="251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1" name="Freeform 234"/>
              <p:cNvSpPr/>
              <p:nvPr/>
            </p:nvSpPr>
            <p:spPr bwMode="auto">
              <a:xfrm>
                <a:off x="2531" y="2573"/>
                <a:ext cx="18" cy="36"/>
              </a:xfrm>
              <a:custGeom>
                <a:avLst/>
                <a:gdLst>
                  <a:gd name="T0" fmla="*/ 18 w 18"/>
                  <a:gd name="T1" fmla="*/ 12 h 36"/>
                  <a:gd name="T2" fmla="*/ 18 w 18"/>
                  <a:gd name="T3" fmla="*/ 36 h 36"/>
                  <a:gd name="T4" fmla="*/ 2 w 18"/>
                  <a:gd name="T5" fmla="*/ 24 h 36"/>
                  <a:gd name="T6" fmla="*/ 2 w 18"/>
                  <a:gd name="T7" fmla="*/ 2 h 36"/>
                  <a:gd name="T8" fmla="*/ 0 w 18"/>
                  <a:gd name="T9" fmla="*/ 0 h 36"/>
                  <a:gd name="T10" fmla="*/ 18 w 18"/>
                  <a:gd name="T11" fmla="*/ 12 h 36"/>
                </a:gdLst>
                <a:ahLst/>
                <a:cxnLst>
                  <a:cxn ang="0">
                    <a:pos x="T0" y="T1"/>
                  </a:cxn>
                  <a:cxn ang="0">
                    <a:pos x="T2" y="T3"/>
                  </a:cxn>
                  <a:cxn ang="0">
                    <a:pos x="T4" y="T5"/>
                  </a:cxn>
                  <a:cxn ang="0">
                    <a:pos x="T6" y="T7"/>
                  </a:cxn>
                  <a:cxn ang="0">
                    <a:pos x="T8" y="T9"/>
                  </a:cxn>
                  <a:cxn ang="0">
                    <a:pos x="T10" y="T11"/>
                  </a:cxn>
                </a:cxnLst>
                <a:rect l="0" t="0" r="r" b="b"/>
                <a:pathLst>
                  <a:path w="18" h="36">
                    <a:moveTo>
                      <a:pt x="18" y="12"/>
                    </a:moveTo>
                    <a:lnTo>
                      <a:pt x="18" y="36"/>
                    </a:lnTo>
                    <a:lnTo>
                      <a:pt x="2" y="24"/>
                    </a:lnTo>
                    <a:lnTo>
                      <a:pt x="2" y="2"/>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592" name="Freeform 235"/>
              <p:cNvSpPr/>
              <p:nvPr/>
            </p:nvSpPr>
            <p:spPr bwMode="auto">
              <a:xfrm>
                <a:off x="2565" y="2597"/>
                <a:ext cx="48" cy="55"/>
              </a:xfrm>
              <a:custGeom>
                <a:avLst/>
                <a:gdLst>
                  <a:gd name="T0" fmla="*/ 48 w 48"/>
                  <a:gd name="T1" fmla="*/ 39 h 55"/>
                  <a:gd name="T2" fmla="*/ 48 w 48"/>
                  <a:gd name="T3" fmla="*/ 55 h 55"/>
                  <a:gd name="T4" fmla="*/ 0 w 48"/>
                  <a:gd name="T5" fmla="*/ 22 h 55"/>
                  <a:gd name="T6" fmla="*/ 0 w 48"/>
                  <a:gd name="T7" fmla="*/ 0 h 55"/>
                  <a:gd name="T8" fmla="*/ 48 w 48"/>
                  <a:gd name="T9" fmla="*/ 39 h 55"/>
                </a:gdLst>
                <a:ahLst/>
                <a:cxnLst>
                  <a:cxn ang="0">
                    <a:pos x="T0" y="T1"/>
                  </a:cxn>
                  <a:cxn ang="0">
                    <a:pos x="T2" y="T3"/>
                  </a:cxn>
                  <a:cxn ang="0">
                    <a:pos x="T4" y="T5"/>
                  </a:cxn>
                  <a:cxn ang="0">
                    <a:pos x="T6" y="T7"/>
                  </a:cxn>
                  <a:cxn ang="0">
                    <a:pos x="T8" y="T9"/>
                  </a:cxn>
                </a:cxnLst>
                <a:rect l="0" t="0" r="r" b="b"/>
                <a:pathLst>
                  <a:path w="48" h="55">
                    <a:moveTo>
                      <a:pt x="48" y="39"/>
                    </a:moveTo>
                    <a:lnTo>
                      <a:pt x="48" y="55"/>
                    </a:lnTo>
                    <a:lnTo>
                      <a:pt x="0" y="22"/>
                    </a:lnTo>
                    <a:lnTo>
                      <a:pt x="0" y="0"/>
                    </a:lnTo>
                    <a:lnTo>
                      <a:pt x="48" y="39"/>
                    </a:lnTo>
                    <a:close/>
                  </a:path>
                </a:pathLst>
              </a:custGeom>
              <a:grpFill/>
              <a:ln>
                <a:noFill/>
              </a:ln>
            </p:spPr>
            <p:txBody>
              <a:bodyPr vert="horz" wrap="square" lIns="91440" tIns="45720" rIns="91440" bIns="45720" numCol="1" anchor="t" anchorCtr="0" compatLnSpc="1"/>
              <a:lstStyle/>
              <a:p>
                <a:endParaRPr lang="zh-CN" altLang="en-US"/>
              </a:p>
            </p:txBody>
          </p:sp>
          <p:sp>
            <p:nvSpPr>
              <p:cNvPr id="1593" name="Freeform 236"/>
              <p:cNvSpPr/>
              <p:nvPr/>
            </p:nvSpPr>
            <p:spPr bwMode="auto">
              <a:xfrm>
                <a:off x="2459" y="2571"/>
                <a:ext cx="18" cy="42"/>
              </a:xfrm>
              <a:custGeom>
                <a:avLst/>
                <a:gdLst>
                  <a:gd name="T0" fmla="*/ 0 w 18"/>
                  <a:gd name="T1" fmla="*/ 0 h 42"/>
                  <a:gd name="T2" fmla="*/ 18 w 18"/>
                  <a:gd name="T3" fmla="*/ 12 h 42"/>
                  <a:gd name="T4" fmla="*/ 18 w 18"/>
                  <a:gd name="T5" fmla="*/ 42 h 42"/>
                  <a:gd name="T6" fmla="*/ 0 w 18"/>
                  <a:gd name="T7" fmla="*/ 32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4" name="Freeform 237"/>
              <p:cNvSpPr/>
              <p:nvPr/>
            </p:nvSpPr>
            <p:spPr bwMode="auto">
              <a:xfrm>
                <a:off x="2493" y="2593"/>
                <a:ext cx="16" cy="38"/>
              </a:xfrm>
              <a:custGeom>
                <a:avLst/>
                <a:gdLst>
                  <a:gd name="T0" fmla="*/ 16 w 16"/>
                  <a:gd name="T1" fmla="*/ 12 h 38"/>
                  <a:gd name="T2" fmla="*/ 16 w 16"/>
                  <a:gd name="T3" fmla="*/ 38 h 38"/>
                  <a:gd name="T4" fmla="*/ 0 w 16"/>
                  <a:gd name="T5" fmla="*/ 28 h 38"/>
                  <a:gd name="T6" fmla="*/ 0 w 16"/>
                  <a:gd name="T7" fmla="*/ 0 h 38"/>
                  <a:gd name="T8" fmla="*/ 16 w 16"/>
                  <a:gd name="T9" fmla="*/ 12 h 38"/>
                </a:gdLst>
                <a:ahLst/>
                <a:cxnLst>
                  <a:cxn ang="0">
                    <a:pos x="T0" y="T1"/>
                  </a:cxn>
                  <a:cxn ang="0">
                    <a:pos x="T2" y="T3"/>
                  </a:cxn>
                  <a:cxn ang="0">
                    <a:pos x="T4" y="T5"/>
                  </a:cxn>
                  <a:cxn ang="0">
                    <a:pos x="T6" y="T7"/>
                  </a:cxn>
                  <a:cxn ang="0">
                    <a:pos x="T8" y="T9"/>
                  </a:cxn>
                </a:cxnLst>
                <a:rect l="0" t="0" r="r" b="b"/>
                <a:pathLst>
                  <a:path w="16" h="38">
                    <a:moveTo>
                      <a:pt x="16" y="12"/>
                    </a:moveTo>
                    <a:lnTo>
                      <a:pt x="16" y="38"/>
                    </a:lnTo>
                    <a:lnTo>
                      <a:pt x="0" y="28"/>
                    </a:lnTo>
                    <a:lnTo>
                      <a:pt x="0" y="0"/>
                    </a:lnTo>
                    <a:lnTo>
                      <a:pt x="16" y="12"/>
                    </a:lnTo>
                    <a:close/>
                  </a:path>
                </a:pathLst>
              </a:custGeom>
              <a:grpFill/>
              <a:ln>
                <a:noFill/>
              </a:ln>
            </p:spPr>
            <p:txBody>
              <a:bodyPr vert="horz" wrap="square" lIns="91440" tIns="45720" rIns="91440" bIns="45720" numCol="1" anchor="t" anchorCtr="0" compatLnSpc="1"/>
              <a:lstStyle/>
              <a:p>
                <a:endParaRPr lang="zh-CN" altLang="en-US"/>
              </a:p>
            </p:txBody>
          </p:sp>
          <p:sp>
            <p:nvSpPr>
              <p:cNvPr id="1595" name="Freeform 238"/>
              <p:cNvSpPr/>
              <p:nvPr/>
            </p:nvSpPr>
            <p:spPr bwMode="auto">
              <a:xfrm>
                <a:off x="2525" y="2615"/>
                <a:ext cx="50" cy="53"/>
              </a:xfrm>
              <a:custGeom>
                <a:avLst/>
                <a:gdLst>
                  <a:gd name="T0" fmla="*/ 50 w 50"/>
                  <a:gd name="T1" fmla="*/ 33 h 53"/>
                  <a:gd name="T2" fmla="*/ 50 w 50"/>
                  <a:gd name="T3" fmla="*/ 53 h 53"/>
                  <a:gd name="T4" fmla="*/ 0 w 50"/>
                  <a:gd name="T5" fmla="*/ 25 h 53"/>
                  <a:gd name="T6" fmla="*/ 0 w 50"/>
                  <a:gd name="T7" fmla="*/ 0 h 53"/>
                  <a:gd name="T8" fmla="*/ 50 w 50"/>
                  <a:gd name="T9" fmla="*/ 33 h 53"/>
                </a:gdLst>
                <a:ahLst/>
                <a:cxnLst>
                  <a:cxn ang="0">
                    <a:pos x="T0" y="T1"/>
                  </a:cxn>
                  <a:cxn ang="0">
                    <a:pos x="T2" y="T3"/>
                  </a:cxn>
                  <a:cxn ang="0">
                    <a:pos x="T4" y="T5"/>
                  </a:cxn>
                  <a:cxn ang="0">
                    <a:pos x="T6" y="T7"/>
                  </a:cxn>
                  <a:cxn ang="0">
                    <a:pos x="T8" y="T9"/>
                  </a:cxn>
                </a:cxnLst>
                <a:rect l="0" t="0" r="r" b="b"/>
                <a:pathLst>
                  <a:path w="50" h="53">
                    <a:moveTo>
                      <a:pt x="50" y="33"/>
                    </a:moveTo>
                    <a:lnTo>
                      <a:pt x="50" y="53"/>
                    </a:lnTo>
                    <a:lnTo>
                      <a:pt x="0" y="25"/>
                    </a:lnTo>
                    <a:lnTo>
                      <a:pt x="0" y="0"/>
                    </a:lnTo>
                    <a:lnTo>
                      <a:pt x="50" y="33"/>
                    </a:lnTo>
                    <a:close/>
                  </a:path>
                </a:pathLst>
              </a:custGeom>
              <a:grpFill/>
              <a:ln>
                <a:noFill/>
              </a:ln>
            </p:spPr>
            <p:txBody>
              <a:bodyPr vert="horz" wrap="square" lIns="91440" tIns="45720" rIns="91440" bIns="45720" numCol="1" anchor="t" anchorCtr="0" compatLnSpc="1"/>
              <a:lstStyle/>
              <a:p>
                <a:endParaRPr lang="zh-CN" altLang="en-US"/>
              </a:p>
            </p:txBody>
          </p:sp>
          <p:sp>
            <p:nvSpPr>
              <p:cNvPr id="1596" name="Freeform 239"/>
              <p:cNvSpPr/>
              <p:nvPr/>
            </p:nvSpPr>
            <p:spPr bwMode="auto">
              <a:xfrm>
                <a:off x="2459" y="2627"/>
                <a:ext cx="30" cy="45"/>
              </a:xfrm>
              <a:custGeom>
                <a:avLst/>
                <a:gdLst>
                  <a:gd name="T0" fmla="*/ 0 w 30"/>
                  <a:gd name="T1" fmla="*/ 0 h 45"/>
                  <a:gd name="T2" fmla="*/ 30 w 30"/>
                  <a:gd name="T3" fmla="*/ 17 h 45"/>
                  <a:gd name="T4" fmla="*/ 30 w 30"/>
                  <a:gd name="T5" fmla="*/ 45 h 45"/>
                  <a:gd name="T6" fmla="*/ 0 w 30"/>
                  <a:gd name="T7" fmla="*/ 33 h 45"/>
                  <a:gd name="T8" fmla="*/ 0 w 30"/>
                  <a:gd name="T9" fmla="*/ 0 h 45"/>
                </a:gdLst>
                <a:ahLst/>
                <a:cxnLst>
                  <a:cxn ang="0">
                    <a:pos x="T0" y="T1"/>
                  </a:cxn>
                  <a:cxn ang="0">
                    <a:pos x="T2" y="T3"/>
                  </a:cxn>
                  <a:cxn ang="0">
                    <a:pos x="T4" y="T5"/>
                  </a:cxn>
                  <a:cxn ang="0">
                    <a:pos x="T6" y="T7"/>
                  </a:cxn>
                  <a:cxn ang="0">
                    <a:pos x="T8" y="T9"/>
                  </a:cxn>
                </a:cxnLst>
                <a:rect l="0" t="0" r="r" b="b"/>
                <a:pathLst>
                  <a:path w="30" h="45">
                    <a:moveTo>
                      <a:pt x="0" y="0"/>
                    </a:moveTo>
                    <a:lnTo>
                      <a:pt x="30" y="17"/>
                    </a:lnTo>
                    <a:lnTo>
                      <a:pt x="30" y="4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7" name="Freeform 240"/>
              <p:cNvSpPr/>
              <p:nvPr/>
            </p:nvSpPr>
            <p:spPr bwMode="auto">
              <a:xfrm>
                <a:off x="2553" y="2678"/>
                <a:ext cx="60" cy="46"/>
              </a:xfrm>
              <a:custGeom>
                <a:avLst/>
                <a:gdLst>
                  <a:gd name="T0" fmla="*/ 60 w 60"/>
                  <a:gd name="T1" fmla="*/ 30 h 46"/>
                  <a:gd name="T2" fmla="*/ 60 w 60"/>
                  <a:gd name="T3" fmla="*/ 46 h 46"/>
                  <a:gd name="T4" fmla="*/ 0 w 60"/>
                  <a:gd name="T5" fmla="*/ 20 h 46"/>
                  <a:gd name="T6" fmla="*/ 0 w 60"/>
                  <a:gd name="T7" fmla="*/ 0 h 46"/>
                  <a:gd name="T8" fmla="*/ 60 w 60"/>
                  <a:gd name="T9" fmla="*/ 30 h 46"/>
                </a:gdLst>
                <a:ahLst/>
                <a:cxnLst>
                  <a:cxn ang="0">
                    <a:pos x="T0" y="T1"/>
                  </a:cxn>
                  <a:cxn ang="0">
                    <a:pos x="T2" y="T3"/>
                  </a:cxn>
                  <a:cxn ang="0">
                    <a:pos x="T4" y="T5"/>
                  </a:cxn>
                  <a:cxn ang="0">
                    <a:pos x="T6" y="T7"/>
                  </a:cxn>
                  <a:cxn ang="0">
                    <a:pos x="T8" y="T9"/>
                  </a:cxn>
                </a:cxnLst>
                <a:rect l="0" t="0" r="r" b="b"/>
                <a:pathLst>
                  <a:path w="60" h="46">
                    <a:moveTo>
                      <a:pt x="60" y="30"/>
                    </a:moveTo>
                    <a:lnTo>
                      <a:pt x="60" y="46"/>
                    </a:lnTo>
                    <a:lnTo>
                      <a:pt x="0" y="20"/>
                    </a:lnTo>
                    <a:lnTo>
                      <a:pt x="0" y="0"/>
                    </a:lnTo>
                    <a:lnTo>
                      <a:pt x="60" y="30"/>
                    </a:lnTo>
                    <a:close/>
                  </a:path>
                </a:pathLst>
              </a:custGeom>
              <a:grpFill/>
              <a:ln>
                <a:noFill/>
              </a:ln>
            </p:spPr>
            <p:txBody>
              <a:bodyPr vert="horz" wrap="square" lIns="91440" tIns="45720" rIns="91440" bIns="45720" numCol="1" anchor="t" anchorCtr="0" compatLnSpc="1"/>
              <a:lstStyle/>
              <a:p>
                <a:endParaRPr lang="zh-CN" altLang="en-US"/>
              </a:p>
            </p:txBody>
          </p:sp>
          <p:sp>
            <p:nvSpPr>
              <p:cNvPr id="1598" name="Freeform 241"/>
              <p:cNvSpPr/>
              <p:nvPr/>
            </p:nvSpPr>
            <p:spPr bwMode="auto">
              <a:xfrm>
                <a:off x="2459" y="2684"/>
                <a:ext cx="58" cy="48"/>
              </a:xfrm>
              <a:custGeom>
                <a:avLst/>
                <a:gdLst>
                  <a:gd name="T0" fmla="*/ 0 w 58"/>
                  <a:gd name="T1" fmla="*/ 0 h 48"/>
                  <a:gd name="T2" fmla="*/ 58 w 58"/>
                  <a:gd name="T3" fmla="*/ 24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4"/>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9" name="Freeform 242"/>
              <p:cNvSpPr/>
              <p:nvPr/>
            </p:nvSpPr>
            <p:spPr bwMode="auto">
              <a:xfrm>
                <a:off x="2533" y="2714"/>
                <a:ext cx="42" cy="36"/>
              </a:xfrm>
              <a:custGeom>
                <a:avLst/>
                <a:gdLst>
                  <a:gd name="T0" fmla="*/ 0 w 42"/>
                  <a:gd name="T1" fmla="*/ 0 h 36"/>
                  <a:gd name="T2" fmla="*/ 42 w 42"/>
                  <a:gd name="T3" fmla="*/ 16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6"/>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0" name="Freeform 243"/>
              <p:cNvSpPr/>
              <p:nvPr/>
            </p:nvSpPr>
            <p:spPr bwMode="auto">
              <a:xfrm>
                <a:off x="2497" y="2750"/>
                <a:ext cx="36" cy="34"/>
              </a:xfrm>
              <a:custGeom>
                <a:avLst/>
                <a:gdLst>
                  <a:gd name="T0" fmla="*/ 36 w 36"/>
                  <a:gd name="T1" fmla="*/ 10 h 34"/>
                  <a:gd name="T2" fmla="*/ 36 w 36"/>
                  <a:gd name="T3" fmla="*/ 34 h 34"/>
                  <a:gd name="T4" fmla="*/ 0 w 36"/>
                  <a:gd name="T5" fmla="*/ 28 h 34"/>
                  <a:gd name="T6" fmla="*/ 0 w 36"/>
                  <a:gd name="T7" fmla="*/ 0 h 34"/>
                  <a:gd name="T8" fmla="*/ 36 w 36"/>
                  <a:gd name="T9" fmla="*/ 10 h 34"/>
                </a:gdLst>
                <a:ahLst/>
                <a:cxnLst>
                  <a:cxn ang="0">
                    <a:pos x="T0" y="T1"/>
                  </a:cxn>
                  <a:cxn ang="0">
                    <a:pos x="T2" y="T3"/>
                  </a:cxn>
                  <a:cxn ang="0">
                    <a:pos x="T4" y="T5"/>
                  </a:cxn>
                  <a:cxn ang="0">
                    <a:pos x="T6" y="T7"/>
                  </a:cxn>
                  <a:cxn ang="0">
                    <a:pos x="T8" y="T9"/>
                  </a:cxn>
                </a:cxnLst>
                <a:rect l="0" t="0" r="r" b="b"/>
                <a:pathLst>
                  <a:path w="36" h="34">
                    <a:moveTo>
                      <a:pt x="36" y="10"/>
                    </a:moveTo>
                    <a:lnTo>
                      <a:pt x="36" y="34"/>
                    </a:lnTo>
                    <a:lnTo>
                      <a:pt x="0" y="28"/>
                    </a:lnTo>
                    <a:lnTo>
                      <a:pt x="0" y="0"/>
                    </a:lnTo>
                    <a:lnTo>
                      <a:pt x="36" y="10"/>
                    </a:lnTo>
                    <a:close/>
                  </a:path>
                </a:pathLst>
              </a:custGeom>
              <a:grpFill/>
              <a:ln>
                <a:noFill/>
              </a:ln>
            </p:spPr>
            <p:txBody>
              <a:bodyPr vert="horz" wrap="square" lIns="91440" tIns="45720" rIns="91440" bIns="45720" numCol="1" anchor="t" anchorCtr="0" compatLnSpc="1"/>
              <a:lstStyle/>
              <a:p>
                <a:endParaRPr lang="zh-CN" altLang="en-US"/>
              </a:p>
            </p:txBody>
          </p:sp>
          <p:sp>
            <p:nvSpPr>
              <p:cNvPr id="1601" name="Freeform 244"/>
              <p:cNvSpPr/>
              <p:nvPr/>
            </p:nvSpPr>
            <p:spPr bwMode="auto">
              <a:xfrm>
                <a:off x="2581" y="2772"/>
                <a:ext cx="32" cy="24"/>
              </a:xfrm>
              <a:custGeom>
                <a:avLst/>
                <a:gdLst>
                  <a:gd name="T0" fmla="*/ 32 w 32"/>
                  <a:gd name="T1" fmla="*/ 8 h 24"/>
                  <a:gd name="T2" fmla="*/ 32 w 32"/>
                  <a:gd name="T3" fmla="*/ 24 h 24"/>
                  <a:gd name="T4" fmla="*/ 0 w 32"/>
                  <a:gd name="T5" fmla="*/ 18 h 24"/>
                  <a:gd name="T6" fmla="*/ 0 w 32"/>
                  <a:gd name="T7" fmla="*/ 0 h 24"/>
                  <a:gd name="T8" fmla="*/ 10 w 32"/>
                  <a:gd name="T9" fmla="*/ 2 h 24"/>
                  <a:gd name="T10" fmla="*/ 32 w 32"/>
                  <a:gd name="T11" fmla="*/ 8 h 24"/>
                </a:gdLst>
                <a:ahLst/>
                <a:cxnLst>
                  <a:cxn ang="0">
                    <a:pos x="T0" y="T1"/>
                  </a:cxn>
                  <a:cxn ang="0">
                    <a:pos x="T2" y="T3"/>
                  </a:cxn>
                  <a:cxn ang="0">
                    <a:pos x="T4" y="T5"/>
                  </a:cxn>
                  <a:cxn ang="0">
                    <a:pos x="T6" y="T7"/>
                  </a:cxn>
                  <a:cxn ang="0">
                    <a:pos x="T8" y="T9"/>
                  </a:cxn>
                  <a:cxn ang="0">
                    <a:pos x="T10" y="T11"/>
                  </a:cxn>
                </a:cxnLst>
                <a:rect l="0" t="0" r="r" b="b"/>
                <a:pathLst>
                  <a:path w="32" h="24">
                    <a:moveTo>
                      <a:pt x="32" y="8"/>
                    </a:moveTo>
                    <a:lnTo>
                      <a:pt x="32" y="24"/>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602" name="Freeform 245"/>
              <p:cNvSpPr/>
              <p:nvPr/>
            </p:nvSpPr>
            <p:spPr bwMode="auto">
              <a:xfrm>
                <a:off x="2459" y="2798"/>
                <a:ext cx="54" cy="32"/>
              </a:xfrm>
              <a:custGeom>
                <a:avLst/>
                <a:gdLst>
                  <a:gd name="T0" fmla="*/ 0 w 54"/>
                  <a:gd name="T1" fmla="*/ 0 h 32"/>
                  <a:gd name="T2" fmla="*/ 54 w 54"/>
                  <a:gd name="T3" fmla="*/ 6 h 32"/>
                  <a:gd name="T4" fmla="*/ 54 w 54"/>
                  <a:gd name="T5" fmla="*/ 32 h 32"/>
                  <a:gd name="T6" fmla="*/ 0 w 54"/>
                  <a:gd name="T7" fmla="*/ 30 h 32"/>
                  <a:gd name="T8" fmla="*/ 0 w 54"/>
                  <a:gd name="T9" fmla="*/ 0 h 32"/>
                </a:gdLst>
                <a:ahLst/>
                <a:cxnLst>
                  <a:cxn ang="0">
                    <a:pos x="T0" y="T1"/>
                  </a:cxn>
                  <a:cxn ang="0">
                    <a:pos x="T2" y="T3"/>
                  </a:cxn>
                  <a:cxn ang="0">
                    <a:pos x="T4" y="T5"/>
                  </a:cxn>
                  <a:cxn ang="0">
                    <a:pos x="T6" y="T7"/>
                  </a:cxn>
                  <a:cxn ang="0">
                    <a:pos x="T8" y="T9"/>
                  </a:cxn>
                </a:cxnLst>
                <a:rect l="0" t="0" r="r" b="b"/>
                <a:pathLst>
                  <a:path w="54" h="32">
                    <a:moveTo>
                      <a:pt x="0" y="0"/>
                    </a:moveTo>
                    <a:lnTo>
                      <a:pt x="54" y="6"/>
                    </a:lnTo>
                    <a:lnTo>
                      <a:pt x="54" y="3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3" name="Freeform 246"/>
              <p:cNvSpPr/>
              <p:nvPr/>
            </p:nvSpPr>
            <p:spPr bwMode="auto">
              <a:xfrm>
                <a:off x="2529" y="2806"/>
                <a:ext cx="18" cy="26"/>
              </a:xfrm>
              <a:custGeom>
                <a:avLst/>
                <a:gdLst>
                  <a:gd name="T0" fmla="*/ 18 w 18"/>
                  <a:gd name="T1" fmla="*/ 4 h 26"/>
                  <a:gd name="T2" fmla="*/ 18 w 18"/>
                  <a:gd name="T3" fmla="*/ 26 h 26"/>
                  <a:gd name="T4" fmla="*/ 0 w 18"/>
                  <a:gd name="T5" fmla="*/ 26 h 26"/>
                  <a:gd name="T6" fmla="*/ 0 w 18"/>
                  <a:gd name="T7" fmla="*/ 0 h 26"/>
                  <a:gd name="T8" fmla="*/ 18 w 18"/>
                  <a:gd name="T9" fmla="*/ 4 h 26"/>
                </a:gdLst>
                <a:ahLst/>
                <a:cxnLst>
                  <a:cxn ang="0">
                    <a:pos x="T0" y="T1"/>
                  </a:cxn>
                  <a:cxn ang="0">
                    <a:pos x="T2" y="T3"/>
                  </a:cxn>
                  <a:cxn ang="0">
                    <a:pos x="T4" y="T5"/>
                  </a:cxn>
                  <a:cxn ang="0">
                    <a:pos x="T6" y="T7"/>
                  </a:cxn>
                  <a:cxn ang="0">
                    <a:pos x="T8" y="T9"/>
                  </a:cxn>
                </a:cxnLst>
                <a:rect l="0" t="0" r="r" b="b"/>
                <a:pathLst>
                  <a:path w="18" h="26">
                    <a:moveTo>
                      <a:pt x="18" y="4"/>
                    </a:moveTo>
                    <a:lnTo>
                      <a:pt x="18" y="26"/>
                    </a:lnTo>
                    <a:lnTo>
                      <a:pt x="0" y="26"/>
                    </a:lnTo>
                    <a:lnTo>
                      <a:pt x="0" y="0"/>
                    </a:lnTo>
                    <a:lnTo>
                      <a:pt x="18" y="4"/>
                    </a:lnTo>
                    <a:close/>
                  </a:path>
                </a:pathLst>
              </a:custGeom>
              <a:grpFill/>
              <a:ln>
                <a:noFill/>
              </a:ln>
            </p:spPr>
            <p:txBody>
              <a:bodyPr vert="horz" wrap="square" lIns="91440" tIns="45720" rIns="91440" bIns="45720" numCol="1" anchor="t" anchorCtr="0" compatLnSpc="1"/>
              <a:lstStyle/>
              <a:p>
                <a:endParaRPr lang="zh-CN" altLang="en-US"/>
              </a:p>
            </p:txBody>
          </p:sp>
          <p:sp>
            <p:nvSpPr>
              <p:cNvPr id="1604" name="Freeform 247"/>
              <p:cNvSpPr/>
              <p:nvPr/>
            </p:nvSpPr>
            <p:spPr bwMode="auto">
              <a:xfrm>
                <a:off x="2563" y="2812"/>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605" name="Freeform 248"/>
              <p:cNvSpPr/>
              <p:nvPr/>
            </p:nvSpPr>
            <p:spPr bwMode="auto">
              <a:xfrm>
                <a:off x="2459" y="2854"/>
                <a:ext cx="24" cy="30"/>
              </a:xfrm>
              <a:custGeom>
                <a:avLst/>
                <a:gdLst>
                  <a:gd name="T0" fmla="*/ 0 w 24"/>
                  <a:gd name="T1" fmla="*/ 0 h 30"/>
                  <a:gd name="T2" fmla="*/ 24 w 24"/>
                  <a:gd name="T3" fmla="*/ 0 h 30"/>
                  <a:gd name="T4" fmla="*/ 24 w 24"/>
                  <a:gd name="T5" fmla="*/ 28 h 30"/>
                  <a:gd name="T6" fmla="*/ 0 w 24"/>
                  <a:gd name="T7" fmla="*/ 30 h 30"/>
                  <a:gd name="T8" fmla="*/ 0 w 24"/>
                  <a:gd name="T9" fmla="*/ 0 h 30"/>
                </a:gdLst>
                <a:ahLst/>
                <a:cxnLst>
                  <a:cxn ang="0">
                    <a:pos x="T0" y="T1"/>
                  </a:cxn>
                  <a:cxn ang="0">
                    <a:pos x="T2" y="T3"/>
                  </a:cxn>
                  <a:cxn ang="0">
                    <a:pos x="T4" y="T5"/>
                  </a:cxn>
                  <a:cxn ang="0">
                    <a:pos x="T6" y="T7"/>
                  </a:cxn>
                  <a:cxn ang="0">
                    <a:pos x="T8" y="T9"/>
                  </a:cxn>
                </a:cxnLst>
                <a:rect l="0" t="0" r="r" b="b"/>
                <a:pathLst>
                  <a:path w="24" h="30">
                    <a:moveTo>
                      <a:pt x="0" y="0"/>
                    </a:moveTo>
                    <a:lnTo>
                      <a:pt x="24" y="0"/>
                    </a:lnTo>
                    <a:lnTo>
                      <a:pt x="24" y="2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6" name="Freeform 249"/>
              <p:cNvSpPr/>
              <p:nvPr/>
            </p:nvSpPr>
            <p:spPr bwMode="auto">
              <a:xfrm>
                <a:off x="2547" y="2854"/>
                <a:ext cx="38" cy="22"/>
              </a:xfrm>
              <a:custGeom>
                <a:avLst/>
                <a:gdLst>
                  <a:gd name="T0" fmla="*/ 38 w 38"/>
                  <a:gd name="T1" fmla="*/ 2 h 22"/>
                  <a:gd name="T2" fmla="*/ 38 w 38"/>
                  <a:gd name="T3" fmla="*/ 20 h 22"/>
                  <a:gd name="T4" fmla="*/ 0 w 38"/>
                  <a:gd name="T5" fmla="*/ 22 h 22"/>
                  <a:gd name="T6" fmla="*/ 0 w 38"/>
                  <a:gd name="T7" fmla="*/ 0 h 22"/>
                  <a:gd name="T8" fmla="*/ 38 w 38"/>
                  <a:gd name="T9" fmla="*/ 2 h 22"/>
                </a:gdLst>
                <a:ahLst/>
                <a:cxnLst>
                  <a:cxn ang="0">
                    <a:pos x="T0" y="T1"/>
                  </a:cxn>
                  <a:cxn ang="0">
                    <a:pos x="T2" y="T3"/>
                  </a:cxn>
                  <a:cxn ang="0">
                    <a:pos x="T4" y="T5"/>
                  </a:cxn>
                  <a:cxn ang="0">
                    <a:pos x="T6" y="T7"/>
                  </a:cxn>
                  <a:cxn ang="0">
                    <a:pos x="T8" y="T9"/>
                  </a:cxn>
                </a:cxnLst>
                <a:rect l="0" t="0" r="r" b="b"/>
                <a:pathLst>
                  <a:path w="38" h="22">
                    <a:moveTo>
                      <a:pt x="38" y="2"/>
                    </a:moveTo>
                    <a:lnTo>
                      <a:pt x="38" y="20"/>
                    </a:lnTo>
                    <a:lnTo>
                      <a:pt x="0" y="22"/>
                    </a:lnTo>
                    <a:lnTo>
                      <a:pt x="0" y="0"/>
                    </a:lnTo>
                    <a:lnTo>
                      <a:pt x="38" y="2"/>
                    </a:lnTo>
                    <a:close/>
                  </a:path>
                </a:pathLst>
              </a:custGeom>
              <a:grpFill/>
              <a:ln>
                <a:noFill/>
              </a:ln>
            </p:spPr>
            <p:txBody>
              <a:bodyPr vert="horz" wrap="square" lIns="91440" tIns="45720" rIns="91440" bIns="45720" numCol="1" anchor="t" anchorCtr="0" compatLnSpc="1"/>
              <a:lstStyle/>
              <a:p>
                <a:endParaRPr lang="zh-CN" altLang="en-US"/>
              </a:p>
            </p:txBody>
          </p:sp>
          <p:sp>
            <p:nvSpPr>
              <p:cNvPr id="1607" name="Rectangle 250"/>
              <p:cNvSpPr>
                <a:spLocks noChangeArrowheads="1"/>
              </p:cNvSpPr>
              <p:nvPr/>
            </p:nvSpPr>
            <p:spPr bwMode="auto">
              <a:xfrm>
                <a:off x="2599" y="2856"/>
                <a:ext cx="14" cy="16"/>
              </a:xfrm>
              <a:prstGeom prst="rect">
                <a:avLst/>
              </a:prstGeom>
              <a:grpFill/>
              <a:ln>
                <a:noFill/>
              </a:ln>
            </p:spPr>
            <p:txBody>
              <a:bodyPr vert="horz" wrap="square" lIns="91440" tIns="45720" rIns="91440" bIns="45720" numCol="1" anchor="t" anchorCtr="0" compatLnSpc="1"/>
              <a:lstStyle/>
              <a:p>
                <a:endParaRPr lang="zh-CN" altLang="en-US"/>
              </a:p>
            </p:txBody>
          </p:sp>
          <p:sp>
            <p:nvSpPr>
              <p:cNvPr id="1608" name="Freeform 251"/>
              <p:cNvSpPr/>
              <p:nvPr/>
            </p:nvSpPr>
            <p:spPr bwMode="auto">
              <a:xfrm>
                <a:off x="2459" y="2902"/>
                <a:ext cx="58" cy="38"/>
              </a:xfrm>
              <a:custGeom>
                <a:avLst/>
                <a:gdLst>
                  <a:gd name="T0" fmla="*/ 0 w 58"/>
                  <a:gd name="T1" fmla="*/ 8 h 38"/>
                  <a:gd name="T2" fmla="*/ 58 w 58"/>
                  <a:gd name="T3" fmla="*/ 0 h 38"/>
                  <a:gd name="T4" fmla="*/ 58 w 58"/>
                  <a:gd name="T5" fmla="*/ 26 h 38"/>
                  <a:gd name="T6" fmla="*/ 0 w 58"/>
                  <a:gd name="T7" fmla="*/ 38 h 38"/>
                  <a:gd name="T8" fmla="*/ 0 w 58"/>
                  <a:gd name="T9" fmla="*/ 8 h 38"/>
                </a:gdLst>
                <a:ahLst/>
                <a:cxnLst>
                  <a:cxn ang="0">
                    <a:pos x="T0" y="T1"/>
                  </a:cxn>
                  <a:cxn ang="0">
                    <a:pos x="T2" y="T3"/>
                  </a:cxn>
                  <a:cxn ang="0">
                    <a:pos x="T4" y="T5"/>
                  </a:cxn>
                  <a:cxn ang="0">
                    <a:pos x="T6" y="T7"/>
                  </a:cxn>
                  <a:cxn ang="0">
                    <a:pos x="T8" y="T9"/>
                  </a:cxn>
                </a:cxnLst>
                <a:rect l="0" t="0" r="r" b="b"/>
                <a:pathLst>
                  <a:path w="58" h="38">
                    <a:moveTo>
                      <a:pt x="0" y="8"/>
                    </a:moveTo>
                    <a:lnTo>
                      <a:pt x="58" y="0"/>
                    </a:lnTo>
                    <a:lnTo>
                      <a:pt x="58" y="26"/>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609" name="Freeform 252"/>
              <p:cNvSpPr/>
              <p:nvPr/>
            </p:nvSpPr>
            <p:spPr bwMode="auto">
              <a:xfrm>
                <a:off x="2533" y="2900"/>
                <a:ext cx="14" cy="24"/>
              </a:xfrm>
              <a:custGeom>
                <a:avLst/>
                <a:gdLst>
                  <a:gd name="T0" fmla="*/ 14 w 14"/>
                  <a:gd name="T1" fmla="*/ 0 h 24"/>
                  <a:gd name="T2" fmla="*/ 14 w 14"/>
                  <a:gd name="T3" fmla="*/ 22 h 24"/>
                  <a:gd name="T4" fmla="*/ 0 w 14"/>
                  <a:gd name="T5" fmla="*/ 24 h 24"/>
                  <a:gd name="T6" fmla="*/ 0 w 14"/>
                  <a:gd name="T7" fmla="*/ 0 h 24"/>
                  <a:gd name="T8" fmla="*/ 14 w 14"/>
                  <a:gd name="T9" fmla="*/ 0 h 24"/>
                </a:gdLst>
                <a:ahLst/>
                <a:cxnLst>
                  <a:cxn ang="0">
                    <a:pos x="T0" y="T1"/>
                  </a:cxn>
                  <a:cxn ang="0">
                    <a:pos x="T2" y="T3"/>
                  </a:cxn>
                  <a:cxn ang="0">
                    <a:pos x="T4" y="T5"/>
                  </a:cxn>
                  <a:cxn ang="0">
                    <a:pos x="T6" y="T7"/>
                  </a:cxn>
                  <a:cxn ang="0">
                    <a:pos x="T8" y="T9"/>
                  </a:cxn>
                </a:cxnLst>
                <a:rect l="0" t="0" r="r" b="b"/>
                <a:pathLst>
                  <a:path w="14" h="24">
                    <a:moveTo>
                      <a:pt x="14" y="0"/>
                    </a:moveTo>
                    <a:lnTo>
                      <a:pt x="14" y="22"/>
                    </a:lnTo>
                    <a:lnTo>
                      <a:pt x="0" y="24"/>
                    </a:lnTo>
                    <a:lnTo>
                      <a:pt x="0" y="0"/>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610" name="Freeform 253"/>
              <p:cNvSpPr/>
              <p:nvPr/>
            </p:nvSpPr>
            <p:spPr bwMode="auto">
              <a:xfrm>
                <a:off x="2503" y="2948"/>
                <a:ext cx="30" cy="32"/>
              </a:xfrm>
              <a:custGeom>
                <a:avLst/>
                <a:gdLst>
                  <a:gd name="T0" fmla="*/ 30 w 30"/>
                  <a:gd name="T1" fmla="*/ 0 h 32"/>
                  <a:gd name="T2" fmla="*/ 30 w 30"/>
                  <a:gd name="T3" fmla="*/ 22 h 32"/>
                  <a:gd name="T4" fmla="*/ 0 w 30"/>
                  <a:gd name="T5" fmla="*/ 32 h 32"/>
                  <a:gd name="T6" fmla="*/ 0 w 30"/>
                  <a:gd name="T7" fmla="*/ 6 h 32"/>
                  <a:gd name="T8" fmla="*/ 30 w 30"/>
                  <a:gd name="T9" fmla="*/ 0 h 32"/>
                </a:gdLst>
                <a:ahLst/>
                <a:cxnLst>
                  <a:cxn ang="0">
                    <a:pos x="T0" y="T1"/>
                  </a:cxn>
                  <a:cxn ang="0">
                    <a:pos x="T2" y="T3"/>
                  </a:cxn>
                  <a:cxn ang="0">
                    <a:pos x="T4" y="T5"/>
                  </a:cxn>
                  <a:cxn ang="0">
                    <a:pos x="T6" y="T7"/>
                  </a:cxn>
                  <a:cxn ang="0">
                    <a:pos x="T8" y="T9"/>
                  </a:cxn>
                </a:cxnLst>
                <a:rect l="0" t="0" r="r" b="b"/>
                <a:pathLst>
                  <a:path w="30" h="32">
                    <a:moveTo>
                      <a:pt x="30" y="0"/>
                    </a:moveTo>
                    <a:lnTo>
                      <a:pt x="30" y="22"/>
                    </a:lnTo>
                    <a:lnTo>
                      <a:pt x="0" y="32"/>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11" name="Freeform 254"/>
              <p:cNvSpPr/>
              <p:nvPr/>
            </p:nvSpPr>
            <p:spPr bwMode="auto">
              <a:xfrm>
                <a:off x="2547" y="2936"/>
                <a:ext cx="36" cy="30"/>
              </a:xfrm>
              <a:custGeom>
                <a:avLst/>
                <a:gdLst>
                  <a:gd name="T0" fmla="*/ 36 w 36"/>
                  <a:gd name="T1" fmla="*/ 0 h 30"/>
                  <a:gd name="T2" fmla="*/ 36 w 36"/>
                  <a:gd name="T3" fmla="*/ 20 h 30"/>
                  <a:gd name="T4" fmla="*/ 0 w 36"/>
                  <a:gd name="T5" fmla="*/ 30 h 30"/>
                  <a:gd name="T6" fmla="*/ 0 w 36"/>
                  <a:gd name="T7" fmla="*/ 8 h 30"/>
                  <a:gd name="T8" fmla="*/ 16 w 36"/>
                  <a:gd name="T9" fmla="*/ 4 h 30"/>
                  <a:gd name="T10" fmla="*/ 16 w 36"/>
                  <a:gd name="T11" fmla="*/ 4 h 30"/>
                  <a:gd name="T12" fmla="*/ 36 w 3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0"/>
                    </a:moveTo>
                    <a:lnTo>
                      <a:pt x="36" y="20"/>
                    </a:lnTo>
                    <a:lnTo>
                      <a:pt x="0" y="30"/>
                    </a:lnTo>
                    <a:lnTo>
                      <a:pt x="0" y="8"/>
                    </a:lnTo>
                    <a:lnTo>
                      <a:pt x="16" y="4"/>
                    </a:lnTo>
                    <a:lnTo>
                      <a:pt x="16" y="4"/>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12" name="Freeform 255"/>
              <p:cNvSpPr/>
              <p:nvPr/>
            </p:nvSpPr>
            <p:spPr bwMode="auto">
              <a:xfrm>
                <a:off x="2597" y="2930"/>
                <a:ext cx="16" cy="20"/>
              </a:xfrm>
              <a:custGeom>
                <a:avLst/>
                <a:gdLst>
                  <a:gd name="T0" fmla="*/ 16 w 16"/>
                  <a:gd name="T1" fmla="*/ 0 h 20"/>
                  <a:gd name="T2" fmla="*/ 16 w 16"/>
                  <a:gd name="T3" fmla="*/ 16 h 20"/>
                  <a:gd name="T4" fmla="*/ 0 w 16"/>
                  <a:gd name="T5" fmla="*/ 20 h 20"/>
                  <a:gd name="T6" fmla="*/ 0 w 16"/>
                  <a:gd name="T7" fmla="*/ 4 h 20"/>
                  <a:gd name="T8" fmla="*/ 16 w 16"/>
                  <a:gd name="T9" fmla="*/ 0 h 20"/>
                </a:gdLst>
                <a:ahLst/>
                <a:cxnLst>
                  <a:cxn ang="0">
                    <a:pos x="T0" y="T1"/>
                  </a:cxn>
                  <a:cxn ang="0">
                    <a:pos x="T2" y="T3"/>
                  </a:cxn>
                  <a:cxn ang="0">
                    <a:pos x="T4" y="T5"/>
                  </a:cxn>
                  <a:cxn ang="0">
                    <a:pos x="T6" y="T7"/>
                  </a:cxn>
                  <a:cxn ang="0">
                    <a:pos x="T8" y="T9"/>
                  </a:cxn>
                </a:cxnLst>
                <a:rect l="0" t="0" r="r" b="b"/>
                <a:pathLst>
                  <a:path w="16" h="20">
                    <a:moveTo>
                      <a:pt x="16" y="0"/>
                    </a:moveTo>
                    <a:lnTo>
                      <a:pt x="16" y="16"/>
                    </a:lnTo>
                    <a:lnTo>
                      <a:pt x="0" y="20"/>
                    </a:lnTo>
                    <a:lnTo>
                      <a:pt x="0" y="4"/>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613" name="Freeform 256"/>
              <p:cNvSpPr/>
              <p:nvPr/>
            </p:nvSpPr>
            <p:spPr bwMode="auto">
              <a:xfrm>
                <a:off x="2495" y="2986"/>
                <a:ext cx="66" cy="50"/>
              </a:xfrm>
              <a:custGeom>
                <a:avLst/>
                <a:gdLst>
                  <a:gd name="T0" fmla="*/ 66 w 66"/>
                  <a:gd name="T1" fmla="*/ 0 h 50"/>
                  <a:gd name="T2" fmla="*/ 66 w 66"/>
                  <a:gd name="T3" fmla="*/ 22 h 50"/>
                  <a:gd name="T4" fmla="*/ 0 w 66"/>
                  <a:gd name="T5" fmla="*/ 50 h 50"/>
                  <a:gd name="T6" fmla="*/ 0 w 66"/>
                  <a:gd name="T7" fmla="*/ 22 h 50"/>
                  <a:gd name="T8" fmla="*/ 66 w 66"/>
                  <a:gd name="T9" fmla="*/ 0 h 50"/>
                </a:gdLst>
                <a:ahLst/>
                <a:cxnLst>
                  <a:cxn ang="0">
                    <a:pos x="T0" y="T1"/>
                  </a:cxn>
                  <a:cxn ang="0">
                    <a:pos x="T2" y="T3"/>
                  </a:cxn>
                  <a:cxn ang="0">
                    <a:pos x="T4" y="T5"/>
                  </a:cxn>
                  <a:cxn ang="0">
                    <a:pos x="T6" y="T7"/>
                  </a:cxn>
                  <a:cxn ang="0">
                    <a:pos x="T8" y="T9"/>
                  </a:cxn>
                </a:cxnLst>
                <a:rect l="0" t="0" r="r" b="b"/>
                <a:pathLst>
                  <a:path w="66" h="50">
                    <a:moveTo>
                      <a:pt x="66" y="0"/>
                    </a:moveTo>
                    <a:lnTo>
                      <a:pt x="66" y="22"/>
                    </a:lnTo>
                    <a:lnTo>
                      <a:pt x="0" y="50"/>
                    </a:lnTo>
                    <a:lnTo>
                      <a:pt x="0" y="22"/>
                    </a:lnTo>
                    <a:lnTo>
                      <a:pt x="66" y="0"/>
                    </a:lnTo>
                    <a:close/>
                  </a:path>
                </a:pathLst>
              </a:custGeom>
              <a:grpFill/>
              <a:ln>
                <a:noFill/>
              </a:ln>
            </p:spPr>
            <p:txBody>
              <a:bodyPr vert="horz" wrap="square" lIns="91440" tIns="45720" rIns="91440" bIns="45720" numCol="1" anchor="t" anchorCtr="0" compatLnSpc="1"/>
              <a:lstStyle/>
              <a:p>
                <a:endParaRPr lang="zh-CN" altLang="en-US"/>
              </a:p>
            </p:txBody>
          </p:sp>
          <p:sp>
            <p:nvSpPr>
              <p:cNvPr id="1614" name="Freeform 257"/>
              <p:cNvSpPr/>
              <p:nvPr/>
            </p:nvSpPr>
            <p:spPr bwMode="auto">
              <a:xfrm>
                <a:off x="2575" y="2968"/>
                <a:ext cx="38" cy="32"/>
              </a:xfrm>
              <a:custGeom>
                <a:avLst/>
                <a:gdLst>
                  <a:gd name="T0" fmla="*/ 38 w 38"/>
                  <a:gd name="T1" fmla="*/ 0 h 32"/>
                  <a:gd name="T2" fmla="*/ 38 w 38"/>
                  <a:gd name="T3" fmla="*/ 16 h 32"/>
                  <a:gd name="T4" fmla="*/ 0 w 38"/>
                  <a:gd name="T5" fmla="*/ 32 h 32"/>
                  <a:gd name="T6" fmla="*/ 0 w 38"/>
                  <a:gd name="T7" fmla="*/ 14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4"/>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1615" name="Freeform 258"/>
              <p:cNvSpPr/>
              <p:nvPr/>
            </p:nvSpPr>
            <p:spPr bwMode="auto">
              <a:xfrm>
                <a:off x="2459" y="3050"/>
                <a:ext cx="58" cy="58"/>
              </a:xfrm>
              <a:custGeom>
                <a:avLst/>
                <a:gdLst>
                  <a:gd name="T0" fmla="*/ 0 w 58"/>
                  <a:gd name="T1" fmla="*/ 26 h 58"/>
                  <a:gd name="T2" fmla="*/ 58 w 58"/>
                  <a:gd name="T3" fmla="*/ 0 h 58"/>
                  <a:gd name="T4" fmla="*/ 58 w 58"/>
                  <a:gd name="T5" fmla="*/ 26 h 58"/>
                  <a:gd name="T6" fmla="*/ 0 w 58"/>
                  <a:gd name="T7" fmla="*/ 58 h 58"/>
                  <a:gd name="T8" fmla="*/ 0 w 58"/>
                  <a:gd name="T9" fmla="*/ 26 h 58"/>
                </a:gdLst>
                <a:ahLst/>
                <a:cxnLst>
                  <a:cxn ang="0">
                    <a:pos x="T0" y="T1"/>
                  </a:cxn>
                  <a:cxn ang="0">
                    <a:pos x="T2" y="T3"/>
                  </a:cxn>
                  <a:cxn ang="0">
                    <a:pos x="T4" y="T5"/>
                  </a:cxn>
                  <a:cxn ang="0">
                    <a:pos x="T6" y="T7"/>
                  </a:cxn>
                  <a:cxn ang="0">
                    <a:pos x="T8" y="T9"/>
                  </a:cxn>
                </a:cxnLst>
                <a:rect l="0" t="0" r="r" b="b"/>
                <a:pathLst>
                  <a:path w="58" h="58">
                    <a:moveTo>
                      <a:pt x="0" y="26"/>
                    </a:moveTo>
                    <a:lnTo>
                      <a:pt x="58" y="0"/>
                    </a:lnTo>
                    <a:lnTo>
                      <a:pt x="58" y="26"/>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16" name="Freeform 259"/>
              <p:cNvSpPr/>
              <p:nvPr/>
            </p:nvSpPr>
            <p:spPr bwMode="auto">
              <a:xfrm>
                <a:off x="2533" y="302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617" name="Freeform 260"/>
              <p:cNvSpPr/>
              <p:nvPr/>
            </p:nvSpPr>
            <p:spPr bwMode="auto">
              <a:xfrm>
                <a:off x="2499" y="3094"/>
                <a:ext cx="34" cy="44"/>
              </a:xfrm>
              <a:custGeom>
                <a:avLst/>
                <a:gdLst>
                  <a:gd name="T0" fmla="*/ 34 w 34"/>
                  <a:gd name="T1" fmla="*/ 0 h 44"/>
                  <a:gd name="T2" fmla="*/ 34 w 34"/>
                  <a:gd name="T3" fmla="*/ 24 h 44"/>
                  <a:gd name="T4" fmla="*/ 0 w 34"/>
                  <a:gd name="T5" fmla="*/ 44 h 44"/>
                  <a:gd name="T6" fmla="*/ 0 w 34"/>
                  <a:gd name="T7" fmla="*/ 18 h 44"/>
                  <a:gd name="T8" fmla="*/ 34 w 34"/>
                  <a:gd name="T9" fmla="*/ 0 h 44"/>
                </a:gdLst>
                <a:ahLst/>
                <a:cxnLst>
                  <a:cxn ang="0">
                    <a:pos x="T0" y="T1"/>
                  </a:cxn>
                  <a:cxn ang="0">
                    <a:pos x="T2" y="T3"/>
                  </a:cxn>
                  <a:cxn ang="0">
                    <a:pos x="T4" y="T5"/>
                  </a:cxn>
                  <a:cxn ang="0">
                    <a:pos x="T6" y="T7"/>
                  </a:cxn>
                  <a:cxn ang="0">
                    <a:pos x="T8" y="T9"/>
                  </a:cxn>
                </a:cxnLst>
                <a:rect l="0" t="0" r="r" b="b"/>
                <a:pathLst>
                  <a:path w="34" h="44">
                    <a:moveTo>
                      <a:pt x="34" y="0"/>
                    </a:moveTo>
                    <a:lnTo>
                      <a:pt x="34" y="24"/>
                    </a:lnTo>
                    <a:lnTo>
                      <a:pt x="0" y="44"/>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618" name="Freeform 261"/>
              <p:cNvSpPr/>
              <p:nvPr/>
            </p:nvSpPr>
            <p:spPr bwMode="auto">
              <a:xfrm>
                <a:off x="2585" y="3050"/>
                <a:ext cx="28" cy="34"/>
              </a:xfrm>
              <a:custGeom>
                <a:avLst/>
                <a:gdLst>
                  <a:gd name="T0" fmla="*/ 28 w 28"/>
                  <a:gd name="T1" fmla="*/ 0 h 34"/>
                  <a:gd name="T2" fmla="*/ 28 w 28"/>
                  <a:gd name="T3" fmla="*/ 16 h 34"/>
                  <a:gd name="T4" fmla="*/ 0 w 28"/>
                  <a:gd name="T5" fmla="*/ 34 h 34"/>
                  <a:gd name="T6" fmla="*/ 0 w 28"/>
                  <a:gd name="T7" fmla="*/ 14 h 34"/>
                  <a:gd name="T8" fmla="*/ 28 w 28"/>
                  <a:gd name="T9" fmla="*/ 0 h 34"/>
                </a:gdLst>
                <a:ahLst/>
                <a:cxnLst>
                  <a:cxn ang="0">
                    <a:pos x="T0" y="T1"/>
                  </a:cxn>
                  <a:cxn ang="0">
                    <a:pos x="T2" y="T3"/>
                  </a:cxn>
                  <a:cxn ang="0">
                    <a:pos x="T4" y="T5"/>
                  </a:cxn>
                  <a:cxn ang="0">
                    <a:pos x="T6" y="T7"/>
                  </a:cxn>
                  <a:cxn ang="0">
                    <a:pos x="T8" y="T9"/>
                  </a:cxn>
                </a:cxnLst>
                <a:rect l="0" t="0" r="r" b="b"/>
                <a:pathLst>
                  <a:path w="28" h="34">
                    <a:moveTo>
                      <a:pt x="28" y="0"/>
                    </a:moveTo>
                    <a:lnTo>
                      <a:pt x="28" y="16"/>
                    </a:lnTo>
                    <a:lnTo>
                      <a:pt x="0" y="34"/>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19" name="Freeform 262"/>
              <p:cNvSpPr/>
              <p:nvPr/>
            </p:nvSpPr>
            <p:spPr bwMode="auto">
              <a:xfrm>
                <a:off x="2459" y="3160"/>
                <a:ext cx="40" cy="54"/>
              </a:xfrm>
              <a:custGeom>
                <a:avLst/>
                <a:gdLst>
                  <a:gd name="T0" fmla="*/ 0 w 40"/>
                  <a:gd name="T1" fmla="*/ 24 h 54"/>
                  <a:gd name="T2" fmla="*/ 40 w 40"/>
                  <a:gd name="T3" fmla="*/ 0 h 54"/>
                  <a:gd name="T4" fmla="*/ 40 w 40"/>
                  <a:gd name="T5" fmla="*/ 28 h 54"/>
                  <a:gd name="T6" fmla="*/ 0 w 40"/>
                  <a:gd name="T7" fmla="*/ 54 h 54"/>
                  <a:gd name="T8" fmla="*/ 0 w 40"/>
                  <a:gd name="T9" fmla="*/ 24 h 54"/>
                </a:gdLst>
                <a:ahLst/>
                <a:cxnLst>
                  <a:cxn ang="0">
                    <a:pos x="T0" y="T1"/>
                  </a:cxn>
                  <a:cxn ang="0">
                    <a:pos x="T2" y="T3"/>
                  </a:cxn>
                  <a:cxn ang="0">
                    <a:pos x="T4" y="T5"/>
                  </a:cxn>
                  <a:cxn ang="0">
                    <a:pos x="T6" y="T7"/>
                  </a:cxn>
                  <a:cxn ang="0">
                    <a:pos x="T8" y="T9"/>
                  </a:cxn>
                </a:cxnLst>
                <a:rect l="0" t="0" r="r" b="b"/>
                <a:pathLst>
                  <a:path w="40" h="54">
                    <a:moveTo>
                      <a:pt x="0" y="24"/>
                    </a:moveTo>
                    <a:lnTo>
                      <a:pt x="40" y="0"/>
                    </a:lnTo>
                    <a:lnTo>
                      <a:pt x="40" y="28"/>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1620" name="Freeform 263"/>
              <p:cNvSpPr/>
              <p:nvPr/>
            </p:nvSpPr>
            <p:spPr bwMode="auto">
              <a:xfrm>
                <a:off x="2563" y="3094"/>
                <a:ext cx="50" cy="50"/>
              </a:xfrm>
              <a:custGeom>
                <a:avLst/>
                <a:gdLst>
                  <a:gd name="T0" fmla="*/ 50 w 50"/>
                  <a:gd name="T1" fmla="*/ 0 h 50"/>
                  <a:gd name="T2" fmla="*/ 50 w 50"/>
                  <a:gd name="T3" fmla="*/ 16 h 50"/>
                  <a:gd name="T4" fmla="*/ 0 w 50"/>
                  <a:gd name="T5" fmla="*/ 50 h 50"/>
                  <a:gd name="T6" fmla="*/ 0 w 50"/>
                  <a:gd name="T7" fmla="*/ 28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621" name="Freeform 264"/>
              <p:cNvSpPr/>
              <p:nvPr/>
            </p:nvSpPr>
            <p:spPr bwMode="auto">
              <a:xfrm>
                <a:off x="2495" y="3156"/>
                <a:ext cx="84" cy="82"/>
              </a:xfrm>
              <a:custGeom>
                <a:avLst/>
                <a:gdLst>
                  <a:gd name="T0" fmla="*/ 0 w 84"/>
                  <a:gd name="T1" fmla="*/ 54 h 82"/>
                  <a:gd name="T2" fmla="*/ 84 w 84"/>
                  <a:gd name="T3" fmla="*/ 0 h 82"/>
                  <a:gd name="T4" fmla="*/ 84 w 84"/>
                  <a:gd name="T5" fmla="*/ 18 h 82"/>
                  <a:gd name="T6" fmla="*/ 0 w 84"/>
                  <a:gd name="T7" fmla="*/ 82 h 82"/>
                  <a:gd name="T8" fmla="*/ 0 w 84"/>
                  <a:gd name="T9" fmla="*/ 54 h 82"/>
                </a:gdLst>
                <a:ahLst/>
                <a:cxnLst>
                  <a:cxn ang="0">
                    <a:pos x="T0" y="T1"/>
                  </a:cxn>
                  <a:cxn ang="0">
                    <a:pos x="T2" y="T3"/>
                  </a:cxn>
                  <a:cxn ang="0">
                    <a:pos x="T4" y="T5"/>
                  </a:cxn>
                  <a:cxn ang="0">
                    <a:pos x="T6" y="T7"/>
                  </a:cxn>
                  <a:cxn ang="0">
                    <a:pos x="T8" y="T9"/>
                  </a:cxn>
                </a:cxnLst>
                <a:rect l="0" t="0" r="r" b="b"/>
                <a:pathLst>
                  <a:path w="84" h="82">
                    <a:moveTo>
                      <a:pt x="0" y="54"/>
                    </a:moveTo>
                    <a:lnTo>
                      <a:pt x="84" y="0"/>
                    </a:lnTo>
                    <a:lnTo>
                      <a:pt x="84" y="18"/>
                    </a:lnTo>
                    <a:lnTo>
                      <a:pt x="0" y="82"/>
                    </a:lnTo>
                    <a:lnTo>
                      <a:pt x="0" y="54"/>
                    </a:lnTo>
                    <a:close/>
                  </a:path>
                </a:pathLst>
              </a:custGeom>
              <a:grpFill/>
              <a:ln>
                <a:noFill/>
              </a:ln>
            </p:spPr>
            <p:txBody>
              <a:bodyPr vert="horz" wrap="square" lIns="91440" tIns="45720" rIns="91440" bIns="45720" numCol="1" anchor="t" anchorCtr="0" compatLnSpc="1"/>
              <a:lstStyle/>
              <a:p>
                <a:endParaRPr lang="zh-CN" altLang="en-US"/>
              </a:p>
            </p:txBody>
          </p:sp>
          <p:sp>
            <p:nvSpPr>
              <p:cNvPr id="1622" name="Freeform 265"/>
              <p:cNvSpPr/>
              <p:nvPr/>
            </p:nvSpPr>
            <p:spPr bwMode="auto">
              <a:xfrm>
                <a:off x="2593" y="3132"/>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623" name="Freeform 266"/>
              <p:cNvSpPr/>
              <p:nvPr/>
            </p:nvSpPr>
            <p:spPr bwMode="auto">
              <a:xfrm>
                <a:off x="2459" y="3242"/>
                <a:ext cx="58" cy="75"/>
              </a:xfrm>
              <a:custGeom>
                <a:avLst/>
                <a:gdLst>
                  <a:gd name="T0" fmla="*/ 0 w 58"/>
                  <a:gd name="T1" fmla="*/ 42 h 75"/>
                  <a:gd name="T2" fmla="*/ 58 w 58"/>
                  <a:gd name="T3" fmla="*/ 0 h 75"/>
                  <a:gd name="T4" fmla="*/ 58 w 58"/>
                  <a:gd name="T5" fmla="*/ 26 h 75"/>
                  <a:gd name="T6" fmla="*/ 0 w 58"/>
                  <a:gd name="T7" fmla="*/ 75 h 75"/>
                  <a:gd name="T8" fmla="*/ 0 w 58"/>
                  <a:gd name="T9" fmla="*/ 42 h 75"/>
                </a:gdLst>
                <a:ahLst/>
                <a:cxnLst>
                  <a:cxn ang="0">
                    <a:pos x="T0" y="T1"/>
                  </a:cxn>
                  <a:cxn ang="0">
                    <a:pos x="T2" y="T3"/>
                  </a:cxn>
                  <a:cxn ang="0">
                    <a:pos x="T4" y="T5"/>
                  </a:cxn>
                  <a:cxn ang="0">
                    <a:pos x="T6" y="T7"/>
                  </a:cxn>
                  <a:cxn ang="0">
                    <a:pos x="T8" y="T9"/>
                  </a:cxn>
                </a:cxnLst>
                <a:rect l="0" t="0" r="r" b="b"/>
                <a:pathLst>
                  <a:path w="58" h="75">
                    <a:moveTo>
                      <a:pt x="0" y="42"/>
                    </a:moveTo>
                    <a:lnTo>
                      <a:pt x="58" y="0"/>
                    </a:lnTo>
                    <a:lnTo>
                      <a:pt x="58" y="26"/>
                    </a:lnTo>
                    <a:lnTo>
                      <a:pt x="0" y="75"/>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624" name="Freeform 267"/>
              <p:cNvSpPr/>
              <p:nvPr/>
            </p:nvSpPr>
            <p:spPr bwMode="auto">
              <a:xfrm>
                <a:off x="2565" y="3174"/>
                <a:ext cx="48" cy="54"/>
              </a:xfrm>
              <a:custGeom>
                <a:avLst/>
                <a:gdLst>
                  <a:gd name="T0" fmla="*/ 48 w 48"/>
                  <a:gd name="T1" fmla="*/ 0 h 54"/>
                  <a:gd name="T2" fmla="*/ 48 w 48"/>
                  <a:gd name="T3" fmla="*/ 16 h 54"/>
                  <a:gd name="T4" fmla="*/ 0 w 48"/>
                  <a:gd name="T5" fmla="*/ 54 h 54"/>
                  <a:gd name="T6" fmla="*/ 0 w 48"/>
                  <a:gd name="T7" fmla="*/ 3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lnTo>
                      <a:pt x="48" y="16"/>
                    </a:lnTo>
                    <a:lnTo>
                      <a:pt x="0" y="54"/>
                    </a:lnTo>
                    <a:lnTo>
                      <a:pt x="0" y="34"/>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625" name="Freeform 268"/>
              <p:cNvSpPr/>
              <p:nvPr/>
            </p:nvSpPr>
            <p:spPr bwMode="auto">
              <a:xfrm>
                <a:off x="2505" y="3252"/>
                <a:ext cx="58" cy="73"/>
              </a:xfrm>
              <a:custGeom>
                <a:avLst/>
                <a:gdLst>
                  <a:gd name="T0" fmla="*/ 58 w 58"/>
                  <a:gd name="T1" fmla="*/ 0 h 73"/>
                  <a:gd name="T2" fmla="*/ 58 w 58"/>
                  <a:gd name="T3" fmla="*/ 22 h 73"/>
                  <a:gd name="T4" fmla="*/ 0 w 58"/>
                  <a:gd name="T5" fmla="*/ 73 h 73"/>
                  <a:gd name="T6" fmla="*/ 0 w 58"/>
                  <a:gd name="T7" fmla="*/ 46 h 73"/>
                  <a:gd name="T8" fmla="*/ 58 w 58"/>
                  <a:gd name="T9" fmla="*/ 0 h 73"/>
                </a:gdLst>
                <a:ahLst/>
                <a:cxnLst>
                  <a:cxn ang="0">
                    <a:pos x="T0" y="T1"/>
                  </a:cxn>
                  <a:cxn ang="0">
                    <a:pos x="T2" y="T3"/>
                  </a:cxn>
                  <a:cxn ang="0">
                    <a:pos x="T4" y="T5"/>
                  </a:cxn>
                  <a:cxn ang="0">
                    <a:pos x="T6" y="T7"/>
                  </a:cxn>
                  <a:cxn ang="0">
                    <a:pos x="T8" y="T9"/>
                  </a:cxn>
                </a:cxnLst>
                <a:rect l="0" t="0" r="r" b="b"/>
                <a:pathLst>
                  <a:path w="58" h="73">
                    <a:moveTo>
                      <a:pt x="58" y="0"/>
                    </a:moveTo>
                    <a:lnTo>
                      <a:pt x="58" y="22"/>
                    </a:lnTo>
                    <a:lnTo>
                      <a:pt x="0" y="73"/>
                    </a:lnTo>
                    <a:lnTo>
                      <a:pt x="0" y="46"/>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626" name="Freeform 269"/>
              <p:cNvSpPr/>
              <p:nvPr/>
            </p:nvSpPr>
            <p:spPr bwMode="auto">
              <a:xfrm>
                <a:off x="2577" y="3214"/>
                <a:ext cx="36" cy="46"/>
              </a:xfrm>
              <a:custGeom>
                <a:avLst/>
                <a:gdLst>
                  <a:gd name="T0" fmla="*/ 36 w 36"/>
                  <a:gd name="T1" fmla="*/ 0 h 46"/>
                  <a:gd name="T2" fmla="*/ 36 w 36"/>
                  <a:gd name="T3" fmla="*/ 16 h 46"/>
                  <a:gd name="T4" fmla="*/ 0 w 36"/>
                  <a:gd name="T5" fmla="*/ 46 h 46"/>
                  <a:gd name="T6" fmla="*/ 0 w 36"/>
                  <a:gd name="T7" fmla="*/ 28 h 46"/>
                  <a:gd name="T8" fmla="*/ 36 w 36"/>
                  <a:gd name="T9" fmla="*/ 0 h 46"/>
                </a:gdLst>
                <a:ahLst/>
                <a:cxnLst>
                  <a:cxn ang="0">
                    <a:pos x="T0" y="T1"/>
                  </a:cxn>
                  <a:cxn ang="0">
                    <a:pos x="T2" y="T3"/>
                  </a:cxn>
                  <a:cxn ang="0">
                    <a:pos x="T4" y="T5"/>
                  </a:cxn>
                  <a:cxn ang="0">
                    <a:pos x="T6" y="T7"/>
                  </a:cxn>
                  <a:cxn ang="0">
                    <a:pos x="T8" y="T9"/>
                  </a:cxn>
                </a:cxnLst>
                <a:rect l="0" t="0" r="r" b="b"/>
                <a:pathLst>
                  <a:path w="36" h="46">
                    <a:moveTo>
                      <a:pt x="36" y="0"/>
                    </a:moveTo>
                    <a:lnTo>
                      <a:pt x="36" y="16"/>
                    </a:lnTo>
                    <a:lnTo>
                      <a:pt x="0" y="46"/>
                    </a:lnTo>
                    <a:lnTo>
                      <a:pt x="0" y="28"/>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27" name="Freeform 270"/>
              <p:cNvSpPr/>
              <p:nvPr/>
            </p:nvSpPr>
            <p:spPr bwMode="auto">
              <a:xfrm>
                <a:off x="2459" y="3371"/>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628" name="Freeform 271"/>
              <p:cNvSpPr/>
              <p:nvPr/>
            </p:nvSpPr>
            <p:spPr bwMode="auto">
              <a:xfrm>
                <a:off x="2491" y="3313"/>
                <a:ext cx="54" cy="72"/>
              </a:xfrm>
              <a:custGeom>
                <a:avLst/>
                <a:gdLst>
                  <a:gd name="T0" fmla="*/ 0 w 54"/>
                  <a:gd name="T1" fmla="*/ 44 h 72"/>
                  <a:gd name="T2" fmla="*/ 54 w 54"/>
                  <a:gd name="T3" fmla="*/ 0 h 72"/>
                  <a:gd name="T4" fmla="*/ 54 w 54"/>
                  <a:gd name="T5" fmla="*/ 22 h 72"/>
                  <a:gd name="T6" fmla="*/ 0 w 54"/>
                  <a:gd name="T7" fmla="*/ 72 h 72"/>
                  <a:gd name="T8" fmla="*/ 0 w 54"/>
                  <a:gd name="T9" fmla="*/ 44 h 72"/>
                </a:gdLst>
                <a:ahLst/>
                <a:cxnLst>
                  <a:cxn ang="0">
                    <a:pos x="T0" y="T1"/>
                  </a:cxn>
                  <a:cxn ang="0">
                    <a:pos x="T2" y="T3"/>
                  </a:cxn>
                  <a:cxn ang="0">
                    <a:pos x="T4" y="T5"/>
                  </a:cxn>
                  <a:cxn ang="0">
                    <a:pos x="T6" y="T7"/>
                  </a:cxn>
                  <a:cxn ang="0">
                    <a:pos x="T8" y="T9"/>
                  </a:cxn>
                </a:cxnLst>
                <a:rect l="0" t="0" r="r" b="b"/>
                <a:pathLst>
                  <a:path w="54" h="72">
                    <a:moveTo>
                      <a:pt x="0" y="44"/>
                    </a:moveTo>
                    <a:lnTo>
                      <a:pt x="54" y="0"/>
                    </a:lnTo>
                    <a:lnTo>
                      <a:pt x="54" y="22"/>
                    </a:lnTo>
                    <a:lnTo>
                      <a:pt x="0" y="72"/>
                    </a:lnTo>
                    <a:lnTo>
                      <a:pt x="0" y="44"/>
                    </a:lnTo>
                    <a:close/>
                  </a:path>
                </a:pathLst>
              </a:custGeom>
              <a:grpFill/>
              <a:ln>
                <a:noFill/>
              </a:ln>
            </p:spPr>
            <p:txBody>
              <a:bodyPr vert="horz" wrap="square" lIns="91440" tIns="45720" rIns="91440" bIns="45720" numCol="1" anchor="t" anchorCtr="0" compatLnSpc="1"/>
              <a:lstStyle/>
              <a:p>
                <a:endParaRPr lang="zh-CN" altLang="en-US"/>
              </a:p>
            </p:txBody>
          </p:sp>
          <p:sp>
            <p:nvSpPr>
              <p:cNvPr id="1629" name="Freeform 272"/>
              <p:cNvSpPr/>
              <p:nvPr/>
            </p:nvSpPr>
            <p:spPr bwMode="auto">
              <a:xfrm>
                <a:off x="2561" y="3254"/>
                <a:ext cx="52" cy="67"/>
              </a:xfrm>
              <a:custGeom>
                <a:avLst/>
                <a:gdLst>
                  <a:gd name="T0" fmla="*/ 52 w 52"/>
                  <a:gd name="T1" fmla="*/ 0 h 67"/>
                  <a:gd name="T2" fmla="*/ 52 w 52"/>
                  <a:gd name="T3" fmla="*/ 16 h 67"/>
                  <a:gd name="T4" fmla="*/ 0 w 52"/>
                  <a:gd name="T5" fmla="*/ 67 h 67"/>
                  <a:gd name="T6" fmla="*/ 0 w 52"/>
                  <a:gd name="T7" fmla="*/ 44 h 67"/>
                  <a:gd name="T8" fmla="*/ 52 w 52"/>
                  <a:gd name="T9" fmla="*/ 0 h 67"/>
                </a:gdLst>
                <a:ahLst/>
                <a:cxnLst>
                  <a:cxn ang="0">
                    <a:pos x="T0" y="T1"/>
                  </a:cxn>
                  <a:cxn ang="0">
                    <a:pos x="T2" y="T3"/>
                  </a:cxn>
                  <a:cxn ang="0">
                    <a:pos x="T4" y="T5"/>
                  </a:cxn>
                  <a:cxn ang="0">
                    <a:pos x="T6" y="T7"/>
                  </a:cxn>
                  <a:cxn ang="0">
                    <a:pos x="T8" y="T9"/>
                  </a:cxn>
                </a:cxnLst>
                <a:rect l="0" t="0" r="r" b="b"/>
                <a:pathLst>
                  <a:path w="52" h="67">
                    <a:moveTo>
                      <a:pt x="52" y="0"/>
                    </a:moveTo>
                    <a:lnTo>
                      <a:pt x="52" y="16"/>
                    </a:lnTo>
                    <a:lnTo>
                      <a:pt x="0" y="67"/>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30" name="Freeform 273"/>
              <p:cNvSpPr/>
              <p:nvPr/>
            </p:nvSpPr>
            <p:spPr bwMode="auto">
              <a:xfrm>
                <a:off x="2459" y="3403"/>
                <a:ext cx="36" cy="66"/>
              </a:xfrm>
              <a:custGeom>
                <a:avLst/>
                <a:gdLst>
                  <a:gd name="T0" fmla="*/ 0 w 36"/>
                  <a:gd name="T1" fmla="*/ 34 h 66"/>
                  <a:gd name="T2" fmla="*/ 36 w 36"/>
                  <a:gd name="T3" fmla="*/ 0 h 66"/>
                  <a:gd name="T4" fmla="*/ 36 w 36"/>
                  <a:gd name="T5" fmla="*/ 28 h 66"/>
                  <a:gd name="T6" fmla="*/ 0 w 36"/>
                  <a:gd name="T7" fmla="*/ 66 h 66"/>
                  <a:gd name="T8" fmla="*/ 0 w 36"/>
                  <a:gd name="T9" fmla="*/ 34 h 66"/>
                </a:gdLst>
                <a:ahLst/>
                <a:cxnLst>
                  <a:cxn ang="0">
                    <a:pos x="T0" y="T1"/>
                  </a:cxn>
                  <a:cxn ang="0">
                    <a:pos x="T2" y="T3"/>
                  </a:cxn>
                  <a:cxn ang="0">
                    <a:pos x="T4" y="T5"/>
                  </a:cxn>
                  <a:cxn ang="0">
                    <a:pos x="T6" y="T7"/>
                  </a:cxn>
                  <a:cxn ang="0">
                    <a:pos x="T8" y="T9"/>
                  </a:cxn>
                </a:cxnLst>
                <a:rect l="0" t="0" r="r" b="b"/>
                <a:pathLst>
                  <a:path w="36" h="66">
                    <a:moveTo>
                      <a:pt x="0" y="34"/>
                    </a:moveTo>
                    <a:lnTo>
                      <a:pt x="36" y="0"/>
                    </a:lnTo>
                    <a:lnTo>
                      <a:pt x="36"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631" name="Freeform 274"/>
              <p:cNvSpPr/>
              <p:nvPr/>
            </p:nvSpPr>
            <p:spPr bwMode="auto">
              <a:xfrm>
                <a:off x="2541" y="3337"/>
                <a:ext cx="30" cy="48"/>
              </a:xfrm>
              <a:custGeom>
                <a:avLst/>
                <a:gdLst>
                  <a:gd name="T0" fmla="*/ 30 w 30"/>
                  <a:gd name="T1" fmla="*/ 0 h 48"/>
                  <a:gd name="T2" fmla="*/ 30 w 30"/>
                  <a:gd name="T3" fmla="*/ 20 h 48"/>
                  <a:gd name="T4" fmla="*/ 0 w 30"/>
                  <a:gd name="T5" fmla="*/ 48 h 48"/>
                  <a:gd name="T6" fmla="*/ 0 w 30"/>
                  <a:gd name="T7" fmla="*/ 26 h 48"/>
                  <a:gd name="T8" fmla="*/ 30 w 30"/>
                  <a:gd name="T9" fmla="*/ 0 h 48"/>
                </a:gdLst>
                <a:ahLst/>
                <a:cxnLst>
                  <a:cxn ang="0">
                    <a:pos x="T0" y="T1"/>
                  </a:cxn>
                  <a:cxn ang="0">
                    <a:pos x="T2" y="T3"/>
                  </a:cxn>
                  <a:cxn ang="0">
                    <a:pos x="T4" y="T5"/>
                  </a:cxn>
                  <a:cxn ang="0">
                    <a:pos x="T6" y="T7"/>
                  </a:cxn>
                  <a:cxn ang="0">
                    <a:pos x="T8" y="T9"/>
                  </a:cxn>
                </a:cxnLst>
                <a:rect l="0" t="0" r="r" b="b"/>
                <a:pathLst>
                  <a:path w="30" h="48">
                    <a:moveTo>
                      <a:pt x="30" y="0"/>
                    </a:moveTo>
                    <a:lnTo>
                      <a:pt x="30" y="20"/>
                    </a:lnTo>
                    <a:lnTo>
                      <a:pt x="0" y="48"/>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32" name="Freeform 275"/>
              <p:cNvSpPr/>
              <p:nvPr/>
            </p:nvSpPr>
            <p:spPr bwMode="auto">
              <a:xfrm>
                <a:off x="2585" y="3298"/>
                <a:ext cx="28" cy="43"/>
              </a:xfrm>
              <a:custGeom>
                <a:avLst/>
                <a:gdLst>
                  <a:gd name="T0" fmla="*/ 28 w 28"/>
                  <a:gd name="T1" fmla="*/ 0 h 43"/>
                  <a:gd name="T2" fmla="*/ 28 w 28"/>
                  <a:gd name="T3" fmla="*/ 15 h 43"/>
                  <a:gd name="T4" fmla="*/ 0 w 28"/>
                  <a:gd name="T5" fmla="*/ 43 h 43"/>
                  <a:gd name="T6" fmla="*/ 0 w 28"/>
                  <a:gd name="T7" fmla="*/ 25 h 43"/>
                  <a:gd name="T8" fmla="*/ 28 w 28"/>
                  <a:gd name="T9" fmla="*/ 0 h 43"/>
                </a:gdLst>
                <a:ahLst/>
                <a:cxnLst>
                  <a:cxn ang="0">
                    <a:pos x="T0" y="T1"/>
                  </a:cxn>
                  <a:cxn ang="0">
                    <a:pos x="T2" y="T3"/>
                  </a:cxn>
                  <a:cxn ang="0">
                    <a:pos x="T4" y="T5"/>
                  </a:cxn>
                  <a:cxn ang="0">
                    <a:pos x="T6" y="T7"/>
                  </a:cxn>
                  <a:cxn ang="0">
                    <a:pos x="T8" y="T9"/>
                  </a:cxn>
                </a:cxnLst>
                <a:rect l="0" t="0" r="r" b="b"/>
                <a:pathLst>
                  <a:path w="28" h="43">
                    <a:moveTo>
                      <a:pt x="28" y="0"/>
                    </a:moveTo>
                    <a:lnTo>
                      <a:pt x="28" y="15"/>
                    </a:lnTo>
                    <a:lnTo>
                      <a:pt x="0" y="43"/>
                    </a:lnTo>
                    <a:lnTo>
                      <a:pt x="0" y="25"/>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33" name="Freeform 276"/>
              <p:cNvSpPr/>
              <p:nvPr/>
            </p:nvSpPr>
            <p:spPr bwMode="auto">
              <a:xfrm>
                <a:off x="2459" y="3461"/>
                <a:ext cx="26" cy="56"/>
              </a:xfrm>
              <a:custGeom>
                <a:avLst/>
                <a:gdLst>
                  <a:gd name="T0" fmla="*/ 0 w 26"/>
                  <a:gd name="T1" fmla="*/ 26 h 56"/>
                  <a:gd name="T2" fmla="*/ 26 w 26"/>
                  <a:gd name="T3" fmla="*/ 0 h 56"/>
                  <a:gd name="T4" fmla="*/ 26 w 26"/>
                  <a:gd name="T5" fmla="*/ 28 h 56"/>
                  <a:gd name="T6" fmla="*/ 0 w 26"/>
                  <a:gd name="T7" fmla="*/ 56 h 56"/>
                  <a:gd name="T8" fmla="*/ 0 w 26"/>
                  <a:gd name="T9" fmla="*/ 26 h 56"/>
                </a:gdLst>
                <a:ahLst/>
                <a:cxnLst>
                  <a:cxn ang="0">
                    <a:pos x="T0" y="T1"/>
                  </a:cxn>
                  <a:cxn ang="0">
                    <a:pos x="T2" y="T3"/>
                  </a:cxn>
                  <a:cxn ang="0">
                    <a:pos x="T4" y="T5"/>
                  </a:cxn>
                  <a:cxn ang="0">
                    <a:pos x="T6" y="T7"/>
                  </a:cxn>
                  <a:cxn ang="0">
                    <a:pos x="T8" y="T9"/>
                  </a:cxn>
                </a:cxnLst>
                <a:rect l="0" t="0" r="r" b="b"/>
                <a:pathLst>
                  <a:path w="26" h="56">
                    <a:moveTo>
                      <a:pt x="0" y="26"/>
                    </a:moveTo>
                    <a:lnTo>
                      <a:pt x="26" y="0"/>
                    </a:lnTo>
                    <a:lnTo>
                      <a:pt x="26"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34" name="Freeform 277"/>
              <p:cNvSpPr/>
              <p:nvPr/>
            </p:nvSpPr>
            <p:spPr bwMode="auto">
              <a:xfrm>
                <a:off x="2501" y="3389"/>
                <a:ext cx="56" cy="84"/>
              </a:xfrm>
              <a:custGeom>
                <a:avLst/>
                <a:gdLst>
                  <a:gd name="T0" fmla="*/ 56 w 56"/>
                  <a:gd name="T1" fmla="*/ 0 h 84"/>
                  <a:gd name="T2" fmla="*/ 56 w 56"/>
                  <a:gd name="T3" fmla="*/ 22 h 84"/>
                  <a:gd name="T4" fmla="*/ 0 w 56"/>
                  <a:gd name="T5" fmla="*/ 84 h 84"/>
                  <a:gd name="T6" fmla="*/ 0 w 56"/>
                  <a:gd name="T7" fmla="*/ 56 h 84"/>
                  <a:gd name="T8" fmla="*/ 56 w 56"/>
                  <a:gd name="T9" fmla="*/ 0 h 84"/>
                </a:gdLst>
                <a:ahLst/>
                <a:cxnLst>
                  <a:cxn ang="0">
                    <a:pos x="T0" y="T1"/>
                  </a:cxn>
                  <a:cxn ang="0">
                    <a:pos x="T2" y="T3"/>
                  </a:cxn>
                  <a:cxn ang="0">
                    <a:pos x="T4" y="T5"/>
                  </a:cxn>
                  <a:cxn ang="0">
                    <a:pos x="T6" y="T7"/>
                  </a:cxn>
                  <a:cxn ang="0">
                    <a:pos x="T8" y="T9"/>
                  </a:cxn>
                </a:cxnLst>
                <a:rect l="0" t="0" r="r" b="b"/>
                <a:pathLst>
                  <a:path w="56" h="84">
                    <a:moveTo>
                      <a:pt x="56" y="0"/>
                    </a:moveTo>
                    <a:lnTo>
                      <a:pt x="56" y="22"/>
                    </a:lnTo>
                    <a:lnTo>
                      <a:pt x="0" y="84"/>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635" name="Freeform 278"/>
              <p:cNvSpPr/>
              <p:nvPr/>
            </p:nvSpPr>
            <p:spPr bwMode="auto">
              <a:xfrm>
                <a:off x="2573" y="3337"/>
                <a:ext cx="40" cy="58"/>
              </a:xfrm>
              <a:custGeom>
                <a:avLst/>
                <a:gdLst>
                  <a:gd name="T0" fmla="*/ 40 w 40"/>
                  <a:gd name="T1" fmla="*/ 0 h 58"/>
                  <a:gd name="T2" fmla="*/ 40 w 40"/>
                  <a:gd name="T3" fmla="*/ 16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6"/>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636" name="Freeform 279"/>
              <p:cNvSpPr/>
              <p:nvPr/>
            </p:nvSpPr>
            <p:spPr bwMode="auto">
              <a:xfrm>
                <a:off x="2601" y="3379"/>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637" name="Freeform 280"/>
              <p:cNvSpPr/>
              <p:nvPr/>
            </p:nvSpPr>
            <p:spPr bwMode="auto">
              <a:xfrm>
                <a:off x="2489" y="3529"/>
                <a:ext cx="22" cy="52"/>
              </a:xfrm>
              <a:custGeom>
                <a:avLst/>
                <a:gdLst>
                  <a:gd name="T0" fmla="*/ 22 w 22"/>
                  <a:gd name="T1" fmla="*/ 0 h 52"/>
                  <a:gd name="T2" fmla="*/ 22 w 22"/>
                  <a:gd name="T3" fmla="*/ 26 h 52"/>
                  <a:gd name="T4" fmla="*/ 0 w 22"/>
                  <a:gd name="T5" fmla="*/ 52 h 52"/>
                  <a:gd name="T6" fmla="*/ 0 w 22"/>
                  <a:gd name="T7" fmla="*/ 24 h 52"/>
                  <a:gd name="T8" fmla="*/ 22 w 22"/>
                  <a:gd name="T9" fmla="*/ 0 h 52"/>
                </a:gdLst>
                <a:ahLst/>
                <a:cxnLst>
                  <a:cxn ang="0">
                    <a:pos x="T0" y="T1"/>
                  </a:cxn>
                  <a:cxn ang="0">
                    <a:pos x="T2" y="T3"/>
                  </a:cxn>
                  <a:cxn ang="0">
                    <a:pos x="T4" y="T5"/>
                  </a:cxn>
                  <a:cxn ang="0">
                    <a:pos x="T6" y="T7"/>
                  </a:cxn>
                  <a:cxn ang="0">
                    <a:pos x="T8" y="T9"/>
                  </a:cxn>
                </a:cxnLst>
                <a:rect l="0" t="0" r="r" b="b"/>
                <a:pathLst>
                  <a:path w="22" h="52">
                    <a:moveTo>
                      <a:pt x="22" y="0"/>
                    </a:moveTo>
                    <a:lnTo>
                      <a:pt x="22" y="26"/>
                    </a:lnTo>
                    <a:lnTo>
                      <a:pt x="0" y="52"/>
                    </a:lnTo>
                    <a:lnTo>
                      <a:pt x="0" y="24"/>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638" name="Freeform 281"/>
              <p:cNvSpPr/>
              <p:nvPr/>
            </p:nvSpPr>
            <p:spPr bwMode="auto">
              <a:xfrm>
                <a:off x="2527" y="3419"/>
                <a:ext cx="86" cy="118"/>
              </a:xfrm>
              <a:custGeom>
                <a:avLst/>
                <a:gdLst>
                  <a:gd name="T0" fmla="*/ 86 w 86"/>
                  <a:gd name="T1" fmla="*/ 0 h 118"/>
                  <a:gd name="T2" fmla="*/ 86 w 86"/>
                  <a:gd name="T3" fmla="*/ 14 h 118"/>
                  <a:gd name="T4" fmla="*/ 0 w 86"/>
                  <a:gd name="T5" fmla="*/ 118 h 118"/>
                  <a:gd name="T6" fmla="*/ 0 w 86"/>
                  <a:gd name="T7" fmla="*/ 92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4"/>
                    </a:lnTo>
                    <a:lnTo>
                      <a:pt x="0" y="118"/>
                    </a:lnTo>
                    <a:lnTo>
                      <a:pt x="0" y="92"/>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639" name="Freeform 282"/>
              <p:cNvSpPr/>
              <p:nvPr/>
            </p:nvSpPr>
            <p:spPr bwMode="auto">
              <a:xfrm>
                <a:off x="2561" y="3461"/>
                <a:ext cx="52" cy="78"/>
              </a:xfrm>
              <a:custGeom>
                <a:avLst/>
                <a:gdLst>
                  <a:gd name="T0" fmla="*/ 52 w 52"/>
                  <a:gd name="T1" fmla="*/ 0 h 78"/>
                  <a:gd name="T2" fmla="*/ 52 w 52"/>
                  <a:gd name="T3" fmla="*/ 14 h 78"/>
                  <a:gd name="T4" fmla="*/ 0 w 52"/>
                  <a:gd name="T5" fmla="*/ 78 h 78"/>
                  <a:gd name="T6" fmla="*/ 0 w 52"/>
                  <a:gd name="T7" fmla="*/ 58 h 78"/>
                  <a:gd name="T8" fmla="*/ 52 w 52"/>
                  <a:gd name="T9" fmla="*/ 0 h 78"/>
                </a:gdLst>
                <a:ahLst/>
                <a:cxnLst>
                  <a:cxn ang="0">
                    <a:pos x="T0" y="T1"/>
                  </a:cxn>
                  <a:cxn ang="0">
                    <a:pos x="T2" y="T3"/>
                  </a:cxn>
                  <a:cxn ang="0">
                    <a:pos x="T4" y="T5"/>
                  </a:cxn>
                  <a:cxn ang="0">
                    <a:pos x="T6" y="T7"/>
                  </a:cxn>
                  <a:cxn ang="0">
                    <a:pos x="T8" y="T9"/>
                  </a:cxn>
                </a:cxnLst>
                <a:rect l="0" t="0" r="r" b="b"/>
                <a:pathLst>
                  <a:path w="52" h="78">
                    <a:moveTo>
                      <a:pt x="52" y="0"/>
                    </a:moveTo>
                    <a:lnTo>
                      <a:pt x="52" y="14"/>
                    </a:lnTo>
                    <a:lnTo>
                      <a:pt x="0" y="78"/>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40" name="Rectangle 283"/>
              <p:cNvSpPr>
                <a:spLocks noChangeArrowheads="1"/>
              </p:cNvSpPr>
              <p:nvPr/>
            </p:nvSpPr>
            <p:spPr bwMode="auto">
              <a:xfrm>
                <a:off x="2563" y="294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641" name="Rectangle 284"/>
              <p:cNvSpPr>
                <a:spLocks noChangeArrowheads="1"/>
              </p:cNvSpPr>
              <p:nvPr/>
            </p:nvSpPr>
            <p:spPr bwMode="auto">
              <a:xfrm>
                <a:off x="3511"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2" name="Rectangle 285"/>
              <p:cNvSpPr>
                <a:spLocks noChangeArrowheads="1"/>
              </p:cNvSpPr>
              <p:nvPr/>
            </p:nvSpPr>
            <p:spPr bwMode="auto">
              <a:xfrm>
                <a:off x="3613"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3" name="Rectangle 286"/>
              <p:cNvSpPr>
                <a:spLocks noChangeArrowheads="1"/>
              </p:cNvSpPr>
              <p:nvPr/>
            </p:nvSpPr>
            <p:spPr bwMode="auto">
              <a:xfrm>
                <a:off x="3713"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4" name="Rectangle 287"/>
              <p:cNvSpPr>
                <a:spLocks noChangeArrowheads="1"/>
              </p:cNvSpPr>
              <p:nvPr/>
            </p:nvSpPr>
            <p:spPr bwMode="auto">
              <a:xfrm>
                <a:off x="3815"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5" name="Rectangle 288"/>
              <p:cNvSpPr>
                <a:spLocks noChangeArrowheads="1"/>
              </p:cNvSpPr>
              <p:nvPr/>
            </p:nvSpPr>
            <p:spPr bwMode="auto">
              <a:xfrm>
                <a:off x="39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6" name="Rectangle 289"/>
              <p:cNvSpPr>
                <a:spLocks noChangeArrowheads="1"/>
              </p:cNvSpPr>
              <p:nvPr/>
            </p:nvSpPr>
            <p:spPr bwMode="auto">
              <a:xfrm>
                <a:off x="3511"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7" name="Rectangle 290"/>
              <p:cNvSpPr>
                <a:spLocks noChangeArrowheads="1"/>
              </p:cNvSpPr>
              <p:nvPr/>
            </p:nvSpPr>
            <p:spPr bwMode="auto">
              <a:xfrm>
                <a:off x="3613"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8" name="Rectangle 291"/>
              <p:cNvSpPr>
                <a:spLocks noChangeArrowheads="1"/>
              </p:cNvSpPr>
              <p:nvPr/>
            </p:nvSpPr>
            <p:spPr bwMode="auto">
              <a:xfrm>
                <a:off x="3713"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9" name="Rectangle 292"/>
              <p:cNvSpPr>
                <a:spLocks noChangeArrowheads="1"/>
              </p:cNvSpPr>
              <p:nvPr/>
            </p:nvSpPr>
            <p:spPr bwMode="auto">
              <a:xfrm>
                <a:off x="3815"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0" name="Rectangle 293"/>
              <p:cNvSpPr>
                <a:spLocks noChangeArrowheads="1"/>
              </p:cNvSpPr>
              <p:nvPr/>
            </p:nvSpPr>
            <p:spPr bwMode="auto">
              <a:xfrm>
                <a:off x="3511"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1" name="Rectangle 294"/>
              <p:cNvSpPr>
                <a:spLocks noChangeArrowheads="1"/>
              </p:cNvSpPr>
              <p:nvPr/>
            </p:nvSpPr>
            <p:spPr bwMode="auto">
              <a:xfrm>
                <a:off x="3713"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2" name="Rectangle 295"/>
              <p:cNvSpPr>
                <a:spLocks noChangeArrowheads="1"/>
              </p:cNvSpPr>
              <p:nvPr/>
            </p:nvSpPr>
            <p:spPr bwMode="auto">
              <a:xfrm>
                <a:off x="3815"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3" name="Rectangle 296"/>
              <p:cNvSpPr>
                <a:spLocks noChangeArrowheads="1"/>
              </p:cNvSpPr>
              <p:nvPr/>
            </p:nvSpPr>
            <p:spPr bwMode="auto">
              <a:xfrm>
                <a:off x="3918"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4" name="Rectangle 297"/>
              <p:cNvSpPr>
                <a:spLocks noChangeArrowheads="1"/>
              </p:cNvSpPr>
              <p:nvPr/>
            </p:nvSpPr>
            <p:spPr bwMode="auto">
              <a:xfrm>
                <a:off x="3511"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5" name="Rectangle 298"/>
              <p:cNvSpPr>
                <a:spLocks noChangeArrowheads="1"/>
              </p:cNvSpPr>
              <p:nvPr/>
            </p:nvSpPr>
            <p:spPr bwMode="auto">
              <a:xfrm>
                <a:off x="3613"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6" name="Rectangle 299"/>
              <p:cNvSpPr>
                <a:spLocks noChangeArrowheads="1"/>
              </p:cNvSpPr>
              <p:nvPr/>
            </p:nvSpPr>
            <p:spPr bwMode="auto">
              <a:xfrm>
                <a:off x="3713"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7" name="Rectangle 300"/>
              <p:cNvSpPr>
                <a:spLocks noChangeArrowheads="1"/>
              </p:cNvSpPr>
              <p:nvPr/>
            </p:nvSpPr>
            <p:spPr bwMode="auto">
              <a:xfrm>
                <a:off x="3815"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8" name="Rectangle 301"/>
              <p:cNvSpPr>
                <a:spLocks noChangeArrowheads="1"/>
              </p:cNvSpPr>
              <p:nvPr/>
            </p:nvSpPr>
            <p:spPr bwMode="auto">
              <a:xfrm>
                <a:off x="39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9" name="Rectangle 302"/>
              <p:cNvSpPr>
                <a:spLocks noChangeArrowheads="1"/>
              </p:cNvSpPr>
              <p:nvPr/>
            </p:nvSpPr>
            <p:spPr bwMode="auto">
              <a:xfrm>
                <a:off x="3511"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0" name="Rectangle 303"/>
              <p:cNvSpPr>
                <a:spLocks noChangeArrowheads="1"/>
              </p:cNvSpPr>
              <p:nvPr/>
            </p:nvSpPr>
            <p:spPr bwMode="auto">
              <a:xfrm>
                <a:off x="3613"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1" name="Rectangle 304"/>
              <p:cNvSpPr>
                <a:spLocks noChangeArrowheads="1"/>
              </p:cNvSpPr>
              <p:nvPr/>
            </p:nvSpPr>
            <p:spPr bwMode="auto">
              <a:xfrm>
                <a:off x="3713"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2" name="Rectangle 305"/>
              <p:cNvSpPr>
                <a:spLocks noChangeArrowheads="1"/>
              </p:cNvSpPr>
              <p:nvPr/>
            </p:nvSpPr>
            <p:spPr bwMode="auto">
              <a:xfrm>
                <a:off x="3815"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3" name="Rectangle 306"/>
              <p:cNvSpPr>
                <a:spLocks noChangeArrowheads="1"/>
              </p:cNvSpPr>
              <p:nvPr/>
            </p:nvSpPr>
            <p:spPr bwMode="auto">
              <a:xfrm>
                <a:off x="39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4" name="Rectangle 307"/>
              <p:cNvSpPr>
                <a:spLocks noChangeArrowheads="1"/>
              </p:cNvSpPr>
              <p:nvPr/>
            </p:nvSpPr>
            <p:spPr bwMode="auto">
              <a:xfrm>
                <a:off x="3511"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5" name="Rectangle 308"/>
              <p:cNvSpPr>
                <a:spLocks noChangeArrowheads="1"/>
              </p:cNvSpPr>
              <p:nvPr/>
            </p:nvSpPr>
            <p:spPr bwMode="auto">
              <a:xfrm>
                <a:off x="3613"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6" name="Rectangle 309"/>
              <p:cNvSpPr>
                <a:spLocks noChangeArrowheads="1"/>
              </p:cNvSpPr>
              <p:nvPr/>
            </p:nvSpPr>
            <p:spPr bwMode="auto">
              <a:xfrm>
                <a:off x="3713"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7" name="Rectangle 310"/>
              <p:cNvSpPr>
                <a:spLocks noChangeArrowheads="1"/>
              </p:cNvSpPr>
              <p:nvPr/>
            </p:nvSpPr>
            <p:spPr bwMode="auto">
              <a:xfrm>
                <a:off x="39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8" name="Rectangle 311"/>
              <p:cNvSpPr>
                <a:spLocks noChangeArrowheads="1"/>
              </p:cNvSpPr>
              <p:nvPr/>
            </p:nvSpPr>
            <p:spPr bwMode="auto">
              <a:xfrm>
                <a:off x="3511"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9" name="Rectangle 312"/>
              <p:cNvSpPr>
                <a:spLocks noChangeArrowheads="1"/>
              </p:cNvSpPr>
              <p:nvPr/>
            </p:nvSpPr>
            <p:spPr bwMode="auto">
              <a:xfrm>
                <a:off x="3713"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0" name="Rectangle 313"/>
              <p:cNvSpPr>
                <a:spLocks noChangeArrowheads="1"/>
              </p:cNvSpPr>
              <p:nvPr/>
            </p:nvSpPr>
            <p:spPr bwMode="auto">
              <a:xfrm>
                <a:off x="3815"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1" name="Rectangle 314"/>
              <p:cNvSpPr>
                <a:spLocks noChangeArrowheads="1"/>
              </p:cNvSpPr>
              <p:nvPr/>
            </p:nvSpPr>
            <p:spPr bwMode="auto">
              <a:xfrm>
                <a:off x="39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2" name="Rectangle 315"/>
              <p:cNvSpPr>
                <a:spLocks noChangeArrowheads="1"/>
              </p:cNvSpPr>
              <p:nvPr/>
            </p:nvSpPr>
            <p:spPr bwMode="auto">
              <a:xfrm>
                <a:off x="3511"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3" name="Rectangle 316"/>
              <p:cNvSpPr>
                <a:spLocks noChangeArrowheads="1"/>
              </p:cNvSpPr>
              <p:nvPr/>
            </p:nvSpPr>
            <p:spPr bwMode="auto">
              <a:xfrm>
                <a:off x="3613"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4" name="Rectangle 317"/>
              <p:cNvSpPr>
                <a:spLocks noChangeArrowheads="1"/>
              </p:cNvSpPr>
              <p:nvPr/>
            </p:nvSpPr>
            <p:spPr bwMode="auto">
              <a:xfrm>
                <a:off x="3713"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5" name="Rectangle 318"/>
              <p:cNvSpPr>
                <a:spLocks noChangeArrowheads="1"/>
              </p:cNvSpPr>
              <p:nvPr/>
            </p:nvSpPr>
            <p:spPr bwMode="auto">
              <a:xfrm>
                <a:off x="3815"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6" name="Rectangle 319"/>
              <p:cNvSpPr>
                <a:spLocks noChangeArrowheads="1"/>
              </p:cNvSpPr>
              <p:nvPr/>
            </p:nvSpPr>
            <p:spPr bwMode="auto">
              <a:xfrm>
                <a:off x="39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7" name="Rectangle 320"/>
              <p:cNvSpPr>
                <a:spLocks noChangeArrowheads="1"/>
              </p:cNvSpPr>
              <p:nvPr/>
            </p:nvSpPr>
            <p:spPr bwMode="auto">
              <a:xfrm>
                <a:off x="3511"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8" name="Rectangle 321"/>
              <p:cNvSpPr>
                <a:spLocks noChangeArrowheads="1"/>
              </p:cNvSpPr>
              <p:nvPr/>
            </p:nvSpPr>
            <p:spPr bwMode="auto">
              <a:xfrm>
                <a:off x="3613"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9" name="Rectangle 322"/>
              <p:cNvSpPr>
                <a:spLocks noChangeArrowheads="1"/>
              </p:cNvSpPr>
              <p:nvPr/>
            </p:nvSpPr>
            <p:spPr bwMode="auto">
              <a:xfrm>
                <a:off x="3713"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0" name="Rectangle 323"/>
              <p:cNvSpPr>
                <a:spLocks noChangeArrowheads="1"/>
              </p:cNvSpPr>
              <p:nvPr/>
            </p:nvSpPr>
            <p:spPr bwMode="auto">
              <a:xfrm>
                <a:off x="3815"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1" name="Rectangle 324"/>
              <p:cNvSpPr>
                <a:spLocks noChangeArrowheads="1"/>
              </p:cNvSpPr>
              <p:nvPr/>
            </p:nvSpPr>
            <p:spPr bwMode="auto">
              <a:xfrm>
                <a:off x="3918"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2" name="Rectangle 325"/>
              <p:cNvSpPr>
                <a:spLocks noChangeArrowheads="1"/>
              </p:cNvSpPr>
              <p:nvPr/>
            </p:nvSpPr>
            <p:spPr bwMode="auto">
              <a:xfrm>
                <a:off x="3511"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3" name="Rectangle 326"/>
              <p:cNvSpPr>
                <a:spLocks noChangeArrowheads="1"/>
              </p:cNvSpPr>
              <p:nvPr/>
            </p:nvSpPr>
            <p:spPr bwMode="auto">
              <a:xfrm>
                <a:off x="3613"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4" name="Rectangle 327"/>
              <p:cNvSpPr>
                <a:spLocks noChangeArrowheads="1"/>
              </p:cNvSpPr>
              <p:nvPr/>
            </p:nvSpPr>
            <p:spPr bwMode="auto">
              <a:xfrm>
                <a:off x="3815"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5" name="Rectangle 328"/>
              <p:cNvSpPr>
                <a:spLocks noChangeArrowheads="1"/>
              </p:cNvSpPr>
              <p:nvPr/>
            </p:nvSpPr>
            <p:spPr bwMode="auto">
              <a:xfrm>
                <a:off x="39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6" name="Rectangle 329"/>
              <p:cNvSpPr>
                <a:spLocks noChangeArrowheads="1"/>
              </p:cNvSpPr>
              <p:nvPr/>
            </p:nvSpPr>
            <p:spPr bwMode="auto">
              <a:xfrm>
                <a:off x="3511"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7" name="Rectangle 330"/>
              <p:cNvSpPr>
                <a:spLocks noChangeArrowheads="1"/>
              </p:cNvSpPr>
              <p:nvPr/>
            </p:nvSpPr>
            <p:spPr bwMode="auto">
              <a:xfrm>
                <a:off x="3613"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8" name="Rectangle 331"/>
              <p:cNvSpPr>
                <a:spLocks noChangeArrowheads="1"/>
              </p:cNvSpPr>
              <p:nvPr/>
            </p:nvSpPr>
            <p:spPr bwMode="auto">
              <a:xfrm>
                <a:off x="3713"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9" name="Rectangle 332"/>
              <p:cNvSpPr>
                <a:spLocks noChangeArrowheads="1"/>
              </p:cNvSpPr>
              <p:nvPr/>
            </p:nvSpPr>
            <p:spPr bwMode="auto">
              <a:xfrm>
                <a:off x="3815"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0" name="Rectangle 333"/>
              <p:cNvSpPr>
                <a:spLocks noChangeArrowheads="1"/>
              </p:cNvSpPr>
              <p:nvPr/>
            </p:nvSpPr>
            <p:spPr bwMode="auto">
              <a:xfrm>
                <a:off x="39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1" name="Rectangle 334"/>
              <p:cNvSpPr>
                <a:spLocks noChangeArrowheads="1"/>
              </p:cNvSpPr>
              <p:nvPr/>
            </p:nvSpPr>
            <p:spPr bwMode="auto">
              <a:xfrm>
                <a:off x="3511"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2" name="Rectangle 335"/>
              <p:cNvSpPr>
                <a:spLocks noChangeArrowheads="1"/>
              </p:cNvSpPr>
              <p:nvPr/>
            </p:nvSpPr>
            <p:spPr bwMode="auto">
              <a:xfrm>
                <a:off x="3613"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3" name="Rectangle 336"/>
              <p:cNvSpPr>
                <a:spLocks noChangeArrowheads="1"/>
              </p:cNvSpPr>
              <p:nvPr/>
            </p:nvSpPr>
            <p:spPr bwMode="auto">
              <a:xfrm>
                <a:off x="3713"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4" name="Rectangle 337"/>
              <p:cNvSpPr>
                <a:spLocks noChangeArrowheads="1"/>
              </p:cNvSpPr>
              <p:nvPr/>
            </p:nvSpPr>
            <p:spPr bwMode="auto">
              <a:xfrm>
                <a:off x="3815"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5" name="Rectangle 338"/>
              <p:cNvSpPr>
                <a:spLocks noChangeArrowheads="1"/>
              </p:cNvSpPr>
              <p:nvPr/>
            </p:nvSpPr>
            <p:spPr bwMode="auto">
              <a:xfrm>
                <a:off x="3511"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6" name="Rectangle 339"/>
              <p:cNvSpPr>
                <a:spLocks noChangeArrowheads="1"/>
              </p:cNvSpPr>
              <p:nvPr/>
            </p:nvSpPr>
            <p:spPr bwMode="auto">
              <a:xfrm>
                <a:off x="3613"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7" name="Rectangle 340"/>
              <p:cNvSpPr>
                <a:spLocks noChangeArrowheads="1"/>
              </p:cNvSpPr>
              <p:nvPr/>
            </p:nvSpPr>
            <p:spPr bwMode="auto">
              <a:xfrm>
                <a:off x="3815"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8" name="Rectangle 341"/>
              <p:cNvSpPr>
                <a:spLocks noChangeArrowheads="1"/>
              </p:cNvSpPr>
              <p:nvPr/>
            </p:nvSpPr>
            <p:spPr bwMode="auto">
              <a:xfrm>
                <a:off x="39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9" name="Rectangle 342"/>
              <p:cNvSpPr>
                <a:spLocks noChangeArrowheads="1"/>
              </p:cNvSpPr>
              <p:nvPr/>
            </p:nvSpPr>
            <p:spPr bwMode="auto">
              <a:xfrm>
                <a:off x="3511"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0" name="Rectangle 343"/>
              <p:cNvSpPr>
                <a:spLocks noChangeArrowheads="1"/>
              </p:cNvSpPr>
              <p:nvPr/>
            </p:nvSpPr>
            <p:spPr bwMode="auto">
              <a:xfrm>
                <a:off x="3713"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1" name="Rectangle 344"/>
              <p:cNvSpPr>
                <a:spLocks noChangeArrowheads="1"/>
              </p:cNvSpPr>
              <p:nvPr/>
            </p:nvSpPr>
            <p:spPr bwMode="auto">
              <a:xfrm>
                <a:off x="3815"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2" name="Rectangle 345"/>
              <p:cNvSpPr>
                <a:spLocks noChangeArrowheads="1"/>
              </p:cNvSpPr>
              <p:nvPr/>
            </p:nvSpPr>
            <p:spPr bwMode="auto">
              <a:xfrm>
                <a:off x="39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3" name="Rectangle 346"/>
              <p:cNvSpPr>
                <a:spLocks noChangeArrowheads="1"/>
              </p:cNvSpPr>
              <p:nvPr/>
            </p:nvSpPr>
            <p:spPr bwMode="auto">
              <a:xfrm>
                <a:off x="40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4" name="Rectangle 347"/>
              <p:cNvSpPr>
                <a:spLocks noChangeArrowheads="1"/>
              </p:cNvSpPr>
              <p:nvPr/>
            </p:nvSpPr>
            <p:spPr bwMode="auto">
              <a:xfrm>
                <a:off x="4120"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5" name="Rectangle 348"/>
              <p:cNvSpPr>
                <a:spLocks noChangeArrowheads="1"/>
              </p:cNvSpPr>
              <p:nvPr/>
            </p:nvSpPr>
            <p:spPr bwMode="auto">
              <a:xfrm>
                <a:off x="4222"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6" name="Rectangle 349"/>
              <p:cNvSpPr>
                <a:spLocks noChangeArrowheads="1"/>
              </p:cNvSpPr>
              <p:nvPr/>
            </p:nvSpPr>
            <p:spPr bwMode="auto">
              <a:xfrm>
                <a:off x="4324"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7" name="Rectangle 350"/>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8" name="Rectangle 351"/>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9" name="Rectangle 352"/>
              <p:cNvSpPr>
                <a:spLocks noChangeArrowheads="1"/>
              </p:cNvSpPr>
              <p:nvPr/>
            </p:nvSpPr>
            <p:spPr bwMode="auto">
              <a:xfrm>
                <a:off x="4018"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0" name="Rectangle 353"/>
              <p:cNvSpPr>
                <a:spLocks noChangeArrowheads="1"/>
              </p:cNvSpPr>
              <p:nvPr/>
            </p:nvSpPr>
            <p:spPr bwMode="auto">
              <a:xfrm>
                <a:off x="4120"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1" name="Rectangle 354"/>
              <p:cNvSpPr>
                <a:spLocks noChangeArrowheads="1"/>
              </p:cNvSpPr>
              <p:nvPr/>
            </p:nvSpPr>
            <p:spPr bwMode="auto">
              <a:xfrm>
                <a:off x="4222"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2" name="Rectangle 355"/>
              <p:cNvSpPr>
                <a:spLocks noChangeArrowheads="1"/>
              </p:cNvSpPr>
              <p:nvPr/>
            </p:nvSpPr>
            <p:spPr bwMode="auto">
              <a:xfrm>
                <a:off x="4324"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3" name="Rectangle 356"/>
              <p:cNvSpPr>
                <a:spLocks noChangeArrowheads="1"/>
              </p:cNvSpPr>
              <p:nvPr/>
            </p:nvSpPr>
            <p:spPr bwMode="auto">
              <a:xfrm>
                <a:off x="4426"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4" name="Rectangle 357"/>
              <p:cNvSpPr>
                <a:spLocks noChangeArrowheads="1"/>
              </p:cNvSpPr>
              <p:nvPr/>
            </p:nvSpPr>
            <p:spPr bwMode="auto">
              <a:xfrm>
                <a:off x="4120"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5" name="Rectangle 358"/>
              <p:cNvSpPr>
                <a:spLocks noChangeArrowheads="1"/>
              </p:cNvSpPr>
              <p:nvPr/>
            </p:nvSpPr>
            <p:spPr bwMode="auto">
              <a:xfrm>
                <a:off x="4222"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6" name="Rectangle 359"/>
              <p:cNvSpPr>
                <a:spLocks noChangeArrowheads="1"/>
              </p:cNvSpPr>
              <p:nvPr/>
            </p:nvSpPr>
            <p:spPr bwMode="auto">
              <a:xfrm>
                <a:off x="4426"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7" name="Rectangle 360"/>
              <p:cNvSpPr>
                <a:spLocks noChangeArrowheads="1"/>
              </p:cNvSpPr>
              <p:nvPr/>
            </p:nvSpPr>
            <p:spPr bwMode="auto">
              <a:xfrm>
                <a:off x="40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8" name="Rectangle 361"/>
              <p:cNvSpPr>
                <a:spLocks noChangeArrowheads="1"/>
              </p:cNvSpPr>
              <p:nvPr/>
            </p:nvSpPr>
            <p:spPr bwMode="auto">
              <a:xfrm>
                <a:off x="4120"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9" name="Rectangle 362"/>
              <p:cNvSpPr>
                <a:spLocks noChangeArrowheads="1"/>
              </p:cNvSpPr>
              <p:nvPr/>
            </p:nvSpPr>
            <p:spPr bwMode="auto">
              <a:xfrm>
                <a:off x="4222"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0" name="Rectangle 363"/>
              <p:cNvSpPr>
                <a:spLocks noChangeArrowheads="1"/>
              </p:cNvSpPr>
              <p:nvPr/>
            </p:nvSpPr>
            <p:spPr bwMode="auto">
              <a:xfrm>
                <a:off x="4324"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1" name="Rectangle 364"/>
              <p:cNvSpPr>
                <a:spLocks noChangeArrowheads="1"/>
              </p:cNvSpPr>
              <p:nvPr/>
            </p:nvSpPr>
            <p:spPr bwMode="auto">
              <a:xfrm>
                <a:off x="4426"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2" name="Rectangle 365"/>
              <p:cNvSpPr>
                <a:spLocks noChangeArrowheads="1"/>
              </p:cNvSpPr>
              <p:nvPr/>
            </p:nvSpPr>
            <p:spPr bwMode="auto">
              <a:xfrm>
                <a:off x="40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3" name="Rectangle 366"/>
              <p:cNvSpPr>
                <a:spLocks noChangeArrowheads="1"/>
              </p:cNvSpPr>
              <p:nvPr/>
            </p:nvSpPr>
            <p:spPr bwMode="auto">
              <a:xfrm>
                <a:off x="4222"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4" name="Rectangle 367"/>
              <p:cNvSpPr>
                <a:spLocks noChangeArrowheads="1"/>
              </p:cNvSpPr>
              <p:nvPr/>
            </p:nvSpPr>
            <p:spPr bwMode="auto">
              <a:xfrm>
                <a:off x="4324"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5" name="Rectangle 368"/>
              <p:cNvSpPr>
                <a:spLocks noChangeArrowheads="1"/>
              </p:cNvSpPr>
              <p:nvPr/>
            </p:nvSpPr>
            <p:spPr bwMode="auto">
              <a:xfrm>
                <a:off x="40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6" name="Rectangle 369"/>
              <p:cNvSpPr>
                <a:spLocks noChangeArrowheads="1"/>
              </p:cNvSpPr>
              <p:nvPr/>
            </p:nvSpPr>
            <p:spPr bwMode="auto">
              <a:xfrm>
                <a:off x="4120"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7" name="Rectangle 370"/>
              <p:cNvSpPr>
                <a:spLocks noChangeArrowheads="1"/>
              </p:cNvSpPr>
              <p:nvPr/>
            </p:nvSpPr>
            <p:spPr bwMode="auto">
              <a:xfrm>
                <a:off x="4222"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8" name="Rectangle 371"/>
              <p:cNvSpPr>
                <a:spLocks noChangeArrowheads="1"/>
              </p:cNvSpPr>
              <p:nvPr/>
            </p:nvSpPr>
            <p:spPr bwMode="auto">
              <a:xfrm>
                <a:off x="4324"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9" name="Rectangle 372"/>
              <p:cNvSpPr>
                <a:spLocks noChangeArrowheads="1"/>
              </p:cNvSpPr>
              <p:nvPr/>
            </p:nvSpPr>
            <p:spPr bwMode="auto">
              <a:xfrm>
                <a:off x="4426"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0" name="Rectangle 373"/>
              <p:cNvSpPr>
                <a:spLocks noChangeArrowheads="1"/>
              </p:cNvSpPr>
              <p:nvPr/>
            </p:nvSpPr>
            <p:spPr bwMode="auto">
              <a:xfrm>
                <a:off x="40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1" name="Rectangle 374"/>
              <p:cNvSpPr>
                <a:spLocks noChangeArrowheads="1"/>
              </p:cNvSpPr>
              <p:nvPr/>
            </p:nvSpPr>
            <p:spPr bwMode="auto">
              <a:xfrm>
                <a:off x="4120"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2" name="Rectangle 375"/>
              <p:cNvSpPr>
                <a:spLocks noChangeArrowheads="1"/>
              </p:cNvSpPr>
              <p:nvPr/>
            </p:nvSpPr>
            <p:spPr bwMode="auto">
              <a:xfrm>
                <a:off x="4222"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3" name="Rectangle 376"/>
              <p:cNvSpPr>
                <a:spLocks noChangeArrowheads="1"/>
              </p:cNvSpPr>
              <p:nvPr/>
            </p:nvSpPr>
            <p:spPr bwMode="auto">
              <a:xfrm>
                <a:off x="4426"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4" name="Rectangle 377"/>
              <p:cNvSpPr>
                <a:spLocks noChangeArrowheads="1"/>
              </p:cNvSpPr>
              <p:nvPr/>
            </p:nvSpPr>
            <p:spPr bwMode="auto">
              <a:xfrm>
                <a:off x="40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5" name="Rectangle 378"/>
              <p:cNvSpPr>
                <a:spLocks noChangeArrowheads="1"/>
              </p:cNvSpPr>
              <p:nvPr/>
            </p:nvSpPr>
            <p:spPr bwMode="auto">
              <a:xfrm>
                <a:off x="4120"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6" name="Rectangle 379"/>
              <p:cNvSpPr>
                <a:spLocks noChangeArrowheads="1"/>
              </p:cNvSpPr>
              <p:nvPr/>
            </p:nvSpPr>
            <p:spPr bwMode="auto">
              <a:xfrm>
                <a:off x="4222"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7" name="Rectangle 380"/>
              <p:cNvSpPr>
                <a:spLocks noChangeArrowheads="1"/>
              </p:cNvSpPr>
              <p:nvPr/>
            </p:nvSpPr>
            <p:spPr bwMode="auto">
              <a:xfrm>
                <a:off x="4324"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8" name="Rectangle 381"/>
              <p:cNvSpPr>
                <a:spLocks noChangeArrowheads="1"/>
              </p:cNvSpPr>
              <p:nvPr/>
            </p:nvSpPr>
            <p:spPr bwMode="auto">
              <a:xfrm>
                <a:off x="4426"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9" name="Rectangle 382"/>
              <p:cNvSpPr>
                <a:spLocks noChangeArrowheads="1"/>
              </p:cNvSpPr>
              <p:nvPr/>
            </p:nvSpPr>
            <p:spPr bwMode="auto">
              <a:xfrm>
                <a:off x="4120"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0" name="Rectangle 383"/>
              <p:cNvSpPr>
                <a:spLocks noChangeArrowheads="1"/>
              </p:cNvSpPr>
              <p:nvPr/>
            </p:nvSpPr>
            <p:spPr bwMode="auto">
              <a:xfrm>
                <a:off x="4222"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1" name="Rectangle 384"/>
              <p:cNvSpPr>
                <a:spLocks noChangeArrowheads="1"/>
              </p:cNvSpPr>
              <p:nvPr/>
            </p:nvSpPr>
            <p:spPr bwMode="auto">
              <a:xfrm>
                <a:off x="4324"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2" name="Rectangle 385"/>
              <p:cNvSpPr>
                <a:spLocks noChangeArrowheads="1"/>
              </p:cNvSpPr>
              <p:nvPr/>
            </p:nvSpPr>
            <p:spPr bwMode="auto">
              <a:xfrm>
                <a:off x="4426"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3" name="Rectangle 386"/>
              <p:cNvSpPr>
                <a:spLocks noChangeArrowheads="1"/>
              </p:cNvSpPr>
              <p:nvPr/>
            </p:nvSpPr>
            <p:spPr bwMode="auto">
              <a:xfrm>
                <a:off x="40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4" name="Rectangle 387"/>
              <p:cNvSpPr>
                <a:spLocks noChangeArrowheads="1"/>
              </p:cNvSpPr>
              <p:nvPr/>
            </p:nvSpPr>
            <p:spPr bwMode="auto">
              <a:xfrm>
                <a:off x="4120"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5" name="Rectangle 388"/>
              <p:cNvSpPr>
                <a:spLocks noChangeArrowheads="1"/>
              </p:cNvSpPr>
              <p:nvPr/>
            </p:nvSpPr>
            <p:spPr bwMode="auto">
              <a:xfrm>
                <a:off x="4222"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6" name="Rectangle 389"/>
              <p:cNvSpPr>
                <a:spLocks noChangeArrowheads="1"/>
              </p:cNvSpPr>
              <p:nvPr/>
            </p:nvSpPr>
            <p:spPr bwMode="auto">
              <a:xfrm>
                <a:off x="4324"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7" name="Rectangle 390"/>
              <p:cNvSpPr>
                <a:spLocks noChangeArrowheads="1"/>
              </p:cNvSpPr>
              <p:nvPr/>
            </p:nvSpPr>
            <p:spPr bwMode="auto">
              <a:xfrm>
                <a:off x="4426"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8" name="Rectangle 391"/>
              <p:cNvSpPr>
                <a:spLocks noChangeArrowheads="1"/>
              </p:cNvSpPr>
              <p:nvPr/>
            </p:nvSpPr>
            <p:spPr bwMode="auto">
              <a:xfrm>
                <a:off x="40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9" name="Rectangle 392"/>
              <p:cNvSpPr>
                <a:spLocks noChangeArrowheads="1"/>
              </p:cNvSpPr>
              <p:nvPr/>
            </p:nvSpPr>
            <p:spPr bwMode="auto">
              <a:xfrm>
                <a:off x="4120"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0" name="Rectangle 393"/>
              <p:cNvSpPr>
                <a:spLocks noChangeArrowheads="1"/>
              </p:cNvSpPr>
              <p:nvPr/>
            </p:nvSpPr>
            <p:spPr bwMode="auto">
              <a:xfrm>
                <a:off x="4324"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1" name="Rectangle 394"/>
              <p:cNvSpPr>
                <a:spLocks noChangeArrowheads="1"/>
              </p:cNvSpPr>
              <p:nvPr/>
            </p:nvSpPr>
            <p:spPr bwMode="auto">
              <a:xfrm>
                <a:off x="4426"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2" name="Rectangle 395"/>
              <p:cNvSpPr>
                <a:spLocks noChangeArrowheads="1"/>
              </p:cNvSpPr>
              <p:nvPr/>
            </p:nvSpPr>
            <p:spPr bwMode="auto">
              <a:xfrm>
                <a:off x="4018"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3" name="Rectangle 396"/>
              <p:cNvSpPr>
                <a:spLocks noChangeArrowheads="1"/>
              </p:cNvSpPr>
              <p:nvPr/>
            </p:nvSpPr>
            <p:spPr bwMode="auto">
              <a:xfrm>
                <a:off x="4222"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4" name="Rectangle 397"/>
              <p:cNvSpPr>
                <a:spLocks noChangeArrowheads="1"/>
              </p:cNvSpPr>
              <p:nvPr/>
            </p:nvSpPr>
            <p:spPr bwMode="auto">
              <a:xfrm>
                <a:off x="4324"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5" name="Rectangle 398"/>
              <p:cNvSpPr>
                <a:spLocks noChangeArrowheads="1"/>
              </p:cNvSpPr>
              <p:nvPr/>
            </p:nvSpPr>
            <p:spPr bwMode="auto">
              <a:xfrm>
                <a:off x="4426"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6" name="Rectangle 399"/>
              <p:cNvSpPr>
                <a:spLocks noChangeArrowheads="1"/>
              </p:cNvSpPr>
              <p:nvPr/>
            </p:nvSpPr>
            <p:spPr bwMode="auto">
              <a:xfrm>
                <a:off x="40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7" name="Rectangle 400"/>
              <p:cNvSpPr>
                <a:spLocks noChangeArrowheads="1"/>
              </p:cNvSpPr>
              <p:nvPr/>
            </p:nvSpPr>
            <p:spPr bwMode="auto">
              <a:xfrm>
                <a:off x="4120"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8" name="Rectangle 401"/>
              <p:cNvSpPr>
                <a:spLocks noChangeArrowheads="1"/>
              </p:cNvSpPr>
              <p:nvPr/>
            </p:nvSpPr>
            <p:spPr bwMode="auto">
              <a:xfrm>
                <a:off x="4324"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9" name="Rectangle 402"/>
              <p:cNvSpPr>
                <a:spLocks noChangeArrowheads="1"/>
              </p:cNvSpPr>
              <p:nvPr/>
            </p:nvSpPr>
            <p:spPr bwMode="auto">
              <a:xfrm>
                <a:off x="4426"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0" name="Rectangle 403"/>
              <p:cNvSpPr>
                <a:spLocks noChangeArrowheads="1"/>
              </p:cNvSpPr>
              <p:nvPr/>
            </p:nvSpPr>
            <p:spPr bwMode="auto">
              <a:xfrm>
                <a:off x="40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1" name="Rectangle 404"/>
              <p:cNvSpPr>
                <a:spLocks noChangeArrowheads="1"/>
              </p:cNvSpPr>
              <p:nvPr/>
            </p:nvSpPr>
            <p:spPr bwMode="auto">
              <a:xfrm>
                <a:off x="4120"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2" name="Rectangle 405"/>
              <p:cNvSpPr>
                <a:spLocks noChangeArrowheads="1"/>
              </p:cNvSpPr>
              <p:nvPr/>
            </p:nvSpPr>
            <p:spPr bwMode="auto">
              <a:xfrm>
                <a:off x="4222"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3" name="Rectangle 406"/>
              <p:cNvSpPr>
                <a:spLocks noChangeArrowheads="1"/>
              </p:cNvSpPr>
              <p:nvPr/>
            </p:nvSpPr>
            <p:spPr bwMode="auto">
              <a:xfrm>
                <a:off x="4426"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4" name="Rectangle 407"/>
              <p:cNvSpPr>
                <a:spLocks noChangeArrowheads="1"/>
              </p:cNvSpPr>
              <p:nvPr/>
            </p:nvSpPr>
            <p:spPr bwMode="auto">
              <a:xfrm>
                <a:off x="3511"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65" name="Rectangle 408"/>
              <p:cNvSpPr>
                <a:spLocks noChangeArrowheads="1"/>
              </p:cNvSpPr>
              <p:nvPr/>
            </p:nvSpPr>
            <p:spPr bwMode="auto">
              <a:xfrm>
                <a:off x="3613" y="1087"/>
                <a:ext cx="56" cy="58"/>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69" name="Group 610"/>
            <p:cNvGrpSpPr/>
            <p:nvPr/>
          </p:nvGrpSpPr>
          <p:grpSpPr bwMode="auto">
            <a:xfrm>
              <a:off x="-5969403" y="-3051174"/>
              <a:ext cx="1986032" cy="4760913"/>
              <a:chOff x="3511" y="-335"/>
              <a:chExt cx="1251" cy="2999"/>
            </a:xfrm>
            <a:grpFill/>
          </p:grpSpPr>
          <p:sp>
            <p:nvSpPr>
              <p:cNvPr id="1366" name="Rectangle 410"/>
              <p:cNvSpPr>
                <a:spLocks noChangeArrowheads="1"/>
              </p:cNvSpPr>
              <p:nvPr/>
            </p:nvSpPr>
            <p:spPr bwMode="auto">
              <a:xfrm>
                <a:off x="3713"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7" name="Rectangle 411"/>
              <p:cNvSpPr>
                <a:spLocks noChangeArrowheads="1"/>
              </p:cNvSpPr>
              <p:nvPr/>
            </p:nvSpPr>
            <p:spPr bwMode="auto">
              <a:xfrm>
                <a:off x="39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8" name="Rectangle 412"/>
              <p:cNvSpPr>
                <a:spLocks noChangeArrowheads="1"/>
              </p:cNvSpPr>
              <p:nvPr/>
            </p:nvSpPr>
            <p:spPr bwMode="auto">
              <a:xfrm>
                <a:off x="40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9" name="Rectangle 413"/>
              <p:cNvSpPr>
                <a:spLocks noChangeArrowheads="1"/>
              </p:cNvSpPr>
              <p:nvPr/>
            </p:nvSpPr>
            <p:spPr bwMode="auto">
              <a:xfrm>
                <a:off x="4222"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0" name="Rectangle 414"/>
              <p:cNvSpPr>
                <a:spLocks noChangeArrowheads="1"/>
              </p:cNvSpPr>
              <p:nvPr/>
            </p:nvSpPr>
            <p:spPr bwMode="auto">
              <a:xfrm>
                <a:off x="4324"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1" name="Rectangle 415"/>
              <p:cNvSpPr>
                <a:spLocks noChangeArrowheads="1"/>
              </p:cNvSpPr>
              <p:nvPr/>
            </p:nvSpPr>
            <p:spPr bwMode="auto">
              <a:xfrm>
                <a:off x="4426"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2" name="Rectangle 416"/>
              <p:cNvSpPr>
                <a:spLocks noChangeArrowheads="1"/>
              </p:cNvSpPr>
              <p:nvPr/>
            </p:nvSpPr>
            <p:spPr bwMode="auto">
              <a:xfrm>
                <a:off x="3613"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3" name="Rectangle 417"/>
              <p:cNvSpPr>
                <a:spLocks noChangeArrowheads="1"/>
              </p:cNvSpPr>
              <p:nvPr/>
            </p:nvSpPr>
            <p:spPr bwMode="auto">
              <a:xfrm>
                <a:off x="3713"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4" name="Rectangle 418"/>
              <p:cNvSpPr>
                <a:spLocks noChangeArrowheads="1"/>
              </p:cNvSpPr>
              <p:nvPr/>
            </p:nvSpPr>
            <p:spPr bwMode="auto">
              <a:xfrm>
                <a:off x="3815"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5" name="Rectangle 419"/>
              <p:cNvSpPr>
                <a:spLocks noChangeArrowheads="1"/>
              </p:cNvSpPr>
              <p:nvPr/>
            </p:nvSpPr>
            <p:spPr bwMode="auto">
              <a:xfrm>
                <a:off x="4018"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6" name="Rectangle 420"/>
              <p:cNvSpPr>
                <a:spLocks noChangeArrowheads="1"/>
              </p:cNvSpPr>
              <p:nvPr/>
            </p:nvSpPr>
            <p:spPr bwMode="auto">
              <a:xfrm>
                <a:off x="4120"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7" name="Rectangle 421"/>
              <p:cNvSpPr>
                <a:spLocks noChangeArrowheads="1"/>
              </p:cNvSpPr>
              <p:nvPr/>
            </p:nvSpPr>
            <p:spPr bwMode="auto">
              <a:xfrm>
                <a:off x="4222"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8" name="Rectangle 422"/>
              <p:cNvSpPr>
                <a:spLocks noChangeArrowheads="1"/>
              </p:cNvSpPr>
              <p:nvPr/>
            </p:nvSpPr>
            <p:spPr bwMode="auto">
              <a:xfrm>
                <a:off x="4324"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9" name="Rectangle 423"/>
              <p:cNvSpPr>
                <a:spLocks noChangeArrowheads="1"/>
              </p:cNvSpPr>
              <p:nvPr/>
            </p:nvSpPr>
            <p:spPr bwMode="auto">
              <a:xfrm>
                <a:off x="4426"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0" name="Rectangle 424"/>
              <p:cNvSpPr>
                <a:spLocks noChangeArrowheads="1"/>
              </p:cNvSpPr>
              <p:nvPr/>
            </p:nvSpPr>
            <p:spPr bwMode="auto">
              <a:xfrm>
                <a:off x="3511"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1" name="Rectangle 425"/>
              <p:cNvSpPr>
                <a:spLocks noChangeArrowheads="1"/>
              </p:cNvSpPr>
              <p:nvPr/>
            </p:nvSpPr>
            <p:spPr bwMode="auto">
              <a:xfrm>
                <a:off x="3613"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2" name="Rectangle 426"/>
              <p:cNvSpPr>
                <a:spLocks noChangeArrowheads="1"/>
              </p:cNvSpPr>
              <p:nvPr/>
            </p:nvSpPr>
            <p:spPr bwMode="auto">
              <a:xfrm>
                <a:off x="3815"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3" name="Rectangle 427"/>
              <p:cNvSpPr>
                <a:spLocks noChangeArrowheads="1"/>
              </p:cNvSpPr>
              <p:nvPr/>
            </p:nvSpPr>
            <p:spPr bwMode="auto">
              <a:xfrm>
                <a:off x="39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4" name="Rectangle 428"/>
              <p:cNvSpPr>
                <a:spLocks noChangeArrowheads="1"/>
              </p:cNvSpPr>
              <p:nvPr/>
            </p:nvSpPr>
            <p:spPr bwMode="auto">
              <a:xfrm>
                <a:off x="40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5" name="Rectangle 429"/>
              <p:cNvSpPr>
                <a:spLocks noChangeArrowheads="1"/>
              </p:cNvSpPr>
              <p:nvPr/>
            </p:nvSpPr>
            <p:spPr bwMode="auto">
              <a:xfrm>
                <a:off x="4120"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6" name="Rectangle 430"/>
              <p:cNvSpPr>
                <a:spLocks noChangeArrowheads="1"/>
              </p:cNvSpPr>
              <p:nvPr/>
            </p:nvSpPr>
            <p:spPr bwMode="auto">
              <a:xfrm>
                <a:off x="4324"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7" name="Rectangle 431"/>
              <p:cNvSpPr>
                <a:spLocks noChangeArrowheads="1"/>
              </p:cNvSpPr>
              <p:nvPr/>
            </p:nvSpPr>
            <p:spPr bwMode="auto">
              <a:xfrm>
                <a:off x="4426"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8" name="Rectangle 432"/>
              <p:cNvSpPr>
                <a:spLocks noChangeArrowheads="1"/>
              </p:cNvSpPr>
              <p:nvPr/>
            </p:nvSpPr>
            <p:spPr bwMode="auto">
              <a:xfrm>
                <a:off x="3511" y="1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9" name="Rectangle 433"/>
              <p:cNvSpPr>
                <a:spLocks noChangeArrowheads="1"/>
              </p:cNvSpPr>
              <p:nvPr/>
            </p:nvSpPr>
            <p:spPr bwMode="auto">
              <a:xfrm>
                <a:off x="3713"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0" name="Rectangle 434"/>
              <p:cNvSpPr>
                <a:spLocks noChangeArrowheads="1"/>
              </p:cNvSpPr>
              <p:nvPr/>
            </p:nvSpPr>
            <p:spPr bwMode="auto">
              <a:xfrm>
                <a:off x="3815"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1" name="Rectangle 435"/>
              <p:cNvSpPr>
                <a:spLocks noChangeArrowheads="1"/>
              </p:cNvSpPr>
              <p:nvPr/>
            </p:nvSpPr>
            <p:spPr bwMode="auto">
              <a:xfrm>
                <a:off x="3918"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2" name="Rectangle 436"/>
              <p:cNvSpPr>
                <a:spLocks noChangeArrowheads="1"/>
              </p:cNvSpPr>
              <p:nvPr/>
            </p:nvSpPr>
            <p:spPr bwMode="auto">
              <a:xfrm>
                <a:off x="4120"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3" name="Rectangle 437"/>
              <p:cNvSpPr>
                <a:spLocks noChangeArrowheads="1"/>
              </p:cNvSpPr>
              <p:nvPr/>
            </p:nvSpPr>
            <p:spPr bwMode="auto">
              <a:xfrm>
                <a:off x="4222"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4" name="Rectangle 438"/>
              <p:cNvSpPr>
                <a:spLocks noChangeArrowheads="1"/>
              </p:cNvSpPr>
              <p:nvPr/>
            </p:nvSpPr>
            <p:spPr bwMode="auto">
              <a:xfrm>
                <a:off x="3613"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5" name="Rectangle 439"/>
              <p:cNvSpPr>
                <a:spLocks noChangeArrowheads="1"/>
              </p:cNvSpPr>
              <p:nvPr/>
            </p:nvSpPr>
            <p:spPr bwMode="auto">
              <a:xfrm>
                <a:off x="3713"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6" name="Rectangle 440"/>
              <p:cNvSpPr>
                <a:spLocks noChangeArrowheads="1"/>
              </p:cNvSpPr>
              <p:nvPr/>
            </p:nvSpPr>
            <p:spPr bwMode="auto">
              <a:xfrm>
                <a:off x="39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7" name="Rectangle 441"/>
              <p:cNvSpPr>
                <a:spLocks noChangeArrowheads="1"/>
              </p:cNvSpPr>
              <p:nvPr/>
            </p:nvSpPr>
            <p:spPr bwMode="auto">
              <a:xfrm>
                <a:off x="40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8" name="Rectangle 442"/>
              <p:cNvSpPr>
                <a:spLocks noChangeArrowheads="1"/>
              </p:cNvSpPr>
              <p:nvPr/>
            </p:nvSpPr>
            <p:spPr bwMode="auto">
              <a:xfrm>
                <a:off x="4222"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9" name="Rectangle 443"/>
              <p:cNvSpPr>
                <a:spLocks noChangeArrowheads="1"/>
              </p:cNvSpPr>
              <p:nvPr/>
            </p:nvSpPr>
            <p:spPr bwMode="auto">
              <a:xfrm>
                <a:off x="4324"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0" name="Rectangle 444"/>
              <p:cNvSpPr>
                <a:spLocks noChangeArrowheads="1"/>
              </p:cNvSpPr>
              <p:nvPr/>
            </p:nvSpPr>
            <p:spPr bwMode="auto">
              <a:xfrm>
                <a:off x="4426"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1" name="Rectangle 445"/>
              <p:cNvSpPr>
                <a:spLocks noChangeArrowheads="1"/>
              </p:cNvSpPr>
              <p:nvPr/>
            </p:nvSpPr>
            <p:spPr bwMode="auto">
              <a:xfrm>
                <a:off x="3511"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2" name="Rectangle 446"/>
              <p:cNvSpPr>
                <a:spLocks noChangeArrowheads="1"/>
              </p:cNvSpPr>
              <p:nvPr/>
            </p:nvSpPr>
            <p:spPr bwMode="auto">
              <a:xfrm>
                <a:off x="3613"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3" name="Rectangle 447"/>
              <p:cNvSpPr>
                <a:spLocks noChangeArrowheads="1"/>
              </p:cNvSpPr>
              <p:nvPr/>
            </p:nvSpPr>
            <p:spPr bwMode="auto">
              <a:xfrm>
                <a:off x="3815"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4" name="Rectangle 448"/>
              <p:cNvSpPr>
                <a:spLocks noChangeArrowheads="1"/>
              </p:cNvSpPr>
              <p:nvPr/>
            </p:nvSpPr>
            <p:spPr bwMode="auto">
              <a:xfrm>
                <a:off x="4018"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5" name="Rectangle 449"/>
              <p:cNvSpPr>
                <a:spLocks noChangeArrowheads="1"/>
              </p:cNvSpPr>
              <p:nvPr/>
            </p:nvSpPr>
            <p:spPr bwMode="auto">
              <a:xfrm>
                <a:off x="4120"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6" name="Rectangle 450"/>
              <p:cNvSpPr>
                <a:spLocks noChangeArrowheads="1"/>
              </p:cNvSpPr>
              <p:nvPr/>
            </p:nvSpPr>
            <p:spPr bwMode="auto">
              <a:xfrm>
                <a:off x="4324"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7" name="Rectangle 451"/>
              <p:cNvSpPr>
                <a:spLocks noChangeArrowheads="1"/>
              </p:cNvSpPr>
              <p:nvPr/>
            </p:nvSpPr>
            <p:spPr bwMode="auto">
              <a:xfrm>
                <a:off x="3511"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8" name="Rectangle 452"/>
              <p:cNvSpPr>
                <a:spLocks noChangeArrowheads="1"/>
              </p:cNvSpPr>
              <p:nvPr/>
            </p:nvSpPr>
            <p:spPr bwMode="auto">
              <a:xfrm>
                <a:off x="3713"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9" name="Rectangle 453"/>
              <p:cNvSpPr>
                <a:spLocks noChangeArrowheads="1"/>
              </p:cNvSpPr>
              <p:nvPr/>
            </p:nvSpPr>
            <p:spPr bwMode="auto">
              <a:xfrm>
                <a:off x="39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0" name="Rectangle 454"/>
              <p:cNvSpPr>
                <a:spLocks noChangeArrowheads="1"/>
              </p:cNvSpPr>
              <p:nvPr/>
            </p:nvSpPr>
            <p:spPr bwMode="auto">
              <a:xfrm>
                <a:off x="40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1" name="Rectangle 455"/>
              <p:cNvSpPr>
                <a:spLocks noChangeArrowheads="1"/>
              </p:cNvSpPr>
              <p:nvPr/>
            </p:nvSpPr>
            <p:spPr bwMode="auto">
              <a:xfrm>
                <a:off x="4222"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2" name="Rectangle 456"/>
              <p:cNvSpPr>
                <a:spLocks noChangeArrowheads="1"/>
              </p:cNvSpPr>
              <p:nvPr/>
            </p:nvSpPr>
            <p:spPr bwMode="auto">
              <a:xfrm>
                <a:off x="4426"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3" name="Rectangle 457"/>
              <p:cNvSpPr>
                <a:spLocks noChangeArrowheads="1"/>
              </p:cNvSpPr>
              <p:nvPr/>
            </p:nvSpPr>
            <p:spPr bwMode="auto">
              <a:xfrm>
                <a:off x="3613"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4" name="Rectangle 458"/>
              <p:cNvSpPr>
                <a:spLocks noChangeArrowheads="1"/>
              </p:cNvSpPr>
              <p:nvPr/>
            </p:nvSpPr>
            <p:spPr bwMode="auto">
              <a:xfrm>
                <a:off x="3815"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5" name="Rectangle 459"/>
              <p:cNvSpPr>
                <a:spLocks noChangeArrowheads="1"/>
              </p:cNvSpPr>
              <p:nvPr/>
            </p:nvSpPr>
            <p:spPr bwMode="auto">
              <a:xfrm>
                <a:off x="3918"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6" name="Rectangle 460"/>
              <p:cNvSpPr>
                <a:spLocks noChangeArrowheads="1"/>
              </p:cNvSpPr>
              <p:nvPr/>
            </p:nvSpPr>
            <p:spPr bwMode="auto">
              <a:xfrm>
                <a:off x="4120"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7" name="Rectangle 461"/>
              <p:cNvSpPr>
                <a:spLocks noChangeArrowheads="1"/>
              </p:cNvSpPr>
              <p:nvPr/>
            </p:nvSpPr>
            <p:spPr bwMode="auto">
              <a:xfrm>
                <a:off x="4324"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8" name="Rectangle 462"/>
              <p:cNvSpPr>
                <a:spLocks noChangeArrowheads="1"/>
              </p:cNvSpPr>
              <p:nvPr/>
            </p:nvSpPr>
            <p:spPr bwMode="auto">
              <a:xfrm>
                <a:off x="4426"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9" name="Rectangle 463"/>
              <p:cNvSpPr>
                <a:spLocks noChangeArrowheads="1"/>
              </p:cNvSpPr>
              <p:nvPr/>
            </p:nvSpPr>
            <p:spPr bwMode="auto">
              <a:xfrm>
                <a:off x="3511"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0" name="Rectangle 464"/>
              <p:cNvSpPr>
                <a:spLocks noChangeArrowheads="1"/>
              </p:cNvSpPr>
              <p:nvPr/>
            </p:nvSpPr>
            <p:spPr bwMode="auto">
              <a:xfrm>
                <a:off x="3613"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1" name="Rectangle 465"/>
              <p:cNvSpPr>
                <a:spLocks noChangeArrowheads="1"/>
              </p:cNvSpPr>
              <p:nvPr/>
            </p:nvSpPr>
            <p:spPr bwMode="auto">
              <a:xfrm>
                <a:off x="3815"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2" name="Rectangle 466"/>
              <p:cNvSpPr>
                <a:spLocks noChangeArrowheads="1"/>
              </p:cNvSpPr>
              <p:nvPr/>
            </p:nvSpPr>
            <p:spPr bwMode="auto">
              <a:xfrm>
                <a:off x="4018"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3" name="Rectangle 467"/>
              <p:cNvSpPr>
                <a:spLocks noChangeArrowheads="1"/>
              </p:cNvSpPr>
              <p:nvPr/>
            </p:nvSpPr>
            <p:spPr bwMode="auto">
              <a:xfrm>
                <a:off x="4120"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4" name="Rectangle 468"/>
              <p:cNvSpPr>
                <a:spLocks noChangeArrowheads="1"/>
              </p:cNvSpPr>
              <p:nvPr/>
            </p:nvSpPr>
            <p:spPr bwMode="auto">
              <a:xfrm>
                <a:off x="4324"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5" name="Rectangle 469"/>
              <p:cNvSpPr>
                <a:spLocks noChangeArrowheads="1"/>
              </p:cNvSpPr>
              <p:nvPr/>
            </p:nvSpPr>
            <p:spPr bwMode="auto">
              <a:xfrm>
                <a:off x="3713"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6" name="Rectangle 470"/>
              <p:cNvSpPr>
                <a:spLocks noChangeArrowheads="1"/>
              </p:cNvSpPr>
              <p:nvPr/>
            </p:nvSpPr>
            <p:spPr bwMode="auto">
              <a:xfrm>
                <a:off x="39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7" name="Rectangle 471"/>
              <p:cNvSpPr>
                <a:spLocks noChangeArrowheads="1"/>
              </p:cNvSpPr>
              <p:nvPr/>
            </p:nvSpPr>
            <p:spPr bwMode="auto">
              <a:xfrm>
                <a:off x="40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8" name="Rectangle 472"/>
              <p:cNvSpPr>
                <a:spLocks noChangeArrowheads="1"/>
              </p:cNvSpPr>
              <p:nvPr/>
            </p:nvSpPr>
            <p:spPr bwMode="auto">
              <a:xfrm>
                <a:off x="4222"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9" name="Rectangle 473"/>
              <p:cNvSpPr>
                <a:spLocks noChangeArrowheads="1"/>
              </p:cNvSpPr>
              <p:nvPr/>
            </p:nvSpPr>
            <p:spPr bwMode="auto">
              <a:xfrm>
                <a:off x="4426" y="196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430" name="Rectangle 474"/>
              <p:cNvSpPr>
                <a:spLocks noChangeArrowheads="1"/>
              </p:cNvSpPr>
              <p:nvPr/>
            </p:nvSpPr>
            <p:spPr bwMode="auto">
              <a:xfrm>
                <a:off x="3713"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1" name="Rectangle 475"/>
              <p:cNvSpPr>
                <a:spLocks noChangeArrowheads="1"/>
              </p:cNvSpPr>
              <p:nvPr/>
            </p:nvSpPr>
            <p:spPr bwMode="auto">
              <a:xfrm>
                <a:off x="3918"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2" name="Rectangle 476"/>
              <p:cNvSpPr>
                <a:spLocks noChangeArrowheads="1"/>
              </p:cNvSpPr>
              <p:nvPr/>
            </p:nvSpPr>
            <p:spPr bwMode="auto">
              <a:xfrm>
                <a:off x="4222"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3" name="Rectangle 477"/>
              <p:cNvSpPr>
                <a:spLocks noChangeArrowheads="1"/>
              </p:cNvSpPr>
              <p:nvPr/>
            </p:nvSpPr>
            <p:spPr bwMode="auto">
              <a:xfrm>
                <a:off x="3815"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4" name="Rectangle 478"/>
              <p:cNvSpPr>
                <a:spLocks noChangeArrowheads="1"/>
              </p:cNvSpPr>
              <p:nvPr/>
            </p:nvSpPr>
            <p:spPr bwMode="auto">
              <a:xfrm>
                <a:off x="3613"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5" name="Rectangle 479"/>
              <p:cNvSpPr>
                <a:spLocks noChangeArrowheads="1"/>
              </p:cNvSpPr>
              <p:nvPr/>
            </p:nvSpPr>
            <p:spPr bwMode="auto">
              <a:xfrm>
                <a:off x="3613" y="240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6" name="Rectangle 480"/>
              <p:cNvSpPr>
                <a:spLocks noChangeArrowheads="1"/>
              </p:cNvSpPr>
              <p:nvPr/>
            </p:nvSpPr>
            <p:spPr bwMode="auto">
              <a:xfrm>
                <a:off x="3511"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7" name="Rectangle 481"/>
              <p:cNvSpPr>
                <a:spLocks noChangeArrowheads="1"/>
              </p:cNvSpPr>
              <p:nvPr/>
            </p:nvSpPr>
            <p:spPr bwMode="auto">
              <a:xfrm>
                <a:off x="4426"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8" name="Rectangle 482"/>
              <p:cNvSpPr>
                <a:spLocks noChangeArrowheads="1"/>
              </p:cNvSpPr>
              <p:nvPr/>
            </p:nvSpPr>
            <p:spPr bwMode="auto">
              <a:xfrm>
                <a:off x="4020"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9" name="Rectangle 483"/>
              <p:cNvSpPr>
                <a:spLocks noChangeArrowheads="1"/>
              </p:cNvSpPr>
              <p:nvPr/>
            </p:nvSpPr>
            <p:spPr bwMode="auto">
              <a:xfrm>
                <a:off x="3918" y="227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0" name="Rectangle 484"/>
              <p:cNvSpPr>
                <a:spLocks noChangeArrowheads="1"/>
              </p:cNvSpPr>
              <p:nvPr/>
            </p:nvSpPr>
            <p:spPr bwMode="auto">
              <a:xfrm>
                <a:off x="4122"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1" name="Rectangle 485"/>
              <p:cNvSpPr>
                <a:spLocks noChangeArrowheads="1"/>
              </p:cNvSpPr>
              <p:nvPr/>
            </p:nvSpPr>
            <p:spPr bwMode="auto">
              <a:xfrm>
                <a:off x="4020" y="248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2" name="Rectangle 486"/>
              <p:cNvSpPr>
                <a:spLocks noChangeArrowheads="1"/>
              </p:cNvSpPr>
              <p:nvPr/>
            </p:nvSpPr>
            <p:spPr bwMode="auto">
              <a:xfrm>
                <a:off x="4120" y="2605"/>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43" name="Rectangle 487"/>
              <p:cNvSpPr>
                <a:spLocks noChangeArrowheads="1"/>
              </p:cNvSpPr>
              <p:nvPr/>
            </p:nvSpPr>
            <p:spPr bwMode="auto">
              <a:xfrm>
                <a:off x="4324"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4" name="Rectangle 488"/>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5" name="Rectangle 489"/>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6" name="Freeform 490"/>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7" name="Freeform 491"/>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48" name="Freeform 492"/>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9" name="Freeform 493"/>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0" name="Freeform 494"/>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1" name="Freeform 495"/>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2" name="Freeform 496"/>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3" name="Freeform 497"/>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4" name="Freeform 498"/>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5" name="Freeform 499"/>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6" name="Freeform 500"/>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7" name="Freeform 501"/>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8" name="Freeform 502"/>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9" name="Freeform 503"/>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0" name="Freeform 504"/>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1" name="Freeform 505"/>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2" name="Freeform 506"/>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3" name="Freeform 507"/>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4" name="Freeform 508"/>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5" name="Freeform 509"/>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6" name="Freeform 510"/>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7" name="Freeform 511"/>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8" name="Freeform 512"/>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9" name="Freeform 513"/>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0" name="Freeform 514"/>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1" name="Freeform 515"/>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2" name="Freeform 516"/>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3" name="Freeform 517"/>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4" name="Freeform 518"/>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5" name="Freeform 519"/>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6" name="Freeform 520"/>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7" name="Freeform 521"/>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8" name="Freeform 522"/>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9" name="Freeform 523"/>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0" name="Freeform 524"/>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1" name="Freeform 525"/>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2" name="Freeform 526"/>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3" name="Freeform 527"/>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4" name="Freeform 528"/>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5" name="Freeform 529"/>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6" name="Freeform 530"/>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7" name="Freeform 531"/>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8" name="Freeform 532"/>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9" name="Freeform 533"/>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0" name="Freeform 534"/>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1" name="Freeform 535"/>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2" name="Freeform 536"/>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3" name="Freeform 537"/>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4" name="Freeform 538"/>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5" name="Freeform 539"/>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6" name="Freeform 540"/>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7" name="Freeform 541"/>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8" name="Freeform 542"/>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9" name="Freeform 543"/>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0" name="Freeform 544"/>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1" name="Freeform 545"/>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2" name="Freeform 546"/>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3" name="Freeform 547"/>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4" name="Freeform 548"/>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5" name="Freeform 549"/>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6" name="Freeform 550"/>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7" name="Freeform 551"/>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8" name="Freeform 552"/>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9" name="Freeform 553"/>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0" name="Freeform 554"/>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1" name="Freeform 555"/>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2" name="Freeform 556"/>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3" name="Freeform 557"/>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4" name="Freeform 558"/>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5" name="Freeform 559"/>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6" name="Freeform 560"/>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7" name="Freeform 561"/>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8" name="Freeform 562"/>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9" name="Freeform 563"/>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0" name="Freeform 564"/>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1" name="Freeform 565"/>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2" name="Freeform 566"/>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3" name="Freeform 567"/>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4" name="Freeform 568"/>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5" name="Freeform 569"/>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6" name="Freeform 570"/>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7" name="Freeform 571"/>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8" name="Freeform 572"/>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9" name="Freeform 573"/>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0" name="Freeform 574"/>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1" name="Freeform 575"/>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2" name="Freeform 576"/>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3" name="Freeform 577"/>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4" name="Freeform 578"/>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5" name="Freeform 579"/>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6" name="Freeform 580"/>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7" name="Freeform 581"/>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8" name="Freeform 582"/>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9" name="Freeform 583"/>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0" name="Freeform 584"/>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1" name="Freeform 585"/>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2" name="Freeform 586"/>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3" name="Freeform 587"/>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4" name="Freeform 588"/>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5" name="Freeform 589"/>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6" name="Freeform 590"/>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7" name="Freeform 591"/>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8" name="Freeform 592"/>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9" name="Freeform 593"/>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0" name="Freeform 594"/>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51" name="Freeform 595"/>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2" name="Freeform 596"/>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53" name="Freeform 597"/>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54" name="Freeform 598"/>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555" name="Freeform 599"/>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556" name="Freeform 600"/>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557" name="Freeform 601"/>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path>
                </a:pathLst>
              </a:custGeom>
              <a:grpFill/>
              <a:ln>
                <a:noFill/>
              </a:ln>
            </p:spPr>
            <p:txBody>
              <a:bodyPr vert="horz" wrap="square" lIns="91440" tIns="45720" rIns="91440" bIns="45720" numCol="1" anchor="t" anchorCtr="0" compatLnSpc="1"/>
              <a:lstStyle/>
              <a:p>
                <a:endParaRPr lang="zh-CN" altLang="en-US"/>
              </a:p>
            </p:txBody>
          </p:sp>
          <p:sp>
            <p:nvSpPr>
              <p:cNvPr id="1558" name="Freeform 602"/>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559" name="Freeform 603"/>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path>
                </a:pathLst>
              </a:custGeom>
              <a:grpFill/>
              <a:ln>
                <a:noFill/>
              </a:ln>
            </p:spPr>
            <p:txBody>
              <a:bodyPr vert="horz" wrap="square" lIns="91440" tIns="45720" rIns="91440" bIns="45720" numCol="1" anchor="t" anchorCtr="0" compatLnSpc="1"/>
              <a:lstStyle/>
              <a:p>
                <a:endParaRPr lang="zh-CN" altLang="en-US"/>
              </a:p>
            </p:txBody>
          </p:sp>
          <p:sp>
            <p:nvSpPr>
              <p:cNvPr id="1560" name="Freeform 604"/>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561" name="Freeform 605"/>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path>
                </a:pathLst>
              </a:custGeom>
              <a:grpFill/>
              <a:ln>
                <a:noFill/>
              </a:ln>
            </p:spPr>
            <p:txBody>
              <a:bodyPr vert="horz" wrap="square" lIns="91440" tIns="45720" rIns="91440" bIns="45720" numCol="1" anchor="t" anchorCtr="0" compatLnSpc="1"/>
              <a:lstStyle/>
              <a:p>
                <a:endParaRPr lang="zh-CN" altLang="en-US"/>
              </a:p>
            </p:txBody>
          </p:sp>
          <p:sp>
            <p:nvSpPr>
              <p:cNvPr id="1562" name="Freeform 606"/>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63" name="Freeform 607"/>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64" name="Freeform 608"/>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565" name="Freeform 609"/>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grpSp>
        <p:grpSp>
          <p:nvGrpSpPr>
            <p:cNvPr id="370" name="Group 811"/>
            <p:cNvGrpSpPr/>
            <p:nvPr/>
          </p:nvGrpSpPr>
          <p:grpSpPr bwMode="auto">
            <a:xfrm>
              <a:off x="-4373911" y="-404813"/>
              <a:ext cx="2409908" cy="3767136"/>
              <a:chOff x="4516" y="1332"/>
              <a:chExt cx="1518" cy="2373"/>
            </a:xfrm>
            <a:grpFill/>
          </p:grpSpPr>
          <p:sp>
            <p:nvSpPr>
              <p:cNvPr id="1166" name="Freeform 611"/>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close/>
                  </a:path>
                </a:pathLst>
              </a:custGeom>
              <a:grpFill/>
              <a:ln>
                <a:noFill/>
              </a:ln>
            </p:spPr>
            <p:txBody>
              <a:bodyPr vert="horz" wrap="square" lIns="91440" tIns="45720" rIns="91440" bIns="45720" numCol="1" anchor="t" anchorCtr="0" compatLnSpc="1"/>
              <a:lstStyle/>
              <a:p>
                <a:endParaRPr lang="zh-CN" altLang="en-US"/>
              </a:p>
            </p:txBody>
          </p:sp>
          <p:sp>
            <p:nvSpPr>
              <p:cNvPr id="1167" name="Freeform 612"/>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path>
                </a:pathLst>
              </a:custGeom>
              <a:grpFill/>
              <a:ln>
                <a:noFill/>
              </a:ln>
            </p:spPr>
            <p:txBody>
              <a:bodyPr vert="horz" wrap="square" lIns="91440" tIns="45720" rIns="91440" bIns="45720" numCol="1" anchor="t" anchorCtr="0" compatLnSpc="1"/>
              <a:lstStyle/>
              <a:p>
                <a:endParaRPr lang="zh-CN" altLang="en-US"/>
              </a:p>
            </p:txBody>
          </p:sp>
          <p:sp>
            <p:nvSpPr>
              <p:cNvPr id="1168" name="Freeform 613"/>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169" name="Freeform 614"/>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path>
                </a:pathLst>
              </a:custGeom>
              <a:grpFill/>
              <a:ln>
                <a:noFill/>
              </a:ln>
            </p:spPr>
            <p:txBody>
              <a:bodyPr vert="horz" wrap="square" lIns="91440" tIns="45720" rIns="91440" bIns="45720" numCol="1" anchor="t" anchorCtr="0" compatLnSpc="1"/>
              <a:lstStyle/>
              <a:p>
                <a:endParaRPr lang="zh-CN" altLang="en-US"/>
              </a:p>
            </p:txBody>
          </p:sp>
          <p:sp>
            <p:nvSpPr>
              <p:cNvPr id="1170" name="Freeform 615"/>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close/>
                  </a:path>
                </a:pathLst>
              </a:custGeom>
              <a:grpFill/>
              <a:ln>
                <a:noFill/>
              </a:ln>
            </p:spPr>
            <p:txBody>
              <a:bodyPr vert="horz" wrap="square" lIns="91440" tIns="45720" rIns="91440" bIns="45720" numCol="1" anchor="t" anchorCtr="0" compatLnSpc="1"/>
              <a:lstStyle/>
              <a:p>
                <a:endParaRPr lang="zh-CN" altLang="en-US"/>
              </a:p>
            </p:txBody>
          </p:sp>
          <p:sp>
            <p:nvSpPr>
              <p:cNvPr id="1171" name="Freeform 616"/>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path>
                </a:pathLst>
              </a:custGeom>
              <a:grpFill/>
              <a:ln>
                <a:noFill/>
              </a:ln>
            </p:spPr>
            <p:txBody>
              <a:bodyPr vert="horz" wrap="square" lIns="91440" tIns="45720" rIns="91440" bIns="45720" numCol="1" anchor="t" anchorCtr="0" compatLnSpc="1"/>
              <a:lstStyle/>
              <a:p>
                <a:endParaRPr lang="zh-CN" altLang="en-US"/>
              </a:p>
            </p:txBody>
          </p:sp>
          <p:sp>
            <p:nvSpPr>
              <p:cNvPr id="1172" name="Freeform 617"/>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73" name="Freeform 618"/>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74" name="Freeform 619"/>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175" name="Freeform 620"/>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176" name="Freeform 621"/>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177" name="Freeform 622"/>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path>
                </a:pathLst>
              </a:custGeom>
              <a:grpFill/>
              <a:ln>
                <a:noFill/>
              </a:ln>
            </p:spPr>
            <p:txBody>
              <a:bodyPr vert="horz" wrap="square" lIns="91440" tIns="45720" rIns="91440" bIns="45720" numCol="1" anchor="t" anchorCtr="0" compatLnSpc="1"/>
              <a:lstStyle/>
              <a:p>
                <a:endParaRPr lang="zh-CN" altLang="en-US"/>
              </a:p>
            </p:txBody>
          </p:sp>
          <p:sp>
            <p:nvSpPr>
              <p:cNvPr id="1178" name="Freeform 623"/>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179" name="Freeform 624"/>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180" name="Freeform 625"/>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81" name="Freeform 626"/>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82" name="Freeform 627"/>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183" name="Freeform 628"/>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184" name="Freeform 629"/>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185" name="Freeform 630"/>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186" name="Freeform 631"/>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187" name="Freeform 632"/>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path>
                </a:pathLst>
              </a:custGeom>
              <a:grpFill/>
              <a:ln>
                <a:noFill/>
              </a:ln>
            </p:spPr>
            <p:txBody>
              <a:bodyPr vert="horz" wrap="square" lIns="91440" tIns="45720" rIns="91440" bIns="45720" numCol="1" anchor="t" anchorCtr="0" compatLnSpc="1"/>
              <a:lstStyle/>
              <a:p>
                <a:endParaRPr lang="zh-CN" altLang="en-US"/>
              </a:p>
            </p:txBody>
          </p:sp>
          <p:sp>
            <p:nvSpPr>
              <p:cNvPr id="1188" name="Freeform 633"/>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189" name="Freeform 634"/>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190" name="Freeform 635"/>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91" name="Freeform 636"/>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92" name="Freeform 637"/>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93" name="Freeform 638"/>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94" name="Freeform 639"/>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close/>
                  </a:path>
                </a:pathLst>
              </a:custGeom>
              <a:grpFill/>
              <a:ln>
                <a:noFill/>
              </a:ln>
            </p:spPr>
            <p:txBody>
              <a:bodyPr vert="horz" wrap="square" lIns="91440" tIns="45720" rIns="91440" bIns="45720" numCol="1" anchor="t" anchorCtr="0" compatLnSpc="1"/>
              <a:lstStyle/>
              <a:p>
                <a:endParaRPr lang="zh-CN" altLang="en-US"/>
              </a:p>
            </p:txBody>
          </p:sp>
          <p:sp>
            <p:nvSpPr>
              <p:cNvPr id="1195" name="Freeform 640"/>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path>
                </a:pathLst>
              </a:custGeom>
              <a:grpFill/>
              <a:ln>
                <a:noFill/>
              </a:ln>
            </p:spPr>
            <p:txBody>
              <a:bodyPr vert="horz" wrap="square" lIns="91440" tIns="45720" rIns="91440" bIns="45720" numCol="1" anchor="t" anchorCtr="0" compatLnSpc="1"/>
              <a:lstStyle/>
              <a:p>
                <a:endParaRPr lang="zh-CN" altLang="en-US"/>
              </a:p>
            </p:txBody>
          </p:sp>
          <p:sp>
            <p:nvSpPr>
              <p:cNvPr id="1196" name="Freeform 641"/>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197" name="Freeform 642"/>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198" name="Freeform 643"/>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199" name="Freeform 644"/>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path>
                </a:pathLst>
              </a:custGeom>
              <a:grpFill/>
              <a:ln>
                <a:noFill/>
              </a:ln>
            </p:spPr>
            <p:txBody>
              <a:bodyPr vert="horz" wrap="square" lIns="91440" tIns="45720" rIns="91440" bIns="45720" numCol="1" anchor="t" anchorCtr="0" compatLnSpc="1"/>
              <a:lstStyle/>
              <a:p>
                <a:endParaRPr lang="zh-CN" altLang="en-US"/>
              </a:p>
            </p:txBody>
          </p:sp>
          <p:sp>
            <p:nvSpPr>
              <p:cNvPr id="1200" name="Freeform 645"/>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201" name="Freeform 646"/>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202" name="Freeform 647"/>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203" name="Freeform 648"/>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path>
                </a:pathLst>
              </a:custGeom>
              <a:grpFill/>
              <a:ln>
                <a:noFill/>
              </a:ln>
            </p:spPr>
            <p:txBody>
              <a:bodyPr vert="horz" wrap="square" lIns="91440" tIns="45720" rIns="91440" bIns="45720" numCol="1" anchor="t" anchorCtr="0" compatLnSpc="1"/>
              <a:lstStyle/>
              <a:p>
                <a:endParaRPr lang="zh-CN" altLang="en-US"/>
              </a:p>
            </p:txBody>
          </p:sp>
          <p:sp>
            <p:nvSpPr>
              <p:cNvPr id="1204" name="Freeform 649"/>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close/>
                  </a:path>
                </a:pathLst>
              </a:custGeom>
              <a:grpFill/>
              <a:ln>
                <a:noFill/>
              </a:ln>
            </p:spPr>
            <p:txBody>
              <a:bodyPr vert="horz" wrap="square" lIns="91440" tIns="45720" rIns="91440" bIns="45720" numCol="1" anchor="t" anchorCtr="0" compatLnSpc="1"/>
              <a:lstStyle/>
              <a:p>
                <a:endParaRPr lang="zh-CN" altLang="en-US"/>
              </a:p>
            </p:txBody>
          </p:sp>
          <p:sp>
            <p:nvSpPr>
              <p:cNvPr id="1205" name="Freeform 650"/>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path>
                </a:pathLst>
              </a:custGeom>
              <a:grpFill/>
              <a:ln>
                <a:noFill/>
              </a:ln>
            </p:spPr>
            <p:txBody>
              <a:bodyPr vert="horz" wrap="square" lIns="91440" tIns="45720" rIns="91440" bIns="45720" numCol="1" anchor="t" anchorCtr="0" compatLnSpc="1"/>
              <a:lstStyle/>
              <a:p>
                <a:endParaRPr lang="zh-CN" altLang="en-US"/>
              </a:p>
            </p:txBody>
          </p:sp>
          <p:sp>
            <p:nvSpPr>
              <p:cNvPr id="1206" name="Freeform 651"/>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close/>
                  </a:path>
                </a:pathLst>
              </a:custGeom>
              <a:grpFill/>
              <a:ln>
                <a:noFill/>
              </a:ln>
            </p:spPr>
            <p:txBody>
              <a:bodyPr vert="horz" wrap="square" lIns="91440" tIns="45720" rIns="91440" bIns="45720" numCol="1" anchor="t" anchorCtr="0" compatLnSpc="1"/>
              <a:lstStyle/>
              <a:p>
                <a:endParaRPr lang="zh-CN" altLang="en-US"/>
              </a:p>
            </p:txBody>
          </p:sp>
          <p:sp>
            <p:nvSpPr>
              <p:cNvPr id="1207" name="Freeform 652"/>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path>
                </a:pathLst>
              </a:custGeom>
              <a:grpFill/>
              <a:ln>
                <a:noFill/>
              </a:ln>
            </p:spPr>
            <p:txBody>
              <a:bodyPr vert="horz" wrap="square" lIns="91440" tIns="45720" rIns="91440" bIns="45720" numCol="1" anchor="t" anchorCtr="0" compatLnSpc="1"/>
              <a:lstStyle/>
              <a:p>
                <a:endParaRPr lang="zh-CN" altLang="en-US"/>
              </a:p>
            </p:txBody>
          </p:sp>
          <p:sp>
            <p:nvSpPr>
              <p:cNvPr id="1208" name="Freeform 653"/>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209" name="Freeform 654"/>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210" name="Freeform 655"/>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211" name="Freeform 656"/>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path>
                </a:pathLst>
              </a:custGeom>
              <a:grpFill/>
              <a:ln>
                <a:noFill/>
              </a:ln>
            </p:spPr>
            <p:txBody>
              <a:bodyPr vert="horz" wrap="square" lIns="91440" tIns="45720" rIns="91440" bIns="45720" numCol="1" anchor="t" anchorCtr="0" compatLnSpc="1"/>
              <a:lstStyle/>
              <a:p>
                <a:endParaRPr lang="zh-CN" altLang="en-US"/>
              </a:p>
            </p:txBody>
          </p:sp>
          <p:sp>
            <p:nvSpPr>
              <p:cNvPr id="1212" name="Freeform 657"/>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13" name="Freeform 658"/>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14" name="Freeform 659"/>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close/>
                  </a:path>
                </a:pathLst>
              </a:custGeom>
              <a:grpFill/>
              <a:ln>
                <a:noFill/>
              </a:ln>
            </p:spPr>
            <p:txBody>
              <a:bodyPr vert="horz" wrap="square" lIns="91440" tIns="45720" rIns="91440" bIns="45720" numCol="1" anchor="t" anchorCtr="0" compatLnSpc="1"/>
              <a:lstStyle/>
              <a:p>
                <a:endParaRPr lang="zh-CN" altLang="en-US"/>
              </a:p>
            </p:txBody>
          </p:sp>
          <p:sp>
            <p:nvSpPr>
              <p:cNvPr id="1215" name="Freeform 660"/>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path>
                </a:pathLst>
              </a:custGeom>
              <a:grpFill/>
              <a:ln>
                <a:noFill/>
              </a:ln>
            </p:spPr>
            <p:txBody>
              <a:bodyPr vert="horz" wrap="square" lIns="91440" tIns="45720" rIns="91440" bIns="45720" numCol="1" anchor="t" anchorCtr="0" compatLnSpc="1"/>
              <a:lstStyle/>
              <a:p>
                <a:endParaRPr lang="zh-CN" altLang="en-US"/>
              </a:p>
            </p:txBody>
          </p:sp>
          <p:sp>
            <p:nvSpPr>
              <p:cNvPr id="1216" name="Freeform 661"/>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217" name="Freeform 662"/>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218" name="Freeform 663"/>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close/>
                  </a:path>
                </a:pathLst>
              </a:custGeom>
              <a:grpFill/>
              <a:ln>
                <a:noFill/>
              </a:ln>
            </p:spPr>
            <p:txBody>
              <a:bodyPr vert="horz" wrap="square" lIns="91440" tIns="45720" rIns="91440" bIns="45720" numCol="1" anchor="t" anchorCtr="0" compatLnSpc="1"/>
              <a:lstStyle/>
              <a:p>
                <a:endParaRPr lang="zh-CN" altLang="en-US"/>
              </a:p>
            </p:txBody>
          </p:sp>
          <p:sp>
            <p:nvSpPr>
              <p:cNvPr id="1219" name="Freeform 664"/>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path>
                </a:pathLst>
              </a:custGeom>
              <a:grpFill/>
              <a:ln>
                <a:noFill/>
              </a:ln>
            </p:spPr>
            <p:txBody>
              <a:bodyPr vert="horz" wrap="square" lIns="91440" tIns="45720" rIns="91440" bIns="45720" numCol="1" anchor="t" anchorCtr="0" compatLnSpc="1"/>
              <a:lstStyle/>
              <a:p>
                <a:endParaRPr lang="zh-CN" altLang="en-US"/>
              </a:p>
            </p:txBody>
          </p:sp>
          <p:sp>
            <p:nvSpPr>
              <p:cNvPr id="1220" name="Freeform 665"/>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221" name="Freeform 666"/>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222" name="Freeform 667"/>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3" name="Freeform 668"/>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4" name="Freeform 669"/>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225" name="Freeform 670"/>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226" name="Freeform 671"/>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7" name="Freeform 672"/>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8" name="Freeform 673"/>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229" name="Freeform 674"/>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230" name="Freeform 675"/>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close/>
                  </a:path>
                </a:pathLst>
              </a:custGeom>
              <a:grpFill/>
              <a:ln>
                <a:noFill/>
              </a:ln>
            </p:spPr>
            <p:txBody>
              <a:bodyPr vert="horz" wrap="square" lIns="91440" tIns="45720" rIns="91440" bIns="45720" numCol="1" anchor="t" anchorCtr="0" compatLnSpc="1"/>
              <a:lstStyle/>
              <a:p>
                <a:endParaRPr lang="zh-CN" altLang="en-US"/>
              </a:p>
            </p:txBody>
          </p:sp>
          <p:sp>
            <p:nvSpPr>
              <p:cNvPr id="1231" name="Freeform 676"/>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path>
                </a:pathLst>
              </a:custGeom>
              <a:grpFill/>
              <a:ln>
                <a:noFill/>
              </a:ln>
            </p:spPr>
            <p:txBody>
              <a:bodyPr vert="horz" wrap="square" lIns="91440" tIns="45720" rIns="91440" bIns="45720" numCol="1" anchor="t" anchorCtr="0" compatLnSpc="1"/>
              <a:lstStyle/>
              <a:p>
                <a:endParaRPr lang="zh-CN" altLang="en-US"/>
              </a:p>
            </p:txBody>
          </p:sp>
          <p:sp>
            <p:nvSpPr>
              <p:cNvPr id="1232" name="Freeform 677"/>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233" name="Freeform 678"/>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234" name="Freeform 679"/>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close/>
                  </a:path>
                </a:pathLst>
              </a:custGeom>
              <a:grpFill/>
              <a:ln>
                <a:noFill/>
              </a:ln>
            </p:spPr>
            <p:txBody>
              <a:bodyPr vert="horz" wrap="square" lIns="91440" tIns="45720" rIns="91440" bIns="45720" numCol="1" anchor="t" anchorCtr="0" compatLnSpc="1"/>
              <a:lstStyle/>
              <a:p>
                <a:endParaRPr lang="zh-CN" altLang="en-US"/>
              </a:p>
            </p:txBody>
          </p:sp>
          <p:sp>
            <p:nvSpPr>
              <p:cNvPr id="1235" name="Freeform 680"/>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path>
                </a:pathLst>
              </a:custGeom>
              <a:grpFill/>
              <a:ln>
                <a:noFill/>
              </a:ln>
            </p:spPr>
            <p:txBody>
              <a:bodyPr vert="horz" wrap="square" lIns="91440" tIns="45720" rIns="91440" bIns="45720" numCol="1" anchor="t" anchorCtr="0" compatLnSpc="1"/>
              <a:lstStyle/>
              <a:p>
                <a:endParaRPr lang="zh-CN" altLang="en-US"/>
              </a:p>
            </p:txBody>
          </p:sp>
          <p:sp>
            <p:nvSpPr>
              <p:cNvPr id="1236" name="Freeform 681"/>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37" name="Freeform 682"/>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38" name="Rectangle 683"/>
              <p:cNvSpPr>
                <a:spLocks noChangeArrowheads="1"/>
              </p:cNvSpPr>
              <p:nvPr/>
            </p:nvSpPr>
            <p:spPr bwMode="auto">
              <a:xfrm>
                <a:off x="4682" y="1332"/>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239" name="Freeform 684"/>
              <p:cNvSpPr/>
              <p:nvPr/>
            </p:nvSpPr>
            <p:spPr bwMode="auto">
              <a:xfrm>
                <a:off x="4682" y="133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0" name="Freeform 685"/>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41" name="Freeform 686"/>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2" name="Rectangle 687"/>
              <p:cNvSpPr>
                <a:spLocks noChangeArrowheads="1"/>
              </p:cNvSpPr>
              <p:nvPr/>
            </p:nvSpPr>
            <p:spPr bwMode="auto">
              <a:xfrm>
                <a:off x="555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3" name="Rectangle 688"/>
              <p:cNvSpPr>
                <a:spLocks noChangeArrowheads="1"/>
              </p:cNvSpPr>
              <p:nvPr/>
            </p:nvSpPr>
            <p:spPr bwMode="auto">
              <a:xfrm>
                <a:off x="55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4" name="Rectangle 689"/>
              <p:cNvSpPr>
                <a:spLocks noChangeArrowheads="1"/>
              </p:cNvSpPr>
              <p:nvPr/>
            </p:nvSpPr>
            <p:spPr bwMode="auto">
              <a:xfrm>
                <a:off x="55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5" name="Rectangle 690"/>
              <p:cNvSpPr>
                <a:spLocks noChangeArrowheads="1"/>
              </p:cNvSpPr>
              <p:nvPr/>
            </p:nvSpPr>
            <p:spPr bwMode="auto">
              <a:xfrm>
                <a:off x="555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6" name="Rectangle 691"/>
              <p:cNvSpPr>
                <a:spLocks noChangeArrowheads="1"/>
              </p:cNvSpPr>
              <p:nvPr/>
            </p:nvSpPr>
            <p:spPr bwMode="auto">
              <a:xfrm>
                <a:off x="5570" y="17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7" name="Rectangle 692"/>
              <p:cNvSpPr>
                <a:spLocks noChangeArrowheads="1"/>
              </p:cNvSpPr>
              <p:nvPr/>
            </p:nvSpPr>
            <p:spPr bwMode="auto">
              <a:xfrm>
                <a:off x="5550" y="1768"/>
                <a:ext cx="20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8" name="Rectangle 693"/>
              <p:cNvSpPr>
                <a:spLocks noChangeArrowheads="1"/>
              </p:cNvSpPr>
              <p:nvPr/>
            </p:nvSpPr>
            <p:spPr bwMode="auto">
              <a:xfrm>
                <a:off x="555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9" name="Rectangle 694"/>
              <p:cNvSpPr>
                <a:spLocks noChangeArrowheads="1"/>
              </p:cNvSpPr>
              <p:nvPr/>
            </p:nvSpPr>
            <p:spPr bwMode="auto">
              <a:xfrm>
                <a:off x="5570" y="1824"/>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0" name="Rectangle 695"/>
              <p:cNvSpPr>
                <a:spLocks noChangeArrowheads="1"/>
              </p:cNvSpPr>
              <p:nvPr/>
            </p:nvSpPr>
            <p:spPr bwMode="auto">
              <a:xfrm>
                <a:off x="5614" y="1824"/>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1" name="Rectangle 696"/>
              <p:cNvSpPr>
                <a:spLocks noChangeArrowheads="1"/>
              </p:cNvSpPr>
              <p:nvPr/>
            </p:nvSpPr>
            <p:spPr bwMode="auto">
              <a:xfrm>
                <a:off x="5550"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2" name="Rectangle 697"/>
              <p:cNvSpPr>
                <a:spLocks noChangeArrowheads="1"/>
              </p:cNvSpPr>
              <p:nvPr/>
            </p:nvSpPr>
            <p:spPr bwMode="auto">
              <a:xfrm>
                <a:off x="5592" y="1936"/>
                <a:ext cx="100"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3" name="Rectangle 698"/>
              <p:cNvSpPr>
                <a:spLocks noChangeArrowheads="1"/>
              </p:cNvSpPr>
              <p:nvPr/>
            </p:nvSpPr>
            <p:spPr bwMode="auto">
              <a:xfrm>
                <a:off x="5656" y="1993"/>
                <a:ext cx="3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4" name="Rectangle 699"/>
              <p:cNvSpPr>
                <a:spLocks noChangeArrowheads="1"/>
              </p:cNvSpPr>
              <p:nvPr/>
            </p:nvSpPr>
            <p:spPr bwMode="auto">
              <a:xfrm>
                <a:off x="5550"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5" name="Rectangle 700"/>
              <p:cNvSpPr>
                <a:spLocks noChangeArrowheads="1"/>
              </p:cNvSpPr>
              <p:nvPr/>
            </p:nvSpPr>
            <p:spPr bwMode="auto">
              <a:xfrm>
                <a:off x="5592" y="204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6" name="Rectangle 701"/>
              <p:cNvSpPr>
                <a:spLocks noChangeArrowheads="1"/>
              </p:cNvSpPr>
              <p:nvPr/>
            </p:nvSpPr>
            <p:spPr bwMode="auto">
              <a:xfrm>
                <a:off x="5570" y="21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7" name="Rectangle 702"/>
              <p:cNvSpPr>
                <a:spLocks noChangeArrowheads="1"/>
              </p:cNvSpPr>
              <p:nvPr/>
            </p:nvSpPr>
            <p:spPr bwMode="auto">
              <a:xfrm>
                <a:off x="5614" y="2161"/>
                <a:ext cx="20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8" name="Rectangle 703"/>
              <p:cNvSpPr>
                <a:spLocks noChangeArrowheads="1"/>
              </p:cNvSpPr>
              <p:nvPr/>
            </p:nvSpPr>
            <p:spPr bwMode="auto">
              <a:xfrm>
                <a:off x="5550" y="232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9" name="Rectangle 704"/>
              <p:cNvSpPr>
                <a:spLocks noChangeArrowheads="1"/>
              </p:cNvSpPr>
              <p:nvPr/>
            </p:nvSpPr>
            <p:spPr bwMode="auto">
              <a:xfrm>
                <a:off x="5592" y="232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0" name="Rectangle 705"/>
              <p:cNvSpPr>
                <a:spLocks noChangeArrowheads="1"/>
              </p:cNvSpPr>
              <p:nvPr/>
            </p:nvSpPr>
            <p:spPr bwMode="auto">
              <a:xfrm>
                <a:off x="5656" y="232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1" name="Rectangle 706"/>
              <p:cNvSpPr>
                <a:spLocks noChangeArrowheads="1"/>
              </p:cNvSpPr>
              <p:nvPr/>
            </p:nvSpPr>
            <p:spPr bwMode="auto">
              <a:xfrm>
                <a:off x="557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2" name="Rectangle 707"/>
              <p:cNvSpPr>
                <a:spLocks noChangeArrowheads="1"/>
              </p:cNvSpPr>
              <p:nvPr/>
            </p:nvSpPr>
            <p:spPr bwMode="auto">
              <a:xfrm>
                <a:off x="5570" y="244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3" name="Rectangle 708"/>
              <p:cNvSpPr>
                <a:spLocks noChangeArrowheads="1"/>
              </p:cNvSpPr>
              <p:nvPr/>
            </p:nvSpPr>
            <p:spPr bwMode="auto">
              <a:xfrm>
                <a:off x="5550"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4" name="Rectangle 709"/>
              <p:cNvSpPr>
                <a:spLocks noChangeArrowheads="1"/>
              </p:cNvSpPr>
              <p:nvPr/>
            </p:nvSpPr>
            <p:spPr bwMode="auto">
              <a:xfrm>
                <a:off x="5592" y="2499"/>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5" name="Rectangle 710"/>
              <p:cNvSpPr>
                <a:spLocks noChangeArrowheads="1"/>
              </p:cNvSpPr>
              <p:nvPr/>
            </p:nvSpPr>
            <p:spPr bwMode="auto">
              <a:xfrm>
                <a:off x="5550" y="2555"/>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6" name="Rectangle 711"/>
              <p:cNvSpPr>
                <a:spLocks noChangeArrowheads="1"/>
              </p:cNvSpPr>
              <p:nvPr/>
            </p:nvSpPr>
            <p:spPr bwMode="auto">
              <a:xfrm>
                <a:off x="559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7" name="Rectangle 712"/>
              <p:cNvSpPr>
                <a:spLocks noChangeArrowheads="1"/>
              </p:cNvSpPr>
              <p:nvPr/>
            </p:nvSpPr>
            <p:spPr bwMode="auto">
              <a:xfrm>
                <a:off x="5636"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8" name="Rectangle 713"/>
              <p:cNvSpPr>
                <a:spLocks noChangeArrowheads="1"/>
              </p:cNvSpPr>
              <p:nvPr/>
            </p:nvSpPr>
            <p:spPr bwMode="auto">
              <a:xfrm>
                <a:off x="565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9" name="Rectangle 714"/>
              <p:cNvSpPr>
                <a:spLocks noChangeArrowheads="1"/>
              </p:cNvSpPr>
              <p:nvPr/>
            </p:nvSpPr>
            <p:spPr bwMode="auto">
              <a:xfrm>
                <a:off x="5550" y="272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0" name="Rectangle 715"/>
              <p:cNvSpPr>
                <a:spLocks noChangeArrowheads="1"/>
              </p:cNvSpPr>
              <p:nvPr/>
            </p:nvSpPr>
            <p:spPr bwMode="auto">
              <a:xfrm>
                <a:off x="5592" y="2724"/>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1" name="Rectangle 716"/>
              <p:cNvSpPr>
                <a:spLocks noChangeArrowheads="1"/>
              </p:cNvSpPr>
              <p:nvPr/>
            </p:nvSpPr>
            <p:spPr bwMode="auto">
              <a:xfrm>
                <a:off x="557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2" name="Rectangle 717"/>
              <p:cNvSpPr>
                <a:spLocks noChangeArrowheads="1"/>
              </p:cNvSpPr>
              <p:nvPr/>
            </p:nvSpPr>
            <p:spPr bwMode="auto">
              <a:xfrm>
                <a:off x="5614" y="2780"/>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3" name="Rectangle 718"/>
              <p:cNvSpPr>
                <a:spLocks noChangeArrowheads="1"/>
              </p:cNvSpPr>
              <p:nvPr/>
            </p:nvSpPr>
            <p:spPr bwMode="auto">
              <a:xfrm>
                <a:off x="5550"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4" name="Rectangle 719"/>
              <p:cNvSpPr>
                <a:spLocks noChangeArrowheads="1"/>
              </p:cNvSpPr>
              <p:nvPr/>
            </p:nvSpPr>
            <p:spPr bwMode="auto">
              <a:xfrm>
                <a:off x="559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5" name="Rectangle 720"/>
              <p:cNvSpPr>
                <a:spLocks noChangeArrowheads="1"/>
              </p:cNvSpPr>
              <p:nvPr/>
            </p:nvSpPr>
            <p:spPr bwMode="auto">
              <a:xfrm>
                <a:off x="5744"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6" name="Rectangle 721"/>
              <p:cNvSpPr>
                <a:spLocks noChangeArrowheads="1"/>
              </p:cNvSpPr>
              <p:nvPr/>
            </p:nvSpPr>
            <p:spPr bwMode="auto">
              <a:xfrm>
                <a:off x="576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7" name="Rectangle 722"/>
              <p:cNvSpPr>
                <a:spLocks noChangeArrowheads="1"/>
              </p:cNvSpPr>
              <p:nvPr/>
            </p:nvSpPr>
            <p:spPr bwMode="auto">
              <a:xfrm>
                <a:off x="5786"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8" name="Rectangle 723"/>
              <p:cNvSpPr>
                <a:spLocks noChangeArrowheads="1"/>
              </p:cNvSpPr>
              <p:nvPr/>
            </p:nvSpPr>
            <p:spPr bwMode="auto">
              <a:xfrm>
                <a:off x="568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9" name="Rectangle 724"/>
              <p:cNvSpPr>
                <a:spLocks noChangeArrowheads="1"/>
              </p:cNvSpPr>
              <p:nvPr/>
            </p:nvSpPr>
            <p:spPr bwMode="auto">
              <a:xfrm>
                <a:off x="5722" y="1710"/>
                <a:ext cx="2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0" name="Rectangle 725"/>
              <p:cNvSpPr>
                <a:spLocks noChangeArrowheads="1"/>
              </p:cNvSpPr>
              <p:nvPr/>
            </p:nvSpPr>
            <p:spPr bwMode="auto">
              <a:xfrm>
                <a:off x="568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1" name="Rectangle 726"/>
              <p:cNvSpPr>
                <a:spLocks noChangeArrowheads="1"/>
              </p:cNvSpPr>
              <p:nvPr/>
            </p:nvSpPr>
            <p:spPr bwMode="auto">
              <a:xfrm>
                <a:off x="5786" y="18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2" name="Rectangle 727"/>
              <p:cNvSpPr>
                <a:spLocks noChangeArrowheads="1"/>
              </p:cNvSpPr>
              <p:nvPr/>
            </p:nvSpPr>
            <p:spPr bwMode="auto">
              <a:xfrm>
                <a:off x="5700" y="199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3" name="Rectangle 728"/>
              <p:cNvSpPr>
                <a:spLocks noChangeArrowheads="1"/>
              </p:cNvSpPr>
              <p:nvPr/>
            </p:nvSpPr>
            <p:spPr bwMode="auto">
              <a:xfrm>
                <a:off x="5786"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4" name="Rectangle 729"/>
              <p:cNvSpPr>
                <a:spLocks noChangeArrowheads="1"/>
              </p:cNvSpPr>
              <p:nvPr/>
            </p:nvSpPr>
            <p:spPr bwMode="auto">
              <a:xfrm>
                <a:off x="5636" y="227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5" name="Rectangle 730"/>
              <p:cNvSpPr>
                <a:spLocks noChangeArrowheads="1"/>
              </p:cNvSpPr>
              <p:nvPr/>
            </p:nvSpPr>
            <p:spPr bwMode="auto">
              <a:xfrm>
                <a:off x="574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6" name="Rectangle 731"/>
              <p:cNvSpPr>
                <a:spLocks noChangeArrowheads="1"/>
              </p:cNvSpPr>
              <p:nvPr/>
            </p:nvSpPr>
            <p:spPr bwMode="auto">
              <a:xfrm>
                <a:off x="5786"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7" name="Rectangle 732"/>
              <p:cNvSpPr>
                <a:spLocks noChangeArrowheads="1"/>
              </p:cNvSpPr>
              <p:nvPr/>
            </p:nvSpPr>
            <p:spPr bwMode="auto">
              <a:xfrm>
                <a:off x="5656" y="2387"/>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8" name="Rectangle 733"/>
              <p:cNvSpPr>
                <a:spLocks noChangeArrowheads="1"/>
              </p:cNvSpPr>
              <p:nvPr/>
            </p:nvSpPr>
            <p:spPr bwMode="auto">
              <a:xfrm>
                <a:off x="5786"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9" name="Rectangle 734"/>
              <p:cNvSpPr>
                <a:spLocks noChangeArrowheads="1"/>
              </p:cNvSpPr>
              <p:nvPr/>
            </p:nvSpPr>
            <p:spPr bwMode="auto">
              <a:xfrm>
                <a:off x="5786"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90" name="Rectangle 735"/>
              <p:cNvSpPr>
                <a:spLocks noChangeArrowheads="1"/>
              </p:cNvSpPr>
              <p:nvPr/>
            </p:nvSpPr>
            <p:spPr bwMode="auto">
              <a:xfrm>
                <a:off x="578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91" name="Rectangle 736"/>
              <p:cNvSpPr>
                <a:spLocks noChangeArrowheads="1"/>
              </p:cNvSpPr>
              <p:nvPr/>
            </p:nvSpPr>
            <p:spPr bwMode="auto">
              <a:xfrm>
                <a:off x="5700" y="266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2" name="Rectangle 737"/>
              <p:cNvSpPr>
                <a:spLocks noChangeArrowheads="1"/>
              </p:cNvSpPr>
              <p:nvPr/>
            </p:nvSpPr>
            <p:spPr bwMode="auto">
              <a:xfrm>
                <a:off x="57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3" name="Rectangle 738"/>
              <p:cNvSpPr>
                <a:spLocks noChangeArrowheads="1"/>
              </p:cNvSpPr>
              <p:nvPr/>
            </p:nvSpPr>
            <p:spPr bwMode="auto">
              <a:xfrm>
                <a:off x="5786"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4" name="Rectangle 739"/>
              <p:cNvSpPr>
                <a:spLocks noChangeArrowheads="1"/>
              </p:cNvSpPr>
              <p:nvPr/>
            </p:nvSpPr>
            <p:spPr bwMode="auto">
              <a:xfrm>
                <a:off x="570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5" name="Rectangle 740"/>
              <p:cNvSpPr>
                <a:spLocks noChangeArrowheads="1"/>
              </p:cNvSpPr>
              <p:nvPr/>
            </p:nvSpPr>
            <p:spPr bwMode="auto">
              <a:xfrm>
                <a:off x="559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6" name="Rectangle 741"/>
              <p:cNvSpPr>
                <a:spLocks noChangeArrowheads="1"/>
              </p:cNvSpPr>
              <p:nvPr/>
            </p:nvSpPr>
            <p:spPr bwMode="auto">
              <a:xfrm>
                <a:off x="572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7" name="Rectangle 742"/>
              <p:cNvSpPr>
                <a:spLocks noChangeArrowheads="1"/>
              </p:cNvSpPr>
              <p:nvPr/>
            </p:nvSpPr>
            <p:spPr bwMode="auto">
              <a:xfrm>
                <a:off x="5550"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8" name="Rectangle 743"/>
              <p:cNvSpPr>
                <a:spLocks noChangeArrowheads="1"/>
              </p:cNvSpPr>
              <p:nvPr/>
            </p:nvSpPr>
            <p:spPr bwMode="auto">
              <a:xfrm>
                <a:off x="563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9" name="Rectangle 744"/>
              <p:cNvSpPr>
                <a:spLocks noChangeArrowheads="1"/>
              </p:cNvSpPr>
              <p:nvPr/>
            </p:nvSpPr>
            <p:spPr bwMode="auto">
              <a:xfrm>
                <a:off x="5658"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0" name="Rectangle 745"/>
              <p:cNvSpPr>
                <a:spLocks noChangeArrowheads="1"/>
              </p:cNvSpPr>
              <p:nvPr/>
            </p:nvSpPr>
            <p:spPr bwMode="auto">
              <a:xfrm>
                <a:off x="5656"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1" name="Rectangle 746"/>
              <p:cNvSpPr>
                <a:spLocks noChangeArrowheads="1"/>
              </p:cNvSpPr>
              <p:nvPr/>
            </p:nvSpPr>
            <p:spPr bwMode="auto">
              <a:xfrm>
                <a:off x="5614"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2" name="Rectangle 747"/>
              <p:cNvSpPr>
                <a:spLocks noChangeArrowheads="1"/>
              </p:cNvSpPr>
              <p:nvPr/>
            </p:nvSpPr>
            <p:spPr bwMode="auto">
              <a:xfrm>
                <a:off x="555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3" name="Rectangle 748"/>
              <p:cNvSpPr>
                <a:spLocks noChangeArrowheads="1"/>
              </p:cNvSpPr>
              <p:nvPr/>
            </p:nvSpPr>
            <p:spPr bwMode="auto">
              <a:xfrm>
                <a:off x="559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4" name="Rectangle 749"/>
              <p:cNvSpPr>
                <a:spLocks noChangeArrowheads="1"/>
              </p:cNvSpPr>
              <p:nvPr/>
            </p:nvSpPr>
            <p:spPr bwMode="auto">
              <a:xfrm>
                <a:off x="5614"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5" name="Rectangle 750"/>
              <p:cNvSpPr>
                <a:spLocks noChangeArrowheads="1"/>
              </p:cNvSpPr>
              <p:nvPr/>
            </p:nvSpPr>
            <p:spPr bwMode="auto">
              <a:xfrm>
                <a:off x="5722"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6" name="Rectangle 751"/>
              <p:cNvSpPr>
                <a:spLocks noChangeArrowheads="1"/>
              </p:cNvSpPr>
              <p:nvPr/>
            </p:nvSpPr>
            <p:spPr bwMode="auto">
              <a:xfrm>
                <a:off x="5550"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7" name="Rectangle 752"/>
              <p:cNvSpPr>
                <a:spLocks noChangeArrowheads="1"/>
              </p:cNvSpPr>
              <p:nvPr/>
            </p:nvSpPr>
            <p:spPr bwMode="auto">
              <a:xfrm>
                <a:off x="5700" y="31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8" name="Rectangle 753"/>
              <p:cNvSpPr>
                <a:spLocks noChangeArrowheads="1"/>
              </p:cNvSpPr>
              <p:nvPr/>
            </p:nvSpPr>
            <p:spPr bwMode="auto">
              <a:xfrm>
                <a:off x="5614"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9" name="Rectangle 754"/>
              <p:cNvSpPr>
                <a:spLocks noChangeArrowheads="1"/>
              </p:cNvSpPr>
              <p:nvPr/>
            </p:nvSpPr>
            <p:spPr bwMode="auto">
              <a:xfrm>
                <a:off x="568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0" name="Rectangle 755"/>
              <p:cNvSpPr>
                <a:spLocks noChangeArrowheads="1"/>
              </p:cNvSpPr>
              <p:nvPr/>
            </p:nvSpPr>
            <p:spPr bwMode="auto">
              <a:xfrm>
                <a:off x="5550"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1" name="Rectangle 756"/>
              <p:cNvSpPr>
                <a:spLocks noChangeArrowheads="1"/>
              </p:cNvSpPr>
              <p:nvPr/>
            </p:nvSpPr>
            <p:spPr bwMode="auto">
              <a:xfrm>
                <a:off x="5656" y="3294"/>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2" name="Rectangle 757"/>
              <p:cNvSpPr>
                <a:spLocks noChangeArrowheads="1"/>
              </p:cNvSpPr>
              <p:nvPr/>
            </p:nvSpPr>
            <p:spPr bwMode="auto">
              <a:xfrm>
                <a:off x="5614"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3" name="Rectangle 758"/>
              <p:cNvSpPr>
                <a:spLocks noChangeArrowheads="1"/>
              </p:cNvSpPr>
              <p:nvPr/>
            </p:nvSpPr>
            <p:spPr bwMode="auto">
              <a:xfrm>
                <a:off x="5550"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4" name="Rectangle 759"/>
              <p:cNvSpPr>
                <a:spLocks noChangeArrowheads="1"/>
              </p:cNvSpPr>
              <p:nvPr/>
            </p:nvSpPr>
            <p:spPr bwMode="auto">
              <a:xfrm>
                <a:off x="565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5" name="Rectangle 760"/>
              <p:cNvSpPr>
                <a:spLocks noChangeArrowheads="1"/>
              </p:cNvSpPr>
              <p:nvPr/>
            </p:nvSpPr>
            <p:spPr bwMode="auto">
              <a:xfrm>
                <a:off x="578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6" name="Rectangle 761"/>
              <p:cNvSpPr>
                <a:spLocks noChangeArrowheads="1"/>
              </p:cNvSpPr>
              <p:nvPr/>
            </p:nvSpPr>
            <p:spPr bwMode="auto">
              <a:xfrm>
                <a:off x="5786" y="350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7" name="Rectangle 762"/>
              <p:cNvSpPr>
                <a:spLocks noChangeArrowheads="1"/>
              </p:cNvSpPr>
              <p:nvPr/>
            </p:nvSpPr>
            <p:spPr bwMode="auto">
              <a:xfrm>
                <a:off x="5550" y="356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8" name="Rectangle 763"/>
              <p:cNvSpPr>
                <a:spLocks noChangeArrowheads="1"/>
              </p:cNvSpPr>
              <p:nvPr/>
            </p:nvSpPr>
            <p:spPr bwMode="auto">
              <a:xfrm>
                <a:off x="565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9" name="Rectangle 764"/>
              <p:cNvSpPr>
                <a:spLocks noChangeArrowheads="1"/>
              </p:cNvSpPr>
              <p:nvPr/>
            </p:nvSpPr>
            <p:spPr bwMode="auto">
              <a:xfrm>
                <a:off x="5656" y="367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0" name="Rectangle 765"/>
              <p:cNvSpPr>
                <a:spLocks noChangeArrowheads="1"/>
              </p:cNvSpPr>
              <p:nvPr/>
            </p:nvSpPr>
            <p:spPr bwMode="auto">
              <a:xfrm>
                <a:off x="578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1" name="Rectangle 766"/>
              <p:cNvSpPr>
                <a:spLocks noChangeArrowheads="1"/>
              </p:cNvSpPr>
              <p:nvPr/>
            </p:nvSpPr>
            <p:spPr bwMode="auto">
              <a:xfrm>
                <a:off x="578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2" name="Rectangle 767"/>
              <p:cNvSpPr>
                <a:spLocks noChangeArrowheads="1"/>
              </p:cNvSpPr>
              <p:nvPr/>
            </p:nvSpPr>
            <p:spPr bwMode="auto">
              <a:xfrm>
                <a:off x="580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3" name="Rectangle 768"/>
              <p:cNvSpPr>
                <a:spLocks noChangeArrowheads="1"/>
              </p:cNvSpPr>
              <p:nvPr/>
            </p:nvSpPr>
            <p:spPr bwMode="auto">
              <a:xfrm>
                <a:off x="5828"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4" name="Rectangle 769"/>
              <p:cNvSpPr>
                <a:spLocks noChangeArrowheads="1"/>
              </p:cNvSpPr>
              <p:nvPr/>
            </p:nvSpPr>
            <p:spPr bwMode="auto">
              <a:xfrm>
                <a:off x="58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5" name="Rectangle 770"/>
              <p:cNvSpPr>
                <a:spLocks noChangeArrowheads="1"/>
              </p:cNvSpPr>
              <p:nvPr/>
            </p:nvSpPr>
            <p:spPr bwMode="auto">
              <a:xfrm>
                <a:off x="58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6" name="Rectangle 771"/>
              <p:cNvSpPr>
                <a:spLocks noChangeArrowheads="1"/>
              </p:cNvSpPr>
              <p:nvPr/>
            </p:nvSpPr>
            <p:spPr bwMode="auto">
              <a:xfrm>
                <a:off x="589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7" name="Rectangle 772"/>
              <p:cNvSpPr>
                <a:spLocks noChangeArrowheads="1"/>
              </p:cNvSpPr>
              <p:nvPr/>
            </p:nvSpPr>
            <p:spPr bwMode="auto">
              <a:xfrm>
                <a:off x="5806" y="1880"/>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8" name="Rectangle 773"/>
              <p:cNvSpPr>
                <a:spLocks noChangeArrowheads="1"/>
              </p:cNvSpPr>
              <p:nvPr/>
            </p:nvSpPr>
            <p:spPr bwMode="auto">
              <a:xfrm>
                <a:off x="5784"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9" name="Rectangle 774"/>
              <p:cNvSpPr>
                <a:spLocks noChangeArrowheads="1"/>
              </p:cNvSpPr>
              <p:nvPr/>
            </p:nvSpPr>
            <p:spPr bwMode="auto">
              <a:xfrm>
                <a:off x="5592" y="2105"/>
                <a:ext cx="22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0" name="Rectangle 775"/>
              <p:cNvSpPr>
                <a:spLocks noChangeArrowheads="1"/>
              </p:cNvSpPr>
              <p:nvPr/>
            </p:nvSpPr>
            <p:spPr bwMode="auto">
              <a:xfrm>
                <a:off x="5850" y="2105"/>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1" name="Rectangle 776"/>
              <p:cNvSpPr>
                <a:spLocks noChangeArrowheads="1"/>
              </p:cNvSpPr>
              <p:nvPr/>
            </p:nvSpPr>
            <p:spPr bwMode="auto">
              <a:xfrm>
                <a:off x="5684" y="2217"/>
                <a:ext cx="220"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2" name="Rectangle 777"/>
              <p:cNvSpPr>
                <a:spLocks noChangeArrowheads="1"/>
              </p:cNvSpPr>
              <p:nvPr/>
            </p:nvSpPr>
            <p:spPr bwMode="auto">
              <a:xfrm>
                <a:off x="578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3" name="Rectangle 778"/>
              <p:cNvSpPr>
                <a:spLocks noChangeArrowheads="1"/>
              </p:cNvSpPr>
              <p:nvPr/>
            </p:nvSpPr>
            <p:spPr bwMode="auto">
              <a:xfrm>
                <a:off x="580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4" name="Rectangle 779"/>
              <p:cNvSpPr>
                <a:spLocks noChangeArrowheads="1"/>
              </p:cNvSpPr>
              <p:nvPr/>
            </p:nvSpPr>
            <p:spPr bwMode="auto">
              <a:xfrm>
                <a:off x="5806" y="2387"/>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5" name="Rectangle 780"/>
              <p:cNvSpPr>
                <a:spLocks noChangeArrowheads="1"/>
              </p:cNvSpPr>
              <p:nvPr/>
            </p:nvSpPr>
            <p:spPr bwMode="auto">
              <a:xfrm>
                <a:off x="589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6" name="Rectangle 781"/>
              <p:cNvSpPr>
                <a:spLocks noChangeArrowheads="1"/>
              </p:cNvSpPr>
              <p:nvPr/>
            </p:nvSpPr>
            <p:spPr bwMode="auto">
              <a:xfrm>
                <a:off x="5784"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7" name="Rectangle 782"/>
              <p:cNvSpPr>
                <a:spLocks noChangeArrowheads="1"/>
              </p:cNvSpPr>
              <p:nvPr/>
            </p:nvSpPr>
            <p:spPr bwMode="auto">
              <a:xfrm>
                <a:off x="5784"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8" name="Rectangle 783"/>
              <p:cNvSpPr>
                <a:spLocks noChangeArrowheads="1"/>
              </p:cNvSpPr>
              <p:nvPr/>
            </p:nvSpPr>
            <p:spPr bwMode="auto">
              <a:xfrm>
                <a:off x="589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9" name="Rectangle 784"/>
              <p:cNvSpPr>
                <a:spLocks noChangeArrowheads="1"/>
              </p:cNvSpPr>
              <p:nvPr/>
            </p:nvSpPr>
            <p:spPr bwMode="auto">
              <a:xfrm>
                <a:off x="580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0" name="Rectangle 785"/>
              <p:cNvSpPr>
                <a:spLocks noChangeArrowheads="1"/>
              </p:cNvSpPr>
              <p:nvPr/>
            </p:nvSpPr>
            <p:spPr bwMode="auto">
              <a:xfrm>
                <a:off x="5828" y="2780"/>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1" name="Rectangle 786"/>
              <p:cNvSpPr>
                <a:spLocks noChangeArrowheads="1"/>
              </p:cNvSpPr>
              <p:nvPr/>
            </p:nvSpPr>
            <p:spPr bwMode="auto">
              <a:xfrm>
                <a:off x="591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2" name="Rectangle 787"/>
              <p:cNvSpPr>
                <a:spLocks noChangeArrowheads="1"/>
              </p:cNvSpPr>
              <p:nvPr/>
            </p:nvSpPr>
            <p:spPr bwMode="auto">
              <a:xfrm>
                <a:off x="593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3" name="Rectangle 788"/>
              <p:cNvSpPr>
                <a:spLocks noChangeArrowheads="1"/>
              </p:cNvSpPr>
              <p:nvPr/>
            </p:nvSpPr>
            <p:spPr bwMode="auto">
              <a:xfrm>
                <a:off x="598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4" name="Rectangle 789"/>
              <p:cNvSpPr>
                <a:spLocks noChangeArrowheads="1"/>
              </p:cNvSpPr>
              <p:nvPr/>
            </p:nvSpPr>
            <p:spPr bwMode="auto">
              <a:xfrm>
                <a:off x="600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5" name="Rectangle 790"/>
              <p:cNvSpPr>
                <a:spLocks noChangeArrowheads="1"/>
              </p:cNvSpPr>
              <p:nvPr/>
            </p:nvSpPr>
            <p:spPr bwMode="auto">
              <a:xfrm>
                <a:off x="602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6" name="Rectangle 791"/>
              <p:cNvSpPr>
                <a:spLocks noChangeArrowheads="1"/>
              </p:cNvSpPr>
              <p:nvPr/>
            </p:nvSpPr>
            <p:spPr bwMode="auto">
              <a:xfrm>
                <a:off x="602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7" name="Rectangle 792"/>
              <p:cNvSpPr>
                <a:spLocks noChangeArrowheads="1"/>
              </p:cNvSpPr>
              <p:nvPr/>
            </p:nvSpPr>
            <p:spPr bwMode="auto">
              <a:xfrm>
                <a:off x="5700" y="1824"/>
                <a:ext cx="228"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8" name="Rectangle 793"/>
              <p:cNvSpPr>
                <a:spLocks noChangeArrowheads="1"/>
              </p:cNvSpPr>
              <p:nvPr/>
            </p:nvSpPr>
            <p:spPr bwMode="auto">
              <a:xfrm>
                <a:off x="5942" y="1824"/>
                <a:ext cx="7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9" name="Rectangle 794"/>
              <p:cNvSpPr>
                <a:spLocks noChangeArrowheads="1"/>
              </p:cNvSpPr>
              <p:nvPr/>
            </p:nvSpPr>
            <p:spPr bwMode="auto">
              <a:xfrm>
                <a:off x="6022"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0" name="Rectangle 795"/>
              <p:cNvSpPr>
                <a:spLocks noChangeArrowheads="1"/>
              </p:cNvSpPr>
              <p:nvPr/>
            </p:nvSpPr>
            <p:spPr bwMode="auto">
              <a:xfrm>
                <a:off x="6022" y="18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1" name="Rectangle 796"/>
              <p:cNvSpPr>
                <a:spLocks noChangeArrowheads="1"/>
              </p:cNvSpPr>
              <p:nvPr/>
            </p:nvSpPr>
            <p:spPr bwMode="auto">
              <a:xfrm>
                <a:off x="5700" y="1936"/>
                <a:ext cx="228"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2" name="Rectangle 797"/>
              <p:cNvSpPr>
                <a:spLocks noChangeArrowheads="1"/>
              </p:cNvSpPr>
              <p:nvPr/>
            </p:nvSpPr>
            <p:spPr bwMode="auto">
              <a:xfrm>
                <a:off x="5958"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3" name="Rectangle 798"/>
              <p:cNvSpPr>
                <a:spLocks noChangeArrowheads="1"/>
              </p:cNvSpPr>
              <p:nvPr/>
            </p:nvSpPr>
            <p:spPr bwMode="auto">
              <a:xfrm>
                <a:off x="5978" y="1936"/>
                <a:ext cx="36"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4" name="Rectangle 799"/>
              <p:cNvSpPr>
                <a:spLocks noChangeArrowheads="1"/>
              </p:cNvSpPr>
              <p:nvPr/>
            </p:nvSpPr>
            <p:spPr bwMode="auto">
              <a:xfrm>
                <a:off x="5914" y="204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5" name="Rectangle 800"/>
              <p:cNvSpPr>
                <a:spLocks noChangeArrowheads="1"/>
              </p:cNvSpPr>
              <p:nvPr/>
            </p:nvSpPr>
            <p:spPr bwMode="auto">
              <a:xfrm>
                <a:off x="5958"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6" name="Rectangle 801"/>
              <p:cNvSpPr>
                <a:spLocks noChangeArrowheads="1"/>
              </p:cNvSpPr>
              <p:nvPr/>
            </p:nvSpPr>
            <p:spPr bwMode="auto">
              <a:xfrm>
                <a:off x="6022"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7" name="Rectangle 802"/>
              <p:cNvSpPr>
                <a:spLocks noChangeArrowheads="1"/>
              </p:cNvSpPr>
              <p:nvPr/>
            </p:nvSpPr>
            <p:spPr bwMode="auto">
              <a:xfrm>
                <a:off x="5936"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8" name="Rectangle 803"/>
              <p:cNvSpPr>
                <a:spLocks noChangeArrowheads="1"/>
              </p:cNvSpPr>
              <p:nvPr/>
            </p:nvSpPr>
            <p:spPr bwMode="auto">
              <a:xfrm>
                <a:off x="6000" y="21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9" name="Rectangle 804"/>
              <p:cNvSpPr>
                <a:spLocks noChangeArrowheads="1"/>
              </p:cNvSpPr>
              <p:nvPr/>
            </p:nvSpPr>
            <p:spPr bwMode="auto">
              <a:xfrm>
                <a:off x="6022"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0" name="Rectangle 805"/>
              <p:cNvSpPr>
                <a:spLocks noChangeArrowheads="1"/>
              </p:cNvSpPr>
              <p:nvPr/>
            </p:nvSpPr>
            <p:spPr bwMode="auto">
              <a:xfrm>
                <a:off x="5980"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1" name="Rectangle 806"/>
              <p:cNvSpPr>
                <a:spLocks noChangeArrowheads="1"/>
              </p:cNvSpPr>
              <p:nvPr/>
            </p:nvSpPr>
            <p:spPr bwMode="auto">
              <a:xfrm>
                <a:off x="6022"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2" name="Rectangle 807"/>
              <p:cNvSpPr>
                <a:spLocks noChangeArrowheads="1"/>
              </p:cNvSpPr>
              <p:nvPr/>
            </p:nvSpPr>
            <p:spPr bwMode="auto">
              <a:xfrm>
                <a:off x="5980" y="2217"/>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3" name="Rectangle 808"/>
              <p:cNvSpPr>
                <a:spLocks noChangeArrowheads="1"/>
              </p:cNvSpPr>
              <p:nvPr/>
            </p:nvSpPr>
            <p:spPr bwMode="auto">
              <a:xfrm>
                <a:off x="6022" y="22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4" name="Rectangle 809"/>
              <p:cNvSpPr>
                <a:spLocks noChangeArrowheads="1"/>
              </p:cNvSpPr>
              <p:nvPr/>
            </p:nvSpPr>
            <p:spPr bwMode="auto">
              <a:xfrm>
                <a:off x="5870" y="2273"/>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5" name="Rectangle 810"/>
              <p:cNvSpPr>
                <a:spLocks noChangeArrowheads="1"/>
              </p:cNvSpPr>
              <p:nvPr/>
            </p:nvSpPr>
            <p:spPr bwMode="auto">
              <a:xfrm>
                <a:off x="5980" y="2273"/>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1" name="Group 1012"/>
            <p:cNvGrpSpPr/>
            <p:nvPr/>
          </p:nvGrpSpPr>
          <p:grpSpPr bwMode="auto">
            <a:xfrm>
              <a:off x="-3900818" y="-1035049"/>
              <a:ext cx="2209875" cy="4397375"/>
              <a:chOff x="4814" y="935"/>
              <a:chExt cx="1392" cy="2770"/>
            </a:xfrm>
            <a:grpFill/>
          </p:grpSpPr>
          <p:sp>
            <p:nvSpPr>
              <p:cNvPr id="966" name="Rectangle 812"/>
              <p:cNvSpPr>
                <a:spLocks noChangeArrowheads="1"/>
              </p:cNvSpPr>
              <p:nvPr/>
            </p:nvSpPr>
            <p:spPr bwMode="auto">
              <a:xfrm>
                <a:off x="6022"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7" name="Rectangle 813"/>
              <p:cNvSpPr>
                <a:spLocks noChangeArrowheads="1"/>
              </p:cNvSpPr>
              <p:nvPr/>
            </p:nvSpPr>
            <p:spPr bwMode="auto">
              <a:xfrm>
                <a:off x="6002" y="2329"/>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8" name="Rectangle 814"/>
              <p:cNvSpPr>
                <a:spLocks noChangeArrowheads="1"/>
              </p:cNvSpPr>
              <p:nvPr/>
            </p:nvSpPr>
            <p:spPr bwMode="auto">
              <a:xfrm>
                <a:off x="5936"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9" name="Rectangle 815"/>
              <p:cNvSpPr>
                <a:spLocks noChangeArrowheads="1"/>
              </p:cNvSpPr>
              <p:nvPr/>
            </p:nvSpPr>
            <p:spPr bwMode="auto">
              <a:xfrm>
                <a:off x="5980"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0" name="Rectangle 816"/>
              <p:cNvSpPr>
                <a:spLocks noChangeArrowheads="1"/>
              </p:cNvSpPr>
              <p:nvPr/>
            </p:nvSpPr>
            <p:spPr bwMode="auto">
              <a:xfrm>
                <a:off x="600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71" name="Rectangle 817"/>
              <p:cNvSpPr>
                <a:spLocks noChangeArrowheads="1"/>
              </p:cNvSpPr>
              <p:nvPr/>
            </p:nvSpPr>
            <p:spPr bwMode="auto">
              <a:xfrm>
                <a:off x="6022"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2" name="Rectangle 818"/>
              <p:cNvSpPr>
                <a:spLocks noChangeArrowheads="1"/>
              </p:cNvSpPr>
              <p:nvPr/>
            </p:nvSpPr>
            <p:spPr bwMode="auto">
              <a:xfrm>
                <a:off x="5936" y="2443"/>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73" name="Rectangle 819"/>
              <p:cNvSpPr>
                <a:spLocks noChangeArrowheads="1"/>
              </p:cNvSpPr>
              <p:nvPr/>
            </p:nvSpPr>
            <p:spPr bwMode="auto">
              <a:xfrm>
                <a:off x="602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4" name="Rectangle 820"/>
              <p:cNvSpPr>
                <a:spLocks noChangeArrowheads="1"/>
              </p:cNvSpPr>
              <p:nvPr/>
            </p:nvSpPr>
            <p:spPr bwMode="auto">
              <a:xfrm>
                <a:off x="6022"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5" name="Rectangle 821"/>
              <p:cNvSpPr>
                <a:spLocks noChangeArrowheads="1"/>
              </p:cNvSpPr>
              <p:nvPr/>
            </p:nvSpPr>
            <p:spPr bwMode="auto">
              <a:xfrm>
                <a:off x="5914" y="255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76" name="Rectangle 822"/>
              <p:cNvSpPr>
                <a:spLocks noChangeArrowheads="1"/>
              </p:cNvSpPr>
              <p:nvPr/>
            </p:nvSpPr>
            <p:spPr bwMode="auto">
              <a:xfrm>
                <a:off x="5980" y="255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7" name="Rectangle 823"/>
              <p:cNvSpPr>
                <a:spLocks noChangeArrowheads="1"/>
              </p:cNvSpPr>
              <p:nvPr/>
            </p:nvSpPr>
            <p:spPr bwMode="auto">
              <a:xfrm>
                <a:off x="6002" y="2555"/>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8" name="Rectangle 824"/>
              <p:cNvSpPr>
                <a:spLocks noChangeArrowheads="1"/>
              </p:cNvSpPr>
              <p:nvPr/>
            </p:nvSpPr>
            <p:spPr bwMode="auto">
              <a:xfrm>
                <a:off x="602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979" name="Rectangle 825"/>
              <p:cNvSpPr>
                <a:spLocks noChangeArrowheads="1"/>
              </p:cNvSpPr>
              <p:nvPr/>
            </p:nvSpPr>
            <p:spPr bwMode="auto">
              <a:xfrm>
                <a:off x="5958"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0" name="Rectangle 826"/>
              <p:cNvSpPr>
                <a:spLocks noChangeArrowheads="1"/>
              </p:cNvSpPr>
              <p:nvPr/>
            </p:nvSpPr>
            <p:spPr bwMode="auto">
              <a:xfrm>
                <a:off x="60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1" name="Rectangle 827"/>
              <p:cNvSpPr>
                <a:spLocks noChangeArrowheads="1"/>
              </p:cNvSpPr>
              <p:nvPr/>
            </p:nvSpPr>
            <p:spPr bwMode="auto">
              <a:xfrm>
                <a:off x="6000" y="272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2" name="Rectangle 828"/>
              <p:cNvSpPr>
                <a:spLocks noChangeArrowheads="1"/>
              </p:cNvSpPr>
              <p:nvPr/>
            </p:nvSpPr>
            <p:spPr bwMode="auto">
              <a:xfrm>
                <a:off x="593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3" name="Rectangle 829"/>
              <p:cNvSpPr>
                <a:spLocks noChangeArrowheads="1"/>
              </p:cNvSpPr>
              <p:nvPr/>
            </p:nvSpPr>
            <p:spPr bwMode="auto">
              <a:xfrm>
                <a:off x="5980"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4" name="Rectangle 830"/>
              <p:cNvSpPr>
                <a:spLocks noChangeArrowheads="1"/>
              </p:cNvSpPr>
              <p:nvPr/>
            </p:nvSpPr>
            <p:spPr bwMode="auto">
              <a:xfrm>
                <a:off x="6022"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5" name="Rectangle 831"/>
              <p:cNvSpPr>
                <a:spLocks noChangeArrowheads="1"/>
              </p:cNvSpPr>
              <p:nvPr/>
            </p:nvSpPr>
            <p:spPr bwMode="auto">
              <a:xfrm>
                <a:off x="5914" y="283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6" name="Rectangle 832"/>
              <p:cNvSpPr>
                <a:spLocks noChangeArrowheads="1"/>
              </p:cNvSpPr>
              <p:nvPr/>
            </p:nvSpPr>
            <p:spPr bwMode="auto">
              <a:xfrm>
                <a:off x="602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7" name="Rectangle 833"/>
              <p:cNvSpPr>
                <a:spLocks noChangeArrowheads="1"/>
              </p:cNvSpPr>
              <p:nvPr/>
            </p:nvSpPr>
            <p:spPr bwMode="auto">
              <a:xfrm>
                <a:off x="5914" y="289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8" name="Rectangle 834"/>
              <p:cNvSpPr>
                <a:spLocks noChangeArrowheads="1"/>
              </p:cNvSpPr>
              <p:nvPr/>
            </p:nvSpPr>
            <p:spPr bwMode="auto">
              <a:xfrm>
                <a:off x="5958"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9" name="Rectangle 835"/>
              <p:cNvSpPr>
                <a:spLocks noChangeArrowheads="1"/>
              </p:cNvSpPr>
              <p:nvPr/>
            </p:nvSpPr>
            <p:spPr bwMode="auto">
              <a:xfrm>
                <a:off x="5656"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0" name="Rectangle 836"/>
              <p:cNvSpPr>
                <a:spLocks noChangeArrowheads="1"/>
              </p:cNvSpPr>
              <p:nvPr/>
            </p:nvSpPr>
            <p:spPr bwMode="auto">
              <a:xfrm>
                <a:off x="580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1" name="Rectangle 837"/>
              <p:cNvSpPr>
                <a:spLocks noChangeArrowheads="1"/>
              </p:cNvSpPr>
              <p:nvPr/>
            </p:nvSpPr>
            <p:spPr bwMode="auto">
              <a:xfrm>
                <a:off x="5870"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2" name="Rectangle 838"/>
              <p:cNvSpPr>
                <a:spLocks noChangeArrowheads="1"/>
              </p:cNvSpPr>
              <p:nvPr/>
            </p:nvSpPr>
            <p:spPr bwMode="auto">
              <a:xfrm>
                <a:off x="5914"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3" name="Rectangle 839"/>
              <p:cNvSpPr>
                <a:spLocks noChangeArrowheads="1"/>
              </p:cNvSpPr>
              <p:nvPr/>
            </p:nvSpPr>
            <p:spPr bwMode="auto">
              <a:xfrm>
                <a:off x="6022"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4" name="Rectangle 840"/>
              <p:cNvSpPr>
                <a:spLocks noChangeArrowheads="1"/>
              </p:cNvSpPr>
              <p:nvPr/>
            </p:nvSpPr>
            <p:spPr bwMode="auto">
              <a:xfrm>
                <a:off x="5850"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5" name="Rectangle 841"/>
              <p:cNvSpPr>
                <a:spLocks noChangeArrowheads="1"/>
              </p:cNvSpPr>
              <p:nvPr/>
            </p:nvSpPr>
            <p:spPr bwMode="auto">
              <a:xfrm>
                <a:off x="6000"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6" name="Rectangle 842"/>
              <p:cNvSpPr>
                <a:spLocks noChangeArrowheads="1"/>
              </p:cNvSpPr>
              <p:nvPr/>
            </p:nvSpPr>
            <p:spPr bwMode="auto">
              <a:xfrm>
                <a:off x="6022"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7" name="Rectangle 843"/>
              <p:cNvSpPr>
                <a:spLocks noChangeArrowheads="1"/>
              </p:cNvSpPr>
              <p:nvPr/>
            </p:nvSpPr>
            <p:spPr bwMode="auto">
              <a:xfrm>
                <a:off x="5936"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8" name="Rectangle 844"/>
              <p:cNvSpPr>
                <a:spLocks noChangeArrowheads="1"/>
              </p:cNvSpPr>
              <p:nvPr/>
            </p:nvSpPr>
            <p:spPr bwMode="auto">
              <a:xfrm>
                <a:off x="598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9" name="Rectangle 845"/>
              <p:cNvSpPr>
                <a:spLocks noChangeArrowheads="1"/>
              </p:cNvSpPr>
              <p:nvPr/>
            </p:nvSpPr>
            <p:spPr bwMode="auto">
              <a:xfrm>
                <a:off x="602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0" name="Rectangle 846"/>
              <p:cNvSpPr>
                <a:spLocks noChangeArrowheads="1"/>
              </p:cNvSpPr>
              <p:nvPr/>
            </p:nvSpPr>
            <p:spPr bwMode="auto">
              <a:xfrm>
                <a:off x="585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1" name="Rectangle 847"/>
              <p:cNvSpPr>
                <a:spLocks noChangeArrowheads="1"/>
              </p:cNvSpPr>
              <p:nvPr/>
            </p:nvSpPr>
            <p:spPr bwMode="auto">
              <a:xfrm>
                <a:off x="5806"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2" name="Rectangle 848"/>
              <p:cNvSpPr>
                <a:spLocks noChangeArrowheads="1"/>
              </p:cNvSpPr>
              <p:nvPr/>
            </p:nvSpPr>
            <p:spPr bwMode="auto">
              <a:xfrm>
                <a:off x="5958"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3" name="Rectangle 849"/>
              <p:cNvSpPr>
                <a:spLocks noChangeArrowheads="1"/>
              </p:cNvSpPr>
              <p:nvPr/>
            </p:nvSpPr>
            <p:spPr bwMode="auto">
              <a:xfrm>
                <a:off x="598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4" name="Rectangle 850"/>
              <p:cNvSpPr>
                <a:spLocks noChangeArrowheads="1"/>
              </p:cNvSpPr>
              <p:nvPr/>
            </p:nvSpPr>
            <p:spPr bwMode="auto">
              <a:xfrm>
                <a:off x="5936"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5" name="Rectangle 851"/>
              <p:cNvSpPr>
                <a:spLocks noChangeArrowheads="1"/>
              </p:cNvSpPr>
              <p:nvPr/>
            </p:nvSpPr>
            <p:spPr bwMode="auto">
              <a:xfrm>
                <a:off x="589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6" name="Rectangle 852"/>
              <p:cNvSpPr>
                <a:spLocks noChangeArrowheads="1"/>
              </p:cNvSpPr>
              <p:nvPr/>
            </p:nvSpPr>
            <p:spPr bwMode="auto">
              <a:xfrm>
                <a:off x="602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7" name="Rectangle 853"/>
              <p:cNvSpPr>
                <a:spLocks noChangeArrowheads="1"/>
              </p:cNvSpPr>
              <p:nvPr/>
            </p:nvSpPr>
            <p:spPr bwMode="auto">
              <a:xfrm>
                <a:off x="585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8" name="Rectangle 854"/>
              <p:cNvSpPr>
                <a:spLocks noChangeArrowheads="1"/>
              </p:cNvSpPr>
              <p:nvPr/>
            </p:nvSpPr>
            <p:spPr bwMode="auto">
              <a:xfrm>
                <a:off x="6022"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9" name="Rectangle 855"/>
              <p:cNvSpPr>
                <a:spLocks noChangeArrowheads="1"/>
              </p:cNvSpPr>
              <p:nvPr/>
            </p:nvSpPr>
            <p:spPr bwMode="auto">
              <a:xfrm>
                <a:off x="5936"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0" name="Rectangle 856"/>
              <p:cNvSpPr>
                <a:spLocks noChangeArrowheads="1"/>
              </p:cNvSpPr>
              <p:nvPr/>
            </p:nvSpPr>
            <p:spPr bwMode="auto">
              <a:xfrm>
                <a:off x="5828"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1" name="Rectangle 857"/>
              <p:cNvSpPr>
                <a:spLocks noChangeArrowheads="1"/>
              </p:cNvSpPr>
              <p:nvPr/>
            </p:nvSpPr>
            <p:spPr bwMode="auto">
              <a:xfrm>
                <a:off x="5892"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2" name="Rectangle 858"/>
              <p:cNvSpPr>
                <a:spLocks noChangeArrowheads="1"/>
              </p:cNvSpPr>
              <p:nvPr/>
            </p:nvSpPr>
            <p:spPr bwMode="auto">
              <a:xfrm>
                <a:off x="589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3" name="Rectangle 859"/>
              <p:cNvSpPr>
                <a:spLocks noChangeArrowheads="1"/>
              </p:cNvSpPr>
              <p:nvPr/>
            </p:nvSpPr>
            <p:spPr bwMode="auto">
              <a:xfrm>
                <a:off x="602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4" name="Rectangle 860"/>
              <p:cNvSpPr>
                <a:spLocks noChangeArrowheads="1"/>
              </p:cNvSpPr>
              <p:nvPr/>
            </p:nvSpPr>
            <p:spPr bwMode="auto">
              <a:xfrm>
                <a:off x="5936"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5" name="Rectangle 861"/>
              <p:cNvSpPr>
                <a:spLocks noChangeArrowheads="1"/>
              </p:cNvSpPr>
              <p:nvPr/>
            </p:nvSpPr>
            <p:spPr bwMode="auto">
              <a:xfrm>
                <a:off x="5850"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6" name="Rectangle 862"/>
              <p:cNvSpPr>
                <a:spLocks noChangeArrowheads="1"/>
              </p:cNvSpPr>
              <p:nvPr/>
            </p:nvSpPr>
            <p:spPr bwMode="auto">
              <a:xfrm>
                <a:off x="5784"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7" name="Rectangle 863"/>
              <p:cNvSpPr>
                <a:spLocks noChangeArrowheads="1"/>
              </p:cNvSpPr>
              <p:nvPr/>
            </p:nvSpPr>
            <p:spPr bwMode="auto">
              <a:xfrm>
                <a:off x="589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8" name="Rectangle 864"/>
              <p:cNvSpPr>
                <a:spLocks noChangeArrowheads="1"/>
              </p:cNvSpPr>
              <p:nvPr/>
            </p:nvSpPr>
            <p:spPr bwMode="auto">
              <a:xfrm>
                <a:off x="602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9" name="Rectangle 865"/>
              <p:cNvSpPr>
                <a:spLocks noChangeArrowheads="1"/>
              </p:cNvSpPr>
              <p:nvPr/>
            </p:nvSpPr>
            <p:spPr bwMode="auto">
              <a:xfrm>
                <a:off x="6022" y="34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0" name="Rectangle 866"/>
              <p:cNvSpPr>
                <a:spLocks noChangeArrowheads="1"/>
              </p:cNvSpPr>
              <p:nvPr/>
            </p:nvSpPr>
            <p:spPr bwMode="auto">
              <a:xfrm>
                <a:off x="589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1" name="Rectangle 867"/>
              <p:cNvSpPr>
                <a:spLocks noChangeArrowheads="1"/>
              </p:cNvSpPr>
              <p:nvPr/>
            </p:nvSpPr>
            <p:spPr bwMode="auto">
              <a:xfrm>
                <a:off x="602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2" name="Rectangle 868"/>
              <p:cNvSpPr>
                <a:spLocks noChangeArrowheads="1"/>
              </p:cNvSpPr>
              <p:nvPr/>
            </p:nvSpPr>
            <p:spPr bwMode="auto">
              <a:xfrm>
                <a:off x="5914" y="356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3" name="Rectangle 869"/>
              <p:cNvSpPr>
                <a:spLocks noChangeArrowheads="1"/>
              </p:cNvSpPr>
              <p:nvPr/>
            </p:nvSpPr>
            <p:spPr bwMode="auto">
              <a:xfrm>
                <a:off x="5892" y="367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4" name="Rectangle 870"/>
              <p:cNvSpPr>
                <a:spLocks noChangeArrowheads="1"/>
              </p:cNvSpPr>
              <p:nvPr/>
            </p:nvSpPr>
            <p:spPr bwMode="auto">
              <a:xfrm>
                <a:off x="6022" y="362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5" name="Freeform 871"/>
              <p:cNvSpPr/>
              <p:nvPr/>
            </p:nvSpPr>
            <p:spPr bwMode="auto">
              <a:xfrm>
                <a:off x="6052" y="1656"/>
                <a:ext cx="154" cy="351"/>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6" name="Freeform 872"/>
              <p:cNvSpPr/>
              <p:nvPr/>
            </p:nvSpPr>
            <p:spPr bwMode="auto">
              <a:xfrm>
                <a:off x="6052" y="1712"/>
                <a:ext cx="54" cy="136"/>
              </a:xfrm>
              <a:custGeom>
                <a:avLst/>
                <a:gdLst>
                  <a:gd name="T0" fmla="*/ 0 w 54"/>
                  <a:gd name="T1" fmla="*/ 0 h 136"/>
                  <a:gd name="T2" fmla="*/ 54 w 54"/>
                  <a:gd name="T3" fmla="*/ 110 h 136"/>
                  <a:gd name="T4" fmla="*/ 54 w 54"/>
                  <a:gd name="T5" fmla="*/ 136 h 136"/>
                  <a:gd name="T6" fmla="*/ 0 w 54"/>
                  <a:gd name="T7" fmla="*/ 32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7" name="Freeform 873"/>
              <p:cNvSpPr/>
              <p:nvPr/>
            </p:nvSpPr>
            <p:spPr bwMode="auto">
              <a:xfrm>
                <a:off x="6122" y="1854"/>
                <a:ext cx="48" cy="119"/>
              </a:xfrm>
              <a:custGeom>
                <a:avLst/>
                <a:gdLst>
                  <a:gd name="T0" fmla="*/ 48 w 48"/>
                  <a:gd name="T1" fmla="*/ 100 h 119"/>
                  <a:gd name="T2" fmla="*/ 48 w 48"/>
                  <a:gd name="T3" fmla="*/ 119 h 119"/>
                  <a:gd name="T4" fmla="*/ 0 w 48"/>
                  <a:gd name="T5" fmla="*/ 24 h 119"/>
                  <a:gd name="T6" fmla="*/ 0 w 48"/>
                  <a:gd name="T7" fmla="*/ 0 h 119"/>
                  <a:gd name="T8" fmla="*/ 48 w 48"/>
                  <a:gd name="T9" fmla="*/ 100 h 119"/>
                </a:gdLst>
                <a:ahLst/>
                <a:cxnLst>
                  <a:cxn ang="0">
                    <a:pos x="T0" y="T1"/>
                  </a:cxn>
                  <a:cxn ang="0">
                    <a:pos x="T2" y="T3"/>
                  </a:cxn>
                  <a:cxn ang="0">
                    <a:pos x="T4" y="T5"/>
                  </a:cxn>
                  <a:cxn ang="0">
                    <a:pos x="T6" y="T7"/>
                  </a:cxn>
                  <a:cxn ang="0">
                    <a:pos x="T8" y="T9"/>
                  </a:cxn>
                </a:cxnLst>
                <a:rect l="0" t="0" r="r" b="b"/>
                <a:pathLst>
                  <a:path w="48" h="119">
                    <a:moveTo>
                      <a:pt x="48" y="100"/>
                    </a:moveTo>
                    <a:lnTo>
                      <a:pt x="48" y="119"/>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sp>
            <p:nvSpPr>
              <p:cNvPr id="1028" name="Freeform 874"/>
              <p:cNvSpPr/>
              <p:nvPr/>
            </p:nvSpPr>
            <p:spPr bwMode="auto">
              <a:xfrm>
                <a:off x="6186" y="198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029" name="Freeform 875"/>
              <p:cNvSpPr/>
              <p:nvPr/>
            </p:nvSpPr>
            <p:spPr bwMode="auto">
              <a:xfrm>
                <a:off x="6052" y="1768"/>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0" name="Freeform 876"/>
              <p:cNvSpPr/>
              <p:nvPr/>
            </p:nvSpPr>
            <p:spPr bwMode="auto">
              <a:xfrm>
                <a:off x="6052" y="1824"/>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1" name="Freeform 877"/>
              <p:cNvSpPr/>
              <p:nvPr/>
            </p:nvSpPr>
            <p:spPr bwMode="auto">
              <a:xfrm>
                <a:off x="6084" y="1882"/>
                <a:ext cx="34" cy="85"/>
              </a:xfrm>
              <a:custGeom>
                <a:avLst/>
                <a:gdLst>
                  <a:gd name="T0" fmla="*/ 34 w 34"/>
                  <a:gd name="T1" fmla="*/ 60 h 85"/>
                  <a:gd name="T2" fmla="*/ 34 w 34"/>
                  <a:gd name="T3" fmla="*/ 85 h 85"/>
                  <a:gd name="T4" fmla="*/ 0 w 34"/>
                  <a:gd name="T5" fmla="*/ 28 h 85"/>
                  <a:gd name="T6" fmla="*/ 0 w 34"/>
                  <a:gd name="T7" fmla="*/ 0 h 85"/>
                  <a:gd name="T8" fmla="*/ 34 w 34"/>
                  <a:gd name="T9" fmla="*/ 60 h 85"/>
                </a:gdLst>
                <a:ahLst/>
                <a:cxnLst>
                  <a:cxn ang="0">
                    <a:pos x="T0" y="T1"/>
                  </a:cxn>
                  <a:cxn ang="0">
                    <a:pos x="T2" y="T3"/>
                  </a:cxn>
                  <a:cxn ang="0">
                    <a:pos x="T4" y="T5"/>
                  </a:cxn>
                  <a:cxn ang="0">
                    <a:pos x="T6" y="T7"/>
                  </a:cxn>
                  <a:cxn ang="0">
                    <a:pos x="T8" y="T9"/>
                  </a:cxn>
                </a:cxnLst>
                <a:rect l="0" t="0" r="r" b="b"/>
                <a:pathLst>
                  <a:path w="34" h="85">
                    <a:moveTo>
                      <a:pt x="34" y="60"/>
                    </a:moveTo>
                    <a:lnTo>
                      <a:pt x="34" y="85"/>
                    </a:lnTo>
                    <a:lnTo>
                      <a:pt x="0" y="28"/>
                    </a:lnTo>
                    <a:lnTo>
                      <a:pt x="0" y="0"/>
                    </a:lnTo>
                    <a:lnTo>
                      <a:pt x="34" y="60"/>
                    </a:lnTo>
                    <a:close/>
                  </a:path>
                </a:pathLst>
              </a:custGeom>
              <a:grpFill/>
              <a:ln>
                <a:noFill/>
              </a:ln>
            </p:spPr>
            <p:txBody>
              <a:bodyPr vert="horz" wrap="square" lIns="91440" tIns="45720" rIns="91440" bIns="45720" numCol="1" anchor="t" anchorCtr="0" compatLnSpc="1"/>
              <a:lstStyle/>
              <a:p>
                <a:endParaRPr lang="zh-CN" altLang="en-US"/>
              </a:p>
            </p:txBody>
          </p:sp>
          <p:sp>
            <p:nvSpPr>
              <p:cNvPr id="1032" name="Freeform 878"/>
              <p:cNvSpPr/>
              <p:nvPr/>
            </p:nvSpPr>
            <p:spPr bwMode="auto">
              <a:xfrm>
                <a:off x="6172" y="2039"/>
                <a:ext cx="10" cy="36"/>
              </a:xfrm>
              <a:custGeom>
                <a:avLst/>
                <a:gdLst>
                  <a:gd name="T0" fmla="*/ 0 w 10"/>
                  <a:gd name="T1" fmla="*/ 0 h 36"/>
                  <a:gd name="T2" fmla="*/ 10 w 10"/>
                  <a:gd name="T3" fmla="*/ 18 h 36"/>
                  <a:gd name="T4" fmla="*/ 10 w 10"/>
                  <a:gd name="T5" fmla="*/ 36 h 36"/>
                  <a:gd name="T6" fmla="*/ 0 w 10"/>
                  <a:gd name="T7" fmla="*/ 18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3" name="Freeform 879"/>
              <p:cNvSpPr/>
              <p:nvPr/>
            </p:nvSpPr>
            <p:spPr bwMode="auto">
              <a:xfrm>
                <a:off x="6198" y="208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034" name="Freeform 880"/>
              <p:cNvSpPr/>
              <p:nvPr/>
            </p:nvSpPr>
            <p:spPr bwMode="auto">
              <a:xfrm>
                <a:off x="6052" y="1880"/>
                <a:ext cx="34" cy="87"/>
              </a:xfrm>
              <a:custGeom>
                <a:avLst/>
                <a:gdLst>
                  <a:gd name="T0" fmla="*/ 34 w 34"/>
                  <a:gd name="T1" fmla="*/ 58 h 87"/>
                  <a:gd name="T2" fmla="*/ 34 w 34"/>
                  <a:gd name="T3" fmla="*/ 87 h 87"/>
                  <a:gd name="T4" fmla="*/ 0 w 34"/>
                  <a:gd name="T5" fmla="*/ 32 h 87"/>
                  <a:gd name="T6" fmla="*/ 0 w 34"/>
                  <a:gd name="T7" fmla="*/ 0 h 87"/>
                  <a:gd name="T8" fmla="*/ 34 w 34"/>
                  <a:gd name="T9" fmla="*/ 58 h 87"/>
                </a:gdLst>
                <a:ahLst/>
                <a:cxnLst>
                  <a:cxn ang="0">
                    <a:pos x="T0" y="T1"/>
                  </a:cxn>
                  <a:cxn ang="0">
                    <a:pos x="T2" y="T3"/>
                  </a:cxn>
                  <a:cxn ang="0">
                    <a:pos x="T4" y="T5"/>
                  </a:cxn>
                  <a:cxn ang="0">
                    <a:pos x="T6" y="T7"/>
                  </a:cxn>
                  <a:cxn ang="0">
                    <a:pos x="T8" y="T9"/>
                  </a:cxn>
                </a:cxnLst>
                <a:rect l="0" t="0" r="r" b="b"/>
                <a:pathLst>
                  <a:path w="34" h="87">
                    <a:moveTo>
                      <a:pt x="34" y="58"/>
                    </a:moveTo>
                    <a:lnTo>
                      <a:pt x="34" y="87"/>
                    </a:lnTo>
                    <a:lnTo>
                      <a:pt x="0" y="32"/>
                    </a:lnTo>
                    <a:lnTo>
                      <a:pt x="0" y="0"/>
                    </a:lnTo>
                    <a:lnTo>
                      <a:pt x="34" y="58"/>
                    </a:lnTo>
                    <a:close/>
                  </a:path>
                </a:pathLst>
              </a:custGeom>
              <a:grpFill/>
              <a:ln>
                <a:noFill/>
              </a:ln>
            </p:spPr>
            <p:txBody>
              <a:bodyPr vert="horz" wrap="square" lIns="91440" tIns="45720" rIns="91440" bIns="45720" numCol="1" anchor="t" anchorCtr="0" compatLnSpc="1"/>
              <a:lstStyle/>
              <a:p>
                <a:endParaRPr lang="zh-CN" altLang="en-US"/>
              </a:p>
            </p:txBody>
          </p:sp>
          <p:sp>
            <p:nvSpPr>
              <p:cNvPr id="1035" name="Freeform 881"/>
              <p:cNvSpPr/>
              <p:nvPr/>
            </p:nvSpPr>
            <p:spPr bwMode="auto">
              <a:xfrm>
                <a:off x="6052" y="1940"/>
                <a:ext cx="58" cy="115"/>
              </a:xfrm>
              <a:custGeom>
                <a:avLst/>
                <a:gdLst>
                  <a:gd name="T0" fmla="*/ 58 w 58"/>
                  <a:gd name="T1" fmla="*/ 89 h 115"/>
                  <a:gd name="T2" fmla="*/ 58 w 58"/>
                  <a:gd name="T3" fmla="*/ 115 h 115"/>
                  <a:gd name="T4" fmla="*/ 0 w 58"/>
                  <a:gd name="T5" fmla="*/ 33 h 115"/>
                  <a:gd name="T6" fmla="*/ 0 w 58"/>
                  <a:gd name="T7" fmla="*/ 0 h 115"/>
                  <a:gd name="T8" fmla="*/ 58 w 58"/>
                  <a:gd name="T9" fmla="*/ 89 h 115"/>
                </a:gdLst>
                <a:ahLst/>
                <a:cxnLst>
                  <a:cxn ang="0">
                    <a:pos x="T0" y="T1"/>
                  </a:cxn>
                  <a:cxn ang="0">
                    <a:pos x="T2" y="T3"/>
                  </a:cxn>
                  <a:cxn ang="0">
                    <a:pos x="T4" y="T5"/>
                  </a:cxn>
                  <a:cxn ang="0">
                    <a:pos x="T6" y="T7"/>
                  </a:cxn>
                  <a:cxn ang="0">
                    <a:pos x="T8" y="T9"/>
                  </a:cxn>
                </a:cxnLst>
                <a:rect l="0" t="0" r="r" b="b"/>
                <a:pathLst>
                  <a:path w="58" h="115">
                    <a:moveTo>
                      <a:pt x="58" y="89"/>
                    </a:moveTo>
                    <a:lnTo>
                      <a:pt x="58" y="115"/>
                    </a:lnTo>
                    <a:lnTo>
                      <a:pt x="0" y="33"/>
                    </a:lnTo>
                    <a:lnTo>
                      <a:pt x="0" y="0"/>
                    </a:lnTo>
                    <a:lnTo>
                      <a:pt x="58" y="89"/>
                    </a:lnTo>
                    <a:close/>
                  </a:path>
                </a:pathLst>
              </a:custGeom>
              <a:grpFill/>
              <a:ln>
                <a:noFill/>
              </a:ln>
            </p:spPr>
            <p:txBody>
              <a:bodyPr vert="horz" wrap="square" lIns="91440" tIns="45720" rIns="91440" bIns="45720" numCol="1" anchor="t" anchorCtr="0" compatLnSpc="1"/>
              <a:lstStyle/>
              <a:p>
                <a:endParaRPr lang="zh-CN" altLang="en-US"/>
              </a:p>
            </p:txBody>
          </p:sp>
          <p:sp>
            <p:nvSpPr>
              <p:cNvPr id="1036" name="Freeform 882"/>
              <p:cNvSpPr/>
              <p:nvPr/>
            </p:nvSpPr>
            <p:spPr bwMode="auto">
              <a:xfrm>
                <a:off x="6170" y="2117"/>
                <a:ext cx="36" cy="70"/>
              </a:xfrm>
              <a:custGeom>
                <a:avLst/>
                <a:gdLst>
                  <a:gd name="T0" fmla="*/ 36 w 36"/>
                  <a:gd name="T1" fmla="*/ 56 h 70"/>
                  <a:gd name="T2" fmla="*/ 36 w 36"/>
                  <a:gd name="T3" fmla="*/ 70 h 70"/>
                  <a:gd name="T4" fmla="*/ 0 w 36"/>
                  <a:gd name="T5" fmla="*/ 20 h 70"/>
                  <a:gd name="T6" fmla="*/ 0 w 36"/>
                  <a:gd name="T7" fmla="*/ 0 h 70"/>
                  <a:gd name="T8" fmla="*/ 36 w 36"/>
                  <a:gd name="T9" fmla="*/ 56 h 70"/>
                </a:gdLst>
                <a:ahLst/>
                <a:cxnLst>
                  <a:cxn ang="0">
                    <a:pos x="T0" y="T1"/>
                  </a:cxn>
                  <a:cxn ang="0">
                    <a:pos x="T2" y="T3"/>
                  </a:cxn>
                  <a:cxn ang="0">
                    <a:pos x="T4" y="T5"/>
                  </a:cxn>
                  <a:cxn ang="0">
                    <a:pos x="T6" y="T7"/>
                  </a:cxn>
                  <a:cxn ang="0">
                    <a:pos x="T8" y="T9"/>
                  </a:cxn>
                </a:cxnLst>
                <a:rect l="0" t="0" r="r" b="b"/>
                <a:pathLst>
                  <a:path w="36" h="70">
                    <a:moveTo>
                      <a:pt x="36" y="56"/>
                    </a:moveTo>
                    <a:lnTo>
                      <a:pt x="36" y="70"/>
                    </a:lnTo>
                    <a:lnTo>
                      <a:pt x="0" y="20"/>
                    </a:lnTo>
                    <a:lnTo>
                      <a:pt x="0" y="0"/>
                    </a:lnTo>
                    <a:lnTo>
                      <a:pt x="36" y="56"/>
                    </a:lnTo>
                    <a:close/>
                  </a:path>
                </a:pathLst>
              </a:custGeom>
              <a:grpFill/>
              <a:ln>
                <a:noFill/>
              </a:ln>
            </p:spPr>
            <p:txBody>
              <a:bodyPr vert="horz" wrap="square" lIns="91440" tIns="45720" rIns="91440" bIns="45720" numCol="1" anchor="t" anchorCtr="0" compatLnSpc="1"/>
              <a:lstStyle/>
              <a:p>
                <a:endParaRPr lang="zh-CN" altLang="en-US"/>
              </a:p>
            </p:txBody>
          </p:sp>
          <p:sp>
            <p:nvSpPr>
              <p:cNvPr id="1037" name="Freeform 883"/>
              <p:cNvSpPr/>
              <p:nvPr/>
            </p:nvSpPr>
            <p:spPr bwMode="auto">
              <a:xfrm>
                <a:off x="6052" y="1993"/>
                <a:ext cx="16" cy="54"/>
              </a:xfrm>
              <a:custGeom>
                <a:avLst/>
                <a:gdLst>
                  <a:gd name="T0" fmla="*/ 0 w 16"/>
                  <a:gd name="T1" fmla="*/ 0 h 54"/>
                  <a:gd name="T2" fmla="*/ 16 w 16"/>
                  <a:gd name="T3" fmla="*/ 24 h 54"/>
                  <a:gd name="T4" fmla="*/ 16 w 16"/>
                  <a:gd name="T5" fmla="*/ 54 h 54"/>
                  <a:gd name="T6" fmla="*/ 0 w 16"/>
                  <a:gd name="T7" fmla="*/ 32 h 54"/>
                  <a:gd name="T8" fmla="*/ 0 w 16"/>
                  <a:gd name="T9" fmla="*/ 0 h 54"/>
                </a:gdLst>
                <a:ahLst/>
                <a:cxnLst>
                  <a:cxn ang="0">
                    <a:pos x="T0" y="T1"/>
                  </a:cxn>
                  <a:cxn ang="0">
                    <a:pos x="T2" y="T3"/>
                  </a:cxn>
                  <a:cxn ang="0">
                    <a:pos x="T4" y="T5"/>
                  </a:cxn>
                  <a:cxn ang="0">
                    <a:pos x="T6" y="T7"/>
                  </a:cxn>
                  <a:cxn ang="0">
                    <a:pos x="T8" y="T9"/>
                  </a:cxn>
                </a:cxnLst>
                <a:rect l="0" t="0" r="r" b="b"/>
                <a:pathLst>
                  <a:path w="16" h="54">
                    <a:moveTo>
                      <a:pt x="0" y="0"/>
                    </a:moveTo>
                    <a:lnTo>
                      <a:pt x="16" y="24"/>
                    </a:lnTo>
                    <a:lnTo>
                      <a:pt x="16" y="5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8" name="Freeform 884"/>
              <p:cNvSpPr/>
              <p:nvPr/>
            </p:nvSpPr>
            <p:spPr bwMode="auto">
              <a:xfrm>
                <a:off x="6084" y="2039"/>
                <a:ext cx="56" cy="102"/>
              </a:xfrm>
              <a:custGeom>
                <a:avLst/>
                <a:gdLst>
                  <a:gd name="T0" fmla="*/ 56 w 56"/>
                  <a:gd name="T1" fmla="*/ 78 h 102"/>
                  <a:gd name="T2" fmla="*/ 56 w 56"/>
                  <a:gd name="T3" fmla="*/ 102 h 102"/>
                  <a:gd name="T4" fmla="*/ 0 w 56"/>
                  <a:gd name="T5" fmla="*/ 28 h 102"/>
                  <a:gd name="T6" fmla="*/ 0 w 56"/>
                  <a:gd name="T7" fmla="*/ 0 h 102"/>
                  <a:gd name="T8" fmla="*/ 56 w 56"/>
                  <a:gd name="T9" fmla="*/ 78 h 102"/>
                </a:gdLst>
                <a:ahLst/>
                <a:cxnLst>
                  <a:cxn ang="0">
                    <a:pos x="T0" y="T1"/>
                  </a:cxn>
                  <a:cxn ang="0">
                    <a:pos x="T2" y="T3"/>
                  </a:cxn>
                  <a:cxn ang="0">
                    <a:pos x="T4" y="T5"/>
                  </a:cxn>
                  <a:cxn ang="0">
                    <a:pos x="T6" y="T7"/>
                  </a:cxn>
                  <a:cxn ang="0">
                    <a:pos x="T8" y="T9"/>
                  </a:cxn>
                </a:cxnLst>
                <a:rect l="0" t="0" r="r" b="b"/>
                <a:pathLst>
                  <a:path w="56" h="102">
                    <a:moveTo>
                      <a:pt x="56" y="78"/>
                    </a:moveTo>
                    <a:lnTo>
                      <a:pt x="56" y="102"/>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1039" name="Freeform 885"/>
              <p:cNvSpPr/>
              <p:nvPr/>
            </p:nvSpPr>
            <p:spPr bwMode="auto">
              <a:xfrm>
                <a:off x="6156" y="2139"/>
                <a:ext cx="10" cy="34"/>
              </a:xfrm>
              <a:custGeom>
                <a:avLst/>
                <a:gdLst>
                  <a:gd name="T0" fmla="*/ 0 w 10"/>
                  <a:gd name="T1" fmla="*/ 0 h 34"/>
                  <a:gd name="T2" fmla="*/ 10 w 10"/>
                  <a:gd name="T3" fmla="*/ 14 h 34"/>
                  <a:gd name="T4" fmla="*/ 10 w 10"/>
                  <a:gd name="T5" fmla="*/ 34 h 34"/>
                  <a:gd name="T6" fmla="*/ 0 w 10"/>
                  <a:gd name="T7" fmla="*/ 20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4"/>
                    </a:lnTo>
                    <a:lnTo>
                      <a:pt x="10" y="34"/>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0" name="Freeform 886"/>
              <p:cNvSpPr/>
              <p:nvPr/>
            </p:nvSpPr>
            <p:spPr bwMode="auto">
              <a:xfrm>
                <a:off x="6180" y="2173"/>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041" name="Freeform 887"/>
              <p:cNvSpPr/>
              <p:nvPr/>
            </p:nvSpPr>
            <p:spPr bwMode="auto">
              <a:xfrm>
                <a:off x="6052" y="2051"/>
                <a:ext cx="48" cy="86"/>
              </a:xfrm>
              <a:custGeom>
                <a:avLst/>
                <a:gdLst>
                  <a:gd name="T0" fmla="*/ 0 w 48"/>
                  <a:gd name="T1" fmla="*/ 0 h 86"/>
                  <a:gd name="T2" fmla="*/ 48 w 48"/>
                  <a:gd name="T3" fmla="*/ 60 h 86"/>
                  <a:gd name="T4" fmla="*/ 48 w 48"/>
                  <a:gd name="T5" fmla="*/ 86 h 86"/>
                  <a:gd name="T6" fmla="*/ 0 w 48"/>
                  <a:gd name="T7" fmla="*/ 30 h 86"/>
                  <a:gd name="T8" fmla="*/ 0 w 48"/>
                  <a:gd name="T9" fmla="*/ 0 h 86"/>
                </a:gdLst>
                <a:ahLst/>
                <a:cxnLst>
                  <a:cxn ang="0">
                    <a:pos x="T0" y="T1"/>
                  </a:cxn>
                  <a:cxn ang="0">
                    <a:pos x="T2" y="T3"/>
                  </a:cxn>
                  <a:cxn ang="0">
                    <a:pos x="T4" y="T5"/>
                  </a:cxn>
                  <a:cxn ang="0">
                    <a:pos x="T6" y="T7"/>
                  </a:cxn>
                  <a:cxn ang="0">
                    <a:pos x="T8" y="T9"/>
                  </a:cxn>
                </a:cxnLst>
                <a:rect l="0" t="0" r="r" b="b"/>
                <a:pathLst>
                  <a:path w="48" h="86">
                    <a:moveTo>
                      <a:pt x="0" y="0"/>
                    </a:moveTo>
                    <a:lnTo>
                      <a:pt x="48" y="60"/>
                    </a:lnTo>
                    <a:lnTo>
                      <a:pt x="48" y="8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2" name="Freeform 888"/>
              <p:cNvSpPr/>
              <p:nvPr/>
            </p:nvSpPr>
            <p:spPr bwMode="auto">
              <a:xfrm>
                <a:off x="6116" y="2131"/>
                <a:ext cx="10" cy="38"/>
              </a:xfrm>
              <a:custGeom>
                <a:avLst/>
                <a:gdLst>
                  <a:gd name="T0" fmla="*/ 10 w 10"/>
                  <a:gd name="T1" fmla="*/ 38 h 38"/>
                  <a:gd name="T2" fmla="*/ 0 w 10"/>
                  <a:gd name="T3" fmla="*/ 24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043" name="Freeform 889"/>
              <p:cNvSpPr/>
              <p:nvPr/>
            </p:nvSpPr>
            <p:spPr bwMode="auto">
              <a:xfrm>
                <a:off x="6140" y="216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044" name="Freeform 890"/>
              <p:cNvSpPr/>
              <p:nvPr/>
            </p:nvSpPr>
            <p:spPr bwMode="auto">
              <a:xfrm>
                <a:off x="6052" y="2107"/>
                <a:ext cx="20" cy="50"/>
              </a:xfrm>
              <a:custGeom>
                <a:avLst/>
                <a:gdLst>
                  <a:gd name="T0" fmla="*/ 0 w 20"/>
                  <a:gd name="T1" fmla="*/ 0 h 50"/>
                  <a:gd name="T2" fmla="*/ 20 w 20"/>
                  <a:gd name="T3" fmla="*/ 22 h 50"/>
                  <a:gd name="T4" fmla="*/ 20 w 20"/>
                  <a:gd name="T5" fmla="*/ 50 h 50"/>
                  <a:gd name="T6" fmla="*/ 0 w 20"/>
                  <a:gd name="T7" fmla="*/ 30 h 50"/>
                  <a:gd name="T8" fmla="*/ 0 w 20"/>
                  <a:gd name="T9" fmla="*/ 0 h 50"/>
                </a:gdLst>
                <a:ahLst/>
                <a:cxnLst>
                  <a:cxn ang="0">
                    <a:pos x="T0" y="T1"/>
                  </a:cxn>
                  <a:cxn ang="0">
                    <a:pos x="T2" y="T3"/>
                  </a:cxn>
                  <a:cxn ang="0">
                    <a:pos x="T4" y="T5"/>
                  </a:cxn>
                  <a:cxn ang="0">
                    <a:pos x="T6" y="T7"/>
                  </a:cxn>
                  <a:cxn ang="0">
                    <a:pos x="T8" y="T9"/>
                  </a:cxn>
                </a:cxnLst>
                <a:rect l="0" t="0" r="r" b="b"/>
                <a:pathLst>
                  <a:path w="20" h="50">
                    <a:moveTo>
                      <a:pt x="0" y="0"/>
                    </a:moveTo>
                    <a:lnTo>
                      <a:pt x="20" y="22"/>
                    </a:lnTo>
                    <a:lnTo>
                      <a:pt x="20" y="5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5" name="Freeform 891"/>
              <p:cNvSpPr/>
              <p:nvPr/>
            </p:nvSpPr>
            <p:spPr bwMode="auto">
              <a:xfrm>
                <a:off x="6118" y="2231"/>
                <a:ext cx="14" cy="38"/>
              </a:xfrm>
              <a:custGeom>
                <a:avLst/>
                <a:gdLst>
                  <a:gd name="T0" fmla="*/ 0 w 14"/>
                  <a:gd name="T1" fmla="*/ 0 h 38"/>
                  <a:gd name="T2" fmla="*/ 14 w 14"/>
                  <a:gd name="T3" fmla="*/ 16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6" name="Freeform 892"/>
              <p:cNvSpPr/>
              <p:nvPr/>
            </p:nvSpPr>
            <p:spPr bwMode="auto">
              <a:xfrm>
                <a:off x="6146" y="2261"/>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1047" name="Freeform 893"/>
              <p:cNvSpPr/>
              <p:nvPr/>
            </p:nvSpPr>
            <p:spPr bwMode="auto">
              <a:xfrm>
                <a:off x="6052" y="221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8" name="Freeform 894"/>
              <p:cNvSpPr/>
              <p:nvPr/>
            </p:nvSpPr>
            <p:spPr bwMode="auto">
              <a:xfrm>
                <a:off x="6192" y="2345"/>
                <a:ext cx="14" cy="28"/>
              </a:xfrm>
              <a:custGeom>
                <a:avLst/>
                <a:gdLst>
                  <a:gd name="T0" fmla="*/ 14 w 14"/>
                  <a:gd name="T1" fmla="*/ 14 h 28"/>
                  <a:gd name="T2" fmla="*/ 14 w 14"/>
                  <a:gd name="T3" fmla="*/ 28 h 28"/>
                  <a:gd name="T4" fmla="*/ 0 w 14"/>
                  <a:gd name="T5" fmla="*/ 18 h 28"/>
                  <a:gd name="T6" fmla="*/ 0 w 14"/>
                  <a:gd name="T7" fmla="*/ 0 h 28"/>
                  <a:gd name="T8" fmla="*/ 14 w 14"/>
                  <a:gd name="T9" fmla="*/ 14 h 28"/>
                </a:gdLst>
                <a:ahLst/>
                <a:cxnLst>
                  <a:cxn ang="0">
                    <a:pos x="T0" y="T1"/>
                  </a:cxn>
                  <a:cxn ang="0">
                    <a:pos x="T2" y="T3"/>
                  </a:cxn>
                  <a:cxn ang="0">
                    <a:pos x="T4" y="T5"/>
                  </a:cxn>
                  <a:cxn ang="0">
                    <a:pos x="T6" y="T7"/>
                  </a:cxn>
                  <a:cxn ang="0">
                    <a:pos x="T8" y="T9"/>
                  </a:cxn>
                </a:cxnLst>
                <a:rect l="0" t="0" r="r" b="b"/>
                <a:pathLst>
                  <a:path w="14" h="28">
                    <a:moveTo>
                      <a:pt x="14" y="14"/>
                    </a:moveTo>
                    <a:lnTo>
                      <a:pt x="14" y="28"/>
                    </a:lnTo>
                    <a:lnTo>
                      <a:pt x="0" y="18"/>
                    </a:lnTo>
                    <a:lnTo>
                      <a:pt x="0" y="0"/>
                    </a:lnTo>
                    <a:lnTo>
                      <a:pt x="14" y="14"/>
                    </a:lnTo>
                    <a:close/>
                  </a:path>
                </a:pathLst>
              </a:custGeom>
              <a:grpFill/>
              <a:ln>
                <a:noFill/>
              </a:ln>
            </p:spPr>
            <p:txBody>
              <a:bodyPr vert="horz" wrap="square" lIns="91440" tIns="45720" rIns="91440" bIns="45720" numCol="1" anchor="t" anchorCtr="0" compatLnSpc="1"/>
              <a:lstStyle/>
              <a:p>
                <a:endParaRPr lang="zh-CN" altLang="en-US"/>
              </a:p>
            </p:txBody>
          </p:sp>
          <p:sp>
            <p:nvSpPr>
              <p:cNvPr id="1049" name="Freeform 895"/>
              <p:cNvSpPr/>
              <p:nvPr/>
            </p:nvSpPr>
            <p:spPr bwMode="auto">
              <a:xfrm>
                <a:off x="6052" y="227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0" name="Freeform 896"/>
              <p:cNvSpPr/>
              <p:nvPr/>
            </p:nvSpPr>
            <p:spPr bwMode="auto">
              <a:xfrm>
                <a:off x="6124" y="2331"/>
                <a:ext cx="18" cy="36"/>
              </a:xfrm>
              <a:custGeom>
                <a:avLst/>
                <a:gdLst>
                  <a:gd name="T0" fmla="*/ 0 w 18"/>
                  <a:gd name="T1" fmla="*/ 0 h 36"/>
                  <a:gd name="T2" fmla="*/ 18 w 18"/>
                  <a:gd name="T3" fmla="*/ 14 h 36"/>
                  <a:gd name="T4" fmla="*/ 18 w 18"/>
                  <a:gd name="T5" fmla="*/ 36 h 36"/>
                  <a:gd name="T6" fmla="*/ 2 w 18"/>
                  <a:gd name="T7" fmla="*/ 26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6"/>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1" name="Freeform 897"/>
              <p:cNvSpPr/>
              <p:nvPr/>
            </p:nvSpPr>
            <p:spPr bwMode="auto">
              <a:xfrm>
                <a:off x="6158" y="2357"/>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1052" name="Freeform 898"/>
              <p:cNvSpPr/>
              <p:nvPr/>
            </p:nvSpPr>
            <p:spPr bwMode="auto">
              <a:xfrm>
                <a:off x="6086" y="2353"/>
                <a:ext cx="18" cy="38"/>
              </a:xfrm>
              <a:custGeom>
                <a:avLst/>
                <a:gdLst>
                  <a:gd name="T0" fmla="*/ 18 w 18"/>
                  <a:gd name="T1" fmla="*/ 12 h 38"/>
                  <a:gd name="T2" fmla="*/ 18 w 18"/>
                  <a:gd name="T3" fmla="*/ 38 h 38"/>
                  <a:gd name="T4" fmla="*/ 0 w 18"/>
                  <a:gd name="T5" fmla="*/ 28 h 38"/>
                  <a:gd name="T6" fmla="*/ 0 w 18"/>
                  <a:gd name="T7" fmla="*/ 0 h 38"/>
                  <a:gd name="T8" fmla="*/ 18 w 18"/>
                  <a:gd name="T9" fmla="*/ 12 h 38"/>
                </a:gdLst>
                <a:ahLst/>
                <a:cxnLst>
                  <a:cxn ang="0">
                    <a:pos x="T0" y="T1"/>
                  </a:cxn>
                  <a:cxn ang="0">
                    <a:pos x="T2" y="T3"/>
                  </a:cxn>
                  <a:cxn ang="0">
                    <a:pos x="T4" y="T5"/>
                  </a:cxn>
                  <a:cxn ang="0">
                    <a:pos x="T6" y="T7"/>
                  </a:cxn>
                  <a:cxn ang="0">
                    <a:pos x="T8" y="T9"/>
                  </a:cxn>
                </a:cxnLst>
                <a:rect l="0" t="0" r="r" b="b"/>
                <a:pathLst>
                  <a:path w="18" h="38">
                    <a:moveTo>
                      <a:pt x="18" y="12"/>
                    </a:moveTo>
                    <a:lnTo>
                      <a:pt x="18" y="38"/>
                    </a:lnTo>
                    <a:lnTo>
                      <a:pt x="0" y="28"/>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053" name="Freeform 899"/>
              <p:cNvSpPr/>
              <p:nvPr/>
            </p:nvSpPr>
            <p:spPr bwMode="auto">
              <a:xfrm>
                <a:off x="6118" y="2373"/>
                <a:ext cx="88" cy="74"/>
              </a:xfrm>
              <a:custGeom>
                <a:avLst/>
                <a:gdLst>
                  <a:gd name="T0" fmla="*/ 88 w 88"/>
                  <a:gd name="T1" fmla="*/ 58 h 74"/>
                  <a:gd name="T2" fmla="*/ 88 w 88"/>
                  <a:gd name="T3" fmla="*/ 74 h 74"/>
                  <a:gd name="T4" fmla="*/ 66 w 88"/>
                  <a:gd name="T5" fmla="*/ 62 h 74"/>
                  <a:gd name="T6" fmla="*/ 50 w 88"/>
                  <a:gd name="T7" fmla="*/ 52 h 74"/>
                  <a:gd name="T8" fmla="*/ 0 w 88"/>
                  <a:gd name="T9" fmla="*/ 26 h 74"/>
                  <a:gd name="T10" fmla="*/ 0 w 88"/>
                  <a:gd name="T11" fmla="*/ 0 h 74"/>
                  <a:gd name="T12" fmla="*/ 50 w 88"/>
                  <a:gd name="T13" fmla="*/ 34 h 74"/>
                  <a:gd name="T14" fmla="*/ 66 w 88"/>
                  <a:gd name="T15" fmla="*/ 44 h 74"/>
                  <a:gd name="T16" fmla="*/ 88 w 88"/>
                  <a:gd name="T17"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74">
                    <a:moveTo>
                      <a:pt x="88" y="58"/>
                    </a:moveTo>
                    <a:lnTo>
                      <a:pt x="88" y="74"/>
                    </a:lnTo>
                    <a:lnTo>
                      <a:pt x="66" y="62"/>
                    </a:lnTo>
                    <a:lnTo>
                      <a:pt x="50" y="52"/>
                    </a:lnTo>
                    <a:lnTo>
                      <a:pt x="0" y="26"/>
                    </a:lnTo>
                    <a:lnTo>
                      <a:pt x="0" y="0"/>
                    </a:lnTo>
                    <a:lnTo>
                      <a:pt x="50" y="34"/>
                    </a:lnTo>
                    <a:lnTo>
                      <a:pt x="66" y="44"/>
                    </a:lnTo>
                    <a:lnTo>
                      <a:pt x="88" y="58"/>
                    </a:lnTo>
                    <a:close/>
                  </a:path>
                </a:pathLst>
              </a:custGeom>
              <a:grpFill/>
              <a:ln>
                <a:noFill/>
              </a:ln>
            </p:spPr>
            <p:txBody>
              <a:bodyPr vert="horz" wrap="square" lIns="91440" tIns="45720" rIns="91440" bIns="45720" numCol="1" anchor="t" anchorCtr="0" compatLnSpc="1"/>
              <a:lstStyle/>
              <a:p>
                <a:endParaRPr lang="zh-CN" altLang="en-US"/>
              </a:p>
            </p:txBody>
          </p:sp>
          <p:sp>
            <p:nvSpPr>
              <p:cNvPr id="1054" name="Freeform 900"/>
              <p:cNvSpPr/>
              <p:nvPr/>
            </p:nvSpPr>
            <p:spPr bwMode="auto">
              <a:xfrm>
                <a:off x="6052" y="2387"/>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5" name="Freeform 901"/>
              <p:cNvSpPr/>
              <p:nvPr/>
            </p:nvSpPr>
            <p:spPr bwMode="auto">
              <a:xfrm>
                <a:off x="6098" y="2411"/>
                <a:ext cx="32" cy="40"/>
              </a:xfrm>
              <a:custGeom>
                <a:avLst/>
                <a:gdLst>
                  <a:gd name="T0" fmla="*/ 32 w 32"/>
                  <a:gd name="T1" fmla="*/ 16 h 40"/>
                  <a:gd name="T2" fmla="*/ 32 w 32"/>
                  <a:gd name="T3" fmla="*/ 40 h 40"/>
                  <a:gd name="T4" fmla="*/ 0 w 32"/>
                  <a:gd name="T5" fmla="*/ 26 h 40"/>
                  <a:gd name="T6" fmla="*/ 0 w 32"/>
                  <a:gd name="T7" fmla="*/ 0 h 40"/>
                  <a:gd name="T8" fmla="*/ 32 w 32"/>
                  <a:gd name="T9" fmla="*/ 16 h 40"/>
                </a:gdLst>
                <a:ahLst/>
                <a:cxnLst>
                  <a:cxn ang="0">
                    <a:pos x="T0" y="T1"/>
                  </a:cxn>
                  <a:cxn ang="0">
                    <a:pos x="T2" y="T3"/>
                  </a:cxn>
                  <a:cxn ang="0">
                    <a:pos x="T4" y="T5"/>
                  </a:cxn>
                  <a:cxn ang="0">
                    <a:pos x="T6" y="T7"/>
                  </a:cxn>
                  <a:cxn ang="0">
                    <a:pos x="T8" y="T9"/>
                  </a:cxn>
                </a:cxnLst>
                <a:rect l="0" t="0" r="r" b="b"/>
                <a:pathLst>
                  <a:path w="32" h="40">
                    <a:moveTo>
                      <a:pt x="32" y="16"/>
                    </a:moveTo>
                    <a:lnTo>
                      <a:pt x="32" y="40"/>
                    </a:lnTo>
                    <a:lnTo>
                      <a:pt x="0" y="26"/>
                    </a:lnTo>
                    <a:lnTo>
                      <a:pt x="0" y="0"/>
                    </a:lnTo>
                    <a:lnTo>
                      <a:pt x="32" y="16"/>
                    </a:lnTo>
                    <a:close/>
                  </a:path>
                </a:pathLst>
              </a:custGeom>
              <a:grpFill/>
              <a:ln>
                <a:noFill/>
              </a:ln>
            </p:spPr>
            <p:txBody>
              <a:bodyPr vert="horz" wrap="square" lIns="91440" tIns="45720" rIns="91440" bIns="45720" numCol="1" anchor="t" anchorCtr="0" compatLnSpc="1"/>
              <a:lstStyle/>
              <a:p>
                <a:endParaRPr lang="zh-CN" altLang="en-US"/>
              </a:p>
            </p:txBody>
          </p:sp>
          <p:sp>
            <p:nvSpPr>
              <p:cNvPr id="1056" name="Freeform 902"/>
              <p:cNvSpPr/>
              <p:nvPr/>
            </p:nvSpPr>
            <p:spPr bwMode="auto">
              <a:xfrm>
                <a:off x="6146" y="2435"/>
                <a:ext cx="60" cy="48"/>
              </a:xfrm>
              <a:custGeom>
                <a:avLst/>
                <a:gdLst>
                  <a:gd name="T0" fmla="*/ 60 w 60"/>
                  <a:gd name="T1" fmla="*/ 32 h 48"/>
                  <a:gd name="T2" fmla="*/ 60 w 60"/>
                  <a:gd name="T3" fmla="*/ 48 h 48"/>
                  <a:gd name="T4" fmla="*/ 0 w 60"/>
                  <a:gd name="T5" fmla="*/ 22 h 48"/>
                  <a:gd name="T6" fmla="*/ 0 w 60"/>
                  <a:gd name="T7" fmla="*/ 0 h 48"/>
                  <a:gd name="T8" fmla="*/ 60 w 60"/>
                  <a:gd name="T9" fmla="*/ 32 h 48"/>
                </a:gdLst>
                <a:ahLst/>
                <a:cxnLst>
                  <a:cxn ang="0">
                    <a:pos x="T0" y="T1"/>
                  </a:cxn>
                  <a:cxn ang="0">
                    <a:pos x="T2" y="T3"/>
                  </a:cxn>
                  <a:cxn ang="0">
                    <a:pos x="T4" y="T5"/>
                  </a:cxn>
                  <a:cxn ang="0">
                    <a:pos x="T6" y="T7"/>
                  </a:cxn>
                  <a:cxn ang="0">
                    <a:pos x="T8" y="T9"/>
                  </a:cxn>
                </a:cxnLst>
                <a:rect l="0" t="0" r="r" b="b"/>
                <a:pathLst>
                  <a:path w="60" h="48">
                    <a:moveTo>
                      <a:pt x="60" y="32"/>
                    </a:moveTo>
                    <a:lnTo>
                      <a:pt x="60" y="48"/>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1057" name="Freeform 903"/>
              <p:cNvSpPr/>
              <p:nvPr/>
            </p:nvSpPr>
            <p:spPr bwMode="auto">
              <a:xfrm>
                <a:off x="6126" y="2471"/>
                <a:ext cx="42" cy="36"/>
              </a:xfrm>
              <a:custGeom>
                <a:avLst/>
                <a:gdLst>
                  <a:gd name="T0" fmla="*/ 0 w 42"/>
                  <a:gd name="T1" fmla="*/ 0 h 36"/>
                  <a:gd name="T2" fmla="*/ 42 w 42"/>
                  <a:gd name="T3" fmla="*/ 18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8"/>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8" name="Freeform 904"/>
              <p:cNvSpPr/>
              <p:nvPr/>
            </p:nvSpPr>
            <p:spPr bwMode="auto">
              <a:xfrm>
                <a:off x="6090" y="2509"/>
                <a:ext cx="36" cy="34"/>
              </a:xfrm>
              <a:custGeom>
                <a:avLst/>
                <a:gdLst>
                  <a:gd name="T0" fmla="*/ 0 w 36"/>
                  <a:gd name="T1" fmla="*/ 0 h 34"/>
                  <a:gd name="T2" fmla="*/ 36 w 36"/>
                  <a:gd name="T3" fmla="*/ 10 h 34"/>
                  <a:gd name="T4" fmla="*/ 36 w 36"/>
                  <a:gd name="T5" fmla="*/ 34 h 34"/>
                  <a:gd name="T6" fmla="*/ 0 w 36"/>
                  <a:gd name="T7" fmla="*/ 28 h 34"/>
                  <a:gd name="T8" fmla="*/ 0 w 36"/>
                  <a:gd name="T9" fmla="*/ 0 h 34"/>
                </a:gdLst>
                <a:ahLst/>
                <a:cxnLst>
                  <a:cxn ang="0">
                    <a:pos x="T0" y="T1"/>
                  </a:cxn>
                  <a:cxn ang="0">
                    <a:pos x="T2" y="T3"/>
                  </a:cxn>
                  <a:cxn ang="0">
                    <a:pos x="T4" y="T5"/>
                  </a:cxn>
                  <a:cxn ang="0">
                    <a:pos x="T6" y="T7"/>
                  </a:cxn>
                  <a:cxn ang="0">
                    <a:pos x="T8" y="T9"/>
                  </a:cxn>
                </a:cxnLst>
                <a:rect l="0" t="0" r="r" b="b"/>
                <a:pathLst>
                  <a:path w="36" h="34">
                    <a:moveTo>
                      <a:pt x="0" y="0"/>
                    </a:moveTo>
                    <a:lnTo>
                      <a:pt x="36" y="10"/>
                    </a:lnTo>
                    <a:lnTo>
                      <a:pt x="36" y="34"/>
                    </a:lnTo>
                    <a:lnTo>
                      <a:pt x="0"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9" name="Freeform 905"/>
              <p:cNvSpPr/>
              <p:nvPr/>
            </p:nvSpPr>
            <p:spPr bwMode="auto">
              <a:xfrm>
                <a:off x="6140" y="2523"/>
                <a:ext cx="20" cy="24"/>
              </a:xfrm>
              <a:custGeom>
                <a:avLst/>
                <a:gdLst>
                  <a:gd name="T0" fmla="*/ 0 w 20"/>
                  <a:gd name="T1" fmla="*/ 0 h 24"/>
                  <a:gd name="T2" fmla="*/ 20 w 20"/>
                  <a:gd name="T3" fmla="*/ 4 h 24"/>
                  <a:gd name="T4" fmla="*/ 20 w 20"/>
                  <a:gd name="T5" fmla="*/ 24 h 24"/>
                  <a:gd name="T6" fmla="*/ 0 w 20"/>
                  <a:gd name="T7" fmla="*/ 22 h 24"/>
                  <a:gd name="T8" fmla="*/ 0 w 20"/>
                  <a:gd name="T9" fmla="*/ 0 h 24"/>
                </a:gdLst>
                <a:ahLst/>
                <a:cxnLst>
                  <a:cxn ang="0">
                    <a:pos x="T0" y="T1"/>
                  </a:cxn>
                  <a:cxn ang="0">
                    <a:pos x="T2" y="T3"/>
                  </a:cxn>
                  <a:cxn ang="0">
                    <a:pos x="T4" y="T5"/>
                  </a:cxn>
                  <a:cxn ang="0">
                    <a:pos x="T6" y="T7"/>
                  </a:cxn>
                  <a:cxn ang="0">
                    <a:pos x="T8" y="T9"/>
                  </a:cxn>
                </a:cxnLst>
                <a:rect l="0" t="0" r="r" b="b"/>
                <a:pathLst>
                  <a:path w="20" h="24">
                    <a:moveTo>
                      <a:pt x="0" y="0"/>
                    </a:moveTo>
                    <a:lnTo>
                      <a:pt x="20" y="4"/>
                    </a:lnTo>
                    <a:lnTo>
                      <a:pt x="20" y="24"/>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0" name="Freeform 906"/>
              <p:cNvSpPr/>
              <p:nvPr/>
            </p:nvSpPr>
            <p:spPr bwMode="auto">
              <a:xfrm>
                <a:off x="6174" y="2531"/>
                <a:ext cx="32" cy="24"/>
              </a:xfrm>
              <a:custGeom>
                <a:avLst/>
                <a:gdLst>
                  <a:gd name="T0" fmla="*/ 32 w 32"/>
                  <a:gd name="T1" fmla="*/ 8 h 24"/>
                  <a:gd name="T2" fmla="*/ 32 w 32"/>
                  <a:gd name="T3" fmla="*/ 24 h 24"/>
                  <a:gd name="T4" fmla="*/ 0 w 32"/>
                  <a:gd name="T5" fmla="*/ 18 h 24"/>
                  <a:gd name="T6" fmla="*/ 0 w 32"/>
                  <a:gd name="T7" fmla="*/ 0 h 24"/>
                  <a:gd name="T8" fmla="*/ 32 w 32"/>
                  <a:gd name="T9" fmla="*/ 8 h 24"/>
                </a:gdLst>
                <a:ahLst/>
                <a:cxnLst>
                  <a:cxn ang="0">
                    <a:pos x="T0" y="T1"/>
                  </a:cxn>
                  <a:cxn ang="0">
                    <a:pos x="T2" y="T3"/>
                  </a:cxn>
                  <a:cxn ang="0">
                    <a:pos x="T4" y="T5"/>
                  </a:cxn>
                  <a:cxn ang="0">
                    <a:pos x="T6" y="T7"/>
                  </a:cxn>
                  <a:cxn ang="0">
                    <a:pos x="T8" y="T9"/>
                  </a:cxn>
                </a:cxnLst>
                <a:rect l="0" t="0" r="r" b="b"/>
                <a:pathLst>
                  <a:path w="32" h="24">
                    <a:moveTo>
                      <a:pt x="32" y="8"/>
                    </a:moveTo>
                    <a:lnTo>
                      <a:pt x="32" y="24"/>
                    </a:lnTo>
                    <a:lnTo>
                      <a:pt x="0" y="18"/>
                    </a:lnTo>
                    <a:lnTo>
                      <a:pt x="0" y="0"/>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061" name="Freeform 907"/>
              <p:cNvSpPr/>
              <p:nvPr/>
            </p:nvSpPr>
            <p:spPr bwMode="auto">
              <a:xfrm>
                <a:off x="6052" y="2555"/>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2" name="Freeform 908"/>
              <p:cNvSpPr/>
              <p:nvPr/>
            </p:nvSpPr>
            <p:spPr bwMode="auto">
              <a:xfrm>
                <a:off x="6156" y="2571"/>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063" name="Freeform 909"/>
              <p:cNvSpPr/>
              <p:nvPr/>
            </p:nvSpPr>
            <p:spPr bwMode="auto">
              <a:xfrm>
                <a:off x="6052" y="2611"/>
                <a:ext cx="24" cy="33"/>
              </a:xfrm>
              <a:custGeom>
                <a:avLst/>
                <a:gdLst>
                  <a:gd name="T0" fmla="*/ 0 w 24"/>
                  <a:gd name="T1" fmla="*/ 0 h 33"/>
                  <a:gd name="T2" fmla="*/ 24 w 24"/>
                  <a:gd name="T3" fmla="*/ 2 h 33"/>
                  <a:gd name="T4" fmla="*/ 24 w 24"/>
                  <a:gd name="T5" fmla="*/ 31 h 33"/>
                  <a:gd name="T6" fmla="*/ 0 w 24"/>
                  <a:gd name="T7" fmla="*/ 33 h 33"/>
                  <a:gd name="T8" fmla="*/ 0 w 24"/>
                  <a:gd name="T9" fmla="*/ 0 h 33"/>
                </a:gdLst>
                <a:ahLst/>
                <a:cxnLst>
                  <a:cxn ang="0">
                    <a:pos x="T0" y="T1"/>
                  </a:cxn>
                  <a:cxn ang="0">
                    <a:pos x="T2" y="T3"/>
                  </a:cxn>
                  <a:cxn ang="0">
                    <a:pos x="T4" y="T5"/>
                  </a:cxn>
                  <a:cxn ang="0">
                    <a:pos x="T6" y="T7"/>
                  </a:cxn>
                  <a:cxn ang="0">
                    <a:pos x="T8" y="T9"/>
                  </a:cxn>
                </a:cxnLst>
                <a:rect l="0" t="0" r="r" b="b"/>
                <a:pathLst>
                  <a:path w="24" h="33">
                    <a:moveTo>
                      <a:pt x="0" y="0"/>
                    </a:moveTo>
                    <a:lnTo>
                      <a:pt x="24" y="2"/>
                    </a:lnTo>
                    <a:lnTo>
                      <a:pt x="24" y="31"/>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4" name="Freeform 910"/>
              <p:cNvSpPr/>
              <p:nvPr/>
            </p:nvSpPr>
            <p:spPr bwMode="auto">
              <a:xfrm>
                <a:off x="6156" y="2613"/>
                <a:ext cx="22" cy="23"/>
              </a:xfrm>
              <a:custGeom>
                <a:avLst/>
                <a:gdLst>
                  <a:gd name="T0" fmla="*/ 0 w 22"/>
                  <a:gd name="T1" fmla="*/ 0 h 23"/>
                  <a:gd name="T2" fmla="*/ 22 w 22"/>
                  <a:gd name="T3" fmla="*/ 0 h 23"/>
                  <a:gd name="T4" fmla="*/ 22 w 22"/>
                  <a:gd name="T5" fmla="*/ 20 h 23"/>
                  <a:gd name="T6" fmla="*/ 0 w 22"/>
                  <a:gd name="T7" fmla="*/ 23 h 23"/>
                  <a:gd name="T8" fmla="*/ 0 w 22"/>
                  <a:gd name="T9" fmla="*/ 0 h 23"/>
                </a:gdLst>
                <a:ahLst/>
                <a:cxnLst>
                  <a:cxn ang="0">
                    <a:pos x="T0" y="T1"/>
                  </a:cxn>
                  <a:cxn ang="0">
                    <a:pos x="T2" y="T3"/>
                  </a:cxn>
                  <a:cxn ang="0">
                    <a:pos x="T4" y="T5"/>
                  </a:cxn>
                  <a:cxn ang="0">
                    <a:pos x="T6" y="T7"/>
                  </a:cxn>
                  <a:cxn ang="0">
                    <a:pos x="T8" y="T9"/>
                  </a:cxn>
                </a:cxnLst>
                <a:rect l="0" t="0" r="r" b="b"/>
                <a:pathLst>
                  <a:path w="22" h="23">
                    <a:moveTo>
                      <a:pt x="0" y="0"/>
                    </a:moveTo>
                    <a:lnTo>
                      <a:pt x="22" y="0"/>
                    </a:lnTo>
                    <a:lnTo>
                      <a:pt x="22" y="20"/>
                    </a:lnTo>
                    <a:lnTo>
                      <a:pt x="0" y="2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5" name="Freeform 911"/>
              <p:cNvSpPr/>
              <p:nvPr/>
            </p:nvSpPr>
            <p:spPr bwMode="auto">
              <a:xfrm>
                <a:off x="6110" y="2658"/>
                <a:ext cx="30" cy="30"/>
              </a:xfrm>
              <a:custGeom>
                <a:avLst/>
                <a:gdLst>
                  <a:gd name="T0" fmla="*/ 30 w 30"/>
                  <a:gd name="T1" fmla="*/ 0 h 30"/>
                  <a:gd name="T2" fmla="*/ 30 w 30"/>
                  <a:gd name="T3" fmla="*/ 22 h 30"/>
                  <a:gd name="T4" fmla="*/ 16 w 30"/>
                  <a:gd name="T5" fmla="*/ 26 h 30"/>
                  <a:gd name="T6" fmla="*/ 0 w 30"/>
                  <a:gd name="T7" fmla="*/ 30 h 30"/>
                  <a:gd name="T8" fmla="*/ 0 w 30"/>
                  <a:gd name="T9" fmla="*/ 4 h 30"/>
                  <a:gd name="T10" fmla="*/ 30 w 30"/>
                  <a:gd name="T11" fmla="*/ 0 h 30"/>
                </a:gdLst>
                <a:ahLst/>
                <a:cxnLst>
                  <a:cxn ang="0">
                    <a:pos x="T0" y="T1"/>
                  </a:cxn>
                  <a:cxn ang="0">
                    <a:pos x="T2" y="T3"/>
                  </a:cxn>
                  <a:cxn ang="0">
                    <a:pos x="T4" y="T5"/>
                  </a:cxn>
                  <a:cxn ang="0">
                    <a:pos x="T6" y="T7"/>
                  </a:cxn>
                  <a:cxn ang="0">
                    <a:pos x="T8" y="T9"/>
                  </a:cxn>
                  <a:cxn ang="0">
                    <a:pos x="T10" y="T11"/>
                  </a:cxn>
                </a:cxnLst>
                <a:rect l="0" t="0" r="r" b="b"/>
                <a:pathLst>
                  <a:path w="30" h="30">
                    <a:moveTo>
                      <a:pt x="30" y="0"/>
                    </a:moveTo>
                    <a:lnTo>
                      <a:pt x="30" y="22"/>
                    </a:lnTo>
                    <a:lnTo>
                      <a:pt x="16" y="26"/>
                    </a:lnTo>
                    <a:lnTo>
                      <a:pt x="0" y="30"/>
                    </a:lnTo>
                    <a:lnTo>
                      <a:pt x="0" y="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66" name="Freeform 912"/>
              <p:cNvSpPr/>
              <p:nvPr/>
            </p:nvSpPr>
            <p:spPr bwMode="auto">
              <a:xfrm>
                <a:off x="6154" y="2650"/>
                <a:ext cx="52" cy="28"/>
              </a:xfrm>
              <a:custGeom>
                <a:avLst/>
                <a:gdLst>
                  <a:gd name="T0" fmla="*/ 52 w 52"/>
                  <a:gd name="T1" fmla="*/ 0 h 28"/>
                  <a:gd name="T2" fmla="*/ 52 w 52"/>
                  <a:gd name="T3" fmla="*/ 16 h 28"/>
                  <a:gd name="T4" fmla="*/ 2 w 52"/>
                  <a:gd name="T5" fmla="*/ 28 h 28"/>
                  <a:gd name="T6" fmla="*/ 2 w 52"/>
                  <a:gd name="T7" fmla="*/ 8 h 28"/>
                  <a:gd name="T8" fmla="*/ 0 w 52"/>
                  <a:gd name="T9" fmla="*/ 8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8"/>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67" name="Freeform 913"/>
              <p:cNvSpPr/>
              <p:nvPr/>
            </p:nvSpPr>
            <p:spPr bwMode="auto">
              <a:xfrm>
                <a:off x="6052" y="2716"/>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68" name="Freeform 914"/>
              <p:cNvSpPr/>
              <p:nvPr/>
            </p:nvSpPr>
            <p:spPr bwMode="auto">
              <a:xfrm>
                <a:off x="6156" y="2696"/>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1069" name="Freeform 915"/>
              <p:cNvSpPr/>
              <p:nvPr/>
            </p:nvSpPr>
            <p:spPr bwMode="auto">
              <a:xfrm>
                <a:off x="6192" y="2690"/>
                <a:ext cx="14" cy="20"/>
              </a:xfrm>
              <a:custGeom>
                <a:avLst/>
                <a:gdLst>
                  <a:gd name="T0" fmla="*/ 14 w 14"/>
                  <a:gd name="T1" fmla="*/ 0 h 20"/>
                  <a:gd name="T2" fmla="*/ 14 w 14"/>
                  <a:gd name="T3" fmla="*/ 16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6"/>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070" name="Freeform 916"/>
              <p:cNvSpPr/>
              <p:nvPr/>
            </p:nvSpPr>
            <p:spPr bwMode="auto">
              <a:xfrm>
                <a:off x="6052" y="2774"/>
                <a:ext cx="22" cy="38"/>
              </a:xfrm>
              <a:custGeom>
                <a:avLst/>
                <a:gdLst>
                  <a:gd name="T0" fmla="*/ 0 w 22"/>
                  <a:gd name="T1" fmla="*/ 8 h 38"/>
                  <a:gd name="T2" fmla="*/ 22 w 22"/>
                  <a:gd name="T3" fmla="*/ 0 h 38"/>
                  <a:gd name="T4" fmla="*/ 22 w 22"/>
                  <a:gd name="T5" fmla="*/ 28 h 38"/>
                  <a:gd name="T6" fmla="*/ 0 w 22"/>
                  <a:gd name="T7" fmla="*/ 38 h 38"/>
                  <a:gd name="T8" fmla="*/ 0 w 22"/>
                  <a:gd name="T9" fmla="*/ 8 h 38"/>
                </a:gdLst>
                <a:ahLst/>
                <a:cxnLst>
                  <a:cxn ang="0">
                    <a:pos x="T0" y="T1"/>
                  </a:cxn>
                  <a:cxn ang="0">
                    <a:pos x="T2" y="T3"/>
                  </a:cxn>
                  <a:cxn ang="0">
                    <a:pos x="T4" y="T5"/>
                  </a:cxn>
                  <a:cxn ang="0">
                    <a:pos x="T6" y="T7"/>
                  </a:cxn>
                  <a:cxn ang="0">
                    <a:pos x="T8" y="T9"/>
                  </a:cxn>
                </a:cxnLst>
                <a:rect l="0" t="0" r="r" b="b"/>
                <a:pathLst>
                  <a:path w="22" h="38">
                    <a:moveTo>
                      <a:pt x="0" y="8"/>
                    </a:moveTo>
                    <a:lnTo>
                      <a:pt x="22" y="0"/>
                    </a:lnTo>
                    <a:lnTo>
                      <a:pt x="22" y="28"/>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071" name="Freeform 917"/>
              <p:cNvSpPr/>
              <p:nvPr/>
            </p:nvSpPr>
            <p:spPr bwMode="auto">
              <a:xfrm>
                <a:off x="6090" y="2746"/>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072" name="Freeform 918"/>
              <p:cNvSpPr/>
              <p:nvPr/>
            </p:nvSpPr>
            <p:spPr bwMode="auto">
              <a:xfrm>
                <a:off x="6170" y="2728"/>
                <a:ext cx="36" cy="32"/>
              </a:xfrm>
              <a:custGeom>
                <a:avLst/>
                <a:gdLst>
                  <a:gd name="T0" fmla="*/ 36 w 36"/>
                  <a:gd name="T1" fmla="*/ 0 h 32"/>
                  <a:gd name="T2" fmla="*/ 36 w 36"/>
                  <a:gd name="T3" fmla="*/ 16 h 32"/>
                  <a:gd name="T4" fmla="*/ 0 w 36"/>
                  <a:gd name="T5" fmla="*/ 32 h 32"/>
                  <a:gd name="T6" fmla="*/ 0 w 36"/>
                  <a:gd name="T7" fmla="*/ 12 h 32"/>
                  <a:gd name="T8" fmla="*/ 36 w 36"/>
                  <a:gd name="T9" fmla="*/ 0 h 32"/>
                </a:gdLst>
                <a:ahLst/>
                <a:cxnLst>
                  <a:cxn ang="0">
                    <a:pos x="T0" y="T1"/>
                  </a:cxn>
                  <a:cxn ang="0">
                    <a:pos x="T2" y="T3"/>
                  </a:cxn>
                  <a:cxn ang="0">
                    <a:pos x="T4" y="T5"/>
                  </a:cxn>
                  <a:cxn ang="0">
                    <a:pos x="T6" y="T7"/>
                  </a:cxn>
                  <a:cxn ang="0">
                    <a:pos x="T8" y="T9"/>
                  </a:cxn>
                </a:cxnLst>
                <a:rect l="0" t="0" r="r" b="b"/>
                <a:pathLst>
                  <a:path w="36" h="32">
                    <a:moveTo>
                      <a:pt x="36" y="0"/>
                    </a:moveTo>
                    <a:lnTo>
                      <a:pt x="36" y="16"/>
                    </a:lnTo>
                    <a:lnTo>
                      <a:pt x="0" y="32"/>
                    </a:lnTo>
                    <a:lnTo>
                      <a:pt x="0" y="1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073" name="Freeform 919"/>
              <p:cNvSpPr/>
              <p:nvPr/>
            </p:nvSpPr>
            <p:spPr bwMode="auto">
              <a:xfrm>
                <a:off x="6052" y="2818"/>
                <a:ext cx="42" cy="48"/>
              </a:xfrm>
              <a:custGeom>
                <a:avLst/>
                <a:gdLst>
                  <a:gd name="T0" fmla="*/ 0 w 42"/>
                  <a:gd name="T1" fmla="*/ 18 h 48"/>
                  <a:gd name="T2" fmla="*/ 42 w 42"/>
                  <a:gd name="T3" fmla="*/ 0 h 48"/>
                  <a:gd name="T4" fmla="*/ 42 w 42"/>
                  <a:gd name="T5" fmla="*/ 26 h 48"/>
                  <a:gd name="T6" fmla="*/ 0 w 42"/>
                  <a:gd name="T7" fmla="*/ 48 h 48"/>
                  <a:gd name="T8" fmla="*/ 0 w 42"/>
                  <a:gd name="T9" fmla="*/ 18 h 48"/>
                </a:gdLst>
                <a:ahLst/>
                <a:cxnLst>
                  <a:cxn ang="0">
                    <a:pos x="T0" y="T1"/>
                  </a:cxn>
                  <a:cxn ang="0">
                    <a:pos x="T2" y="T3"/>
                  </a:cxn>
                  <a:cxn ang="0">
                    <a:pos x="T4" y="T5"/>
                  </a:cxn>
                  <a:cxn ang="0">
                    <a:pos x="T6" y="T7"/>
                  </a:cxn>
                  <a:cxn ang="0">
                    <a:pos x="T8" y="T9"/>
                  </a:cxn>
                </a:cxnLst>
                <a:rect l="0" t="0" r="r" b="b"/>
                <a:pathLst>
                  <a:path w="42" h="48">
                    <a:moveTo>
                      <a:pt x="0" y="18"/>
                    </a:moveTo>
                    <a:lnTo>
                      <a:pt x="42" y="0"/>
                    </a:lnTo>
                    <a:lnTo>
                      <a:pt x="42" y="26"/>
                    </a:lnTo>
                    <a:lnTo>
                      <a:pt x="0" y="48"/>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4" name="Freeform 920"/>
              <p:cNvSpPr/>
              <p:nvPr/>
            </p:nvSpPr>
            <p:spPr bwMode="auto">
              <a:xfrm>
                <a:off x="6126" y="278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075" name="Freeform 921"/>
              <p:cNvSpPr/>
              <p:nvPr/>
            </p:nvSpPr>
            <p:spPr bwMode="auto">
              <a:xfrm>
                <a:off x="6188" y="2770"/>
                <a:ext cx="18" cy="24"/>
              </a:xfrm>
              <a:custGeom>
                <a:avLst/>
                <a:gdLst>
                  <a:gd name="T0" fmla="*/ 18 w 18"/>
                  <a:gd name="T1" fmla="*/ 0 h 24"/>
                  <a:gd name="T2" fmla="*/ 18 w 18"/>
                  <a:gd name="T3" fmla="*/ 16 h 24"/>
                  <a:gd name="T4" fmla="*/ 0 w 18"/>
                  <a:gd name="T5" fmla="*/ 24 h 24"/>
                  <a:gd name="T6" fmla="*/ 0 w 18"/>
                  <a:gd name="T7" fmla="*/ 6 h 24"/>
                  <a:gd name="T8" fmla="*/ 18 w 18"/>
                  <a:gd name="T9" fmla="*/ 0 h 24"/>
                </a:gdLst>
                <a:ahLst/>
                <a:cxnLst>
                  <a:cxn ang="0">
                    <a:pos x="T0" y="T1"/>
                  </a:cxn>
                  <a:cxn ang="0">
                    <a:pos x="T2" y="T3"/>
                  </a:cxn>
                  <a:cxn ang="0">
                    <a:pos x="T4" y="T5"/>
                  </a:cxn>
                  <a:cxn ang="0">
                    <a:pos x="T6" y="T7"/>
                  </a:cxn>
                  <a:cxn ang="0">
                    <a:pos x="T8" y="T9"/>
                  </a:cxn>
                </a:cxnLst>
                <a:rect l="0" t="0" r="r" b="b"/>
                <a:pathLst>
                  <a:path w="18" h="24">
                    <a:moveTo>
                      <a:pt x="18" y="0"/>
                    </a:moveTo>
                    <a:lnTo>
                      <a:pt x="18" y="16"/>
                    </a:lnTo>
                    <a:lnTo>
                      <a:pt x="0" y="24"/>
                    </a:lnTo>
                    <a:lnTo>
                      <a:pt x="0" y="6"/>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076" name="Freeform 922"/>
              <p:cNvSpPr/>
              <p:nvPr/>
            </p:nvSpPr>
            <p:spPr bwMode="auto">
              <a:xfrm>
                <a:off x="6092" y="2852"/>
                <a:ext cx="34" cy="46"/>
              </a:xfrm>
              <a:custGeom>
                <a:avLst/>
                <a:gdLst>
                  <a:gd name="T0" fmla="*/ 0 w 34"/>
                  <a:gd name="T1" fmla="*/ 18 h 46"/>
                  <a:gd name="T2" fmla="*/ 34 w 34"/>
                  <a:gd name="T3" fmla="*/ 0 h 46"/>
                  <a:gd name="T4" fmla="*/ 34 w 34"/>
                  <a:gd name="T5" fmla="*/ 24 h 46"/>
                  <a:gd name="T6" fmla="*/ 0 w 34"/>
                  <a:gd name="T7" fmla="*/ 46 h 46"/>
                  <a:gd name="T8" fmla="*/ 0 w 34"/>
                  <a:gd name="T9" fmla="*/ 18 h 46"/>
                </a:gdLst>
                <a:ahLst/>
                <a:cxnLst>
                  <a:cxn ang="0">
                    <a:pos x="T0" y="T1"/>
                  </a:cxn>
                  <a:cxn ang="0">
                    <a:pos x="T2" y="T3"/>
                  </a:cxn>
                  <a:cxn ang="0">
                    <a:pos x="T4" y="T5"/>
                  </a:cxn>
                  <a:cxn ang="0">
                    <a:pos x="T6" y="T7"/>
                  </a:cxn>
                  <a:cxn ang="0">
                    <a:pos x="T8" y="T9"/>
                  </a:cxn>
                </a:cxnLst>
                <a:rect l="0" t="0" r="r" b="b"/>
                <a:pathLst>
                  <a:path w="34" h="46">
                    <a:moveTo>
                      <a:pt x="0" y="18"/>
                    </a:moveTo>
                    <a:lnTo>
                      <a:pt x="34" y="0"/>
                    </a:lnTo>
                    <a:lnTo>
                      <a:pt x="34" y="24"/>
                    </a:lnTo>
                    <a:lnTo>
                      <a:pt x="0" y="46"/>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7" name="Freeform 923"/>
              <p:cNvSpPr/>
              <p:nvPr/>
            </p:nvSpPr>
            <p:spPr bwMode="auto">
              <a:xfrm>
                <a:off x="6152" y="2832"/>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78" name="Freeform 924"/>
              <p:cNvSpPr/>
              <p:nvPr/>
            </p:nvSpPr>
            <p:spPr bwMode="auto">
              <a:xfrm>
                <a:off x="6178" y="2810"/>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79" name="Freeform 925"/>
              <p:cNvSpPr/>
              <p:nvPr/>
            </p:nvSpPr>
            <p:spPr bwMode="auto">
              <a:xfrm>
                <a:off x="6156" y="2854"/>
                <a:ext cx="50" cy="48"/>
              </a:xfrm>
              <a:custGeom>
                <a:avLst/>
                <a:gdLst>
                  <a:gd name="T0" fmla="*/ 50 w 50"/>
                  <a:gd name="T1" fmla="*/ 0 h 48"/>
                  <a:gd name="T2" fmla="*/ 50 w 50"/>
                  <a:gd name="T3" fmla="*/ 14 h 48"/>
                  <a:gd name="T4" fmla="*/ 0 w 50"/>
                  <a:gd name="T5" fmla="*/ 48 h 48"/>
                  <a:gd name="T6" fmla="*/ 0 w 50"/>
                  <a:gd name="T7" fmla="*/ 28 h 48"/>
                  <a:gd name="T8" fmla="*/ 50 w 50"/>
                  <a:gd name="T9" fmla="*/ 0 h 48"/>
                </a:gdLst>
                <a:ahLst/>
                <a:cxnLst>
                  <a:cxn ang="0">
                    <a:pos x="T0" y="T1"/>
                  </a:cxn>
                  <a:cxn ang="0">
                    <a:pos x="T2" y="T3"/>
                  </a:cxn>
                  <a:cxn ang="0">
                    <a:pos x="T4" y="T5"/>
                  </a:cxn>
                  <a:cxn ang="0">
                    <a:pos x="T6" y="T7"/>
                  </a:cxn>
                  <a:cxn ang="0">
                    <a:pos x="T8" y="T9"/>
                  </a:cxn>
                </a:cxnLst>
                <a:rect l="0" t="0" r="r" b="b"/>
                <a:pathLst>
                  <a:path w="50" h="48">
                    <a:moveTo>
                      <a:pt x="50" y="0"/>
                    </a:moveTo>
                    <a:lnTo>
                      <a:pt x="50" y="14"/>
                    </a:lnTo>
                    <a:lnTo>
                      <a:pt x="0" y="48"/>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080" name="Freeform 926"/>
              <p:cNvSpPr/>
              <p:nvPr/>
            </p:nvSpPr>
            <p:spPr bwMode="auto">
              <a:xfrm>
                <a:off x="6090" y="2916"/>
                <a:ext cx="82" cy="80"/>
              </a:xfrm>
              <a:custGeom>
                <a:avLst/>
                <a:gdLst>
                  <a:gd name="T0" fmla="*/ 82 w 82"/>
                  <a:gd name="T1" fmla="*/ 0 h 80"/>
                  <a:gd name="T2" fmla="*/ 82 w 82"/>
                  <a:gd name="T3" fmla="*/ 18 h 80"/>
                  <a:gd name="T4" fmla="*/ 0 w 82"/>
                  <a:gd name="T5" fmla="*/ 80 h 80"/>
                  <a:gd name="T6" fmla="*/ 0 w 82"/>
                  <a:gd name="T7" fmla="*/ 54 h 80"/>
                  <a:gd name="T8" fmla="*/ 82 w 82"/>
                  <a:gd name="T9" fmla="*/ 0 h 80"/>
                </a:gdLst>
                <a:ahLst/>
                <a:cxnLst>
                  <a:cxn ang="0">
                    <a:pos x="T0" y="T1"/>
                  </a:cxn>
                  <a:cxn ang="0">
                    <a:pos x="T2" y="T3"/>
                  </a:cxn>
                  <a:cxn ang="0">
                    <a:pos x="T4" y="T5"/>
                  </a:cxn>
                  <a:cxn ang="0">
                    <a:pos x="T6" y="T7"/>
                  </a:cxn>
                  <a:cxn ang="0">
                    <a:pos x="T8" y="T9"/>
                  </a:cxn>
                </a:cxnLst>
                <a:rect l="0" t="0" r="r" b="b"/>
                <a:pathLst>
                  <a:path w="82" h="80">
                    <a:moveTo>
                      <a:pt x="82" y="0"/>
                    </a:moveTo>
                    <a:lnTo>
                      <a:pt x="82" y="18"/>
                    </a:lnTo>
                    <a:lnTo>
                      <a:pt x="0" y="80"/>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1081" name="Freeform 927"/>
              <p:cNvSpPr/>
              <p:nvPr/>
            </p:nvSpPr>
            <p:spPr bwMode="auto">
              <a:xfrm>
                <a:off x="6186" y="2892"/>
                <a:ext cx="20" cy="30"/>
              </a:xfrm>
              <a:custGeom>
                <a:avLst/>
                <a:gdLst>
                  <a:gd name="T0" fmla="*/ 20 w 20"/>
                  <a:gd name="T1" fmla="*/ 0 h 30"/>
                  <a:gd name="T2" fmla="*/ 20 w 20"/>
                  <a:gd name="T3" fmla="*/ 16 h 30"/>
                  <a:gd name="T4" fmla="*/ 0 w 20"/>
                  <a:gd name="T5" fmla="*/ 30 h 30"/>
                  <a:gd name="T6" fmla="*/ 0 w 20"/>
                  <a:gd name="T7" fmla="*/ 14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2" name="Freeform 928"/>
              <p:cNvSpPr/>
              <p:nvPr/>
            </p:nvSpPr>
            <p:spPr bwMode="auto">
              <a:xfrm>
                <a:off x="6052" y="3002"/>
                <a:ext cx="58" cy="72"/>
              </a:xfrm>
              <a:custGeom>
                <a:avLst/>
                <a:gdLst>
                  <a:gd name="T0" fmla="*/ 0 w 58"/>
                  <a:gd name="T1" fmla="*/ 42 h 72"/>
                  <a:gd name="T2" fmla="*/ 58 w 58"/>
                  <a:gd name="T3" fmla="*/ 0 h 72"/>
                  <a:gd name="T4" fmla="*/ 58 w 58"/>
                  <a:gd name="T5" fmla="*/ 26 h 72"/>
                  <a:gd name="T6" fmla="*/ 0 w 58"/>
                  <a:gd name="T7" fmla="*/ 72 h 72"/>
                  <a:gd name="T8" fmla="*/ 0 w 58"/>
                  <a:gd name="T9" fmla="*/ 42 h 72"/>
                </a:gdLst>
                <a:ahLst/>
                <a:cxnLst>
                  <a:cxn ang="0">
                    <a:pos x="T0" y="T1"/>
                  </a:cxn>
                  <a:cxn ang="0">
                    <a:pos x="T2" y="T3"/>
                  </a:cxn>
                  <a:cxn ang="0">
                    <a:pos x="T4" y="T5"/>
                  </a:cxn>
                  <a:cxn ang="0">
                    <a:pos x="T6" y="T7"/>
                  </a:cxn>
                  <a:cxn ang="0">
                    <a:pos x="T8" y="T9"/>
                  </a:cxn>
                </a:cxnLst>
                <a:rect l="0" t="0" r="r" b="b"/>
                <a:pathLst>
                  <a:path w="58" h="72">
                    <a:moveTo>
                      <a:pt x="0" y="42"/>
                    </a:moveTo>
                    <a:lnTo>
                      <a:pt x="58" y="0"/>
                    </a:lnTo>
                    <a:lnTo>
                      <a:pt x="58" y="26"/>
                    </a:lnTo>
                    <a:lnTo>
                      <a:pt x="0" y="72"/>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083" name="Freeform 929"/>
              <p:cNvSpPr/>
              <p:nvPr/>
            </p:nvSpPr>
            <p:spPr bwMode="auto">
              <a:xfrm>
                <a:off x="6126" y="2978"/>
                <a:ext cx="18" cy="38"/>
              </a:xfrm>
              <a:custGeom>
                <a:avLst/>
                <a:gdLst>
                  <a:gd name="T0" fmla="*/ 0 w 18"/>
                  <a:gd name="T1" fmla="*/ 14 h 38"/>
                  <a:gd name="T2" fmla="*/ 18 w 18"/>
                  <a:gd name="T3" fmla="*/ 0 h 38"/>
                  <a:gd name="T4" fmla="*/ 18 w 18"/>
                  <a:gd name="T5" fmla="*/ 22 h 38"/>
                  <a:gd name="T6" fmla="*/ 0 w 18"/>
                  <a:gd name="T7" fmla="*/ 38 h 38"/>
                  <a:gd name="T8" fmla="*/ 0 w 18"/>
                  <a:gd name="T9" fmla="*/ 14 h 38"/>
                </a:gdLst>
                <a:ahLst/>
                <a:cxnLst>
                  <a:cxn ang="0">
                    <a:pos x="T0" y="T1"/>
                  </a:cxn>
                  <a:cxn ang="0">
                    <a:pos x="T2" y="T3"/>
                  </a:cxn>
                  <a:cxn ang="0">
                    <a:pos x="T4" y="T5"/>
                  </a:cxn>
                  <a:cxn ang="0">
                    <a:pos x="T6" y="T7"/>
                  </a:cxn>
                  <a:cxn ang="0">
                    <a:pos x="T8" y="T9"/>
                  </a:cxn>
                </a:cxnLst>
                <a:rect l="0" t="0" r="r" b="b"/>
                <a:pathLst>
                  <a:path w="18" h="38">
                    <a:moveTo>
                      <a:pt x="0" y="14"/>
                    </a:moveTo>
                    <a:lnTo>
                      <a:pt x="18" y="0"/>
                    </a:lnTo>
                    <a:lnTo>
                      <a:pt x="18" y="22"/>
                    </a:lnTo>
                    <a:lnTo>
                      <a:pt x="0" y="38"/>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4" name="Freeform 930"/>
              <p:cNvSpPr/>
              <p:nvPr/>
            </p:nvSpPr>
            <p:spPr bwMode="auto">
              <a:xfrm>
                <a:off x="6186" y="2934"/>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5" name="Freeform 931"/>
              <p:cNvSpPr/>
              <p:nvPr/>
            </p:nvSpPr>
            <p:spPr bwMode="auto">
              <a:xfrm>
                <a:off x="6100" y="3012"/>
                <a:ext cx="56" cy="72"/>
              </a:xfrm>
              <a:custGeom>
                <a:avLst/>
                <a:gdLst>
                  <a:gd name="T0" fmla="*/ 56 w 56"/>
                  <a:gd name="T1" fmla="*/ 0 h 72"/>
                  <a:gd name="T2" fmla="*/ 56 w 56"/>
                  <a:gd name="T3" fmla="*/ 22 h 72"/>
                  <a:gd name="T4" fmla="*/ 0 w 56"/>
                  <a:gd name="T5" fmla="*/ 72 h 72"/>
                  <a:gd name="T6" fmla="*/ 0 w 56"/>
                  <a:gd name="T7" fmla="*/ 44 h 72"/>
                  <a:gd name="T8" fmla="*/ 56 w 56"/>
                  <a:gd name="T9" fmla="*/ 0 h 72"/>
                </a:gdLst>
                <a:ahLst/>
                <a:cxnLst>
                  <a:cxn ang="0">
                    <a:pos x="T0" y="T1"/>
                  </a:cxn>
                  <a:cxn ang="0">
                    <a:pos x="T2" y="T3"/>
                  </a:cxn>
                  <a:cxn ang="0">
                    <a:pos x="T4" y="T5"/>
                  </a:cxn>
                  <a:cxn ang="0">
                    <a:pos x="T6" y="T7"/>
                  </a:cxn>
                  <a:cxn ang="0">
                    <a:pos x="T8" y="T9"/>
                  </a:cxn>
                </a:cxnLst>
                <a:rect l="0" t="0" r="r" b="b"/>
                <a:pathLst>
                  <a:path w="56" h="72">
                    <a:moveTo>
                      <a:pt x="56" y="0"/>
                    </a:moveTo>
                    <a:lnTo>
                      <a:pt x="56" y="22"/>
                    </a:lnTo>
                    <a:lnTo>
                      <a:pt x="0" y="72"/>
                    </a:lnTo>
                    <a:lnTo>
                      <a:pt x="0" y="44"/>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086" name="Freeform 932"/>
              <p:cNvSpPr/>
              <p:nvPr/>
            </p:nvSpPr>
            <p:spPr bwMode="auto">
              <a:xfrm>
                <a:off x="6172" y="2974"/>
                <a:ext cx="34" cy="46"/>
              </a:xfrm>
              <a:custGeom>
                <a:avLst/>
                <a:gdLst>
                  <a:gd name="T0" fmla="*/ 34 w 34"/>
                  <a:gd name="T1" fmla="*/ 0 h 46"/>
                  <a:gd name="T2" fmla="*/ 34 w 34"/>
                  <a:gd name="T3" fmla="*/ 16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6"/>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087" name="Freeform 933"/>
              <p:cNvSpPr/>
              <p:nvPr/>
            </p:nvSpPr>
            <p:spPr bwMode="auto">
              <a:xfrm>
                <a:off x="6052" y="3130"/>
                <a:ext cx="16" cy="44"/>
              </a:xfrm>
              <a:custGeom>
                <a:avLst/>
                <a:gdLst>
                  <a:gd name="T0" fmla="*/ 0 w 16"/>
                  <a:gd name="T1" fmla="*/ 14 h 44"/>
                  <a:gd name="T2" fmla="*/ 16 w 16"/>
                  <a:gd name="T3" fmla="*/ 0 h 44"/>
                  <a:gd name="T4" fmla="*/ 16 w 16"/>
                  <a:gd name="T5" fmla="*/ 28 h 44"/>
                  <a:gd name="T6" fmla="*/ 0 w 16"/>
                  <a:gd name="T7" fmla="*/ 44 h 44"/>
                  <a:gd name="T8" fmla="*/ 0 w 16"/>
                  <a:gd name="T9" fmla="*/ 14 h 44"/>
                </a:gdLst>
                <a:ahLst/>
                <a:cxnLst>
                  <a:cxn ang="0">
                    <a:pos x="T0" y="T1"/>
                  </a:cxn>
                  <a:cxn ang="0">
                    <a:pos x="T2" y="T3"/>
                  </a:cxn>
                  <a:cxn ang="0">
                    <a:pos x="T4" y="T5"/>
                  </a:cxn>
                  <a:cxn ang="0">
                    <a:pos x="T6" y="T7"/>
                  </a:cxn>
                  <a:cxn ang="0">
                    <a:pos x="T8" y="T9"/>
                  </a:cxn>
                </a:cxnLst>
                <a:rect l="0" t="0" r="r" b="b"/>
                <a:pathLst>
                  <a:path w="16" h="44">
                    <a:moveTo>
                      <a:pt x="0" y="14"/>
                    </a:moveTo>
                    <a:lnTo>
                      <a:pt x="16" y="0"/>
                    </a:lnTo>
                    <a:lnTo>
                      <a:pt x="16" y="28"/>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8" name="Freeform 934"/>
              <p:cNvSpPr/>
              <p:nvPr/>
            </p:nvSpPr>
            <p:spPr bwMode="auto">
              <a:xfrm>
                <a:off x="6084" y="3070"/>
                <a:ext cx="54" cy="74"/>
              </a:xfrm>
              <a:custGeom>
                <a:avLst/>
                <a:gdLst>
                  <a:gd name="T0" fmla="*/ 54 w 54"/>
                  <a:gd name="T1" fmla="*/ 0 h 74"/>
                  <a:gd name="T2" fmla="*/ 54 w 54"/>
                  <a:gd name="T3" fmla="*/ 24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4"/>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089" name="Freeform 935"/>
              <p:cNvSpPr/>
              <p:nvPr/>
            </p:nvSpPr>
            <p:spPr bwMode="auto">
              <a:xfrm>
                <a:off x="6154" y="3014"/>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90" name="Freeform 936"/>
              <p:cNvSpPr/>
              <p:nvPr/>
            </p:nvSpPr>
            <p:spPr bwMode="auto">
              <a:xfrm>
                <a:off x="6052" y="3162"/>
                <a:ext cx="38" cy="66"/>
              </a:xfrm>
              <a:custGeom>
                <a:avLst/>
                <a:gdLst>
                  <a:gd name="T0" fmla="*/ 0 w 38"/>
                  <a:gd name="T1" fmla="*/ 34 h 66"/>
                  <a:gd name="T2" fmla="*/ 38 w 38"/>
                  <a:gd name="T3" fmla="*/ 0 h 66"/>
                  <a:gd name="T4" fmla="*/ 38 w 38"/>
                  <a:gd name="T5" fmla="*/ 28 h 66"/>
                  <a:gd name="T6" fmla="*/ 0 w 38"/>
                  <a:gd name="T7" fmla="*/ 66 h 66"/>
                  <a:gd name="T8" fmla="*/ 0 w 38"/>
                  <a:gd name="T9" fmla="*/ 34 h 66"/>
                </a:gdLst>
                <a:ahLst/>
                <a:cxnLst>
                  <a:cxn ang="0">
                    <a:pos x="T0" y="T1"/>
                  </a:cxn>
                  <a:cxn ang="0">
                    <a:pos x="T2" y="T3"/>
                  </a:cxn>
                  <a:cxn ang="0">
                    <a:pos x="T4" y="T5"/>
                  </a:cxn>
                  <a:cxn ang="0">
                    <a:pos x="T6" y="T7"/>
                  </a:cxn>
                  <a:cxn ang="0">
                    <a:pos x="T8" y="T9"/>
                  </a:cxn>
                </a:cxnLst>
                <a:rect l="0" t="0" r="r" b="b"/>
                <a:pathLst>
                  <a:path w="38" h="66">
                    <a:moveTo>
                      <a:pt x="0" y="34"/>
                    </a:moveTo>
                    <a:lnTo>
                      <a:pt x="38" y="0"/>
                    </a:lnTo>
                    <a:lnTo>
                      <a:pt x="38"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091" name="Freeform 937"/>
              <p:cNvSpPr/>
              <p:nvPr/>
            </p:nvSpPr>
            <p:spPr bwMode="auto">
              <a:xfrm>
                <a:off x="6134" y="3094"/>
                <a:ext cx="30" cy="50"/>
              </a:xfrm>
              <a:custGeom>
                <a:avLst/>
                <a:gdLst>
                  <a:gd name="T0" fmla="*/ 30 w 30"/>
                  <a:gd name="T1" fmla="*/ 0 h 50"/>
                  <a:gd name="T2" fmla="*/ 30 w 30"/>
                  <a:gd name="T3" fmla="*/ 20 h 50"/>
                  <a:gd name="T4" fmla="*/ 0 w 30"/>
                  <a:gd name="T5" fmla="*/ 50 h 50"/>
                  <a:gd name="T6" fmla="*/ 0 w 30"/>
                  <a:gd name="T7" fmla="*/ 28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8"/>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92" name="Freeform 938"/>
              <p:cNvSpPr/>
              <p:nvPr/>
            </p:nvSpPr>
            <p:spPr bwMode="auto">
              <a:xfrm>
                <a:off x="6178" y="3056"/>
                <a:ext cx="28" cy="44"/>
              </a:xfrm>
              <a:custGeom>
                <a:avLst/>
                <a:gdLst>
                  <a:gd name="T0" fmla="*/ 28 w 28"/>
                  <a:gd name="T1" fmla="*/ 0 h 44"/>
                  <a:gd name="T2" fmla="*/ 28 w 28"/>
                  <a:gd name="T3" fmla="*/ 16 h 44"/>
                  <a:gd name="T4" fmla="*/ 0 w 28"/>
                  <a:gd name="T5" fmla="*/ 44 h 44"/>
                  <a:gd name="T6" fmla="*/ 0 w 28"/>
                  <a:gd name="T7" fmla="*/ 26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93" name="Freeform 939"/>
              <p:cNvSpPr/>
              <p:nvPr/>
            </p:nvSpPr>
            <p:spPr bwMode="auto">
              <a:xfrm>
                <a:off x="6094" y="3148"/>
                <a:ext cx="58" cy="84"/>
              </a:xfrm>
              <a:custGeom>
                <a:avLst/>
                <a:gdLst>
                  <a:gd name="T0" fmla="*/ 0 w 58"/>
                  <a:gd name="T1" fmla="*/ 56 h 84"/>
                  <a:gd name="T2" fmla="*/ 58 w 58"/>
                  <a:gd name="T3" fmla="*/ 0 h 84"/>
                  <a:gd name="T4" fmla="*/ 58 w 58"/>
                  <a:gd name="T5" fmla="*/ 22 h 84"/>
                  <a:gd name="T6" fmla="*/ 0 w 58"/>
                  <a:gd name="T7" fmla="*/ 84 h 84"/>
                  <a:gd name="T8" fmla="*/ 0 w 58"/>
                  <a:gd name="T9" fmla="*/ 56 h 84"/>
                </a:gdLst>
                <a:ahLst/>
                <a:cxnLst>
                  <a:cxn ang="0">
                    <a:pos x="T0" y="T1"/>
                  </a:cxn>
                  <a:cxn ang="0">
                    <a:pos x="T2" y="T3"/>
                  </a:cxn>
                  <a:cxn ang="0">
                    <a:pos x="T4" y="T5"/>
                  </a:cxn>
                  <a:cxn ang="0">
                    <a:pos x="T6" y="T7"/>
                  </a:cxn>
                  <a:cxn ang="0">
                    <a:pos x="T8" y="T9"/>
                  </a:cxn>
                </a:cxnLst>
                <a:rect l="0" t="0" r="r" b="b"/>
                <a:pathLst>
                  <a:path w="58" h="84">
                    <a:moveTo>
                      <a:pt x="0" y="56"/>
                    </a:moveTo>
                    <a:lnTo>
                      <a:pt x="58" y="0"/>
                    </a:lnTo>
                    <a:lnTo>
                      <a:pt x="58" y="22"/>
                    </a:lnTo>
                    <a:lnTo>
                      <a:pt x="0" y="84"/>
                    </a:lnTo>
                    <a:lnTo>
                      <a:pt x="0" y="56"/>
                    </a:lnTo>
                    <a:close/>
                  </a:path>
                </a:pathLst>
              </a:custGeom>
              <a:grpFill/>
              <a:ln>
                <a:noFill/>
              </a:ln>
            </p:spPr>
            <p:txBody>
              <a:bodyPr vert="horz" wrap="square" lIns="91440" tIns="45720" rIns="91440" bIns="45720" numCol="1" anchor="t" anchorCtr="0" compatLnSpc="1"/>
              <a:lstStyle/>
              <a:p>
                <a:endParaRPr lang="zh-CN" altLang="en-US"/>
              </a:p>
            </p:txBody>
          </p:sp>
          <p:sp>
            <p:nvSpPr>
              <p:cNvPr id="1094" name="Freeform 940"/>
              <p:cNvSpPr/>
              <p:nvPr/>
            </p:nvSpPr>
            <p:spPr bwMode="auto">
              <a:xfrm>
                <a:off x="6166" y="3096"/>
                <a:ext cx="40" cy="58"/>
              </a:xfrm>
              <a:custGeom>
                <a:avLst/>
                <a:gdLst>
                  <a:gd name="T0" fmla="*/ 40 w 40"/>
                  <a:gd name="T1" fmla="*/ 0 h 58"/>
                  <a:gd name="T2" fmla="*/ 40 w 40"/>
                  <a:gd name="T3" fmla="*/ 14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4"/>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095" name="Freeform 941"/>
              <p:cNvSpPr/>
              <p:nvPr/>
            </p:nvSpPr>
            <p:spPr bwMode="auto">
              <a:xfrm>
                <a:off x="6052" y="3208"/>
                <a:ext cx="84" cy="119"/>
              </a:xfrm>
              <a:custGeom>
                <a:avLst/>
                <a:gdLst>
                  <a:gd name="T0" fmla="*/ 0 w 84"/>
                  <a:gd name="T1" fmla="*/ 86 h 119"/>
                  <a:gd name="T2" fmla="*/ 84 w 84"/>
                  <a:gd name="T3" fmla="*/ 0 h 119"/>
                  <a:gd name="T4" fmla="*/ 84 w 84"/>
                  <a:gd name="T5" fmla="*/ 24 h 119"/>
                  <a:gd name="T6" fmla="*/ 0 w 84"/>
                  <a:gd name="T7" fmla="*/ 119 h 119"/>
                  <a:gd name="T8" fmla="*/ 0 w 84"/>
                  <a:gd name="T9" fmla="*/ 86 h 119"/>
                </a:gdLst>
                <a:ahLst/>
                <a:cxnLst>
                  <a:cxn ang="0">
                    <a:pos x="T0" y="T1"/>
                  </a:cxn>
                  <a:cxn ang="0">
                    <a:pos x="T2" y="T3"/>
                  </a:cxn>
                  <a:cxn ang="0">
                    <a:pos x="T4" y="T5"/>
                  </a:cxn>
                  <a:cxn ang="0">
                    <a:pos x="T6" y="T7"/>
                  </a:cxn>
                  <a:cxn ang="0">
                    <a:pos x="T8" y="T9"/>
                  </a:cxn>
                </a:cxnLst>
                <a:rect l="0" t="0" r="r" b="b"/>
                <a:pathLst>
                  <a:path w="84" h="119">
                    <a:moveTo>
                      <a:pt x="0" y="86"/>
                    </a:moveTo>
                    <a:lnTo>
                      <a:pt x="84" y="0"/>
                    </a:lnTo>
                    <a:lnTo>
                      <a:pt x="84" y="24"/>
                    </a:lnTo>
                    <a:lnTo>
                      <a:pt x="0" y="119"/>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1096" name="Freeform 942"/>
              <p:cNvSpPr/>
              <p:nvPr/>
            </p:nvSpPr>
            <p:spPr bwMode="auto">
              <a:xfrm>
                <a:off x="6194" y="3138"/>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097" name="Freeform 943"/>
              <p:cNvSpPr/>
              <p:nvPr/>
            </p:nvSpPr>
            <p:spPr bwMode="auto">
              <a:xfrm>
                <a:off x="6082" y="3286"/>
                <a:ext cx="22" cy="55"/>
              </a:xfrm>
              <a:custGeom>
                <a:avLst/>
                <a:gdLst>
                  <a:gd name="T0" fmla="*/ 0 w 22"/>
                  <a:gd name="T1" fmla="*/ 27 h 55"/>
                  <a:gd name="T2" fmla="*/ 22 w 22"/>
                  <a:gd name="T3" fmla="*/ 0 h 55"/>
                  <a:gd name="T4" fmla="*/ 22 w 22"/>
                  <a:gd name="T5" fmla="*/ 27 h 55"/>
                  <a:gd name="T6" fmla="*/ 0 w 22"/>
                  <a:gd name="T7" fmla="*/ 55 h 55"/>
                  <a:gd name="T8" fmla="*/ 0 w 22"/>
                  <a:gd name="T9" fmla="*/ 27 h 55"/>
                </a:gdLst>
                <a:ahLst/>
                <a:cxnLst>
                  <a:cxn ang="0">
                    <a:pos x="T0" y="T1"/>
                  </a:cxn>
                  <a:cxn ang="0">
                    <a:pos x="T2" y="T3"/>
                  </a:cxn>
                  <a:cxn ang="0">
                    <a:pos x="T4" y="T5"/>
                  </a:cxn>
                  <a:cxn ang="0">
                    <a:pos x="T6" y="T7"/>
                  </a:cxn>
                  <a:cxn ang="0">
                    <a:pos x="T8" y="T9"/>
                  </a:cxn>
                </a:cxnLst>
                <a:rect l="0" t="0" r="r" b="b"/>
                <a:pathLst>
                  <a:path w="22" h="55">
                    <a:moveTo>
                      <a:pt x="0" y="27"/>
                    </a:moveTo>
                    <a:lnTo>
                      <a:pt x="22" y="0"/>
                    </a:lnTo>
                    <a:lnTo>
                      <a:pt x="22" y="27"/>
                    </a:lnTo>
                    <a:lnTo>
                      <a:pt x="0" y="55"/>
                    </a:lnTo>
                    <a:lnTo>
                      <a:pt x="0" y="27"/>
                    </a:lnTo>
                    <a:close/>
                  </a:path>
                </a:pathLst>
              </a:custGeom>
              <a:grpFill/>
              <a:ln>
                <a:noFill/>
              </a:ln>
            </p:spPr>
            <p:txBody>
              <a:bodyPr vert="horz" wrap="square" lIns="91440" tIns="45720" rIns="91440" bIns="45720" numCol="1" anchor="t" anchorCtr="0" compatLnSpc="1"/>
              <a:lstStyle/>
              <a:p>
                <a:endParaRPr lang="zh-CN" altLang="en-US"/>
              </a:p>
            </p:txBody>
          </p:sp>
          <p:sp>
            <p:nvSpPr>
              <p:cNvPr id="1098" name="Freeform 944"/>
              <p:cNvSpPr/>
              <p:nvPr/>
            </p:nvSpPr>
            <p:spPr bwMode="auto">
              <a:xfrm>
                <a:off x="6120" y="3176"/>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099" name="Freeform 945"/>
              <p:cNvSpPr/>
              <p:nvPr/>
            </p:nvSpPr>
            <p:spPr bwMode="auto">
              <a:xfrm>
                <a:off x="6154" y="3218"/>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0" name="Freeform 946"/>
              <p:cNvSpPr/>
              <p:nvPr/>
            </p:nvSpPr>
            <p:spPr bwMode="auto">
              <a:xfrm>
                <a:off x="6154" y="2656"/>
                <a:ext cx="2" cy="2"/>
              </a:xfrm>
              <a:custGeom>
                <a:avLst/>
                <a:gdLst>
                  <a:gd name="T0" fmla="*/ 0 w 2"/>
                  <a:gd name="T1" fmla="*/ 2 h 2"/>
                  <a:gd name="T2" fmla="*/ 2 w 2"/>
                  <a:gd name="T3" fmla="*/ 0 h 2"/>
                  <a:gd name="T4" fmla="*/ 2 w 2"/>
                  <a:gd name="T5" fmla="*/ 2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2" y="2"/>
                    </a:lnTo>
                    <a:lnTo>
                      <a:pt x="0" y="2"/>
                    </a:lnTo>
                    <a:close/>
                  </a:path>
                </a:pathLst>
              </a:custGeom>
              <a:grpFill/>
              <a:ln>
                <a:noFill/>
              </a:ln>
            </p:spPr>
            <p:txBody>
              <a:bodyPr vert="horz" wrap="square" lIns="91440" tIns="45720" rIns="91440" bIns="45720" numCol="1" anchor="t" anchorCtr="0" compatLnSpc="1"/>
              <a:lstStyle/>
              <a:p>
                <a:endParaRPr lang="zh-CN" altLang="en-US"/>
              </a:p>
            </p:txBody>
          </p:sp>
          <p:sp>
            <p:nvSpPr>
              <p:cNvPr id="1101" name="Freeform 947"/>
              <p:cNvSpPr/>
              <p:nvPr/>
            </p:nvSpPr>
            <p:spPr bwMode="auto">
              <a:xfrm>
                <a:off x="6110" y="2660"/>
                <a:ext cx="16" cy="28"/>
              </a:xfrm>
              <a:custGeom>
                <a:avLst/>
                <a:gdLst>
                  <a:gd name="T0" fmla="*/ 16 w 16"/>
                  <a:gd name="T1" fmla="*/ 0 h 28"/>
                  <a:gd name="T2" fmla="*/ 16 w 16"/>
                  <a:gd name="T3" fmla="*/ 24 h 28"/>
                  <a:gd name="T4" fmla="*/ 0 w 16"/>
                  <a:gd name="T5" fmla="*/ 28 h 28"/>
                  <a:gd name="T6" fmla="*/ 0 w 16"/>
                  <a:gd name="T7" fmla="*/ 2 h 28"/>
                  <a:gd name="T8" fmla="*/ 16 w 16"/>
                  <a:gd name="T9" fmla="*/ 0 h 28"/>
                </a:gdLst>
                <a:ahLst/>
                <a:cxnLst>
                  <a:cxn ang="0">
                    <a:pos x="T0" y="T1"/>
                  </a:cxn>
                  <a:cxn ang="0">
                    <a:pos x="T2" y="T3"/>
                  </a:cxn>
                  <a:cxn ang="0">
                    <a:pos x="T4" y="T5"/>
                  </a:cxn>
                  <a:cxn ang="0">
                    <a:pos x="T6" y="T7"/>
                  </a:cxn>
                  <a:cxn ang="0">
                    <a:pos x="T8" y="T9"/>
                  </a:cxn>
                </a:cxnLst>
                <a:rect l="0" t="0" r="r" b="b"/>
                <a:pathLst>
                  <a:path w="16" h="28">
                    <a:moveTo>
                      <a:pt x="16" y="0"/>
                    </a:moveTo>
                    <a:lnTo>
                      <a:pt x="16" y="24"/>
                    </a:lnTo>
                    <a:lnTo>
                      <a:pt x="0" y="28"/>
                    </a:lnTo>
                    <a:lnTo>
                      <a:pt x="0" y="2"/>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102" name="Freeform 948"/>
              <p:cNvSpPr/>
              <p:nvPr/>
            </p:nvSpPr>
            <p:spPr bwMode="auto">
              <a:xfrm>
                <a:off x="6154" y="2656"/>
                <a:ext cx="2" cy="2"/>
              </a:xfrm>
              <a:custGeom>
                <a:avLst/>
                <a:gdLst>
                  <a:gd name="T0" fmla="*/ 2 w 2"/>
                  <a:gd name="T1" fmla="*/ 0 h 2"/>
                  <a:gd name="T2" fmla="*/ 2 w 2"/>
                  <a:gd name="T3" fmla="*/ 2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2"/>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1103" name="Rectangle 949"/>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4" name="Freeform 950"/>
              <p:cNvSpPr/>
              <p:nvPr/>
            </p:nvSpPr>
            <p:spPr bwMode="auto">
              <a:xfrm>
                <a:off x="6082" y="3439"/>
                <a:ext cx="22" cy="54"/>
              </a:xfrm>
              <a:custGeom>
                <a:avLst/>
                <a:gdLst>
                  <a:gd name="T0" fmla="*/ 0 w 22"/>
                  <a:gd name="T1" fmla="*/ 26 h 54"/>
                  <a:gd name="T2" fmla="*/ 22 w 22"/>
                  <a:gd name="T3" fmla="*/ 0 h 54"/>
                  <a:gd name="T4" fmla="*/ 22 w 22"/>
                  <a:gd name="T5" fmla="*/ 26 h 54"/>
                  <a:gd name="T6" fmla="*/ 0 w 22"/>
                  <a:gd name="T7" fmla="*/ 54 h 54"/>
                  <a:gd name="T8" fmla="*/ 0 w 22"/>
                  <a:gd name="T9" fmla="*/ 26 h 54"/>
                </a:gdLst>
                <a:ahLst/>
                <a:cxnLst>
                  <a:cxn ang="0">
                    <a:pos x="T0" y="T1"/>
                  </a:cxn>
                  <a:cxn ang="0">
                    <a:pos x="T2" y="T3"/>
                  </a:cxn>
                  <a:cxn ang="0">
                    <a:pos x="T4" y="T5"/>
                  </a:cxn>
                  <a:cxn ang="0">
                    <a:pos x="T6" y="T7"/>
                  </a:cxn>
                  <a:cxn ang="0">
                    <a:pos x="T8" y="T9"/>
                  </a:cxn>
                </a:cxnLst>
                <a:rect l="0" t="0" r="r" b="b"/>
                <a:pathLst>
                  <a:path w="22" h="54">
                    <a:moveTo>
                      <a:pt x="0" y="26"/>
                    </a:moveTo>
                    <a:lnTo>
                      <a:pt x="22" y="0"/>
                    </a:lnTo>
                    <a:lnTo>
                      <a:pt x="22" y="26"/>
                    </a:lnTo>
                    <a:lnTo>
                      <a:pt x="0" y="54"/>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105" name="Freeform 951"/>
              <p:cNvSpPr/>
              <p:nvPr/>
            </p:nvSpPr>
            <p:spPr bwMode="auto">
              <a:xfrm>
                <a:off x="6120" y="3317"/>
                <a:ext cx="86" cy="128"/>
              </a:xfrm>
              <a:custGeom>
                <a:avLst/>
                <a:gdLst>
                  <a:gd name="T0" fmla="*/ 86 w 86"/>
                  <a:gd name="T1" fmla="*/ 0 h 128"/>
                  <a:gd name="T2" fmla="*/ 86 w 86"/>
                  <a:gd name="T3" fmla="*/ 16 h 128"/>
                  <a:gd name="T4" fmla="*/ 0 w 86"/>
                  <a:gd name="T5" fmla="*/ 128 h 128"/>
                  <a:gd name="T6" fmla="*/ 0 w 86"/>
                  <a:gd name="T7" fmla="*/ 104 h 128"/>
                  <a:gd name="T8" fmla="*/ 86 w 86"/>
                  <a:gd name="T9" fmla="*/ 0 h 128"/>
                </a:gdLst>
                <a:ahLst/>
                <a:cxnLst>
                  <a:cxn ang="0">
                    <a:pos x="T0" y="T1"/>
                  </a:cxn>
                  <a:cxn ang="0">
                    <a:pos x="T2" y="T3"/>
                  </a:cxn>
                  <a:cxn ang="0">
                    <a:pos x="T4" y="T5"/>
                  </a:cxn>
                  <a:cxn ang="0">
                    <a:pos x="T6" y="T7"/>
                  </a:cxn>
                  <a:cxn ang="0">
                    <a:pos x="T8" y="T9"/>
                  </a:cxn>
                </a:cxnLst>
                <a:rect l="0" t="0" r="r" b="b"/>
                <a:pathLst>
                  <a:path w="86" h="128">
                    <a:moveTo>
                      <a:pt x="86" y="0"/>
                    </a:moveTo>
                    <a:lnTo>
                      <a:pt x="86" y="16"/>
                    </a:lnTo>
                    <a:lnTo>
                      <a:pt x="0" y="128"/>
                    </a:lnTo>
                    <a:lnTo>
                      <a:pt x="0" y="10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6" name="Freeform 952"/>
              <p:cNvSpPr/>
              <p:nvPr/>
            </p:nvSpPr>
            <p:spPr bwMode="auto">
              <a:xfrm>
                <a:off x="6120" y="3365"/>
                <a:ext cx="86" cy="13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7" name="Freeform 953"/>
              <p:cNvSpPr/>
              <p:nvPr/>
            </p:nvSpPr>
            <p:spPr bwMode="auto">
              <a:xfrm>
                <a:off x="6154" y="3270"/>
                <a:ext cx="52" cy="81"/>
              </a:xfrm>
              <a:custGeom>
                <a:avLst/>
                <a:gdLst>
                  <a:gd name="T0" fmla="*/ 52 w 52"/>
                  <a:gd name="T1" fmla="*/ 0 h 81"/>
                  <a:gd name="T2" fmla="*/ 52 w 52"/>
                  <a:gd name="T3" fmla="*/ 16 h 81"/>
                  <a:gd name="T4" fmla="*/ 0 w 52"/>
                  <a:gd name="T5" fmla="*/ 81 h 81"/>
                  <a:gd name="T6" fmla="*/ 0 w 52"/>
                  <a:gd name="T7" fmla="*/ 61 h 81"/>
                  <a:gd name="T8" fmla="*/ 52 w 52"/>
                  <a:gd name="T9" fmla="*/ 0 h 81"/>
                </a:gdLst>
                <a:ahLst/>
                <a:cxnLst>
                  <a:cxn ang="0">
                    <a:pos x="T0" y="T1"/>
                  </a:cxn>
                  <a:cxn ang="0">
                    <a:pos x="T2" y="T3"/>
                  </a:cxn>
                  <a:cxn ang="0">
                    <a:pos x="T4" y="T5"/>
                  </a:cxn>
                  <a:cxn ang="0">
                    <a:pos x="T6" y="T7"/>
                  </a:cxn>
                  <a:cxn ang="0">
                    <a:pos x="T8" y="T9"/>
                  </a:cxn>
                </a:cxnLst>
                <a:rect l="0" t="0" r="r" b="b"/>
                <a:pathLst>
                  <a:path w="52" h="81">
                    <a:moveTo>
                      <a:pt x="52" y="0"/>
                    </a:moveTo>
                    <a:lnTo>
                      <a:pt x="52" y="16"/>
                    </a:lnTo>
                    <a:lnTo>
                      <a:pt x="0" y="81"/>
                    </a:lnTo>
                    <a:lnTo>
                      <a:pt x="0" y="61"/>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8" name="Rectangle 954"/>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9" name="Freeform 955"/>
              <p:cNvSpPr/>
              <p:nvPr/>
            </p:nvSpPr>
            <p:spPr bwMode="auto">
              <a:xfrm>
                <a:off x="6168" y="2407"/>
                <a:ext cx="16" cy="28"/>
              </a:xfrm>
              <a:custGeom>
                <a:avLst/>
                <a:gdLst>
                  <a:gd name="T0" fmla="*/ 16 w 16"/>
                  <a:gd name="T1" fmla="*/ 10 h 28"/>
                  <a:gd name="T2" fmla="*/ 16 w 16"/>
                  <a:gd name="T3" fmla="*/ 28 h 28"/>
                  <a:gd name="T4" fmla="*/ 0 w 16"/>
                  <a:gd name="T5" fmla="*/ 18 h 28"/>
                  <a:gd name="T6" fmla="*/ 0 w 16"/>
                  <a:gd name="T7" fmla="*/ 0 h 28"/>
                  <a:gd name="T8" fmla="*/ 16 w 16"/>
                  <a:gd name="T9" fmla="*/ 10 h 28"/>
                </a:gdLst>
                <a:ahLst/>
                <a:cxnLst>
                  <a:cxn ang="0">
                    <a:pos x="T0" y="T1"/>
                  </a:cxn>
                  <a:cxn ang="0">
                    <a:pos x="T2" y="T3"/>
                  </a:cxn>
                  <a:cxn ang="0">
                    <a:pos x="T4" y="T5"/>
                  </a:cxn>
                  <a:cxn ang="0">
                    <a:pos x="T6" y="T7"/>
                  </a:cxn>
                  <a:cxn ang="0">
                    <a:pos x="T8" y="T9"/>
                  </a:cxn>
                </a:cxnLst>
                <a:rect l="0" t="0" r="r" b="b"/>
                <a:pathLst>
                  <a:path w="16" h="28">
                    <a:moveTo>
                      <a:pt x="16" y="10"/>
                    </a:moveTo>
                    <a:lnTo>
                      <a:pt x="16" y="28"/>
                    </a:lnTo>
                    <a:lnTo>
                      <a:pt x="0" y="18"/>
                    </a:lnTo>
                    <a:lnTo>
                      <a:pt x="0" y="0"/>
                    </a:lnTo>
                    <a:lnTo>
                      <a:pt x="16" y="10"/>
                    </a:lnTo>
                    <a:close/>
                  </a:path>
                </a:pathLst>
              </a:custGeom>
              <a:grpFill/>
              <a:ln>
                <a:noFill/>
              </a:ln>
            </p:spPr>
            <p:txBody>
              <a:bodyPr vert="horz" wrap="square" lIns="91440" tIns="45720" rIns="91440" bIns="45720" numCol="1" anchor="t" anchorCtr="0" compatLnSpc="1"/>
              <a:lstStyle/>
              <a:p>
                <a:endParaRPr lang="zh-CN" altLang="en-US"/>
              </a:p>
            </p:txBody>
          </p:sp>
          <p:sp>
            <p:nvSpPr>
              <p:cNvPr id="1110" name="Rectangle 956"/>
              <p:cNvSpPr>
                <a:spLocks noChangeArrowheads="1"/>
              </p:cNvSpPr>
              <p:nvPr/>
            </p:nvSpPr>
            <p:spPr bwMode="auto">
              <a:xfrm>
                <a:off x="481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1" name="Rectangle 957"/>
              <p:cNvSpPr>
                <a:spLocks noChangeArrowheads="1"/>
              </p:cNvSpPr>
              <p:nvPr/>
            </p:nvSpPr>
            <p:spPr bwMode="auto">
              <a:xfrm>
                <a:off x="48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2" name="Rectangle 958"/>
              <p:cNvSpPr>
                <a:spLocks noChangeArrowheads="1"/>
              </p:cNvSpPr>
              <p:nvPr/>
            </p:nvSpPr>
            <p:spPr bwMode="auto">
              <a:xfrm>
                <a:off x="48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3" name="Rectangle 959"/>
              <p:cNvSpPr>
                <a:spLocks noChangeArrowheads="1"/>
              </p:cNvSpPr>
              <p:nvPr/>
            </p:nvSpPr>
            <p:spPr bwMode="auto">
              <a:xfrm>
                <a:off x="49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4" name="Rectangle 960"/>
              <p:cNvSpPr>
                <a:spLocks noChangeArrowheads="1"/>
              </p:cNvSpPr>
              <p:nvPr/>
            </p:nvSpPr>
            <p:spPr bwMode="auto">
              <a:xfrm>
                <a:off x="492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5" name="Rectangle 961"/>
              <p:cNvSpPr>
                <a:spLocks noChangeArrowheads="1"/>
              </p:cNvSpPr>
              <p:nvPr/>
            </p:nvSpPr>
            <p:spPr bwMode="auto">
              <a:xfrm>
                <a:off x="481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6" name="Rectangle 962"/>
              <p:cNvSpPr>
                <a:spLocks noChangeArrowheads="1"/>
              </p:cNvSpPr>
              <p:nvPr/>
            </p:nvSpPr>
            <p:spPr bwMode="auto">
              <a:xfrm>
                <a:off x="4834"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7" name="Rectangle 963"/>
              <p:cNvSpPr>
                <a:spLocks noChangeArrowheads="1"/>
              </p:cNvSpPr>
              <p:nvPr/>
            </p:nvSpPr>
            <p:spPr bwMode="auto">
              <a:xfrm>
                <a:off x="4814"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8" name="Rectangle 964"/>
              <p:cNvSpPr>
                <a:spLocks noChangeArrowheads="1"/>
              </p:cNvSpPr>
              <p:nvPr/>
            </p:nvSpPr>
            <p:spPr bwMode="auto">
              <a:xfrm>
                <a:off x="4856"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9" name="Rectangle 965"/>
              <p:cNvSpPr>
                <a:spLocks noChangeArrowheads="1"/>
              </p:cNvSpPr>
              <p:nvPr/>
            </p:nvSpPr>
            <p:spPr bwMode="auto">
              <a:xfrm>
                <a:off x="492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0" name="Rectangle 966"/>
              <p:cNvSpPr>
                <a:spLocks noChangeArrowheads="1"/>
              </p:cNvSpPr>
              <p:nvPr/>
            </p:nvSpPr>
            <p:spPr bwMode="auto">
              <a:xfrm>
                <a:off x="481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1" name="Rectangle 967"/>
              <p:cNvSpPr>
                <a:spLocks noChangeArrowheads="1"/>
              </p:cNvSpPr>
              <p:nvPr/>
            </p:nvSpPr>
            <p:spPr bwMode="auto">
              <a:xfrm>
                <a:off x="4834"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2" name="Rectangle 968"/>
              <p:cNvSpPr>
                <a:spLocks noChangeArrowheads="1"/>
              </p:cNvSpPr>
              <p:nvPr/>
            </p:nvSpPr>
            <p:spPr bwMode="auto">
              <a:xfrm>
                <a:off x="4878" y="110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3" name="Rectangle 969"/>
              <p:cNvSpPr>
                <a:spLocks noChangeArrowheads="1"/>
              </p:cNvSpPr>
              <p:nvPr/>
            </p:nvSpPr>
            <p:spPr bwMode="auto">
              <a:xfrm>
                <a:off x="4834"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4" name="Rectangle 970"/>
              <p:cNvSpPr>
                <a:spLocks noChangeArrowheads="1"/>
              </p:cNvSpPr>
              <p:nvPr/>
            </p:nvSpPr>
            <p:spPr bwMode="auto">
              <a:xfrm>
                <a:off x="48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5" name="Rectangle 971"/>
              <p:cNvSpPr>
                <a:spLocks noChangeArrowheads="1"/>
              </p:cNvSpPr>
              <p:nvPr/>
            </p:nvSpPr>
            <p:spPr bwMode="auto">
              <a:xfrm>
                <a:off x="492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6" name="Rectangle 972"/>
              <p:cNvSpPr>
                <a:spLocks noChangeArrowheads="1"/>
              </p:cNvSpPr>
              <p:nvPr/>
            </p:nvSpPr>
            <p:spPr bwMode="auto">
              <a:xfrm>
                <a:off x="481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7" name="Rectangle 973"/>
              <p:cNvSpPr>
                <a:spLocks noChangeArrowheads="1"/>
              </p:cNvSpPr>
              <p:nvPr/>
            </p:nvSpPr>
            <p:spPr bwMode="auto">
              <a:xfrm>
                <a:off x="485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8" name="Rectangle 974"/>
              <p:cNvSpPr>
                <a:spLocks noChangeArrowheads="1"/>
              </p:cNvSpPr>
              <p:nvPr/>
            </p:nvSpPr>
            <p:spPr bwMode="auto">
              <a:xfrm>
                <a:off x="483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29" name="Rectangle 975"/>
              <p:cNvSpPr>
                <a:spLocks noChangeArrowheads="1"/>
              </p:cNvSpPr>
              <p:nvPr/>
            </p:nvSpPr>
            <p:spPr bwMode="auto">
              <a:xfrm>
                <a:off x="4878"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0" name="Rectangle 976"/>
              <p:cNvSpPr>
                <a:spLocks noChangeArrowheads="1"/>
              </p:cNvSpPr>
              <p:nvPr/>
            </p:nvSpPr>
            <p:spPr bwMode="auto">
              <a:xfrm>
                <a:off x="4920"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1" name="Rectangle 977"/>
              <p:cNvSpPr>
                <a:spLocks noChangeArrowheads="1"/>
              </p:cNvSpPr>
              <p:nvPr/>
            </p:nvSpPr>
            <p:spPr bwMode="auto">
              <a:xfrm>
                <a:off x="481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2" name="Rectangle 978"/>
              <p:cNvSpPr>
                <a:spLocks noChangeArrowheads="1"/>
              </p:cNvSpPr>
              <p:nvPr/>
            </p:nvSpPr>
            <p:spPr bwMode="auto">
              <a:xfrm>
                <a:off x="4856"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3" name="Rectangle 979"/>
              <p:cNvSpPr>
                <a:spLocks noChangeArrowheads="1"/>
              </p:cNvSpPr>
              <p:nvPr/>
            </p:nvSpPr>
            <p:spPr bwMode="auto">
              <a:xfrm>
                <a:off x="48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4" name="Rectangle 980"/>
              <p:cNvSpPr>
                <a:spLocks noChangeArrowheads="1"/>
              </p:cNvSpPr>
              <p:nvPr/>
            </p:nvSpPr>
            <p:spPr bwMode="auto">
              <a:xfrm>
                <a:off x="49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5" name="Rectangle 981"/>
              <p:cNvSpPr>
                <a:spLocks noChangeArrowheads="1"/>
              </p:cNvSpPr>
              <p:nvPr/>
            </p:nvSpPr>
            <p:spPr bwMode="auto">
              <a:xfrm>
                <a:off x="4834" y="14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6" name="Rectangle 982"/>
              <p:cNvSpPr>
                <a:spLocks noChangeArrowheads="1"/>
              </p:cNvSpPr>
              <p:nvPr/>
            </p:nvSpPr>
            <p:spPr bwMode="auto">
              <a:xfrm>
                <a:off x="487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7" name="Rectangle 983"/>
              <p:cNvSpPr>
                <a:spLocks noChangeArrowheads="1"/>
              </p:cNvSpPr>
              <p:nvPr/>
            </p:nvSpPr>
            <p:spPr bwMode="auto">
              <a:xfrm>
                <a:off x="4814"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8" name="Rectangle 984"/>
              <p:cNvSpPr>
                <a:spLocks noChangeArrowheads="1"/>
              </p:cNvSpPr>
              <p:nvPr/>
            </p:nvSpPr>
            <p:spPr bwMode="auto">
              <a:xfrm>
                <a:off x="48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9" name="Rectangle 985"/>
              <p:cNvSpPr>
                <a:spLocks noChangeArrowheads="1"/>
              </p:cNvSpPr>
              <p:nvPr/>
            </p:nvSpPr>
            <p:spPr bwMode="auto">
              <a:xfrm>
                <a:off x="492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0" name="Rectangle 986"/>
              <p:cNvSpPr>
                <a:spLocks noChangeArrowheads="1"/>
              </p:cNvSpPr>
              <p:nvPr/>
            </p:nvSpPr>
            <p:spPr bwMode="auto">
              <a:xfrm>
                <a:off x="481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1" name="Rectangle 987"/>
              <p:cNvSpPr>
                <a:spLocks noChangeArrowheads="1"/>
              </p:cNvSpPr>
              <p:nvPr/>
            </p:nvSpPr>
            <p:spPr bwMode="auto">
              <a:xfrm>
                <a:off x="4834"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2" name="Rectangle 988"/>
              <p:cNvSpPr>
                <a:spLocks noChangeArrowheads="1"/>
              </p:cNvSpPr>
              <p:nvPr/>
            </p:nvSpPr>
            <p:spPr bwMode="auto">
              <a:xfrm>
                <a:off x="4814"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3" name="Rectangle 989"/>
              <p:cNvSpPr>
                <a:spLocks noChangeArrowheads="1"/>
              </p:cNvSpPr>
              <p:nvPr/>
            </p:nvSpPr>
            <p:spPr bwMode="auto">
              <a:xfrm>
                <a:off x="4856"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4" name="Rectangle 990"/>
              <p:cNvSpPr>
                <a:spLocks noChangeArrowheads="1"/>
              </p:cNvSpPr>
              <p:nvPr/>
            </p:nvSpPr>
            <p:spPr bwMode="auto">
              <a:xfrm>
                <a:off x="4920"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5" name="Rectangle 991"/>
              <p:cNvSpPr>
                <a:spLocks noChangeArrowheads="1"/>
              </p:cNvSpPr>
              <p:nvPr/>
            </p:nvSpPr>
            <p:spPr bwMode="auto">
              <a:xfrm>
                <a:off x="483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6" name="Rectangle 992"/>
              <p:cNvSpPr>
                <a:spLocks noChangeArrowheads="1"/>
              </p:cNvSpPr>
              <p:nvPr/>
            </p:nvSpPr>
            <p:spPr bwMode="auto">
              <a:xfrm>
                <a:off x="4834"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7" name="Rectangle 993"/>
              <p:cNvSpPr>
                <a:spLocks noChangeArrowheads="1"/>
              </p:cNvSpPr>
              <p:nvPr/>
            </p:nvSpPr>
            <p:spPr bwMode="auto">
              <a:xfrm>
                <a:off x="4878"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8" name="Rectangle 994"/>
              <p:cNvSpPr>
                <a:spLocks noChangeArrowheads="1"/>
              </p:cNvSpPr>
              <p:nvPr/>
            </p:nvSpPr>
            <p:spPr bwMode="auto">
              <a:xfrm>
                <a:off x="492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9" name="Rectangle 995"/>
              <p:cNvSpPr>
                <a:spLocks noChangeArrowheads="1"/>
              </p:cNvSpPr>
              <p:nvPr/>
            </p:nvSpPr>
            <p:spPr bwMode="auto">
              <a:xfrm>
                <a:off x="481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0" name="Rectangle 996"/>
              <p:cNvSpPr>
                <a:spLocks noChangeArrowheads="1"/>
              </p:cNvSpPr>
              <p:nvPr/>
            </p:nvSpPr>
            <p:spPr bwMode="auto">
              <a:xfrm>
                <a:off x="485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1" name="Rectangle 997"/>
              <p:cNvSpPr>
                <a:spLocks noChangeArrowheads="1"/>
              </p:cNvSpPr>
              <p:nvPr/>
            </p:nvSpPr>
            <p:spPr bwMode="auto">
              <a:xfrm>
                <a:off x="4900"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2" name="Rectangle 998"/>
              <p:cNvSpPr>
                <a:spLocks noChangeArrowheads="1"/>
              </p:cNvSpPr>
              <p:nvPr/>
            </p:nvSpPr>
            <p:spPr bwMode="auto">
              <a:xfrm>
                <a:off x="4814"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3" name="Rectangle 999"/>
              <p:cNvSpPr>
                <a:spLocks noChangeArrowheads="1"/>
              </p:cNvSpPr>
              <p:nvPr/>
            </p:nvSpPr>
            <p:spPr bwMode="auto">
              <a:xfrm>
                <a:off x="487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4" name="Rectangle 1000"/>
              <p:cNvSpPr>
                <a:spLocks noChangeArrowheads="1"/>
              </p:cNvSpPr>
              <p:nvPr/>
            </p:nvSpPr>
            <p:spPr bwMode="auto">
              <a:xfrm>
                <a:off x="48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5" name="Rectangle 1001"/>
              <p:cNvSpPr>
                <a:spLocks noChangeArrowheads="1"/>
              </p:cNvSpPr>
              <p:nvPr/>
            </p:nvSpPr>
            <p:spPr bwMode="auto">
              <a:xfrm>
                <a:off x="490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6" name="Rectangle 1002"/>
              <p:cNvSpPr>
                <a:spLocks noChangeArrowheads="1"/>
              </p:cNvSpPr>
              <p:nvPr/>
            </p:nvSpPr>
            <p:spPr bwMode="auto">
              <a:xfrm>
                <a:off x="492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7" name="Rectangle 1003"/>
              <p:cNvSpPr>
                <a:spLocks noChangeArrowheads="1"/>
              </p:cNvSpPr>
              <p:nvPr/>
            </p:nvSpPr>
            <p:spPr bwMode="auto">
              <a:xfrm>
                <a:off x="4814"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8" name="Rectangle 1004"/>
              <p:cNvSpPr>
                <a:spLocks noChangeArrowheads="1"/>
              </p:cNvSpPr>
              <p:nvPr/>
            </p:nvSpPr>
            <p:spPr bwMode="auto">
              <a:xfrm>
                <a:off x="483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9" name="Rectangle 1005"/>
              <p:cNvSpPr>
                <a:spLocks noChangeArrowheads="1"/>
              </p:cNvSpPr>
              <p:nvPr/>
            </p:nvSpPr>
            <p:spPr bwMode="auto">
              <a:xfrm>
                <a:off x="48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0" name="Rectangle 1006"/>
              <p:cNvSpPr>
                <a:spLocks noChangeArrowheads="1"/>
              </p:cNvSpPr>
              <p:nvPr/>
            </p:nvSpPr>
            <p:spPr bwMode="auto">
              <a:xfrm>
                <a:off x="492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1" name="Rectangle 1007"/>
              <p:cNvSpPr>
                <a:spLocks noChangeArrowheads="1"/>
              </p:cNvSpPr>
              <p:nvPr/>
            </p:nvSpPr>
            <p:spPr bwMode="auto">
              <a:xfrm>
                <a:off x="481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2" name="Rectangle 1008"/>
              <p:cNvSpPr>
                <a:spLocks noChangeArrowheads="1"/>
              </p:cNvSpPr>
              <p:nvPr/>
            </p:nvSpPr>
            <p:spPr bwMode="auto">
              <a:xfrm>
                <a:off x="485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3" name="Rectangle 1009"/>
              <p:cNvSpPr>
                <a:spLocks noChangeArrowheads="1"/>
              </p:cNvSpPr>
              <p:nvPr/>
            </p:nvSpPr>
            <p:spPr bwMode="auto">
              <a:xfrm>
                <a:off x="483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4" name="Rectangle 1010"/>
              <p:cNvSpPr>
                <a:spLocks noChangeArrowheads="1"/>
              </p:cNvSpPr>
              <p:nvPr/>
            </p:nvSpPr>
            <p:spPr bwMode="auto">
              <a:xfrm>
                <a:off x="487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5" name="Rectangle 1011"/>
              <p:cNvSpPr>
                <a:spLocks noChangeArrowheads="1"/>
              </p:cNvSpPr>
              <p:nvPr/>
            </p:nvSpPr>
            <p:spPr bwMode="auto">
              <a:xfrm>
                <a:off x="4814" y="2117"/>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2" name="Group 1213"/>
            <p:cNvGrpSpPr/>
            <p:nvPr/>
          </p:nvGrpSpPr>
          <p:grpSpPr bwMode="auto">
            <a:xfrm>
              <a:off x="-3900818" y="-1035049"/>
              <a:ext cx="768377" cy="3255963"/>
              <a:chOff x="4814" y="935"/>
              <a:chExt cx="484" cy="2051"/>
            </a:xfrm>
            <a:grpFill/>
          </p:grpSpPr>
          <p:sp>
            <p:nvSpPr>
              <p:cNvPr id="766" name="Rectangle 1013"/>
              <p:cNvSpPr>
                <a:spLocks noChangeArrowheads="1"/>
              </p:cNvSpPr>
              <p:nvPr/>
            </p:nvSpPr>
            <p:spPr bwMode="auto">
              <a:xfrm>
                <a:off x="485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7" name="Rectangle 1014"/>
              <p:cNvSpPr>
                <a:spLocks noChangeArrowheads="1"/>
              </p:cNvSpPr>
              <p:nvPr/>
            </p:nvSpPr>
            <p:spPr bwMode="auto">
              <a:xfrm>
                <a:off x="49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8" name="Rectangle 1015"/>
              <p:cNvSpPr>
                <a:spLocks noChangeArrowheads="1"/>
              </p:cNvSpPr>
              <p:nvPr/>
            </p:nvSpPr>
            <p:spPr bwMode="auto">
              <a:xfrm>
                <a:off x="49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69" name="Rectangle 1016"/>
              <p:cNvSpPr>
                <a:spLocks noChangeArrowheads="1"/>
              </p:cNvSpPr>
              <p:nvPr/>
            </p:nvSpPr>
            <p:spPr bwMode="auto">
              <a:xfrm>
                <a:off x="5008"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0" name="Rectangle 1017"/>
              <p:cNvSpPr>
                <a:spLocks noChangeArrowheads="1"/>
              </p:cNvSpPr>
              <p:nvPr/>
            </p:nvSpPr>
            <p:spPr bwMode="auto">
              <a:xfrm>
                <a:off x="503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1" name="Rectangle 1018"/>
              <p:cNvSpPr>
                <a:spLocks noChangeArrowheads="1"/>
              </p:cNvSpPr>
              <p:nvPr/>
            </p:nvSpPr>
            <p:spPr bwMode="auto">
              <a:xfrm>
                <a:off x="505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2" name="Rectangle 1019"/>
              <p:cNvSpPr>
                <a:spLocks noChangeArrowheads="1"/>
              </p:cNvSpPr>
              <p:nvPr/>
            </p:nvSpPr>
            <p:spPr bwMode="auto">
              <a:xfrm>
                <a:off x="494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3" name="Rectangle 1020"/>
              <p:cNvSpPr>
                <a:spLocks noChangeArrowheads="1"/>
              </p:cNvSpPr>
              <p:nvPr/>
            </p:nvSpPr>
            <p:spPr bwMode="auto">
              <a:xfrm>
                <a:off x="4986"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4" name="Rectangle 1021"/>
              <p:cNvSpPr>
                <a:spLocks noChangeArrowheads="1"/>
              </p:cNvSpPr>
              <p:nvPr/>
            </p:nvSpPr>
            <p:spPr bwMode="auto">
              <a:xfrm>
                <a:off x="5030"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5" name="Rectangle 1022"/>
              <p:cNvSpPr>
                <a:spLocks noChangeArrowheads="1"/>
              </p:cNvSpPr>
              <p:nvPr/>
            </p:nvSpPr>
            <p:spPr bwMode="auto">
              <a:xfrm>
                <a:off x="4964"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76" name="Rectangle 1023"/>
              <p:cNvSpPr>
                <a:spLocks noChangeArrowheads="1"/>
              </p:cNvSpPr>
              <p:nvPr/>
            </p:nvSpPr>
            <p:spPr bwMode="auto">
              <a:xfrm>
                <a:off x="505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7" name="Rectangle 1024"/>
              <p:cNvSpPr>
                <a:spLocks noChangeArrowheads="1"/>
              </p:cNvSpPr>
              <p:nvPr/>
            </p:nvSpPr>
            <p:spPr bwMode="auto">
              <a:xfrm>
                <a:off x="494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8" name="Rectangle 1025"/>
              <p:cNvSpPr>
                <a:spLocks noChangeArrowheads="1"/>
              </p:cNvSpPr>
              <p:nvPr/>
            </p:nvSpPr>
            <p:spPr bwMode="auto">
              <a:xfrm>
                <a:off x="5008"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9" name="Rectangle 1026"/>
              <p:cNvSpPr>
                <a:spLocks noChangeArrowheads="1"/>
              </p:cNvSpPr>
              <p:nvPr/>
            </p:nvSpPr>
            <p:spPr bwMode="auto">
              <a:xfrm>
                <a:off x="5050"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80" name="Rectangle 1027"/>
              <p:cNvSpPr>
                <a:spLocks noChangeArrowheads="1"/>
              </p:cNvSpPr>
              <p:nvPr/>
            </p:nvSpPr>
            <p:spPr bwMode="auto">
              <a:xfrm>
                <a:off x="49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1" name="Rectangle 1028"/>
              <p:cNvSpPr>
                <a:spLocks noChangeArrowheads="1"/>
              </p:cNvSpPr>
              <p:nvPr/>
            </p:nvSpPr>
            <p:spPr bwMode="auto">
              <a:xfrm>
                <a:off x="4964"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2" name="Rectangle 1029"/>
              <p:cNvSpPr>
                <a:spLocks noChangeArrowheads="1"/>
              </p:cNvSpPr>
              <p:nvPr/>
            </p:nvSpPr>
            <p:spPr bwMode="auto">
              <a:xfrm>
                <a:off x="5008"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3" name="Rectangle 1030"/>
              <p:cNvSpPr>
                <a:spLocks noChangeArrowheads="1"/>
              </p:cNvSpPr>
              <p:nvPr/>
            </p:nvSpPr>
            <p:spPr bwMode="auto">
              <a:xfrm>
                <a:off x="505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4" name="Rectangle 1031"/>
              <p:cNvSpPr>
                <a:spLocks noChangeArrowheads="1"/>
              </p:cNvSpPr>
              <p:nvPr/>
            </p:nvSpPr>
            <p:spPr bwMode="auto">
              <a:xfrm>
                <a:off x="494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5" name="Rectangle 1032"/>
              <p:cNvSpPr>
                <a:spLocks noChangeArrowheads="1"/>
              </p:cNvSpPr>
              <p:nvPr/>
            </p:nvSpPr>
            <p:spPr bwMode="auto">
              <a:xfrm>
                <a:off x="498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6" name="Rectangle 1033"/>
              <p:cNvSpPr>
                <a:spLocks noChangeArrowheads="1"/>
              </p:cNvSpPr>
              <p:nvPr/>
            </p:nvSpPr>
            <p:spPr bwMode="auto">
              <a:xfrm>
                <a:off x="49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787" name="Rectangle 1034"/>
              <p:cNvSpPr>
                <a:spLocks noChangeArrowheads="1"/>
              </p:cNvSpPr>
              <p:nvPr/>
            </p:nvSpPr>
            <p:spPr bwMode="auto">
              <a:xfrm>
                <a:off x="503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88" name="Rectangle 1035"/>
              <p:cNvSpPr>
                <a:spLocks noChangeArrowheads="1"/>
              </p:cNvSpPr>
              <p:nvPr/>
            </p:nvSpPr>
            <p:spPr bwMode="auto">
              <a:xfrm>
                <a:off x="494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9" name="Rectangle 1036"/>
              <p:cNvSpPr>
                <a:spLocks noChangeArrowheads="1"/>
              </p:cNvSpPr>
              <p:nvPr/>
            </p:nvSpPr>
            <p:spPr bwMode="auto">
              <a:xfrm>
                <a:off x="49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0" name="Rectangle 1037"/>
              <p:cNvSpPr>
                <a:spLocks noChangeArrowheads="1"/>
              </p:cNvSpPr>
              <p:nvPr/>
            </p:nvSpPr>
            <p:spPr bwMode="auto">
              <a:xfrm>
                <a:off x="5008"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1" name="Rectangle 1038"/>
              <p:cNvSpPr>
                <a:spLocks noChangeArrowheads="1"/>
              </p:cNvSpPr>
              <p:nvPr/>
            </p:nvSpPr>
            <p:spPr bwMode="auto">
              <a:xfrm>
                <a:off x="5050"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92" name="Rectangle 1039"/>
              <p:cNvSpPr>
                <a:spLocks noChangeArrowheads="1"/>
              </p:cNvSpPr>
              <p:nvPr/>
            </p:nvSpPr>
            <p:spPr bwMode="auto">
              <a:xfrm>
                <a:off x="49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3" name="Rectangle 1040"/>
              <p:cNvSpPr>
                <a:spLocks noChangeArrowheads="1"/>
              </p:cNvSpPr>
              <p:nvPr/>
            </p:nvSpPr>
            <p:spPr bwMode="auto">
              <a:xfrm>
                <a:off x="5008"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4" name="Rectangle 1041"/>
              <p:cNvSpPr>
                <a:spLocks noChangeArrowheads="1"/>
              </p:cNvSpPr>
              <p:nvPr/>
            </p:nvSpPr>
            <p:spPr bwMode="auto">
              <a:xfrm>
                <a:off x="4944" y="1442"/>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5" name="Rectangle 1042"/>
              <p:cNvSpPr>
                <a:spLocks noChangeArrowheads="1"/>
              </p:cNvSpPr>
              <p:nvPr/>
            </p:nvSpPr>
            <p:spPr bwMode="auto">
              <a:xfrm>
                <a:off x="500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6" name="Rectangle 1043"/>
              <p:cNvSpPr>
                <a:spLocks noChangeArrowheads="1"/>
              </p:cNvSpPr>
              <p:nvPr/>
            </p:nvSpPr>
            <p:spPr bwMode="auto">
              <a:xfrm>
                <a:off x="5008"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7" name="Rectangle 1044"/>
              <p:cNvSpPr>
                <a:spLocks noChangeArrowheads="1"/>
              </p:cNvSpPr>
              <p:nvPr/>
            </p:nvSpPr>
            <p:spPr bwMode="auto">
              <a:xfrm>
                <a:off x="505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8" name="Rectangle 1045"/>
              <p:cNvSpPr>
                <a:spLocks noChangeArrowheads="1"/>
              </p:cNvSpPr>
              <p:nvPr/>
            </p:nvSpPr>
            <p:spPr bwMode="auto">
              <a:xfrm>
                <a:off x="4900" y="1554"/>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99" name="Rectangle 1046"/>
              <p:cNvSpPr>
                <a:spLocks noChangeArrowheads="1"/>
              </p:cNvSpPr>
              <p:nvPr/>
            </p:nvSpPr>
            <p:spPr bwMode="auto">
              <a:xfrm>
                <a:off x="5008"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0" name="Rectangle 1047"/>
              <p:cNvSpPr>
                <a:spLocks noChangeArrowheads="1"/>
              </p:cNvSpPr>
              <p:nvPr/>
            </p:nvSpPr>
            <p:spPr bwMode="auto">
              <a:xfrm>
                <a:off x="5050"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1" name="Rectangle 1048"/>
              <p:cNvSpPr>
                <a:spLocks noChangeArrowheads="1"/>
              </p:cNvSpPr>
              <p:nvPr/>
            </p:nvSpPr>
            <p:spPr bwMode="auto">
              <a:xfrm>
                <a:off x="4964"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2" name="Rectangle 1049"/>
              <p:cNvSpPr>
                <a:spLocks noChangeArrowheads="1"/>
              </p:cNvSpPr>
              <p:nvPr/>
            </p:nvSpPr>
            <p:spPr bwMode="auto">
              <a:xfrm>
                <a:off x="498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3" name="Rectangle 1050"/>
              <p:cNvSpPr>
                <a:spLocks noChangeArrowheads="1"/>
              </p:cNvSpPr>
              <p:nvPr/>
            </p:nvSpPr>
            <p:spPr bwMode="auto">
              <a:xfrm>
                <a:off x="5030" y="16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4" name="Rectangle 1051"/>
              <p:cNvSpPr>
                <a:spLocks noChangeArrowheads="1"/>
              </p:cNvSpPr>
              <p:nvPr/>
            </p:nvSpPr>
            <p:spPr bwMode="auto">
              <a:xfrm>
                <a:off x="49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5" name="Rectangle 1052"/>
              <p:cNvSpPr>
                <a:spLocks noChangeArrowheads="1"/>
              </p:cNvSpPr>
              <p:nvPr/>
            </p:nvSpPr>
            <p:spPr bwMode="auto">
              <a:xfrm>
                <a:off x="5008"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6" name="Rectangle 1053"/>
              <p:cNvSpPr>
                <a:spLocks noChangeArrowheads="1"/>
              </p:cNvSpPr>
              <p:nvPr/>
            </p:nvSpPr>
            <p:spPr bwMode="auto">
              <a:xfrm>
                <a:off x="5050"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7" name="Rectangle 1054"/>
              <p:cNvSpPr>
                <a:spLocks noChangeArrowheads="1"/>
              </p:cNvSpPr>
              <p:nvPr/>
            </p:nvSpPr>
            <p:spPr bwMode="auto">
              <a:xfrm>
                <a:off x="4964"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08" name="Rectangle 1055"/>
              <p:cNvSpPr>
                <a:spLocks noChangeArrowheads="1"/>
              </p:cNvSpPr>
              <p:nvPr/>
            </p:nvSpPr>
            <p:spPr bwMode="auto">
              <a:xfrm>
                <a:off x="505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9" name="Rectangle 1056"/>
              <p:cNvSpPr>
                <a:spLocks noChangeArrowheads="1"/>
              </p:cNvSpPr>
              <p:nvPr/>
            </p:nvSpPr>
            <p:spPr bwMode="auto">
              <a:xfrm>
                <a:off x="494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0" name="Rectangle 1057"/>
              <p:cNvSpPr>
                <a:spLocks noChangeArrowheads="1"/>
              </p:cNvSpPr>
              <p:nvPr/>
            </p:nvSpPr>
            <p:spPr bwMode="auto">
              <a:xfrm>
                <a:off x="5050"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1" name="Rectangle 1058"/>
              <p:cNvSpPr>
                <a:spLocks noChangeArrowheads="1"/>
              </p:cNvSpPr>
              <p:nvPr/>
            </p:nvSpPr>
            <p:spPr bwMode="auto">
              <a:xfrm>
                <a:off x="49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2" name="Rectangle 1059"/>
              <p:cNvSpPr>
                <a:spLocks noChangeArrowheads="1"/>
              </p:cNvSpPr>
              <p:nvPr/>
            </p:nvSpPr>
            <p:spPr bwMode="auto">
              <a:xfrm>
                <a:off x="4964"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3" name="Rectangle 1060"/>
              <p:cNvSpPr>
                <a:spLocks noChangeArrowheads="1"/>
              </p:cNvSpPr>
              <p:nvPr/>
            </p:nvSpPr>
            <p:spPr bwMode="auto">
              <a:xfrm>
                <a:off x="500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4" name="Rectangle 1061"/>
              <p:cNvSpPr>
                <a:spLocks noChangeArrowheads="1"/>
              </p:cNvSpPr>
              <p:nvPr/>
            </p:nvSpPr>
            <p:spPr bwMode="auto">
              <a:xfrm>
                <a:off x="5030"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5" name="Rectangle 1062"/>
              <p:cNvSpPr>
                <a:spLocks noChangeArrowheads="1"/>
              </p:cNvSpPr>
              <p:nvPr/>
            </p:nvSpPr>
            <p:spPr bwMode="auto">
              <a:xfrm>
                <a:off x="49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6" name="Rectangle 1063"/>
              <p:cNvSpPr>
                <a:spLocks noChangeArrowheads="1"/>
              </p:cNvSpPr>
              <p:nvPr/>
            </p:nvSpPr>
            <p:spPr bwMode="auto">
              <a:xfrm>
                <a:off x="503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7" name="Rectangle 1064"/>
              <p:cNvSpPr>
                <a:spLocks noChangeArrowheads="1"/>
              </p:cNvSpPr>
              <p:nvPr/>
            </p:nvSpPr>
            <p:spPr bwMode="auto">
              <a:xfrm>
                <a:off x="505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8" name="Rectangle 1065"/>
              <p:cNvSpPr>
                <a:spLocks noChangeArrowheads="1"/>
              </p:cNvSpPr>
              <p:nvPr/>
            </p:nvSpPr>
            <p:spPr bwMode="auto">
              <a:xfrm>
                <a:off x="496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19" name="Rectangle 1066"/>
              <p:cNvSpPr>
                <a:spLocks noChangeArrowheads="1"/>
              </p:cNvSpPr>
              <p:nvPr/>
            </p:nvSpPr>
            <p:spPr bwMode="auto">
              <a:xfrm>
                <a:off x="49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820" name="Rectangle 1067"/>
              <p:cNvSpPr>
                <a:spLocks noChangeArrowheads="1"/>
              </p:cNvSpPr>
              <p:nvPr/>
            </p:nvSpPr>
            <p:spPr bwMode="auto">
              <a:xfrm>
                <a:off x="505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21" name="Rectangle 1068"/>
              <p:cNvSpPr>
                <a:spLocks noChangeArrowheads="1"/>
              </p:cNvSpPr>
              <p:nvPr/>
            </p:nvSpPr>
            <p:spPr bwMode="auto">
              <a:xfrm>
                <a:off x="494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2" name="Rectangle 1069"/>
              <p:cNvSpPr>
                <a:spLocks noChangeArrowheads="1"/>
              </p:cNvSpPr>
              <p:nvPr/>
            </p:nvSpPr>
            <p:spPr bwMode="auto">
              <a:xfrm>
                <a:off x="498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3" name="Rectangle 1070"/>
              <p:cNvSpPr>
                <a:spLocks noChangeArrowheads="1"/>
              </p:cNvSpPr>
              <p:nvPr/>
            </p:nvSpPr>
            <p:spPr bwMode="auto">
              <a:xfrm>
                <a:off x="5030"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4" name="Rectangle 1071"/>
              <p:cNvSpPr>
                <a:spLocks noChangeArrowheads="1"/>
              </p:cNvSpPr>
              <p:nvPr/>
            </p:nvSpPr>
            <p:spPr bwMode="auto">
              <a:xfrm>
                <a:off x="496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5" name="Rectangle 1072"/>
              <p:cNvSpPr>
                <a:spLocks noChangeArrowheads="1"/>
              </p:cNvSpPr>
              <p:nvPr/>
            </p:nvSpPr>
            <p:spPr bwMode="auto">
              <a:xfrm>
                <a:off x="500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6" name="Rectangle 1073"/>
              <p:cNvSpPr>
                <a:spLocks noChangeArrowheads="1"/>
              </p:cNvSpPr>
              <p:nvPr/>
            </p:nvSpPr>
            <p:spPr bwMode="auto">
              <a:xfrm>
                <a:off x="5050"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7" name="Rectangle 1074"/>
              <p:cNvSpPr>
                <a:spLocks noChangeArrowheads="1"/>
              </p:cNvSpPr>
              <p:nvPr/>
            </p:nvSpPr>
            <p:spPr bwMode="auto">
              <a:xfrm>
                <a:off x="4944"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8" name="Rectangle 1075"/>
              <p:cNvSpPr>
                <a:spLocks noChangeArrowheads="1"/>
              </p:cNvSpPr>
              <p:nvPr/>
            </p:nvSpPr>
            <p:spPr bwMode="auto">
              <a:xfrm>
                <a:off x="49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9" name="Rectangle 1076"/>
              <p:cNvSpPr>
                <a:spLocks noChangeArrowheads="1"/>
              </p:cNvSpPr>
              <p:nvPr/>
            </p:nvSpPr>
            <p:spPr bwMode="auto">
              <a:xfrm>
                <a:off x="5050"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0" name="Rectangle 1077"/>
              <p:cNvSpPr>
                <a:spLocks noChangeArrowheads="1"/>
              </p:cNvSpPr>
              <p:nvPr/>
            </p:nvSpPr>
            <p:spPr bwMode="auto">
              <a:xfrm>
                <a:off x="48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1" name="Rectangle 1078"/>
              <p:cNvSpPr>
                <a:spLocks noChangeArrowheads="1"/>
              </p:cNvSpPr>
              <p:nvPr/>
            </p:nvSpPr>
            <p:spPr bwMode="auto">
              <a:xfrm>
                <a:off x="4920"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2" name="Rectangle 1079"/>
              <p:cNvSpPr>
                <a:spLocks noChangeArrowheads="1"/>
              </p:cNvSpPr>
              <p:nvPr/>
            </p:nvSpPr>
            <p:spPr bwMode="auto">
              <a:xfrm>
                <a:off x="4944"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3" name="Rectangle 1080"/>
              <p:cNvSpPr>
                <a:spLocks noChangeArrowheads="1"/>
              </p:cNvSpPr>
              <p:nvPr/>
            </p:nvSpPr>
            <p:spPr bwMode="auto">
              <a:xfrm>
                <a:off x="498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4" name="Rectangle 1081"/>
              <p:cNvSpPr>
                <a:spLocks noChangeArrowheads="1"/>
              </p:cNvSpPr>
              <p:nvPr/>
            </p:nvSpPr>
            <p:spPr bwMode="auto">
              <a:xfrm>
                <a:off x="481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5" name="Rectangle 1082"/>
              <p:cNvSpPr>
                <a:spLocks noChangeArrowheads="1"/>
              </p:cNvSpPr>
              <p:nvPr/>
            </p:nvSpPr>
            <p:spPr bwMode="auto">
              <a:xfrm>
                <a:off x="48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6" name="Rectangle 1083"/>
              <p:cNvSpPr>
                <a:spLocks noChangeArrowheads="1"/>
              </p:cNvSpPr>
              <p:nvPr/>
            </p:nvSpPr>
            <p:spPr bwMode="auto">
              <a:xfrm>
                <a:off x="490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7" name="Rectangle 1084"/>
              <p:cNvSpPr>
                <a:spLocks noChangeArrowheads="1"/>
              </p:cNvSpPr>
              <p:nvPr/>
            </p:nvSpPr>
            <p:spPr bwMode="auto">
              <a:xfrm>
                <a:off x="494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8" name="Rectangle 1085"/>
              <p:cNvSpPr>
                <a:spLocks noChangeArrowheads="1"/>
              </p:cNvSpPr>
              <p:nvPr/>
            </p:nvSpPr>
            <p:spPr bwMode="auto">
              <a:xfrm>
                <a:off x="5050"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9" name="Rectangle 1086"/>
              <p:cNvSpPr>
                <a:spLocks noChangeArrowheads="1"/>
              </p:cNvSpPr>
              <p:nvPr/>
            </p:nvSpPr>
            <p:spPr bwMode="auto">
              <a:xfrm>
                <a:off x="492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0" name="Rectangle 1087"/>
              <p:cNvSpPr>
                <a:spLocks noChangeArrowheads="1"/>
              </p:cNvSpPr>
              <p:nvPr/>
            </p:nvSpPr>
            <p:spPr bwMode="auto">
              <a:xfrm>
                <a:off x="4878"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1" name="Rectangle 1088"/>
              <p:cNvSpPr>
                <a:spLocks noChangeArrowheads="1"/>
              </p:cNvSpPr>
              <p:nvPr/>
            </p:nvSpPr>
            <p:spPr bwMode="auto">
              <a:xfrm>
                <a:off x="5030"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2" name="Rectangle 1089"/>
              <p:cNvSpPr>
                <a:spLocks noChangeArrowheads="1"/>
              </p:cNvSpPr>
              <p:nvPr/>
            </p:nvSpPr>
            <p:spPr bwMode="auto">
              <a:xfrm>
                <a:off x="505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3" name="Rectangle 1090"/>
              <p:cNvSpPr>
                <a:spLocks noChangeArrowheads="1"/>
              </p:cNvSpPr>
              <p:nvPr/>
            </p:nvSpPr>
            <p:spPr bwMode="auto">
              <a:xfrm>
                <a:off x="481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4" name="Rectangle 1091"/>
              <p:cNvSpPr>
                <a:spLocks noChangeArrowheads="1"/>
              </p:cNvSpPr>
              <p:nvPr/>
            </p:nvSpPr>
            <p:spPr bwMode="auto">
              <a:xfrm>
                <a:off x="4964"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5" name="Rectangle 1092"/>
              <p:cNvSpPr>
                <a:spLocks noChangeArrowheads="1"/>
              </p:cNvSpPr>
              <p:nvPr/>
            </p:nvSpPr>
            <p:spPr bwMode="auto">
              <a:xfrm>
                <a:off x="485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6" name="Rectangle 1093"/>
              <p:cNvSpPr>
                <a:spLocks noChangeArrowheads="1"/>
              </p:cNvSpPr>
              <p:nvPr/>
            </p:nvSpPr>
            <p:spPr bwMode="auto">
              <a:xfrm>
                <a:off x="5008"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7" name="Rectangle 1094"/>
              <p:cNvSpPr>
                <a:spLocks noChangeArrowheads="1"/>
              </p:cNvSpPr>
              <p:nvPr/>
            </p:nvSpPr>
            <p:spPr bwMode="auto">
              <a:xfrm>
                <a:off x="5050"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8" name="Rectangle 1095"/>
              <p:cNvSpPr>
                <a:spLocks noChangeArrowheads="1"/>
              </p:cNvSpPr>
              <p:nvPr/>
            </p:nvSpPr>
            <p:spPr bwMode="auto">
              <a:xfrm>
                <a:off x="48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9" name="Rectangle 1096"/>
              <p:cNvSpPr>
                <a:spLocks noChangeArrowheads="1"/>
              </p:cNvSpPr>
              <p:nvPr/>
            </p:nvSpPr>
            <p:spPr bwMode="auto">
              <a:xfrm>
                <a:off x="487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0" name="Rectangle 1097"/>
              <p:cNvSpPr>
                <a:spLocks noChangeArrowheads="1"/>
              </p:cNvSpPr>
              <p:nvPr/>
            </p:nvSpPr>
            <p:spPr bwMode="auto">
              <a:xfrm>
                <a:off x="4834"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1" name="Rectangle 1098"/>
              <p:cNvSpPr>
                <a:spLocks noChangeArrowheads="1"/>
              </p:cNvSpPr>
              <p:nvPr/>
            </p:nvSpPr>
            <p:spPr bwMode="auto">
              <a:xfrm>
                <a:off x="4986"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2" name="Rectangle 1099"/>
              <p:cNvSpPr>
                <a:spLocks noChangeArrowheads="1"/>
              </p:cNvSpPr>
              <p:nvPr/>
            </p:nvSpPr>
            <p:spPr bwMode="auto">
              <a:xfrm>
                <a:off x="500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3" name="Rectangle 1100"/>
              <p:cNvSpPr>
                <a:spLocks noChangeArrowheads="1"/>
              </p:cNvSpPr>
              <p:nvPr/>
            </p:nvSpPr>
            <p:spPr bwMode="auto">
              <a:xfrm>
                <a:off x="48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4" name="Rectangle 1101"/>
              <p:cNvSpPr>
                <a:spLocks noChangeArrowheads="1"/>
              </p:cNvSpPr>
              <p:nvPr/>
            </p:nvSpPr>
            <p:spPr bwMode="auto">
              <a:xfrm>
                <a:off x="4964"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5" name="Rectangle 1102"/>
              <p:cNvSpPr>
                <a:spLocks noChangeArrowheads="1"/>
              </p:cNvSpPr>
              <p:nvPr/>
            </p:nvSpPr>
            <p:spPr bwMode="auto">
              <a:xfrm>
                <a:off x="4878"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6" name="Rectangle 1103"/>
              <p:cNvSpPr>
                <a:spLocks noChangeArrowheads="1"/>
              </p:cNvSpPr>
              <p:nvPr/>
            </p:nvSpPr>
            <p:spPr bwMode="auto">
              <a:xfrm>
                <a:off x="492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7" name="Rectangle 1104"/>
              <p:cNvSpPr>
                <a:spLocks noChangeArrowheads="1"/>
              </p:cNvSpPr>
              <p:nvPr/>
            </p:nvSpPr>
            <p:spPr bwMode="auto">
              <a:xfrm>
                <a:off x="505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8" name="Rectangle 1105"/>
              <p:cNvSpPr>
                <a:spLocks noChangeArrowheads="1"/>
              </p:cNvSpPr>
              <p:nvPr/>
            </p:nvSpPr>
            <p:spPr bwMode="auto">
              <a:xfrm>
                <a:off x="48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9" name="Rectangle 1106"/>
              <p:cNvSpPr>
                <a:spLocks noChangeArrowheads="1"/>
              </p:cNvSpPr>
              <p:nvPr/>
            </p:nvSpPr>
            <p:spPr bwMode="auto">
              <a:xfrm>
                <a:off x="4964"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0" name="Rectangle 1107"/>
              <p:cNvSpPr>
                <a:spLocks noChangeArrowheads="1"/>
              </p:cNvSpPr>
              <p:nvPr/>
            </p:nvSpPr>
            <p:spPr bwMode="auto">
              <a:xfrm>
                <a:off x="4878"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1" name="Rectangle 1108"/>
              <p:cNvSpPr>
                <a:spLocks noChangeArrowheads="1"/>
              </p:cNvSpPr>
              <p:nvPr/>
            </p:nvSpPr>
            <p:spPr bwMode="auto">
              <a:xfrm>
                <a:off x="494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2" name="Rectangle 1109"/>
              <p:cNvSpPr>
                <a:spLocks noChangeArrowheads="1"/>
              </p:cNvSpPr>
              <p:nvPr/>
            </p:nvSpPr>
            <p:spPr bwMode="auto">
              <a:xfrm>
                <a:off x="5050"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3" name="Rectangle 1110"/>
              <p:cNvSpPr>
                <a:spLocks noChangeArrowheads="1"/>
              </p:cNvSpPr>
              <p:nvPr/>
            </p:nvSpPr>
            <p:spPr bwMode="auto">
              <a:xfrm>
                <a:off x="4964"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4" name="Rectangle 1111"/>
              <p:cNvSpPr>
                <a:spLocks noChangeArrowheads="1"/>
              </p:cNvSpPr>
              <p:nvPr/>
            </p:nvSpPr>
            <p:spPr bwMode="auto">
              <a:xfrm>
                <a:off x="48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65" name="Rectangle 1112"/>
              <p:cNvSpPr>
                <a:spLocks noChangeArrowheads="1"/>
              </p:cNvSpPr>
              <p:nvPr/>
            </p:nvSpPr>
            <p:spPr bwMode="auto">
              <a:xfrm>
                <a:off x="4920"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6" name="Rectangle 1113"/>
              <p:cNvSpPr>
                <a:spLocks noChangeArrowheads="1"/>
              </p:cNvSpPr>
              <p:nvPr/>
            </p:nvSpPr>
            <p:spPr bwMode="auto">
              <a:xfrm>
                <a:off x="4814"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7" name="Rectangle 1114"/>
              <p:cNvSpPr>
                <a:spLocks noChangeArrowheads="1"/>
              </p:cNvSpPr>
              <p:nvPr/>
            </p:nvSpPr>
            <p:spPr bwMode="auto">
              <a:xfrm>
                <a:off x="492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8" name="Rectangle 1115"/>
              <p:cNvSpPr>
                <a:spLocks noChangeArrowheads="1"/>
              </p:cNvSpPr>
              <p:nvPr/>
            </p:nvSpPr>
            <p:spPr bwMode="auto">
              <a:xfrm>
                <a:off x="505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9" name="Rectangle 1116"/>
              <p:cNvSpPr>
                <a:spLocks noChangeArrowheads="1"/>
              </p:cNvSpPr>
              <p:nvPr/>
            </p:nvSpPr>
            <p:spPr bwMode="auto">
              <a:xfrm>
                <a:off x="4878"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870" name="Rectangle 1117"/>
              <p:cNvSpPr>
                <a:spLocks noChangeArrowheads="1"/>
              </p:cNvSpPr>
              <p:nvPr/>
            </p:nvSpPr>
            <p:spPr bwMode="auto">
              <a:xfrm>
                <a:off x="4814"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1" name="Rectangle 1118"/>
              <p:cNvSpPr>
                <a:spLocks noChangeArrowheads="1"/>
              </p:cNvSpPr>
              <p:nvPr/>
            </p:nvSpPr>
            <p:spPr bwMode="auto">
              <a:xfrm>
                <a:off x="492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2" name="Rectangle 1119"/>
              <p:cNvSpPr>
                <a:spLocks noChangeArrowheads="1"/>
              </p:cNvSpPr>
              <p:nvPr/>
            </p:nvSpPr>
            <p:spPr bwMode="auto">
              <a:xfrm>
                <a:off x="505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3" name="Rectangle 1120"/>
              <p:cNvSpPr>
                <a:spLocks noChangeArrowheads="1"/>
              </p:cNvSpPr>
              <p:nvPr/>
            </p:nvSpPr>
            <p:spPr bwMode="auto">
              <a:xfrm>
                <a:off x="4814"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4" name="Rectangle 1121"/>
              <p:cNvSpPr>
                <a:spLocks noChangeArrowheads="1"/>
              </p:cNvSpPr>
              <p:nvPr/>
            </p:nvSpPr>
            <p:spPr bwMode="auto">
              <a:xfrm>
                <a:off x="5050"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5" name="Rectangle 1122"/>
              <p:cNvSpPr>
                <a:spLocks noChangeArrowheads="1"/>
              </p:cNvSpPr>
              <p:nvPr/>
            </p:nvSpPr>
            <p:spPr bwMode="auto">
              <a:xfrm>
                <a:off x="492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6" name="Rectangle 1123"/>
              <p:cNvSpPr>
                <a:spLocks noChangeArrowheads="1"/>
              </p:cNvSpPr>
              <p:nvPr/>
            </p:nvSpPr>
            <p:spPr bwMode="auto">
              <a:xfrm>
                <a:off x="505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7" name="Rectangle 1124"/>
              <p:cNvSpPr>
                <a:spLocks noChangeArrowheads="1"/>
              </p:cNvSpPr>
              <p:nvPr/>
            </p:nvSpPr>
            <p:spPr bwMode="auto">
              <a:xfrm>
                <a:off x="481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8" name="Rectangle 1125"/>
              <p:cNvSpPr>
                <a:spLocks noChangeArrowheads="1"/>
              </p:cNvSpPr>
              <p:nvPr/>
            </p:nvSpPr>
            <p:spPr bwMode="auto">
              <a:xfrm>
                <a:off x="494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9" name="Rectangle 1126"/>
              <p:cNvSpPr>
                <a:spLocks noChangeArrowheads="1"/>
              </p:cNvSpPr>
              <p:nvPr/>
            </p:nvSpPr>
            <p:spPr bwMode="auto">
              <a:xfrm>
                <a:off x="492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0" name="Rectangle 1127"/>
              <p:cNvSpPr>
                <a:spLocks noChangeArrowheads="1"/>
              </p:cNvSpPr>
              <p:nvPr/>
            </p:nvSpPr>
            <p:spPr bwMode="auto">
              <a:xfrm>
                <a:off x="4920" y="295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81" name="Rectangle 1128"/>
              <p:cNvSpPr>
                <a:spLocks noChangeArrowheads="1"/>
              </p:cNvSpPr>
              <p:nvPr/>
            </p:nvSpPr>
            <p:spPr bwMode="auto">
              <a:xfrm>
                <a:off x="505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2" name="Rectangle 1129"/>
              <p:cNvSpPr>
                <a:spLocks noChangeArrowheads="1"/>
              </p:cNvSpPr>
              <p:nvPr/>
            </p:nvSpPr>
            <p:spPr bwMode="auto">
              <a:xfrm>
                <a:off x="504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3" name="Rectangle 1130"/>
              <p:cNvSpPr>
                <a:spLocks noChangeArrowheads="1"/>
              </p:cNvSpPr>
              <p:nvPr/>
            </p:nvSpPr>
            <p:spPr bwMode="auto">
              <a:xfrm>
                <a:off x="507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4" name="Rectangle 1131"/>
              <p:cNvSpPr>
                <a:spLocks noChangeArrowheads="1"/>
              </p:cNvSpPr>
              <p:nvPr/>
            </p:nvSpPr>
            <p:spPr bwMode="auto">
              <a:xfrm>
                <a:off x="5092"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5" name="Rectangle 1132"/>
              <p:cNvSpPr>
                <a:spLocks noChangeArrowheads="1"/>
              </p:cNvSpPr>
              <p:nvPr/>
            </p:nvSpPr>
            <p:spPr bwMode="auto">
              <a:xfrm>
                <a:off x="51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6" name="Rectangle 1133"/>
              <p:cNvSpPr>
                <a:spLocks noChangeArrowheads="1"/>
              </p:cNvSpPr>
              <p:nvPr/>
            </p:nvSpPr>
            <p:spPr bwMode="auto">
              <a:xfrm>
                <a:off x="51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7" name="Rectangle 1134"/>
              <p:cNvSpPr>
                <a:spLocks noChangeArrowheads="1"/>
              </p:cNvSpPr>
              <p:nvPr/>
            </p:nvSpPr>
            <p:spPr bwMode="auto">
              <a:xfrm>
                <a:off x="504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8" name="Rectangle 1135"/>
              <p:cNvSpPr>
                <a:spLocks noChangeArrowheads="1"/>
              </p:cNvSpPr>
              <p:nvPr/>
            </p:nvSpPr>
            <p:spPr bwMode="auto">
              <a:xfrm>
                <a:off x="5070"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9" name="Rectangle 1136"/>
              <p:cNvSpPr>
                <a:spLocks noChangeArrowheads="1"/>
              </p:cNvSpPr>
              <p:nvPr/>
            </p:nvSpPr>
            <p:spPr bwMode="auto">
              <a:xfrm>
                <a:off x="5048"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0" name="Rectangle 1137"/>
              <p:cNvSpPr>
                <a:spLocks noChangeArrowheads="1"/>
              </p:cNvSpPr>
              <p:nvPr/>
            </p:nvSpPr>
            <p:spPr bwMode="auto">
              <a:xfrm>
                <a:off x="5092"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91" name="Rectangle 1138"/>
              <p:cNvSpPr>
                <a:spLocks noChangeArrowheads="1"/>
              </p:cNvSpPr>
              <p:nvPr/>
            </p:nvSpPr>
            <p:spPr bwMode="auto">
              <a:xfrm>
                <a:off x="515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2" name="Rectangle 1139"/>
              <p:cNvSpPr>
                <a:spLocks noChangeArrowheads="1"/>
              </p:cNvSpPr>
              <p:nvPr/>
            </p:nvSpPr>
            <p:spPr bwMode="auto">
              <a:xfrm>
                <a:off x="504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3" name="Rectangle 1140"/>
              <p:cNvSpPr>
                <a:spLocks noChangeArrowheads="1"/>
              </p:cNvSpPr>
              <p:nvPr/>
            </p:nvSpPr>
            <p:spPr bwMode="auto">
              <a:xfrm>
                <a:off x="5070"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4" name="Rectangle 1141"/>
              <p:cNvSpPr>
                <a:spLocks noChangeArrowheads="1"/>
              </p:cNvSpPr>
              <p:nvPr/>
            </p:nvSpPr>
            <p:spPr bwMode="auto">
              <a:xfrm>
                <a:off x="5114" y="1103"/>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5" name="Rectangle 1142"/>
              <p:cNvSpPr>
                <a:spLocks noChangeArrowheads="1"/>
              </p:cNvSpPr>
              <p:nvPr/>
            </p:nvSpPr>
            <p:spPr bwMode="auto">
              <a:xfrm>
                <a:off x="5070"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6" name="Rectangle 1143"/>
              <p:cNvSpPr>
                <a:spLocks noChangeArrowheads="1"/>
              </p:cNvSpPr>
              <p:nvPr/>
            </p:nvSpPr>
            <p:spPr bwMode="auto">
              <a:xfrm>
                <a:off x="5092"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7" name="Rectangle 1144"/>
              <p:cNvSpPr>
                <a:spLocks noChangeArrowheads="1"/>
              </p:cNvSpPr>
              <p:nvPr/>
            </p:nvSpPr>
            <p:spPr bwMode="auto">
              <a:xfrm>
                <a:off x="51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8" name="Rectangle 1145"/>
              <p:cNvSpPr>
                <a:spLocks noChangeArrowheads="1"/>
              </p:cNvSpPr>
              <p:nvPr/>
            </p:nvSpPr>
            <p:spPr bwMode="auto">
              <a:xfrm>
                <a:off x="504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99" name="Rectangle 1146"/>
              <p:cNvSpPr>
                <a:spLocks noChangeArrowheads="1"/>
              </p:cNvSpPr>
              <p:nvPr/>
            </p:nvSpPr>
            <p:spPr bwMode="auto">
              <a:xfrm>
                <a:off x="509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00" name="Rectangle 1147"/>
              <p:cNvSpPr>
                <a:spLocks noChangeArrowheads="1"/>
              </p:cNvSpPr>
              <p:nvPr/>
            </p:nvSpPr>
            <p:spPr bwMode="auto">
              <a:xfrm>
                <a:off x="5134"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1" name="Rectangle 1148"/>
              <p:cNvSpPr>
                <a:spLocks noChangeArrowheads="1"/>
              </p:cNvSpPr>
              <p:nvPr/>
            </p:nvSpPr>
            <p:spPr bwMode="auto">
              <a:xfrm>
                <a:off x="507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2" name="Rectangle 1149"/>
              <p:cNvSpPr>
                <a:spLocks noChangeArrowheads="1"/>
              </p:cNvSpPr>
              <p:nvPr/>
            </p:nvSpPr>
            <p:spPr bwMode="auto">
              <a:xfrm>
                <a:off x="5114"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3" name="Rectangle 1150"/>
              <p:cNvSpPr>
                <a:spLocks noChangeArrowheads="1"/>
              </p:cNvSpPr>
              <p:nvPr/>
            </p:nvSpPr>
            <p:spPr bwMode="auto">
              <a:xfrm>
                <a:off x="5156"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904" name="Rectangle 1151"/>
              <p:cNvSpPr>
                <a:spLocks noChangeArrowheads="1"/>
              </p:cNvSpPr>
              <p:nvPr/>
            </p:nvSpPr>
            <p:spPr bwMode="auto">
              <a:xfrm>
                <a:off x="5048"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5" name="Rectangle 1152"/>
              <p:cNvSpPr>
                <a:spLocks noChangeArrowheads="1"/>
              </p:cNvSpPr>
              <p:nvPr/>
            </p:nvSpPr>
            <p:spPr bwMode="auto">
              <a:xfrm>
                <a:off x="5092"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06" name="Rectangle 1153"/>
              <p:cNvSpPr>
                <a:spLocks noChangeArrowheads="1"/>
              </p:cNvSpPr>
              <p:nvPr/>
            </p:nvSpPr>
            <p:spPr bwMode="auto">
              <a:xfrm>
                <a:off x="507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7" name="Rectangle 1154"/>
              <p:cNvSpPr>
                <a:spLocks noChangeArrowheads="1"/>
              </p:cNvSpPr>
              <p:nvPr/>
            </p:nvSpPr>
            <p:spPr bwMode="auto">
              <a:xfrm>
                <a:off x="5114"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8" name="Rectangle 1155"/>
              <p:cNvSpPr>
                <a:spLocks noChangeArrowheads="1"/>
              </p:cNvSpPr>
              <p:nvPr/>
            </p:nvSpPr>
            <p:spPr bwMode="auto">
              <a:xfrm>
                <a:off x="51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09" name="Rectangle 1156"/>
              <p:cNvSpPr>
                <a:spLocks noChangeArrowheads="1"/>
              </p:cNvSpPr>
              <p:nvPr/>
            </p:nvSpPr>
            <p:spPr bwMode="auto">
              <a:xfrm>
                <a:off x="5070"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0" name="Rectangle 1157"/>
              <p:cNvSpPr>
                <a:spLocks noChangeArrowheads="1"/>
              </p:cNvSpPr>
              <p:nvPr/>
            </p:nvSpPr>
            <p:spPr bwMode="auto">
              <a:xfrm>
                <a:off x="511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1" name="Rectangle 1158"/>
              <p:cNvSpPr>
                <a:spLocks noChangeArrowheads="1"/>
              </p:cNvSpPr>
              <p:nvPr/>
            </p:nvSpPr>
            <p:spPr bwMode="auto">
              <a:xfrm>
                <a:off x="5048"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2" name="Rectangle 1159"/>
              <p:cNvSpPr>
                <a:spLocks noChangeArrowheads="1"/>
              </p:cNvSpPr>
              <p:nvPr/>
            </p:nvSpPr>
            <p:spPr bwMode="auto">
              <a:xfrm>
                <a:off x="5092"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3" name="Rectangle 1160"/>
              <p:cNvSpPr>
                <a:spLocks noChangeArrowheads="1"/>
              </p:cNvSpPr>
              <p:nvPr/>
            </p:nvSpPr>
            <p:spPr bwMode="auto">
              <a:xfrm>
                <a:off x="51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4" name="Rectangle 1161"/>
              <p:cNvSpPr>
                <a:spLocks noChangeArrowheads="1"/>
              </p:cNvSpPr>
              <p:nvPr/>
            </p:nvSpPr>
            <p:spPr bwMode="auto">
              <a:xfrm>
                <a:off x="5048"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5" name="Rectangle 1162"/>
              <p:cNvSpPr>
                <a:spLocks noChangeArrowheads="1"/>
              </p:cNvSpPr>
              <p:nvPr/>
            </p:nvSpPr>
            <p:spPr bwMode="auto">
              <a:xfrm>
                <a:off x="5070"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6" name="Rectangle 1163"/>
              <p:cNvSpPr>
                <a:spLocks noChangeArrowheads="1"/>
              </p:cNvSpPr>
              <p:nvPr/>
            </p:nvSpPr>
            <p:spPr bwMode="auto">
              <a:xfrm>
                <a:off x="5048"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7" name="Rectangle 1164"/>
              <p:cNvSpPr>
                <a:spLocks noChangeArrowheads="1"/>
              </p:cNvSpPr>
              <p:nvPr/>
            </p:nvSpPr>
            <p:spPr bwMode="auto">
              <a:xfrm>
                <a:off x="5092"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18" name="Rectangle 1165"/>
              <p:cNvSpPr>
                <a:spLocks noChangeArrowheads="1"/>
              </p:cNvSpPr>
              <p:nvPr/>
            </p:nvSpPr>
            <p:spPr bwMode="auto">
              <a:xfrm>
                <a:off x="515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9" name="Rectangle 1166"/>
              <p:cNvSpPr>
                <a:spLocks noChangeArrowheads="1"/>
              </p:cNvSpPr>
              <p:nvPr/>
            </p:nvSpPr>
            <p:spPr bwMode="auto">
              <a:xfrm>
                <a:off x="507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0" name="Rectangle 1167"/>
              <p:cNvSpPr>
                <a:spLocks noChangeArrowheads="1"/>
              </p:cNvSpPr>
              <p:nvPr/>
            </p:nvSpPr>
            <p:spPr bwMode="auto">
              <a:xfrm>
                <a:off x="5070"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1" name="Rectangle 1168"/>
              <p:cNvSpPr>
                <a:spLocks noChangeArrowheads="1"/>
              </p:cNvSpPr>
              <p:nvPr/>
            </p:nvSpPr>
            <p:spPr bwMode="auto">
              <a:xfrm>
                <a:off x="5114"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2" name="Rectangle 1169"/>
              <p:cNvSpPr>
                <a:spLocks noChangeArrowheads="1"/>
              </p:cNvSpPr>
              <p:nvPr/>
            </p:nvSpPr>
            <p:spPr bwMode="auto">
              <a:xfrm>
                <a:off x="515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3" name="Rectangle 1170"/>
              <p:cNvSpPr>
                <a:spLocks noChangeArrowheads="1"/>
              </p:cNvSpPr>
              <p:nvPr/>
            </p:nvSpPr>
            <p:spPr bwMode="auto">
              <a:xfrm>
                <a:off x="504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4" name="Rectangle 1171"/>
              <p:cNvSpPr>
                <a:spLocks noChangeArrowheads="1"/>
              </p:cNvSpPr>
              <p:nvPr/>
            </p:nvSpPr>
            <p:spPr bwMode="auto">
              <a:xfrm>
                <a:off x="5092"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5" name="Rectangle 1172"/>
              <p:cNvSpPr>
                <a:spLocks noChangeArrowheads="1"/>
              </p:cNvSpPr>
              <p:nvPr/>
            </p:nvSpPr>
            <p:spPr bwMode="auto">
              <a:xfrm>
                <a:off x="5134"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6" name="Rectangle 1173"/>
              <p:cNvSpPr>
                <a:spLocks noChangeArrowheads="1"/>
              </p:cNvSpPr>
              <p:nvPr/>
            </p:nvSpPr>
            <p:spPr bwMode="auto">
              <a:xfrm>
                <a:off x="5048"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7" name="Rectangle 1174"/>
              <p:cNvSpPr>
                <a:spLocks noChangeArrowheads="1"/>
              </p:cNvSpPr>
              <p:nvPr/>
            </p:nvSpPr>
            <p:spPr bwMode="auto">
              <a:xfrm>
                <a:off x="511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8" name="Rectangle 1175"/>
              <p:cNvSpPr>
                <a:spLocks noChangeArrowheads="1"/>
              </p:cNvSpPr>
              <p:nvPr/>
            </p:nvSpPr>
            <p:spPr bwMode="auto">
              <a:xfrm>
                <a:off x="509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9" name="Rectangle 1176"/>
              <p:cNvSpPr>
                <a:spLocks noChangeArrowheads="1"/>
              </p:cNvSpPr>
              <p:nvPr/>
            </p:nvSpPr>
            <p:spPr bwMode="auto">
              <a:xfrm>
                <a:off x="513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30" name="Rectangle 1177"/>
              <p:cNvSpPr>
                <a:spLocks noChangeArrowheads="1"/>
              </p:cNvSpPr>
              <p:nvPr/>
            </p:nvSpPr>
            <p:spPr bwMode="auto">
              <a:xfrm>
                <a:off x="51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1" name="Rectangle 1178"/>
              <p:cNvSpPr>
                <a:spLocks noChangeArrowheads="1"/>
              </p:cNvSpPr>
              <p:nvPr/>
            </p:nvSpPr>
            <p:spPr bwMode="auto">
              <a:xfrm>
                <a:off x="504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32" name="Rectangle 1179"/>
              <p:cNvSpPr>
                <a:spLocks noChangeArrowheads="1"/>
              </p:cNvSpPr>
              <p:nvPr/>
            </p:nvSpPr>
            <p:spPr bwMode="auto">
              <a:xfrm>
                <a:off x="509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3" name="Rectangle 1180"/>
              <p:cNvSpPr>
                <a:spLocks noChangeArrowheads="1"/>
              </p:cNvSpPr>
              <p:nvPr/>
            </p:nvSpPr>
            <p:spPr bwMode="auto">
              <a:xfrm>
                <a:off x="51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4" name="Rectangle 1181"/>
              <p:cNvSpPr>
                <a:spLocks noChangeArrowheads="1"/>
              </p:cNvSpPr>
              <p:nvPr/>
            </p:nvSpPr>
            <p:spPr bwMode="auto">
              <a:xfrm>
                <a:off x="504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5" name="Rectangle 1182"/>
              <p:cNvSpPr>
                <a:spLocks noChangeArrowheads="1"/>
              </p:cNvSpPr>
              <p:nvPr/>
            </p:nvSpPr>
            <p:spPr bwMode="auto">
              <a:xfrm>
                <a:off x="509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6" name="Rectangle 1183"/>
              <p:cNvSpPr>
                <a:spLocks noChangeArrowheads="1"/>
              </p:cNvSpPr>
              <p:nvPr/>
            </p:nvSpPr>
            <p:spPr bwMode="auto">
              <a:xfrm>
                <a:off x="513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7" name="Rectangle 1184"/>
              <p:cNvSpPr>
                <a:spLocks noChangeArrowheads="1"/>
              </p:cNvSpPr>
              <p:nvPr/>
            </p:nvSpPr>
            <p:spPr bwMode="auto">
              <a:xfrm>
                <a:off x="507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8" name="Rectangle 1185"/>
              <p:cNvSpPr>
                <a:spLocks noChangeArrowheads="1"/>
              </p:cNvSpPr>
              <p:nvPr/>
            </p:nvSpPr>
            <p:spPr bwMode="auto">
              <a:xfrm>
                <a:off x="511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9" name="Rectangle 1186"/>
              <p:cNvSpPr>
                <a:spLocks noChangeArrowheads="1"/>
              </p:cNvSpPr>
              <p:nvPr/>
            </p:nvSpPr>
            <p:spPr bwMode="auto">
              <a:xfrm>
                <a:off x="515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0" name="Rectangle 1187"/>
              <p:cNvSpPr>
                <a:spLocks noChangeArrowheads="1"/>
              </p:cNvSpPr>
              <p:nvPr/>
            </p:nvSpPr>
            <p:spPr bwMode="auto">
              <a:xfrm>
                <a:off x="504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1" name="Rectangle 1188"/>
              <p:cNvSpPr>
                <a:spLocks noChangeArrowheads="1"/>
              </p:cNvSpPr>
              <p:nvPr/>
            </p:nvSpPr>
            <p:spPr bwMode="auto">
              <a:xfrm>
                <a:off x="509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2" name="Rectangle 1189"/>
              <p:cNvSpPr>
                <a:spLocks noChangeArrowheads="1"/>
              </p:cNvSpPr>
              <p:nvPr/>
            </p:nvSpPr>
            <p:spPr bwMode="auto">
              <a:xfrm>
                <a:off x="517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3" name="Rectangle 1190"/>
              <p:cNvSpPr>
                <a:spLocks noChangeArrowheads="1"/>
              </p:cNvSpPr>
              <p:nvPr/>
            </p:nvSpPr>
            <p:spPr bwMode="auto">
              <a:xfrm>
                <a:off x="52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4" name="Rectangle 1191"/>
              <p:cNvSpPr>
                <a:spLocks noChangeArrowheads="1"/>
              </p:cNvSpPr>
              <p:nvPr/>
            </p:nvSpPr>
            <p:spPr bwMode="auto">
              <a:xfrm>
                <a:off x="52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5" name="Rectangle 1192"/>
              <p:cNvSpPr>
                <a:spLocks noChangeArrowheads="1"/>
              </p:cNvSpPr>
              <p:nvPr/>
            </p:nvSpPr>
            <p:spPr bwMode="auto">
              <a:xfrm>
                <a:off x="52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6" name="Rectangle 1193"/>
              <p:cNvSpPr>
                <a:spLocks noChangeArrowheads="1"/>
              </p:cNvSpPr>
              <p:nvPr/>
            </p:nvSpPr>
            <p:spPr bwMode="auto">
              <a:xfrm>
                <a:off x="528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7" name="Rectangle 1194"/>
              <p:cNvSpPr>
                <a:spLocks noChangeArrowheads="1"/>
              </p:cNvSpPr>
              <p:nvPr/>
            </p:nvSpPr>
            <p:spPr bwMode="auto">
              <a:xfrm>
                <a:off x="517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8" name="Rectangle 1195"/>
              <p:cNvSpPr>
                <a:spLocks noChangeArrowheads="1"/>
              </p:cNvSpPr>
              <p:nvPr/>
            </p:nvSpPr>
            <p:spPr bwMode="auto">
              <a:xfrm>
                <a:off x="5222"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9" name="Rectangle 1196"/>
              <p:cNvSpPr>
                <a:spLocks noChangeArrowheads="1"/>
              </p:cNvSpPr>
              <p:nvPr/>
            </p:nvSpPr>
            <p:spPr bwMode="auto">
              <a:xfrm>
                <a:off x="5264"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0" name="Rectangle 1197"/>
              <p:cNvSpPr>
                <a:spLocks noChangeArrowheads="1"/>
              </p:cNvSpPr>
              <p:nvPr/>
            </p:nvSpPr>
            <p:spPr bwMode="auto">
              <a:xfrm>
                <a:off x="5200"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51" name="Rectangle 1198"/>
              <p:cNvSpPr>
                <a:spLocks noChangeArrowheads="1"/>
              </p:cNvSpPr>
              <p:nvPr/>
            </p:nvSpPr>
            <p:spPr bwMode="auto">
              <a:xfrm>
                <a:off x="528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2" name="Rectangle 1199"/>
              <p:cNvSpPr>
                <a:spLocks noChangeArrowheads="1"/>
              </p:cNvSpPr>
              <p:nvPr/>
            </p:nvSpPr>
            <p:spPr bwMode="auto">
              <a:xfrm>
                <a:off x="517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3" name="Rectangle 1200"/>
              <p:cNvSpPr>
                <a:spLocks noChangeArrowheads="1"/>
              </p:cNvSpPr>
              <p:nvPr/>
            </p:nvSpPr>
            <p:spPr bwMode="auto">
              <a:xfrm>
                <a:off x="5244"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4" name="Rectangle 1201"/>
              <p:cNvSpPr>
                <a:spLocks noChangeArrowheads="1"/>
              </p:cNvSpPr>
              <p:nvPr/>
            </p:nvSpPr>
            <p:spPr bwMode="auto">
              <a:xfrm>
                <a:off x="5286"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5" name="Rectangle 1202"/>
              <p:cNvSpPr>
                <a:spLocks noChangeArrowheads="1"/>
              </p:cNvSpPr>
              <p:nvPr/>
            </p:nvSpPr>
            <p:spPr bwMode="auto">
              <a:xfrm>
                <a:off x="5178"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6" name="Rectangle 1203"/>
              <p:cNvSpPr>
                <a:spLocks noChangeArrowheads="1"/>
              </p:cNvSpPr>
              <p:nvPr/>
            </p:nvSpPr>
            <p:spPr bwMode="auto">
              <a:xfrm>
                <a:off x="5200"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7" name="Rectangle 1204"/>
              <p:cNvSpPr>
                <a:spLocks noChangeArrowheads="1"/>
              </p:cNvSpPr>
              <p:nvPr/>
            </p:nvSpPr>
            <p:spPr bwMode="auto">
              <a:xfrm>
                <a:off x="52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8" name="Rectangle 1205"/>
              <p:cNvSpPr>
                <a:spLocks noChangeArrowheads="1"/>
              </p:cNvSpPr>
              <p:nvPr/>
            </p:nvSpPr>
            <p:spPr bwMode="auto">
              <a:xfrm>
                <a:off x="528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9" name="Rectangle 1206"/>
              <p:cNvSpPr>
                <a:spLocks noChangeArrowheads="1"/>
              </p:cNvSpPr>
              <p:nvPr/>
            </p:nvSpPr>
            <p:spPr bwMode="auto">
              <a:xfrm>
                <a:off x="517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60" name="Rectangle 1207"/>
              <p:cNvSpPr>
                <a:spLocks noChangeArrowheads="1"/>
              </p:cNvSpPr>
              <p:nvPr/>
            </p:nvSpPr>
            <p:spPr bwMode="auto">
              <a:xfrm>
                <a:off x="522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1" name="Rectangle 1208"/>
              <p:cNvSpPr>
                <a:spLocks noChangeArrowheads="1"/>
              </p:cNvSpPr>
              <p:nvPr/>
            </p:nvSpPr>
            <p:spPr bwMode="auto">
              <a:xfrm>
                <a:off x="5242" y="1217"/>
                <a:ext cx="36" cy="30"/>
              </a:xfrm>
              <a:prstGeom prst="rect">
                <a:avLst/>
              </a:prstGeom>
              <a:grpFill/>
              <a:ln>
                <a:noFill/>
              </a:ln>
            </p:spPr>
            <p:txBody>
              <a:bodyPr vert="horz" wrap="square" lIns="91440" tIns="45720" rIns="91440" bIns="45720" numCol="1" anchor="t" anchorCtr="0" compatLnSpc="1"/>
              <a:lstStyle/>
              <a:p>
                <a:endParaRPr lang="zh-CN" altLang="en-US"/>
              </a:p>
            </p:txBody>
          </p:sp>
          <p:sp>
            <p:nvSpPr>
              <p:cNvPr id="962" name="Rectangle 1209"/>
              <p:cNvSpPr>
                <a:spLocks noChangeArrowheads="1"/>
              </p:cNvSpPr>
              <p:nvPr/>
            </p:nvSpPr>
            <p:spPr bwMode="auto">
              <a:xfrm>
                <a:off x="520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3" name="Rectangle 1210"/>
              <p:cNvSpPr>
                <a:spLocks noChangeArrowheads="1"/>
              </p:cNvSpPr>
              <p:nvPr/>
            </p:nvSpPr>
            <p:spPr bwMode="auto">
              <a:xfrm>
                <a:off x="52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64" name="Rectangle 1211"/>
              <p:cNvSpPr>
                <a:spLocks noChangeArrowheads="1"/>
              </p:cNvSpPr>
              <p:nvPr/>
            </p:nvSpPr>
            <p:spPr bwMode="auto">
              <a:xfrm>
                <a:off x="5286"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5" name="Rectangle 1212"/>
              <p:cNvSpPr>
                <a:spLocks noChangeArrowheads="1"/>
              </p:cNvSpPr>
              <p:nvPr/>
            </p:nvSpPr>
            <p:spPr bwMode="auto">
              <a:xfrm>
                <a:off x="5178" y="1330"/>
                <a:ext cx="14" cy="30"/>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3" name="Group 1414"/>
            <p:cNvGrpSpPr/>
            <p:nvPr/>
          </p:nvGrpSpPr>
          <p:grpSpPr bwMode="auto">
            <a:xfrm>
              <a:off x="-3529332" y="-1031875"/>
              <a:ext cx="676299" cy="3252788"/>
              <a:chOff x="5048" y="937"/>
              <a:chExt cx="426" cy="2049"/>
            </a:xfrm>
            <a:grpFill/>
          </p:grpSpPr>
          <p:sp>
            <p:nvSpPr>
              <p:cNvPr id="566" name="Rectangle 1214"/>
              <p:cNvSpPr>
                <a:spLocks noChangeArrowheads="1"/>
              </p:cNvSpPr>
              <p:nvPr/>
            </p:nvSpPr>
            <p:spPr bwMode="auto">
              <a:xfrm>
                <a:off x="5222"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7" name="Rectangle 1215"/>
              <p:cNvSpPr>
                <a:spLocks noChangeArrowheads="1"/>
              </p:cNvSpPr>
              <p:nvPr/>
            </p:nvSpPr>
            <p:spPr bwMode="auto">
              <a:xfrm>
                <a:off x="52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8" name="Rectangle 1216"/>
              <p:cNvSpPr>
                <a:spLocks noChangeArrowheads="1"/>
              </p:cNvSpPr>
              <p:nvPr/>
            </p:nvSpPr>
            <p:spPr bwMode="auto">
              <a:xfrm>
                <a:off x="52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69" name="Rectangle 1217"/>
              <p:cNvSpPr>
                <a:spLocks noChangeArrowheads="1"/>
              </p:cNvSpPr>
              <p:nvPr/>
            </p:nvSpPr>
            <p:spPr bwMode="auto">
              <a:xfrm>
                <a:off x="52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0" name="Rectangle 1218"/>
              <p:cNvSpPr>
                <a:spLocks noChangeArrowheads="1"/>
              </p:cNvSpPr>
              <p:nvPr/>
            </p:nvSpPr>
            <p:spPr bwMode="auto">
              <a:xfrm>
                <a:off x="5286"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1" name="Rectangle 1219"/>
              <p:cNvSpPr>
                <a:spLocks noChangeArrowheads="1"/>
              </p:cNvSpPr>
              <p:nvPr/>
            </p:nvSpPr>
            <p:spPr bwMode="auto">
              <a:xfrm>
                <a:off x="524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2" name="Rectangle 1220"/>
              <p:cNvSpPr>
                <a:spLocks noChangeArrowheads="1"/>
              </p:cNvSpPr>
              <p:nvPr/>
            </p:nvSpPr>
            <p:spPr bwMode="auto">
              <a:xfrm>
                <a:off x="5286"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3" name="Rectangle 1221"/>
              <p:cNvSpPr>
                <a:spLocks noChangeArrowheads="1"/>
              </p:cNvSpPr>
              <p:nvPr/>
            </p:nvSpPr>
            <p:spPr bwMode="auto">
              <a:xfrm>
                <a:off x="5244"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4" name="Rectangle 1222"/>
              <p:cNvSpPr>
                <a:spLocks noChangeArrowheads="1"/>
              </p:cNvSpPr>
              <p:nvPr/>
            </p:nvSpPr>
            <p:spPr bwMode="auto">
              <a:xfrm>
                <a:off x="528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5" name="Rectangle 1223"/>
              <p:cNvSpPr>
                <a:spLocks noChangeArrowheads="1"/>
              </p:cNvSpPr>
              <p:nvPr/>
            </p:nvSpPr>
            <p:spPr bwMode="auto">
              <a:xfrm>
                <a:off x="5134" y="1554"/>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576" name="Rectangle 1224"/>
              <p:cNvSpPr>
                <a:spLocks noChangeArrowheads="1"/>
              </p:cNvSpPr>
              <p:nvPr/>
            </p:nvSpPr>
            <p:spPr bwMode="auto">
              <a:xfrm>
                <a:off x="524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7" name="Rectangle 1225"/>
              <p:cNvSpPr>
                <a:spLocks noChangeArrowheads="1"/>
              </p:cNvSpPr>
              <p:nvPr/>
            </p:nvSpPr>
            <p:spPr bwMode="auto">
              <a:xfrm>
                <a:off x="5286"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8" name="Rectangle 1226"/>
              <p:cNvSpPr>
                <a:spLocks noChangeArrowheads="1"/>
              </p:cNvSpPr>
              <p:nvPr/>
            </p:nvSpPr>
            <p:spPr bwMode="auto">
              <a:xfrm>
                <a:off x="5200"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9" name="Rectangle 1227"/>
              <p:cNvSpPr>
                <a:spLocks noChangeArrowheads="1"/>
              </p:cNvSpPr>
              <p:nvPr/>
            </p:nvSpPr>
            <p:spPr bwMode="auto">
              <a:xfrm>
                <a:off x="5222"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0" name="Rectangle 1228"/>
              <p:cNvSpPr>
                <a:spLocks noChangeArrowheads="1"/>
              </p:cNvSpPr>
              <p:nvPr/>
            </p:nvSpPr>
            <p:spPr bwMode="auto">
              <a:xfrm>
                <a:off x="5266" y="1610"/>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1" name="Rectangle 1229"/>
              <p:cNvSpPr>
                <a:spLocks noChangeArrowheads="1"/>
              </p:cNvSpPr>
              <p:nvPr/>
            </p:nvSpPr>
            <p:spPr bwMode="auto">
              <a:xfrm>
                <a:off x="520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2" name="Rectangle 1230"/>
              <p:cNvSpPr>
                <a:spLocks noChangeArrowheads="1"/>
              </p:cNvSpPr>
              <p:nvPr/>
            </p:nvSpPr>
            <p:spPr bwMode="auto">
              <a:xfrm>
                <a:off x="5244"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3" name="Rectangle 1231"/>
              <p:cNvSpPr>
                <a:spLocks noChangeArrowheads="1"/>
              </p:cNvSpPr>
              <p:nvPr/>
            </p:nvSpPr>
            <p:spPr bwMode="auto">
              <a:xfrm>
                <a:off x="52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4" name="Rectangle 1232"/>
              <p:cNvSpPr>
                <a:spLocks noChangeArrowheads="1"/>
              </p:cNvSpPr>
              <p:nvPr/>
            </p:nvSpPr>
            <p:spPr bwMode="auto">
              <a:xfrm>
                <a:off x="5286"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5" name="Rectangle 1233"/>
              <p:cNvSpPr>
                <a:spLocks noChangeArrowheads="1"/>
              </p:cNvSpPr>
              <p:nvPr/>
            </p:nvSpPr>
            <p:spPr bwMode="auto">
              <a:xfrm>
                <a:off x="5200"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586" name="Rectangle 1234"/>
              <p:cNvSpPr>
                <a:spLocks noChangeArrowheads="1"/>
              </p:cNvSpPr>
              <p:nvPr/>
            </p:nvSpPr>
            <p:spPr bwMode="auto">
              <a:xfrm>
                <a:off x="528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7" name="Rectangle 1235"/>
              <p:cNvSpPr>
                <a:spLocks noChangeArrowheads="1"/>
              </p:cNvSpPr>
              <p:nvPr/>
            </p:nvSpPr>
            <p:spPr bwMode="auto">
              <a:xfrm>
                <a:off x="517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88" name="Rectangle 1236"/>
              <p:cNvSpPr>
                <a:spLocks noChangeArrowheads="1"/>
              </p:cNvSpPr>
              <p:nvPr/>
            </p:nvSpPr>
            <p:spPr bwMode="auto">
              <a:xfrm>
                <a:off x="528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9" name="Rectangle 1237"/>
              <p:cNvSpPr>
                <a:spLocks noChangeArrowheads="1"/>
              </p:cNvSpPr>
              <p:nvPr/>
            </p:nvSpPr>
            <p:spPr bwMode="auto">
              <a:xfrm>
                <a:off x="5178"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0" name="Rectangle 1238"/>
              <p:cNvSpPr>
                <a:spLocks noChangeArrowheads="1"/>
              </p:cNvSpPr>
              <p:nvPr/>
            </p:nvSpPr>
            <p:spPr bwMode="auto">
              <a:xfrm>
                <a:off x="5200"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1" name="Rectangle 1239"/>
              <p:cNvSpPr>
                <a:spLocks noChangeArrowheads="1"/>
              </p:cNvSpPr>
              <p:nvPr/>
            </p:nvSpPr>
            <p:spPr bwMode="auto">
              <a:xfrm>
                <a:off x="52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2" name="Rectangle 1240"/>
              <p:cNvSpPr>
                <a:spLocks noChangeArrowheads="1"/>
              </p:cNvSpPr>
              <p:nvPr/>
            </p:nvSpPr>
            <p:spPr bwMode="auto">
              <a:xfrm>
                <a:off x="5266" y="1836"/>
                <a:ext cx="3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3" name="Rectangle 1241"/>
              <p:cNvSpPr>
                <a:spLocks noChangeArrowheads="1"/>
              </p:cNvSpPr>
              <p:nvPr/>
            </p:nvSpPr>
            <p:spPr bwMode="auto">
              <a:xfrm>
                <a:off x="522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4" name="Rectangle 1242"/>
              <p:cNvSpPr>
                <a:spLocks noChangeArrowheads="1"/>
              </p:cNvSpPr>
              <p:nvPr/>
            </p:nvSpPr>
            <p:spPr bwMode="auto">
              <a:xfrm>
                <a:off x="526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5" name="Rectangle 1243"/>
              <p:cNvSpPr>
                <a:spLocks noChangeArrowheads="1"/>
              </p:cNvSpPr>
              <p:nvPr/>
            </p:nvSpPr>
            <p:spPr bwMode="auto">
              <a:xfrm>
                <a:off x="52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6" name="Rectangle 1244"/>
              <p:cNvSpPr>
                <a:spLocks noChangeArrowheads="1"/>
              </p:cNvSpPr>
              <p:nvPr/>
            </p:nvSpPr>
            <p:spPr bwMode="auto">
              <a:xfrm>
                <a:off x="517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597" name="Rectangle 1245"/>
              <p:cNvSpPr>
                <a:spLocks noChangeArrowheads="1"/>
              </p:cNvSpPr>
              <p:nvPr/>
            </p:nvSpPr>
            <p:spPr bwMode="auto">
              <a:xfrm>
                <a:off x="5200"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8" name="Rectangle 1246"/>
              <p:cNvSpPr>
                <a:spLocks noChangeArrowheads="1"/>
              </p:cNvSpPr>
              <p:nvPr/>
            </p:nvSpPr>
            <p:spPr bwMode="auto">
              <a:xfrm>
                <a:off x="522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9" name="Rectangle 1247"/>
              <p:cNvSpPr>
                <a:spLocks noChangeArrowheads="1"/>
              </p:cNvSpPr>
              <p:nvPr/>
            </p:nvSpPr>
            <p:spPr bwMode="auto">
              <a:xfrm>
                <a:off x="52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600" name="Rectangle 1248"/>
              <p:cNvSpPr>
                <a:spLocks noChangeArrowheads="1"/>
              </p:cNvSpPr>
              <p:nvPr/>
            </p:nvSpPr>
            <p:spPr bwMode="auto">
              <a:xfrm>
                <a:off x="517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1" name="Rectangle 1249"/>
              <p:cNvSpPr>
                <a:spLocks noChangeArrowheads="1"/>
              </p:cNvSpPr>
              <p:nvPr/>
            </p:nvSpPr>
            <p:spPr bwMode="auto">
              <a:xfrm>
                <a:off x="522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2" name="Rectangle 1250"/>
              <p:cNvSpPr>
                <a:spLocks noChangeArrowheads="1"/>
              </p:cNvSpPr>
              <p:nvPr/>
            </p:nvSpPr>
            <p:spPr bwMode="auto">
              <a:xfrm>
                <a:off x="526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3" name="Rectangle 1251"/>
              <p:cNvSpPr>
                <a:spLocks noChangeArrowheads="1"/>
              </p:cNvSpPr>
              <p:nvPr/>
            </p:nvSpPr>
            <p:spPr bwMode="auto">
              <a:xfrm>
                <a:off x="520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4" name="Rectangle 1252"/>
              <p:cNvSpPr>
                <a:spLocks noChangeArrowheads="1"/>
              </p:cNvSpPr>
              <p:nvPr/>
            </p:nvSpPr>
            <p:spPr bwMode="auto">
              <a:xfrm>
                <a:off x="524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5" name="Rectangle 1253"/>
              <p:cNvSpPr>
                <a:spLocks noChangeArrowheads="1"/>
              </p:cNvSpPr>
              <p:nvPr/>
            </p:nvSpPr>
            <p:spPr bwMode="auto">
              <a:xfrm>
                <a:off x="528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6" name="Rectangle 1254"/>
              <p:cNvSpPr>
                <a:spLocks noChangeArrowheads="1"/>
              </p:cNvSpPr>
              <p:nvPr/>
            </p:nvSpPr>
            <p:spPr bwMode="auto">
              <a:xfrm>
                <a:off x="517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7" name="Rectangle 1255"/>
              <p:cNvSpPr>
                <a:spLocks noChangeArrowheads="1"/>
              </p:cNvSpPr>
              <p:nvPr/>
            </p:nvSpPr>
            <p:spPr bwMode="auto">
              <a:xfrm>
                <a:off x="522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8" name="Rectangle 1256"/>
              <p:cNvSpPr>
                <a:spLocks noChangeArrowheads="1"/>
              </p:cNvSpPr>
              <p:nvPr/>
            </p:nvSpPr>
            <p:spPr bwMode="auto">
              <a:xfrm>
                <a:off x="52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9" name="Rectangle 1257"/>
              <p:cNvSpPr>
                <a:spLocks noChangeArrowheads="1"/>
              </p:cNvSpPr>
              <p:nvPr/>
            </p:nvSpPr>
            <p:spPr bwMode="auto">
              <a:xfrm>
                <a:off x="509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0" name="Rectangle 1258"/>
              <p:cNvSpPr>
                <a:spLocks noChangeArrowheads="1"/>
              </p:cNvSpPr>
              <p:nvPr/>
            </p:nvSpPr>
            <p:spPr bwMode="auto">
              <a:xfrm>
                <a:off x="51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1" name="Rectangle 1259"/>
              <p:cNvSpPr>
                <a:spLocks noChangeArrowheads="1"/>
              </p:cNvSpPr>
              <p:nvPr/>
            </p:nvSpPr>
            <p:spPr bwMode="auto">
              <a:xfrm>
                <a:off x="5178"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2" name="Rectangle 1260"/>
              <p:cNvSpPr>
                <a:spLocks noChangeArrowheads="1"/>
              </p:cNvSpPr>
              <p:nvPr/>
            </p:nvSpPr>
            <p:spPr bwMode="auto">
              <a:xfrm>
                <a:off x="522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3" name="Rectangle 1261"/>
              <p:cNvSpPr>
                <a:spLocks noChangeArrowheads="1"/>
              </p:cNvSpPr>
              <p:nvPr/>
            </p:nvSpPr>
            <p:spPr bwMode="auto">
              <a:xfrm>
                <a:off x="504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4" name="Rectangle 1262"/>
              <p:cNvSpPr>
                <a:spLocks noChangeArrowheads="1"/>
              </p:cNvSpPr>
              <p:nvPr/>
            </p:nvSpPr>
            <p:spPr bwMode="auto">
              <a:xfrm>
                <a:off x="507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5" name="Rectangle 1263"/>
              <p:cNvSpPr>
                <a:spLocks noChangeArrowheads="1"/>
              </p:cNvSpPr>
              <p:nvPr/>
            </p:nvSpPr>
            <p:spPr bwMode="auto">
              <a:xfrm>
                <a:off x="51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6" name="Rectangle 1264"/>
              <p:cNvSpPr>
                <a:spLocks noChangeArrowheads="1"/>
              </p:cNvSpPr>
              <p:nvPr/>
            </p:nvSpPr>
            <p:spPr bwMode="auto">
              <a:xfrm>
                <a:off x="517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7" name="Rectangle 1265"/>
              <p:cNvSpPr>
                <a:spLocks noChangeArrowheads="1"/>
              </p:cNvSpPr>
              <p:nvPr/>
            </p:nvSpPr>
            <p:spPr bwMode="auto">
              <a:xfrm>
                <a:off x="5286"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8" name="Rectangle 1266"/>
              <p:cNvSpPr>
                <a:spLocks noChangeArrowheads="1"/>
              </p:cNvSpPr>
              <p:nvPr/>
            </p:nvSpPr>
            <p:spPr bwMode="auto">
              <a:xfrm>
                <a:off x="515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9" name="Rectangle 1267"/>
              <p:cNvSpPr>
                <a:spLocks noChangeArrowheads="1"/>
              </p:cNvSpPr>
              <p:nvPr/>
            </p:nvSpPr>
            <p:spPr bwMode="auto">
              <a:xfrm>
                <a:off x="511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0" name="Rectangle 1268"/>
              <p:cNvSpPr>
                <a:spLocks noChangeArrowheads="1"/>
              </p:cNvSpPr>
              <p:nvPr/>
            </p:nvSpPr>
            <p:spPr bwMode="auto">
              <a:xfrm>
                <a:off x="526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1" name="Rectangle 1269"/>
              <p:cNvSpPr>
                <a:spLocks noChangeArrowheads="1"/>
              </p:cNvSpPr>
              <p:nvPr/>
            </p:nvSpPr>
            <p:spPr bwMode="auto">
              <a:xfrm>
                <a:off x="528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2" name="Rectangle 1270"/>
              <p:cNvSpPr>
                <a:spLocks noChangeArrowheads="1"/>
              </p:cNvSpPr>
              <p:nvPr/>
            </p:nvSpPr>
            <p:spPr bwMode="auto">
              <a:xfrm>
                <a:off x="5200"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3" name="Rectangle 1271"/>
              <p:cNvSpPr>
                <a:spLocks noChangeArrowheads="1"/>
              </p:cNvSpPr>
              <p:nvPr/>
            </p:nvSpPr>
            <p:spPr bwMode="auto">
              <a:xfrm>
                <a:off x="5092"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4" name="Rectangle 1272"/>
              <p:cNvSpPr>
                <a:spLocks noChangeArrowheads="1"/>
              </p:cNvSpPr>
              <p:nvPr/>
            </p:nvSpPr>
            <p:spPr bwMode="auto">
              <a:xfrm>
                <a:off x="524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5" name="Rectangle 1273"/>
              <p:cNvSpPr>
                <a:spLocks noChangeArrowheads="1"/>
              </p:cNvSpPr>
              <p:nvPr/>
            </p:nvSpPr>
            <p:spPr bwMode="auto">
              <a:xfrm>
                <a:off x="528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6" name="Rectangle 1274"/>
              <p:cNvSpPr>
                <a:spLocks noChangeArrowheads="1"/>
              </p:cNvSpPr>
              <p:nvPr/>
            </p:nvSpPr>
            <p:spPr bwMode="auto">
              <a:xfrm>
                <a:off x="5048"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7" name="Rectangle 1275"/>
              <p:cNvSpPr>
                <a:spLocks noChangeArrowheads="1"/>
              </p:cNvSpPr>
              <p:nvPr/>
            </p:nvSpPr>
            <p:spPr bwMode="auto">
              <a:xfrm>
                <a:off x="51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8" name="Rectangle 1276"/>
              <p:cNvSpPr>
                <a:spLocks noChangeArrowheads="1"/>
              </p:cNvSpPr>
              <p:nvPr/>
            </p:nvSpPr>
            <p:spPr bwMode="auto">
              <a:xfrm>
                <a:off x="5070"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9" name="Rectangle 1277"/>
              <p:cNvSpPr>
                <a:spLocks noChangeArrowheads="1"/>
              </p:cNvSpPr>
              <p:nvPr/>
            </p:nvSpPr>
            <p:spPr bwMode="auto">
              <a:xfrm>
                <a:off x="5222"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0" name="Rectangle 1278"/>
              <p:cNvSpPr>
                <a:spLocks noChangeArrowheads="1"/>
              </p:cNvSpPr>
              <p:nvPr/>
            </p:nvSpPr>
            <p:spPr bwMode="auto">
              <a:xfrm>
                <a:off x="524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1" name="Rectangle 1279"/>
              <p:cNvSpPr>
                <a:spLocks noChangeArrowheads="1"/>
              </p:cNvSpPr>
              <p:nvPr/>
            </p:nvSpPr>
            <p:spPr bwMode="auto">
              <a:xfrm>
                <a:off x="5048"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2" name="Rectangle 1280"/>
              <p:cNvSpPr>
                <a:spLocks noChangeArrowheads="1"/>
              </p:cNvSpPr>
              <p:nvPr/>
            </p:nvSpPr>
            <p:spPr bwMode="auto">
              <a:xfrm>
                <a:off x="5200"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3" name="Rectangle 1281"/>
              <p:cNvSpPr>
                <a:spLocks noChangeArrowheads="1"/>
              </p:cNvSpPr>
              <p:nvPr/>
            </p:nvSpPr>
            <p:spPr bwMode="auto">
              <a:xfrm>
                <a:off x="51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4" name="Rectangle 1282"/>
              <p:cNvSpPr>
                <a:spLocks noChangeArrowheads="1"/>
              </p:cNvSpPr>
              <p:nvPr/>
            </p:nvSpPr>
            <p:spPr bwMode="auto">
              <a:xfrm>
                <a:off x="515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5" name="Rectangle 1283"/>
              <p:cNvSpPr>
                <a:spLocks noChangeArrowheads="1"/>
              </p:cNvSpPr>
              <p:nvPr/>
            </p:nvSpPr>
            <p:spPr bwMode="auto">
              <a:xfrm>
                <a:off x="528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6" name="Rectangle 1284"/>
              <p:cNvSpPr>
                <a:spLocks noChangeArrowheads="1"/>
              </p:cNvSpPr>
              <p:nvPr/>
            </p:nvSpPr>
            <p:spPr bwMode="auto">
              <a:xfrm>
                <a:off x="504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7" name="Rectangle 1285"/>
              <p:cNvSpPr>
                <a:spLocks noChangeArrowheads="1"/>
              </p:cNvSpPr>
              <p:nvPr/>
            </p:nvSpPr>
            <p:spPr bwMode="auto">
              <a:xfrm>
                <a:off x="5200"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8" name="Rectangle 1286"/>
              <p:cNvSpPr>
                <a:spLocks noChangeArrowheads="1"/>
              </p:cNvSpPr>
              <p:nvPr/>
            </p:nvSpPr>
            <p:spPr bwMode="auto">
              <a:xfrm>
                <a:off x="51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9" name="Rectangle 1287"/>
              <p:cNvSpPr>
                <a:spLocks noChangeArrowheads="1"/>
              </p:cNvSpPr>
              <p:nvPr/>
            </p:nvSpPr>
            <p:spPr bwMode="auto">
              <a:xfrm>
                <a:off x="517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0" name="Rectangle 1288"/>
              <p:cNvSpPr>
                <a:spLocks noChangeArrowheads="1"/>
              </p:cNvSpPr>
              <p:nvPr/>
            </p:nvSpPr>
            <p:spPr bwMode="auto">
              <a:xfrm>
                <a:off x="5286"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1" name="Rectangle 1289"/>
              <p:cNvSpPr>
                <a:spLocks noChangeArrowheads="1"/>
              </p:cNvSpPr>
              <p:nvPr/>
            </p:nvSpPr>
            <p:spPr bwMode="auto">
              <a:xfrm>
                <a:off x="5200"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2" name="Rectangle 1290"/>
              <p:cNvSpPr>
                <a:spLocks noChangeArrowheads="1"/>
              </p:cNvSpPr>
              <p:nvPr/>
            </p:nvSpPr>
            <p:spPr bwMode="auto">
              <a:xfrm>
                <a:off x="5092"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3" name="Rectangle 1291"/>
              <p:cNvSpPr>
                <a:spLocks noChangeArrowheads="1"/>
              </p:cNvSpPr>
              <p:nvPr/>
            </p:nvSpPr>
            <p:spPr bwMode="auto">
              <a:xfrm>
                <a:off x="51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4" name="Rectangle 1292"/>
              <p:cNvSpPr>
                <a:spLocks noChangeArrowheads="1"/>
              </p:cNvSpPr>
              <p:nvPr/>
            </p:nvSpPr>
            <p:spPr bwMode="auto">
              <a:xfrm>
                <a:off x="5048"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5" name="Rectangle 1293"/>
              <p:cNvSpPr>
                <a:spLocks noChangeArrowheads="1"/>
              </p:cNvSpPr>
              <p:nvPr/>
            </p:nvSpPr>
            <p:spPr bwMode="auto">
              <a:xfrm>
                <a:off x="515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6" name="Rectangle 1294"/>
              <p:cNvSpPr>
                <a:spLocks noChangeArrowheads="1"/>
              </p:cNvSpPr>
              <p:nvPr/>
            </p:nvSpPr>
            <p:spPr bwMode="auto">
              <a:xfrm>
                <a:off x="528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7" name="Rectangle 1295"/>
              <p:cNvSpPr>
                <a:spLocks noChangeArrowheads="1"/>
              </p:cNvSpPr>
              <p:nvPr/>
            </p:nvSpPr>
            <p:spPr bwMode="auto">
              <a:xfrm>
                <a:off x="5200"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8" name="Rectangle 1296"/>
              <p:cNvSpPr>
                <a:spLocks noChangeArrowheads="1"/>
              </p:cNvSpPr>
              <p:nvPr/>
            </p:nvSpPr>
            <p:spPr bwMode="auto">
              <a:xfrm>
                <a:off x="5114"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9" name="Rectangle 1297"/>
              <p:cNvSpPr>
                <a:spLocks noChangeArrowheads="1"/>
              </p:cNvSpPr>
              <p:nvPr/>
            </p:nvSpPr>
            <p:spPr bwMode="auto">
              <a:xfrm>
                <a:off x="5048"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0" name="Rectangle 1298"/>
              <p:cNvSpPr>
                <a:spLocks noChangeArrowheads="1"/>
              </p:cNvSpPr>
              <p:nvPr/>
            </p:nvSpPr>
            <p:spPr bwMode="auto">
              <a:xfrm>
                <a:off x="515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1" name="Rectangle 1299"/>
              <p:cNvSpPr>
                <a:spLocks noChangeArrowheads="1"/>
              </p:cNvSpPr>
              <p:nvPr/>
            </p:nvSpPr>
            <p:spPr bwMode="auto">
              <a:xfrm>
                <a:off x="528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2" name="Rectangle 1300"/>
              <p:cNvSpPr>
                <a:spLocks noChangeArrowheads="1"/>
              </p:cNvSpPr>
              <p:nvPr/>
            </p:nvSpPr>
            <p:spPr bwMode="auto">
              <a:xfrm>
                <a:off x="5048"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3" name="Rectangle 1301"/>
              <p:cNvSpPr>
                <a:spLocks noChangeArrowheads="1"/>
              </p:cNvSpPr>
              <p:nvPr/>
            </p:nvSpPr>
            <p:spPr bwMode="auto">
              <a:xfrm>
                <a:off x="5286"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4" name="Rectangle 1302"/>
              <p:cNvSpPr>
                <a:spLocks noChangeArrowheads="1"/>
              </p:cNvSpPr>
              <p:nvPr/>
            </p:nvSpPr>
            <p:spPr bwMode="auto">
              <a:xfrm>
                <a:off x="515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5" name="Rectangle 1303"/>
              <p:cNvSpPr>
                <a:spLocks noChangeArrowheads="1"/>
              </p:cNvSpPr>
              <p:nvPr/>
            </p:nvSpPr>
            <p:spPr bwMode="auto">
              <a:xfrm>
                <a:off x="528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6" name="Rectangle 1304"/>
              <p:cNvSpPr>
                <a:spLocks noChangeArrowheads="1"/>
              </p:cNvSpPr>
              <p:nvPr/>
            </p:nvSpPr>
            <p:spPr bwMode="auto">
              <a:xfrm>
                <a:off x="504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7" name="Rectangle 1305"/>
              <p:cNvSpPr>
                <a:spLocks noChangeArrowheads="1"/>
              </p:cNvSpPr>
              <p:nvPr/>
            </p:nvSpPr>
            <p:spPr bwMode="auto">
              <a:xfrm>
                <a:off x="517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8" name="Rectangle 1306"/>
              <p:cNvSpPr>
                <a:spLocks noChangeArrowheads="1"/>
              </p:cNvSpPr>
              <p:nvPr/>
            </p:nvSpPr>
            <p:spPr bwMode="auto">
              <a:xfrm>
                <a:off x="515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9" name="Rectangle 1307"/>
              <p:cNvSpPr>
                <a:spLocks noChangeArrowheads="1"/>
              </p:cNvSpPr>
              <p:nvPr/>
            </p:nvSpPr>
            <p:spPr bwMode="auto">
              <a:xfrm>
                <a:off x="5156" y="295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60" name="Rectangle 1308"/>
              <p:cNvSpPr>
                <a:spLocks noChangeArrowheads="1"/>
              </p:cNvSpPr>
              <p:nvPr/>
            </p:nvSpPr>
            <p:spPr bwMode="auto">
              <a:xfrm>
                <a:off x="528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1" name="Freeform 1309"/>
              <p:cNvSpPr/>
              <p:nvPr/>
            </p:nvSpPr>
            <p:spPr bwMode="auto">
              <a:xfrm>
                <a:off x="5320" y="937"/>
                <a:ext cx="154" cy="348"/>
              </a:xfrm>
              <a:custGeom>
                <a:avLst/>
                <a:gdLst>
                  <a:gd name="T0" fmla="*/ 0 w 154"/>
                  <a:gd name="T1" fmla="*/ 0 h 348"/>
                  <a:gd name="T2" fmla="*/ 0 w 154"/>
                  <a:gd name="T3" fmla="*/ 30 h 348"/>
                  <a:gd name="T4" fmla="*/ 154 w 154"/>
                  <a:gd name="T5" fmla="*/ 348 h 348"/>
                  <a:gd name="T6" fmla="*/ 154 w 154"/>
                  <a:gd name="T7" fmla="*/ 334 h 348"/>
                  <a:gd name="T8" fmla="*/ 0 w 154"/>
                  <a:gd name="T9" fmla="*/ 0 h 348"/>
                </a:gdLst>
                <a:ahLst/>
                <a:cxnLst>
                  <a:cxn ang="0">
                    <a:pos x="T0" y="T1"/>
                  </a:cxn>
                  <a:cxn ang="0">
                    <a:pos x="T2" y="T3"/>
                  </a:cxn>
                  <a:cxn ang="0">
                    <a:pos x="T4" y="T5"/>
                  </a:cxn>
                  <a:cxn ang="0">
                    <a:pos x="T6" y="T7"/>
                  </a:cxn>
                  <a:cxn ang="0">
                    <a:pos x="T8" y="T9"/>
                  </a:cxn>
                </a:cxnLst>
                <a:rect l="0" t="0" r="r" b="b"/>
                <a:pathLst>
                  <a:path w="154" h="348">
                    <a:moveTo>
                      <a:pt x="0" y="0"/>
                    </a:moveTo>
                    <a:lnTo>
                      <a:pt x="0" y="30"/>
                    </a:lnTo>
                    <a:lnTo>
                      <a:pt x="154" y="348"/>
                    </a:lnTo>
                    <a:lnTo>
                      <a:pt x="154" y="3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2" name="Freeform 1310"/>
              <p:cNvSpPr/>
              <p:nvPr/>
            </p:nvSpPr>
            <p:spPr bwMode="auto">
              <a:xfrm>
                <a:off x="5320" y="993"/>
                <a:ext cx="54" cy="136"/>
              </a:xfrm>
              <a:custGeom>
                <a:avLst/>
                <a:gdLst>
                  <a:gd name="T0" fmla="*/ 0 w 54"/>
                  <a:gd name="T1" fmla="*/ 0 h 136"/>
                  <a:gd name="T2" fmla="*/ 54 w 54"/>
                  <a:gd name="T3" fmla="*/ 110 h 136"/>
                  <a:gd name="T4" fmla="*/ 54 w 54"/>
                  <a:gd name="T5" fmla="*/ 136 h 136"/>
                  <a:gd name="T6" fmla="*/ 0 w 54"/>
                  <a:gd name="T7" fmla="*/ 30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3" name="Freeform 1311"/>
              <p:cNvSpPr/>
              <p:nvPr/>
            </p:nvSpPr>
            <p:spPr bwMode="auto">
              <a:xfrm>
                <a:off x="5390" y="1135"/>
                <a:ext cx="48" cy="118"/>
              </a:xfrm>
              <a:custGeom>
                <a:avLst/>
                <a:gdLst>
                  <a:gd name="T0" fmla="*/ 0 w 48"/>
                  <a:gd name="T1" fmla="*/ 0 h 118"/>
                  <a:gd name="T2" fmla="*/ 48 w 48"/>
                  <a:gd name="T3" fmla="*/ 98 h 118"/>
                  <a:gd name="T4" fmla="*/ 48 w 48"/>
                  <a:gd name="T5" fmla="*/ 118 h 118"/>
                  <a:gd name="T6" fmla="*/ 0 w 48"/>
                  <a:gd name="T7" fmla="*/ 24 h 118"/>
                  <a:gd name="T8" fmla="*/ 0 w 48"/>
                  <a:gd name="T9" fmla="*/ 0 h 118"/>
                </a:gdLst>
                <a:ahLst/>
                <a:cxnLst>
                  <a:cxn ang="0">
                    <a:pos x="T0" y="T1"/>
                  </a:cxn>
                  <a:cxn ang="0">
                    <a:pos x="T2" y="T3"/>
                  </a:cxn>
                  <a:cxn ang="0">
                    <a:pos x="T4" y="T5"/>
                  </a:cxn>
                  <a:cxn ang="0">
                    <a:pos x="T6" y="T7"/>
                  </a:cxn>
                  <a:cxn ang="0">
                    <a:pos x="T8" y="T9"/>
                  </a:cxn>
                </a:cxnLst>
                <a:rect l="0" t="0" r="r" b="b"/>
                <a:pathLst>
                  <a:path w="48" h="118">
                    <a:moveTo>
                      <a:pt x="0" y="0"/>
                    </a:moveTo>
                    <a:lnTo>
                      <a:pt x="48" y="98"/>
                    </a:lnTo>
                    <a:lnTo>
                      <a:pt x="48" y="11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4" name="Freeform 1312"/>
              <p:cNvSpPr/>
              <p:nvPr/>
            </p:nvSpPr>
            <p:spPr bwMode="auto">
              <a:xfrm>
                <a:off x="5454" y="1265"/>
                <a:ext cx="20" cy="57"/>
              </a:xfrm>
              <a:custGeom>
                <a:avLst/>
                <a:gdLst>
                  <a:gd name="T0" fmla="*/ 20 w 20"/>
                  <a:gd name="T1" fmla="*/ 41 h 57"/>
                  <a:gd name="T2" fmla="*/ 20 w 20"/>
                  <a:gd name="T3" fmla="*/ 57 h 57"/>
                  <a:gd name="T4" fmla="*/ 0 w 20"/>
                  <a:gd name="T5" fmla="*/ 18 h 57"/>
                  <a:gd name="T6" fmla="*/ 0 w 20"/>
                  <a:gd name="T7" fmla="*/ 0 h 57"/>
                  <a:gd name="T8" fmla="*/ 20 w 20"/>
                  <a:gd name="T9" fmla="*/ 41 h 57"/>
                </a:gdLst>
                <a:ahLst/>
                <a:cxnLst>
                  <a:cxn ang="0">
                    <a:pos x="T0" y="T1"/>
                  </a:cxn>
                  <a:cxn ang="0">
                    <a:pos x="T2" y="T3"/>
                  </a:cxn>
                  <a:cxn ang="0">
                    <a:pos x="T4" y="T5"/>
                  </a:cxn>
                  <a:cxn ang="0">
                    <a:pos x="T6" y="T7"/>
                  </a:cxn>
                  <a:cxn ang="0">
                    <a:pos x="T8" y="T9"/>
                  </a:cxn>
                </a:cxnLst>
                <a:rect l="0" t="0" r="r" b="b"/>
                <a:pathLst>
                  <a:path w="20" h="57">
                    <a:moveTo>
                      <a:pt x="20" y="41"/>
                    </a:moveTo>
                    <a:lnTo>
                      <a:pt x="20" y="57"/>
                    </a:lnTo>
                    <a:lnTo>
                      <a:pt x="0" y="18"/>
                    </a:lnTo>
                    <a:lnTo>
                      <a:pt x="0" y="0"/>
                    </a:lnTo>
                    <a:lnTo>
                      <a:pt x="20" y="41"/>
                    </a:lnTo>
                    <a:close/>
                  </a:path>
                </a:pathLst>
              </a:custGeom>
              <a:grpFill/>
              <a:ln>
                <a:noFill/>
              </a:ln>
            </p:spPr>
            <p:txBody>
              <a:bodyPr vert="horz" wrap="square" lIns="91440" tIns="45720" rIns="91440" bIns="45720" numCol="1" anchor="t" anchorCtr="0" compatLnSpc="1"/>
              <a:lstStyle/>
              <a:p>
                <a:endParaRPr lang="zh-CN" altLang="en-US"/>
              </a:p>
            </p:txBody>
          </p:sp>
          <p:sp>
            <p:nvSpPr>
              <p:cNvPr id="665" name="Freeform 1313"/>
              <p:cNvSpPr/>
              <p:nvPr/>
            </p:nvSpPr>
            <p:spPr bwMode="auto">
              <a:xfrm>
                <a:off x="5320" y="1049"/>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6" name="Freeform 1314"/>
              <p:cNvSpPr/>
              <p:nvPr/>
            </p:nvSpPr>
            <p:spPr bwMode="auto">
              <a:xfrm>
                <a:off x="5320" y="110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7" name="Freeform 1315"/>
              <p:cNvSpPr/>
              <p:nvPr/>
            </p:nvSpPr>
            <p:spPr bwMode="auto">
              <a:xfrm>
                <a:off x="5352" y="1161"/>
                <a:ext cx="34" cy="86"/>
              </a:xfrm>
              <a:custGeom>
                <a:avLst/>
                <a:gdLst>
                  <a:gd name="T0" fmla="*/ 34 w 34"/>
                  <a:gd name="T1" fmla="*/ 62 h 86"/>
                  <a:gd name="T2" fmla="*/ 34 w 34"/>
                  <a:gd name="T3" fmla="*/ 86 h 86"/>
                  <a:gd name="T4" fmla="*/ 0 w 34"/>
                  <a:gd name="T5" fmla="*/ 28 h 86"/>
                  <a:gd name="T6" fmla="*/ 0 w 34"/>
                  <a:gd name="T7" fmla="*/ 0 h 86"/>
                  <a:gd name="T8" fmla="*/ 34 w 34"/>
                  <a:gd name="T9" fmla="*/ 62 h 86"/>
                </a:gdLst>
                <a:ahLst/>
                <a:cxnLst>
                  <a:cxn ang="0">
                    <a:pos x="T0" y="T1"/>
                  </a:cxn>
                  <a:cxn ang="0">
                    <a:pos x="T2" y="T3"/>
                  </a:cxn>
                  <a:cxn ang="0">
                    <a:pos x="T4" y="T5"/>
                  </a:cxn>
                  <a:cxn ang="0">
                    <a:pos x="T6" y="T7"/>
                  </a:cxn>
                  <a:cxn ang="0">
                    <a:pos x="T8" y="T9"/>
                  </a:cxn>
                </a:cxnLst>
                <a:rect l="0" t="0" r="r" b="b"/>
                <a:pathLst>
                  <a:path w="34" h="86">
                    <a:moveTo>
                      <a:pt x="34" y="62"/>
                    </a:moveTo>
                    <a:lnTo>
                      <a:pt x="34" y="86"/>
                    </a:lnTo>
                    <a:lnTo>
                      <a:pt x="0" y="28"/>
                    </a:lnTo>
                    <a:lnTo>
                      <a:pt x="0" y="0"/>
                    </a:lnTo>
                    <a:lnTo>
                      <a:pt x="34" y="62"/>
                    </a:lnTo>
                    <a:close/>
                  </a:path>
                </a:pathLst>
              </a:custGeom>
              <a:grpFill/>
              <a:ln>
                <a:noFill/>
              </a:ln>
            </p:spPr>
            <p:txBody>
              <a:bodyPr vert="horz" wrap="square" lIns="91440" tIns="45720" rIns="91440" bIns="45720" numCol="1" anchor="t" anchorCtr="0" compatLnSpc="1"/>
              <a:lstStyle/>
              <a:p>
                <a:endParaRPr lang="zh-CN" altLang="en-US"/>
              </a:p>
            </p:txBody>
          </p:sp>
          <p:sp>
            <p:nvSpPr>
              <p:cNvPr id="668" name="Freeform 1316"/>
              <p:cNvSpPr/>
              <p:nvPr/>
            </p:nvSpPr>
            <p:spPr bwMode="auto">
              <a:xfrm>
                <a:off x="5402" y="1249"/>
                <a:ext cx="24" cy="65"/>
              </a:xfrm>
              <a:custGeom>
                <a:avLst/>
                <a:gdLst>
                  <a:gd name="T0" fmla="*/ 24 w 24"/>
                  <a:gd name="T1" fmla="*/ 42 h 65"/>
                  <a:gd name="T2" fmla="*/ 24 w 24"/>
                  <a:gd name="T3" fmla="*/ 65 h 65"/>
                  <a:gd name="T4" fmla="*/ 0 w 24"/>
                  <a:gd name="T5" fmla="*/ 24 h 65"/>
                  <a:gd name="T6" fmla="*/ 0 w 24"/>
                  <a:gd name="T7" fmla="*/ 0 h 65"/>
                  <a:gd name="T8" fmla="*/ 24 w 24"/>
                  <a:gd name="T9" fmla="*/ 42 h 65"/>
                </a:gdLst>
                <a:ahLst/>
                <a:cxnLst>
                  <a:cxn ang="0">
                    <a:pos x="T0" y="T1"/>
                  </a:cxn>
                  <a:cxn ang="0">
                    <a:pos x="T2" y="T3"/>
                  </a:cxn>
                  <a:cxn ang="0">
                    <a:pos x="T4" y="T5"/>
                  </a:cxn>
                  <a:cxn ang="0">
                    <a:pos x="T6" y="T7"/>
                  </a:cxn>
                  <a:cxn ang="0">
                    <a:pos x="T8" y="T9"/>
                  </a:cxn>
                </a:cxnLst>
                <a:rect l="0" t="0" r="r" b="b"/>
                <a:pathLst>
                  <a:path w="24" h="65">
                    <a:moveTo>
                      <a:pt x="24" y="42"/>
                    </a:moveTo>
                    <a:lnTo>
                      <a:pt x="24" y="65"/>
                    </a:lnTo>
                    <a:lnTo>
                      <a:pt x="0" y="24"/>
                    </a:lnTo>
                    <a:lnTo>
                      <a:pt x="0" y="0"/>
                    </a:lnTo>
                    <a:lnTo>
                      <a:pt x="24" y="42"/>
                    </a:lnTo>
                    <a:close/>
                  </a:path>
                </a:pathLst>
              </a:custGeom>
              <a:grpFill/>
              <a:ln>
                <a:noFill/>
              </a:ln>
            </p:spPr>
            <p:txBody>
              <a:bodyPr vert="horz" wrap="square" lIns="91440" tIns="45720" rIns="91440" bIns="45720" numCol="1" anchor="t" anchorCtr="0" compatLnSpc="1"/>
              <a:lstStyle/>
              <a:p>
                <a:endParaRPr lang="zh-CN" altLang="en-US"/>
              </a:p>
            </p:txBody>
          </p:sp>
          <p:sp>
            <p:nvSpPr>
              <p:cNvPr id="669" name="Freeform 1317"/>
              <p:cNvSpPr/>
              <p:nvPr/>
            </p:nvSpPr>
            <p:spPr bwMode="auto">
              <a:xfrm>
                <a:off x="5440" y="1320"/>
                <a:ext cx="10" cy="34"/>
              </a:xfrm>
              <a:custGeom>
                <a:avLst/>
                <a:gdLst>
                  <a:gd name="T0" fmla="*/ 0 w 10"/>
                  <a:gd name="T1" fmla="*/ 0 h 34"/>
                  <a:gd name="T2" fmla="*/ 10 w 10"/>
                  <a:gd name="T3" fmla="*/ 16 h 34"/>
                  <a:gd name="T4" fmla="*/ 10 w 10"/>
                  <a:gd name="T5" fmla="*/ 34 h 34"/>
                  <a:gd name="T6" fmla="*/ 0 w 10"/>
                  <a:gd name="T7" fmla="*/ 18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6"/>
                    </a:lnTo>
                    <a:lnTo>
                      <a:pt x="10" y="34"/>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0" name="Freeform 1318"/>
              <p:cNvSpPr/>
              <p:nvPr/>
            </p:nvSpPr>
            <p:spPr bwMode="auto">
              <a:xfrm>
                <a:off x="5466" y="1364"/>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671" name="Freeform 1319"/>
              <p:cNvSpPr/>
              <p:nvPr/>
            </p:nvSpPr>
            <p:spPr bwMode="auto">
              <a:xfrm>
                <a:off x="5320" y="116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2" name="Freeform 1320"/>
              <p:cNvSpPr/>
              <p:nvPr/>
            </p:nvSpPr>
            <p:spPr bwMode="auto">
              <a:xfrm>
                <a:off x="5370" y="1245"/>
                <a:ext cx="104" cy="187"/>
              </a:xfrm>
              <a:custGeom>
                <a:avLst/>
                <a:gdLst>
                  <a:gd name="T0" fmla="*/ 104 w 104"/>
                  <a:gd name="T1" fmla="*/ 171 h 187"/>
                  <a:gd name="T2" fmla="*/ 104 w 104"/>
                  <a:gd name="T3" fmla="*/ 187 h 187"/>
                  <a:gd name="T4" fmla="*/ 0 w 104"/>
                  <a:gd name="T5" fmla="*/ 26 h 187"/>
                  <a:gd name="T6" fmla="*/ 0 w 104"/>
                  <a:gd name="T7" fmla="*/ 0 h 187"/>
                  <a:gd name="T8" fmla="*/ 104 w 104"/>
                  <a:gd name="T9" fmla="*/ 171 h 187"/>
                </a:gdLst>
                <a:ahLst/>
                <a:cxnLst>
                  <a:cxn ang="0">
                    <a:pos x="T0" y="T1"/>
                  </a:cxn>
                  <a:cxn ang="0">
                    <a:pos x="T2" y="T3"/>
                  </a:cxn>
                  <a:cxn ang="0">
                    <a:pos x="T4" y="T5"/>
                  </a:cxn>
                  <a:cxn ang="0">
                    <a:pos x="T6" y="T7"/>
                  </a:cxn>
                  <a:cxn ang="0">
                    <a:pos x="T8" y="T9"/>
                  </a:cxn>
                </a:cxnLst>
                <a:rect l="0" t="0" r="r" b="b"/>
                <a:pathLst>
                  <a:path w="104" h="187">
                    <a:moveTo>
                      <a:pt x="104" y="171"/>
                    </a:moveTo>
                    <a:lnTo>
                      <a:pt x="104" y="187"/>
                    </a:lnTo>
                    <a:lnTo>
                      <a:pt x="0" y="26"/>
                    </a:lnTo>
                    <a:lnTo>
                      <a:pt x="0" y="0"/>
                    </a:lnTo>
                    <a:lnTo>
                      <a:pt x="104" y="171"/>
                    </a:lnTo>
                    <a:close/>
                  </a:path>
                </a:pathLst>
              </a:custGeom>
              <a:grpFill/>
              <a:ln>
                <a:noFill/>
              </a:ln>
            </p:spPr>
            <p:txBody>
              <a:bodyPr vert="horz" wrap="square" lIns="91440" tIns="45720" rIns="91440" bIns="45720" numCol="1" anchor="t" anchorCtr="0" compatLnSpc="1"/>
              <a:lstStyle/>
              <a:p>
                <a:endParaRPr lang="zh-CN" altLang="en-US"/>
              </a:p>
            </p:txBody>
          </p:sp>
          <p:sp>
            <p:nvSpPr>
              <p:cNvPr id="673" name="Freeform 1321"/>
              <p:cNvSpPr/>
              <p:nvPr/>
            </p:nvSpPr>
            <p:spPr bwMode="auto">
              <a:xfrm>
                <a:off x="5320" y="1221"/>
                <a:ext cx="58" cy="115"/>
              </a:xfrm>
              <a:custGeom>
                <a:avLst/>
                <a:gdLst>
                  <a:gd name="T0" fmla="*/ 0 w 58"/>
                  <a:gd name="T1" fmla="*/ 0 h 115"/>
                  <a:gd name="T2" fmla="*/ 58 w 58"/>
                  <a:gd name="T3" fmla="*/ 89 h 115"/>
                  <a:gd name="T4" fmla="*/ 58 w 58"/>
                  <a:gd name="T5" fmla="*/ 115 h 115"/>
                  <a:gd name="T6" fmla="*/ 0 w 58"/>
                  <a:gd name="T7" fmla="*/ 30 h 115"/>
                  <a:gd name="T8" fmla="*/ 0 w 58"/>
                  <a:gd name="T9" fmla="*/ 0 h 115"/>
                </a:gdLst>
                <a:ahLst/>
                <a:cxnLst>
                  <a:cxn ang="0">
                    <a:pos x="T0" y="T1"/>
                  </a:cxn>
                  <a:cxn ang="0">
                    <a:pos x="T2" y="T3"/>
                  </a:cxn>
                  <a:cxn ang="0">
                    <a:pos x="T4" y="T5"/>
                  </a:cxn>
                  <a:cxn ang="0">
                    <a:pos x="T6" y="T7"/>
                  </a:cxn>
                  <a:cxn ang="0">
                    <a:pos x="T8" y="T9"/>
                  </a:cxn>
                </a:cxnLst>
                <a:rect l="0" t="0" r="r" b="b"/>
                <a:pathLst>
                  <a:path w="58" h="115">
                    <a:moveTo>
                      <a:pt x="0" y="0"/>
                    </a:moveTo>
                    <a:lnTo>
                      <a:pt x="58" y="89"/>
                    </a:lnTo>
                    <a:lnTo>
                      <a:pt x="58" y="115"/>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4" name="Freeform 1322"/>
              <p:cNvSpPr/>
              <p:nvPr/>
            </p:nvSpPr>
            <p:spPr bwMode="auto">
              <a:xfrm>
                <a:off x="5394" y="1332"/>
                <a:ext cx="28" cy="64"/>
              </a:xfrm>
              <a:custGeom>
                <a:avLst/>
                <a:gdLst>
                  <a:gd name="T0" fmla="*/ 28 w 28"/>
                  <a:gd name="T1" fmla="*/ 42 h 64"/>
                  <a:gd name="T2" fmla="*/ 28 w 28"/>
                  <a:gd name="T3" fmla="*/ 64 h 64"/>
                  <a:gd name="T4" fmla="*/ 0 w 28"/>
                  <a:gd name="T5" fmla="*/ 24 h 64"/>
                  <a:gd name="T6" fmla="*/ 0 w 28"/>
                  <a:gd name="T7" fmla="*/ 0 h 64"/>
                  <a:gd name="T8" fmla="*/ 28 w 28"/>
                  <a:gd name="T9" fmla="*/ 42 h 64"/>
                </a:gdLst>
                <a:ahLst/>
                <a:cxnLst>
                  <a:cxn ang="0">
                    <a:pos x="T0" y="T1"/>
                  </a:cxn>
                  <a:cxn ang="0">
                    <a:pos x="T2" y="T3"/>
                  </a:cxn>
                  <a:cxn ang="0">
                    <a:pos x="T4" y="T5"/>
                  </a:cxn>
                  <a:cxn ang="0">
                    <a:pos x="T6" y="T7"/>
                  </a:cxn>
                  <a:cxn ang="0">
                    <a:pos x="T8" y="T9"/>
                  </a:cxn>
                </a:cxnLst>
                <a:rect l="0" t="0" r="r" b="b"/>
                <a:pathLst>
                  <a:path w="28" h="64">
                    <a:moveTo>
                      <a:pt x="28" y="42"/>
                    </a:moveTo>
                    <a:lnTo>
                      <a:pt x="28" y="64"/>
                    </a:lnTo>
                    <a:lnTo>
                      <a:pt x="0" y="24"/>
                    </a:lnTo>
                    <a:lnTo>
                      <a:pt x="0" y="0"/>
                    </a:lnTo>
                    <a:lnTo>
                      <a:pt x="28" y="42"/>
                    </a:lnTo>
                    <a:close/>
                  </a:path>
                </a:pathLst>
              </a:custGeom>
              <a:grpFill/>
              <a:ln>
                <a:noFill/>
              </a:ln>
            </p:spPr>
            <p:txBody>
              <a:bodyPr vert="horz" wrap="square" lIns="91440" tIns="45720" rIns="91440" bIns="45720" numCol="1" anchor="t" anchorCtr="0" compatLnSpc="1"/>
              <a:lstStyle/>
              <a:p>
                <a:endParaRPr lang="zh-CN" altLang="en-US"/>
              </a:p>
            </p:txBody>
          </p:sp>
          <p:sp>
            <p:nvSpPr>
              <p:cNvPr id="675" name="Freeform 1323"/>
              <p:cNvSpPr/>
              <p:nvPr/>
            </p:nvSpPr>
            <p:spPr bwMode="auto">
              <a:xfrm>
                <a:off x="5436" y="1398"/>
                <a:ext cx="38" cy="70"/>
              </a:xfrm>
              <a:custGeom>
                <a:avLst/>
                <a:gdLst>
                  <a:gd name="T0" fmla="*/ 38 w 38"/>
                  <a:gd name="T1" fmla="*/ 54 h 70"/>
                  <a:gd name="T2" fmla="*/ 38 w 38"/>
                  <a:gd name="T3" fmla="*/ 70 h 70"/>
                  <a:gd name="T4" fmla="*/ 0 w 38"/>
                  <a:gd name="T5" fmla="*/ 18 h 70"/>
                  <a:gd name="T6" fmla="*/ 0 w 38"/>
                  <a:gd name="T7" fmla="*/ 0 h 70"/>
                  <a:gd name="T8" fmla="*/ 38 w 38"/>
                  <a:gd name="T9" fmla="*/ 54 h 70"/>
                </a:gdLst>
                <a:ahLst/>
                <a:cxnLst>
                  <a:cxn ang="0">
                    <a:pos x="T0" y="T1"/>
                  </a:cxn>
                  <a:cxn ang="0">
                    <a:pos x="T2" y="T3"/>
                  </a:cxn>
                  <a:cxn ang="0">
                    <a:pos x="T4" y="T5"/>
                  </a:cxn>
                  <a:cxn ang="0">
                    <a:pos x="T6" y="T7"/>
                  </a:cxn>
                  <a:cxn ang="0">
                    <a:pos x="T8" y="T9"/>
                  </a:cxn>
                </a:cxnLst>
                <a:rect l="0" t="0" r="r" b="b"/>
                <a:pathLst>
                  <a:path w="38" h="70">
                    <a:moveTo>
                      <a:pt x="38" y="54"/>
                    </a:moveTo>
                    <a:lnTo>
                      <a:pt x="38" y="70"/>
                    </a:lnTo>
                    <a:lnTo>
                      <a:pt x="0" y="18"/>
                    </a:lnTo>
                    <a:lnTo>
                      <a:pt x="0" y="0"/>
                    </a:lnTo>
                    <a:lnTo>
                      <a:pt x="38" y="54"/>
                    </a:lnTo>
                    <a:close/>
                  </a:path>
                </a:pathLst>
              </a:custGeom>
              <a:grpFill/>
              <a:ln>
                <a:noFill/>
              </a:ln>
            </p:spPr>
            <p:txBody>
              <a:bodyPr vert="horz" wrap="square" lIns="91440" tIns="45720" rIns="91440" bIns="45720" numCol="1" anchor="t" anchorCtr="0" compatLnSpc="1"/>
              <a:lstStyle/>
              <a:p>
                <a:endParaRPr lang="zh-CN" altLang="en-US"/>
              </a:p>
            </p:txBody>
          </p:sp>
          <p:sp>
            <p:nvSpPr>
              <p:cNvPr id="676" name="Freeform 1324"/>
              <p:cNvSpPr/>
              <p:nvPr/>
            </p:nvSpPr>
            <p:spPr bwMode="auto">
              <a:xfrm>
                <a:off x="5320" y="1273"/>
                <a:ext cx="16" cy="55"/>
              </a:xfrm>
              <a:custGeom>
                <a:avLst/>
                <a:gdLst>
                  <a:gd name="T0" fmla="*/ 0 w 16"/>
                  <a:gd name="T1" fmla="*/ 0 h 55"/>
                  <a:gd name="T2" fmla="*/ 16 w 16"/>
                  <a:gd name="T3" fmla="*/ 25 h 55"/>
                  <a:gd name="T4" fmla="*/ 16 w 16"/>
                  <a:gd name="T5" fmla="*/ 55 h 55"/>
                  <a:gd name="T6" fmla="*/ 0 w 16"/>
                  <a:gd name="T7" fmla="*/ 33 h 55"/>
                  <a:gd name="T8" fmla="*/ 0 w 16"/>
                  <a:gd name="T9" fmla="*/ 0 h 55"/>
                </a:gdLst>
                <a:ahLst/>
                <a:cxnLst>
                  <a:cxn ang="0">
                    <a:pos x="T0" y="T1"/>
                  </a:cxn>
                  <a:cxn ang="0">
                    <a:pos x="T2" y="T3"/>
                  </a:cxn>
                  <a:cxn ang="0">
                    <a:pos x="T4" y="T5"/>
                  </a:cxn>
                  <a:cxn ang="0">
                    <a:pos x="T6" y="T7"/>
                  </a:cxn>
                  <a:cxn ang="0">
                    <a:pos x="T8" y="T9"/>
                  </a:cxn>
                </a:cxnLst>
                <a:rect l="0" t="0" r="r" b="b"/>
                <a:pathLst>
                  <a:path w="16" h="55">
                    <a:moveTo>
                      <a:pt x="0" y="0"/>
                    </a:moveTo>
                    <a:lnTo>
                      <a:pt x="16" y="25"/>
                    </a:lnTo>
                    <a:lnTo>
                      <a:pt x="16" y="5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7" name="Freeform 1325"/>
              <p:cNvSpPr/>
              <p:nvPr/>
            </p:nvSpPr>
            <p:spPr bwMode="auto">
              <a:xfrm>
                <a:off x="5352" y="1320"/>
                <a:ext cx="56" cy="100"/>
              </a:xfrm>
              <a:custGeom>
                <a:avLst/>
                <a:gdLst>
                  <a:gd name="T0" fmla="*/ 56 w 56"/>
                  <a:gd name="T1" fmla="*/ 78 h 100"/>
                  <a:gd name="T2" fmla="*/ 56 w 56"/>
                  <a:gd name="T3" fmla="*/ 100 h 100"/>
                  <a:gd name="T4" fmla="*/ 0 w 56"/>
                  <a:gd name="T5" fmla="*/ 28 h 100"/>
                  <a:gd name="T6" fmla="*/ 0 w 56"/>
                  <a:gd name="T7" fmla="*/ 0 h 100"/>
                  <a:gd name="T8" fmla="*/ 56 w 56"/>
                  <a:gd name="T9" fmla="*/ 78 h 100"/>
                </a:gdLst>
                <a:ahLst/>
                <a:cxnLst>
                  <a:cxn ang="0">
                    <a:pos x="T0" y="T1"/>
                  </a:cxn>
                  <a:cxn ang="0">
                    <a:pos x="T2" y="T3"/>
                  </a:cxn>
                  <a:cxn ang="0">
                    <a:pos x="T4" y="T5"/>
                  </a:cxn>
                  <a:cxn ang="0">
                    <a:pos x="T6" y="T7"/>
                  </a:cxn>
                  <a:cxn ang="0">
                    <a:pos x="T8" y="T9"/>
                  </a:cxn>
                </a:cxnLst>
                <a:rect l="0" t="0" r="r" b="b"/>
                <a:pathLst>
                  <a:path w="56" h="100">
                    <a:moveTo>
                      <a:pt x="56" y="78"/>
                    </a:moveTo>
                    <a:lnTo>
                      <a:pt x="56" y="100"/>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678" name="Freeform 1326"/>
              <p:cNvSpPr/>
              <p:nvPr/>
            </p:nvSpPr>
            <p:spPr bwMode="auto">
              <a:xfrm>
                <a:off x="5424" y="1420"/>
                <a:ext cx="10" cy="32"/>
              </a:xfrm>
              <a:custGeom>
                <a:avLst/>
                <a:gdLst>
                  <a:gd name="T0" fmla="*/ 10 w 10"/>
                  <a:gd name="T1" fmla="*/ 12 h 32"/>
                  <a:gd name="T2" fmla="*/ 10 w 10"/>
                  <a:gd name="T3" fmla="*/ 32 h 32"/>
                  <a:gd name="T4" fmla="*/ 0 w 10"/>
                  <a:gd name="T5" fmla="*/ 20 h 32"/>
                  <a:gd name="T6" fmla="*/ 0 w 10"/>
                  <a:gd name="T7" fmla="*/ 0 h 32"/>
                  <a:gd name="T8" fmla="*/ 10 w 10"/>
                  <a:gd name="T9" fmla="*/ 12 h 32"/>
                </a:gdLst>
                <a:ahLst/>
                <a:cxnLst>
                  <a:cxn ang="0">
                    <a:pos x="T0" y="T1"/>
                  </a:cxn>
                  <a:cxn ang="0">
                    <a:pos x="T2" y="T3"/>
                  </a:cxn>
                  <a:cxn ang="0">
                    <a:pos x="T4" y="T5"/>
                  </a:cxn>
                  <a:cxn ang="0">
                    <a:pos x="T6" y="T7"/>
                  </a:cxn>
                  <a:cxn ang="0">
                    <a:pos x="T8" y="T9"/>
                  </a:cxn>
                </a:cxnLst>
                <a:rect l="0" t="0" r="r" b="b"/>
                <a:pathLst>
                  <a:path w="10" h="32">
                    <a:moveTo>
                      <a:pt x="10" y="12"/>
                    </a:moveTo>
                    <a:lnTo>
                      <a:pt x="10" y="32"/>
                    </a:lnTo>
                    <a:lnTo>
                      <a:pt x="0" y="20"/>
                    </a:lnTo>
                    <a:lnTo>
                      <a:pt x="0" y="0"/>
                    </a:lnTo>
                    <a:lnTo>
                      <a:pt x="10" y="12"/>
                    </a:lnTo>
                    <a:close/>
                  </a:path>
                </a:pathLst>
              </a:custGeom>
              <a:grpFill/>
              <a:ln>
                <a:noFill/>
              </a:ln>
            </p:spPr>
            <p:txBody>
              <a:bodyPr vert="horz" wrap="square" lIns="91440" tIns="45720" rIns="91440" bIns="45720" numCol="1" anchor="t" anchorCtr="0" compatLnSpc="1"/>
              <a:lstStyle/>
              <a:p>
                <a:endParaRPr lang="zh-CN" altLang="en-US"/>
              </a:p>
            </p:txBody>
          </p:sp>
          <p:sp>
            <p:nvSpPr>
              <p:cNvPr id="679" name="Freeform 1327"/>
              <p:cNvSpPr/>
              <p:nvPr/>
            </p:nvSpPr>
            <p:spPr bwMode="auto">
              <a:xfrm>
                <a:off x="5448" y="1454"/>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680" name="Freeform 1328"/>
              <p:cNvSpPr/>
              <p:nvPr/>
            </p:nvSpPr>
            <p:spPr bwMode="auto">
              <a:xfrm>
                <a:off x="5320" y="1330"/>
                <a:ext cx="48" cy="88"/>
              </a:xfrm>
              <a:custGeom>
                <a:avLst/>
                <a:gdLst>
                  <a:gd name="T0" fmla="*/ 0 w 48"/>
                  <a:gd name="T1" fmla="*/ 0 h 88"/>
                  <a:gd name="T2" fmla="*/ 48 w 48"/>
                  <a:gd name="T3" fmla="*/ 62 h 88"/>
                  <a:gd name="T4" fmla="*/ 48 w 48"/>
                  <a:gd name="T5" fmla="*/ 88 h 88"/>
                  <a:gd name="T6" fmla="*/ 0 w 48"/>
                  <a:gd name="T7" fmla="*/ 32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1" name="Freeform 1329"/>
              <p:cNvSpPr/>
              <p:nvPr/>
            </p:nvSpPr>
            <p:spPr bwMode="auto">
              <a:xfrm>
                <a:off x="5384" y="1412"/>
                <a:ext cx="10" cy="38"/>
              </a:xfrm>
              <a:custGeom>
                <a:avLst/>
                <a:gdLst>
                  <a:gd name="T0" fmla="*/ 10 w 10"/>
                  <a:gd name="T1" fmla="*/ 38 h 38"/>
                  <a:gd name="T2" fmla="*/ 0 w 10"/>
                  <a:gd name="T3" fmla="*/ 24 h 38"/>
                  <a:gd name="T4" fmla="*/ 0 w 10"/>
                  <a:gd name="T5" fmla="*/ 0 h 38"/>
                  <a:gd name="T6" fmla="*/ 10 w 10"/>
                  <a:gd name="T7" fmla="*/ 12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2"/>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682" name="Freeform 1330"/>
              <p:cNvSpPr/>
              <p:nvPr/>
            </p:nvSpPr>
            <p:spPr bwMode="auto">
              <a:xfrm>
                <a:off x="5408" y="1444"/>
                <a:ext cx="32" cy="58"/>
              </a:xfrm>
              <a:custGeom>
                <a:avLst/>
                <a:gdLst>
                  <a:gd name="T0" fmla="*/ 32 w 32"/>
                  <a:gd name="T1" fmla="*/ 40 h 58"/>
                  <a:gd name="T2" fmla="*/ 32 w 32"/>
                  <a:gd name="T3" fmla="*/ 58 h 58"/>
                  <a:gd name="T4" fmla="*/ 0 w 32"/>
                  <a:gd name="T5" fmla="*/ 22 h 58"/>
                  <a:gd name="T6" fmla="*/ 0 w 32"/>
                  <a:gd name="T7" fmla="*/ 0 h 58"/>
                  <a:gd name="T8" fmla="*/ 32 w 32"/>
                  <a:gd name="T9" fmla="*/ 40 h 58"/>
                </a:gdLst>
                <a:ahLst/>
                <a:cxnLst>
                  <a:cxn ang="0">
                    <a:pos x="T0" y="T1"/>
                  </a:cxn>
                  <a:cxn ang="0">
                    <a:pos x="T2" y="T3"/>
                  </a:cxn>
                  <a:cxn ang="0">
                    <a:pos x="T4" y="T5"/>
                  </a:cxn>
                  <a:cxn ang="0">
                    <a:pos x="T6" y="T7"/>
                  </a:cxn>
                  <a:cxn ang="0">
                    <a:pos x="T8" y="T9"/>
                  </a:cxn>
                </a:cxnLst>
                <a:rect l="0" t="0" r="r" b="b"/>
                <a:pathLst>
                  <a:path w="32" h="58">
                    <a:moveTo>
                      <a:pt x="32" y="40"/>
                    </a:moveTo>
                    <a:lnTo>
                      <a:pt x="32" y="58"/>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683" name="Freeform 1331"/>
              <p:cNvSpPr/>
              <p:nvPr/>
            </p:nvSpPr>
            <p:spPr bwMode="auto">
              <a:xfrm>
                <a:off x="5456" y="1502"/>
                <a:ext cx="18" cy="40"/>
              </a:xfrm>
              <a:custGeom>
                <a:avLst/>
                <a:gdLst>
                  <a:gd name="T0" fmla="*/ 18 w 18"/>
                  <a:gd name="T1" fmla="*/ 24 h 40"/>
                  <a:gd name="T2" fmla="*/ 18 w 18"/>
                  <a:gd name="T3" fmla="*/ 40 h 40"/>
                  <a:gd name="T4" fmla="*/ 0 w 18"/>
                  <a:gd name="T5" fmla="*/ 18 h 40"/>
                  <a:gd name="T6" fmla="*/ 0 w 18"/>
                  <a:gd name="T7" fmla="*/ 0 h 40"/>
                  <a:gd name="T8" fmla="*/ 18 w 18"/>
                  <a:gd name="T9" fmla="*/ 24 h 40"/>
                </a:gdLst>
                <a:ahLst/>
                <a:cxnLst>
                  <a:cxn ang="0">
                    <a:pos x="T0" y="T1"/>
                  </a:cxn>
                  <a:cxn ang="0">
                    <a:pos x="T2" y="T3"/>
                  </a:cxn>
                  <a:cxn ang="0">
                    <a:pos x="T4" y="T5"/>
                  </a:cxn>
                  <a:cxn ang="0">
                    <a:pos x="T6" y="T7"/>
                  </a:cxn>
                  <a:cxn ang="0">
                    <a:pos x="T8" y="T9"/>
                  </a:cxn>
                </a:cxnLst>
                <a:rect l="0" t="0" r="r" b="b"/>
                <a:pathLst>
                  <a:path w="18" h="40">
                    <a:moveTo>
                      <a:pt x="18" y="24"/>
                    </a:moveTo>
                    <a:lnTo>
                      <a:pt x="18" y="40"/>
                    </a:lnTo>
                    <a:lnTo>
                      <a:pt x="0" y="18"/>
                    </a:lnTo>
                    <a:lnTo>
                      <a:pt x="0" y="0"/>
                    </a:lnTo>
                    <a:lnTo>
                      <a:pt x="18" y="24"/>
                    </a:lnTo>
                    <a:close/>
                  </a:path>
                </a:pathLst>
              </a:custGeom>
              <a:grpFill/>
              <a:ln>
                <a:noFill/>
              </a:ln>
            </p:spPr>
            <p:txBody>
              <a:bodyPr vert="horz" wrap="square" lIns="91440" tIns="45720" rIns="91440" bIns="45720" numCol="1" anchor="t" anchorCtr="0" compatLnSpc="1"/>
              <a:lstStyle/>
              <a:p>
                <a:endParaRPr lang="zh-CN" altLang="en-US"/>
              </a:p>
            </p:txBody>
          </p:sp>
          <p:sp>
            <p:nvSpPr>
              <p:cNvPr id="684" name="Freeform 1332"/>
              <p:cNvSpPr/>
              <p:nvPr/>
            </p:nvSpPr>
            <p:spPr bwMode="auto">
              <a:xfrm>
                <a:off x="5320" y="1386"/>
                <a:ext cx="18" cy="52"/>
              </a:xfrm>
              <a:custGeom>
                <a:avLst/>
                <a:gdLst>
                  <a:gd name="T0" fmla="*/ 0 w 18"/>
                  <a:gd name="T1" fmla="*/ 0 h 52"/>
                  <a:gd name="T2" fmla="*/ 18 w 18"/>
                  <a:gd name="T3" fmla="*/ 22 h 52"/>
                  <a:gd name="T4" fmla="*/ 18 w 18"/>
                  <a:gd name="T5" fmla="*/ 52 h 52"/>
                  <a:gd name="T6" fmla="*/ 0 w 18"/>
                  <a:gd name="T7" fmla="*/ 32 h 52"/>
                  <a:gd name="T8" fmla="*/ 0 w 18"/>
                  <a:gd name="T9" fmla="*/ 0 h 52"/>
                </a:gdLst>
                <a:ahLst/>
                <a:cxnLst>
                  <a:cxn ang="0">
                    <a:pos x="T0" y="T1"/>
                  </a:cxn>
                  <a:cxn ang="0">
                    <a:pos x="T2" y="T3"/>
                  </a:cxn>
                  <a:cxn ang="0">
                    <a:pos x="T4" y="T5"/>
                  </a:cxn>
                  <a:cxn ang="0">
                    <a:pos x="T6" y="T7"/>
                  </a:cxn>
                  <a:cxn ang="0">
                    <a:pos x="T8" y="T9"/>
                  </a:cxn>
                </a:cxnLst>
                <a:rect l="0" t="0" r="r" b="b"/>
                <a:pathLst>
                  <a:path w="18" h="52">
                    <a:moveTo>
                      <a:pt x="0" y="0"/>
                    </a:moveTo>
                    <a:lnTo>
                      <a:pt x="18" y="22"/>
                    </a:lnTo>
                    <a:lnTo>
                      <a:pt x="18" y="5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5" name="Freeform 1333"/>
              <p:cNvSpPr/>
              <p:nvPr/>
            </p:nvSpPr>
            <p:spPr bwMode="auto">
              <a:xfrm>
                <a:off x="5352" y="1424"/>
                <a:ext cx="88" cy="120"/>
              </a:xfrm>
              <a:custGeom>
                <a:avLst/>
                <a:gdLst>
                  <a:gd name="T0" fmla="*/ 88 w 88"/>
                  <a:gd name="T1" fmla="*/ 102 h 120"/>
                  <a:gd name="T2" fmla="*/ 88 w 88"/>
                  <a:gd name="T3" fmla="*/ 120 h 120"/>
                  <a:gd name="T4" fmla="*/ 2 w 88"/>
                  <a:gd name="T5" fmla="*/ 30 h 120"/>
                  <a:gd name="T6" fmla="*/ 2 w 88"/>
                  <a:gd name="T7" fmla="*/ 4 h 120"/>
                  <a:gd name="T8" fmla="*/ 0 w 88"/>
                  <a:gd name="T9" fmla="*/ 0 h 120"/>
                  <a:gd name="T10" fmla="*/ 88 w 88"/>
                  <a:gd name="T11" fmla="*/ 102 h 120"/>
                </a:gdLst>
                <a:ahLst/>
                <a:cxnLst>
                  <a:cxn ang="0">
                    <a:pos x="T0" y="T1"/>
                  </a:cxn>
                  <a:cxn ang="0">
                    <a:pos x="T2" y="T3"/>
                  </a:cxn>
                  <a:cxn ang="0">
                    <a:pos x="T4" y="T5"/>
                  </a:cxn>
                  <a:cxn ang="0">
                    <a:pos x="T6" y="T7"/>
                  </a:cxn>
                  <a:cxn ang="0">
                    <a:pos x="T8" y="T9"/>
                  </a:cxn>
                  <a:cxn ang="0">
                    <a:pos x="T10" y="T11"/>
                  </a:cxn>
                </a:cxnLst>
                <a:rect l="0" t="0" r="r" b="b"/>
                <a:pathLst>
                  <a:path w="88" h="120">
                    <a:moveTo>
                      <a:pt x="88" y="102"/>
                    </a:moveTo>
                    <a:lnTo>
                      <a:pt x="88" y="120"/>
                    </a:lnTo>
                    <a:lnTo>
                      <a:pt x="2" y="30"/>
                    </a:lnTo>
                    <a:lnTo>
                      <a:pt x="2" y="4"/>
                    </a:lnTo>
                    <a:lnTo>
                      <a:pt x="0" y="0"/>
                    </a:lnTo>
                    <a:lnTo>
                      <a:pt x="88" y="102"/>
                    </a:lnTo>
                    <a:close/>
                  </a:path>
                </a:pathLst>
              </a:custGeom>
              <a:grpFill/>
              <a:ln>
                <a:noFill/>
              </a:ln>
            </p:spPr>
            <p:txBody>
              <a:bodyPr vert="horz" wrap="square" lIns="91440" tIns="45720" rIns="91440" bIns="45720" numCol="1" anchor="t" anchorCtr="0" compatLnSpc="1"/>
              <a:lstStyle/>
              <a:p>
                <a:endParaRPr lang="zh-CN" altLang="en-US"/>
              </a:p>
            </p:txBody>
          </p:sp>
          <p:sp>
            <p:nvSpPr>
              <p:cNvPr id="686" name="Freeform 1334"/>
              <p:cNvSpPr/>
              <p:nvPr/>
            </p:nvSpPr>
            <p:spPr bwMode="auto">
              <a:xfrm>
                <a:off x="5456" y="1542"/>
                <a:ext cx="18" cy="36"/>
              </a:xfrm>
              <a:custGeom>
                <a:avLst/>
                <a:gdLst>
                  <a:gd name="T0" fmla="*/ 18 w 18"/>
                  <a:gd name="T1" fmla="*/ 22 h 36"/>
                  <a:gd name="T2" fmla="*/ 18 w 18"/>
                  <a:gd name="T3" fmla="*/ 36 h 36"/>
                  <a:gd name="T4" fmla="*/ 0 w 18"/>
                  <a:gd name="T5" fmla="*/ 18 h 36"/>
                  <a:gd name="T6" fmla="*/ 0 w 18"/>
                  <a:gd name="T7" fmla="*/ 0 h 36"/>
                  <a:gd name="T8" fmla="*/ 18 w 18"/>
                  <a:gd name="T9" fmla="*/ 22 h 36"/>
                </a:gdLst>
                <a:ahLst/>
                <a:cxnLst>
                  <a:cxn ang="0">
                    <a:pos x="T0" y="T1"/>
                  </a:cxn>
                  <a:cxn ang="0">
                    <a:pos x="T2" y="T3"/>
                  </a:cxn>
                  <a:cxn ang="0">
                    <a:pos x="T4" y="T5"/>
                  </a:cxn>
                  <a:cxn ang="0">
                    <a:pos x="T6" y="T7"/>
                  </a:cxn>
                  <a:cxn ang="0">
                    <a:pos x="T8" y="T9"/>
                  </a:cxn>
                </a:cxnLst>
                <a:rect l="0" t="0" r="r" b="b"/>
                <a:pathLst>
                  <a:path w="18" h="36">
                    <a:moveTo>
                      <a:pt x="18" y="22"/>
                    </a:moveTo>
                    <a:lnTo>
                      <a:pt x="18" y="36"/>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687" name="Freeform 1335"/>
              <p:cNvSpPr/>
              <p:nvPr/>
            </p:nvSpPr>
            <p:spPr bwMode="auto">
              <a:xfrm>
                <a:off x="5320" y="1444"/>
                <a:ext cx="52" cy="78"/>
              </a:xfrm>
              <a:custGeom>
                <a:avLst/>
                <a:gdLst>
                  <a:gd name="T0" fmla="*/ 0 w 52"/>
                  <a:gd name="T1" fmla="*/ 0 h 78"/>
                  <a:gd name="T2" fmla="*/ 52 w 52"/>
                  <a:gd name="T3" fmla="*/ 52 h 78"/>
                  <a:gd name="T4" fmla="*/ 52 w 52"/>
                  <a:gd name="T5" fmla="*/ 78 h 78"/>
                  <a:gd name="T6" fmla="*/ 0 w 52"/>
                  <a:gd name="T7" fmla="*/ 30 h 78"/>
                  <a:gd name="T8" fmla="*/ 0 w 52"/>
                  <a:gd name="T9" fmla="*/ 0 h 78"/>
                </a:gdLst>
                <a:ahLst/>
                <a:cxnLst>
                  <a:cxn ang="0">
                    <a:pos x="T0" y="T1"/>
                  </a:cxn>
                  <a:cxn ang="0">
                    <a:pos x="T2" y="T3"/>
                  </a:cxn>
                  <a:cxn ang="0">
                    <a:pos x="T4" y="T5"/>
                  </a:cxn>
                  <a:cxn ang="0">
                    <a:pos x="T6" y="T7"/>
                  </a:cxn>
                  <a:cxn ang="0">
                    <a:pos x="T8" y="T9"/>
                  </a:cxn>
                </a:cxnLst>
                <a:rect l="0" t="0" r="r" b="b"/>
                <a:pathLst>
                  <a:path w="52" h="78">
                    <a:moveTo>
                      <a:pt x="0" y="0"/>
                    </a:moveTo>
                    <a:lnTo>
                      <a:pt x="52" y="52"/>
                    </a:lnTo>
                    <a:lnTo>
                      <a:pt x="52" y="7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8" name="Freeform 1336"/>
              <p:cNvSpPr/>
              <p:nvPr/>
            </p:nvSpPr>
            <p:spPr bwMode="auto">
              <a:xfrm>
                <a:off x="5386" y="1512"/>
                <a:ext cx="14" cy="38"/>
              </a:xfrm>
              <a:custGeom>
                <a:avLst/>
                <a:gdLst>
                  <a:gd name="T0" fmla="*/ 0 w 14"/>
                  <a:gd name="T1" fmla="*/ 0 h 38"/>
                  <a:gd name="T2" fmla="*/ 14 w 14"/>
                  <a:gd name="T3" fmla="*/ 14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4"/>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9" name="Freeform 1337"/>
              <p:cNvSpPr/>
              <p:nvPr/>
            </p:nvSpPr>
            <p:spPr bwMode="auto">
              <a:xfrm>
                <a:off x="5414" y="1542"/>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690" name="Freeform 1338"/>
              <p:cNvSpPr/>
              <p:nvPr/>
            </p:nvSpPr>
            <p:spPr bwMode="auto">
              <a:xfrm>
                <a:off x="5320" y="1500"/>
                <a:ext cx="24" cy="50"/>
              </a:xfrm>
              <a:custGeom>
                <a:avLst/>
                <a:gdLst>
                  <a:gd name="T0" fmla="*/ 24 w 24"/>
                  <a:gd name="T1" fmla="*/ 20 h 50"/>
                  <a:gd name="T2" fmla="*/ 24 w 24"/>
                  <a:gd name="T3" fmla="*/ 50 h 50"/>
                  <a:gd name="T4" fmla="*/ 0 w 24"/>
                  <a:gd name="T5" fmla="*/ 30 h 50"/>
                  <a:gd name="T6" fmla="*/ 0 w 24"/>
                  <a:gd name="T7" fmla="*/ 0 h 50"/>
                  <a:gd name="T8" fmla="*/ 24 w 24"/>
                  <a:gd name="T9" fmla="*/ 20 h 50"/>
                </a:gdLst>
                <a:ahLst/>
                <a:cxnLst>
                  <a:cxn ang="0">
                    <a:pos x="T0" y="T1"/>
                  </a:cxn>
                  <a:cxn ang="0">
                    <a:pos x="T2" y="T3"/>
                  </a:cxn>
                  <a:cxn ang="0">
                    <a:pos x="T4" y="T5"/>
                  </a:cxn>
                  <a:cxn ang="0">
                    <a:pos x="T6" y="T7"/>
                  </a:cxn>
                  <a:cxn ang="0">
                    <a:pos x="T8" y="T9"/>
                  </a:cxn>
                </a:cxnLst>
                <a:rect l="0" t="0" r="r" b="b"/>
                <a:pathLst>
                  <a:path w="24" h="50">
                    <a:moveTo>
                      <a:pt x="24" y="20"/>
                    </a:moveTo>
                    <a:lnTo>
                      <a:pt x="24" y="50"/>
                    </a:lnTo>
                    <a:lnTo>
                      <a:pt x="0" y="30"/>
                    </a:lnTo>
                    <a:lnTo>
                      <a:pt x="0" y="0"/>
                    </a:lnTo>
                    <a:lnTo>
                      <a:pt x="24" y="20"/>
                    </a:lnTo>
                    <a:close/>
                  </a:path>
                </a:pathLst>
              </a:custGeom>
              <a:grpFill/>
              <a:ln>
                <a:noFill/>
              </a:ln>
            </p:spPr>
            <p:txBody>
              <a:bodyPr vert="horz" wrap="square" lIns="91440" tIns="45720" rIns="91440" bIns="45720" numCol="1" anchor="t" anchorCtr="0" compatLnSpc="1"/>
              <a:lstStyle/>
              <a:p>
                <a:endParaRPr lang="zh-CN" altLang="en-US"/>
              </a:p>
            </p:txBody>
          </p:sp>
          <p:sp>
            <p:nvSpPr>
              <p:cNvPr id="691" name="Freeform 1339"/>
              <p:cNvSpPr/>
              <p:nvPr/>
            </p:nvSpPr>
            <p:spPr bwMode="auto">
              <a:xfrm>
                <a:off x="5460" y="1626"/>
                <a:ext cx="14" cy="28"/>
              </a:xfrm>
              <a:custGeom>
                <a:avLst/>
                <a:gdLst>
                  <a:gd name="T0" fmla="*/ 14 w 14"/>
                  <a:gd name="T1" fmla="*/ 12 h 28"/>
                  <a:gd name="T2" fmla="*/ 14 w 14"/>
                  <a:gd name="T3" fmla="*/ 28 h 28"/>
                  <a:gd name="T4" fmla="*/ 0 w 14"/>
                  <a:gd name="T5" fmla="*/ 16 h 28"/>
                  <a:gd name="T6" fmla="*/ 0 w 14"/>
                  <a:gd name="T7" fmla="*/ 0 h 28"/>
                  <a:gd name="T8" fmla="*/ 14 w 14"/>
                  <a:gd name="T9" fmla="*/ 12 h 28"/>
                </a:gdLst>
                <a:ahLst/>
                <a:cxnLst>
                  <a:cxn ang="0">
                    <a:pos x="T0" y="T1"/>
                  </a:cxn>
                  <a:cxn ang="0">
                    <a:pos x="T2" y="T3"/>
                  </a:cxn>
                  <a:cxn ang="0">
                    <a:pos x="T4" y="T5"/>
                  </a:cxn>
                  <a:cxn ang="0">
                    <a:pos x="T6" y="T7"/>
                  </a:cxn>
                  <a:cxn ang="0">
                    <a:pos x="T8" y="T9"/>
                  </a:cxn>
                </a:cxnLst>
                <a:rect l="0" t="0" r="r" b="b"/>
                <a:pathLst>
                  <a:path w="14" h="28">
                    <a:moveTo>
                      <a:pt x="14" y="12"/>
                    </a:moveTo>
                    <a:lnTo>
                      <a:pt x="14" y="28"/>
                    </a:lnTo>
                    <a:lnTo>
                      <a:pt x="0" y="16"/>
                    </a:lnTo>
                    <a:lnTo>
                      <a:pt x="0" y="0"/>
                    </a:lnTo>
                    <a:lnTo>
                      <a:pt x="14" y="12"/>
                    </a:lnTo>
                    <a:close/>
                  </a:path>
                </a:pathLst>
              </a:custGeom>
              <a:grpFill/>
              <a:ln>
                <a:noFill/>
              </a:ln>
            </p:spPr>
            <p:txBody>
              <a:bodyPr vert="horz" wrap="square" lIns="91440" tIns="45720" rIns="91440" bIns="45720" numCol="1" anchor="t" anchorCtr="0" compatLnSpc="1"/>
              <a:lstStyle/>
              <a:p>
                <a:endParaRPr lang="zh-CN" altLang="en-US"/>
              </a:p>
            </p:txBody>
          </p:sp>
          <p:sp>
            <p:nvSpPr>
              <p:cNvPr id="692" name="Freeform 1340"/>
              <p:cNvSpPr/>
              <p:nvPr/>
            </p:nvSpPr>
            <p:spPr bwMode="auto">
              <a:xfrm>
                <a:off x="5320" y="1556"/>
                <a:ext cx="58" cy="70"/>
              </a:xfrm>
              <a:custGeom>
                <a:avLst/>
                <a:gdLst>
                  <a:gd name="T0" fmla="*/ 0 w 58"/>
                  <a:gd name="T1" fmla="*/ 0 h 70"/>
                  <a:gd name="T2" fmla="*/ 58 w 58"/>
                  <a:gd name="T3" fmla="*/ 46 h 70"/>
                  <a:gd name="T4" fmla="*/ 58 w 58"/>
                  <a:gd name="T5" fmla="*/ 70 h 70"/>
                  <a:gd name="T6" fmla="*/ 0 w 58"/>
                  <a:gd name="T7" fmla="*/ 30 h 70"/>
                  <a:gd name="T8" fmla="*/ 0 w 58"/>
                  <a:gd name="T9" fmla="*/ 0 h 70"/>
                </a:gdLst>
                <a:ahLst/>
                <a:cxnLst>
                  <a:cxn ang="0">
                    <a:pos x="T0" y="T1"/>
                  </a:cxn>
                  <a:cxn ang="0">
                    <a:pos x="T2" y="T3"/>
                  </a:cxn>
                  <a:cxn ang="0">
                    <a:pos x="T4" y="T5"/>
                  </a:cxn>
                  <a:cxn ang="0">
                    <a:pos x="T6" y="T7"/>
                  </a:cxn>
                  <a:cxn ang="0">
                    <a:pos x="T8" y="T9"/>
                  </a:cxn>
                </a:cxnLst>
                <a:rect l="0" t="0" r="r" b="b"/>
                <a:pathLst>
                  <a:path w="58" h="70">
                    <a:moveTo>
                      <a:pt x="0" y="0"/>
                    </a:moveTo>
                    <a:lnTo>
                      <a:pt x="58" y="46"/>
                    </a:lnTo>
                    <a:lnTo>
                      <a:pt x="58" y="7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3" name="Freeform 1341"/>
              <p:cNvSpPr/>
              <p:nvPr/>
            </p:nvSpPr>
            <p:spPr bwMode="auto">
              <a:xfrm>
                <a:off x="5392" y="1612"/>
                <a:ext cx="18" cy="36"/>
              </a:xfrm>
              <a:custGeom>
                <a:avLst/>
                <a:gdLst>
                  <a:gd name="T0" fmla="*/ 0 w 18"/>
                  <a:gd name="T1" fmla="*/ 0 h 36"/>
                  <a:gd name="T2" fmla="*/ 18 w 18"/>
                  <a:gd name="T3" fmla="*/ 14 h 36"/>
                  <a:gd name="T4" fmla="*/ 18 w 18"/>
                  <a:gd name="T5" fmla="*/ 36 h 36"/>
                  <a:gd name="T6" fmla="*/ 2 w 18"/>
                  <a:gd name="T7" fmla="*/ 24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4"/>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4" name="Freeform 1342"/>
              <p:cNvSpPr/>
              <p:nvPr/>
            </p:nvSpPr>
            <p:spPr bwMode="auto">
              <a:xfrm>
                <a:off x="5426" y="1638"/>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695" name="Freeform 1343"/>
              <p:cNvSpPr/>
              <p:nvPr/>
            </p:nvSpPr>
            <p:spPr bwMode="auto">
              <a:xfrm>
                <a:off x="5320" y="1612"/>
                <a:ext cx="18" cy="42"/>
              </a:xfrm>
              <a:custGeom>
                <a:avLst/>
                <a:gdLst>
                  <a:gd name="T0" fmla="*/ 0 w 18"/>
                  <a:gd name="T1" fmla="*/ 0 h 42"/>
                  <a:gd name="T2" fmla="*/ 18 w 18"/>
                  <a:gd name="T3" fmla="*/ 12 h 42"/>
                  <a:gd name="T4" fmla="*/ 18 w 18"/>
                  <a:gd name="T5" fmla="*/ 42 h 42"/>
                  <a:gd name="T6" fmla="*/ 0 w 18"/>
                  <a:gd name="T7" fmla="*/ 30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6" name="Freeform 1344"/>
              <p:cNvSpPr/>
              <p:nvPr/>
            </p:nvSpPr>
            <p:spPr bwMode="auto">
              <a:xfrm>
                <a:off x="5354" y="1634"/>
                <a:ext cx="18" cy="36"/>
              </a:xfrm>
              <a:custGeom>
                <a:avLst/>
                <a:gdLst>
                  <a:gd name="T0" fmla="*/ 18 w 18"/>
                  <a:gd name="T1" fmla="*/ 10 h 36"/>
                  <a:gd name="T2" fmla="*/ 18 w 18"/>
                  <a:gd name="T3" fmla="*/ 36 h 36"/>
                  <a:gd name="T4" fmla="*/ 0 w 18"/>
                  <a:gd name="T5" fmla="*/ 28 h 36"/>
                  <a:gd name="T6" fmla="*/ 0 w 18"/>
                  <a:gd name="T7" fmla="*/ 0 h 36"/>
                  <a:gd name="T8" fmla="*/ 18 w 18"/>
                  <a:gd name="T9" fmla="*/ 10 h 36"/>
                </a:gdLst>
                <a:ahLst/>
                <a:cxnLst>
                  <a:cxn ang="0">
                    <a:pos x="T0" y="T1"/>
                  </a:cxn>
                  <a:cxn ang="0">
                    <a:pos x="T2" y="T3"/>
                  </a:cxn>
                  <a:cxn ang="0">
                    <a:pos x="T4" y="T5"/>
                  </a:cxn>
                  <a:cxn ang="0">
                    <a:pos x="T6" y="T7"/>
                  </a:cxn>
                  <a:cxn ang="0">
                    <a:pos x="T8" y="T9"/>
                  </a:cxn>
                </a:cxnLst>
                <a:rect l="0" t="0" r="r" b="b"/>
                <a:pathLst>
                  <a:path w="18" h="36">
                    <a:moveTo>
                      <a:pt x="18" y="10"/>
                    </a:moveTo>
                    <a:lnTo>
                      <a:pt x="18" y="36"/>
                    </a:lnTo>
                    <a:lnTo>
                      <a:pt x="0" y="28"/>
                    </a:lnTo>
                    <a:lnTo>
                      <a:pt x="0" y="0"/>
                    </a:lnTo>
                    <a:lnTo>
                      <a:pt x="18" y="10"/>
                    </a:lnTo>
                    <a:close/>
                  </a:path>
                </a:pathLst>
              </a:custGeom>
              <a:grpFill/>
              <a:ln>
                <a:noFill/>
              </a:ln>
            </p:spPr>
            <p:txBody>
              <a:bodyPr vert="horz" wrap="square" lIns="91440" tIns="45720" rIns="91440" bIns="45720" numCol="1" anchor="t" anchorCtr="0" compatLnSpc="1"/>
              <a:lstStyle/>
              <a:p>
                <a:endParaRPr lang="zh-CN" altLang="en-US"/>
              </a:p>
            </p:txBody>
          </p:sp>
          <p:sp>
            <p:nvSpPr>
              <p:cNvPr id="697" name="Freeform 1345"/>
              <p:cNvSpPr/>
              <p:nvPr/>
            </p:nvSpPr>
            <p:spPr bwMode="auto">
              <a:xfrm>
                <a:off x="5386" y="1654"/>
                <a:ext cx="50" cy="52"/>
              </a:xfrm>
              <a:custGeom>
                <a:avLst/>
                <a:gdLst>
                  <a:gd name="T0" fmla="*/ 50 w 50"/>
                  <a:gd name="T1" fmla="*/ 34 h 52"/>
                  <a:gd name="T2" fmla="*/ 50 w 50"/>
                  <a:gd name="T3" fmla="*/ 52 h 52"/>
                  <a:gd name="T4" fmla="*/ 0 w 50"/>
                  <a:gd name="T5" fmla="*/ 26 h 52"/>
                  <a:gd name="T6" fmla="*/ 0 w 50"/>
                  <a:gd name="T7" fmla="*/ 0 h 52"/>
                  <a:gd name="T8" fmla="*/ 50 w 50"/>
                  <a:gd name="T9" fmla="*/ 34 h 52"/>
                </a:gdLst>
                <a:ahLst/>
                <a:cxnLst>
                  <a:cxn ang="0">
                    <a:pos x="T0" y="T1"/>
                  </a:cxn>
                  <a:cxn ang="0">
                    <a:pos x="T2" y="T3"/>
                  </a:cxn>
                  <a:cxn ang="0">
                    <a:pos x="T4" y="T5"/>
                  </a:cxn>
                  <a:cxn ang="0">
                    <a:pos x="T6" y="T7"/>
                  </a:cxn>
                  <a:cxn ang="0">
                    <a:pos x="T8" y="T9"/>
                  </a:cxn>
                </a:cxnLst>
                <a:rect l="0" t="0" r="r" b="b"/>
                <a:pathLst>
                  <a:path w="50" h="52">
                    <a:moveTo>
                      <a:pt x="50" y="34"/>
                    </a:moveTo>
                    <a:lnTo>
                      <a:pt x="50" y="52"/>
                    </a:lnTo>
                    <a:lnTo>
                      <a:pt x="0" y="26"/>
                    </a:lnTo>
                    <a:lnTo>
                      <a:pt x="0" y="0"/>
                    </a:lnTo>
                    <a:lnTo>
                      <a:pt x="50" y="34"/>
                    </a:lnTo>
                    <a:close/>
                  </a:path>
                </a:pathLst>
              </a:custGeom>
              <a:grpFill/>
              <a:ln>
                <a:noFill/>
              </a:ln>
            </p:spPr>
            <p:txBody>
              <a:bodyPr vert="horz" wrap="square" lIns="91440" tIns="45720" rIns="91440" bIns="45720" numCol="1" anchor="t" anchorCtr="0" compatLnSpc="1"/>
              <a:lstStyle/>
              <a:p>
                <a:endParaRPr lang="zh-CN" altLang="en-US"/>
              </a:p>
            </p:txBody>
          </p:sp>
          <p:sp>
            <p:nvSpPr>
              <p:cNvPr id="698" name="Freeform 1346"/>
              <p:cNvSpPr/>
              <p:nvPr/>
            </p:nvSpPr>
            <p:spPr bwMode="auto">
              <a:xfrm>
                <a:off x="5452" y="1696"/>
                <a:ext cx="22" cy="30"/>
              </a:xfrm>
              <a:custGeom>
                <a:avLst/>
                <a:gdLst>
                  <a:gd name="T0" fmla="*/ 22 w 22"/>
                  <a:gd name="T1" fmla="*/ 16 h 30"/>
                  <a:gd name="T2" fmla="*/ 22 w 22"/>
                  <a:gd name="T3" fmla="*/ 30 h 30"/>
                  <a:gd name="T4" fmla="*/ 0 w 22"/>
                  <a:gd name="T5" fmla="*/ 18 h 30"/>
                  <a:gd name="T6" fmla="*/ 0 w 22"/>
                  <a:gd name="T7" fmla="*/ 0 h 30"/>
                  <a:gd name="T8" fmla="*/ 22 w 22"/>
                  <a:gd name="T9" fmla="*/ 16 h 30"/>
                </a:gdLst>
                <a:ahLst/>
                <a:cxnLst>
                  <a:cxn ang="0">
                    <a:pos x="T0" y="T1"/>
                  </a:cxn>
                  <a:cxn ang="0">
                    <a:pos x="T2" y="T3"/>
                  </a:cxn>
                  <a:cxn ang="0">
                    <a:pos x="T4" y="T5"/>
                  </a:cxn>
                  <a:cxn ang="0">
                    <a:pos x="T6" y="T7"/>
                  </a:cxn>
                  <a:cxn ang="0">
                    <a:pos x="T8" y="T9"/>
                  </a:cxn>
                </a:cxnLst>
                <a:rect l="0" t="0" r="r" b="b"/>
                <a:pathLst>
                  <a:path w="22" h="30">
                    <a:moveTo>
                      <a:pt x="22" y="16"/>
                    </a:moveTo>
                    <a:lnTo>
                      <a:pt x="22" y="30"/>
                    </a:lnTo>
                    <a:lnTo>
                      <a:pt x="0" y="18"/>
                    </a:lnTo>
                    <a:lnTo>
                      <a:pt x="0" y="0"/>
                    </a:lnTo>
                    <a:lnTo>
                      <a:pt x="22" y="16"/>
                    </a:lnTo>
                    <a:close/>
                  </a:path>
                </a:pathLst>
              </a:custGeom>
              <a:grpFill/>
              <a:ln>
                <a:noFill/>
              </a:ln>
            </p:spPr>
            <p:txBody>
              <a:bodyPr vert="horz" wrap="square" lIns="91440" tIns="45720" rIns="91440" bIns="45720" numCol="1" anchor="t" anchorCtr="0" compatLnSpc="1"/>
              <a:lstStyle/>
              <a:p>
                <a:endParaRPr lang="zh-CN" altLang="en-US"/>
              </a:p>
            </p:txBody>
          </p:sp>
          <p:sp>
            <p:nvSpPr>
              <p:cNvPr id="699" name="Freeform 1347"/>
              <p:cNvSpPr/>
              <p:nvPr/>
            </p:nvSpPr>
            <p:spPr bwMode="auto">
              <a:xfrm>
                <a:off x="5320" y="1668"/>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0" name="Freeform 1348"/>
              <p:cNvSpPr/>
              <p:nvPr/>
            </p:nvSpPr>
            <p:spPr bwMode="auto">
              <a:xfrm>
                <a:off x="5366" y="1692"/>
                <a:ext cx="32" cy="40"/>
              </a:xfrm>
              <a:custGeom>
                <a:avLst/>
                <a:gdLst>
                  <a:gd name="T0" fmla="*/ 0 w 32"/>
                  <a:gd name="T1" fmla="*/ 0 h 40"/>
                  <a:gd name="T2" fmla="*/ 32 w 32"/>
                  <a:gd name="T3" fmla="*/ 16 h 40"/>
                  <a:gd name="T4" fmla="*/ 32 w 32"/>
                  <a:gd name="T5" fmla="*/ 40 h 40"/>
                  <a:gd name="T6" fmla="*/ 0 w 32"/>
                  <a:gd name="T7" fmla="*/ 26 h 40"/>
                  <a:gd name="T8" fmla="*/ 0 w 32"/>
                  <a:gd name="T9" fmla="*/ 0 h 40"/>
                </a:gdLst>
                <a:ahLst/>
                <a:cxnLst>
                  <a:cxn ang="0">
                    <a:pos x="T0" y="T1"/>
                  </a:cxn>
                  <a:cxn ang="0">
                    <a:pos x="T2" y="T3"/>
                  </a:cxn>
                  <a:cxn ang="0">
                    <a:pos x="T4" y="T5"/>
                  </a:cxn>
                  <a:cxn ang="0">
                    <a:pos x="T6" y="T7"/>
                  </a:cxn>
                  <a:cxn ang="0">
                    <a:pos x="T8" y="T9"/>
                  </a:cxn>
                </a:cxnLst>
                <a:rect l="0" t="0" r="r" b="b"/>
                <a:pathLst>
                  <a:path w="32" h="40">
                    <a:moveTo>
                      <a:pt x="0" y="0"/>
                    </a:moveTo>
                    <a:lnTo>
                      <a:pt x="32" y="16"/>
                    </a:lnTo>
                    <a:lnTo>
                      <a:pt x="32" y="40"/>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1" name="Freeform 1349"/>
              <p:cNvSpPr/>
              <p:nvPr/>
            </p:nvSpPr>
            <p:spPr bwMode="auto">
              <a:xfrm>
                <a:off x="5414" y="1716"/>
                <a:ext cx="60" cy="46"/>
              </a:xfrm>
              <a:custGeom>
                <a:avLst/>
                <a:gdLst>
                  <a:gd name="T0" fmla="*/ 60 w 60"/>
                  <a:gd name="T1" fmla="*/ 32 h 46"/>
                  <a:gd name="T2" fmla="*/ 60 w 60"/>
                  <a:gd name="T3" fmla="*/ 46 h 46"/>
                  <a:gd name="T4" fmla="*/ 0 w 60"/>
                  <a:gd name="T5" fmla="*/ 22 h 46"/>
                  <a:gd name="T6" fmla="*/ 0 w 60"/>
                  <a:gd name="T7" fmla="*/ 0 h 46"/>
                  <a:gd name="T8" fmla="*/ 60 w 60"/>
                  <a:gd name="T9" fmla="*/ 32 h 46"/>
                </a:gdLst>
                <a:ahLst/>
                <a:cxnLst>
                  <a:cxn ang="0">
                    <a:pos x="T0" y="T1"/>
                  </a:cxn>
                  <a:cxn ang="0">
                    <a:pos x="T2" y="T3"/>
                  </a:cxn>
                  <a:cxn ang="0">
                    <a:pos x="T4" y="T5"/>
                  </a:cxn>
                  <a:cxn ang="0">
                    <a:pos x="T6" y="T7"/>
                  </a:cxn>
                  <a:cxn ang="0">
                    <a:pos x="T8" y="T9"/>
                  </a:cxn>
                </a:cxnLst>
                <a:rect l="0" t="0" r="r" b="b"/>
                <a:pathLst>
                  <a:path w="60" h="46">
                    <a:moveTo>
                      <a:pt x="60" y="32"/>
                    </a:moveTo>
                    <a:lnTo>
                      <a:pt x="60" y="46"/>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702" name="Freeform 1350"/>
              <p:cNvSpPr/>
              <p:nvPr/>
            </p:nvSpPr>
            <p:spPr bwMode="auto">
              <a:xfrm>
                <a:off x="5320" y="1724"/>
                <a:ext cx="58" cy="48"/>
              </a:xfrm>
              <a:custGeom>
                <a:avLst/>
                <a:gdLst>
                  <a:gd name="T0" fmla="*/ 0 w 58"/>
                  <a:gd name="T1" fmla="*/ 0 h 48"/>
                  <a:gd name="T2" fmla="*/ 58 w 58"/>
                  <a:gd name="T3" fmla="*/ 22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2"/>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3" name="Freeform 1351"/>
              <p:cNvSpPr/>
              <p:nvPr/>
            </p:nvSpPr>
            <p:spPr bwMode="auto">
              <a:xfrm>
                <a:off x="5394" y="1752"/>
                <a:ext cx="42" cy="36"/>
              </a:xfrm>
              <a:custGeom>
                <a:avLst/>
                <a:gdLst>
                  <a:gd name="T0" fmla="*/ 42 w 42"/>
                  <a:gd name="T1" fmla="*/ 16 h 36"/>
                  <a:gd name="T2" fmla="*/ 42 w 42"/>
                  <a:gd name="T3" fmla="*/ 36 h 36"/>
                  <a:gd name="T4" fmla="*/ 0 w 42"/>
                  <a:gd name="T5" fmla="*/ 24 h 36"/>
                  <a:gd name="T6" fmla="*/ 0 w 42"/>
                  <a:gd name="T7" fmla="*/ 0 h 36"/>
                  <a:gd name="T8" fmla="*/ 42 w 42"/>
                  <a:gd name="T9" fmla="*/ 16 h 36"/>
                </a:gdLst>
                <a:ahLst/>
                <a:cxnLst>
                  <a:cxn ang="0">
                    <a:pos x="T0" y="T1"/>
                  </a:cxn>
                  <a:cxn ang="0">
                    <a:pos x="T2" y="T3"/>
                  </a:cxn>
                  <a:cxn ang="0">
                    <a:pos x="T4" y="T5"/>
                  </a:cxn>
                  <a:cxn ang="0">
                    <a:pos x="T6" y="T7"/>
                  </a:cxn>
                  <a:cxn ang="0">
                    <a:pos x="T8" y="T9"/>
                  </a:cxn>
                </a:cxnLst>
                <a:rect l="0" t="0" r="r" b="b"/>
                <a:pathLst>
                  <a:path w="42" h="36">
                    <a:moveTo>
                      <a:pt x="42" y="16"/>
                    </a:moveTo>
                    <a:lnTo>
                      <a:pt x="42" y="36"/>
                    </a:lnTo>
                    <a:lnTo>
                      <a:pt x="0" y="24"/>
                    </a:lnTo>
                    <a:lnTo>
                      <a:pt x="0" y="0"/>
                    </a:lnTo>
                    <a:lnTo>
                      <a:pt x="42" y="16"/>
                    </a:lnTo>
                    <a:close/>
                  </a:path>
                </a:pathLst>
              </a:custGeom>
              <a:grpFill/>
              <a:ln>
                <a:noFill/>
              </a:ln>
            </p:spPr>
            <p:txBody>
              <a:bodyPr vert="horz" wrap="square" lIns="91440" tIns="45720" rIns="91440" bIns="45720" numCol="1" anchor="t" anchorCtr="0" compatLnSpc="1"/>
              <a:lstStyle/>
              <a:p>
                <a:endParaRPr lang="zh-CN" altLang="en-US"/>
              </a:p>
            </p:txBody>
          </p:sp>
          <p:sp>
            <p:nvSpPr>
              <p:cNvPr id="704" name="Freeform 1352"/>
              <p:cNvSpPr/>
              <p:nvPr/>
            </p:nvSpPr>
            <p:spPr bwMode="auto">
              <a:xfrm>
                <a:off x="5452" y="1774"/>
                <a:ext cx="22" cy="24"/>
              </a:xfrm>
              <a:custGeom>
                <a:avLst/>
                <a:gdLst>
                  <a:gd name="T0" fmla="*/ 22 w 22"/>
                  <a:gd name="T1" fmla="*/ 10 h 24"/>
                  <a:gd name="T2" fmla="*/ 22 w 22"/>
                  <a:gd name="T3" fmla="*/ 24 h 24"/>
                  <a:gd name="T4" fmla="*/ 0 w 22"/>
                  <a:gd name="T5" fmla="*/ 18 h 24"/>
                  <a:gd name="T6" fmla="*/ 0 w 22"/>
                  <a:gd name="T7" fmla="*/ 0 h 24"/>
                  <a:gd name="T8" fmla="*/ 22 w 22"/>
                  <a:gd name="T9" fmla="*/ 10 h 24"/>
                </a:gdLst>
                <a:ahLst/>
                <a:cxnLst>
                  <a:cxn ang="0">
                    <a:pos x="T0" y="T1"/>
                  </a:cxn>
                  <a:cxn ang="0">
                    <a:pos x="T2" y="T3"/>
                  </a:cxn>
                  <a:cxn ang="0">
                    <a:pos x="T4" y="T5"/>
                  </a:cxn>
                  <a:cxn ang="0">
                    <a:pos x="T6" y="T7"/>
                  </a:cxn>
                  <a:cxn ang="0">
                    <a:pos x="T8" y="T9"/>
                  </a:cxn>
                </a:cxnLst>
                <a:rect l="0" t="0" r="r" b="b"/>
                <a:pathLst>
                  <a:path w="22" h="24">
                    <a:moveTo>
                      <a:pt x="22" y="10"/>
                    </a:moveTo>
                    <a:lnTo>
                      <a:pt x="22" y="24"/>
                    </a:lnTo>
                    <a:lnTo>
                      <a:pt x="0" y="18"/>
                    </a:lnTo>
                    <a:lnTo>
                      <a:pt x="0" y="0"/>
                    </a:lnTo>
                    <a:lnTo>
                      <a:pt x="22" y="10"/>
                    </a:lnTo>
                    <a:close/>
                  </a:path>
                </a:pathLst>
              </a:custGeom>
              <a:grpFill/>
              <a:ln>
                <a:noFill/>
              </a:ln>
            </p:spPr>
            <p:txBody>
              <a:bodyPr vert="horz" wrap="square" lIns="91440" tIns="45720" rIns="91440" bIns="45720" numCol="1" anchor="t" anchorCtr="0" compatLnSpc="1"/>
              <a:lstStyle/>
              <a:p>
                <a:endParaRPr lang="zh-CN" altLang="en-US"/>
              </a:p>
            </p:txBody>
          </p:sp>
          <p:sp>
            <p:nvSpPr>
              <p:cNvPr id="705" name="Freeform 1353"/>
              <p:cNvSpPr/>
              <p:nvPr/>
            </p:nvSpPr>
            <p:spPr bwMode="auto">
              <a:xfrm>
                <a:off x="5320" y="1780"/>
                <a:ext cx="24" cy="36"/>
              </a:xfrm>
              <a:custGeom>
                <a:avLst/>
                <a:gdLst>
                  <a:gd name="T0" fmla="*/ 0 w 24"/>
                  <a:gd name="T1" fmla="*/ 0 h 36"/>
                  <a:gd name="T2" fmla="*/ 24 w 24"/>
                  <a:gd name="T3" fmla="*/ 6 h 36"/>
                  <a:gd name="T4" fmla="*/ 24 w 24"/>
                  <a:gd name="T5" fmla="*/ 36 h 36"/>
                  <a:gd name="T6" fmla="*/ 0 w 24"/>
                  <a:gd name="T7" fmla="*/ 32 h 36"/>
                  <a:gd name="T8" fmla="*/ 0 w 24"/>
                  <a:gd name="T9" fmla="*/ 0 h 36"/>
                </a:gdLst>
                <a:ahLst/>
                <a:cxnLst>
                  <a:cxn ang="0">
                    <a:pos x="T0" y="T1"/>
                  </a:cxn>
                  <a:cxn ang="0">
                    <a:pos x="T2" y="T3"/>
                  </a:cxn>
                  <a:cxn ang="0">
                    <a:pos x="T4" y="T5"/>
                  </a:cxn>
                  <a:cxn ang="0">
                    <a:pos x="T6" y="T7"/>
                  </a:cxn>
                  <a:cxn ang="0">
                    <a:pos x="T8" y="T9"/>
                  </a:cxn>
                </a:cxnLst>
                <a:rect l="0" t="0" r="r" b="b"/>
                <a:pathLst>
                  <a:path w="24" h="36">
                    <a:moveTo>
                      <a:pt x="0" y="0"/>
                    </a:moveTo>
                    <a:lnTo>
                      <a:pt x="24" y="6"/>
                    </a:lnTo>
                    <a:lnTo>
                      <a:pt x="24" y="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6" name="Freeform 1354"/>
              <p:cNvSpPr/>
              <p:nvPr/>
            </p:nvSpPr>
            <p:spPr bwMode="auto">
              <a:xfrm>
                <a:off x="5358" y="1790"/>
                <a:ext cx="36" cy="32"/>
              </a:xfrm>
              <a:custGeom>
                <a:avLst/>
                <a:gdLst>
                  <a:gd name="T0" fmla="*/ 36 w 36"/>
                  <a:gd name="T1" fmla="*/ 8 h 32"/>
                  <a:gd name="T2" fmla="*/ 36 w 36"/>
                  <a:gd name="T3" fmla="*/ 32 h 32"/>
                  <a:gd name="T4" fmla="*/ 0 w 36"/>
                  <a:gd name="T5" fmla="*/ 28 h 32"/>
                  <a:gd name="T6" fmla="*/ 0 w 36"/>
                  <a:gd name="T7" fmla="*/ 0 h 32"/>
                  <a:gd name="T8" fmla="*/ 36 w 36"/>
                  <a:gd name="T9" fmla="*/ 8 h 32"/>
                </a:gdLst>
                <a:ahLst/>
                <a:cxnLst>
                  <a:cxn ang="0">
                    <a:pos x="T0" y="T1"/>
                  </a:cxn>
                  <a:cxn ang="0">
                    <a:pos x="T2" y="T3"/>
                  </a:cxn>
                  <a:cxn ang="0">
                    <a:pos x="T4" y="T5"/>
                  </a:cxn>
                  <a:cxn ang="0">
                    <a:pos x="T6" y="T7"/>
                  </a:cxn>
                  <a:cxn ang="0">
                    <a:pos x="T8" y="T9"/>
                  </a:cxn>
                </a:cxnLst>
                <a:rect l="0" t="0" r="r" b="b"/>
                <a:pathLst>
                  <a:path w="36" h="32">
                    <a:moveTo>
                      <a:pt x="36" y="8"/>
                    </a:moveTo>
                    <a:lnTo>
                      <a:pt x="36" y="32"/>
                    </a:lnTo>
                    <a:lnTo>
                      <a:pt x="0" y="28"/>
                    </a:lnTo>
                    <a:lnTo>
                      <a:pt x="0" y="0"/>
                    </a:lnTo>
                    <a:lnTo>
                      <a:pt x="36" y="8"/>
                    </a:lnTo>
                    <a:close/>
                  </a:path>
                </a:pathLst>
              </a:custGeom>
              <a:grpFill/>
              <a:ln>
                <a:noFill/>
              </a:ln>
            </p:spPr>
            <p:txBody>
              <a:bodyPr vert="horz" wrap="square" lIns="91440" tIns="45720" rIns="91440" bIns="45720" numCol="1" anchor="t" anchorCtr="0" compatLnSpc="1"/>
              <a:lstStyle/>
              <a:p>
                <a:endParaRPr lang="zh-CN" altLang="en-US"/>
              </a:p>
            </p:txBody>
          </p:sp>
          <p:sp>
            <p:nvSpPr>
              <p:cNvPr id="707" name="Freeform 1355"/>
              <p:cNvSpPr/>
              <p:nvPr/>
            </p:nvSpPr>
            <p:spPr bwMode="auto">
              <a:xfrm>
                <a:off x="5408" y="1802"/>
                <a:ext cx="20" cy="26"/>
              </a:xfrm>
              <a:custGeom>
                <a:avLst/>
                <a:gdLst>
                  <a:gd name="T0" fmla="*/ 0 w 20"/>
                  <a:gd name="T1" fmla="*/ 0 h 26"/>
                  <a:gd name="T2" fmla="*/ 20 w 20"/>
                  <a:gd name="T3" fmla="*/ 6 h 26"/>
                  <a:gd name="T4" fmla="*/ 20 w 20"/>
                  <a:gd name="T5" fmla="*/ 26 h 26"/>
                  <a:gd name="T6" fmla="*/ 0 w 20"/>
                  <a:gd name="T7" fmla="*/ 22 h 26"/>
                  <a:gd name="T8" fmla="*/ 0 w 20"/>
                  <a:gd name="T9" fmla="*/ 0 h 26"/>
                </a:gdLst>
                <a:ahLst/>
                <a:cxnLst>
                  <a:cxn ang="0">
                    <a:pos x="T0" y="T1"/>
                  </a:cxn>
                  <a:cxn ang="0">
                    <a:pos x="T2" y="T3"/>
                  </a:cxn>
                  <a:cxn ang="0">
                    <a:pos x="T4" y="T5"/>
                  </a:cxn>
                  <a:cxn ang="0">
                    <a:pos x="T6" y="T7"/>
                  </a:cxn>
                  <a:cxn ang="0">
                    <a:pos x="T8" y="T9"/>
                  </a:cxn>
                </a:cxnLst>
                <a:rect l="0" t="0" r="r" b="b"/>
                <a:pathLst>
                  <a:path w="20" h="26">
                    <a:moveTo>
                      <a:pt x="0" y="0"/>
                    </a:moveTo>
                    <a:lnTo>
                      <a:pt x="20" y="6"/>
                    </a:lnTo>
                    <a:lnTo>
                      <a:pt x="20" y="26"/>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8" name="Freeform 1356"/>
              <p:cNvSpPr/>
              <p:nvPr/>
            </p:nvSpPr>
            <p:spPr bwMode="auto">
              <a:xfrm>
                <a:off x="5442" y="1812"/>
                <a:ext cx="32" cy="22"/>
              </a:xfrm>
              <a:custGeom>
                <a:avLst/>
                <a:gdLst>
                  <a:gd name="T0" fmla="*/ 32 w 32"/>
                  <a:gd name="T1" fmla="*/ 8 h 22"/>
                  <a:gd name="T2" fmla="*/ 32 w 32"/>
                  <a:gd name="T3" fmla="*/ 22 h 22"/>
                  <a:gd name="T4" fmla="*/ 0 w 32"/>
                  <a:gd name="T5" fmla="*/ 18 h 22"/>
                  <a:gd name="T6" fmla="*/ 0 w 32"/>
                  <a:gd name="T7" fmla="*/ 0 h 22"/>
                  <a:gd name="T8" fmla="*/ 10 w 32"/>
                  <a:gd name="T9" fmla="*/ 2 h 22"/>
                  <a:gd name="T10" fmla="*/ 32 w 32"/>
                  <a:gd name="T11" fmla="*/ 8 h 22"/>
                </a:gdLst>
                <a:ahLst/>
                <a:cxnLst>
                  <a:cxn ang="0">
                    <a:pos x="T0" y="T1"/>
                  </a:cxn>
                  <a:cxn ang="0">
                    <a:pos x="T2" y="T3"/>
                  </a:cxn>
                  <a:cxn ang="0">
                    <a:pos x="T4" y="T5"/>
                  </a:cxn>
                  <a:cxn ang="0">
                    <a:pos x="T6" y="T7"/>
                  </a:cxn>
                  <a:cxn ang="0">
                    <a:pos x="T8" y="T9"/>
                  </a:cxn>
                  <a:cxn ang="0">
                    <a:pos x="T10" y="T11"/>
                  </a:cxn>
                </a:cxnLst>
                <a:rect l="0" t="0" r="r" b="b"/>
                <a:pathLst>
                  <a:path w="32" h="22">
                    <a:moveTo>
                      <a:pt x="32" y="8"/>
                    </a:moveTo>
                    <a:lnTo>
                      <a:pt x="32" y="22"/>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709" name="Freeform 1357"/>
              <p:cNvSpPr/>
              <p:nvPr/>
            </p:nvSpPr>
            <p:spPr bwMode="auto">
              <a:xfrm>
                <a:off x="5320" y="1836"/>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0" name="Freeform 1358"/>
              <p:cNvSpPr/>
              <p:nvPr/>
            </p:nvSpPr>
            <p:spPr bwMode="auto">
              <a:xfrm>
                <a:off x="5390" y="1846"/>
                <a:ext cx="18" cy="26"/>
              </a:xfrm>
              <a:custGeom>
                <a:avLst/>
                <a:gdLst>
                  <a:gd name="T0" fmla="*/ 0 w 18"/>
                  <a:gd name="T1" fmla="*/ 0 h 26"/>
                  <a:gd name="T2" fmla="*/ 18 w 18"/>
                  <a:gd name="T3" fmla="*/ 2 h 26"/>
                  <a:gd name="T4" fmla="*/ 18 w 18"/>
                  <a:gd name="T5" fmla="*/ 26 h 26"/>
                  <a:gd name="T6" fmla="*/ 0 w 18"/>
                  <a:gd name="T7" fmla="*/ 24 h 26"/>
                  <a:gd name="T8" fmla="*/ 0 w 18"/>
                  <a:gd name="T9" fmla="*/ 0 h 26"/>
                </a:gdLst>
                <a:ahLst/>
                <a:cxnLst>
                  <a:cxn ang="0">
                    <a:pos x="T0" y="T1"/>
                  </a:cxn>
                  <a:cxn ang="0">
                    <a:pos x="T2" y="T3"/>
                  </a:cxn>
                  <a:cxn ang="0">
                    <a:pos x="T4" y="T5"/>
                  </a:cxn>
                  <a:cxn ang="0">
                    <a:pos x="T6" y="T7"/>
                  </a:cxn>
                  <a:cxn ang="0">
                    <a:pos x="T8" y="T9"/>
                  </a:cxn>
                </a:cxnLst>
                <a:rect l="0" t="0" r="r" b="b"/>
                <a:pathLst>
                  <a:path w="18" h="26">
                    <a:moveTo>
                      <a:pt x="0" y="0"/>
                    </a:moveTo>
                    <a:lnTo>
                      <a:pt x="18" y="2"/>
                    </a:lnTo>
                    <a:lnTo>
                      <a:pt x="18" y="2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1" name="Freeform 1359"/>
              <p:cNvSpPr/>
              <p:nvPr/>
            </p:nvSpPr>
            <p:spPr bwMode="auto">
              <a:xfrm>
                <a:off x="5424" y="1850"/>
                <a:ext cx="50" cy="24"/>
              </a:xfrm>
              <a:custGeom>
                <a:avLst/>
                <a:gdLst>
                  <a:gd name="T0" fmla="*/ 50 w 50"/>
                  <a:gd name="T1" fmla="*/ 8 h 24"/>
                  <a:gd name="T2" fmla="*/ 50 w 50"/>
                  <a:gd name="T3" fmla="*/ 24 h 24"/>
                  <a:gd name="T4" fmla="*/ 0 w 50"/>
                  <a:gd name="T5" fmla="*/ 22 h 24"/>
                  <a:gd name="T6" fmla="*/ 0 w 50"/>
                  <a:gd name="T7" fmla="*/ 0 h 24"/>
                  <a:gd name="T8" fmla="*/ 50 w 50"/>
                  <a:gd name="T9" fmla="*/ 8 h 24"/>
                </a:gdLst>
                <a:ahLst/>
                <a:cxnLst>
                  <a:cxn ang="0">
                    <a:pos x="T0" y="T1"/>
                  </a:cxn>
                  <a:cxn ang="0">
                    <a:pos x="T2" y="T3"/>
                  </a:cxn>
                  <a:cxn ang="0">
                    <a:pos x="T4" y="T5"/>
                  </a:cxn>
                  <a:cxn ang="0">
                    <a:pos x="T6" y="T7"/>
                  </a:cxn>
                  <a:cxn ang="0">
                    <a:pos x="T8" y="T9"/>
                  </a:cxn>
                </a:cxnLst>
                <a:rect l="0" t="0" r="r" b="b"/>
                <a:pathLst>
                  <a:path w="50" h="24">
                    <a:moveTo>
                      <a:pt x="50" y="8"/>
                    </a:moveTo>
                    <a:lnTo>
                      <a:pt x="50" y="24"/>
                    </a:lnTo>
                    <a:lnTo>
                      <a:pt x="0" y="22"/>
                    </a:lnTo>
                    <a:lnTo>
                      <a:pt x="0" y="0"/>
                    </a:lnTo>
                    <a:lnTo>
                      <a:pt x="50" y="8"/>
                    </a:lnTo>
                    <a:close/>
                  </a:path>
                </a:pathLst>
              </a:custGeom>
              <a:grpFill/>
              <a:ln>
                <a:noFill/>
              </a:ln>
            </p:spPr>
            <p:txBody>
              <a:bodyPr vert="horz" wrap="square" lIns="91440" tIns="45720" rIns="91440" bIns="45720" numCol="1" anchor="t" anchorCtr="0" compatLnSpc="1"/>
              <a:lstStyle/>
              <a:p>
                <a:endParaRPr lang="zh-CN" altLang="en-US"/>
              </a:p>
            </p:txBody>
          </p:sp>
          <p:sp>
            <p:nvSpPr>
              <p:cNvPr id="712" name="Freeform 1360"/>
              <p:cNvSpPr/>
              <p:nvPr/>
            </p:nvSpPr>
            <p:spPr bwMode="auto">
              <a:xfrm>
                <a:off x="5320" y="1892"/>
                <a:ext cx="24" cy="32"/>
              </a:xfrm>
              <a:custGeom>
                <a:avLst/>
                <a:gdLst>
                  <a:gd name="T0" fmla="*/ 0 w 24"/>
                  <a:gd name="T1" fmla="*/ 0 h 32"/>
                  <a:gd name="T2" fmla="*/ 24 w 24"/>
                  <a:gd name="T3" fmla="*/ 0 h 32"/>
                  <a:gd name="T4" fmla="*/ 24 w 24"/>
                  <a:gd name="T5" fmla="*/ 30 h 32"/>
                  <a:gd name="T6" fmla="*/ 0 w 24"/>
                  <a:gd name="T7" fmla="*/ 32 h 32"/>
                  <a:gd name="T8" fmla="*/ 0 w 24"/>
                  <a:gd name="T9" fmla="*/ 0 h 32"/>
                </a:gdLst>
                <a:ahLst/>
                <a:cxnLst>
                  <a:cxn ang="0">
                    <a:pos x="T0" y="T1"/>
                  </a:cxn>
                  <a:cxn ang="0">
                    <a:pos x="T2" y="T3"/>
                  </a:cxn>
                  <a:cxn ang="0">
                    <a:pos x="T4" y="T5"/>
                  </a:cxn>
                  <a:cxn ang="0">
                    <a:pos x="T6" y="T7"/>
                  </a:cxn>
                  <a:cxn ang="0">
                    <a:pos x="T8" y="T9"/>
                  </a:cxn>
                </a:cxnLst>
                <a:rect l="0" t="0" r="r" b="b"/>
                <a:pathLst>
                  <a:path w="24" h="32">
                    <a:moveTo>
                      <a:pt x="0" y="0"/>
                    </a:moveTo>
                    <a:lnTo>
                      <a:pt x="24" y="0"/>
                    </a:lnTo>
                    <a:lnTo>
                      <a:pt x="24" y="3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3" name="Freeform 1361"/>
              <p:cNvSpPr/>
              <p:nvPr/>
            </p:nvSpPr>
            <p:spPr bwMode="auto">
              <a:xfrm>
                <a:off x="5358" y="1892"/>
                <a:ext cx="36" cy="28"/>
              </a:xfrm>
              <a:custGeom>
                <a:avLst/>
                <a:gdLst>
                  <a:gd name="T0" fmla="*/ 36 w 36"/>
                  <a:gd name="T1" fmla="*/ 2 h 28"/>
                  <a:gd name="T2" fmla="*/ 36 w 36"/>
                  <a:gd name="T3" fmla="*/ 26 h 28"/>
                  <a:gd name="T4" fmla="*/ 0 w 36"/>
                  <a:gd name="T5" fmla="*/ 28 h 28"/>
                  <a:gd name="T6" fmla="*/ 0 w 36"/>
                  <a:gd name="T7" fmla="*/ 0 h 28"/>
                  <a:gd name="T8" fmla="*/ 36 w 36"/>
                  <a:gd name="T9" fmla="*/ 2 h 28"/>
                </a:gdLst>
                <a:ahLst/>
                <a:cxnLst>
                  <a:cxn ang="0">
                    <a:pos x="T0" y="T1"/>
                  </a:cxn>
                  <a:cxn ang="0">
                    <a:pos x="T2" y="T3"/>
                  </a:cxn>
                  <a:cxn ang="0">
                    <a:pos x="T4" y="T5"/>
                  </a:cxn>
                  <a:cxn ang="0">
                    <a:pos x="T6" y="T7"/>
                  </a:cxn>
                  <a:cxn ang="0">
                    <a:pos x="T8" y="T9"/>
                  </a:cxn>
                </a:cxnLst>
                <a:rect l="0" t="0" r="r" b="b"/>
                <a:pathLst>
                  <a:path w="36" h="28">
                    <a:moveTo>
                      <a:pt x="36" y="2"/>
                    </a:moveTo>
                    <a:lnTo>
                      <a:pt x="36" y="26"/>
                    </a:lnTo>
                    <a:lnTo>
                      <a:pt x="0" y="28"/>
                    </a:lnTo>
                    <a:lnTo>
                      <a:pt x="0" y="0"/>
                    </a:lnTo>
                    <a:lnTo>
                      <a:pt x="36" y="2"/>
                    </a:lnTo>
                    <a:close/>
                  </a:path>
                </a:pathLst>
              </a:custGeom>
              <a:grpFill/>
              <a:ln>
                <a:noFill/>
              </a:ln>
            </p:spPr>
            <p:txBody>
              <a:bodyPr vert="horz" wrap="square" lIns="91440" tIns="45720" rIns="91440" bIns="45720" numCol="1" anchor="t" anchorCtr="0" compatLnSpc="1"/>
              <a:lstStyle/>
              <a:p>
                <a:endParaRPr lang="zh-CN" altLang="en-US"/>
              </a:p>
            </p:txBody>
          </p:sp>
          <p:sp>
            <p:nvSpPr>
              <p:cNvPr id="714" name="Freeform 1362"/>
              <p:cNvSpPr/>
              <p:nvPr/>
            </p:nvSpPr>
            <p:spPr bwMode="auto">
              <a:xfrm>
                <a:off x="5424" y="1894"/>
                <a:ext cx="22" cy="20"/>
              </a:xfrm>
              <a:custGeom>
                <a:avLst/>
                <a:gdLst>
                  <a:gd name="T0" fmla="*/ 0 w 22"/>
                  <a:gd name="T1" fmla="*/ 0 h 20"/>
                  <a:gd name="T2" fmla="*/ 22 w 22"/>
                  <a:gd name="T3" fmla="*/ 0 h 20"/>
                  <a:gd name="T4" fmla="*/ 22 w 22"/>
                  <a:gd name="T5" fmla="*/ 18 h 20"/>
                  <a:gd name="T6" fmla="*/ 0 w 22"/>
                  <a:gd name="T7" fmla="*/ 20 h 20"/>
                  <a:gd name="T8" fmla="*/ 0 w 22"/>
                  <a:gd name="T9" fmla="*/ 0 h 20"/>
                </a:gdLst>
                <a:ahLst/>
                <a:cxnLst>
                  <a:cxn ang="0">
                    <a:pos x="T0" y="T1"/>
                  </a:cxn>
                  <a:cxn ang="0">
                    <a:pos x="T2" y="T3"/>
                  </a:cxn>
                  <a:cxn ang="0">
                    <a:pos x="T4" y="T5"/>
                  </a:cxn>
                  <a:cxn ang="0">
                    <a:pos x="T6" y="T7"/>
                  </a:cxn>
                  <a:cxn ang="0">
                    <a:pos x="T8" y="T9"/>
                  </a:cxn>
                </a:cxnLst>
                <a:rect l="0" t="0" r="r" b="b"/>
                <a:pathLst>
                  <a:path w="22" h="20">
                    <a:moveTo>
                      <a:pt x="0" y="0"/>
                    </a:moveTo>
                    <a:lnTo>
                      <a:pt x="22" y="0"/>
                    </a:lnTo>
                    <a:lnTo>
                      <a:pt x="22" y="18"/>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5" name="Freeform 1363"/>
              <p:cNvSpPr/>
              <p:nvPr/>
            </p:nvSpPr>
            <p:spPr bwMode="auto">
              <a:xfrm>
                <a:off x="5462" y="1894"/>
                <a:ext cx="12" cy="18"/>
              </a:xfrm>
              <a:custGeom>
                <a:avLst/>
                <a:gdLst>
                  <a:gd name="T0" fmla="*/ 12 w 12"/>
                  <a:gd name="T1" fmla="*/ 0 h 18"/>
                  <a:gd name="T2" fmla="*/ 12 w 12"/>
                  <a:gd name="T3" fmla="*/ 16 h 18"/>
                  <a:gd name="T4" fmla="*/ 0 w 12"/>
                  <a:gd name="T5" fmla="*/ 18 h 18"/>
                  <a:gd name="T6" fmla="*/ 0 w 12"/>
                  <a:gd name="T7" fmla="*/ 0 h 18"/>
                  <a:gd name="T8" fmla="*/ 12 w 12"/>
                  <a:gd name="T9" fmla="*/ 0 h 18"/>
                </a:gdLst>
                <a:ahLst/>
                <a:cxnLst>
                  <a:cxn ang="0">
                    <a:pos x="T0" y="T1"/>
                  </a:cxn>
                  <a:cxn ang="0">
                    <a:pos x="T2" y="T3"/>
                  </a:cxn>
                  <a:cxn ang="0">
                    <a:pos x="T4" y="T5"/>
                  </a:cxn>
                  <a:cxn ang="0">
                    <a:pos x="T6" y="T7"/>
                  </a:cxn>
                  <a:cxn ang="0">
                    <a:pos x="T8" y="T9"/>
                  </a:cxn>
                </a:cxnLst>
                <a:rect l="0" t="0" r="r" b="b"/>
                <a:pathLst>
                  <a:path w="12" h="18">
                    <a:moveTo>
                      <a:pt x="12" y="0"/>
                    </a:moveTo>
                    <a:lnTo>
                      <a:pt x="12" y="16"/>
                    </a:lnTo>
                    <a:lnTo>
                      <a:pt x="0" y="18"/>
                    </a:lnTo>
                    <a:lnTo>
                      <a:pt x="0" y="0"/>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16" name="Freeform 1364"/>
              <p:cNvSpPr/>
              <p:nvPr/>
            </p:nvSpPr>
            <p:spPr bwMode="auto">
              <a:xfrm>
                <a:off x="5320" y="1942"/>
                <a:ext cx="58" cy="39"/>
              </a:xfrm>
              <a:custGeom>
                <a:avLst/>
                <a:gdLst>
                  <a:gd name="T0" fmla="*/ 0 w 58"/>
                  <a:gd name="T1" fmla="*/ 6 h 39"/>
                  <a:gd name="T2" fmla="*/ 58 w 58"/>
                  <a:gd name="T3" fmla="*/ 0 h 39"/>
                  <a:gd name="T4" fmla="*/ 58 w 58"/>
                  <a:gd name="T5" fmla="*/ 27 h 39"/>
                  <a:gd name="T6" fmla="*/ 0 w 58"/>
                  <a:gd name="T7" fmla="*/ 39 h 39"/>
                  <a:gd name="T8" fmla="*/ 0 w 58"/>
                  <a:gd name="T9" fmla="*/ 6 h 39"/>
                </a:gdLst>
                <a:ahLst/>
                <a:cxnLst>
                  <a:cxn ang="0">
                    <a:pos x="T0" y="T1"/>
                  </a:cxn>
                  <a:cxn ang="0">
                    <a:pos x="T2" y="T3"/>
                  </a:cxn>
                  <a:cxn ang="0">
                    <a:pos x="T4" y="T5"/>
                  </a:cxn>
                  <a:cxn ang="0">
                    <a:pos x="T6" y="T7"/>
                  </a:cxn>
                  <a:cxn ang="0">
                    <a:pos x="T8" y="T9"/>
                  </a:cxn>
                </a:cxnLst>
                <a:rect l="0" t="0" r="r" b="b"/>
                <a:pathLst>
                  <a:path w="58" h="39">
                    <a:moveTo>
                      <a:pt x="0" y="6"/>
                    </a:moveTo>
                    <a:lnTo>
                      <a:pt x="58" y="0"/>
                    </a:lnTo>
                    <a:lnTo>
                      <a:pt x="58" y="27"/>
                    </a:lnTo>
                    <a:lnTo>
                      <a:pt x="0" y="39"/>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17" name="Freeform 1365"/>
              <p:cNvSpPr/>
              <p:nvPr/>
            </p:nvSpPr>
            <p:spPr bwMode="auto">
              <a:xfrm>
                <a:off x="5394" y="1938"/>
                <a:ext cx="14" cy="27"/>
              </a:xfrm>
              <a:custGeom>
                <a:avLst/>
                <a:gdLst>
                  <a:gd name="T0" fmla="*/ 14 w 14"/>
                  <a:gd name="T1" fmla="*/ 0 h 27"/>
                  <a:gd name="T2" fmla="*/ 14 w 14"/>
                  <a:gd name="T3" fmla="*/ 22 h 27"/>
                  <a:gd name="T4" fmla="*/ 0 w 14"/>
                  <a:gd name="T5" fmla="*/ 27 h 27"/>
                  <a:gd name="T6" fmla="*/ 0 w 14"/>
                  <a:gd name="T7" fmla="*/ 2 h 27"/>
                  <a:gd name="T8" fmla="*/ 14 w 14"/>
                  <a:gd name="T9" fmla="*/ 0 h 27"/>
                </a:gdLst>
                <a:ahLst/>
                <a:cxnLst>
                  <a:cxn ang="0">
                    <a:pos x="T0" y="T1"/>
                  </a:cxn>
                  <a:cxn ang="0">
                    <a:pos x="T2" y="T3"/>
                  </a:cxn>
                  <a:cxn ang="0">
                    <a:pos x="T4" y="T5"/>
                  </a:cxn>
                  <a:cxn ang="0">
                    <a:pos x="T6" y="T7"/>
                  </a:cxn>
                  <a:cxn ang="0">
                    <a:pos x="T8" y="T9"/>
                  </a:cxn>
                </a:cxnLst>
                <a:rect l="0" t="0" r="r" b="b"/>
                <a:pathLst>
                  <a:path w="14" h="27">
                    <a:moveTo>
                      <a:pt x="14" y="0"/>
                    </a:moveTo>
                    <a:lnTo>
                      <a:pt x="14" y="22"/>
                    </a:lnTo>
                    <a:lnTo>
                      <a:pt x="0" y="27"/>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18" name="Freeform 1366"/>
              <p:cNvSpPr/>
              <p:nvPr/>
            </p:nvSpPr>
            <p:spPr bwMode="auto">
              <a:xfrm>
                <a:off x="5422" y="1930"/>
                <a:ext cx="52" cy="28"/>
              </a:xfrm>
              <a:custGeom>
                <a:avLst/>
                <a:gdLst>
                  <a:gd name="T0" fmla="*/ 52 w 52"/>
                  <a:gd name="T1" fmla="*/ 0 h 28"/>
                  <a:gd name="T2" fmla="*/ 52 w 52"/>
                  <a:gd name="T3" fmla="*/ 16 h 28"/>
                  <a:gd name="T4" fmla="*/ 2 w 52"/>
                  <a:gd name="T5" fmla="*/ 28 h 28"/>
                  <a:gd name="T6" fmla="*/ 2 w 52"/>
                  <a:gd name="T7" fmla="*/ 8 h 28"/>
                  <a:gd name="T8" fmla="*/ 0 w 52"/>
                  <a:gd name="T9" fmla="*/ 6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6"/>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19" name="Freeform 1367"/>
              <p:cNvSpPr/>
              <p:nvPr/>
            </p:nvSpPr>
            <p:spPr bwMode="auto">
              <a:xfrm>
                <a:off x="5320" y="1997"/>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0" name="Freeform 1368"/>
              <p:cNvSpPr/>
              <p:nvPr/>
            </p:nvSpPr>
            <p:spPr bwMode="auto">
              <a:xfrm>
                <a:off x="5364" y="1987"/>
                <a:ext cx="30" cy="34"/>
              </a:xfrm>
              <a:custGeom>
                <a:avLst/>
                <a:gdLst>
                  <a:gd name="T0" fmla="*/ 30 w 30"/>
                  <a:gd name="T1" fmla="*/ 0 h 34"/>
                  <a:gd name="T2" fmla="*/ 30 w 30"/>
                  <a:gd name="T3" fmla="*/ 24 h 34"/>
                  <a:gd name="T4" fmla="*/ 0 w 30"/>
                  <a:gd name="T5" fmla="*/ 34 h 34"/>
                  <a:gd name="T6" fmla="*/ 0 w 30"/>
                  <a:gd name="T7" fmla="*/ 6 h 34"/>
                  <a:gd name="T8" fmla="*/ 30 w 30"/>
                  <a:gd name="T9" fmla="*/ 0 h 34"/>
                </a:gdLst>
                <a:ahLst/>
                <a:cxnLst>
                  <a:cxn ang="0">
                    <a:pos x="T0" y="T1"/>
                  </a:cxn>
                  <a:cxn ang="0">
                    <a:pos x="T2" y="T3"/>
                  </a:cxn>
                  <a:cxn ang="0">
                    <a:pos x="T4" y="T5"/>
                  </a:cxn>
                  <a:cxn ang="0">
                    <a:pos x="T6" y="T7"/>
                  </a:cxn>
                  <a:cxn ang="0">
                    <a:pos x="T8" y="T9"/>
                  </a:cxn>
                </a:cxnLst>
                <a:rect l="0" t="0" r="r" b="b"/>
                <a:pathLst>
                  <a:path w="30" h="34">
                    <a:moveTo>
                      <a:pt x="30" y="0"/>
                    </a:moveTo>
                    <a:lnTo>
                      <a:pt x="30" y="24"/>
                    </a:lnTo>
                    <a:lnTo>
                      <a:pt x="0" y="34"/>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21" name="Freeform 1369"/>
              <p:cNvSpPr/>
              <p:nvPr/>
            </p:nvSpPr>
            <p:spPr bwMode="auto">
              <a:xfrm>
                <a:off x="5424" y="1977"/>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722" name="Freeform 1370"/>
              <p:cNvSpPr/>
              <p:nvPr/>
            </p:nvSpPr>
            <p:spPr bwMode="auto">
              <a:xfrm>
                <a:off x="5460" y="1971"/>
                <a:ext cx="14" cy="20"/>
              </a:xfrm>
              <a:custGeom>
                <a:avLst/>
                <a:gdLst>
                  <a:gd name="T0" fmla="*/ 14 w 14"/>
                  <a:gd name="T1" fmla="*/ 0 h 20"/>
                  <a:gd name="T2" fmla="*/ 14 w 14"/>
                  <a:gd name="T3" fmla="*/ 14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4"/>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23" name="Freeform 1371"/>
              <p:cNvSpPr/>
              <p:nvPr/>
            </p:nvSpPr>
            <p:spPr bwMode="auto">
              <a:xfrm>
                <a:off x="5320" y="2055"/>
                <a:ext cx="22" cy="38"/>
              </a:xfrm>
              <a:custGeom>
                <a:avLst/>
                <a:gdLst>
                  <a:gd name="T0" fmla="*/ 0 w 22"/>
                  <a:gd name="T1" fmla="*/ 6 h 38"/>
                  <a:gd name="T2" fmla="*/ 22 w 22"/>
                  <a:gd name="T3" fmla="*/ 0 h 38"/>
                  <a:gd name="T4" fmla="*/ 22 w 22"/>
                  <a:gd name="T5" fmla="*/ 28 h 38"/>
                  <a:gd name="T6" fmla="*/ 0 w 22"/>
                  <a:gd name="T7" fmla="*/ 38 h 38"/>
                  <a:gd name="T8" fmla="*/ 0 w 22"/>
                  <a:gd name="T9" fmla="*/ 6 h 38"/>
                </a:gdLst>
                <a:ahLst/>
                <a:cxnLst>
                  <a:cxn ang="0">
                    <a:pos x="T0" y="T1"/>
                  </a:cxn>
                  <a:cxn ang="0">
                    <a:pos x="T2" y="T3"/>
                  </a:cxn>
                  <a:cxn ang="0">
                    <a:pos x="T4" y="T5"/>
                  </a:cxn>
                  <a:cxn ang="0">
                    <a:pos x="T6" y="T7"/>
                  </a:cxn>
                  <a:cxn ang="0">
                    <a:pos x="T8" y="T9"/>
                  </a:cxn>
                </a:cxnLst>
                <a:rect l="0" t="0" r="r" b="b"/>
                <a:pathLst>
                  <a:path w="22" h="38">
                    <a:moveTo>
                      <a:pt x="0" y="6"/>
                    </a:moveTo>
                    <a:lnTo>
                      <a:pt x="22" y="0"/>
                    </a:lnTo>
                    <a:lnTo>
                      <a:pt x="22"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4" name="Freeform 1372"/>
              <p:cNvSpPr/>
              <p:nvPr/>
            </p:nvSpPr>
            <p:spPr bwMode="auto">
              <a:xfrm>
                <a:off x="5358" y="2027"/>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725" name="Freeform 1373"/>
              <p:cNvSpPr/>
              <p:nvPr/>
            </p:nvSpPr>
            <p:spPr bwMode="auto">
              <a:xfrm>
                <a:off x="5436" y="2009"/>
                <a:ext cx="38" cy="32"/>
              </a:xfrm>
              <a:custGeom>
                <a:avLst/>
                <a:gdLst>
                  <a:gd name="T0" fmla="*/ 38 w 38"/>
                  <a:gd name="T1" fmla="*/ 0 h 32"/>
                  <a:gd name="T2" fmla="*/ 38 w 38"/>
                  <a:gd name="T3" fmla="*/ 16 h 32"/>
                  <a:gd name="T4" fmla="*/ 0 w 38"/>
                  <a:gd name="T5" fmla="*/ 32 h 32"/>
                  <a:gd name="T6" fmla="*/ 0 w 38"/>
                  <a:gd name="T7" fmla="*/ 12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2"/>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726" name="Freeform 1374"/>
              <p:cNvSpPr/>
              <p:nvPr/>
            </p:nvSpPr>
            <p:spPr bwMode="auto">
              <a:xfrm>
                <a:off x="5320" y="2097"/>
                <a:ext cx="42" cy="50"/>
              </a:xfrm>
              <a:custGeom>
                <a:avLst/>
                <a:gdLst>
                  <a:gd name="T0" fmla="*/ 0 w 42"/>
                  <a:gd name="T1" fmla="*/ 20 h 50"/>
                  <a:gd name="T2" fmla="*/ 42 w 42"/>
                  <a:gd name="T3" fmla="*/ 0 h 50"/>
                  <a:gd name="T4" fmla="*/ 42 w 42"/>
                  <a:gd name="T5" fmla="*/ 28 h 50"/>
                  <a:gd name="T6" fmla="*/ 0 w 42"/>
                  <a:gd name="T7" fmla="*/ 50 h 50"/>
                  <a:gd name="T8" fmla="*/ 0 w 42"/>
                  <a:gd name="T9" fmla="*/ 20 h 50"/>
                </a:gdLst>
                <a:ahLst/>
                <a:cxnLst>
                  <a:cxn ang="0">
                    <a:pos x="T0" y="T1"/>
                  </a:cxn>
                  <a:cxn ang="0">
                    <a:pos x="T2" y="T3"/>
                  </a:cxn>
                  <a:cxn ang="0">
                    <a:pos x="T4" y="T5"/>
                  </a:cxn>
                  <a:cxn ang="0">
                    <a:pos x="T6" y="T7"/>
                  </a:cxn>
                  <a:cxn ang="0">
                    <a:pos x="T8" y="T9"/>
                  </a:cxn>
                </a:cxnLst>
                <a:rect l="0" t="0" r="r" b="b"/>
                <a:pathLst>
                  <a:path w="42" h="50">
                    <a:moveTo>
                      <a:pt x="0" y="20"/>
                    </a:moveTo>
                    <a:lnTo>
                      <a:pt x="42" y="0"/>
                    </a:lnTo>
                    <a:lnTo>
                      <a:pt x="42" y="28"/>
                    </a:lnTo>
                    <a:lnTo>
                      <a:pt x="0" y="50"/>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727" name="Freeform 1375"/>
              <p:cNvSpPr/>
              <p:nvPr/>
            </p:nvSpPr>
            <p:spPr bwMode="auto">
              <a:xfrm>
                <a:off x="5392" y="2063"/>
                <a:ext cx="50" cy="46"/>
              </a:xfrm>
              <a:custGeom>
                <a:avLst/>
                <a:gdLst>
                  <a:gd name="T0" fmla="*/ 0 w 50"/>
                  <a:gd name="T1" fmla="*/ 22 h 46"/>
                  <a:gd name="T2" fmla="*/ 50 w 50"/>
                  <a:gd name="T3" fmla="*/ 0 h 46"/>
                  <a:gd name="T4" fmla="*/ 50 w 50"/>
                  <a:gd name="T5" fmla="*/ 20 h 46"/>
                  <a:gd name="T6" fmla="*/ 0 w 50"/>
                  <a:gd name="T7" fmla="*/ 46 h 46"/>
                  <a:gd name="T8" fmla="*/ 0 w 50"/>
                  <a:gd name="T9" fmla="*/ 22 h 46"/>
                </a:gdLst>
                <a:ahLst/>
                <a:cxnLst>
                  <a:cxn ang="0">
                    <a:pos x="T0" y="T1"/>
                  </a:cxn>
                  <a:cxn ang="0">
                    <a:pos x="T2" y="T3"/>
                  </a:cxn>
                  <a:cxn ang="0">
                    <a:pos x="T4" y="T5"/>
                  </a:cxn>
                  <a:cxn ang="0">
                    <a:pos x="T6" y="T7"/>
                  </a:cxn>
                  <a:cxn ang="0">
                    <a:pos x="T8" y="T9"/>
                  </a:cxn>
                </a:cxnLst>
                <a:rect l="0" t="0" r="r" b="b"/>
                <a:pathLst>
                  <a:path w="50" h="46">
                    <a:moveTo>
                      <a:pt x="0" y="22"/>
                    </a:moveTo>
                    <a:lnTo>
                      <a:pt x="50" y="0"/>
                    </a:lnTo>
                    <a:lnTo>
                      <a:pt x="50" y="20"/>
                    </a:lnTo>
                    <a:lnTo>
                      <a:pt x="0" y="46"/>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28" name="Freeform 1376"/>
              <p:cNvSpPr/>
              <p:nvPr/>
            </p:nvSpPr>
            <p:spPr bwMode="auto">
              <a:xfrm>
                <a:off x="5456" y="2049"/>
                <a:ext cx="18" cy="26"/>
              </a:xfrm>
              <a:custGeom>
                <a:avLst/>
                <a:gdLst>
                  <a:gd name="T0" fmla="*/ 18 w 18"/>
                  <a:gd name="T1" fmla="*/ 0 h 26"/>
                  <a:gd name="T2" fmla="*/ 18 w 18"/>
                  <a:gd name="T3" fmla="*/ 16 h 26"/>
                  <a:gd name="T4" fmla="*/ 0 w 18"/>
                  <a:gd name="T5" fmla="*/ 26 h 26"/>
                  <a:gd name="T6" fmla="*/ 0 w 18"/>
                  <a:gd name="T7" fmla="*/ 8 h 26"/>
                  <a:gd name="T8" fmla="*/ 18 w 18"/>
                  <a:gd name="T9" fmla="*/ 0 h 26"/>
                </a:gdLst>
                <a:ahLst/>
                <a:cxnLst>
                  <a:cxn ang="0">
                    <a:pos x="T0" y="T1"/>
                  </a:cxn>
                  <a:cxn ang="0">
                    <a:pos x="T2" y="T3"/>
                  </a:cxn>
                  <a:cxn ang="0">
                    <a:pos x="T4" y="T5"/>
                  </a:cxn>
                  <a:cxn ang="0">
                    <a:pos x="T6" y="T7"/>
                  </a:cxn>
                  <a:cxn ang="0">
                    <a:pos x="T8" y="T9"/>
                  </a:cxn>
                </a:cxnLst>
                <a:rect l="0" t="0" r="r" b="b"/>
                <a:pathLst>
                  <a:path w="18" h="26">
                    <a:moveTo>
                      <a:pt x="18" y="0"/>
                    </a:moveTo>
                    <a:lnTo>
                      <a:pt x="18" y="16"/>
                    </a:lnTo>
                    <a:lnTo>
                      <a:pt x="0" y="26"/>
                    </a:lnTo>
                    <a:lnTo>
                      <a:pt x="0" y="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729" name="Freeform 1377"/>
              <p:cNvSpPr/>
              <p:nvPr/>
            </p:nvSpPr>
            <p:spPr bwMode="auto">
              <a:xfrm>
                <a:off x="5320" y="2159"/>
                <a:ext cx="24" cy="44"/>
              </a:xfrm>
              <a:custGeom>
                <a:avLst/>
                <a:gdLst>
                  <a:gd name="T0" fmla="*/ 0 w 24"/>
                  <a:gd name="T1" fmla="*/ 14 h 44"/>
                  <a:gd name="T2" fmla="*/ 24 w 24"/>
                  <a:gd name="T3" fmla="*/ 0 h 44"/>
                  <a:gd name="T4" fmla="*/ 24 w 24"/>
                  <a:gd name="T5" fmla="*/ 30 h 44"/>
                  <a:gd name="T6" fmla="*/ 0 w 24"/>
                  <a:gd name="T7" fmla="*/ 44 h 44"/>
                  <a:gd name="T8" fmla="*/ 0 w 24"/>
                  <a:gd name="T9" fmla="*/ 14 h 44"/>
                </a:gdLst>
                <a:ahLst/>
                <a:cxnLst>
                  <a:cxn ang="0">
                    <a:pos x="T0" y="T1"/>
                  </a:cxn>
                  <a:cxn ang="0">
                    <a:pos x="T2" y="T3"/>
                  </a:cxn>
                  <a:cxn ang="0">
                    <a:pos x="T4" y="T5"/>
                  </a:cxn>
                  <a:cxn ang="0">
                    <a:pos x="T6" y="T7"/>
                  </a:cxn>
                  <a:cxn ang="0">
                    <a:pos x="T8" y="T9"/>
                  </a:cxn>
                </a:cxnLst>
                <a:rect l="0" t="0" r="r" b="b"/>
                <a:pathLst>
                  <a:path w="24" h="44">
                    <a:moveTo>
                      <a:pt x="0" y="14"/>
                    </a:moveTo>
                    <a:lnTo>
                      <a:pt x="24" y="0"/>
                    </a:lnTo>
                    <a:lnTo>
                      <a:pt x="24" y="30"/>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30" name="Freeform 1378"/>
              <p:cNvSpPr/>
              <p:nvPr/>
            </p:nvSpPr>
            <p:spPr bwMode="auto">
              <a:xfrm>
                <a:off x="5360" y="2133"/>
                <a:ext cx="34" cy="46"/>
              </a:xfrm>
              <a:custGeom>
                <a:avLst/>
                <a:gdLst>
                  <a:gd name="T0" fmla="*/ 34 w 34"/>
                  <a:gd name="T1" fmla="*/ 0 h 46"/>
                  <a:gd name="T2" fmla="*/ 34 w 34"/>
                  <a:gd name="T3" fmla="*/ 24 h 46"/>
                  <a:gd name="T4" fmla="*/ 0 w 34"/>
                  <a:gd name="T5" fmla="*/ 46 h 46"/>
                  <a:gd name="T6" fmla="*/ 0 w 34"/>
                  <a:gd name="T7" fmla="*/ 18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4"/>
                    </a:lnTo>
                    <a:lnTo>
                      <a:pt x="0" y="46"/>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1" name="Freeform 1379"/>
              <p:cNvSpPr/>
              <p:nvPr/>
            </p:nvSpPr>
            <p:spPr bwMode="auto">
              <a:xfrm>
                <a:off x="5420" y="2113"/>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32" name="Freeform 1380"/>
              <p:cNvSpPr/>
              <p:nvPr/>
            </p:nvSpPr>
            <p:spPr bwMode="auto">
              <a:xfrm>
                <a:off x="5446" y="2091"/>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33" name="Freeform 1381"/>
              <p:cNvSpPr/>
              <p:nvPr/>
            </p:nvSpPr>
            <p:spPr bwMode="auto">
              <a:xfrm>
                <a:off x="5320" y="2201"/>
                <a:ext cx="40" cy="54"/>
              </a:xfrm>
              <a:custGeom>
                <a:avLst/>
                <a:gdLst>
                  <a:gd name="T0" fmla="*/ 0 w 40"/>
                  <a:gd name="T1" fmla="*/ 22 h 54"/>
                  <a:gd name="T2" fmla="*/ 40 w 40"/>
                  <a:gd name="T3" fmla="*/ 0 h 54"/>
                  <a:gd name="T4" fmla="*/ 40 w 40"/>
                  <a:gd name="T5" fmla="*/ 26 h 54"/>
                  <a:gd name="T6" fmla="*/ 0 w 40"/>
                  <a:gd name="T7" fmla="*/ 54 h 54"/>
                  <a:gd name="T8" fmla="*/ 0 w 40"/>
                  <a:gd name="T9" fmla="*/ 22 h 54"/>
                </a:gdLst>
                <a:ahLst/>
                <a:cxnLst>
                  <a:cxn ang="0">
                    <a:pos x="T0" y="T1"/>
                  </a:cxn>
                  <a:cxn ang="0">
                    <a:pos x="T2" y="T3"/>
                  </a:cxn>
                  <a:cxn ang="0">
                    <a:pos x="T4" y="T5"/>
                  </a:cxn>
                  <a:cxn ang="0">
                    <a:pos x="T6" y="T7"/>
                  </a:cxn>
                  <a:cxn ang="0">
                    <a:pos x="T8" y="T9"/>
                  </a:cxn>
                </a:cxnLst>
                <a:rect l="0" t="0" r="r" b="b"/>
                <a:pathLst>
                  <a:path w="40" h="54">
                    <a:moveTo>
                      <a:pt x="0" y="22"/>
                    </a:moveTo>
                    <a:lnTo>
                      <a:pt x="40" y="0"/>
                    </a:lnTo>
                    <a:lnTo>
                      <a:pt x="40" y="26"/>
                    </a:lnTo>
                    <a:lnTo>
                      <a:pt x="0" y="54"/>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34" name="Freeform 1382"/>
              <p:cNvSpPr/>
              <p:nvPr/>
            </p:nvSpPr>
            <p:spPr bwMode="auto">
              <a:xfrm>
                <a:off x="5374" y="2171"/>
                <a:ext cx="34" cy="46"/>
              </a:xfrm>
              <a:custGeom>
                <a:avLst/>
                <a:gdLst>
                  <a:gd name="T0" fmla="*/ 34 w 34"/>
                  <a:gd name="T1" fmla="*/ 0 h 46"/>
                  <a:gd name="T2" fmla="*/ 34 w 34"/>
                  <a:gd name="T3" fmla="*/ 22 h 46"/>
                  <a:gd name="T4" fmla="*/ 0 w 34"/>
                  <a:gd name="T5" fmla="*/ 46 h 46"/>
                  <a:gd name="T6" fmla="*/ 0 w 34"/>
                  <a:gd name="T7" fmla="*/ 20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2"/>
                    </a:lnTo>
                    <a:lnTo>
                      <a:pt x="0" y="46"/>
                    </a:lnTo>
                    <a:lnTo>
                      <a:pt x="0" y="20"/>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5" name="Freeform 1383"/>
              <p:cNvSpPr/>
              <p:nvPr/>
            </p:nvSpPr>
            <p:spPr bwMode="auto">
              <a:xfrm>
                <a:off x="5424" y="2133"/>
                <a:ext cx="50" cy="50"/>
              </a:xfrm>
              <a:custGeom>
                <a:avLst/>
                <a:gdLst>
                  <a:gd name="T0" fmla="*/ 50 w 50"/>
                  <a:gd name="T1" fmla="*/ 0 h 50"/>
                  <a:gd name="T2" fmla="*/ 50 w 50"/>
                  <a:gd name="T3" fmla="*/ 16 h 50"/>
                  <a:gd name="T4" fmla="*/ 0 w 50"/>
                  <a:gd name="T5" fmla="*/ 50 h 50"/>
                  <a:gd name="T6" fmla="*/ 0 w 50"/>
                  <a:gd name="T7" fmla="*/ 30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30"/>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736" name="Freeform 1384"/>
              <p:cNvSpPr/>
              <p:nvPr/>
            </p:nvSpPr>
            <p:spPr bwMode="auto">
              <a:xfrm>
                <a:off x="5320" y="2259"/>
                <a:ext cx="22" cy="46"/>
              </a:xfrm>
              <a:custGeom>
                <a:avLst/>
                <a:gdLst>
                  <a:gd name="T0" fmla="*/ 0 w 22"/>
                  <a:gd name="T1" fmla="*/ 16 h 46"/>
                  <a:gd name="T2" fmla="*/ 22 w 22"/>
                  <a:gd name="T3" fmla="*/ 0 h 46"/>
                  <a:gd name="T4" fmla="*/ 22 w 22"/>
                  <a:gd name="T5" fmla="*/ 30 h 46"/>
                  <a:gd name="T6" fmla="*/ 0 w 22"/>
                  <a:gd name="T7" fmla="*/ 46 h 46"/>
                  <a:gd name="T8" fmla="*/ 0 w 22"/>
                  <a:gd name="T9" fmla="*/ 16 h 46"/>
                </a:gdLst>
                <a:ahLst/>
                <a:cxnLst>
                  <a:cxn ang="0">
                    <a:pos x="T0" y="T1"/>
                  </a:cxn>
                  <a:cxn ang="0">
                    <a:pos x="T2" y="T3"/>
                  </a:cxn>
                  <a:cxn ang="0">
                    <a:pos x="T4" y="T5"/>
                  </a:cxn>
                  <a:cxn ang="0">
                    <a:pos x="T6" y="T7"/>
                  </a:cxn>
                  <a:cxn ang="0">
                    <a:pos x="T8" y="T9"/>
                  </a:cxn>
                </a:cxnLst>
                <a:rect l="0" t="0" r="r" b="b"/>
                <a:pathLst>
                  <a:path w="22" h="46">
                    <a:moveTo>
                      <a:pt x="0" y="16"/>
                    </a:moveTo>
                    <a:lnTo>
                      <a:pt x="22" y="0"/>
                    </a:lnTo>
                    <a:lnTo>
                      <a:pt x="22" y="30"/>
                    </a:lnTo>
                    <a:lnTo>
                      <a:pt x="0" y="46"/>
                    </a:lnTo>
                    <a:lnTo>
                      <a:pt x="0" y="16"/>
                    </a:lnTo>
                    <a:close/>
                  </a:path>
                </a:pathLst>
              </a:custGeom>
              <a:grpFill/>
              <a:ln>
                <a:noFill/>
              </a:ln>
            </p:spPr>
            <p:txBody>
              <a:bodyPr vert="horz" wrap="square" lIns="91440" tIns="45720" rIns="91440" bIns="45720" numCol="1" anchor="t" anchorCtr="0" compatLnSpc="1"/>
              <a:lstStyle/>
              <a:p>
                <a:endParaRPr lang="zh-CN" altLang="en-US"/>
              </a:p>
            </p:txBody>
          </p:sp>
          <p:sp>
            <p:nvSpPr>
              <p:cNvPr id="737" name="Freeform 1385"/>
              <p:cNvSpPr/>
              <p:nvPr/>
            </p:nvSpPr>
            <p:spPr bwMode="auto">
              <a:xfrm>
                <a:off x="5358" y="2195"/>
                <a:ext cx="82" cy="82"/>
              </a:xfrm>
              <a:custGeom>
                <a:avLst/>
                <a:gdLst>
                  <a:gd name="T0" fmla="*/ 82 w 82"/>
                  <a:gd name="T1" fmla="*/ 0 h 82"/>
                  <a:gd name="T2" fmla="*/ 82 w 82"/>
                  <a:gd name="T3" fmla="*/ 20 h 82"/>
                  <a:gd name="T4" fmla="*/ 0 w 82"/>
                  <a:gd name="T5" fmla="*/ 82 h 82"/>
                  <a:gd name="T6" fmla="*/ 0 w 82"/>
                  <a:gd name="T7" fmla="*/ 54 h 82"/>
                  <a:gd name="T8" fmla="*/ 82 w 82"/>
                  <a:gd name="T9" fmla="*/ 0 h 82"/>
                </a:gdLst>
                <a:ahLst/>
                <a:cxnLst>
                  <a:cxn ang="0">
                    <a:pos x="T0" y="T1"/>
                  </a:cxn>
                  <a:cxn ang="0">
                    <a:pos x="T2" y="T3"/>
                  </a:cxn>
                  <a:cxn ang="0">
                    <a:pos x="T4" y="T5"/>
                  </a:cxn>
                  <a:cxn ang="0">
                    <a:pos x="T6" y="T7"/>
                  </a:cxn>
                  <a:cxn ang="0">
                    <a:pos x="T8" y="T9"/>
                  </a:cxn>
                </a:cxnLst>
                <a:rect l="0" t="0" r="r" b="b"/>
                <a:pathLst>
                  <a:path w="82" h="82">
                    <a:moveTo>
                      <a:pt x="82" y="0"/>
                    </a:moveTo>
                    <a:lnTo>
                      <a:pt x="82" y="20"/>
                    </a:lnTo>
                    <a:lnTo>
                      <a:pt x="0" y="82"/>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738" name="Freeform 1386"/>
              <p:cNvSpPr/>
              <p:nvPr/>
            </p:nvSpPr>
            <p:spPr bwMode="auto">
              <a:xfrm>
                <a:off x="5454" y="2173"/>
                <a:ext cx="20" cy="30"/>
              </a:xfrm>
              <a:custGeom>
                <a:avLst/>
                <a:gdLst>
                  <a:gd name="T0" fmla="*/ 20 w 20"/>
                  <a:gd name="T1" fmla="*/ 0 h 30"/>
                  <a:gd name="T2" fmla="*/ 20 w 20"/>
                  <a:gd name="T3" fmla="*/ 16 h 30"/>
                  <a:gd name="T4" fmla="*/ 0 w 20"/>
                  <a:gd name="T5" fmla="*/ 30 h 30"/>
                  <a:gd name="T6" fmla="*/ 0 w 20"/>
                  <a:gd name="T7" fmla="*/ 12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2"/>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39" name="Freeform 1387"/>
              <p:cNvSpPr/>
              <p:nvPr/>
            </p:nvSpPr>
            <p:spPr bwMode="auto">
              <a:xfrm>
                <a:off x="5392" y="2259"/>
                <a:ext cx="20" cy="38"/>
              </a:xfrm>
              <a:custGeom>
                <a:avLst/>
                <a:gdLst>
                  <a:gd name="T0" fmla="*/ 20 w 20"/>
                  <a:gd name="T1" fmla="*/ 0 h 38"/>
                  <a:gd name="T2" fmla="*/ 20 w 20"/>
                  <a:gd name="T3" fmla="*/ 22 h 38"/>
                  <a:gd name="T4" fmla="*/ 0 w 20"/>
                  <a:gd name="T5" fmla="*/ 38 h 38"/>
                  <a:gd name="T6" fmla="*/ 0 w 20"/>
                  <a:gd name="T7" fmla="*/ 14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lnTo>
                      <a:pt x="20" y="22"/>
                    </a:lnTo>
                    <a:lnTo>
                      <a:pt x="0" y="38"/>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0" name="Freeform 1388"/>
              <p:cNvSpPr/>
              <p:nvPr/>
            </p:nvSpPr>
            <p:spPr bwMode="auto">
              <a:xfrm>
                <a:off x="5454" y="2215"/>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1" name="Freeform 1389"/>
              <p:cNvSpPr/>
              <p:nvPr/>
            </p:nvSpPr>
            <p:spPr bwMode="auto">
              <a:xfrm>
                <a:off x="5320" y="2349"/>
                <a:ext cx="32" cy="56"/>
              </a:xfrm>
              <a:custGeom>
                <a:avLst/>
                <a:gdLst>
                  <a:gd name="T0" fmla="*/ 0 w 32"/>
                  <a:gd name="T1" fmla="*/ 26 h 56"/>
                  <a:gd name="T2" fmla="*/ 32 w 32"/>
                  <a:gd name="T3" fmla="*/ 0 h 56"/>
                  <a:gd name="T4" fmla="*/ 32 w 32"/>
                  <a:gd name="T5" fmla="*/ 28 h 56"/>
                  <a:gd name="T6" fmla="*/ 0 w 32"/>
                  <a:gd name="T7" fmla="*/ 56 h 56"/>
                  <a:gd name="T8" fmla="*/ 0 w 32"/>
                  <a:gd name="T9" fmla="*/ 26 h 56"/>
                </a:gdLst>
                <a:ahLst/>
                <a:cxnLst>
                  <a:cxn ang="0">
                    <a:pos x="T0" y="T1"/>
                  </a:cxn>
                  <a:cxn ang="0">
                    <a:pos x="T2" y="T3"/>
                  </a:cxn>
                  <a:cxn ang="0">
                    <a:pos x="T4" y="T5"/>
                  </a:cxn>
                  <a:cxn ang="0">
                    <a:pos x="T6" y="T7"/>
                  </a:cxn>
                  <a:cxn ang="0">
                    <a:pos x="T8" y="T9"/>
                  </a:cxn>
                </a:cxnLst>
                <a:rect l="0" t="0" r="r" b="b"/>
                <a:pathLst>
                  <a:path w="32" h="56">
                    <a:moveTo>
                      <a:pt x="0" y="26"/>
                    </a:moveTo>
                    <a:lnTo>
                      <a:pt x="32" y="0"/>
                    </a:lnTo>
                    <a:lnTo>
                      <a:pt x="32"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42" name="Freeform 1390"/>
              <p:cNvSpPr/>
              <p:nvPr/>
            </p:nvSpPr>
            <p:spPr bwMode="auto">
              <a:xfrm>
                <a:off x="5366" y="2293"/>
                <a:ext cx="58" cy="70"/>
              </a:xfrm>
              <a:custGeom>
                <a:avLst/>
                <a:gdLst>
                  <a:gd name="T0" fmla="*/ 58 w 58"/>
                  <a:gd name="T1" fmla="*/ 0 h 70"/>
                  <a:gd name="T2" fmla="*/ 58 w 58"/>
                  <a:gd name="T3" fmla="*/ 20 h 70"/>
                  <a:gd name="T4" fmla="*/ 0 w 58"/>
                  <a:gd name="T5" fmla="*/ 70 h 70"/>
                  <a:gd name="T6" fmla="*/ 0 w 58"/>
                  <a:gd name="T7" fmla="*/ 44 h 70"/>
                  <a:gd name="T8" fmla="*/ 58 w 58"/>
                  <a:gd name="T9" fmla="*/ 0 h 70"/>
                </a:gdLst>
                <a:ahLst/>
                <a:cxnLst>
                  <a:cxn ang="0">
                    <a:pos x="T0" y="T1"/>
                  </a:cxn>
                  <a:cxn ang="0">
                    <a:pos x="T2" y="T3"/>
                  </a:cxn>
                  <a:cxn ang="0">
                    <a:pos x="T4" y="T5"/>
                  </a:cxn>
                  <a:cxn ang="0">
                    <a:pos x="T6" y="T7"/>
                  </a:cxn>
                  <a:cxn ang="0">
                    <a:pos x="T8" y="T9"/>
                  </a:cxn>
                </a:cxnLst>
                <a:rect l="0" t="0" r="r" b="b"/>
                <a:pathLst>
                  <a:path w="58" h="70">
                    <a:moveTo>
                      <a:pt x="58" y="0"/>
                    </a:moveTo>
                    <a:lnTo>
                      <a:pt x="58" y="20"/>
                    </a:lnTo>
                    <a:lnTo>
                      <a:pt x="0" y="70"/>
                    </a:lnTo>
                    <a:lnTo>
                      <a:pt x="0" y="4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743" name="Freeform 1391"/>
              <p:cNvSpPr/>
              <p:nvPr/>
            </p:nvSpPr>
            <p:spPr bwMode="auto">
              <a:xfrm>
                <a:off x="5440" y="2255"/>
                <a:ext cx="34" cy="46"/>
              </a:xfrm>
              <a:custGeom>
                <a:avLst/>
                <a:gdLst>
                  <a:gd name="T0" fmla="*/ 34 w 34"/>
                  <a:gd name="T1" fmla="*/ 0 h 46"/>
                  <a:gd name="T2" fmla="*/ 34 w 34"/>
                  <a:gd name="T3" fmla="*/ 14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4"/>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44" name="Freeform 1392"/>
              <p:cNvSpPr/>
              <p:nvPr/>
            </p:nvSpPr>
            <p:spPr bwMode="auto">
              <a:xfrm>
                <a:off x="5320" y="2409"/>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5" name="Freeform 1393"/>
              <p:cNvSpPr/>
              <p:nvPr/>
            </p:nvSpPr>
            <p:spPr bwMode="auto">
              <a:xfrm>
                <a:off x="5352" y="2351"/>
                <a:ext cx="54" cy="74"/>
              </a:xfrm>
              <a:custGeom>
                <a:avLst/>
                <a:gdLst>
                  <a:gd name="T0" fmla="*/ 54 w 54"/>
                  <a:gd name="T1" fmla="*/ 0 h 74"/>
                  <a:gd name="T2" fmla="*/ 54 w 54"/>
                  <a:gd name="T3" fmla="*/ 22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2"/>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746" name="Freeform 1394"/>
              <p:cNvSpPr/>
              <p:nvPr/>
            </p:nvSpPr>
            <p:spPr bwMode="auto">
              <a:xfrm>
                <a:off x="5422" y="2295"/>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47" name="Freeform 1395"/>
              <p:cNvSpPr/>
              <p:nvPr/>
            </p:nvSpPr>
            <p:spPr bwMode="auto">
              <a:xfrm>
                <a:off x="5320" y="2443"/>
                <a:ext cx="38" cy="64"/>
              </a:xfrm>
              <a:custGeom>
                <a:avLst/>
                <a:gdLst>
                  <a:gd name="T0" fmla="*/ 0 w 38"/>
                  <a:gd name="T1" fmla="*/ 34 h 64"/>
                  <a:gd name="T2" fmla="*/ 38 w 38"/>
                  <a:gd name="T3" fmla="*/ 0 h 64"/>
                  <a:gd name="T4" fmla="*/ 38 w 38"/>
                  <a:gd name="T5" fmla="*/ 28 h 64"/>
                  <a:gd name="T6" fmla="*/ 0 w 38"/>
                  <a:gd name="T7" fmla="*/ 64 h 64"/>
                  <a:gd name="T8" fmla="*/ 0 w 38"/>
                  <a:gd name="T9" fmla="*/ 34 h 64"/>
                </a:gdLst>
                <a:ahLst/>
                <a:cxnLst>
                  <a:cxn ang="0">
                    <a:pos x="T0" y="T1"/>
                  </a:cxn>
                  <a:cxn ang="0">
                    <a:pos x="T2" y="T3"/>
                  </a:cxn>
                  <a:cxn ang="0">
                    <a:pos x="T4" y="T5"/>
                  </a:cxn>
                  <a:cxn ang="0">
                    <a:pos x="T6" y="T7"/>
                  </a:cxn>
                  <a:cxn ang="0">
                    <a:pos x="T8" y="T9"/>
                  </a:cxn>
                </a:cxnLst>
                <a:rect l="0" t="0" r="r" b="b"/>
                <a:pathLst>
                  <a:path w="38" h="64">
                    <a:moveTo>
                      <a:pt x="0" y="34"/>
                    </a:moveTo>
                    <a:lnTo>
                      <a:pt x="38" y="0"/>
                    </a:lnTo>
                    <a:lnTo>
                      <a:pt x="38" y="28"/>
                    </a:lnTo>
                    <a:lnTo>
                      <a:pt x="0" y="64"/>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748" name="Freeform 1396"/>
              <p:cNvSpPr/>
              <p:nvPr/>
            </p:nvSpPr>
            <p:spPr bwMode="auto">
              <a:xfrm>
                <a:off x="5372" y="2415"/>
                <a:ext cx="16" cy="40"/>
              </a:xfrm>
              <a:custGeom>
                <a:avLst/>
                <a:gdLst>
                  <a:gd name="T0" fmla="*/ 0 w 16"/>
                  <a:gd name="T1" fmla="*/ 14 h 40"/>
                  <a:gd name="T2" fmla="*/ 16 w 16"/>
                  <a:gd name="T3" fmla="*/ 0 h 40"/>
                  <a:gd name="T4" fmla="*/ 16 w 16"/>
                  <a:gd name="T5" fmla="*/ 24 h 40"/>
                  <a:gd name="T6" fmla="*/ 0 w 16"/>
                  <a:gd name="T7" fmla="*/ 40 h 40"/>
                  <a:gd name="T8" fmla="*/ 0 w 16"/>
                  <a:gd name="T9" fmla="*/ 14 h 40"/>
                </a:gdLst>
                <a:ahLst/>
                <a:cxnLst>
                  <a:cxn ang="0">
                    <a:pos x="T0" y="T1"/>
                  </a:cxn>
                  <a:cxn ang="0">
                    <a:pos x="T2" y="T3"/>
                  </a:cxn>
                  <a:cxn ang="0">
                    <a:pos x="T4" y="T5"/>
                  </a:cxn>
                  <a:cxn ang="0">
                    <a:pos x="T6" y="T7"/>
                  </a:cxn>
                  <a:cxn ang="0">
                    <a:pos x="T8" y="T9"/>
                  </a:cxn>
                </a:cxnLst>
                <a:rect l="0" t="0" r="r" b="b"/>
                <a:pathLst>
                  <a:path w="16" h="40">
                    <a:moveTo>
                      <a:pt x="0" y="14"/>
                    </a:moveTo>
                    <a:lnTo>
                      <a:pt x="16" y="0"/>
                    </a:lnTo>
                    <a:lnTo>
                      <a:pt x="16" y="24"/>
                    </a:lnTo>
                    <a:lnTo>
                      <a:pt x="0" y="40"/>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9" name="Freeform 1397"/>
              <p:cNvSpPr/>
              <p:nvPr/>
            </p:nvSpPr>
            <p:spPr bwMode="auto">
              <a:xfrm>
                <a:off x="5402" y="2375"/>
                <a:ext cx="30" cy="50"/>
              </a:xfrm>
              <a:custGeom>
                <a:avLst/>
                <a:gdLst>
                  <a:gd name="T0" fmla="*/ 30 w 30"/>
                  <a:gd name="T1" fmla="*/ 0 h 50"/>
                  <a:gd name="T2" fmla="*/ 30 w 30"/>
                  <a:gd name="T3" fmla="*/ 20 h 50"/>
                  <a:gd name="T4" fmla="*/ 0 w 30"/>
                  <a:gd name="T5" fmla="*/ 50 h 50"/>
                  <a:gd name="T6" fmla="*/ 0 w 30"/>
                  <a:gd name="T7" fmla="*/ 26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50" name="Freeform 1398"/>
              <p:cNvSpPr/>
              <p:nvPr/>
            </p:nvSpPr>
            <p:spPr bwMode="auto">
              <a:xfrm>
                <a:off x="5446" y="2337"/>
                <a:ext cx="28" cy="44"/>
              </a:xfrm>
              <a:custGeom>
                <a:avLst/>
                <a:gdLst>
                  <a:gd name="T0" fmla="*/ 28 w 28"/>
                  <a:gd name="T1" fmla="*/ 0 h 44"/>
                  <a:gd name="T2" fmla="*/ 28 w 28"/>
                  <a:gd name="T3" fmla="*/ 16 h 44"/>
                  <a:gd name="T4" fmla="*/ 0 w 28"/>
                  <a:gd name="T5" fmla="*/ 44 h 44"/>
                  <a:gd name="T6" fmla="*/ 0 w 28"/>
                  <a:gd name="T7" fmla="*/ 24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51" name="Freeform 1399"/>
              <p:cNvSpPr/>
              <p:nvPr/>
            </p:nvSpPr>
            <p:spPr bwMode="auto">
              <a:xfrm>
                <a:off x="5320" y="2499"/>
                <a:ext cx="26" cy="58"/>
              </a:xfrm>
              <a:custGeom>
                <a:avLst/>
                <a:gdLst>
                  <a:gd name="T0" fmla="*/ 0 w 26"/>
                  <a:gd name="T1" fmla="*/ 26 h 58"/>
                  <a:gd name="T2" fmla="*/ 26 w 26"/>
                  <a:gd name="T3" fmla="*/ 0 h 58"/>
                  <a:gd name="T4" fmla="*/ 26 w 26"/>
                  <a:gd name="T5" fmla="*/ 30 h 58"/>
                  <a:gd name="T6" fmla="*/ 0 w 26"/>
                  <a:gd name="T7" fmla="*/ 58 h 58"/>
                  <a:gd name="T8" fmla="*/ 0 w 26"/>
                  <a:gd name="T9" fmla="*/ 26 h 58"/>
                </a:gdLst>
                <a:ahLst/>
                <a:cxnLst>
                  <a:cxn ang="0">
                    <a:pos x="T0" y="T1"/>
                  </a:cxn>
                  <a:cxn ang="0">
                    <a:pos x="T2" y="T3"/>
                  </a:cxn>
                  <a:cxn ang="0">
                    <a:pos x="T4" y="T5"/>
                  </a:cxn>
                  <a:cxn ang="0">
                    <a:pos x="T6" y="T7"/>
                  </a:cxn>
                  <a:cxn ang="0">
                    <a:pos x="T8" y="T9"/>
                  </a:cxn>
                </a:cxnLst>
                <a:rect l="0" t="0" r="r" b="b"/>
                <a:pathLst>
                  <a:path w="26" h="58">
                    <a:moveTo>
                      <a:pt x="0" y="26"/>
                    </a:moveTo>
                    <a:lnTo>
                      <a:pt x="26" y="0"/>
                    </a:lnTo>
                    <a:lnTo>
                      <a:pt x="26" y="30"/>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52" name="Freeform 1400"/>
              <p:cNvSpPr/>
              <p:nvPr/>
            </p:nvSpPr>
            <p:spPr bwMode="auto">
              <a:xfrm>
                <a:off x="5362" y="2429"/>
                <a:ext cx="56" cy="82"/>
              </a:xfrm>
              <a:custGeom>
                <a:avLst/>
                <a:gdLst>
                  <a:gd name="T0" fmla="*/ 56 w 56"/>
                  <a:gd name="T1" fmla="*/ 0 h 82"/>
                  <a:gd name="T2" fmla="*/ 56 w 56"/>
                  <a:gd name="T3" fmla="*/ 22 h 82"/>
                  <a:gd name="T4" fmla="*/ 0 w 56"/>
                  <a:gd name="T5" fmla="*/ 82 h 82"/>
                  <a:gd name="T6" fmla="*/ 0 w 56"/>
                  <a:gd name="T7" fmla="*/ 56 h 82"/>
                  <a:gd name="T8" fmla="*/ 56 w 56"/>
                  <a:gd name="T9" fmla="*/ 0 h 82"/>
                </a:gdLst>
                <a:ahLst/>
                <a:cxnLst>
                  <a:cxn ang="0">
                    <a:pos x="T0" y="T1"/>
                  </a:cxn>
                  <a:cxn ang="0">
                    <a:pos x="T2" y="T3"/>
                  </a:cxn>
                  <a:cxn ang="0">
                    <a:pos x="T4" y="T5"/>
                  </a:cxn>
                  <a:cxn ang="0">
                    <a:pos x="T6" y="T7"/>
                  </a:cxn>
                  <a:cxn ang="0">
                    <a:pos x="T8" y="T9"/>
                  </a:cxn>
                </a:cxnLst>
                <a:rect l="0" t="0" r="r" b="b"/>
                <a:pathLst>
                  <a:path w="56" h="82">
                    <a:moveTo>
                      <a:pt x="56" y="0"/>
                    </a:moveTo>
                    <a:lnTo>
                      <a:pt x="56" y="22"/>
                    </a:lnTo>
                    <a:lnTo>
                      <a:pt x="0" y="82"/>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753" name="Freeform 1401"/>
              <p:cNvSpPr/>
              <p:nvPr/>
            </p:nvSpPr>
            <p:spPr bwMode="auto">
              <a:xfrm>
                <a:off x="5434" y="2375"/>
                <a:ext cx="40" cy="60"/>
              </a:xfrm>
              <a:custGeom>
                <a:avLst/>
                <a:gdLst>
                  <a:gd name="T0" fmla="*/ 40 w 40"/>
                  <a:gd name="T1" fmla="*/ 0 h 60"/>
                  <a:gd name="T2" fmla="*/ 40 w 40"/>
                  <a:gd name="T3" fmla="*/ 16 h 60"/>
                  <a:gd name="T4" fmla="*/ 0 w 40"/>
                  <a:gd name="T5" fmla="*/ 60 h 60"/>
                  <a:gd name="T6" fmla="*/ 0 w 40"/>
                  <a:gd name="T7" fmla="*/ 40 h 60"/>
                  <a:gd name="T8" fmla="*/ 40 w 40"/>
                  <a:gd name="T9" fmla="*/ 0 h 60"/>
                </a:gdLst>
                <a:ahLst/>
                <a:cxnLst>
                  <a:cxn ang="0">
                    <a:pos x="T0" y="T1"/>
                  </a:cxn>
                  <a:cxn ang="0">
                    <a:pos x="T2" y="T3"/>
                  </a:cxn>
                  <a:cxn ang="0">
                    <a:pos x="T4" y="T5"/>
                  </a:cxn>
                  <a:cxn ang="0">
                    <a:pos x="T6" y="T7"/>
                  </a:cxn>
                  <a:cxn ang="0">
                    <a:pos x="T8" y="T9"/>
                  </a:cxn>
                </a:cxnLst>
                <a:rect l="0" t="0" r="r" b="b"/>
                <a:pathLst>
                  <a:path w="40" h="60">
                    <a:moveTo>
                      <a:pt x="40" y="0"/>
                    </a:moveTo>
                    <a:lnTo>
                      <a:pt x="40" y="16"/>
                    </a:lnTo>
                    <a:lnTo>
                      <a:pt x="0" y="60"/>
                    </a:lnTo>
                    <a:lnTo>
                      <a:pt x="0" y="40"/>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754" name="Freeform 1402"/>
              <p:cNvSpPr/>
              <p:nvPr/>
            </p:nvSpPr>
            <p:spPr bwMode="auto">
              <a:xfrm>
                <a:off x="5320" y="2489"/>
                <a:ext cx="84" cy="118"/>
              </a:xfrm>
              <a:custGeom>
                <a:avLst/>
                <a:gdLst>
                  <a:gd name="T0" fmla="*/ 0 w 84"/>
                  <a:gd name="T1" fmla="*/ 86 h 118"/>
                  <a:gd name="T2" fmla="*/ 84 w 84"/>
                  <a:gd name="T3" fmla="*/ 0 h 118"/>
                  <a:gd name="T4" fmla="*/ 84 w 84"/>
                  <a:gd name="T5" fmla="*/ 22 h 118"/>
                  <a:gd name="T6" fmla="*/ 0 w 84"/>
                  <a:gd name="T7" fmla="*/ 118 h 118"/>
                  <a:gd name="T8" fmla="*/ 0 w 84"/>
                  <a:gd name="T9" fmla="*/ 86 h 118"/>
                </a:gdLst>
                <a:ahLst/>
                <a:cxnLst>
                  <a:cxn ang="0">
                    <a:pos x="T0" y="T1"/>
                  </a:cxn>
                  <a:cxn ang="0">
                    <a:pos x="T2" y="T3"/>
                  </a:cxn>
                  <a:cxn ang="0">
                    <a:pos x="T4" y="T5"/>
                  </a:cxn>
                  <a:cxn ang="0">
                    <a:pos x="T6" y="T7"/>
                  </a:cxn>
                  <a:cxn ang="0">
                    <a:pos x="T8" y="T9"/>
                  </a:cxn>
                </a:cxnLst>
                <a:rect l="0" t="0" r="r" b="b"/>
                <a:pathLst>
                  <a:path w="84" h="118">
                    <a:moveTo>
                      <a:pt x="0" y="86"/>
                    </a:moveTo>
                    <a:lnTo>
                      <a:pt x="84" y="0"/>
                    </a:lnTo>
                    <a:lnTo>
                      <a:pt x="84" y="22"/>
                    </a:lnTo>
                    <a:lnTo>
                      <a:pt x="0" y="118"/>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755" name="Freeform 1403"/>
              <p:cNvSpPr/>
              <p:nvPr/>
            </p:nvSpPr>
            <p:spPr bwMode="auto">
              <a:xfrm>
                <a:off x="5418" y="2445"/>
                <a:ext cx="28" cy="50"/>
              </a:xfrm>
              <a:custGeom>
                <a:avLst/>
                <a:gdLst>
                  <a:gd name="T0" fmla="*/ 0 w 28"/>
                  <a:gd name="T1" fmla="*/ 28 h 50"/>
                  <a:gd name="T2" fmla="*/ 28 w 28"/>
                  <a:gd name="T3" fmla="*/ 0 h 50"/>
                  <a:gd name="T4" fmla="*/ 28 w 28"/>
                  <a:gd name="T5" fmla="*/ 18 h 50"/>
                  <a:gd name="T6" fmla="*/ 0 w 28"/>
                  <a:gd name="T7" fmla="*/ 50 h 50"/>
                  <a:gd name="T8" fmla="*/ 0 w 28"/>
                  <a:gd name="T9" fmla="*/ 28 h 50"/>
                </a:gdLst>
                <a:ahLst/>
                <a:cxnLst>
                  <a:cxn ang="0">
                    <a:pos x="T0" y="T1"/>
                  </a:cxn>
                  <a:cxn ang="0">
                    <a:pos x="T2" y="T3"/>
                  </a:cxn>
                  <a:cxn ang="0">
                    <a:pos x="T4" y="T5"/>
                  </a:cxn>
                  <a:cxn ang="0">
                    <a:pos x="T6" y="T7"/>
                  </a:cxn>
                  <a:cxn ang="0">
                    <a:pos x="T8" y="T9"/>
                  </a:cxn>
                </a:cxnLst>
                <a:rect l="0" t="0" r="r" b="b"/>
                <a:pathLst>
                  <a:path w="28" h="50">
                    <a:moveTo>
                      <a:pt x="0" y="28"/>
                    </a:moveTo>
                    <a:lnTo>
                      <a:pt x="28" y="0"/>
                    </a:lnTo>
                    <a:lnTo>
                      <a:pt x="28" y="18"/>
                    </a:lnTo>
                    <a:lnTo>
                      <a:pt x="0" y="50"/>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756" name="Freeform 1404"/>
              <p:cNvSpPr/>
              <p:nvPr/>
            </p:nvSpPr>
            <p:spPr bwMode="auto">
              <a:xfrm>
                <a:off x="5462" y="2417"/>
                <a:ext cx="12" cy="30"/>
              </a:xfrm>
              <a:custGeom>
                <a:avLst/>
                <a:gdLst>
                  <a:gd name="T0" fmla="*/ 12 w 12"/>
                  <a:gd name="T1" fmla="*/ 0 h 30"/>
                  <a:gd name="T2" fmla="*/ 12 w 12"/>
                  <a:gd name="T3" fmla="*/ 16 h 30"/>
                  <a:gd name="T4" fmla="*/ 0 w 12"/>
                  <a:gd name="T5" fmla="*/ 30 h 30"/>
                  <a:gd name="T6" fmla="*/ 0 w 12"/>
                  <a:gd name="T7" fmla="*/ 12 h 30"/>
                  <a:gd name="T8" fmla="*/ 12 w 12"/>
                  <a:gd name="T9" fmla="*/ 0 h 30"/>
                </a:gdLst>
                <a:ahLst/>
                <a:cxnLst>
                  <a:cxn ang="0">
                    <a:pos x="T0" y="T1"/>
                  </a:cxn>
                  <a:cxn ang="0">
                    <a:pos x="T2" y="T3"/>
                  </a:cxn>
                  <a:cxn ang="0">
                    <a:pos x="T4" y="T5"/>
                  </a:cxn>
                  <a:cxn ang="0">
                    <a:pos x="T6" y="T7"/>
                  </a:cxn>
                  <a:cxn ang="0">
                    <a:pos x="T8" y="T9"/>
                  </a:cxn>
                </a:cxnLst>
                <a:rect l="0" t="0" r="r" b="b"/>
                <a:pathLst>
                  <a:path w="12" h="30">
                    <a:moveTo>
                      <a:pt x="12" y="0"/>
                    </a:moveTo>
                    <a:lnTo>
                      <a:pt x="12" y="16"/>
                    </a:lnTo>
                    <a:lnTo>
                      <a:pt x="0" y="30"/>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57" name="Freeform 1405"/>
              <p:cNvSpPr/>
              <p:nvPr/>
            </p:nvSpPr>
            <p:spPr bwMode="auto">
              <a:xfrm>
                <a:off x="5350" y="2567"/>
                <a:ext cx="22" cy="54"/>
              </a:xfrm>
              <a:custGeom>
                <a:avLst/>
                <a:gdLst>
                  <a:gd name="T0" fmla="*/ 0 w 22"/>
                  <a:gd name="T1" fmla="*/ 24 h 54"/>
                  <a:gd name="T2" fmla="*/ 22 w 22"/>
                  <a:gd name="T3" fmla="*/ 0 h 54"/>
                  <a:gd name="T4" fmla="*/ 22 w 22"/>
                  <a:gd name="T5" fmla="*/ 26 h 54"/>
                  <a:gd name="T6" fmla="*/ 0 w 22"/>
                  <a:gd name="T7" fmla="*/ 54 h 54"/>
                  <a:gd name="T8" fmla="*/ 0 w 22"/>
                  <a:gd name="T9" fmla="*/ 24 h 54"/>
                </a:gdLst>
                <a:ahLst/>
                <a:cxnLst>
                  <a:cxn ang="0">
                    <a:pos x="T0" y="T1"/>
                  </a:cxn>
                  <a:cxn ang="0">
                    <a:pos x="T2" y="T3"/>
                  </a:cxn>
                  <a:cxn ang="0">
                    <a:pos x="T4" y="T5"/>
                  </a:cxn>
                  <a:cxn ang="0">
                    <a:pos x="T6" y="T7"/>
                  </a:cxn>
                  <a:cxn ang="0">
                    <a:pos x="T8" y="T9"/>
                  </a:cxn>
                </a:cxnLst>
                <a:rect l="0" t="0" r="r" b="b"/>
                <a:pathLst>
                  <a:path w="22" h="54">
                    <a:moveTo>
                      <a:pt x="0" y="24"/>
                    </a:moveTo>
                    <a:lnTo>
                      <a:pt x="22" y="0"/>
                    </a:lnTo>
                    <a:lnTo>
                      <a:pt x="22" y="26"/>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758" name="Freeform 1406"/>
              <p:cNvSpPr/>
              <p:nvPr/>
            </p:nvSpPr>
            <p:spPr bwMode="auto">
              <a:xfrm>
                <a:off x="5388" y="2457"/>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759" name="Freeform 1407"/>
              <p:cNvSpPr/>
              <p:nvPr/>
            </p:nvSpPr>
            <p:spPr bwMode="auto">
              <a:xfrm>
                <a:off x="5422" y="2499"/>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60" name="Rectangle 1408"/>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1" name="Rectangle 1409"/>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2" name="Freeform 1410"/>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3" name="Freeform 1411"/>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4" name="Rectangle 1412"/>
              <p:cNvSpPr>
                <a:spLocks noChangeArrowheads="1"/>
              </p:cNvSpPr>
              <p:nvPr/>
            </p:nvSpPr>
            <p:spPr bwMode="auto">
              <a:xfrm>
                <a:off x="5424" y="1981"/>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5" name="Freeform 1413"/>
              <p:cNvSpPr/>
              <p:nvPr/>
            </p:nvSpPr>
            <p:spPr bwMode="auto">
              <a:xfrm>
                <a:off x="5350" y="2718"/>
                <a:ext cx="22" cy="56"/>
              </a:xfrm>
              <a:custGeom>
                <a:avLst/>
                <a:gdLst>
                  <a:gd name="T0" fmla="*/ 0 w 22"/>
                  <a:gd name="T1" fmla="*/ 28 h 56"/>
                  <a:gd name="T2" fmla="*/ 22 w 22"/>
                  <a:gd name="T3" fmla="*/ 0 h 56"/>
                  <a:gd name="T4" fmla="*/ 22 w 22"/>
                  <a:gd name="T5" fmla="*/ 26 h 56"/>
                  <a:gd name="T6" fmla="*/ 0 w 22"/>
                  <a:gd name="T7" fmla="*/ 56 h 56"/>
                  <a:gd name="T8" fmla="*/ 0 w 22"/>
                  <a:gd name="T9" fmla="*/ 28 h 56"/>
                </a:gdLst>
                <a:ahLst/>
                <a:cxnLst>
                  <a:cxn ang="0">
                    <a:pos x="T0" y="T1"/>
                  </a:cxn>
                  <a:cxn ang="0">
                    <a:pos x="T2" y="T3"/>
                  </a:cxn>
                  <a:cxn ang="0">
                    <a:pos x="T4" y="T5"/>
                  </a:cxn>
                  <a:cxn ang="0">
                    <a:pos x="T6" y="T7"/>
                  </a:cxn>
                  <a:cxn ang="0">
                    <a:pos x="T8" y="T9"/>
                  </a:cxn>
                </a:cxnLst>
                <a:rect l="0" t="0" r="r" b="b"/>
                <a:pathLst>
                  <a:path w="22" h="56">
                    <a:moveTo>
                      <a:pt x="0" y="28"/>
                    </a:moveTo>
                    <a:lnTo>
                      <a:pt x="22" y="0"/>
                    </a:lnTo>
                    <a:lnTo>
                      <a:pt x="22" y="26"/>
                    </a:lnTo>
                    <a:lnTo>
                      <a:pt x="0" y="56"/>
                    </a:lnTo>
                    <a:lnTo>
                      <a:pt x="0" y="28"/>
                    </a:lnTo>
                    <a:close/>
                  </a:path>
                </a:pathLst>
              </a:custGeom>
              <a:grpFill/>
              <a:ln>
                <a:noFill/>
              </a:ln>
            </p:spPr>
            <p:txBody>
              <a:bodyPr vert="horz" wrap="square" lIns="91440" tIns="45720" rIns="91440" bIns="45720" numCol="1" anchor="t" anchorCtr="0" compatLnSpc="1"/>
              <a:lstStyle/>
              <a:p>
                <a:endParaRPr lang="zh-CN" altLang="en-US"/>
              </a:p>
            </p:txBody>
          </p:sp>
        </p:grpSp>
        <p:sp>
          <p:nvSpPr>
            <p:cNvPr id="374" name="Freeform 1415"/>
            <p:cNvSpPr/>
            <p:nvPr/>
          </p:nvSpPr>
          <p:spPr bwMode="auto">
            <a:xfrm>
              <a:off x="-2989564" y="1603377"/>
              <a:ext cx="136529" cy="204788"/>
            </a:xfrm>
            <a:custGeom>
              <a:avLst/>
              <a:gdLst>
                <a:gd name="T0" fmla="*/ 86 w 86"/>
                <a:gd name="T1" fmla="*/ 0 h 129"/>
                <a:gd name="T2" fmla="*/ 86 w 86"/>
                <a:gd name="T3" fmla="*/ 16 h 129"/>
                <a:gd name="T4" fmla="*/ 0 w 86"/>
                <a:gd name="T5" fmla="*/ 129 h 129"/>
                <a:gd name="T6" fmla="*/ 0 w 86"/>
                <a:gd name="T7" fmla="*/ 103 h 129"/>
                <a:gd name="T8" fmla="*/ 86 w 86"/>
                <a:gd name="T9" fmla="*/ 0 h 129"/>
              </a:gdLst>
              <a:ahLst/>
              <a:cxnLst>
                <a:cxn ang="0">
                  <a:pos x="T0" y="T1"/>
                </a:cxn>
                <a:cxn ang="0">
                  <a:pos x="T2" y="T3"/>
                </a:cxn>
                <a:cxn ang="0">
                  <a:pos x="T4" y="T5"/>
                </a:cxn>
                <a:cxn ang="0">
                  <a:pos x="T6" y="T7"/>
                </a:cxn>
                <a:cxn ang="0">
                  <a:pos x="T8" y="T9"/>
                </a:cxn>
              </a:cxnLst>
              <a:rect l="0" t="0" r="r" b="b"/>
              <a:pathLst>
                <a:path w="86" h="129">
                  <a:moveTo>
                    <a:pt x="86" y="0"/>
                  </a:moveTo>
                  <a:lnTo>
                    <a:pt x="86" y="16"/>
                  </a:lnTo>
                  <a:lnTo>
                    <a:pt x="0" y="129"/>
                  </a:lnTo>
                  <a:lnTo>
                    <a:pt x="0" y="103"/>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5" name="Freeform 1416"/>
            <p:cNvSpPr/>
            <p:nvPr/>
          </p:nvSpPr>
          <p:spPr bwMode="auto">
            <a:xfrm>
              <a:off x="-3049890" y="1884363"/>
              <a:ext cx="34927" cy="92075"/>
            </a:xfrm>
            <a:custGeom>
              <a:avLst/>
              <a:gdLst>
                <a:gd name="T0" fmla="*/ 0 w 22"/>
                <a:gd name="T1" fmla="*/ 28 h 58"/>
                <a:gd name="T2" fmla="*/ 22 w 22"/>
                <a:gd name="T3" fmla="*/ 0 h 58"/>
                <a:gd name="T4" fmla="*/ 22 w 22"/>
                <a:gd name="T5" fmla="*/ 26 h 58"/>
                <a:gd name="T6" fmla="*/ 0 w 22"/>
                <a:gd name="T7" fmla="*/ 58 h 58"/>
                <a:gd name="T8" fmla="*/ 0 w 22"/>
                <a:gd name="T9" fmla="*/ 28 h 58"/>
              </a:gdLst>
              <a:ahLst/>
              <a:cxnLst>
                <a:cxn ang="0">
                  <a:pos x="T0" y="T1"/>
                </a:cxn>
                <a:cxn ang="0">
                  <a:pos x="T2" y="T3"/>
                </a:cxn>
                <a:cxn ang="0">
                  <a:pos x="T4" y="T5"/>
                </a:cxn>
                <a:cxn ang="0">
                  <a:pos x="T6" y="T7"/>
                </a:cxn>
                <a:cxn ang="0">
                  <a:pos x="T8" y="T9"/>
                </a:cxn>
              </a:cxnLst>
              <a:rect l="0" t="0" r="r" b="b"/>
              <a:pathLst>
                <a:path w="22" h="58">
                  <a:moveTo>
                    <a:pt x="0" y="28"/>
                  </a:moveTo>
                  <a:lnTo>
                    <a:pt x="22" y="0"/>
                  </a:lnTo>
                  <a:lnTo>
                    <a:pt x="22" y="26"/>
                  </a:lnTo>
                  <a:lnTo>
                    <a:pt x="0" y="58"/>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376" name="Freeform 1417"/>
            <p:cNvSpPr/>
            <p:nvPr/>
          </p:nvSpPr>
          <p:spPr bwMode="auto">
            <a:xfrm>
              <a:off x="-2989564" y="1681162"/>
              <a:ext cx="136529" cy="21272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7" name="Freeform 1418"/>
            <p:cNvSpPr/>
            <p:nvPr/>
          </p:nvSpPr>
          <p:spPr bwMode="auto">
            <a:xfrm>
              <a:off x="-2935585" y="1530351"/>
              <a:ext cx="82552" cy="127001"/>
            </a:xfrm>
            <a:custGeom>
              <a:avLst/>
              <a:gdLst>
                <a:gd name="T0" fmla="*/ 52 w 52"/>
                <a:gd name="T1" fmla="*/ 0 h 80"/>
                <a:gd name="T2" fmla="*/ 52 w 52"/>
                <a:gd name="T3" fmla="*/ 16 h 80"/>
                <a:gd name="T4" fmla="*/ 0 w 52"/>
                <a:gd name="T5" fmla="*/ 80 h 80"/>
                <a:gd name="T6" fmla="*/ 0 w 52"/>
                <a:gd name="T7" fmla="*/ 58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378" name="Rectangle 1419"/>
            <p:cNvSpPr>
              <a:spLocks noChangeArrowheads="1"/>
            </p:cNvSpPr>
            <p:nvPr/>
          </p:nvSpPr>
          <p:spPr bwMode="auto">
            <a:xfrm>
              <a:off x="-2932410" y="625474"/>
              <a:ext cx="1587" cy="1587"/>
            </a:xfrm>
            <a:prstGeom prst="rect">
              <a:avLst/>
            </a:prstGeom>
            <a:grpFill/>
            <a:ln>
              <a:noFill/>
            </a:ln>
          </p:spPr>
          <p:txBody>
            <a:bodyPr vert="horz" wrap="square" lIns="91440" tIns="45720" rIns="91440" bIns="45720" numCol="1" anchor="t" anchorCtr="0" compatLnSpc="1"/>
            <a:lstStyle/>
            <a:p>
              <a:endParaRPr lang="zh-CN" altLang="en-US"/>
            </a:p>
          </p:txBody>
        </p:sp>
        <p:sp>
          <p:nvSpPr>
            <p:cNvPr id="379" name="Rectangle 1420"/>
            <p:cNvSpPr>
              <a:spLocks noChangeArrowheads="1"/>
            </p:cNvSpPr>
            <p:nvPr/>
          </p:nvSpPr>
          <p:spPr bwMode="auto">
            <a:xfrm>
              <a:off x="-729659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0" name="Rectangle 1421"/>
            <p:cNvSpPr>
              <a:spLocks noChangeArrowheads="1"/>
            </p:cNvSpPr>
            <p:nvPr/>
          </p:nvSpPr>
          <p:spPr bwMode="auto">
            <a:xfrm>
              <a:off x="-7207695"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1" name="Rectangle 1422"/>
            <p:cNvSpPr>
              <a:spLocks noChangeArrowheads="1"/>
            </p:cNvSpPr>
            <p:nvPr/>
          </p:nvSpPr>
          <p:spPr bwMode="auto">
            <a:xfrm>
              <a:off x="-712196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2" name="Rectangle 1423"/>
            <p:cNvSpPr>
              <a:spLocks noChangeArrowheads="1"/>
            </p:cNvSpPr>
            <p:nvPr/>
          </p:nvSpPr>
          <p:spPr bwMode="auto">
            <a:xfrm>
              <a:off x="-6947336"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3" name="Rectangle 1424"/>
            <p:cNvSpPr>
              <a:spLocks noChangeArrowheads="1"/>
            </p:cNvSpPr>
            <p:nvPr/>
          </p:nvSpPr>
          <p:spPr bwMode="auto">
            <a:xfrm>
              <a:off x="-6861610"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4" name="Rectangle 1425"/>
            <p:cNvSpPr>
              <a:spLocks noChangeArrowheads="1"/>
            </p:cNvSpPr>
            <p:nvPr/>
          </p:nvSpPr>
          <p:spPr bwMode="auto">
            <a:xfrm>
              <a:off x="-7296599"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5" name="Rectangle 1426"/>
            <p:cNvSpPr>
              <a:spLocks noChangeArrowheads="1"/>
            </p:cNvSpPr>
            <p:nvPr/>
          </p:nvSpPr>
          <p:spPr bwMode="auto">
            <a:xfrm>
              <a:off x="-7207695" y="-198438"/>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6" name="Rectangle 1427"/>
            <p:cNvSpPr>
              <a:spLocks noChangeArrowheads="1"/>
            </p:cNvSpPr>
            <p:nvPr/>
          </p:nvSpPr>
          <p:spPr bwMode="auto">
            <a:xfrm>
              <a:off x="-7296599"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7" name="Rectangle 1428"/>
            <p:cNvSpPr>
              <a:spLocks noChangeArrowheads="1"/>
            </p:cNvSpPr>
            <p:nvPr/>
          </p:nvSpPr>
          <p:spPr bwMode="auto">
            <a:xfrm>
              <a:off x="-7121969"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8" name="Rectangle 1429"/>
            <p:cNvSpPr>
              <a:spLocks noChangeArrowheads="1"/>
            </p:cNvSpPr>
            <p:nvPr/>
          </p:nvSpPr>
          <p:spPr bwMode="auto">
            <a:xfrm>
              <a:off x="-6861610"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9" name="Rectangle 1430"/>
            <p:cNvSpPr>
              <a:spLocks noChangeArrowheads="1"/>
            </p:cNvSpPr>
            <p:nvPr/>
          </p:nvSpPr>
          <p:spPr bwMode="auto">
            <a:xfrm>
              <a:off x="-7296599"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0" name="Rectangle 1431"/>
            <p:cNvSpPr>
              <a:spLocks noChangeArrowheads="1"/>
            </p:cNvSpPr>
            <p:nvPr/>
          </p:nvSpPr>
          <p:spPr bwMode="auto">
            <a:xfrm>
              <a:off x="-7207695"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1" name="Rectangle 1432"/>
            <p:cNvSpPr>
              <a:spLocks noChangeArrowheads="1"/>
            </p:cNvSpPr>
            <p:nvPr/>
          </p:nvSpPr>
          <p:spPr bwMode="auto">
            <a:xfrm>
              <a:off x="-7036240" y="-20637"/>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2" name="Rectangle 1433"/>
            <p:cNvSpPr>
              <a:spLocks noChangeArrowheads="1"/>
            </p:cNvSpPr>
            <p:nvPr/>
          </p:nvSpPr>
          <p:spPr bwMode="auto">
            <a:xfrm>
              <a:off x="-7207695"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3" name="Rectangle 1434"/>
            <p:cNvSpPr>
              <a:spLocks noChangeArrowheads="1"/>
            </p:cNvSpPr>
            <p:nvPr/>
          </p:nvSpPr>
          <p:spPr bwMode="auto">
            <a:xfrm>
              <a:off x="-7121969"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4" name="Rectangle 1435"/>
            <p:cNvSpPr>
              <a:spLocks noChangeArrowheads="1"/>
            </p:cNvSpPr>
            <p:nvPr/>
          </p:nvSpPr>
          <p:spPr bwMode="auto">
            <a:xfrm>
              <a:off x="-6861610"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5" name="Rectangle 1436"/>
            <p:cNvSpPr>
              <a:spLocks noChangeArrowheads="1"/>
            </p:cNvSpPr>
            <p:nvPr/>
          </p:nvSpPr>
          <p:spPr bwMode="auto">
            <a:xfrm>
              <a:off x="-729659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6" name="Rectangle 1437"/>
            <p:cNvSpPr>
              <a:spLocks noChangeArrowheads="1"/>
            </p:cNvSpPr>
            <p:nvPr/>
          </p:nvSpPr>
          <p:spPr bwMode="auto">
            <a:xfrm>
              <a:off x="-712196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7" name="Rectangle 1438"/>
            <p:cNvSpPr>
              <a:spLocks noChangeArrowheads="1"/>
            </p:cNvSpPr>
            <p:nvPr/>
          </p:nvSpPr>
          <p:spPr bwMode="auto">
            <a:xfrm>
              <a:off x="-6947336"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8" name="Rectangle 1439"/>
            <p:cNvSpPr>
              <a:spLocks noChangeArrowheads="1"/>
            </p:cNvSpPr>
            <p:nvPr/>
          </p:nvSpPr>
          <p:spPr bwMode="auto">
            <a:xfrm>
              <a:off x="-7207695" y="2492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99" name="Rectangle 1440"/>
            <p:cNvSpPr>
              <a:spLocks noChangeArrowheads="1"/>
            </p:cNvSpPr>
            <p:nvPr/>
          </p:nvSpPr>
          <p:spPr bwMode="auto">
            <a:xfrm>
              <a:off x="-7036240" y="2492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0" name="Rectangle 1441"/>
            <p:cNvSpPr>
              <a:spLocks noChangeArrowheads="1"/>
            </p:cNvSpPr>
            <p:nvPr/>
          </p:nvSpPr>
          <p:spPr bwMode="auto">
            <a:xfrm>
              <a:off x="-6861610" y="249237"/>
              <a:ext cx="139705"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1" name="Rectangle 1442"/>
            <p:cNvSpPr>
              <a:spLocks noChangeArrowheads="1"/>
            </p:cNvSpPr>
            <p:nvPr/>
          </p:nvSpPr>
          <p:spPr bwMode="auto">
            <a:xfrm>
              <a:off x="-7296599"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2" name="Rectangle 1443"/>
            <p:cNvSpPr>
              <a:spLocks noChangeArrowheads="1"/>
            </p:cNvSpPr>
            <p:nvPr/>
          </p:nvSpPr>
          <p:spPr bwMode="auto">
            <a:xfrm>
              <a:off x="-7121969" y="338137"/>
              <a:ext cx="222258"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3" name="Rectangle 1444"/>
            <p:cNvSpPr>
              <a:spLocks noChangeArrowheads="1"/>
            </p:cNvSpPr>
            <p:nvPr/>
          </p:nvSpPr>
          <p:spPr bwMode="auto">
            <a:xfrm>
              <a:off x="-7207695"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4" name="Rectangle 1445"/>
            <p:cNvSpPr>
              <a:spLocks noChangeArrowheads="1"/>
            </p:cNvSpPr>
            <p:nvPr/>
          </p:nvSpPr>
          <p:spPr bwMode="auto">
            <a:xfrm>
              <a:off x="-7036240"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5" name="Rectangle 1446"/>
            <p:cNvSpPr>
              <a:spLocks noChangeArrowheads="1"/>
            </p:cNvSpPr>
            <p:nvPr/>
          </p:nvSpPr>
          <p:spPr bwMode="auto">
            <a:xfrm>
              <a:off x="-6947336"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6" name="Rectangle 1447"/>
            <p:cNvSpPr>
              <a:spLocks noChangeArrowheads="1"/>
            </p:cNvSpPr>
            <p:nvPr/>
          </p:nvSpPr>
          <p:spPr bwMode="auto">
            <a:xfrm>
              <a:off x="-7207695"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7" name="Rectangle 1448"/>
            <p:cNvSpPr>
              <a:spLocks noChangeArrowheads="1"/>
            </p:cNvSpPr>
            <p:nvPr/>
          </p:nvSpPr>
          <p:spPr bwMode="auto">
            <a:xfrm>
              <a:off x="-7036240"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8" name="Rectangle 1449"/>
            <p:cNvSpPr>
              <a:spLocks noChangeArrowheads="1"/>
            </p:cNvSpPr>
            <p:nvPr/>
          </p:nvSpPr>
          <p:spPr bwMode="auto">
            <a:xfrm>
              <a:off x="-729659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9" name="Rectangle 1450"/>
            <p:cNvSpPr>
              <a:spLocks noChangeArrowheads="1"/>
            </p:cNvSpPr>
            <p:nvPr/>
          </p:nvSpPr>
          <p:spPr bwMode="auto">
            <a:xfrm>
              <a:off x="-712196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0" name="Rectangle 1451"/>
            <p:cNvSpPr>
              <a:spLocks noChangeArrowheads="1"/>
            </p:cNvSpPr>
            <p:nvPr/>
          </p:nvSpPr>
          <p:spPr bwMode="auto">
            <a:xfrm>
              <a:off x="-6861610"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1" name="Rectangle 1452"/>
            <p:cNvSpPr>
              <a:spLocks noChangeArrowheads="1"/>
            </p:cNvSpPr>
            <p:nvPr/>
          </p:nvSpPr>
          <p:spPr bwMode="auto">
            <a:xfrm>
              <a:off x="-7296599"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2" name="Rectangle 1453"/>
            <p:cNvSpPr>
              <a:spLocks noChangeArrowheads="1"/>
            </p:cNvSpPr>
            <p:nvPr/>
          </p:nvSpPr>
          <p:spPr bwMode="auto">
            <a:xfrm>
              <a:off x="-7207695"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3" name="Rectangle 1454"/>
            <p:cNvSpPr>
              <a:spLocks noChangeArrowheads="1"/>
            </p:cNvSpPr>
            <p:nvPr/>
          </p:nvSpPr>
          <p:spPr bwMode="auto">
            <a:xfrm>
              <a:off x="-7296599"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4" name="Rectangle 1455"/>
            <p:cNvSpPr>
              <a:spLocks noChangeArrowheads="1"/>
            </p:cNvSpPr>
            <p:nvPr/>
          </p:nvSpPr>
          <p:spPr bwMode="auto">
            <a:xfrm>
              <a:off x="-7121969" y="784224"/>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5" name="Rectangle 1456"/>
            <p:cNvSpPr>
              <a:spLocks noChangeArrowheads="1"/>
            </p:cNvSpPr>
            <p:nvPr/>
          </p:nvSpPr>
          <p:spPr bwMode="auto">
            <a:xfrm>
              <a:off x="-6861610"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6" name="Rectangle 1457"/>
            <p:cNvSpPr>
              <a:spLocks noChangeArrowheads="1"/>
            </p:cNvSpPr>
            <p:nvPr/>
          </p:nvSpPr>
          <p:spPr bwMode="auto">
            <a:xfrm>
              <a:off x="-7207695"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7" name="Rectangle 1458"/>
            <p:cNvSpPr>
              <a:spLocks noChangeArrowheads="1"/>
            </p:cNvSpPr>
            <p:nvPr/>
          </p:nvSpPr>
          <p:spPr bwMode="auto">
            <a:xfrm>
              <a:off x="-7207695" y="9620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8" name="Rectangle 1459"/>
            <p:cNvSpPr>
              <a:spLocks noChangeArrowheads="1"/>
            </p:cNvSpPr>
            <p:nvPr/>
          </p:nvSpPr>
          <p:spPr bwMode="auto">
            <a:xfrm>
              <a:off x="-703624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9" name="Rectangle 1460"/>
            <p:cNvSpPr>
              <a:spLocks noChangeArrowheads="1"/>
            </p:cNvSpPr>
            <p:nvPr/>
          </p:nvSpPr>
          <p:spPr bwMode="auto">
            <a:xfrm>
              <a:off x="-686161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0" name="Rectangle 1461"/>
            <p:cNvSpPr>
              <a:spLocks noChangeArrowheads="1"/>
            </p:cNvSpPr>
            <p:nvPr/>
          </p:nvSpPr>
          <p:spPr bwMode="auto">
            <a:xfrm>
              <a:off x="-729659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1" name="Rectangle 1462"/>
            <p:cNvSpPr>
              <a:spLocks noChangeArrowheads="1"/>
            </p:cNvSpPr>
            <p:nvPr/>
          </p:nvSpPr>
          <p:spPr bwMode="auto">
            <a:xfrm>
              <a:off x="-712196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2" name="Rectangle 1463"/>
            <p:cNvSpPr>
              <a:spLocks noChangeArrowheads="1"/>
            </p:cNvSpPr>
            <p:nvPr/>
          </p:nvSpPr>
          <p:spPr bwMode="auto">
            <a:xfrm>
              <a:off x="-6947336" y="10509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3" name="Rectangle 1464"/>
            <p:cNvSpPr>
              <a:spLocks noChangeArrowheads="1"/>
            </p:cNvSpPr>
            <p:nvPr/>
          </p:nvSpPr>
          <p:spPr bwMode="auto">
            <a:xfrm>
              <a:off x="-7296599" y="1139826"/>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4" name="Rectangle 1465"/>
            <p:cNvSpPr>
              <a:spLocks noChangeArrowheads="1"/>
            </p:cNvSpPr>
            <p:nvPr/>
          </p:nvSpPr>
          <p:spPr bwMode="auto">
            <a:xfrm>
              <a:off x="-7036240" y="1139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5" name="Rectangle 1466"/>
            <p:cNvSpPr>
              <a:spLocks noChangeArrowheads="1"/>
            </p:cNvSpPr>
            <p:nvPr/>
          </p:nvSpPr>
          <p:spPr bwMode="auto">
            <a:xfrm>
              <a:off x="-7121969"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6" name="Rectangle 1467"/>
            <p:cNvSpPr>
              <a:spLocks noChangeArrowheads="1"/>
            </p:cNvSpPr>
            <p:nvPr/>
          </p:nvSpPr>
          <p:spPr bwMode="auto">
            <a:xfrm>
              <a:off x="-6947336" y="12319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7" name="Rectangle 1468"/>
            <p:cNvSpPr>
              <a:spLocks noChangeArrowheads="1"/>
            </p:cNvSpPr>
            <p:nvPr/>
          </p:nvSpPr>
          <p:spPr bwMode="auto">
            <a:xfrm>
              <a:off x="-6861610"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8" name="Rectangle 1469"/>
            <p:cNvSpPr>
              <a:spLocks noChangeArrowheads="1"/>
            </p:cNvSpPr>
            <p:nvPr/>
          </p:nvSpPr>
          <p:spPr bwMode="auto">
            <a:xfrm>
              <a:off x="-729659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9" name="Rectangle 1470"/>
            <p:cNvSpPr>
              <a:spLocks noChangeArrowheads="1"/>
            </p:cNvSpPr>
            <p:nvPr/>
          </p:nvSpPr>
          <p:spPr bwMode="auto">
            <a:xfrm>
              <a:off x="-7207695"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0" name="Rectangle 1471"/>
            <p:cNvSpPr>
              <a:spLocks noChangeArrowheads="1"/>
            </p:cNvSpPr>
            <p:nvPr/>
          </p:nvSpPr>
          <p:spPr bwMode="auto">
            <a:xfrm>
              <a:off x="-712196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1" name="Rectangle 1472"/>
            <p:cNvSpPr>
              <a:spLocks noChangeArrowheads="1"/>
            </p:cNvSpPr>
            <p:nvPr/>
          </p:nvSpPr>
          <p:spPr bwMode="auto">
            <a:xfrm>
              <a:off x="-6861610"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2" name="Rectangle 1473"/>
            <p:cNvSpPr>
              <a:spLocks noChangeArrowheads="1"/>
            </p:cNvSpPr>
            <p:nvPr/>
          </p:nvSpPr>
          <p:spPr bwMode="auto">
            <a:xfrm>
              <a:off x="-729659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3" name="Rectangle 1474"/>
            <p:cNvSpPr>
              <a:spLocks noChangeArrowheads="1"/>
            </p:cNvSpPr>
            <p:nvPr/>
          </p:nvSpPr>
          <p:spPr bwMode="auto">
            <a:xfrm>
              <a:off x="-712196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4" name="Rectangle 1475"/>
            <p:cNvSpPr>
              <a:spLocks noChangeArrowheads="1"/>
            </p:cNvSpPr>
            <p:nvPr/>
          </p:nvSpPr>
          <p:spPr bwMode="auto">
            <a:xfrm>
              <a:off x="-6947336"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5" name="Rectangle 1476"/>
            <p:cNvSpPr>
              <a:spLocks noChangeArrowheads="1"/>
            </p:cNvSpPr>
            <p:nvPr/>
          </p:nvSpPr>
          <p:spPr bwMode="auto">
            <a:xfrm>
              <a:off x="-7207695"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6" name="Rectangle 1477"/>
            <p:cNvSpPr>
              <a:spLocks noChangeArrowheads="1"/>
            </p:cNvSpPr>
            <p:nvPr/>
          </p:nvSpPr>
          <p:spPr bwMode="auto">
            <a:xfrm>
              <a:off x="-703624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7" name="Rectangle 1478"/>
            <p:cNvSpPr>
              <a:spLocks noChangeArrowheads="1"/>
            </p:cNvSpPr>
            <p:nvPr/>
          </p:nvSpPr>
          <p:spPr bwMode="auto">
            <a:xfrm>
              <a:off x="-686161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8" name="Rectangle 1479"/>
            <p:cNvSpPr>
              <a:spLocks noChangeArrowheads="1"/>
            </p:cNvSpPr>
            <p:nvPr/>
          </p:nvSpPr>
          <p:spPr bwMode="auto">
            <a:xfrm>
              <a:off x="-729659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39" name="Rectangle 1480"/>
            <p:cNvSpPr>
              <a:spLocks noChangeArrowheads="1"/>
            </p:cNvSpPr>
            <p:nvPr/>
          </p:nvSpPr>
          <p:spPr bwMode="auto">
            <a:xfrm>
              <a:off x="-712196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0" name="Rectangle 1481"/>
            <p:cNvSpPr>
              <a:spLocks noChangeArrowheads="1"/>
            </p:cNvSpPr>
            <p:nvPr/>
          </p:nvSpPr>
          <p:spPr bwMode="auto">
            <a:xfrm>
              <a:off x="-676953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1" name="Rectangle 1482"/>
            <p:cNvSpPr>
              <a:spLocks noChangeArrowheads="1"/>
            </p:cNvSpPr>
            <p:nvPr/>
          </p:nvSpPr>
          <p:spPr bwMode="auto">
            <a:xfrm>
              <a:off x="-6683803"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2" name="Rectangle 1483"/>
            <p:cNvSpPr>
              <a:spLocks noChangeArrowheads="1"/>
            </p:cNvSpPr>
            <p:nvPr/>
          </p:nvSpPr>
          <p:spPr bwMode="auto">
            <a:xfrm>
              <a:off x="-650917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3" name="Rectangle 1484"/>
            <p:cNvSpPr>
              <a:spLocks noChangeArrowheads="1"/>
            </p:cNvSpPr>
            <p:nvPr/>
          </p:nvSpPr>
          <p:spPr bwMode="auto">
            <a:xfrm>
              <a:off x="-6423444"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4" name="Rectangle 1485"/>
            <p:cNvSpPr>
              <a:spLocks noChangeArrowheads="1"/>
            </p:cNvSpPr>
            <p:nvPr/>
          </p:nvSpPr>
          <p:spPr bwMode="auto">
            <a:xfrm>
              <a:off x="-6337717"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5" name="Rectangle 1486"/>
            <p:cNvSpPr>
              <a:spLocks noChangeArrowheads="1"/>
            </p:cNvSpPr>
            <p:nvPr/>
          </p:nvSpPr>
          <p:spPr bwMode="auto">
            <a:xfrm>
              <a:off x="-6769532" y="-1984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6" name="Rectangle 1487"/>
            <p:cNvSpPr>
              <a:spLocks noChangeArrowheads="1"/>
            </p:cNvSpPr>
            <p:nvPr/>
          </p:nvSpPr>
          <p:spPr bwMode="auto">
            <a:xfrm>
              <a:off x="-6598076"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7" name="Rectangle 1488"/>
            <p:cNvSpPr>
              <a:spLocks noChangeArrowheads="1"/>
            </p:cNvSpPr>
            <p:nvPr/>
          </p:nvSpPr>
          <p:spPr bwMode="auto">
            <a:xfrm>
              <a:off x="-6423444"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8" name="Rectangle 1489"/>
            <p:cNvSpPr>
              <a:spLocks noChangeArrowheads="1"/>
            </p:cNvSpPr>
            <p:nvPr/>
          </p:nvSpPr>
          <p:spPr bwMode="auto">
            <a:xfrm>
              <a:off x="-6683803"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9" name="Rectangle 1490"/>
            <p:cNvSpPr>
              <a:spLocks noChangeArrowheads="1"/>
            </p:cNvSpPr>
            <p:nvPr/>
          </p:nvSpPr>
          <p:spPr bwMode="auto">
            <a:xfrm>
              <a:off x="-6337717"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0" name="Rectangle 1491"/>
            <p:cNvSpPr>
              <a:spLocks noChangeArrowheads="1"/>
            </p:cNvSpPr>
            <p:nvPr/>
          </p:nvSpPr>
          <p:spPr bwMode="auto">
            <a:xfrm>
              <a:off x="-6769532"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1" name="Rectangle 1492"/>
            <p:cNvSpPr>
              <a:spLocks noChangeArrowheads="1"/>
            </p:cNvSpPr>
            <p:nvPr/>
          </p:nvSpPr>
          <p:spPr bwMode="auto">
            <a:xfrm>
              <a:off x="-6509172" y="-20637"/>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2" name="Rectangle 1493"/>
            <p:cNvSpPr>
              <a:spLocks noChangeArrowheads="1"/>
            </p:cNvSpPr>
            <p:nvPr/>
          </p:nvSpPr>
          <p:spPr bwMode="auto">
            <a:xfrm>
              <a:off x="-6337717"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3" name="Rectangle 1494"/>
            <p:cNvSpPr>
              <a:spLocks noChangeArrowheads="1"/>
            </p:cNvSpPr>
            <p:nvPr/>
          </p:nvSpPr>
          <p:spPr bwMode="auto">
            <a:xfrm>
              <a:off x="-676953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4" name="Rectangle 1495"/>
            <p:cNvSpPr>
              <a:spLocks noChangeArrowheads="1"/>
            </p:cNvSpPr>
            <p:nvPr/>
          </p:nvSpPr>
          <p:spPr bwMode="auto">
            <a:xfrm>
              <a:off x="-6683803" y="68264"/>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5" name="Rectangle 1496"/>
            <p:cNvSpPr>
              <a:spLocks noChangeArrowheads="1"/>
            </p:cNvSpPr>
            <p:nvPr/>
          </p:nvSpPr>
          <p:spPr bwMode="auto">
            <a:xfrm>
              <a:off x="-650917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6" name="Rectangle 1497"/>
            <p:cNvSpPr>
              <a:spLocks noChangeArrowheads="1"/>
            </p:cNvSpPr>
            <p:nvPr/>
          </p:nvSpPr>
          <p:spPr bwMode="auto">
            <a:xfrm>
              <a:off x="-6337717"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7" name="Rectangle 1498"/>
            <p:cNvSpPr>
              <a:spLocks noChangeArrowheads="1"/>
            </p:cNvSpPr>
            <p:nvPr/>
          </p:nvSpPr>
          <p:spPr bwMode="auto">
            <a:xfrm>
              <a:off x="-6769532"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8" name="Rectangle 1499"/>
            <p:cNvSpPr>
              <a:spLocks noChangeArrowheads="1"/>
            </p:cNvSpPr>
            <p:nvPr/>
          </p:nvSpPr>
          <p:spPr bwMode="auto">
            <a:xfrm>
              <a:off x="-6598076"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9" name="Rectangle 1500"/>
            <p:cNvSpPr>
              <a:spLocks noChangeArrowheads="1"/>
            </p:cNvSpPr>
            <p:nvPr/>
          </p:nvSpPr>
          <p:spPr bwMode="auto">
            <a:xfrm>
              <a:off x="-6515522" y="157162"/>
              <a:ext cx="142880"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60" name="Rectangle 1501"/>
            <p:cNvSpPr>
              <a:spLocks noChangeArrowheads="1"/>
            </p:cNvSpPr>
            <p:nvPr/>
          </p:nvSpPr>
          <p:spPr bwMode="auto">
            <a:xfrm>
              <a:off x="-6683803"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1" name="Rectangle 1502"/>
            <p:cNvSpPr>
              <a:spLocks noChangeArrowheads="1"/>
            </p:cNvSpPr>
            <p:nvPr/>
          </p:nvSpPr>
          <p:spPr bwMode="auto">
            <a:xfrm>
              <a:off x="-6423444"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2" name="Rectangle 1503"/>
            <p:cNvSpPr>
              <a:spLocks noChangeArrowheads="1"/>
            </p:cNvSpPr>
            <p:nvPr/>
          </p:nvSpPr>
          <p:spPr bwMode="auto">
            <a:xfrm>
              <a:off x="-6337717"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3" name="Rectangle 1504"/>
            <p:cNvSpPr>
              <a:spLocks noChangeArrowheads="1"/>
            </p:cNvSpPr>
            <p:nvPr/>
          </p:nvSpPr>
          <p:spPr bwMode="auto">
            <a:xfrm>
              <a:off x="-676953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4" name="Rectangle 1505"/>
            <p:cNvSpPr>
              <a:spLocks noChangeArrowheads="1"/>
            </p:cNvSpPr>
            <p:nvPr/>
          </p:nvSpPr>
          <p:spPr bwMode="auto">
            <a:xfrm>
              <a:off x="-6598076"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5" name="Rectangle 1506"/>
            <p:cNvSpPr>
              <a:spLocks noChangeArrowheads="1"/>
            </p:cNvSpPr>
            <p:nvPr/>
          </p:nvSpPr>
          <p:spPr bwMode="auto">
            <a:xfrm>
              <a:off x="-650917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6" name="Rectangle 1507"/>
            <p:cNvSpPr>
              <a:spLocks noChangeArrowheads="1"/>
            </p:cNvSpPr>
            <p:nvPr/>
          </p:nvSpPr>
          <p:spPr bwMode="auto">
            <a:xfrm>
              <a:off x="-6337717"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7" name="Rectangle 1508"/>
            <p:cNvSpPr>
              <a:spLocks noChangeArrowheads="1"/>
            </p:cNvSpPr>
            <p:nvPr/>
          </p:nvSpPr>
          <p:spPr bwMode="auto">
            <a:xfrm>
              <a:off x="-6683803"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8" name="Rectangle 1509"/>
            <p:cNvSpPr>
              <a:spLocks noChangeArrowheads="1"/>
            </p:cNvSpPr>
            <p:nvPr/>
          </p:nvSpPr>
          <p:spPr bwMode="auto">
            <a:xfrm>
              <a:off x="-6509172"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9" name="Rectangle 1510"/>
            <p:cNvSpPr>
              <a:spLocks noChangeArrowheads="1"/>
            </p:cNvSpPr>
            <p:nvPr/>
          </p:nvSpPr>
          <p:spPr bwMode="auto">
            <a:xfrm>
              <a:off x="-6423444"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0" name="Rectangle 1511"/>
            <p:cNvSpPr>
              <a:spLocks noChangeArrowheads="1"/>
            </p:cNvSpPr>
            <p:nvPr/>
          </p:nvSpPr>
          <p:spPr bwMode="auto">
            <a:xfrm>
              <a:off x="-6337717"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1" name="Rectangle 1512"/>
            <p:cNvSpPr>
              <a:spLocks noChangeArrowheads="1"/>
            </p:cNvSpPr>
            <p:nvPr/>
          </p:nvSpPr>
          <p:spPr bwMode="auto">
            <a:xfrm>
              <a:off x="-6769532" y="515938"/>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2" name="Rectangle 1513"/>
            <p:cNvSpPr>
              <a:spLocks noChangeArrowheads="1"/>
            </p:cNvSpPr>
            <p:nvPr/>
          </p:nvSpPr>
          <p:spPr bwMode="auto">
            <a:xfrm>
              <a:off x="-6509172"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3" name="Rectangle 1514"/>
            <p:cNvSpPr>
              <a:spLocks noChangeArrowheads="1"/>
            </p:cNvSpPr>
            <p:nvPr/>
          </p:nvSpPr>
          <p:spPr bwMode="auto">
            <a:xfrm>
              <a:off x="-6337717"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4" name="Rectangle 1515"/>
            <p:cNvSpPr>
              <a:spLocks noChangeArrowheads="1"/>
            </p:cNvSpPr>
            <p:nvPr/>
          </p:nvSpPr>
          <p:spPr bwMode="auto">
            <a:xfrm>
              <a:off x="-6509172" y="6064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5" name="Rectangle 1516"/>
            <p:cNvSpPr>
              <a:spLocks noChangeArrowheads="1"/>
            </p:cNvSpPr>
            <p:nvPr/>
          </p:nvSpPr>
          <p:spPr bwMode="auto">
            <a:xfrm>
              <a:off x="-6337717"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6" name="Rectangle 1517"/>
            <p:cNvSpPr>
              <a:spLocks noChangeArrowheads="1"/>
            </p:cNvSpPr>
            <p:nvPr/>
          </p:nvSpPr>
          <p:spPr bwMode="auto">
            <a:xfrm>
              <a:off x="-6947336" y="695326"/>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7" name="Rectangle 1518"/>
            <p:cNvSpPr>
              <a:spLocks noChangeArrowheads="1"/>
            </p:cNvSpPr>
            <p:nvPr/>
          </p:nvSpPr>
          <p:spPr bwMode="auto">
            <a:xfrm>
              <a:off x="-6509172"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8" name="Rectangle 1519"/>
            <p:cNvSpPr>
              <a:spLocks noChangeArrowheads="1"/>
            </p:cNvSpPr>
            <p:nvPr/>
          </p:nvSpPr>
          <p:spPr bwMode="auto">
            <a:xfrm>
              <a:off x="-6337717"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9" name="Rectangle 1520"/>
            <p:cNvSpPr>
              <a:spLocks noChangeArrowheads="1"/>
            </p:cNvSpPr>
            <p:nvPr/>
          </p:nvSpPr>
          <p:spPr bwMode="auto">
            <a:xfrm>
              <a:off x="-6683803"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0" name="Rectangle 1521"/>
            <p:cNvSpPr>
              <a:spLocks noChangeArrowheads="1"/>
            </p:cNvSpPr>
            <p:nvPr/>
          </p:nvSpPr>
          <p:spPr bwMode="auto">
            <a:xfrm>
              <a:off x="-6598076"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1" name="Rectangle 1522"/>
            <p:cNvSpPr>
              <a:spLocks noChangeArrowheads="1"/>
            </p:cNvSpPr>
            <p:nvPr/>
          </p:nvSpPr>
          <p:spPr bwMode="auto">
            <a:xfrm>
              <a:off x="-6420269" y="784224"/>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2" name="Rectangle 1523"/>
            <p:cNvSpPr>
              <a:spLocks noChangeArrowheads="1"/>
            </p:cNvSpPr>
            <p:nvPr/>
          </p:nvSpPr>
          <p:spPr bwMode="auto">
            <a:xfrm>
              <a:off x="-6683803"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3" name="Rectangle 1524"/>
            <p:cNvSpPr>
              <a:spLocks noChangeArrowheads="1"/>
            </p:cNvSpPr>
            <p:nvPr/>
          </p:nvSpPr>
          <p:spPr bwMode="auto">
            <a:xfrm>
              <a:off x="-6509172"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4" name="Rectangle 1525"/>
            <p:cNvSpPr>
              <a:spLocks noChangeArrowheads="1"/>
            </p:cNvSpPr>
            <p:nvPr/>
          </p:nvSpPr>
          <p:spPr bwMode="auto">
            <a:xfrm>
              <a:off x="-6423444"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5" name="Rectangle 1526"/>
            <p:cNvSpPr>
              <a:spLocks noChangeArrowheads="1"/>
            </p:cNvSpPr>
            <p:nvPr/>
          </p:nvSpPr>
          <p:spPr bwMode="auto">
            <a:xfrm>
              <a:off x="-6337717"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6" name="Rectangle 1527"/>
            <p:cNvSpPr>
              <a:spLocks noChangeArrowheads="1"/>
            </p:cNvSpPr>
            <p:nvPr/>
          </p:nvSpPr>
          <p:spPr bwMode="auto">
            <a:xfrm>
              <a:off x="-6683803" y="962025"/>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7" name="Rectangle 1528"/>
            <p:cNvSpPr>
              <a:spLocks noChangeArrowheads="1"/>
            </p:cNvSpPr>
            <p:nvPr/>
          </p:nvSpPr>
          <p:spPr bwMode="auto">
            <a:xfrm>
              <a:off x="-6337717"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8" name="Rectangle 1529"/>
            <p:cNvSpPr>
              <a:spLocks noChangeArrowheads="1"/>
            </p:cNvSpPr>
            <p:nvPr/>
          </p:nvSpPr>
          <p:spPr bwMode="auto">
            <a:xfrm>
              <a:off x="-6769532" y="10509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9" name="Rectangle 1530"/>
            <p:cNvSpPr>
              <a:spLocks noChangeArrowheads="1"/>
            </p:cNvSpPr>
            <p:nvPr/>
          </p:nvSpPr>
          <p:spPr bwMode="auto">
            <a:xfrm>
              <a:off x="-6337717"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0" name="Rectangle 1531"/>
            <p:cNvSpPr>
              <a:spLocks noChangeArrowheads="1"/>
            </p:cNvSpPr>
            <p:nvPr/>
          </p:nvSpPr>
          <p:spPr bwMode="auto">
            <a:xfrm>
              <a:off x="-676953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1" name="Rectangle 1532"/>
            <p:cNvSpPr>
              <a:spLocks noChangeArrowheads="1"/>
            </p:cNvSpPr>
            <p:nvPr/>
          </p:nvSpPr>
          <p:spPr bwMode="auto">
            <a:xfrm>
              <a:off x="-6683803" y="1139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2" name="Rectangle 1533"/>
            <p:cNvSpPr>
              <a:spLocks noChangeArrowheads="1"/>
            </p:cNvSpPr>
            <p:nvPr/>
          </p:nvSpPr>
          <p:spPr bwMode="auto">
            <a:xfrm>
              <a:off x="-650917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3" name="Rectangle 1534"/>
            <p:cNvSpPr>
              <a:spLocks noChangeArrowheads="1"/>
            </p:cNvSpPr>
            <p:nvPr/>
          </p:nvSpPr>
          <p:spPr bwMode="auto">
            <a:xfrm>
              <a:off x="-6420269" y="1139825"/>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4" name="Rectangle 1535"/>
            <p:cNvSpPr>
              <a:spLocks noChangeArrowheads="1"/>
            </p:cNvSpPr>
            <p:nvPr/>
          </p:nvSpPr>
          <p:spPr bwMode="auto">
            <a:xfrm>
              <a:off x="-6598076"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5" name="Rectangle 1536"/>
            <p:cNvSpPr>
              <a:spLocks noChangeArrowheads="1"/>
            </p:cNvSpPr>
            <p:nvPr/>
          </p:nvSpPr>
          <p:spPr bwMode="auto">
            <a:xfrm>
              <a:off x="-6423444"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6" name="Rectangle 1537"/>
            <p:cNvSpPr>
              <a:spLocks noChangeArrowheads="1"/>
            </p:cNvSpPr>
            <p:nvPr/>
          </p:nvSpPr>
          <p:spPr bwMode="auto">
            <a:xfrm>
              <a:off x="-6337717"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7" name="Rectangle 1538"/>
            <p:cNvSpPr>
              <a:spLocks noChangeArrowheads="1"/>
            </p:cNvSpPr>
            <p:nvPr/>
          </p:nvSpPr>
          <p:spPr bwMode="auto">
            <a:xfrm>
              <a:off x="-6769532"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8" name="Rectangle 1539"/>
            <p:cNvSpPr>
              <a:spLocks noChangeArrowheads="1"/>
            </p:cNvSpPr>
            <p:nvPr/>
          </p:nvSpPr>
          <p:spPr bwMode="auto">
            <a:xfrm>
              <a:off x="-6683803"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9" name="Rectangle 1540"/>
            <p:cNvSpPr>
              <a:spLocks noChangeArrowheads="1"/>
            </p:cNvSpPr>
            <p:nvPr/>
          </p:nvSpPr>
          <p:spPr bwMode="auto">
            <a:xfrm>
              <a:off x="-6598076"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0" name="Rectangle 1541"/>
            <p:cNvSpPr>
              <a:spLocks noChangeArrowheads="1"/>
            </p:cNvSpPr>
            <p:nvPr/>
          </p:nvSpPr>
          <p:spPr bwMode="auto">
            <a:xfrm>
              <a:off x="-6337717"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1" name="Rectangle 1542"/>
            <p:cNvSpPr>
              <a:spLocks noChangeArrowheads="1"/>
            </p:cNvSpPr>
            <p:nvPr/>
          </p:nvSpPr>
          <p:spPr bwMode="auto">
            <a:xfrm>
              <a:off x="-6769532"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2" name="Rectangle 1543"/>
            <p:cNvSpPr>
              <a:spLocks noChangeArrowheads="1"/>
            </p:cNvSpPr>
            <p:nvPr/>
          </p:nvSpPr>
          <p:spPr bwMode="auto">
            <a:xfrm>
              <a:off x="-6598076"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3" name="Rectangle 1544"/>
            <p:cNvSpPr>
              <a:spLocks noChangeArrowheads="1"/>
            </p:cNvSpPr>
            <p:nvPr/>
          </p:nvSpPr>
          <p:spPr bwMode="auto">
            <a:xfrm>
              <a:off x="-6423444"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4" name="Rectangle 1545"/>
            <p:cNvSpPr>
              <a:spLocks noChangeArrowheads="1"/>
            </p:cNvSpPr>
            <p:nvPr/>
          </p:nvSpPr>
          <p:spPr bwMode="auto">
            <a:xfrm>
              <a:off x="-6683803"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5" name="Rectangle 1546"/>
            <p:cNvSpPr>
              <a:spLocks noChangeArrowheads="1"/>
            </p:cNvSpPr>
            <p:nvPr/>
          </p:nvSpPr>
          <p:spPr bwMode="auto">
            <a:xfrm>
              <a:off x="-6509172"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6" name="Rectangle 1547"/>
            <p:cNvSpPr>
              <a:spLocks noChangeArrowheads="1"/>
            </p:cNvSpPr>
            <p:nvPr/>
          </p:nvSpPr>
          <p:spPr bwMode="auto">
            <a:xfrm>
              <a:off x="-6337717"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7" name="Rectangle 1548"/>
            <p:cNvSpPr>
              <a:spLocks noChangeArrowheads="1"/>
            </p:cNvSpPr>
            <p:nvPr/>
          </p:nvSpPr>
          <p:spPr bwMode="auto">
            <a:xfrm>
              <a:off x="-6769532" y="1587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8" name="Rectangle 1549"/>
            <p:cNvSpPr>
              <a:spLocks noChangeArrowheads="1"/>
            </p:cNvSpPr>
            <p:nvPr/>
          </p:nvSpPr>
          <p:spPr bwMode="auto">
            <a:xfrm>
              <a:off x="-6598076"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9" name="Rectangle 1550"/>
            <p:cNvSpPr>
              <a:spLocks noChangeArrowheads="1"/>
            </p:cNvSpPr>
            <p:nvPr/>
          </p:nvSpPr>
          <p:spPr bwMode="auto">
            <a:xfrm>
              <a:off x="-6337717"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0" name="Rectangle 1551"/>
            <p:cNvSpPr>
              <a:spLocks noChangeArrowheads="1"/>
            </p:cNvSpPr>
            <p:nvPr/>
          </p:nvSpPr>
          <p:spPr bwMode="auto">
            <a:xfrm>
              <a:off x="-7121969"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1" name="Rectangle 1552"/>
            <p:cNvSpPr>
              <a:spLocks noChangeArrowheads="1"/>
            </p:cNvSpPr>
            <p:nvPr/>
          </p:nvSpPr>
          <p:spPr bwMode="auto">
            <a:xfrm>
              <a:off x="-6861610"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2" name="Rectangle 1553"/>
            <p:cNvSpPr>
              <a:spLocks noChangeArrowheads="1"/>
            </p:cNvSpPr>
            <p:nvPr/>
          </p:nvSpPr>
          <p:spPr bwMode="auto">
            <a:xfrm>
              <a:off x="-6769532" y="16748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3" name="Rectangle 1554"/>
            <p:cNvSpPr>
              <a:spLocks noChangeArrowheads="1"/>
            </p:cNvSpPr>
            <p:nvPr/>
          </p:nvSpPr>
          <p:spPr bwMode="auto">
            <a:xfrm>
              <a:off x="-6598076"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4" name="Rectangle 1555"/>
            <p:cNvSpPr>
              <a:spLocks noChangeArrowheads="1"/>
            </p:cNvSpPr>
            <p:nvPr/>
          </p:nvSpPr>
          <p:spPr bwMode="auto">
            <a:xfrm>
              <a:off x="-7296599"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5" name="Rectangle 1556"/>
            <p:cNvSpPr>
              <a:spLocks noChangeArrowheads="1"/>
            </p:cNvSpPr>
            <p:nvPr/>
          </p:nvSpPr>
          <p:spPr bwMode="auto">
            <a:xfrm>
              <a:off x="-7207695"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6" name="Rectangle 1557"/>
            <p:cNvSpPr>
              <a:spLocks noChangeArrowheads="1"/>
            </p:cNvSpPr>
            <p:nvPr/>
          </p:nvSpPr>
          <p:spPr bwMode="auto">
            <a:xfrm>
              <a:off x="-6947336"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7" name="Rectangle 1558"/>
            <p:cNvSpPr>
              <a:spLocks noChangeArrowheads="1"/>
            </p:cNvSpPr>
            <p:nvPr/>
          </p:nvSpPr>
          <p:spPr bwMode="auto">
            <a:xfrm>
              <a:off x="-6769532"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8" name="Rectangle 1559"/>
            <p:cNvSpPr>
              <a:spLocks noChangeArrowheads="1"/>
            </p:cNvSpPr>
            <p:nvPr/>
          </p:nvSpPr>
          <p:spPr bwMode="auto">
            <a:xfrm>
              <a:off x="-6337717"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9" name="Rectangle 1560"/>
            <p:cNvSpPr>
              <a:spLocks noChangeArrowheads="1"/>
            </p:cNvSpPr>
            <p:nvPr/>
          </p:nvSpPr>
          <p:spPr bwMode="auto">
            <a:xfrm>
              <a:off x="-686161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0" name="Rectangle 1561"/>
            <p:cNvSpPr>
              <a:spLocks noChangeArrowheads="1"/>
            </p:cNvSpPr>
            <p:nvPr/>
          </p:nvSpPr>
          <p:spPr bwMode="auto">
            <a:xfrm>
              <a:off x="-703624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1" name="Rectangle 1562"/>
            <p:cNvSpPr>
              <a:spLocks noChangeArrowheads="1"/>
            </p:cNvSpPr>
            <p:nvPr/>
          </p:nvSpPr>
          <p:spPr bwMode="auto">
            <a:xfrm>
              <a:off x="-6423444"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2" name="Rectangle 1563"/>
            <p:cNvSpPr>
              <a:spLocks noChangeArrowheads="1"/>
            </p:cNvSpPr>
            <p:nvPr/>
          </p:nvSpPr>
          <p:spPr bwMode="auto">
            <a:xfrm>
              <a:off x="-6337717"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3" name="Rectangle 1564"/>
            <p:cNvSpPr>
              <a:spLocks noChangeArrowheads="1"/>
            </p:cNvSpPr>
            <p:nvPr/>
          </p:nvSpPr>
          <p:spPr bwMode="auto">
            <a:xfrm>
              <a:off x="-729659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4" name="Rectangle 1565"/>
            <p:cNvSpPr>
              <a:spLocks noChangeArrowheads="1"/>
            </p:cNvSpPr>
            <p:nvPr/>
          </p:nvSpPr>
          <p:spPr bwMode="auto">
            <a:xfrm>
              <a:off x="-6683803"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5" name="Rectangle 1566"/>
            <p:cNvSpPr>
              <a:spLocks noChangeArrowheads="1"/>
            </p:cNvSpPr>
            <p:nvPr/>
          </p:nvSpPr>
          <p:spPr bwMode="auto">
            <a:xfrm>
              <a:off x="-712196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6" name="Rectangle 1567"/>
            <p:cNvSpPr>
              <a:spLocks noChangeArrowheads="1"/>
            </p:cNvSpPr>
            <p:nvPr/>
          </p:nvSpPr>
          <p:spPr bwMode="auto">
            <a:xfrm>
              <a:off x="-6509172" y="19161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7" name="Rectangle 1568"/>
            <p:cNvSpPr>
              <a:spLocks noChangeArrowheads="1"/>
            </p:cNvSpPr>
            <p:nvPr/>
          </p:nvSpPr>
          <p:spPr bwMode="auto">
            <a:xfrm>
              <a:off x="-6337717"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8" name="Rectangle 1569"/>
            <p:cNvSpPr>
              <a:spLocks noChangeArrowheads="1"/>
            </p:cNvSpPr>
            <p:nvPr/>
          </p:nvSpPr>
          <p:spPr bwMode="auto">
            <a:xfrm>
              <a:off x="-7296599"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29" name="Rectangle 1570"/>
            <p:cNvSpPr>
              <a:spLocks noChangeArrowheads="1"/>
            </p:cNvSpPr>
            <p:nvPr/>
          </p:nvSpPr>
          <p:spPr bwMode="auto">
            <a:xfrm>
              <a:off x="-7036240"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0" name="Rectangle 1571"/>
            <p:cNvSpPr>
              <a:spLocks noChangeArrowheads="1"/>
            </p:cNvSpPr>
            <p:nvPr/>
          </p:nvSpPr>
          <p:spPr bwMode="auto">
            <a:xfrm>
              <a:off x="-7207695"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1" name="Rectangle 1572"/>
            <p:cNvSpPr>
              <a:spLocks noChangeArrowheads="1"/>
            </p:cNvSpPr>
            <p:nvPr/>
          </p:nvSpPr>
          <p:spPr bwMode="auto">
            <a:xfrm>
              <a:off x="-6598076"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2" name="Rectangle 1573"/>
            <p:cNvSpPr>
              <a:spLocks noChangeArrowheads="1"/>
            </p:cNvSpPr>
            <p:nvPr/>
          </p:nvSpPr>
          <p:spPr bwMode="auto">
            <a:xfrm>
              <a:off x="-6509172"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3" name="Rectangle 1574"/>
            <p:cNvSpPr>
              <a:spLocks noChangeArrowheads="1"/>
            </p:cNvSpPr>
            <p:nvPr/>
          </p:nvSpPr>
          <p:spPr bwMode="auto">
            <a:xfrm>
              <a:off x="-7296599"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4" name="Rectangle 1575"/>
            <p:cNvSpPr>
              <a:spLocks noChangeArrowheads="1"/>
            </p:cNvSpPr>
            <p:nvPr/>
          </p:nvSpPr>
          <p:spPr bwMode="auto">
            <a:xfrm>
              <a:off x="-6683803"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5" name="Rectangle 1576"/>
            <p:cNvSpPr>
              <a:spLocks noChangeArrowheads="1"/>
            </p:cNvSpPr>
            <p:nvPr/>
          </p:nvSpPr>
          <p:spPr bwMode="auto">
            <a:xfrm>
              <a:off x="-703624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6" name="Rectangle 1577"/>
            <p:cNvSpPr>
              <a:spLocks noChangeArrowheads="1"/>
            </p:cNvSpPr>
            <p:nvPr/>
          </p:nvSpPr>
          <p:spPr bwMode="auto">
            <a:xfrm>
              <a:off x="-686161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7" name="Rectangle 1578"/>
            <p:cNvSpPr>
              <a:spLocks noChangeArrowheads="1"/>
            </p:cNvSpPr>
            <p:nvPr/>
          </p:nvSpPr>
          <p:spPr bwMode="auto">
            <a:xfrm>
              <a:off x="-6337717"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8" name="Rectangle 1579"/>
            <p:cNvSpPr>
              <a:spLocks noChangeArrowheads="1"/>
            </p:cNvSpPr>
            <p:nvPr/>
          </p:nvSpPr>
          <p:spPr bwMode="auto">
            <a:xfrm>
              <a:off x="-7296599"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39" name="Rectangle 1580"/>
            <p:cNvSpPr>
              <a:spLocks noChangeArrowheads="1"/>
            </p:cNvSpPr>
            <p:nvPr/>
          </p:nvSpPr>
          <p:spPr bwMode="auto">
            <a:xfrm>
              <a:off x="-6683803"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0" name="Rectangle 1581"/>
            <p:cNvSpPr>
              <a:spLocks noChangeArrowheads="1"/>
            </p:cNvSpPr>
            <p:nvPr/>
          </p:nvSpPr>
          <p:spPr bwMode="auto">
            <a:xfrm>
              <a:off x="-7036240"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1" name="Rectangle 1582"/>
            <p:cNvSpPr>
              <a:spLocks noChangeArrowheads="1"/>
            </p:cNvSpPr>
            <p:nvPr/>
          </p:nvSpPr>
          <p:spPr bwMode="auto">
            <a:xfrm>
              <a:off x="-6769532" y="21574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2" name="Rectangle 1583"/>
            <p:cNvSpPr>
              <a:spLocks noChangeArrowheads="1"/>
            </p:cNvSpPr>
            <p:nvPr/>
          </p:nvSpPr>
          <p:spPr bwMode="auto">
            <a:xfrm>
              <a:off x="-6337717"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3" name="Rectangle 1584"/>
            <p:cNvSpPr>
              <a:spLocks noChangeArrowheads="1"/>
            </p:cNvSpPr>
            <p:nvPr/>
          </p:nvSpPr>
          <p:spPr bwMode="auto">
            <a:xfrm>
              <a:off x="-6683803"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4" name="Rectangle 1585"/>
            <p:cNvSpPr>
              <a:spLocks noChangeArrowheads="1"/>
            </p:cNvSpPr>
            <p:nvPr/>
          </p:nvSpPr>
          <p:spPr bwMode="auto">
            <a:xfrm>
              <a:off x="-7121969"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5" name="Rectangle 1586"/>
            <p:cNvSpPr>
              <a:spLocks noChangeArrowheads="1"/>
            </p:cNvSpPr>
            <p:nvPr/>
          </p:nvSpPr>
          <p:spPr bwMode="auto">
            <a:xfrm>
              <a:off x="-6861610"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6" name="Rectangle 1587"/>
            <p:cNvSpPr>
              <a:spLocks noChangeArrowheads="1"/>
            </p:cNvSpPr>
            <p:nvPr/>
          </p:nvSpPr>
          <p:spPr bwMode="auto">
            <a:xfrm>
              <a:off x="-7296599"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7" name="Rectangle 1588"/>
            <p:cNvSpPr>
              <a:spLocks noChangeArrowheads="1"/>
            </p:cNvSpPr>
            <p:nvPr/>
          </p:nvSpPr>
          <p:spPr bwMode="auto">
            <a:xfrm>
              <a:off x="-6861610"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8" name="Rectangle 1589"/>
            <p:cNvSpPr>
              <a:spLocks noChangeArrowheads="1"/>
            </p:cNvSpPr>
            <p:nvPr/>
          </p:nvSpPr>
          <p:spPr bwMode="auto">
            <a:xfrm>
              <a:off x="-6337717"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9" name="Rectangle 1590"/>
            <p:cNvSpPr>
              <a:spLocks noChangeArrowheads="1"/>
            </p:cNvSpPr>
            <p:nvPr/>
          </p:nvSpPr>
          <p:spPr bwMode="auto">
            <a:xfrm>
              <a:off x="-6683803"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0" name="Rectangle 1591"/>
            <p:cNvSpPr>
              <a:spLocks noChangeArrowheads="1"/>
            </p:cNvSpPr>
            <p:nvPr/>
          </p:nvSpPr>
          <p:spPr bwMode="auto">
            <a:xfrm>
              <a:off x="-7036240"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1" name="Rectangle 1592"/>
            <p:cNvSpPr>
              <a:spLocks noChangeArrowheads="1"/>
            </p:cNvSpPr>
            <p:nvPr/>
          </p:nvSpPr>
          <p:spPr bwMode="auto">
            <a:xfrm>
              <a:off x="-7296599"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2" name="Rectangle 1593"/>
            <p:cNvSpPr>
              <a:spLocks noChangeArrowheads="1"/>
            </p:cNvSpPr>
            <p:nvPr/>
          </p:nvSpPr>
          <p:spPr bwMode="auto">
            <a:xfrm>
              <a:off x="-6861610"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3" name="Rectangle 1594"/>
            <p:cNvSpPr>
              <a:spLocks noChangeArrowheads="1"/>
            </p:cNvSpPr>
            <p:nvPr/>
          </p:nvSpPr>
          <p:spPr bwMode="auto">
            <a:xfrm>
              <a:off x="-6337717"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4" name="Rectangle 1595"/>
            <p:cNvSpPr>
              <a:spLocks noChangeArrowheads="1"/>
            </p:cNvSpPr>
            <p:nvPr/>
          </p:nvSpPr>
          <p:spPr bwMode="auto">
            <a:xfrm>
              <a:off x="-7296599"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5" name="Rectangle 1596"/>
            <p:cNvSpPr>
              <a:spLocks noChangeArrowheads="1"/>
            </p:cNvSpPr>
            <p:nvPr/>
          </p:nvSpPr>
          <p:spPr bwMode="auto">
            <a:xfrm>
              <a:off x="-6337717"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6" name="Rectangle 1597"/>
            <p:cNvSpPr>
              <a:spLocks noChangeArrowheads="1"/>
            </p:cNvSpPr>
            <p:nvPr/>
          </p:nvSpPr>
          <p:spPr bwMode="auto">
            <a:xfrm>
              <a:off x="-6861610"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7" name="Rectangle 1598"/>
            <p:cNvSpPr>
              <a:spLocks noChangeArrowheads="1"/>
            </p:cNvSpPr>
            <p:nvPr/>
          </p:nvSpPr>
          <p:spPr bwMode="auto">
            <a:xfrm>
              <a:off x="-6337717"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8" name="Rectangle 1599"/>
            <p:cNvSpPr>
              <a:spLocks noChangeArrowheads="1"/>
            </p:cNvSpPr>
            <p:nvPr/>
          </p:nvSpPr>
          <p:spPr bwMode="auto">
            <a:xfrm>
              <a:off x="-7296601" y="27432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9" name="Rectangle 1600"/>
            <p:cNvSpPr>
              <a:spLocks noChangeArrowheads="1"/>
            </p:cNvSpPr>
            <p:nvPr/>
          </p:nvSpPr>
          <p:spPr bwMode="auto">
            <a:xfrm>
              <a:off x="-6769534" y="27432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60" name="Rectangle 1601"/>
            <p:cNvSpPr>
              <a:spLocks noChangeArrowheads="1"/>
            </p:cNvSpPr>
            <p:nvPr/>
          </p:nvSpPr>
          <p:spPr bwMode="auto">
            <a:xfrm>
              <a:off x="-6861612"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1" name="Rectangle 1602"/>
            <p:cNvSpPr>
              <a:spLocks noChangeArrowheads="1"/>
            </p:cNvSpPr>
            <p:nvPr/>
          </p:nvSpPr>
          <p:spPr bwMode="auto">
            <a:xfrm>
              <a:off x="-6861612" y="29178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2" name="Rectangle 1603"/>
            <p:cNvSpPr>
              <a:spLocks noChangeArrowheads="1"/>
            </p:cNvSpPr>
            <p:nvPr/>
          </p:nvSpPr>
          <p:spPr bwMode="auto">
            <a:xfrm>
              <a:off x="-6337717"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3" name="Freeform 1604"/>
            <p:cNvSpPr/>
            <p:nvPr/>
          </p:nvSpPr>
          <p:spPr bwMode="auto">
            <a:xfrm>
              <a:off x="-6245623" y="-261938"/>
              <a:ext cx="31750" cy="3230563"/>
            </a:xfrm>
            <a:custGeom>
              <a:avLst/>
              <a:gdLst>
                <a:gd name="T0" fmla="*/ 20 w 20"/>
                <a:gd name="T1" fmla="*/ 2035 h 2035"/>
                <a:gd name="T2" fmla="*/ 0 w 20"/>
                <a:gd name="T3" fmla="*/ 2035 h 2035"/>
                <a:gd name="T4" fmla="*/ 0 w 20"/>
                <a:gd name="T5" fmla="*/ 0 h 2035"/>
                <a:gd name="T6" fmla="*/ 20 w 20"/>
                <a:gd name="T7" fmla="*/ 32 h 2035"/>
                <a:gd name="T8" fmla="*/ 20 w 20"/>
                <a:gd name="T9" fmla="*/ 2035 h 2035"/>
              </a:gdLst>
              <a:ahLst/>
              <a:cxnLst>
                <a:cxn ang="0">
                  <a:pos x="T0" y="T1"/>
                </a:cxn>
                <a:cxn ang="0">
                  <a:pos x="T2" y="T3"/>
                </a:cxn>
                <a:cxn ang="0">
                  <a:pos x="T4" y="T5"/>
                </a:cxn>
                <a:cxn ang="0">
                  <a:pos x="T6" y="T7"/>
                </a:cxn>
                <a:cxn ang="0">
                  <a:pos x="T8" y="T9"/>
                </a:cxn>
              </a:cxnLst>
              <a:rect l="0" t="0" r="r" b="b"/>
              <a:pathLst>
                <a:path w="20" h="2035">
                  <a:moveTo>
                    <a:pt x="20" y="2035"/>
                  </a:moveTo>
                  <a:lnTo>
                    <a:pt x="0" y="2035"/>
                  </a:lnTo>
                  <a:lnTo>
                    <a:pt x="0" y="0"/>
                  </a:lnTo>
                  <a:lnTo>
                    <a:pt x="20" y="32"/>
                  </a:lnTo>
                  <a:lnTo>
                    <a:pt x="20" y="2035"/>
                  </a:lnTo>
                  <a:close/>
                </a:path>
              </a:pathLst>
            </a:custGeom>
            <a:grpFill/>
            <a:ln>
              <a:noFill/>
            </a:ln>
          </p:spPr>
          <p:txBody>
            <a:bodyPr vert="horz" wrap="square" lIns="91440" tIns="45720" rIns="91440" bIns="45720" numCol="1" anchor="t" anchorCtr="0" compatLnSpc="1"/>
            <a:lstStyle/>
            <a:p>
              <a:endParaRPr lang="zh-CN" altLang="en-US"/>
            </a:p>
          </p:txBody>
        </p:sp>
        <p:sp>
          <p:nvSpPr>
            <p:cNvPr id="564" name="Freeform 1605"/>
            <p:cNvSpPr/>
            <p:nvPr/>
          </p:nvSpPr>
          <p:spPr bwMode="auto">
            <a:xfrm>
              <a:off x="-6178939" y="-182563"/>
              <a:ext cx="25401" cy="2574926"/>
            </a:xfrm>
            <a:custGeom>
              <a:avLst/>
              <a:gdLst>
                <a:gd name="T0" fmla="*/ 16 w 16"/>
                <a:gd name="T1" fmla="*/ 1622 h 1622"/>
                <a:gd name="T2" fmla="*/ 0 w 16"/>
                <a:gd name="T3" fmla="*/ 1622 h 1622"/>
                <a:gd name="T4" fmla="*/ 0 w 16"/>
                <a:gd name="T5" fmla="*/ 0 h 1622"/>
                <a:gd name="T6" fmla="*/ 16 w 16"/>
                <a:gd name="T7" fmla="*/ 34 h 1622"/>
                <a:gd name="T8" fmla="*/ 16 w 16"/>
                <a:gd name="T9" fmla="*/ 1622 h 1622"/>
              </a:gdLst>
              <a:ahLst/>
              <a:cxnLst>
                <a:cxn ang="0">
                  <a:pos x="T0" y="T1"/>
                </a:cxn>
                <a:cxn ang="0">
                  <a:pos x="T2" y="T3"/>
                </a:cxn>
                <a:cxn ang="0">
                  <a:pos x="T4" y="T5"/>
                </a:cxn>
                <a:cxn ang="0">
                  <a:pos x="T6" y="T7"/>
                </a:cxn>
                <a:cxn ang="0">
                  <a:pos x="T8" y="T9"/>
                </a:cxn>
              </a:cxnLst>
              <a:rect l="0" t="0" r="r" b="b"/>
              <a:pathLst>
                <a:path w="16" h="1622">
                  <a:moveTo>
                    <a:pt x="16" y="1622"/>
                  </a:moveTo>
                  <a:lnTo>
                    <a:pt x="0" y="1622"/>
                  </a:lnTo>
                  <a:lnTo>
                    <a:pt x="0" y="0"/>
                  </a:lnTo>
                  <a:lnTo>
                    <a:pt x="16" y="34"/>
                  </a:lnTo>
                  <a:lnTo>
                    <a:pt x="16" y="1622"/>
                  </a:lnTo>
                  <a:close/>
                </a:path>
              </a:pathLst>
            </a:custGeom>
            <a:grpFill/>
            <a:ln>
              <a:noFill/>
            </a:ln>
          </p:spPr>
          <p:txBody>
            <a:bodyPr vert="horz" wrap="square" lIns="91440" tIns="45720" rIns="91440" bIns="45720" numCol="1" anchor="t" anchorCtr="0" compatLnSpc="1"/>
            <a:lstStyle/>
            <a:p>
              <a:endParaRPr lang="zh-CN" altLang="en-US"/>
            </a:p>
          </p:txBody>
        </p:sp>
        <p:sp>
          <p:nvSpPr>
            <p:cNvPr id="565" name="Freeform 1606"/>
            <p:cNvSpPr/>
            <p:nvPr/>
          </p:nvSpPr>
          <p:spPr bwMode="auto">
            <a:xfrm>
              <a:off x="-6118423" y="-93663"/>
              <a:ext cx="15875" cy="2241550"/>
            </a:xfrm>
            <a:custGeom>
              <a:avLst/>
              <a:gdLst>
                <a:gd name="T0" fmla="*/ 10 w 10"/>
                <a:gd name="T1" fmla="*/ 1412 h 1412"/>
                <a:gd name="T2" fmla="*/ 0 w 10"/>
                <a:gd name="T3" fmla="*/ 1412 h 1412"/>
                <a:gd name="T4" fmla="*/ 0 w 10"/>
                <a:gd name="T5" fmla="*/ 0 h 1412"/>
                <a:gd name="T6" fmla="*/ 10 w 10"/>
                <a:gd name="T7" fmla="*/ 32 h 1412"/>
                <a:gd name="T8" fmla="*/ 10 w 10"/>
                <a:gd name="T9" fmla="*/ 1412 h 1412"/>
              </a:gdLst>
              <a:ahLst/>
              <a:cxnLst>
                <a:cxn ang="0">
                  <a:pos x="T0" y="T1"/>
                </a:cxn>
                <a:cxn ang="0">
                  <a:pos x="T2" y="T3"/>
                </a:cxn>
                <a:cxn ang="0">
                  <a:pos x="T4" y="T5"/>
                </a:cxn>
                <a:cxn ang="0">
                  <a:pos x="T6" y="T7"/>
                </a:cxn>
                <a:cxn ang="0">
                  <a:pos x="T8" y="T9"/>
                </a:cxn>
              </a:cxnLst>
              <a:rect l="0" t="0" r="r" b="b"/>
              <a:pathLst>
                <a:path w="10" h="1412">
                  <a:moveTo>
                    <a:pt x="10" y="1412"/>
                  </a:moveTo>
                  <a:lnTo>
                    <a:pt x="0" y="1412"/>
                  </a:lnTo>
                  <a:lnTo>
                    <a:pt x="0" y="0"/>
                  </a:lnTo>
                  <a:lnTo>
                    <a:pt x="10" y="32"/>
                  </a:lnTo>
                  <a:lnTo>
                    <a:pt x="10" y="1412"/>
                  </a:lnTo>
                  <a:close/>
                </a:path>
              </a:pathLst>
            </a:custGeom>
            <a:grpFill/>
            <a:ln>
              <a:noFill/>
            </a:ln>
          </p:spPr>
          <p:txBody>
            <a:bodyPr vert="horz" wrap="square" lIns="91440" tIns="45720" rIns="91440" bIns="45720" numCol="1" anchor="t" anchorCtr="0" compatLnSpc="1"/>
            <a:lstStyle/>
            <a:p>
              <a:endParaRPr lang="zh-CN" altLang="en-US"/>
            </a:p>
          </p:txBody>
        </p:sp>
      </p:grpSp>
      <p:sp>
        <p:nvSpPr>
          <p:cNvPr id="4" name="文本框 3"/>
          <p:cNvSpPr txBox="1"/>
          <p:nvPr/>
        </p:nvSpPr>
        <p:spPr>
          <a:xfrm>
            <a:off x="2611590" y="2845884"/>
            <a:ext cx="2944659" cy="1754326"/>
          </a:xfrm>
          <a:prstGeom prst="rect">
            <a:avLst/>
          </a:prstGeom>
          <a:noFill/>
        </p:spPr>
        <p:txBody>
          <a:bodyPr wrap="square" rtlCol="0">
            <a:spAutoFit/>
          </a:bodyPr>
          <a:lstStyle/>
          <a:p>
            <a:pPr>
              <a:lnSpc>
                <a:spcPct val="150000"/>
              </a:lnSpc>
            </a:pPr>
            <a:r>
              <a:rPr lang="en-US" altLang="zh-CN" sz="2400" dirty="0" smtClean="0">
                <a:solidFill>
                  <a:schemeClr val="bg1"/>
                </a:solidFill>
              </a:rPr>
              <a:t>1.</a:t>
            </a:r>
            <a:r>
              <a:rPr lang="zh-CN" altLang="en-US" sz="2400" dirty="0" smtClean="0">
                <a:solidFill>
                  <a:schemeClr val="bg1"/>
                </a:solidFill>
              </a:rPr>
              <a:t>选题研究结果</a:t>
            </a:r>
            <a:endParaRPr lang="en-US" altLang="zh-CN" sz="2400" dirty="0" smtClean="0">
              <a:solidFill>
                <a:schemeClr val="bg1"/>
              </a:solidFill>
            </a:endParaRPr>
          </a:p>
          <a:p>
            <a:pPr>
              <a:lnSpc>
                <a:spcPct val="150000"/>
              </a:lnSpc>
            </a:pPr>
            <a:r>
              <a:rPr lang="en-US" altLang="zh-CN" sz="2400" dirty="0" smtClean="0">
                <a:solidFill>
                  <a:schemeClr val="bg1"/>
                </a:solidFill>
              </a:rPr>
              <a:t>2.</a:t>
            </a:r>
            <a:r>
              <a:rPr lang="zh-CN" altLang="en-US" sz="2400" dirty="0" smtClean="0">
                <a:solidFill>
                  <a:schemeClr val="bg1"/>
                </a:solidFill>
              </a:rPr>
              <a:t>选题实践验证</a:t>
            </a:r>
            <a:endParaRPr lang="en-US" altLang="zh-CN" sz="2400" dirty="0" smtClean="0">
              <a:solidFill>
                <a:schemeClr val="bg1"/>
              </a:solidFill>
            </a:endParaRPr>
          </a:p>
          <a:p>
            <a:pPr>
              <a:lnSpc>
                <a:spcPct val="150000"/>
              </a:lnSpc>
            </a:pPr>
            <a:r>
              <a:rPr lang="en-US" altLang="zh-CN" sz="2400" dirty="0" smtClean="0">
                <a:solidFill>
                  <a:schemeClr val="bg1"/>
                </a:solidFill>
              </a:rPr>
              <a:t>3.</a:t>
            </a:r>
            <a:r>
              <a:rPr lang="zh-CN" altLang="en-US" sz="2400" dirty="0" smtClean="0">
                <a:solidFill>
                  <a:schemeClr val="bg1"/>
                </a:solidFill>
              </a:rPr>
              <a:t>整体过程总结</a:t>
            </a:r>
            <a:endParaRPr lang="zh-CN" altLang="en-US" sz="24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77" name="椭圆 3"/>
          <p:cNvSpPr/>
          <p:nvPr/>
        </p:nvSpPr>
        <p:spPr>
          <a:xfrm>
            <a:off x="3587861" y="2614543"/>
            <a:ext cx="1641789" cy="3005207"/>
          </a:xfrm>
          <a:custGeom>
            <a:avLst/>
            <a:gdLst>
              <a:gd name="connsiteX0" fmla="*/ 361788 w 580233"/>
              <a:gd name="connsiteY0" fmla="*/ 0 h 1412237"/>
              <a:gd name="connsiteX1" fmla="*/ 580233 w 580233"/>
              <a:gd name="connsiteY1" fmla="*/ 578349 h 1412237"/>
              <a:gd name="connsiteX2" fmla="*/ 0 w 580233"/>
              <a:gd name="connsiteY2" fmla="*/ 1412237 h 1412237"/>
              <a:gd name="connsiteX3" fmla="*/ 227807 w 580233"/>
              <a:gd name="connsiteY3" fmla="*/ 538785 h 1412237"/>
              <a:gd name="connsiteX4" fmla="*/ 361788 w 580233"/>
              <a:gd name="connsiteY4" fmla="*/ 0 h 1412237"/>
              <a:gd name="connsiteX0-1" fmla="*/ 553081 w 771526"/>
              <a:gd name="connsiteY0-2" fmla="*/ 0 h 1412237"/>
              <a:gd name="connsiteX1-3" fmla="*/ 771526 w 771526"/>
              <a:gd name="connsiteY1-4" fmla="*/ 578349 h 1412237"/>
              <a:gd name="connsiteX2-5" fmla="*/ 191293 w 771526"/>
              <a:gd name="connsiteY2-6" fmla="*/ 1412237 h 1412237"/>
              <a:gd name="connsiteX3-7" fmla="*/ 0 w 771526"/>
              <a:gd name="connsiteY3-8" fmla="*/ 205410 h 1412237"/>
              <a:gd name="connsiteX4-9" fmla="*/ 553081 w 771526"/>
              <a:gd name="connsiteY4-10" fmla="*/ 0 h 1412237"/>
              <a:gd name="connsiteX0-11" fmla="*/ 553081 w 771526"/>
              <a:gd name="connsiteY0-12" fmla="*/ 0 h 1412237"/>
              <a:gd name="connsiteX1-13" fmla="*/ 771526 w 771526"/>
              <a:gd name="connsiteY1-14" fmla="*/ 578349 h 1412237"/>
              <a:gd name="connsiteX2-15" fmla="*/ 191293 w 771526"/>
              <a:gd name="connsiteY2-16" fmla="*/ 1412237 h 1412237"/>
              <a:gd name="connsiteX3-17" fmla="*/ 0 w 771526"/>
              <a:gd name="connsiteY3-18" fmla="*/ 205410 h 1412237"/>
              <a:gd name="connsiteX4-19" fmla="*/ 553081 w 771526"/>
              <a:gd name="connsiteY4-20" fmla="*/ 0 h 1412237"/>
              <a:gd name="connsiteX0-21" fmla="*/ 553081 w 771526"/>
              <a:gd name="connsiteY0-22" fmla="*/ 0 h 1412237"/>
              <a:gd name="connsiteX1-23" fmla="*/ 771526 w 771526"/>
              <a:gd name="connsiteY1-24" fmla="*/ 578349 h 1412237"/>
              <a:gd name="connsiteX2-25" fmla="*/ 191293 w 771526"/>
              <a:gd name="connsiteY2-26" fmla="*/ 1412237 h 1412237"/>
              <a:gd name="connsiteX3-27" fmla="*/ 0 w 771526"/>
              <a:gd name="connsiteY3-28" fmla="*/ 205410 h 1412237"/>
              <a:gd name="connsiteX4-29" fmla="*/ 553081 w 771526"/>
              <a:gd name="connsiteY4-30" fmla="*/ 0 h 1412237"/>
              <a:gd name="connsiteX0-31" fmla="*/ 553081 w 771526"/>
              <a:gd name="connsiteY0-32" fmla="*/ 0 h 1412237"/>
              <a:gd name="connsiteX1-33" fmla="*/ 771526 w 771526"/>
              <a:gd name="connsiteY1-34" fmla="*/ 578349 h 1412237"/>
              <a:gd name="connsiteX2-35" fmla="*/ 191293 w 771526"/>
              <a:gd name="connsiteY2-36" fmla="*/ 1412237 h 1412237"/>
              <a:gd name="connsiteX3-37" fmla="*/ 0 w 771526"/>
              <a:gd name="connsiteY3-38" fmla="*/ 205410 h 1412237"/>
              <a:gd name="connsiteX4-39" fmla="*/ 553081 w 771526"/>
              <a:gd name="connsiteY4-40" fmla="*/ 0 h 1412237"/>
              <a:gd name="connsiteX0-41" fmla="*/ 553081 w 771526"/>
              <a:gd name="connsiteY0-42" fmla="*/ 0 h 1412237"/>
              <a:gd name="connsiteX1-43" fmla="*/ 771526 w 771526"/>
              <a:gd name="connsiteY1-44" fmla="*/ 578349 h 1412237"/>
              <a:gd name="connsiteX2-45" fmla="*/ 191293 w 771526"/>
              <a:gd name="connsiteY2-46" fmla="*/ 1412237 h 1412237"/>
              <a:gd name="connsiteX3-47" fmla="*/ 0 w 771526"/>
              <a:gd name="connsiteY3-48" fmla="*/ 205410 h 1412237"/>
              <a:gd name="connsiteX4-49" fmla="*/ 553081 w 771526"/>
              <a:gd name="connsiteY4-50" fmla="*/ 0 h 1412237"/>
              <a:gd name="connsiteX0-51" fmla="*/ 553081 w 771526"/>
              <a:gd name="connsiteY0-52" fmla="*/ 0 h 1412237"/>
              <a:gd name="connsiteX1-53" fmla="*/ 771526 w 771526"/>
              <a:gd name="connsiteY1-54" fmla="*/ 578349 h 1412237"/>
              <a:gd name="connsiteX2-55" fmla="*/ 191293 w 771526"/>
              <a:gd name="connsiteY2-56" fmla="*/ 1412237 h 1412237"/>
              <a:gd name="connsiteX3-57" fmla="*/ 0 w 771526"/>
              <a:gd name="connsiteY3-58" fmla="*/ 205410 h 1412237"/>
              <a:gd name="connsiteX4-59" fmla="*/ 553081 w 771526"/>
              <a:gd name="connsiteY4-60" fmla="*/ 0 h 1412237"/>
              <a:gd name="connsiteX0-61" fmla="*/ 553081 w 771526"/>
              <a:gd name="connsiteY0-62" fmla="*/ 0 h 1412237"/>
              <a:gd name="connsiteX1-63" fmla="*/ 771526 w 771526"/>
              <a:gd name="connsiteY1-64" fmla="*/ 578349 h 1412237"/>
              <a:gd name="connsiteX2-65" fmla="*/ 191293 w 771526"/>
              <a:gd name="connsiteY2-66" fmla="*/ 1412237 h 1412237"/>
              <a:gd name="connsiteX3-67" fmla="*/ 0 w 771526"/>
              <a:gd name="connsiteY3-68" fmla="*/ 205410 h 1412237"/>
              <a:gd name="connsiteX4-69" fmla="*/ 553081 w 771526"/>
              <a:gd name="connsiteY4-70" fmla="*/ 0 h 1412237"/>
              <a:gd name="connsiteX0-71" fmla="*/ 553081 w 771526"/>
              <a:gd name="connsiteY0-72" fmla="*/ 0 h 1412237"/>
              <a:gd name="connsiteX1-73" fmla="*/ 771526 w 771526"/>
              <a:gd name="connsiteY1-74" fmla="*/ 578349 h 1412237"/>
              <a:gd name="connsiteX2-75" fmla="*/ 191293 w 771526"/>
              <a:gd name="connsiteY2-76" fmla="*/ 1412237 h 1412237"/>
              <a:gd name="connsiteX3-77" fmla="*/ 0 w 771526"/>
              <a:gd name="connsiteY3-78" fmla="*/ 205410 h 1412237"/>
              <a:gd name="connsiteX4-79" fmla="*/ 553081 w 771526"/>
              <a:gd name="connsiteY4-80" fmla="*/ 0 h 1412237"/>
              <a:gd name="connsiteX0-81" fmla="*/ 553081 w 771526"/>
              <a:gd name="connsiteY0-82" fmla="*/ 0 h 1412237"/>
              <a:gd name="connsiteX1-83" fmla="*/ 771526 w 771526"/>
              <a:gd name="connsiteY1-84" fmla="*/ 578349 h 1412237"/>
              <a:gd name="connsiteX2-85" fmla="*/ 191293 w 771526"/>
              <a:gd name="connsiteY2-86" fmla="*/ 1412237 h 1412237"/>
              <a:gd name="connsiteX3-87" fmla="*/ 0 w 771526"/>
              <a:gd name="connsiteY3-88" fmla="*/ 205410 h 1412237"/>
              <a:gd name="connsiteX4-89" fmla="*/ 553081 w 771526"/>
              <a:gd name="connsiteY4-90" fmla="*/ 0 h 1412237"/>
              <a:gd name="connsiteX0-91" fmla="*/ 553081 w 771526"/>
              <a:gd name="connsiteY0-92" fmla="*/ 0 h 1412237"/>
              <a:gd name="connsiteX1-93" fmla="*/ 771526 w 771526"/>
              <a:gd name="connsiteY1-94" fmla="*/ 578349 h 1412237"/>
              <a:gd name="connsiteX2-95" fmla="*/ 191293 w 771526"/>
              <a:gd name="connsiteY2-96" fmla="*/ 1412237 h 1412237"/>
              <a:gd name="connsiteX3-97" fmla="*/ 0 w 771526"/>
              <a:gd name="connsiteY3-98" fmla="*/ 205410 h 1412237"/>
              <a:gd name="connsiteX4-99" fmla="*/ 553081 w 771526"/>
              <a:gd name="connsiteY4-100" fmla="*/ 0 h 1412237"/>
              <a:gd name="connsiteX0-101" fmla="*/ 553081 w 771526"/>
              <a:gd name="connsiteY0-102" fmla="*/ 0 h 1412237"/>
              <a:gd name="connsiteX1-103" fmla="*/ 771526 w 771526"/>
              <a:gd name="connsiteY1-104" fmla="*/ 578349 h 1412237"/>
              <a:gd name="connsiteX2-105" fmla="*/ 191293 w 771526"/>
              <a:gd name="connsiteY2-106" fmla="*/ 1412237 h 1412237"/>
              <a:gd name="connsiteX3-107" fmla="*/ 0 w 771526"/>
              <a:gd name="connsiteY3-108" fmla="*/ 205410 h 1412237"/>
              <a:gd name="connsiteX4-109" fmla="*/ 553081 w 771526"/>
              <a:gd name="connsiteY4-110" fmla="*/ 0 h 1412237"/>
              <a:gd name="connsiteX0-111" fmla="*/ 553081 w 771526"/>
              <a:gd name="connsiteY0-112" fmla="*/ 0 h 1412237"/>
              <a:gd name="connsiteX1-113" fmla="*/ 771526 w 771526"/>
              <a:gd name="connsiteY1-114" fmla="*/ 578349 h 1412237"/>
              <a:gd name="connsiteX2-115" fmla="*/ 191293 w 771526"/>
              <a:gd name="connsiteY2-116" fmla="*/ 1412237 h 1412237"/>
              <a:gd name="connsiteX3-117" fmla="*/ 0 w 771526"/>
              <a:gd name="connsiteY3-118" fmla="*/ 205410 h 1412237"/>
              <a:gd name="connsiteX4-119" fmla="*/ 553081 w 771526"/>
              <a:gd name="connsiteY4-120" fmla="*/ 0 h 1412237"/>
              <a:gd name="connsiteX0-121" fmla="*/ 553081 w 771526"/>
              <a:gd name="connsiteY0-122" fmla="*/ 0 h 1412237"/>
              <a:gd name="connsiteX1-123" fmla="*/ 771526 w 771526"/>
              <a:gd name="connsiteY1-124" fmla="*/ 578349 h 1412237"/>
              <a:gd name="connsiteX2-125" fmla="*/ 191293 w 771526"/>
              <a:gd name="connsiteY2-126" fmla="*/ 1412237 h 1412237"/>
              <a:gd name="connsiteX3-127" fmla="*/ 0 w 771526"/>
              <a:gd name="connsiteY3-128" fmla="*/ 205410 h 1412237"/>
              <a:gd name="connsiteX4-129" fmla="*/ 553081 w 771526"/>
              <a:gd name="connsiteY4-130" fmla="*/ 0 h 1412237"/>
            </a:gdLst>
            <a:ahLst/>
            <a:cxnLst>
              <a:cxn ang="0">
                <a:pos x="connsiteX0-121" y="connsiteY0-122"/>
              </a:cxn>
              <a:cxn ang="0">
                <a:pos x="connsiteX1-123" y="connsiteY1-124"/>
              </a:cxn>
              <a:cxn ang="0">
                <a:pos x="connsiteX2-125" y="connsiteY2-126"/>
              </a:cxn>
              <a:cxn ang="0">
                <a:pos x="connsiteX3-127" y="connsiteY3-128"/>
              </a:cxn>
              <a:cxn ang="0">
                <a:pos x="connsiteX4-129" y="connsiteY4-130"/>
              </a:cxn>
            </a:cxnLst>
            <a:rect l="l" t="t" r="r" b="b"/>
            <a:pathLst>
              <a:path w="771526" h="1412237">
                <a:moveTo>
                  <a:pt x="553081" y="0"/>
                </a:moveTo>
                <a:cubicBezTo>
                  <a:pt x="690333" y="153407"/>
                  <a:pt x="771526" y="356396"/>
                  <a:pt x="771526" y="578349"/>
                </a:cubicBezTo>
                <a:cubicBezTo>
                  <a:pt x="771526" y="960917"/>
                  <a:pt x="530305" y="1287144"/>
                  <a:pt x="191293" y="1412237"/>
                </a:cubicBezTo>
                <a:cubicBezTo>
                  <a:pt x="422804" y="1105211"/>
                  <a:pt x="454289" y="541011"/>
                  <a:pt x="0" y="205410"/>
                </a:cubicBezTo>
                <a:cubicBezTo>
                  <a:pt x="270085" y="298865"/>
                  <a:pt x="587796" y="420895"/>
                  <a:pt x="553081" y="0"/>
                </a:cubicBezTo>
                <a:close/>
              </a:path>
            </a:pathLst>
          </a:cu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1778" name="椭圆 3"/>
          <p:cNvSpPr/>
          <p:nvPr/>
        </p:nvSpPr>
        <p:spPr>
          <a:xfrm rot="14205549">
            <a:off x="2184680" y="1325182"/>
            <a:ext cx="1641790" cy="3005209"/>
          </a:xfrm>
          <a:custGeom>
            <a:avLst/>
            <a:gdLst>
              <a:gd name="connsiteX0" fmla="*/ 361788 w 580233"/>
              <a:gd name="connsiteY0" fmla="*/ 0 h 1412237"/>
              <a:gd name="connsiteX1" fmla="*/ 580233 w 580233"/>
              <a:gd name="connsiteY1" fmla="*/ 578349 h 1412237"/>
              <a:gd name="connsiteX2" fmla="*/ 0 w 580233"/>
              <a:gd name="connsiteY2" fmla="*/ 1412237 h 1412237"/>
              <a:gd name="connsiteX3" fmla="*/ 227807 w 580233"/>
              <a:gd name="connsiteY3" fmla="*/ 538785 h 1412237"/>
              <a:gd name="connsiteX4" fmla="*/ 361788 w 580233"/>
              <a:gd name="connsiteY4" fmla="*/ 0 h 1412237"/>
              <a:gd name="connsiteX0-1" fmla="*/ 553081 w 771526"/>
              <a:gd name="connsiteY0-2" fmla="*/ 0 h 1412237"/>
              <a:gd name="connsiteX1-3" fmla="*/ 771526 w 771526"/>
              <a:gd name="connsiteY1-4" fmla="*/ 578349 h 1412237"/>
              <a:gd name="connsiteX2-5" fmla="*/ 191293 w 771526"/>
              <a:gd name="connsiteY2-6" fmla="*/ 1412237 h 1412237"/>
              <a:gd name="connsiteX3-7" fmla="*/ 0 w 771526"/>
              <a:gd name="connsiteY3-8" fmla="*/ 205410 h 1412237"/>
              <a:gd name="connsiteX4-9" fmla="*/ 553081 w 771526"/>
              <a:gd name="connsiteY4-10" fmla="*/ 0 h 1412237"/>
              <a:gd name="connsiteX0-11" fmla="*/ 553081 w 771526"/>
              <a:gd name="connsiteY0-12" fmla="*/ 0 h 1412237"/>
              <a:gd name="connsiteX1-13" fmla="*/ 771526 w 771526"/>
              <a:gd name="connsiteY1-14" fmla="*/ 578349 h 1412237"/>
              <a:gd name="connsiteX2-15" fmla="*/ 191293 w 771526"/>
              <a:gd name="connsiteY2-16" fmla="*/ 1412237 h 1412237"/>
              <a:gd name="connsiteX3-17" fmla="*/ 0 w 771526"/>
              <a:gd name="connsiteY3-18" fmla="*/ 205410 h 1412237"/>
              <a:gd name="connsiteX4-19" fmla="*/ 553081 w 771526"/>
              <a:gd name="connsiteY4-20" fmla="*/ 0 h 1412237"/>
              <a:gd name="connsiteX0-21" fmla="*/ 553081 w 771526"/>
              <a:gd name="connsiteY0-22" fmla="*/ 0 h 1412237"/>
              <a:gd name="connsiteX1-23" fmla="*/ 771526 w 771526"/>
              <a:gd name="connsiteY1-24" fmla="*/ 578349 h 1412237"/>
              <a:gd name="connsiteX2-25" fmla="*/ 191293 w 771526"/>
              <a:gd name="connsiteY2-26" fmla="*/ 1412237 h 1412237"/>
              <a:gd name="connsiteX3-27" fmla="*/ 0 w 771526"/>
              <a:gd name="connsiteY3-28" fmla="*/ 205410 h 1412237"/>
              <a:gd name="connsiteX4-29" fmla="*/ 553081 w 771526"/>
              <a:gd name="connsiteY4-30" fmla="*/ 0 h 1412237"/>
              <a:gd name="connsiteX0-31" fmla="*/ 553081 w 771526"/>
              <a:gd name="connsiteY0-32" fmla="*/ 0 h 1412237"/>
              <a:gd name="connsiteX1-33" fmla="*/ 771526 w 771526"/>
              <a:gd name="connsiteY1-34" fmla="*/ 578349 h 1412237"/>
              <a:gd name="connsiteX2-35" fmla="*/ 191293 w 771526"/>
              <a:gd name="connsiteY2-36" fmla="*/ 1412237 h 1412237"/>
              <a:gd name="connsiteX3-37" fmla="*/ 0 w 771526"/>
              <a:gd name="connsiteY3-38" fmla="*/ 205410 h 1412237"/>
              <a:gd name="connsiteX4-39" fmla="*/ 553081 w 771526"/>
              <a:gd name="connsiteY4-40" fmla="*/ 0 h 1412237"/>
              <a:gd name="connsiteX0-41" fmla="*/ 553081 w 771526"/>
              <a:gd name="connsiteY0-42" fmla="*/ 0 h 1412237"/>
              <a:gd name="connsiteX1-43" fmla="*/ 771526 w 771526"/>
              <a:gd name="connsiteY1-44" fmla="*/ 578349 h 1412237"/>
              <a:gd name="connsiteX2-45" fmla="*/ 191293 w 771526"/>
              <a:gd name="connsiteY2-46" fmla="*/ 1412237 h 1412237"/>
              <a:gd name="connsiteX3-47" fmla="*/ 0 w 771526"/>
              <a:gd name="connsiteY3-48" fmla="*/ 205410 h 1412237"/>
              <a:gd name="connsiteX4-49" fmla="*/ 553081 w 771526"/>
              <a:gd name="connsiteY4-50" fmla="*/ 0 h 1412237"/>
              <a:gd name="connsiteX0-51" fmla="*/ 553081 w 771526"/>
              <a:gd name="connsiteY0-52" fmla="*/ 0 h 1412237"/>
              <a:gd name="connsiteX1-53" fmla="*/ 771526 w 771526"/>
              <a:gd name="connsiteY1-54" fmla="*/ 578349 h 1412237"/>
              <a:gd name="connsiteX2-55" fmla="*/ 191293 w 771526"/>
              <a:gd name="connsiteY2-56" fmla="*/ 1412237 h 1412237"/>
              <a:gd name="connsiteX3-57" fmla="*/ 0 w 771526"/>
              <a:gd name="connsiteY3-58" fmla="*/ 205410 h 1412237"/>
              <a:gd name="connsiteX4-59" fmla="*/ 553081 w 771526"/>
              <a:gd name="connsiteY4-60" fmla="*/ 0 h 1412237"/>
              <a:gd name="connsiteX0-61" fmla="*/ 553081 w 771526"/>
              <a:gd name="connsiteY0-62" fmla="*/ 0 h 1412237"/>
              <a:gd name="connsiteX1-63" fmla="*/ 771526 w 771526"/>
              <a:gd name="connsiteY1-64" fmla="*/ 578349 h 1412237"/>
              <a:gd name="connsiteX2-65" fmla="*/ 191293 w 771526"/>
              <a:gd name="connsiteY2-66" fmla="*/ 1412237 h 1412237"/>
              <a:gd name="connsiteX3-67" fmla="*/ 0 w 771526"/>
              <a:gd name="connsiteY3-68" fmla="*/ 205410 h 1412237"/>
              <a:gd name="connsiteX4-69" fmla="*/ 553081 w 771526"/>
              <a:gd name="connsiteY4-70" fmla="*/ 0 h 1412237"/>
              <a:gd name="connsiteX0-71" fmla="*/ 553081 w 771526"/>
              <a:gd name="connsiteY0-72" fmla="*/ 0 h 1412237"/>
              <a:gd name="connsiteX1-73" fmla="*/ 771526 w 771526"/>
              <a:gd name="connsiteY1-74" fmla="*/ 578349 h 1412237"/>
              <a:gd name="connsiteX2-75" fmla="*/ 191293 w 771526"/>
              <a:gd name="connsiteY2-76" fmla="*/ 1412237 h 1412237"/>
              <a:gd name="connsiteX3-77" fmla="*/ 0 w 771526"/>
              <a:gd name="connsiteY3-78" fmla="*/ 205410 h 1412237"/>
              <a:gd name="connsiteX4-79" fmla="*/ 553081 w 771526"/>
              <a:gd name="connsiteY4-80" fmla="*/ 0 h 1412237"/>
              <a:gd name="connsiteX0-81" fmla="*/ 553081 w 771526"/>
              <a:gd name="connsiteY0-82" fmla="*/ 0 h 1412237"/>
              <a:gd name="connsiteX1-83" fmla="*/ 771526 w 771526"/>
              <a:gd name="connsiteY1-84" fmla="*/ 578349 h 1412237"/>
              <a:gd name="connsiteX2-85" fmla="*/ 191293 w 771526"/>
              <a:gd name="connsiteY2-86" fmla="*/ 1412237 h 1412237"/>
              <a:gd name="connsiteX3-87" fmla="*/ 0 w 771526"/>
              <a:gd name="connsiteY3-88" fmla="*/ 205410 h 1412237"/>
              <a:gd name="connsiteX4-89" fmla="*/ 553081 w 771526"/>
              <a:gd name="connsiteY4-90" fmla="*/ 0 h 1412237"/>
              <a:gd name="connsiteX0-91" fmla="*/ 553081 w 771526"/>
              <a:gd name="connsiteY0-92" fmla="*/ 0 h 1412237"/>
              <a:gd name="connsiteX1-93" fmla="*/ 771526 w 771526"/>
              <a:gd name="connsiteY1-94" fmla="*/ 578349 h 1412237"/>
              <a:gd name="connsiteX2-95" fmla="*/ 191293 w 771526"/>
              <a:gd name="connsiteY2-96" fmla="*/ 1412237 h 1412237"/>
              <a:gd name="connsiteX3-97" fmla="*/ 0 w 771526"/>
              <a:gd name="connsiteY3-98" fmla="*/ 205410 h 1412237"/>
              <a:gd name="connsiteX4-99" fmla="*/ 553081 w 771526"/>
              <a:gd name="connsiteY4-100" fmla="*/ 0 h 1412237"/>
              <a:gd name="connsiteX0-101" fmla="*/ 553081 w 771526"/>
              <a:gd name="connsiteY0-102" fmla="*/ 0 h 1412237"/>
              <a:gd name="connsiteX1-103" fmla="*/ 771526 w 771526"/>
              <a:gd name="connsiteY1-104" fmla="*/ 578349 h 1412237"/>
              <a:gd name="connsiteX2-105" fmla="*/ 191293 w 771526"/>
              <a:gd name="connsiteY2-106" fmla="*/ 1412237 h 1412237"/>
              <a:gd name="connsiteX3-107" fmla="*/ 0 w 771526"/>
              <a:gd name="connsiteY3-108" fmla="*/ 205410 h 1412237"/>
              <a:gd name="connsiteX4-109" fmla="*/ 553081 w 771526"/>
              <a:gd name="connsiteY4-110" fmla="*/ 0 h 1412237"/>
              <a:gd name="connsiteX0-111" fmla="*/ 553081 w 771526"/>
              <a:gd name="connsiteY0-112" fmla="*/ 0 h 1412237"/>
              <a:gd name="connsiteX1-113" fmla="*/ 771526 w 771526"/>
              <a:gd name="connsiteY1-114" fmla="*/ 578349 h 1412237"/>
              <a:gd name="connsiteX2-115" fmla="*/ 191293 w 771526"/>
              <a:gd name="connsiteY2-116" fmla="*/ 1412237 h 1412237"/>
              <a:gd name="connsiteX3-117" fmla="*/ 0 w 771526"/>
              <a:gd name="connsiteY3-118" fmla="*/ 205410 h 1412237"/>
              <a:gd name="connsiteX4-119" fmla="*/ 553081 w 771526"/>
              <a:gd name="connsiteY4-120" fmla="*/ 0 h 1412237"/>
              <a:gd name="connsiteX0-121" fmla="*/ 553081 w 771526"/>
              <a:gd name="connsiteY0-122" fmla="*/ 0 h 1412237"/>
              <a:gd name="connsiteX1-123" fmla="*/ 771526 w 771526"/>
              <a:gd name="connsiteY1-124" fmla="*/ 578349 h 1412237"/>
              <a:gd name="connsiteX2-125" fmla="*/ 191293 w 771526"/>
              <a:gd name="connsiteY2-126" fmla="*/ 1412237 h 1412237"/>
              <a:gd name="connsiteX3-127" fmla="*/ 0 w 771526"/>
              <a:gd name="connsiteY3-128" fmla="*/ 205410 h 1412237"/>
              <a:gd name="connsiteX4-129" fmla="*/ 553081 w 771526"/>
              <a:gd name="connsiteY4-130" fmla="*/ 0 h 1412237"/>
            </a:gdLst>
            <a:ahLst/>
            <a:cxnLst>
              <a:cxn ang="0">
                <a:pos x="connsiteX0-121" y="connsiteY0-122"/>
              </a:cxn>
              <a:cxn ang="0">
                <a:pos x="connsiteX1-123" y="connsiteY1-124"/>
              </a:cxn>
              <a:cxn ang="0">
                <a:pos x="connsiteX2-125" y="connsiteY2-126"/>
              </a:cxn>
              <a:cxn ang="0">
                <a:pos x="connsiteX3-127" y="connsiteY3-128"/>
              </a:cxn>
              <a:cxn ang="0">
                <a:pos x="connsiteX4-129" y="connsiteY4-130"/>
              </a:cxn>
            </a:cxnLst>
            <a:rect l="l" t="t" r="r" b="b"/>
            <a:pathLst>
              <a:path w="771526" h="1412237">
                <a:moveTo>
                  <a:pt x="553081" y="0"/>
                </a:moveTo>
                <a:cubicBezTo>
                  <a:pt x="690333" y="153407"/>
                  <a:pt x="771526" y="356396"/>
                  <a:pt x="771526" y="578349"/>
                </a:cubicBezTo>
                <a:cubicBezTo>
                  <a:pt x="771526" y="960917"/>
                  <a:pt x="530305" y="1287144"/>
                  <a:pt x="191293" y="1412237"/>
                </a:cubicBezTo>
                <a:cubicBezTo>
                  <a:pt x="422804" y="1105211"/>
                  <a:pt x="454289" y="541011"/>
                  <a:pt x="0" y="205410"/>
                </a:cubicBezTo>
                <a:cubicBezTo>
                  <a:pt x="270085" y="298865"/>
                  <a:pt x="587796" y="420895"/>
                  <a:pt x="553081" y="0"/>
                </a:cubicBezTo>
                <a:close/>
              </a:path>
            </a:pathLst>
          </a:cu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1779" name="椭圆 3"/>
          <p:cNvSpPr/>
          <p:nvPr/>
        </p:nvSpPr>
        <p:spPr>
          <a:xfrm rot="7186905">
            <a:off x="1766203" y="3147060"/>
            <a:ext cx="1641790" cy="3005209"/>
          </a:xfrm>
          <a:custGeom>
            <a:avLst/>
            <a:gdLst>
              <a:gd name="connsiteX0" fmla="*/ 361788 w 580233"/>
              <a:gd name="connsiteY0" fmla="*/ 0 h 1412237"/>
              <a:gd name="connsiteX1" fmla="*/ 580233 w 580233"/>
              <a:gd name="connsiteY1" fmla="*/ 578349 h 1412237"/>
              <a:gd name="connsiteX2" fmla="*/ 0 w 580233"/>
              <a:gd name="connsiteY2" fmla="*/ 1412237 h 1412237"/>
              <a:gd name="connsiteX3" fmla="*/ 227807 w 580233"/>
              <a:gd name="connsiteY3" fmla="*/ 538785 h 1412237"/>
              <a:gd name="connsiteX4" fmla="*/ 361788 w 580233"/>
              <a:gd name="connsiteY4" fmla="*/ 0 h 1412237"/>
              <a:gd name="connsiteX0-1" fmla="*/ 553081 w 771526"/>
              <a:gd name="connsiteY0-2" fmla="*/ 0 h 1412237"/>
              <a:gd name="connsiteX1-3" fmla="*/ 771526 w 771526"/>
              <a:gd name="connsiteY1-4" fmla="*/ 578349 h 1412237"/>
              <a:gd name="connsiteX2-5" fmla="*/ 191293 w 771526"/>
              <a:gd name="connsiteY2-6" fmla="*/ 1412237 h 1412237"/>
              <a:gd name="connsiteX3-7" fmla="*/ 0 w 771526"/>
              <a:gd name="connsiteY3-8" fmla="*/ 205410 h 1412237"/>
              <a:gd name="connsiteX4-9" fmla="*/ 553081 w 771526"/>
              <a:gd name="connsiteY4-10" fmla="*/ 0 h 1412237"/>
              <a:gd name="connsiteX0-11" fmla="*/ 553081 w 771526"/>
              <a:gd name="connsiteY0-12" fmla="*/ 0 h 1412237"/>
              <a:gd name="connsiteX1-13" fmla="*/ 771526 w 771526"/>
              <a:gd name="connsiteY1-14" fmla="*/ 578349 h 1412237"/>
              <a:gd name="connsiteX2-15" fmla="*/ 191293 w 771526"/>
              <a:gd name="connsiteY2-16" fmla="*/ 1412237 h 1412237"/>
              <a:gd name="connsiteX3-17" fmla="*/ 0 w 771526"/>
              <a:gd name="connsiteY3-18" fmla="*/ 205410 h 1412237"/>
              <a:gd name="connsiteX4-19" fmla="*/ 553081 w 771526"/>
              <a:gd name="connsiteY4-20" fmla="*/ 0 h 1412237"/>
              <a:gd name="connsiteX0-21" fmla="*/ 553081 w 771526"/>
              <a:gd name="connsiteY0-22" fmla="*/ 0 h 1412237"/>
              <a:gd name="connsiteX1-23" fmla="*/ 771526 w 771526"/>
              <a:gd name="connsiteY1-24" fmla="*/ 578349 h 1412237"/>
              <a:gd name="connsiteX2-25" fmla="*/ 191293 w 771526"/>
              <a:gd name="connsiteY2-26" fmla="*/ 1412237 h 1412237"/>
              <a:gd name="connsiteX3-27" fmla="*/ 0 w 771526"/>
              <a:gd name="connsiteY3-28" fmla="*/ 205410 h 1412237"/>
              <a:gd name="connsiteX4-29" fmla="*/ 553081 w 771526"/>
              <a:gd name="connsiteY4-30" fmla="*/ 0 h 1412237"/>
              <a:gd name="connsiteX0-31" fmla="*/ 553081 w 771526"/>
              <a:gd name="connsiteY0-32" fmla="*/ 0 h 1412237"/>
              <a:gd name="connsiteX1-33" fmla="*/ 771526 w 771526"/>
              <a:gd name="connsiteY1-34" fmla="*/ 578349 h 1412237"/>
              <a:gd name="connsiteX2-35" fmla="*/ 191293 w 771526"/>
              <a:gd name="connsiteY2-36" fmla="*/ 1412237 h 1412237"/>
              <a:gd name="connsiteX3-37" fmla="*/ 0 w 771526"/>
              <a:gd name="connsiteY3-38" fmla="*/ 205410 h 1412237"/>
              <a:gd name="connsiteX4-39" fmla="*/ 553081 w 771526"/>
              <a:gd name="connsiteY4-40" fmla="*/ 0 h 1412237"/>
              <a:gd name="connsiteX0-41" fmla="*/ 553081 w 771526"/>
              <a:gd name="connsiteY0-42" fmla="*/ 0 h 1412237"/>
              <a:gd name="connsiteX1-43" fmla="*/ 771526 w 771526"/>
              <a:gd name="connsiteY1-44" fmla="*/ 578349 h 1412237"/>
              <a:gd name="connsiteX2-45" fmla="*/ 191293 w 771526"/>
              <a:gd name="connsiteY2-46" fmla="*/ 1412237 h 1412237"/>
              <a:gd name="connsiteX3-47" fmla="*/ 0 w 771526"/>
              <a:gd name="connsiteY3-48" fmla="*/ 205410 h 1412237"/>
              <a:gd name="connsiteX4-49" fmla="*/ 553081 w 771526"/>
              <a:gd name="connsiteY4-50" fmla="*/ 0 h 1412237"/>
              <a:gd name="connsiteX0-51" fmla="*/ 553081 w 771526"/>
              <a:gd name="connsiteY0-52" fmla="*/ 0 h 1412237"/>
              <a:gd name="connsiteX1-53" fmla="*/ 771526 w 771526"/>
              <a:gd name="connsiteY1-54" fmla="*/ 578349 h 1412237"/>
              <a:gd name="connsiteX2-55" fmla="*/ 191293 w 771526"/>
              <a:gd name="connsiteY2-56" fmla="*/ 1412237 h 1412237"/>
              <a:gd name="connsiteX3-57" fmla="*/ 0 w 771526"/>
              <a:gd name="connsiteY3-58" fmla="*/ 205410 h 1412237"/>
              <a:gd name="connsiteX4-59" fmla="*/ 553081 w 771526"/>
              <a:gd name="connsiteY4-60" fmla="*/ 0 h 1412237"/>
              <a:gd name="connsiteX0-61" fmla="*/ 553081 w 771526"/>
              <a:gd name="connsiteY0-62" fmla="*/ 0 h 1412237"/>
              <a:gd name="connsiteX1-63" fmla="*/ 771526 w 771526"/>
              <a:gd name="connsiteY1-64" fmla="*/ 578349 h 1412237"/>
              <a:gd name="connsiteX2-65" fmla="*/ 191293 w 771526"/>
              <a:gd name="connsiteY2-66" fmla="*/ 1412237 h 1412237"/>
              <a:gd name="connsiteX3-67" fmla="*/ 0 w 771526"/>
              <a:gd name="connsiteY3-68" fmla="*/ 205410 h 1412237"/>
              <a:gd name="connsiteX4-69" fmla="*/ 553081 w 771526"/>
              <a:gd name="connsiteY4-70" fmla="*/ 0 h 1412237"/>
              <a:gd name="connsiteX0-71" fmla="*/ 553081 w 771526"/>
              <a:gd name="connsiteY0-72" fmla="*/ 0 h 1412237"/>
              <a:gd name="connsiteX1-73" fmla="*/ 771526 w 771526"/>
              <a:gd name="connsiteY1-74" fmla="*/ 578349 h 1412237"/>
              <a:gd name="connsiteX2-75" fmla="*/ 191293 w 771526"/>
              <a:gd name="connsiteY2-76" fmla="*/ 1412237 h 1412237"/>
              <a:gd name="connsiteX3-77" fmla="*/ 0 w 771526"/>
              <a:gd name="connsiteY3-78" fmla="*/ 205410 h 1412237"/>
              <a:gd name="connsiteX4-79" fmla="*/ 553081 w 771526"/>
              <a:gd name="connsiteY4-80" fmla="*/ 0 h 1412237"/>
              <a:gd name="connsiteX0-81" fmla="*/ 553081 w 771526"/>
              <a:gd name="connsiteY0-82" fmla="*/ 0 h 1412237"/>
              <a:gd name="connsiteX1-83" fmla="*/ 771526 w 771526"/>
              <a:gd name="connsiteY1-84" fmla="*/ 578349 h 1412237"/>
              <a:gd name="connsiteX2-85" fmla="*/ 191293 w 771526"/>
              <a:gd name="connsiteY2-86" fmla="*/ 1412237 h 1412237"/>
              <a:gd name="connsiteX3-87" fmla="*/ 0 w 771526"/>
              <a:gd name="connsiteY3-88" fmla="*/ 205410 h 1412237"/>
              <a:gd name="connsiteX4-89" fmla="*/ 553081 w 771526"/>
              <a:gd name="connsiteY4-90" fmla="*/ 0 h 1412237"/>
              <a:gd name="connsiteX0-91" fmla="*/ 553081 w 771526"/>
              <a:gd name="connsiteY0-92" fmla="*/ 0 h 1412237"/>
              <a:gd name="connsiteX1-93" fmla="*/ 771526 w 771526"/>
              <a:gd name="connsiteY1-94" fmla="*/ 578349 h 1412237"/>
              <a:gd name="connsiteX2-95" fmla="*/ 191293 w 771526"/>
              <a:gd name="connsiteY2-96" fmla="*/ 1412237 h 1412237"/>
              <a:gd name="connsiteX3-97" fmla="*/ 0 w 771526"/>
              <a:gd name="connsiteY3-98" fmla="*/ 205410 h 1412237"/>
              <a:gd name="connsiteX4-99" fmla="*/ 553081 w 771526"/>
              <a:gd name="connsiteY4-100" fmla="*/ 0 h 1412237"/>
              <a:gd name="connsiteX0-101" fmla="*/ 553081 w 771526"/>
              <a:gd name="connsiteY0-102" fmla="*/ 0 h 1412237"/>
              <a:gd name="connsiteX1-103" fmla="*/ 771526 w 771526"/>
              <a:gd name="connsiteY1-104" fmla="*/ 578349 h 1412237"/>
              <a:gd name="connsiteX2-105" fmla="*/ 191293 w 771526"/>
              <a:gd name="connsiteY2-106" fmla="*/ 1412237 h 1412237"/>
              <a:gd name="connsiteX3-107" fmla="*/ 0 w 771526"/>
              <a:gd name="connsiteY3-108" fmla="*/ 205410 h 1412237"/>
              <a:gd name="connsiteX4-109" fmla="*/ 553081 w 771526"/>
              <a:gd name="connsiteY4-110" fmla="*/ 0 h 1412237"/>
              <a:gd name="connsiteX0-111" fmla="*/ 553081 w 771526"/>
              <a:gd name="connsiteY0-112" fmla="*/ 0 h 1412237"/>
              <a:gd name="connsiteX1-113" fmla="*/ 771526 w 771526"/>
              <a:gd name="connsiteY1-114" fmla="*/ 578349 h 1412237"/>
              <a:gd name="connsiteX2-115" fmla="*/ 191293 w 771526"/>
              <a:gd name="connsiteY2-116" fmla="*/ 1412237 h 1412237"/>
              <a:gd name="connsiteX3-117" fmla="*/ 0 w 771526"/>
              <a:gd name="connsiteY3-118" fmla="*/ 205410 h 1412237"/>
              <a:gd name="connsiteX4-119" fmla="*/ 553081 w 771526"/>
              <a:gd name="connsiteY4-120" fmla="*/ 0 h 1412237"/>
              <a:gd name="connsiteX0-121" fmla="*/ 553081 w 771526"/>
              <a:gd name="connsiteY0-122" fmla="*/ 0 h 1412237"/>
              <a:gd name="connsiteX1-123" fmla="*/ 771526 w 771526"/>
              <a:gd name="connsiteY1-124" fmla="*/ 578349 h 1412237"/>
              <a:gd name="connsiteX2-125" fmla="*/ 191293 w 771526"/>
              <a:gd name="connsiteY2-126" fmla="*/ 1412237 h 1412237"/>
              <a:gd name="connsiteX3-127" fmla="*/ 0 w 771526"/>
              <a:gd name="connsiteY3-128" fmla="*/ 205410 h 1412237"/>
              <a:gd name="connsiteX4-129" fmla="*/ 553081 w 771526"/>
              <a:gd name="connsiteY4-130" fmla="*/ 0 h 1412237"/>
            </a:gdLst>
            <a:ahLst/>
            <a:cxnLst>
              <a:cxn ang="0">
                <a:pos x="connsiteX0-121" y="connsiteY0-122"/>
              </a:cxn>
              <a:cxn ang="0">
                <a:pos x="connsiteX1-123" y="connsiteY1-124"/>
              </a:cxn>
              <a:cxn ang="0">
                <a:pos x="connsiteX2-125" y="connsiteY2-126"/>
              </a:cxn>
              <a:cxn ang="0">
                <a:pos x="connsiteX3-127" y="connsiteY3-128"/>
              </a:cxn>
              <a:cxn ang="0">
                <a:pos x="connsiteX4-129" y="connsiteY4-130"/>
              </a:cxn>
            </a:cxnLst>
            <a:rect l="l" t="t" r="r" b="b"/>
            <a:pathLst>
              <a:path w="771526" h="1412237">
                <a:moveTo>
                  <a:pt x="553081" y="0"/>
                </a:moveTo>
                <a:cubicBezTo>
                  <a:pt x="690333" y="153407"/>
                  <a:pt x="771526" y="356396"/>
                  <a:pt x="771526" y="578349"/>
                </a:cubicBezTo>
                <a:cubicBezTo>
                  <a:pt x="771526" y="960917"/>
                  <a:pt x="530305" y="1287144"/>
                  <a:pt x="191293" y="1412237"/>
                </a:cubicBezTo>
                <a:cubicBezTo>
                  <a:pt x="422804" y="1105211"/>
                  <a:pt x="454289" y="541011"/>
                  <a:pt x="0" y="205410"/>
                </a:cubicBezTo>
                <a:cubicBezTo>
                  <a:pt x="270085" y="298865"/>
                  <a:pt x="587796" y="420895"/>
                  <a:pt x="553081" y="0"/>
                </a:cubicBezTo>
                <a:close/>
              </a:path>
            </a:pathLst>
          </a:cu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1780" name="矩形 7"/>
          <p:cNvSpPr>
            <a:spLocks noChangeArrowheads="1"/>
          </p:cNvSpPr>
          <p:nvPr/>
        </p:nvSpPr>
        <p:spPr bwMode="auto">
          <a:xfrm rot="19636389" flipH="1">
            <a:off x="2262613" y="2339835"/>
            <a:ext cx="1023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a:r>
              <a:rPr lang="en-US" altLang="zh-CN" sz="3200" b="1" dirty="0" smtClean="0">
                <a:solidFill>
                  <a:srgbClr val="EAE7D4"/>
                </a:solidFill>
                <a:latin typeface="Century Gothic" pitchFamily="34" charset="0"/>
              </a:rPr>
              <a:t>TEXT</a:t>
            </a:r>
            <a:endParaRPr lang="zh-CN" altLang="en-US" sz="3200" b="1" dirty="0">
              <a:solidFill>
                <a:srgbClr val="EAE7D4"/>
              </a:solidFill>
              <a:latin typeface="Century Gothic" pitchFamily="34" charset="0"/>
            </a:endParaRPr>
          </a:p>
        </p:txBody>
      </p:sp>
      <p:sp>
        <p:nvSpPr>
          <p:cNvPr id="1781" name="矩形 7"/>
          <p:cNvSpPr>
            <a:spLocks noChangeArrowheads="1"/>
          </p:cNvSpPr>
          <p:nvPr/>
        </p:nvSpPr>
        <p:spPr bwMode="auto">
          <a:xfrm rot="1567712" flipH="1">
            <a:off x="1906865" y="4582428"/>
            <a:ext cx="1023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a:r>
              <a:rPr lang="en-US" altLang="zh-CN" sz="3200" b="1" dirty="0" smtClean="0">
                <a:solidFill>
                  <a:srgbClr val="EAE7D4"/>
                </a:solidFill>
                <a:latin typeface="Century Gothic" pitchFamily="34" charset="0"/>
              </a:rPr>
              <a:t>TEXT</a:t>
            </a:r>
            <a:endParaRPr lang="zh-CN" altLang="en-US" sz="3200" b="1" dirty="0">
              <a:solidFill>
                <a:srgbClr val="EAE7D4"/>
              </a:solidFill>
              <a:latin typeface="Century Gothic" pitchFamily="34" charset="0"/>
            </a:endParaRPr>
          </a:p>
        </p:txBody>
      </p:sp>
      <p:sp>
        <p:nvSpPr>
          <p:cNvPr id="1782" name="矩形 7"/>
          <p:cNvSpPr>
            <a:spLocks noChangeArrowheads="1"/>
          </p:cNvSpPr>
          <p:nvPr/>
        </p:nvSpPr>
        <p:spPr bwMode="auto">
          <a:xfrm rot="16565489" flipH="1">
            <a:off x="4270889" y="3736429"/>
            <a:ext cx="1023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a:r>
              <a:rPr lang="en-US" altLang="zh-CN" sz="3200" b="1" dirty="0" smtClean="0">
                <a:solidFill>
                  <a:srgbClr val="EAE7D4"/>
                </a:solidFill>
                <a:latin typeface="Century Gothic" pitchFamily="34" charset="0"/>
              </a:rPr>
              <a:t>TEXT</a:t>
            </a:r>
            <a:endParaRPr lang="zh-CN" altLang="en-US" sz="3200" b="1" dirty="0">
              <a:solidFill>
                <a:srgbClr val="EAE7D4"/>
              </a:solidFill>
              <a:latin typeface="Century Gothic" pitchFamily="34" charset="0"/>
            </a:endParaRPr>
          </a:p>
        </p:txBody>
      </p:sp>
      <p:sp>
        <p:nvSpPr>
          <p:cNvPr id="1783" name="矩形 1782"/>
          <p:cNvSpPr/>
          <p:nvPr/>
        </p:nvSpPr>
        <p:spPr>
          <a:xfrm>
            <a:off x="6075172" y="1964446"/>
            <a:ext cx="2331820" cy="516747"/>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latin typeface="方正清刻本悦宋简体" panose="02000000000000000000" pitchFamily="2" charset="-122"/>
                <a:ea typeface="方正清刻本悦宋简体" panose="02000000000000000000" pitchFamily="2" charset="-122"/>
              </a:rPr>
              <a:t>研究结果</a:t>
            </a:r>
            <a:r>
              <a:rPr lang="en-US" altLang="zh-CN" sz="2800" b="1" dirty="0" smtClean="0">
                <a:latin typeface="方正清刻本悦宋简体" panose="02000000000000000000" pitchFamily="2" charset="-122"/>
                <a:ea typeface="方正清刻本悦宋简体" panose="02000000000000000000" pitchFamily="2" charset="-122"/>
              </a:rPr>
              <a:t>1</a:t>
            </a:r>
            <a:endParaRPr lang="zh-CN" altLang="en-US" sz="2800" b="1" dirty="0">
              <a:latin typeface="方正清刻本悦宋简体" panose="02000000000000000000" pitchFamily="2" charset="-122"/>
              <a:ea typeface="方正清刻本悦宋简体" panose="02000000000000000000" pitchFamily="2" charset="-122"/>
            </a:endParaRPr>
          </a:p>
        </p:txBody>
      </p:sp>
      <p:sp>
        <p:nvSpPr>
          <p:cNvPr id="1784" name="TextBox 18"/>
          <p:cNvSpPr txBox="1"/>
          <p:nvPr/>
        </p:nvSpPr>
        <p:spPr>
          <a:xfrm>
            <a:off x="5948630" y="2538364"/>
            <a:ext cx="5314818" cy="652486"/>
          </a:xfrm>
          <a:prstGeom prst="rect">
            <a:avLst/>
          </a:prstGeom>
          <a:noFill/>
        </p:spPr>
        <p:txBody>
          <a:bodyPr wrap="square" rtlCol="0">
            <a:spAutoFit/>
          </a:bodyPr>
          <a:lstStyle/>
          <a:p>
            <a:pPr defTabSz="914400">
              <a:lnSpc>
                <a:spcPct val="130000"/>
              </a:lnSpc>
            </a:pPr>
            <a:r>
              <a:rPr lang="zh-CN" altLang="en-US" sz="1400" dirty="0">
                <a:solidFill>
                  <a:schemeClr val="tx1">
                    <a:lumMod val="75000"/>
                    <a:lumOff val="25000"/>
                  </a:schemeClr>
                </a:solidFill>
                <a:latin typeface="微软雅黑" pitchFamily="34" charset="-122"/>
                <a:ea typeface="微软雅黑" pitchFamily="34" charset="-122"/>
                <a:cs typeface="Levenim MT" pitchFamily="2" charset="-79"/>
              </a:rPr>
              <a:t>标题数字等都可以通过点击和重新输入进行更改，顶部“开始”面板中可以对字体、字号、颜色</a:t>
            </a:r>
            <a:r>
              <a:rPr lang="zh-CN" altLang="en-US" sz="1400" dirty="0" smtClean="0">
                <a:solidFill>
                  <a:schemeClr val="tx1">
                    <a:lumMod val="75000"/>
                    <a:lumOff val="25000"/>
                  </a:schemeClr>
                </a:solidFill>
                <a:latin typeface="微软雅黑" pitchFamily="34" charset="-122"/>
                <a:ea typeface="微软雅黑" pitchFamily="34" charset="-122"/>
                <a:cs typeface="Levenim MT" pitchFamily="2" charset="-79"/>
              </a:rPr>
              <a:t>、行距</a:t>
            </a:r>
            <a:r>
              <a:rPr lang="zh-CN" altLang="en-US" sz="1400" dirty="0">
                <a:solidFill>
                  <a:schemeClr val="tx1">
                    <a:lumMod val="75000"/>
                    <a:lumOff val="25000"/>
                  </a:schemeClr>
                </a:solidFill>
                <a:latin typeface="微软雅黑" pitchFamily="34" charset="-122"/>
                <a:ea typeface="微软雅黑" pitchFamily="34" charset="-122"/>
                <a:cs typeface="Levenim MT" pitchFamily="2" charset="-79"/>
              </a:rPr>
              <a:t>等进行修改</a:t>
            </a:r>
            <a:r>
              <a:rPr lang="zh-CN" altLang="en-US" sz="1400" dirty="0" smtClean="0">
                <a:solidFill>
                  <a:schemeClr val="tx1">
                    <a:lumMod val="75000"/>
                    <a:lumOff val="25000"/>
                  </a:schemeClr>
                </a:solidFill>
                <a:latin typeface="微软雅黑" pitchFamily="34" charset="-122"/>
                <a:ea typeface="微软雅黑" pitchFamily="34" charset="-122"/>
                <a:cs typeface="Levenim MT" pitchFamily="2" charset="-79"/>
              </a:rPr>
              <a:t>。</a:t>
            </a:r>
            <a:endParaRPr lang="zh-CN" altLang="en-US" sz="1400" dirty="0">
              <a:solidFill>
                <a:schemeClr val="tx1">
                  <a:lumMod val="75000"/>
                  <a:lumOff val="25000"/>
                </a:schemeClr>
              </a:solidFill>
              <a:latin typeface="微软雅黑" pitchFamily="34" charset="-122"/>
              <a:ea typeface="微软雅黑" pitchFamily="34" charset="-122"/>
              <a:cs typeface="Levenim MT" pitchFamily="2" charset="-79"/>
            </a:endParaRPr>
          </a:p>
        </p:txBody>
      </p:sp>
      <p:sp>
        <p:nvSpPr>
          <p:cNvPr id="1785" name="矩形 1784"/>
          <p:cNvSpPr/>
          <p:nvPr/>
        </p:nvSpPr>
        <p:spPr>
          <a:xfrm>
            <a:off x="6075172" y="3326853"/>
            <a:ext cx="2331820" cy="516747"/>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latin typeface="方正清刻本悦宋简体" panose="02000000000000000000" pitchFamily="2" charset="-122"/>
                <a:ea typeface="方正清刻本悦宋简体" panose="02000000000000000000" pitchFamily="2" charset="-122"/>
              </a:rPr>
              <a:t>研究结果</a:t>
            </a:r>
            <a:r>
              <a:rPr lang="en-US" altLang="zh-CN" sz="2800" b="1" dirty="0" smtClean="0">
                <a:latin typeface="方正清刻本悦宋简体" panose="02000000000000000000" pitchFamily="2" charset="-122"/>
                <a:ea typeface="方正清刻本悦宋简体" panose="02000000000000000000" pitchFamily="2" charset="-122"/>
              </a:rPr>
              <a:t>2</a:t>
            </a:r>
            <a:endParaRPr lang="zh-CN" altLang="en-US" sz="2800" b="1" dirty="0">
              <a:latin typeface="方正清刻本悦宋简体" panose="02000000000000000000" pitchFamily="2" charset="-122"/>
              <a:ea typeface="方正清刻本悦宋简体" panose="02000000000000000000" pitchFamily="2" charset="-122"/>
            </a:endParaRPr>
          </a:p>
        </p:txBody>
      </p:sp>
      <p:sp>
        <p:nvSpPr>
          <p:cNvPr id="1786" name="TextBox 18"/>
          <p:cNvSpPr txBox="1"/>
          <p:nvPr/>
        </p:nvSpPr>
        <p:spPr>
          <a:xfrm>
            <a:off x="5948630" y="3900771"/>
            <a:ext cx="5314818" cy="652486"/>
          </a:xfrm>
          <a:prstGeom prst="rect">
            <a:avLst/>
          </a:prstGeom>
          <a:noFill/>
        </p:spPr>
        <p:txBody>
          <a:bodyPr wrap="square" rtlCol="0">
            <a:spAutoFit/>
          </a:bodyPr>
          <a:lstStyle/>
          <a:p>
            <a:pPr defTabSz="914400">
              <a:lnSpc>
                <a:spcPct val="130000"/>
              </a:lnSpc>
            </a:pPr>
            <a:r>
              <a:rPr lang="zh-CN" altLang="en-US" sz="1400" dirty="0">
                <a:solidFill>
                  <a:schemeClr val="tx1">
                    <a:lumMod val="75000"/>
                    <a:lumOff val="25000"/>
                  </a:schemeClr>
                </a:solidFill>
                <a:latin typeface="微软雅黑" pitchFamily="34" charset="-122"/>
                <a:ea typeface="微软雅黑" pitchFamily="34" charset="-122"/>
                <a:cs typeface="Levenim MT" pitchFamily="2" charset="-79"/>
              </a:rPr>
              <a:t>标题数字等都可以通过点击和重新输入进行更改，顶部“开始”面板中可以对字体、字号、颜色</a:t>
            </a:r>
            <a:r>
              <a:rPr lang="zh-CN" altLang="en-US" sz="1400" dirty="0" smtClean="0">
                <a:solidFill>
                  <a:schemeClr val="tx1">
                    <a:lumMod val="75000"/>
                    <a:lumOff val="25000"/>
                  </a:schemeClr>
                </a:solidFill>
                <a:latin typeface="微软雅黑" pitchFamily="34" charset="-122"/>
                <a:ea typeface="微软雅黑" pitchFamily="34" charset="-122"/>
                <a:cs typeface="Levenim MT" pitchFamily="2" charset="-79"/>
              </a:rPr>
              <a:t>、行距</a:t>
            </a:r>
            <a:r>
              <a:rPr lang="zh-CN" altLang="en-US" sz="1400" dirty="0">
                <a:solidFill>
                  <a:schemeClr val="tx1">
                    <a:lumMod val="75000"/>
                    <a:lumOff val="25000"/>
                  </a:schemeClr>
                </a:solidFill>
                <a:latin typeface="微软雅黑" pitchFamily="34" charset="-122"/>
                <a:ea typeface="微软雅黑" pitchFamily="34" charset="-122"/>
                <a:cs typeface="Levenim MT" pitchFamily="2" charset="-79"/>
              </a:rPr>
              <a:t>等进行修改</a:t>
            </a:r>
            <a:r>
              <a:rPr lang="zh-CN" altLang="en-US" sz="1400" dirty="0" smtClean="0">
                <a:solidFill>
                  <a:schemeClr val="tx1">
                    <a:lumMod val="75000"/>
                    <a:lumOff val="25000"/>
                  </a:schemeClr>
                </a:solidFill>
                <a:latin typeface="微软雅黑" pitchFamily="34" charset="-122"/>
                <a:ea typeface="微软雅黑" pitchFamily="34" charset="-122"/>
                <a:cs typeface="Levenim MT" pitchFamily="2" charset="-79"/>
              </a:rPr>
              <a:t>。</a:t>
            </a:r>
            <a:endParaRPr lang="zh-CN" altLang="en-US" sz="1400" dirty="0">
              <a:solidFill>
                <a:schemeClr val="tx1">
                  <a:lumMod val="75000"/>
                  <a:lumOff val="25000"/>
                </a:schemeClr>
              </a:solidFill>
              <a:latin typeface="微软雅黑" pitchFamily="34" charset="-122"/>
              <a:ea typeface="微软雅黑" pitchFamily="34" charset="-122"/>
              <a:cs typeface="Levenim MT" pitchFamily="2" charset="-79"/>
            </a:endParaRPr>
          </a:p>
        </p:txBody>
      </p:sp>
      <p:sp>
        <p:nvSpPr>
          <p:cNvPr id="1787" name="矩形 1786"/>
          <p:cNvSpPr/>
          <p:nvPr/>
        </p:nvSpPr>
        <p:spPr>
          <a:xfrm>
            <a:off x="6075172" y="4664781"/>
            <a:ext cx="2331820" cy="516747"/>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latin typeface="方正清刻本悦宋简体" panose="02000000000000000000" pitchFamily="2" charset="-122"/>
                <a:ea typeface="方正清刻本悦宋简体" panose="02000000000000000000" pitchFamily="2" charset="-122"/>
              </a:rPr>
              <a:t>研究结果</a:t>
            </a:r>
            <a:r>
              <a:rPr lang="en-US" altLang="zh-CN" sz="2800" b="1" dirty="0" smtClean="0">
                <a:latin typeface="方正清刻本悦宋简体" panose="02000000000000000000" pitchFamily="2" charset="-122"/>
                <a:ea typeface="方正清刻本悦宋简体" panose="02000000000000000000" pitchFamily="2" charset="-122"/>
              </a:rPr>
              <a:t>3</a:t>
            </a:r>
            <a:endParaRPr lang="zh-CN" altLang="en-US" sz="2800" b="1" dirty="0">
              <a:latin typeface="方正清刻本悦宋简体" panose="02000000000000000000" pitchFamily="2" charset="-122"/>
              <a:ea typeface="方正清刻本悦宋简体" panose="02000000000000000000" pitchFamily="2" charset="-122"/>
            </a:endParaRPr>
          </a:p>
        </p:txBody>
      </p:sp>
      <p:sp>
        <p:nvSpPr>
          <p:cNvPr id="1788" name="TextBox 18"/>
          <p:cNvSpPr txBox="1"/>
          <p:nvPr/>
        </p:nvSpPr>
        <p:spPr>
          <a:xfrm>
            <a:off x="5948630" y="5238699"/>
            <a:ext cx="5314818" cy="652486"/>
          </a:xfrm>
          <a:prstGeom prst="rect">
            <a:avLst/>
          </a:prstGeom>
          <a:noFill/>
        </p:spPr>
        <p:txBody>
          <a:bodyPr wrap="square" rtlCol="0">
            <a:spAutoFit/>
          </a:bodyPr>
          <a:lstStyle/>
          <a:p>
            <a:pPr defTabSz="914400">
              <a:lnSpc>
                <a:spcPct val="130000"/>
              </a:lnSpc>
            </a:pPr>
            <a:r>
              <a:rPr lang="zh-CN" altLang="en-US" sz="1400" dirty="0">
                <a:solidFill>
                  <a:schemeClr val="tx1">
                    <a:lumMod val="75000"/>
                    <a:lumOff val="25000"/>
                  </a:schemeClr>
                </a:solidFill>
                <a:latin typeface="微软雅黑" pitchFamily="34" charset="-122"/>
                <a:ea typeface="微软雅黑" pitchFamily="34" charset="-122"/>
                <a:cs typeface="Levenim MT" pitchFamily="2" charset="-79"/>
              </a:rPr>
              <a:t>标题数字等都可以通过点击和重新输入进行更改，顶部“开始”面板中可以对字体、字号、颜色</a:t>
            </a:r>
            <a:r>
              <a:rPr lang="zh-CN" altLang="en-US" sz="1400" dirty="0" smtClean="0">
                <a:solidFill>
                  <a:schemeClr val="tx1">
                    <a:lumMod val="75000"/>
                    <a:lumOff val="25000"/>
                  </a:schemeClr>
                </a:solidFill>
                <a:latin typeface="微软雅黑" pitchFamily="34" charset="-122"/>
                <a:ea typeface="微软雅黑" pitchFamily="34" charset="-122"/>
                <a:cs typeface="Levenim MT" pitchFamily="2" charset="-79"/>
              </a:rPr>
              <a:t>、行距</a:t>
            </a:r>
            <a:r>
              <a:rPr lang="zh-CN" altLang="en-US" sz="1400" dirty="0">
                <a:solidFill>
                  <a:schemeClr val="tx1">
                    <a:lumMod val="75000"/>
                    <a:lumOff val="25000"/>
                  </a:schemeClr>
                </a:solidFill>
                <a:latin typeface="微软雅黑" pitchFamily="34" charset="-122"/>
                <a:ea typeface="微软雅黑" pitchFamily="34" charset="-122"/>
                <a:cs typeface="Levenim MT" pitchFamily="2" charset="-79"/>
              </a:rPr>
              <a:t>等进行修改</a:t>
            </a:r>
            <a:r>
              <a:rPr lang="zh-CN" altLang="en-US" sz="1400" dirty="0" smtClean="0">
                <a:solidFill>
                  <a:schemeClr val="tx1">
                    <a:lumMod val="75000"/>
                    <a:lumOff val="25000"/>
                  </a:schemeClr>
                </a:solidFill>
                <a:latin typeface="微软雅黑" pitchFamily="34" charset="-122"/>
                <a:ea typeface="微软雅黑" pitchFamily="34" charset="-122"/>
                <a:cs typeface="Levenim MT" pitchFamily="2" charset="-79"/>
              </a:rPr>
              <a:t>。</a:t>
            </a:r>
            <a:endParaRPr lang="zh-CN" altLang="en-US" sz="1400" dirty="0">
              <a:solidFill>
                <a:schemeClr val="tx1">
                  <a:lumMod val="75000"/>
                  <a:lumOff val="25000"/>
                </a:schemeClr>
              </a:solidFill>
              <a:latin typeface="微软雅黑" pitchFamily="34" charset="-122"/>
              <a:ea typeface="微软雅黑" pitchFamily="34" charset="-122"/>
              <a:cs typeface="Levenim MT" pitchFamily="2" charset="-79"/>
            </a:endParaRPr>
          </a:p>
        </p:txBody>
      </p:sp>
      <p:sp>
        <p:nvSpPr>
          <p:cNvPr id="1789" name="矩形 1788"/>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90" name="圆角矩形 1789"/>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1791" name="矩形 1790"/>
          <p:cNvSpPr/>
          <p:nvPr/>
        </p:nvSpPr>
        <p:spPr>
          <a:xfrm>
            <a:off x="3528885" y="310334"/>
            <a:ext cx="2254200" cy="369328"/>
          </a:xfrm>
          <a:prstGeom prst="rect">
            <a:avLst/>
          </a:prstGeom>
        </p:spPr>
        <p:txBody>
          <a:bodyPr wrap="none" lIns="91436" tIns="45718" rIns="91436" bIns="45718">
            <a:spAutoFit/>
          </a:bodyPr>
          <a:lstStyle/>
          <a:p>
            <a:pPr algn="ctr"/>
            <a:r>
              <a:rPr lang="en-US" altLang="zh-CN" dirty="0" smtClean="0">
                <a:solidFill>
                  <a:schemeClr val="bg1"/>
                </a:solidFill>
                <a:latin typeface="微软雅黑" pitchFamily="34" charset="-122"/>
                <a:ea typeface="微软雅黑" pitchFamily="34" charset="-122"/>
              </a:rPr>
              <a:t>RESEARCH RESULT</a:t>
            </a:r>
            <a:endParaRPr lang="en-US" altLang="zh-CN" dirty="0">
              <a:solidFill>
                <a:schemeClr val="bg1"/>
              </a:solidFill>
              <a:latin typeface="微软雅黑" pitchFamily="34" charset="-122"/>
              <a:ea typeface="微软雅黑" pitchFamily="34" charset="-122"/>
            </a:endParaRPr>
          </a:p>
        </p:txBody>
      </p:sp>
      <p:sp>
        <p:nvSpPr>
          <p:cNvPr id="1792" name="圆角矩形 1791"/>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3"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1794" name="矩形 1793"/>
          <p:cNvSpPr/>
          <p:nvPr/>
        </p:nvSpPr>
        <p:spPr>
          <a:xfrm>
            <a:off x="633077" y="125666"/>
            <a:ext cx="2428870" cy="738664"/>
          </a:xfrm>
          <a:prstGeom prst="rect">
            <a:avLst/>
          </a:prstGeom>
        </p:spPr>
        <p:txBody>
          <a:bodyPr wrap="none">
            <a:spAutoFit/>
          </a:bodyPr>
          <a:lstStyle/>
          <a:p>
            <a:pPr>
              <a:lnSpc>
                <a:spcPct val="150000"/>
              </a:lnSpc>
            </a:pPr>
            <a:r>
              <a:rPr lang="en-US" altLang="zh-CN" sz="2800" dirty="0" smtClean="0">
                <a:solidFill>
                  <a:srgbClr val="157E9F"/>
                </a:solidFill>
                <a:latin typeface="方正清刻本悦宋简体" panose="02000000000000000000" pitchFamily="2" charset="-122"/>
                <a:ea typeface="方正清刻本悦宋简体" panose="02000000000000000000" pitchFamily="2" charset="-122"/>
              </a:rPr>
              <a:t> </a:t>
            </a:r>
            <a:r>
              <a:rPr lang="zh-CN" altLang="en-US" sz="2800" dirty="0" smtClean="0">
                <a:solidFill>
                  <a:srgbClr val="157E9F"/>
                </a:solidFill>
                <a:latin typeface="方正清刻本悦宋简体" panose="02000000000000000000" pitchFamily="2" charset="-122"/>
                <a:ea typeface="方正清刻本悦宋简体" panose="02000000000000000000" pitchFamily="2" charset="-122"/>
              </a:rPr>
              <a:t>选题运行过程</a:t>
            </a:r>
            <a:endParaRPr lang="en-US" altLang="zh-CN" sz="2800" dirty="0">
              <a:solidFill>
                <a:srgbClr val="157E9F"/>
              </a:solidFill>
              <a:latin typeface="方正清刻本悦宋简体" panose="02000000000000000000" pitchFamily="2" charset="-122"/>
              <a:ea typeface="方正清刻本悦宋简体" panose="020000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89" name="矩形 1788"/>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90" name="圆角矩形 1789"/>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1791" name="矩形 1790"/>
          <p:cNvSpPr/>
          <p:nvPr/>
        </p:nvSpPr>
        <p:spPr>
          <a:xfrm>
            <a:off x="3528885" y="310334"/>
            <a:ext cx="2254200" cy="369328"/>
          </a:xfrm>
          <a:prstGeom prst="rect">
            <a:avLst/>
          </a:prstGeom>
        </p:spPr>
        <p:txBody>
          <a:bodyPr wrap="none" lIns="91436" tIns="45718" rIns="91436" bIns="45718">
            <a:spAutoFit/>
          </a:bodyPr>
          <a:lstStyle/>
          <a:p>
            <a:pPr algn="ctr"/>
            <a:r>
              <a:rPr lang="en-US" altLang="zh-CN" dirty="0" smtClean="0">
                <a:solidFill>
                  <a:schemeClr val="bg1"/>
                </a:solidFill>
                <a:latin typeface="微软雅黑" pitchFamily="34" charset="-122"/>
                <a:ea typeface="微软雅黑" pitchFamily="34" charset="-122"/>
              </a:rPr>
              <a:t>RESEARCH RESULT</a:t>
            </a:r>
            <a:endParaRPr lang="en-US" altLang="zh-CN" dirty="0">
              <a:solidFill>
                <a:schemeClr val="bg1"/>
              </a:solidFill>
              <a:latin typeface="微软雅黑" pitchFamily="34" charset="-122"/>
              <a:ea typeface="微软雅黑" pitchFamily="34" charset="-122"/>
            </a:endParaRPr>
          </a:p>
        </p:txBody>
      </p:sp>
      <p:sp>
        <p:nvSpPr>
          <p:cNvPr id="1792" name="圆角矩形 1791"/>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3"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1794" name="矩形 1793"/>
          <p:cNvSpPr/>
          <p:nvPr/>
        </p:nvSpPr>
        <p:spPr>
          <a:xfrm>
            <a:off x="633077" y="125666"/>
            <a:ext cx="2428870" cy="738664"/>
          </a:xfrm>
          <a:prstGeom prst="rect">
            <a:avLst/>
          </a:prstGeom>
        </p:spPr>
        <p:txBody>
          <a:bodyPr wrap="none">
            <a:spAutoFit/>
          </a:bodyPr>
          <a:lstStyle/>
          <a:p>
            <a:pPr>
              <a:lnSpc>
                <a:spcPct val="150000"/>
              </a:lnSpc>
            </a:pPr>
            <a:r>
              <a:rPr lang="en-US" altLang="zh-CN" sz="2800" dirty="0" smtClean="0">
                <a:solidFill>
                  <a:srgbClr val="157E9F"/>
                </a:solidFill>
                <a:latin typeface="方正清刻本悦宋简体" panose="02000000000000000000" pitchFamily="2" charset="-122"/>
                <a:ea typeface="方正清刻本悦宋简体" panose="02000000000000000000" pitchFamily="2" charset="-122"/>
              </a:rPr>
              <a:t> </a:t>
            </a:r>
            <a:r>
              <a:rPr lang="zh-CN" altLang="en-US" sz="2800" dirty="0" smtClean="0">
                <a:solidFill>
                  <a:srgbClr val="157E9F"/>
                </a:solidFill>
                <a:latin typeface="方正清刻本悦宋简体" panose="02000000000000000000" pitchFamily="2" charset="-122"/>
                <a:ea typeface="方正清刻本悦宋简体" panose="02000000000000000000" pitchFamily="2" charset="-122"/>
              </a:rPr>
              <a:t>选题实践验证</a:t>
            </a:r>
            <a:endParaRPr lang="en-US" altLang="zh-CN" sz="2800" dirty="0">
              <a:solidFill>
                <a:srgbClr val="157E9F"/>
              </a:solidFill>
              <a:latin typeface="方正清刻本悦宋简体" panose="02000000000000000000" pitchFamily="2" charset="-122"/>
              <a:ea typeface="方正清刻本悦宋简体" panose="02000000000000000000" pitchFamily="2" charset="-122"/>
            </a:endParaRPr>
          </a:p>
        </p:txBody>
      </p:sp>
      <p:pic>
        <p:nvPicPr>
          <p:cNvPr id="20" name="Picture 5" descr="F:\无版权图片\526.jpg"/>
          <p:cNvPicPr>
            <a:picLocks noChangeAspect="1" noChangeArrowheads="1"/>
          </p:cNvPicPr>
          <p:nvPr/>
        </p:nvPicPr>
        <p:blipFill>
          <a:blip r:embed="rId2">
            <a:extLst>
              <a:ext uri="{28A0092B-C50C-407E-A947-70E740481C1C}">
                <a14:useLocalDpi xmlns:a14="http://schemas.microsoft.com/office/drawing/2010/main" val="0"/>
              </a:ext>
            </a:extLst>
          </a:blip>
          <a:srcRect l="4451" t="17273" r="6740" b="14017"/>
          <a:stretch>
            <a:fillRect/>
          </a:stretch>
        </p:blipFill>
        <p:spPr bwMode="auto">
          <a:xfrm>
            <a:off x="1178015" y="2378302"/>
            <a:ext cx="3153059" cy="1611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6" descr="F:\无版权图片\522.jpg"/>
          <p:cNvPicPr>
            <a:picLocks noChangeAspect="1" noChangeArrowheads="1"/>
          </p:cNvPicPr>
          <p:nvPr/>
        </p:nvPicPr>
        <p:blipFill>
          <a:blip r:embed="rId3">
            <a:extLst>
              <a:ext uri="{28A0092B-C50C-407E-A947-70E740481C1C}">
                <a14:useLocalDpi xmlns:a14="http://schemas.microsoft.com/office/drawing/2010/main" val="0"/>
              </a:ext>
            </a:extLst>
          </a:blip>
          <a:srcRect l="1360" t="11745" r="1360" b="7860"/>
          <a:stretch>
            <a:fillRect/>
          </a:stretch>
        </p:blipFill>
        <p:spPr bwMode="auto">
          <a:xfrm>
            <a:off x="4545381" y="2378302"/>
            <a:ext cx="3155340" cy="1611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7" descr="F:\无版权图片\525.jpg"/>
          <p:cNvPicPr>
            <a:picLocks noChangeAspect="1" noChangeArrowheads="1"/>
          </p:cNvPicPr>
          <p:nvPr/>
        </p:nvPicPr>
        <p:blipFill>
          <a:blip r:embed="rId4">
            <a:extLst>
              <a:ext uri="{28A0092B-C50C-407E-A947-70E740481C1C}">
                <a14:useLocalDpi xmlns:a14="http://schemas.microsoft.com/office/drawing/2010/main" val="0"/>
              </a:ext>
            </a:extLst>
          </a:blip>
          <a:srcRect l="1860" t="14394" r="2933" b="12978"/>
          <a:stretch>
            <a:fillRect/>
          </a:stretch>
        </p:blipFill>
        <p:spPr bwMode="auto">
          <a:xfrm>
            <a:off x="7915029" y="2378302"/>
            <a:ext cx="3153060" cy="1611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椭圆 45"/>
          <p:cNvSpPr>
            <a:spLocks noChangeArrowheads="1"/>
          </p:cNvSpPr>
          <p:nvPr/>
        </p:nvSpPr>
        <p:spPr bwMode="auto">
          <a:xfrm>
            <a:off x="2185717" y="2615408"/>
            <a:ext cx="1137654" cy="1137654"/>
          </a:xfrm>
          <a:prstGeom prst="ellipse">
            <a:avLst/>
          </a:prstGeom>
          <a:solidFill>
            <a:srgbClr val="157E9F">
              <a:alpha val="80000"/>
            </a:srgbClr>
          </a:solidFill>
          <a:ln>
            <a:noFill/>
          </a:ln>
          <a:extLst>
            <a:ext uri="{91240B29-F687-4F45-9708-019B960494DF}">
              <a14:hiddenLine xmlns:a14="http://schemas.microsoft.com/office/drawing/2010/main" w="25400">
                <a:solidFill>
                  <a:srgbClr val="395E8A"/>
                </a:solidFill>
                <a:bevel/>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lgn="ctr" eaLnBrk="1" hangingPunct="1">
              <a:spcBef>
                <a:spcPct val="0"/>
              </a:spcBef>
              <a:buFont typeface="Arial" pitchFamily="34" charset="0"/>
              <a:buNone/>
            </a:pPr>
            <a:endParaRPr lang="zh-CN" altLang="zh-CN" sz="1800">
              <a:solidFill>
                <a:srgbClr val="FFFFFF"/>
              </a:solidFill>
              <a:latin typeface="宋体" pitchFamily="2" charset="-122"/>
              <a:sym typeface="宋体" pitchFamily="2" charset="-122"/>
            </a:endParaRPr>
          </a:p>
        </p:txBody>
      </p:sp>
      <p:grpSp>
        <p:nvGrpSpPr>
          <p:cNvPr id="24" name="组合 46"/>
          <p:cNvGrpSpPr/>
          <p:nvPr/>
        </p:nvGrpSpPr>
        <p:grpSpPr bwMode="auto">
          <a:xfrm>
            <a:off x="2493499" y="2875314"/>
            <a:ext cx="524370" cy="615565"/>
            <a:chOff x="0" y="0"/>
            <a:chExt cx="365125" cy="428626"/>
          </a:xfrm>
        </p:grpSpPr>
        <p:sp>
          <p:nvSpPr>
            <p:cNvPr id="25" name="Freeform 21"/>
            <p:cNvSpPr>
              <a:spLocks noEditPoints="1" noChangeArrowheads="1"/>
            </p:cNvSpPr>
            <p:nvPr/>
          </p:nvSpPr>
          <p:spPr bwMode="auto">
            <a:xfrm>
              <a:off x="4763" y="0"/>
              <a:ext cx="355600" cy="306388"/>
            </a:xfrm>
            <a:custGeom>
              <a:avLst/>
              <a:gdLst>
                <a:gd name="T0" fmla="*/ 2147483646 w 674"/>
                <a:gd name="T1" fmla="*/ 0 h 579"/>
                <a:gd name="T2" fmla="*/ 2147483646 w 674"/>
                <a:gd name="T3" fmla="*/ 2147483646 h 579"/>
                <a:gd name="T4" fmla="*/ 2147483646 w 674"/>
                <a:gd name="T5" fmla="*/ 2147483646 h 579"/>
                <a:gd name="T6" fmla="*/ 0 w 674"/>
                <a:gd name="T7" fmla="*/ 2147483646 h 579"/>
                <a:gd name="T8" fmla="*/ 0 w 674"/>
                <a:gd name="T9" fmla="*/ 2147483646 h 579"/>
                <a:gd name="T10" fmla="*/ 2147483646 w 674"/>
                <a:gd name="T11" fmla="*/ 2147483646 h 579"/>
                <a:gd name="T12" fmla="*/ 2147483646 w 674"/>
                <a:gd name="T13" fmla="*/ 2147483646 h 579"/>
                <a:gd name="T14" fmla="*/ 2147483646 w 674"/>
                <a:gd name="T15" fmla="*/ 2147483646 h 579"/>
                <a:gd name="T16" fmla="*/ 2147483646 w 674"/>
                <a:gd name="T17" fmla="*/ 2147483646 h 579"/>
                <a:gd name="T18" fmla="*/ 2147483646 w 674"/>
                <a:gd name="T19" fmla="*/ 2147483646 h 579"/>
                <a:gd name="T20" fmla="*/ 2147483646 w 674"/>
                <a:gd name="T21" fmla="*/ 2147483646 h 579"/>
                <a:gd name="T22" fmla="*/ 2147483646 w 674"/>
                <a:gd name="T23" fmla="*/ 2147483646 h 579"/>
                <a:gd name="T24" fmla="*/ 2147483646 w 674"/>
                <a:gd name="T25" fmla="*/ 2147483646 h 579"/>
                <a:gd name="T26" fmla="*/ 2147483646 w 674"/>
                <a:gd name="T27" fmla="*/ 2147483646 h 579"/>
                <a:gd name="T28" fmla="*/ 2147483646 w 674"/>
                <a:gd name="T29" fmla="*/ 2147483646 h 579"/>
                <a:gd name="T30" fmla="*/ 2147483646 w 674"/>
                <a:gd name="T31" fmla="*/ 2147483646 h 579"/>
                <a:gd name="T32" fmla="*/ 2147483646 w 674"/>
                <a:gd name="T33" fmla="*/ 2147483646 h 579"/>
                <a:gd name="T34" fmla="*/ 2147483646 w 674"/>
                <a:gd name="T35" fmla="*/ 2147483646 h 579"/>
                <a:gd name="T36" fmla="*/ 2147483646 w 674"/>
                <a:gd name="T37" fmla="*/ 2147483646 h 579"/>
                <a:gd name="T38" fmla="*/ 2147483646 w 674"/>
                <a:gd name="T39" fmla="*/ 2147483646 h 579"/>
                <a:gd name="T40" fmla="*/ 2147483646 w 674"/>
                <a:gd name="T41" fmla="*/ 2147483646 h 579"/>
                <a:gd name="T42" fmla="*/ 2147483646 w 674"/>
                <a:gd name="T43" fmla="*/ 2147483646 h 579"/>
                <a:gd name="T44" fmla="*/ 2147483646 w 674"/>
                <a:gd name="T45" fmla="*/ 2147483646 h 579"/>
                <a:gd name="T46" fmla="*/ 2147483646 w 674"/>
                <a:gd name="T47" fmla="*/ 2147483646 h 579"/>
                <a:gd name="T48" fmla="*/ 2147483646 w 674"/>
                <a:gd name="T49" fmla="*/ 2147483646 h 579"/>
                <a:gd name="T50" fmla="*/ 2147483646 w 674"/>
                <a:gd name="T51" fmla="*/ 2147483646 h 579"/>
                <a:gd name="T52" fmla="*/ 2147483646 w 674"/>
                <a:gd name="T53" fmla="*/ 2147483646 h 579"/>
                <a:gd name="T54" fmla="*/ 2147483646 w 674"/>
                <a:gd name="T55" fmla="*/ 2147483646 h 579"/>
                <a:gd name="T56" fmla="*/ 2147483646 w 674"/>
                <a:gd name="T57" fmla="*/ 2147483646 h 579"/>
                <a:gd name="T58" fmla="*/ 2147483646 w 674"/>
                <a:gd name="T59" fmla="*/ 2147483646 h 579"/>
                <a:gd name="T60" fmla="*/ 2147483646 w 674"/>
                <a:gd name="T61" fmla="*/ 2147483646 h 579"/>
                <a:gd name="T62" fmla="*/ 2147483646 w 674"/>
                <a:gd name="T63" fmla="*/ 2147483646 h 579"/>
                <a:gd name="T64" fmla="*/ 2147483646 w 674"/>
                <a:gd name="T65" fmla="*/ 2147483646 h 579"/>
                <a:gd name="T66" fmla="*/ 2147483646 w 674"/>
                <a:gd name="T67" fmla="*/ 2147483646 h 579"/>
                <a:gd name="T68" fmla="*/ 2147483646 w 674"/>
                <a:gd name="T69" fmla="*/ 2147483646 h 579"/>
                <a:gd name="T70" fmla="*/ 2147483646 w 674"/>
                <a:gd name="T71" fmla="*/ 2147483646 h 579"/>
                <a:gd name="T72" fmla="*/ 2147483646 w 674"/>
                <a:gd name="T73" fmla="*/ 2147483646 h 579"/>
                <a:gd name="T74" fmla="*/ 2147483646 w 674"/>
                <a:gd name="T75" fmla="*/ 2147483646 h 579"/>
                <a:gd name="T76" fmla="*/ 2147483646 w 674"/>
                <a:gd name="T77" fmla="*/ 2147483646 h 579"/>
                <a:gd name="T78" fmla="*/ 2147483646 w 674"/>
                <a:gd name="T79" fmla="*/ 2147483646 h 579"/>
                <a:gd name="T80" fmla="*/ 2147483646 w 674"/>
                <a:gd name="T81" fmla="*/ 2147483646 h 579"/>
                <a:gd name="T82" fmla="*/ 2147483646 w 674"/>
                <a:gd name="T83" fmla="*/ 2147483646 h 579"/>
                <a:gd name="T84" fmla="*/ 2147483646 w 674"/>
                <a:gd name="T85" fmla="*/ 2147483646 h 579"/>
                <a:gd name="T86" fmla="*/ 2147483646 w 674"/>
                <a:gd name="T87" fmla="*/ 2147483646 h 579"/>
                <a:gd name="T88" fmla="*/ 2147483646 w 674"/>
                <a:gd name="T89" fmla="*/ 2147483646 h 579"/>
                <a:gd name="T90" fmla="*/ 2147483646 w 674"/>
                <a:gd name="T91" fmla="*/ 2147483646 h 579"/>
                <a:gd name="T92" fmla="*/ 2147483646 w 674"/>
                <a:gd name="T93" fmla="*/ 2147483646 h 579"/>
                <a:gd name="T94" fmla="*/ 2147483646 w 674"/>
                <a:gd name="T95" fmla="*/ 2147483646 h 579"/>
                <a:gd name="T96" fmla="*/ 2147483646 w 674"/>
                <a:gd name="T97" fmla="*/ 2147483646 h 579"/>
                <a:gd name="T98" fmla="*/ 2147483646 w 674"/>
                <a:gd name="T99" fmla="*/ 2147483646 h 579"/>
                <a:gd name="T100" fmla="*/ 2147483646 w 674"/>
                <a:gd name="T101" fmla="*/ 2147483646 h 579"/>
                <a:gd name="T102" fmla="*/ 2147483646 w 674"/>
                <a:gd name="T103" fmla="*/ 2147483646 h 579"/>
                <a:gd name="T104" fmla="*/ 2147483646 w 674"/>
                <a:gd name="T105" fmla="*/ 2147483646 h 579"/>
                <a:gd name="T106" fmla="*/ 2147483646 w 674"/>
                <a:gd name="T107" fmla="*/ 2147483646 h 579"/>
                <a:gd name="T108" fmla="*/ 2147483646 w 674"/>
                <a:gd name="T109" fmla="*/ 2147483646 h 57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74"/>
                <a:gd name="T166" fmla="*/ 0 h 579"/>
                <a:gd name="T167" fmla="*/ 674 w 674"/>
                <a:gd name="T168" fmla="*/ 579 h 57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74" h="579">
                  <a:moveTo>
                    <a:pt x="589" y="0"/>
                  </a:moveTo>
                  <a:lnTo>
                    <a:pt x="84" y="0"/>
                  </a:lnTo>
                  <a:lnTo>
                    <a:pt x="76" y="1"/>
                  </a:lnTo>
                  <a:lnTo>
                    <a:pt x="67" y="3"/>
                  </a:lnTo>
                  <a:lnTo>
                    <a:pt x="52" y="7"/>
                  </a:lnTo>
                  <a:lnTo>
                    <a:pt x="36" y="15"/>
                  </a:lnTo>
                  <a:lnTo>
                    <a:pt x="24" y="25"/>
                  </a:lnTo>
                  <a:lnTo>
                    <a:pt x="14" y="38"/>
                  </a:lnTo>
                  <a:lnTo>
                    <a:pt x="7" y="52"/>
                  </a:lnTo>
                  <a:lnTo>
                    <a:pt x="1" y="69"/>
                  </a:lnTo>
                  <a:lnTo>
                    <a:pt x="0" y="77"/>
                  </a:lnTo>
                  <a:lnTo>
                    <a:pt x="0" y="85"/>
                  </a:lnTo>
                  <a:lnTo>
                    <a:pt x="0" y="493"/>
                  </a:lnTo>
                  <a:lnTo>
                    <a:pt x="0" y="502"/>
                  </a:lnTo>
                  <a:lnTo>
                    <a:pt x="1" y="510"/>
                  </a:lnTo>
                  <a:lnTo>
                    <a:pt x="7" y="527"/>
                  </a:lnTo>
                  <a:lnTo>
                    <a:pt x="14" y="541"/>
                  </a:lnTo>
                  <a:lnTo>
                    <a:pt x="24" y="553"/>
                  </a:lnTo>
                  <a:lnTo>
                    <a:pt x="36" y="563"/>
                  </a:lnTo>
                  <a:lnTo>
                    <a:pt x="52" y="572"/>
                  </a:lnTo>
                  <a:lnTo>
                    <a:pt x="67" y="576"/>
                  </a:lnTo>
                  <a:lnTo>
                    <a:pt x="76" y="577"/>
                  </a:lnTo>
                  <a:lnTo>
                    <a:pt x="84" y="579"/>
                  </a:lnTo>
                  <a:lnTo>
                    <a:pt x="589" y="579"/>
                  </a:lnTo>
                  <a:lnTo>
                    <a:pt x="598" y="577"/>
                  </a:lnTo>
                  <a:lnTo>
                    <a:pt x="607" y="576"/>
                  </a:lnTo>
                  <a:lnTo>
                    <a:pt x="622" y="572"/>
                  </a:lnTo>
                  <a:lnTo>
                    <a:pt x="636" y="563"/>
                  </a:lnTo>
                  <a:lnTo>
                    <a:pt x="649" y="553"/>
                  </a:lnTo>
                  <a:lnTo>
                    <a:pt x="659" y="541"/>
                  </a:lnTo>
                  <a:lnTo>
                    <a:pt x="667" y="527"/>
                  </a:lnTo>
                  <a:lnTo>
                    <a:pt x="671" y="510"/>
                  </a:lnTo>
                  <a:lnTo>
                    <a:pt x="673" y="502"/>
                  </a:lnTo>
                  <a:lnTo>
                    <a:pt x="674" y="493"/>
                  </a:lnTo>
                  <a:lnTo>
                    <a:pt x="674" y="85"/>
                  </a:lnTo>
                  <a:lnTo>
                    <a:pt x="673" y="77"/>
                  </a:lnTo>
                  <a:lnTo>
                    <a:pt x="671" y="69"/>
                  </a:lnTo>
                  <a:lnTo>
                    <a:pt x="667" y="52"/>
                  </a:lnTo>
                  <a:lnTo>
                    <a:pt x="659" y="38"/>
                  </a:lnTo>
                  <a:lnTo>
                    <a:pt x="649" y="25"/>
                  </a:lnTo>
                  <a:lnTo>
                    <a:pt x="636" y="15"/>
                  </a:lnTo>
                  <a:lnTo>
                    <a:pt x="622" y="7"/>
                  </a:lnTo>
                  <a:lnTo>
                    <a:pt x="607" y="3"/>
                  </a:lnTo>
                  <a:lnTo>
                    <a:pt x="598" y="1"/>
                  </a:lnTo>
                  <a:lnTo>
                    <a:pt x="589" y="0"/>
                  </a:lnTo>
                  <a:close/>
                  <a:moveTo>
                    <a:pt x="137" y="492"/>
                  </a:moveTo>
                  <a:lnTo>
                    <a:pt x="137" y="492"/>
                  </a:lnTo>
                  <a:lnTo>
                    <a:pt x="126" y="490"/>
                  </a:lnTo>
                  <a:lnTo>
                    <a:pt x="115" y="488"/>
                  </a:lnTo>
                  <a:lnTo>
                    <a:pt x="107" y="482"/>
                  </a:lnTo>
                  <a:lnTo>
                    <a:pt x="98" y="475"/>
                  </a:lnTo>
                  <a:lnTo>
                    <a:pt x="91" y="468"/>
                  </a:lnTo>
                  <a:lnTo>
                    <a:pt x="86" y="458"/>
                  </a:lnTo>
                  <a:lnTo>
                    <a:pt x="83" y="447"/>
                  </a:lnTo>
                  <a:lnTo>
                    <a:pt x="81" y="437"/>
                  </a:lnTo>
                  <a:lnTo>
                    <a:pt x="83" y="426"/>
                  </a:lnTo>
                  <a:lnTo>
                    <a:pt x="86" y="415"/>
                  </a:lnTo>
                  <a:lnTo>
                    <a:pt x="91" y="406"/>
                  </a:lnTo>
                  <a:lnTo>
                    <a:pt x="98" y="398"/>
                  </a:lnTo>
                  <a:lnTo>
                    <a:pt x="107" y="391"/>
                  </a:lnTo>
                  <a:lnTo>
                    <a:pt x="115" y="385"/>
                  </a:lnTo>
                  <a:lnTo>
                    <a:pt x="126" y="383"/>
                  </a:lnTo>
                  <a:lnTo>
                    <a:pt x="137" y="381"/>
                  </a:lnTo>
                  <a:lnTo>
                    <a:pt x="149" y="383"/>
                  </a:lnTo>
                  <a:lnTo>
                    <a:pt x="158" y="385"/>
                  </a:lnTo>
                  <a:lnTo>
                    <a:pt x="168" y="391"/>
                  </a:lnTo>
                  <a:lnTo>
                    <a:pt x="177" y="398"/>
                  </a:lnTo>
                  <a:lnTo>
                    <a:pt x="182" y="406"/>
                  </a:lnTo>
                  <a:lnTo>
                    <a:pt x="188" y="415"/>
                  </a:lnTo>
                  <a:lnTo>
                    <a:pt x="191" y="426"/>
                  </a:lnTo>
                  <a:lnTo>
                    <a:pt x="192" y="437"/>
                  </a:lnTo>
                  <a:lnTo>
                    <a:pt x="191" y="447"/>
                  </a:lnTo>
                  <a:lnTo>
                    <a:pt x="188" y="458"/>
                  </a:lnTo>
                  <a:lnTo>
                    <a:pt x="182" y="468"/>
                  </a:lnTo>
                  <a:lnTo>
                    <a:pt x="177" y="475"/>
                  </a:lnTo>
                  <a:lnTo>
                    <a:pt x="168" y="482"/>
                  </a:lnTo>
                  <a:lnTo>
                    <a:pt x="158" y="488"/>
                  </a:lnTo>
                  <a:lnTo>
                    <a:pt x="149" y="490"/>
                  </a:lnTo>
                  <a:lnTo>
                    <a:pt x="137" y="492"/>
                  </a:lnTo>
                  <a:close/>
                  <a:moveTo>
                    <a:pt x="558" y="492"/>
                  </a:moveTo>
                  <a:lnTo>
                    <a:pt x="558" y="492"/>
                  </a:lnTo>
                  <a:lnTo>
                    <a:pt x="547" y="490"/>
                  </a:lnTo>
                  <a:lnTo>
                    <a:pt x="535" y="488"/>
                  </a:lnTo>
                  <a:lnTo>
                    <a:pt x="527" y="482"/>
                  </a:lnTo>
                  <a:lnTo>
                    <a:pt x="518" y="475"/>
                  </a:lnTo>
                  <a:lnTo>
                    <a:pt x="511" y="468"/>
                  </a:lnTo>
                  <a:lnTo>
                    <a:pt x="506" y="458"/>
                  </a:lnTo>
                  <a:lnTo>
                    <a:pt x="503" y="447"/>
                  </a:lnTo>
                  <a:lnTo>
                    <a:pt x="502" y="437"/>
                  </a:lnTo>
                  <a:lnTo>
                    <a:pt x="503" y="426"/>
                  </a:lnTo>
                  <a:lnTo>
                    <a:pt x="506" y="415"/>
                  </a:lnTo>
                  <a:lnTo>
                    <a:pt x="511" y="406"/>
                  </a:lnTo>
                  <a:lnTo>
                    <a:pt x="518" y="398"/>
                  </a:lnTo>
                  <a:lnTo>
                    <a:pt x="527" y="391"/>
                  </a:lnTo>
                  <a:lnTo>
                    <a:pt x="535" y="385"/>
                  </a:lnTo>
                  <a:lnTo>
                    <a:pt x="547" y="383"/>
                  </a:lnTo>
                  <a:lnTo>
                    <a:pt x="558" y="381"/>
                  </a:lnTo>
                  <a:lnTo>
                    <a:pt x="569" y="383"/>
                  </a:lnTo>
                  <a:lnTo>
                    <a:pt x="579" y="385"/>
                  </a:lnTo>
                  <a:lnTo>
                    <a:pt x="589" y="391"/>
                  </a:lnTo>
                  <a:lnTo>
                    <a:pt x="597" y="398"/>
                  </a:lnTo>
                  <a:lnTo>
                    <a:pt x="603" y="406"/>
                  </a:lnTo>
                  <a:lnTo>
                    <a:pt x="608" y="415"/>
                  </a:lnTo>
                  <a:lnTo>
                    <a:pt x="611" y="426"/>
                  </a:lnTo>
                  <a:lnTo>
                    <a:pt x="612" y="437"/>
                  </a:lnTo>
                  <a:lnTo>
                    <a:pt x="611" y="447"/>
                  </a:lnTo>
                  <a:lnTo>
                    <a:pt x="608" y="458"/>
                  </a:lnTo>
                  <a:lnTo>
                    <a:pt x="603" y="468"/>
                  </a:lnTo>
                  <a:lnTo>
                    <a:pt x="597" y="475"/>
                  </a:lnTo>
                  <a:lnTo>
                    <a:pt x="589" y="482"/>
                  </a:lnTo>
                  <a:lnTo>
                    <a:pt x="579" y="488"/>
                  </a:lnTo>
                  <a:lnTo>
                    <a:pt x="569" y="490"/>
                  </a:lnTo>
                  <a:lnTo>
                    <a:pt x="558" y="492"/>
                  </a:lnTo>
                  <a:close/>
                  <a:moveTo>
                    <a:pt x="619" y="273"/>
                  </a:moveTo>
                  <a:lnTo>
                    <a:pt x="619" y="273"/>
                  </a:lnTo>
                  <a:lnTo>
                    <a:pt x="618" y="284"/>
                  </a:lnTo>
                  <a:lnTo>
                    <a:pt x="615" y="294"/>
                  </a:lnTo>
                  <a:lnTo>
                    <a:pt x="611" y="303"/>
                  </a:lnTo>
                  <a:lnTo>
                    <a:pt x="604" y="310"/>
                  </a:lnTo>
                  <a:lnTo>
                    <a:pt x="597" y="315"/>
                  </a:lnTo>
                  <a:lnTo>
                    <a:pt x="589" y="321"/>
                  </a:lnTo>
                  <a:lnTo>
                    <a:pt x="579" y="324"/>
                  </a:lnTo>
                  <a:lnTo>
                    <a:pt x="569" y="325"/>
                  </a:lnTo>
                  <a:lnTo>
                    <a:pt x="105" y="325"/>
                  </a:lnTo>
                  <a:lnTo>
                    <a:pt x="95" y="324"/>
                  </a:lnTo>
                  <a:lnTo>
                    <a:pt x="86" y="321"/>
                  </a:lnTo>
                  <a:lnTo>
                    <a:pt x="77" y="315"/>
                  </a:lnTo>
                  <a:lnTo>
                    <a:pt x="69" y="310"/>
                  </a:lnTo>
                  <a:lnTo>
                    <a:pt x="63" y="303"/>
                  </a:lnTo>
                  <a:lnTo>
                    <a:pt x="59" y="294"/>
                  </a:lnTo>
                  <a:lnTo>
                    <a:pt x="56" y="284"/>
                  </a:lnTo>
                  <a:lnTo>
                    <a:pt x="55" y="273"/>
                  </a:lnTo>
                  <a:lnTo>
                    <a:pt x="55" y="111"/>
                  </a:lnTo>
                  <a:lnTo>
                    <a:pt x="56" y="101"/>
                  </a:lnTo>
                  <a:lnTo>
                    <a:pt x="59" y="91"/>
                  </a:lnTo>
                  <a:lnTo>
                    <a:pt x="63" y="83"/>
                  </a:lnTo>
                  <a:lnTo>
                    <a:pt x="69" y="76"/>
                  </a:lnTo>
                  <a:lnTo>
                    <a:pt x="77" y="69"/>
                  </a:lnTo>
                  <a:lnTo>
                    <a:pt x="86" y="64"/>
                  </a:lnTo>
                  <a:lnTo>
                    <a:pt x="95" y="62"/>
                  </a:lnTo>
                  <a:lnTo>
                    <a:pt x="105" y="60"/>
                  </a:lnTo>
                  <a:lnTo>
                    <a:pt x="569" y="60"/>
                  </a:lnTo>
                  <a:lnTo>
                    <a:pt x="579" y="62"/>
                  </a:lnTo>
                  <a:lnTo>
                    <a:pt x="589" y="64"/>
                  </a:lnTo>
                  <a:lnTo>
                    <a:pt x="597" y="69"/>
                  </a:lnTo>
                  <a:lnTo>
                    <a:pt x="604" y="76"/>
                  </a:lnTo>
                  <a:lnTo>
                    <a:pt x="611" y="83"/>
                  </a:lnTo>
                  <a:lnTo>
                    <a:pt x="615" y="91"/>
                  </a:lnTo>
                  <a:lnTo>
                    <a:pt x="618" y="101"/>
                  </a:lnTo>
                  <a:lnTo>
                    <a:pt x="619" y="111"/>
                  </a:lnTo>
                  <a:lnTo>
                    <a:pt x="619" y="273"/>
                  </a:lnTo>
                  <a:close/>
                </a:path>
              </a:pathLst>
            </a:custGeom>
            <a:solidFill>
              <a:srgbClr val="27272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26" name="Freeform 22"/>
            <p:cNvSpPr>
              <a:spLocks noEditPoints="1" noChangeArrowheads="1"/>
            </p:cNvSpPr>
            <p:nvPr/>
          </p:nvSpPr>
          <p:spPr bwMode="auto">
            <a:xfrm>
              <a:off x="74613" y="333375"/>
              <a:ext cx="215900" cy="82550"/>
            </a:xfrm>
            <a:custGeom>
              <a:avLst/>
              <a:gdLst>
                <a:gd name="T0" fmla="*/ 2147483646 w 407"/>
                <a:gd name="T1" fmla="*/ 2147483646 h 156"/>
                <a:gd name="T2" fmla="*/ 2147483646 w 407"/>
                <a:gd name="T3" fmla="*/ 2147483646 h 156"/>
                <a:gd name="T4" fmla="*/ 2147483646 w 407"/>
                <a:gd name="T5" fmla="*/ 2147483646 h 156"/>
                <a:gd name="T6" fmla="*/ 2147483646 w 407"/>
                <a:gd name="T7" fmla="*/ 2147483646 h 156"/>
                <a:gd name="T8" fmla="*/ 2147483646 w 407"/>
                <a:gd name="T9" fmla="*/ 2147483646 h 156"/>
                <a:gd name="T10" fmla="*/ 2147483646 w 407"/>
                <a:gd name="T11" fmla="*/ 0 h 156"/>
                <a:gd name="T12" fmla="*/ 2147483646 w 407"/>
                <a:gd name="T13" fmla="*/ 0 h 156"/>
                <a:gd name="T14" fmla="*/ 2147483646 w 407"/>
                <a:gd name="T15" fmla="*/ 2147483646 h 156"/>
                <a:gd name="T16" fmla="*/ 2147483646 w 407"/>
                <a:gd name="T17" fmla="*/ 2147483646 h 156"/>
                <a:gd name="T18" fmla="*/ 2147483646 w 407"/>
                <a:gd name="T19" fmla="*/ 0 h 156"/>
                <a:gd name="T20" fmla="*/ 2147483646 w 407"/>
                <a:gd name="T21" fmla="*/ 0 h 156"/>
                <a:gd name="T22" fmla="*/ 2147483646 w 407"/>
                <a:gd name="T23" fmla="*/ 0 h 156"/>
                <a:gd name="T24" fmla="*/ 2147483646 w 407"/>
                <a:gd name="T25" fmla="*/ 2147483646 h 156"/>
                <a:gd name="T26" fmla="*/ 2147483646 w 407"/>
                <a:gd name="T27" fmla="*/ 0 h 156"/>
                <a:gd name="T28" fmla="*/ 2147483646 w 407"/>
                <a:gd name="T29" fmla="*/ 2147483646 h 156"/>
                <a:gd name="T30" fmla="*/ 2147483646 w 407"/>
                <a:gd name="T31" fmla="*/ 2147483646 h 156"/>
                <a:gd name="T32" fmla="*/ 0 w 407"/>
                <a:gd name="T33" fmla="*/ 2147483646 h 156"/>
                <a:gd name="T34" fmla="*/ 2147483646 w 407"/>
                <a:gd name="T35" fmla="*/ 2147483646 h 156"/>
                <a:gd name="T36" fmla="*/ 2147483646 w 407"/>
                <a:gd name="T37" fmla="*/ 2147483646 h 1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07"/>
                <a:gd name="T58" fmla="*/ 0 h 156"/>
                <a:gd name="T59" fmla="*/ 407 w 407"/>
                <a:gd name="T60" fmla="*/ 156 h 1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07" h="156">
                  <a:moveTo>
                    <a:pt x="349" y="62"/>
                  </a:moveTo>
                  <a:lnTo>
                    <a:pt x="59" y="62"/>
                  </a:lnTo>
                  <a:lnTo>
                    <a:pt x="38" y="95"/>
                  </a:lnTo>
                  <a:lnTo>
                    <a:pt x="369" y="95"/>
                  </a:lnTo>
                  <a:lnTo>
                    <a:pt x="349" y="62"/>
                  </a:lnTo>
                  <a:close/>
                  <a:moveTo>
                    <a:pt x="310" y="0"/>
                  </a:moveTo>
                  <a:lnTo>
                    <a:pt x="97" y="0"/>
                  </a:lnTo>
                  <a:lnTo>
                    <a:pt x="76" y="34"/>
                  </a:lnTo>
                  <a:lnTo>
                    <a:pt x="331" y="34"/>
                  </a:lnTo>
                  <a:lnTo>
                    <a:pt x="310" y="0"/>
                  </a:lnTo>
                  <a:close/>
                  <a:moveTo>
                    <a:pt x="384" y="0"/>
                  </a:moveTo>
                  <a:lnTo>
                    <a:pt x="383" y="0"/>
                  </a:lnTo>
                  <a:lnTo>
                    <a:pt x="384" y="3"/>
                  </a:lnTo>
                  <a:lnTo>
                    <a:pt x="384" y="0"/>
                  </a:lnTo>
                  <a:close/>
                  <a:moveTo>
                    <a:pt x="387" y="122"/>
                  </a:moveTo>
                  <a:lnTo>
                    <a:pt x="21" y="122"/>
                  </a:lnTo>
                  <a:lnTo>
                    <a:pt x="0" y="156"/>
                  </a:lnTo>
                  <a:lnTo>
                    <a:pt x="407" y="156"/>
                  </a:lnTo>
                  <a:lnTo>
                    <a:pt x="387" y="122"/>
                  </a:lnTo>
                  <a:close/>
                </a:path>
              </a:pathLst>
            </a:custGeom>
            <a:solidFill>
              <a:srgbClr val="27272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27" name="Freeform 23"/>
            <p:cNvSpPr>
              <a:spLocks noEditPoints="1" noChangeArrowheads="1"/>
            </p:cNvSpPr>
            <p:nvPr/>
          </p:nvSpPr>
          <p:spPr bwMode="auto">
            <a:xfrm>
              <a:off x="0" y="325438"/>
              <a:ext cx="365125" cy="103188"/>
            </a:xfrm>
            <a:custGeom>
              <a:avLst/>
              <a:gdLst>
                <a:gd name="T0" fmla="*/ 2147483646 w 690"/>
                <a:gd name="T1" fmla="*/ 0 h 197"/>
                <a:gd name="T2" fmla="*/ 2147483646 w 690"/>
                <a:gd name="T3" fmla="*/ 0 h 197"/>
                <a:gd name="T4" fmla="*/ 2147483646 w 690"/>
                <a:gd name="T5" fmla="*/ 2147483646 h 197"/>
                <a:gd name="T6" fmla="*/ 2147483646 w 690"/>
                <a:gd name="T7" fmla="*/ 2147483646 h 197"/>
                <a:gd name="T8" fmla="*/ 2147483646 w 690"/>
                <a:gd name="T9" fmla="*/ 0 h 197"/>
                <a:gd name="T10" fmla="*/ 0 w 690"/>
                <a:gd name="T11" fmla="*/ 2147483646 h 197"/>
                <a:gd name="T12" fmla="*/ 2147483646 w 690"/>
                <a:gd name="T13" fmla="*/ 2147483646 h 197"/>
                <a:gd name="T14" fmla="*/ 2147483646 w 690"/>
                <a:gd name="T15" fmla="*/ 0 h 197"/>
                <a:gd name="T16" fmla="*/ 2147483646 w 690"/>
                <a:gd name="T17" fmla="*/ 0 h 197"/>
                <a:gd name="T18" fmla="*/ 0 w 690"/>
                <a:gd name="T19" fmla="*/ 2147483646 h 1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90"/>
                <a:gd name="T31" fmla="*/ 0 h 197"/>
                <a:gd name="T32" fmla="*/ 690 w 690"/>
                <a:gd name="T33" fmla="*/ 197 h 19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90" h="197">
                  <a:moveTo>
                    <a:pt x="567" y="0"/>
                  </a:moveTo>
                  <a:lnTo>
                    <a:pt x="480" y="0"/>
                  </a:lnTo>
                  <a:lnTo>
                    <a:pt x="602" y="197"/>
                  </a:lnTo>
                  <a:lnTo>
                    <a:pt x="690" y="197"/>
                  </a:lnTo>
                  <a:lnTo>
                    <a:pt x="567" y="0"/>
                  </a:lnTo>
                  <a:close/>
                  <a:moveTo>
                    <a:pt x="0" y="197"/>
                  </a:moveTo>
                  <a:lnTo>
                    <a:pt x="88" y="197"/>
                  </a:lnTo>
                  <a:lnTo>
                    <a:pt x="210" y="0"/>
                  </a:lnTo>
                  <a:lnTo>
                    <a:pt x="122" y="0"/>
                  </a:lnTo>
                  <a:lnTo>
                    <a:pt x="0" y="197"/>
                  </a:lnTo>
                  <a:close/>
                </a:path>
              </a:pathLst>
            </a:custGeom>
            <a:solidFill>
              <a:srgbClr val="27272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grpSp>
      <p:sp>
        <p:nvSpPr>
          <p:cNvPr id="28" name="椭圆 50"/>
          <p:cNvSpPr>
            <a:spLocks noChangeArrowheads="1"/>
          </p:cNvSpPr>
          <p:nvPr/>
        </p:nvSpPr>
        <p:spPr bwMode="auto">
          <a:xfrm>
            <a:off x="5566763" y="2615408"/>
            <a:ext cx="1137656" cy="1137654"/>
          </a:xfrm>
          <a:prstGeom prst="ellipse">
            <a:avLst/>
          </a:prstGeom>
          <a:solidFill>
            <a:srgbClr val="157E9F">
              <a:alpha val="80000"/>
            </a:srgbClr>
          </a:solidFill>
          <a:ln>
            <a:noFill/>
          </a:ln>
          <a:extLst>
            <a:ext uri="{91240B29-F687-4F45-9708-019B960494DF}">
              <a14:hiddenLine xmlns:a14="http://schemas.microsoft.com/office/drawing/2010/main" w="25400">
                <a:solidFill>
                  <a:srgbClr val="395E8A"/>
                </a:solidFill>
                <a:bevel/>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lgn="ctr" eaLnBrk="1" hangingPunct="1">
              <a:spcBef>
                <a:spcPct val="0"/>
              </a:spcBef>
              <a:buFont typeface="Arial" pitchFamily="34" charset="0"/>
              <a:buNone/>
            </a:pPr>
            <a:endParaRPr lang="zh-CN" altLang="zh-CN" sz="1800">
              <a:solidFill>
                <a:srgbClr val="FFFFFF"/>
              </a:solidFill>
              <a:latin typeface="宋体" pitchFamily="2" charset="-122"/>
              <a:sym typeface="宋体" pitchFamily="2" charset="-122"/>
            </a:endParaRPr>
          </a:p>
        </p:txBody>
      </p:sp>
      <p:grpSp>
        <p:nvGrpSpPr>
          <p:cNvPr id="29" name="组合 51"/>
          <p:cNvGrpSpPr/>
          <p:nvPr/>
        </p:nvGrpSpPr>
        <p:grpSpPr bwMode="auto">
          <a:xfrm>
            <a:off x="5742314" y="2941429"/>
            <a:ext cx="811634" cy="446854"/>
            <a:chOff x="0" y="0"/>
            <a:chExt cx="565150" cy="311151"/>
          </a:xfrm>
        </p:grpSpPr>
        <p:sp>
          <p:nvSpPr>
            <p:cNvPr id="30" name="Freeform 28"/>
            <p:cNvSpPr>
              <a:spLocks noEditPoints="1" noChangeArrowheads="1"/>
            </p:cNvSpPr>
            <p:nvPr/>
          </p:nvSpPr>
          <p:spPr bwMode="auto">
            <a:xfrm>
              <a:off x="0" y="0"/>
              <a:ext cx="565150" cy="282575"/>
            </a:xfrm>
            <a:custGeom>
              <a:avLst/>
              <a:gdLst>
                <a:gd name="T0" fmla="*/ 2147483646 w 1068"/>
                <a:gd name="T1" fmla="*/ 2147483646 h 534"/>
                <a:gd name="T2" fmla="*/ 2147483646 w 1068"/>
                <a:gd name="T3" fmla="*/ 2147483646 h 534"/>
                <a:gd name="T4" fmla="*/ 2147483646 w 1068"/>
                <a:gd name="T5" fmla="*/ 2147483646 h 534"/>
                <a:gd name="T6" fmla="*/ 2147483646 w 1068"/>
                <a:gd name="T7" fmla="*/ 2147483646 h 534"/>
                <a:gd name="T8" fmla="*/ 2147483646 w 1068"/>
                <a:gd name="T9" fmla="*/ 2147483646 h 534"/>
                <a:gd name="T10" fmla="*/ 2147483646 w 1068"/>
                <a:gd name="T11" fmla="*/ 2147483646 h 534"/>
                <a:gd name="T12" fmla="*/ 2147483646 w 1068"/>
                <a:gd name="T13" fmla="*/ 2147483646 h 534"/>
                <a:gd name="T14" fmla="*/ 2147483646 w 1068"/>
                <a:gd name="T15" fmla="*/ 2147483646 h 534"/>
                <a:gd name="T16" fmla="*/ 2147483646 w 1068"/>
                <a:gd name="T17" fmla="*/ 2147483646 h 534"/>
                <a:gd name="T18" fmla="*/ 2147483646 w 1068"/>
                <a:gd name="T19" fmla="*/ 2147483646 h 534"/>
                <a:gd name="T20" fmla="*/ 2147483646 w 1068"/>
                <a:gd name="T21" fmla="*/ 2147483646 h 534"/>
                <a:gd name="T22" fmla="*/ 2147483646 w 1068"/>
                <a:gd name="T23" fmla="*/ 2147483646 h 534"/>
                <a:gd name="T24" fmla="*/ 2147483646 w 1068"/>
                <a:gd name="T25" fmla="*/ 2147483646 h 534"/>
                <a:gd name="T26" fmla="*/ 2147483646 w 1068"/>
                <a:gd name="T27" fmla="*/ 2147483646 h 534"/>
                <a:gd name="T28" fmla="*/ 2147483646 w 1068"/>
                <a:gd name="T29" fmla="*/ 2147483646 h 534"/>
                <a:gd name="T30" fmla="*/ 2147483646 w 1068"/>
                <a:gd name="T31" fmla="*/ 2147483646 h 534"/>
                <a:gd name="T32" fmla="*/ 2147483646 w 1068"/>
                <a:gd name="T33" fmla="*/ 2147483646 h 534"/>
                <a:gd name="T34" fmla="*/ 2147483646 w 1068"/>
                <a:gd name="T35" fmla="*/ 2147483646 h 534"/>
                <a:gd name="T36" fmla="*/ 2147483646 w 1068"/>
                <a:gd name="T37" fmla="*/ 2147483646 h 534"/>
                <a:gd name="T38" fmla="*/ 0 w 1068"/>
                <a:gd name="T39" fmla="*/ 2147483646 h 534"/>
                <a:gd name="T40" fmla="*/ 2147483646 w 1068"/>
                <a:gd name="T41" fmla="*/ 2147483646 h 534"/>
                <a:gd name="T42" fmla="*/ 2147483646 w 1068"/>
                <a:gd name="T43" fmla="*/ 2147483646 h 534"/>
                <a:gd name="T44" fmla="*/ 2147483646 w 1068"/>
                <a:gd name="T45" fmla="*/ 2147483646 h 534"/>
                <a:gd name="T46" fmla="*/ 2147483646 w 1068"/>
                <a:gd name="T47" fmla="*/ 2147483646 h 534"/>
                <a:gd name="T48" fmla="*/ 2147483646 w 1068"/>
                <a:gd name="T49" fmla="*/ 2147483646 h 534"/>
                <a:gd name="T50" fmla="*/ 2147483646 w 1068"/>
                <a:gd name="T51" fmla="*/ 2147483646 h 534"/>
                <a:gd name="T52" fmla="*/ 2147483646 w 1068"/>
                <a:gd name="T53" fmla="*/ 2147483646 h 534"/>
                <a:gd name="T54" fmla="*/ 2147483646 w 1068"/>
                <a:gd name="T55" fmla="*/ 2147483646 h 534"/>
                <a:gd name="T56" fmla="*/ 2147483646 w 1068"/>
                <a:gd name="T57" fmla="*/ 2147483646 h 534"/>
                <a:gd name="T58" fmla="*/ 2147483646 w 1068"/>
                <a:gd name="T59" fmla="*/ 2147483646 h 534"/>
                <a:gd name="T60" fmla="*/ 2147483646 w 1068"/>
                <a:gd name="T61" fmla="*/ 2147483646 h 534"/>
                <a:gd name="T62" fmla="*/ 2147483646 w 1068"/>
                <a:gd name="T63" fmla="*/ 2147483646 h 534"/>
                <a:gd name="T64" fmla="*/ 2147483646 w 1068"/>
                <a:gd name="T65" fmla="*/ 2147483646 h 534"/>
                <a:gd name="T66" fmla="*/ 2147483646 w 1068"/>
                <a:gd name="T67" fmla="*/ 2147483646 h 534"/>
                <a:gd name="T68" fmla="*/ 2147483646 w 1068"/>
                <a:gd name="T69" fmla="*/ 2147483646 h 534"/>
                <a:gd name="T70" fmla="*/ 2147483646 w 1068"/>
                <a:gd name="T71" fmla="*/ 2147483646 h 534"/>
                <a:gd name="T72" fmla="*/ 2147483646 w 1068"/>
                <a:gd name="T73" fmla="*/ 2147483646 h 534"/>
                <a:gd name="T74" fmla="*/ 2147483646 w 1068"/>
                <a:gd name="T75" fmla="*/ 2147483646 h 534"/>
                <a:gd name="T76" fmla="*/ 2147483646 w 1068"/>
                <a:gd name="T77" fmla="*/ 2147483646 h 534"/>
                <a:gd name="T78" fmla="*/ 2147483646 w 1068"/>
                <a:gd name="T79" fmla="*/ 2147483646 h 534"/>
                <a:gd name="T80" fmla="*/ 2147483646 w 1068"/>
                <a:gd name="T81" fmla="*/ 2147483646 h 534"/>
                <a:gd name="T82" fmla="*/ 2147483646 w 1068"/>
                <a:gd name="T83" fmla="*/ 2147483646 h 534"/>
                <a:gd name="T84" fmla="*/ 2147483646 w 1068"/>
                <a:gd name="T85" fmla="*/ 2147483646 h 534"/>
                <a:gd name="T86" fmla="*/ 2147483646 w 1068"/>
                <a:gd name="T87" fmla="*/ 2147483646 h 534"/>
                <a:gd name="T88" fmla="*/ 2147483646 w 1068"/>
                <a:gd name="T89" fmla="*/ 2147483646 h 534"/>
                <a:gd name="T90" fmla="*/ 2147483646 w 1068"/>
                <a:gd name="T91" fmla="*/ 2147483646 h 534"/>
                <a:gd name="T92" fmla="*/ 2147483646 w 1068"/>
                <a:gd name="T93" fmla="*/ 2147483646 h 534"/>
                <a:gd name="T94" fmla="*/ 2147483646 w 1068"/>
                <a:gd name="T95" fmla="*/ 2147483646 h 534"/>
                <a:gd name="T96" fmla="*/ 2147483646 w 1068"/>
                <a:gd name="T97" fmla="*/ 2147483646 h 534"/>
                <a:gd name="T98" fmla="*/ 2147483646 w 1068"/>
                <a:gd name="T99" fmla="*/ 2147483646 h 534"/>
                <a:gd name="T100" fmla="*/ 2147483646 w 1068"/>
                <a:gd name="T101" fmla="*/ 2147483646 h 534"/>
                <a:gd name="T102" fmla="*/ 2147483646 w 1068"/>
                <a:gd name="T103" fmla="*/ 2147483646 h 534"/>
                <a:gd name="T104" fmla="*/ 2147483646 w 1068"/>
                <a:gd name="T105" fmla="*/ 2147483646 h 534"/>
                <a:gd name="T106" fmla="*/ 2147483646 w 1068"/>
                <a:gd name="T107" fmla="*/ 2147483646 h 534"/>
                <a:gd name="T108" fmla="*/ 2147483646 w 1068"/>
                <a:gd name="T109" fmla="*/ 2147483646 h 534"/>
                <a:gd name="T110" fmla="*/ 2147483646 w 1068"/>
                <a:gd name="T111" fmla="*/ 2147483646 h 534"/>
                <a:gd name="T112" fmla="*/ 2147483646 w 1068"/>
                <a:gd name="T113" fmla="*/ 2147483646 h 53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68"/>
                <a:gd name="T172" fmla="*/ 0 h 534"/>
                <a:gd name="T173" fmla="*/ 1068 w 1068"/>
                <a:gd name="T174" fmla="*/ 534 h 53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68" h="534">
                  <a:moveTo>
                    <a:pt x="1068" y="464"/>
                  </a:moveTo>
                  <a:lnTo>
                    <a:pt x="1068" y="464"/>
                  </a:lnTo>
                  <a:lnTo>
                    <a:pt x="1067" y="451"/>
                  </a:lnTo>
                  <a:lnTo>
                    <a:pt x="1064" y="441"/>
                  </a:lnTo>
                  <a:lnTo>
                    <a:pt x="1058" y="434"/>
                  </a:lnTo>
                  <a:lnTo>
                    <a:pt x="1053" y="430"/>
                  </a:lnTo>
                  <a:lnTo>
                    <a:pt x="1047" y="427"/>
                  </a:lnTo>
                  <a:lnTo>
                    <a:pt x="1043" y="426"/>
                  </a:lnTo>
                  <a:lnTo>
                    <a:pt x="1037" y="426"/>
                  </a:lnTo>
                  <a:lnTo>
                    <a:pt x="1036" y="426"/>
                  </a:lnTo>
                  <a:lnTo>
                    <a:pt x="1029" y="394"/>
                  </a:lnTo>
                  <a:lnTo>
                    <a:pt x="1019" y="361"/>
                  </a:lnTo>
                  <a:lnTo>
                    <a:pt x="1012" y="346"/>
                  </a:lnTo>
                  <a:lnTo>
                    <a:pt x="1005" y="332"/>
                  </a:lnTo>
                  <a:lnTo>
                    <a:pt x="998" y="318"/>
                  </a:lnTo>
                  <a:lnTo>
                    <a:pt x="990" y="304"/>
                  </a:lnTo>
                  <a:lnTo>
                    <a:pt x="980" y="290"/>
                  </a:lnTo>
                  <a:lnTo>
                    <a:pt x="970" y="279"/>
                  </a:lnTo>
                  <a:lnTo>
                    <a:pt x="959" y="266"/>
                  </a:lnTo>
                  <a:lnTo>
                    <a:pt x="946" y="256"/>
                  </a:lnTo>
                  <a:lnTo>
                    <a:pt x="934" y="246"/>
                  </a:lnTo>
                  <a:lnTo>
                    <a:pt x="918" y="237"/>
                  </a:lnTo>
                  <a:lnTo>
                    <a:pt x="904" y="228"/>
                  </a:lnTo>
                  <a:lnTo>
                    <a:pt x="887" y="223"/>
                  </a:lnTo>
                  <a:lnTo>
                    <a:pt x="875" y="195"/>
                  </a:lnTo>
                  <a:lnTo>
                    <a:pt x="861" y="168"/>
                  </a:lnTo>
                  <a:lnTo>
                    <a:pt x="844" y="144"/>
                  </a:lnTo>
                  <a:lnTo>
                    <a:pt x="827" y="122"/>
                  </a:lnTo>
                  <a:lnTo>
                    <a:pt x="807" y="102"/>
                  </a:lnTo>
                  <a:lnTo>
                    <a:pt x="788" y="82"/>
                  </a:lnTo>
                  <a:lnTo>
                    <a:pt x="768" y="67"/>
                  </a:lnTo>
                  <a:lnTo>
                    <a:pt x="746" y="52"/>
                  </a:lnTo>
                  <a:lnTo>
                    <a:pt x="723" y="39"/>
                  </a:lnTo>
                  <a:lnTo>
                    <a:pt x="700" y="28"/>
                  </a:lnTo>
                  <a:lnTo>
                    <a:pt x="676" y="19"/>
                  </a:lnTo>
                  <a:lnTo>
                    <a:pt x="651" y="11"/>
                  </a:lnTo>
                  <a:lnTo>
                    <a:pt x="627" y="5"/>
                  </a:lnTo>
                  <a:lnTo>
                    <a:pt x="602" y="3"/>
                  </a:lnTo>
                  <a:lnTo>
                    <a:pt x="575" y="0"/>
                  </a:lnTo>
                  <a:lnTo>
                    <a:pt x="550" y="0"/>
                  </a:lnTo>
                  <a:lnTo>
                    <a:pt x="524" y="1"/>
                  </a:lnTo>
                  <a:lnTo>
                    <a:pt x="498" y="5"/>
                  </a:lnTo>
                  <a:lnTo>
                    <a:pt x="473" y="10"/>
                  </a:lnTo>
                  <a:lnTo>
                    <a:pt x="447" y="17"/>
                  </a:lnTo>
                  <a:lnTo>
                    <a:pt x="424" y="26"/>
                  </a:lnTo>
                  <a:lnTo>
                    <a:pt x="398" y="36"/>
                  </a:lnTo>
                  <a:lnTo>
                    <a:pt x="376" y="49"/>
                  </a:lnTo>
                  <a:lnTo>
                    <a:pt x="352" y="61"/>
                  </a:lnTo>
                  <a:lnTo>
                    <a:pt x="331" y="78"/>
                  </a:lnTo>
                  <a:lnTo>
                    <a:pt x="310" y="95"/>
                  </a:lnTo>
                  <a:lnTo>
                    <a:pt x="289" y="113"/>
                  </a:lnTo>
                  <a:lnTo>
                    <a:pt x="271" y="134"/>
                  </a:lnTo>
                  <a:lnTo>
                    <a:pt x="253" y="157"/>
                  </a:lnTo>
                  <a:lnTo>
                    <a:pt x="236" y="181"/>
                  </a:lnTo>
                  <a:lnTo>
                    <a:pt x="222" y="207"/>
                  </a:lnTo>
                  <a:lnTo>
                    <a:pt x="208" y="234"/>
                  </a:lnTo>
                  <a:lnTo>
                    <a:pt x="192" y="234"/>
                  </a:lnTo>
                  <a:lnTo>
                    <a:pt x="178" y="235"/>
                  </a:lnTo>
                  <a:lnTo>
                    <a:pt x="164" y="238"/>
                  </a:lnTo>
                  <a:lnTo>
                    <a:pt x="152" y="241"/>
                  </a:lnTo>
                  <a:lnTo>
                    <a:pt x="139" y="245"/>
                  </a:lnTo>
                  <a:lnTo>
                    <a:pt x="126" y="251"/>
                  </a:lnTo>
                  <a:lnTo>
                    <a:pt x="115" y="256"/>
                  </a:lnTo>
                  <a:lnTo>
                    <a:pt x="105" y="262"/>
                  </a:lnTo>
                  <a:lnTo>
                    <a:pt x="96" y="269"/>
                  </a:lnTo>
                  <a:lnTo>
                    <a:pt x="86" y="277"/>
                  </a:lnTo>
                  <a:lnTo>
                    <a:pt x="69" y="294"/>
                  </a:lnTo>
                  <a:lnTo>
                    <a:pt x="54" y="312"/>
                  </a:lnTo>
                  <a:lnTo>
                    <a:pt x="41" y="333"/>
                  </a:lnTo>
                  <a:lnTo>
                    <a:pt x="30" y="357"/>
                  </a:lnTo>
                  <a:lnTo>
                    <a:pt x="21" y="381"/>
                  </a:lnTo>
                  <a:lnTo>
                    <a:pt x="14" y="405"/>
                  </a:lnTo>
                  <a:lnTo>
                    <a:pt x="9" y="431"/>
                  </a:lnTo>
                  <a:lnTo>
                    <a:pt x="5" y="457"/>
                  </a:lnTo>
                  <a:lnTo>
                    <a:pt x="2" y="483"/>
                  </a:lnTo>
                  <a:lnTo>
                    <a:pt x="0" y="508"/>
                  </a:lnTo>
                  <a:lnTo>
                    <a:pt x="0" y="534"/>
                  </a:lnTo>
                  <a:lnTo>
                    <a:pt x="141" y="534"/>
                  </a:lnTo>
                  <a:lnTo>
                    <a:pt x="135" y="521"/>
                  </a:lnTo>
                  <a:lnTo>
                    <a:pt x="131" y="507"/>
                  </a:lnTo>
                  <a:lnTo>
                    <a:pt x="128" y="492"/>
                  </a:lnTo>
                  <a:lnTo>
                    <a:pt x="126" y="478"/>
                  </a:lnTo>
                  <a:lnTo>
                    <a:pt x="128" y="464"/>
                  </a:lnTo>
                  <a:lnTo>
                    <a:pt x="129" y="451"/>
                  </a:lnTo>
                  <a:lnTo>
                    <a:pt x="134" y="438"/>
                  </a:lnTo>
                  <a:lnTo>
                    <a:pt x="138" y="426"/>
                  </a:lnTo>
                  <a:lnTo>
                    <a:pt x="143" y="415"/>
                  </a:lnTo>
                  <a:lnTo>
                    <a:pt x="150" y="405"/>
                  </a:lnTo>
                  <a:lnTo>
                    <a:pt x="157" y="394"/>
                  </a:lnTo>
                  <a:lnTo>
                    <a:pt x="167" y="385"/>
                  </a:lnTo>
                  <a:lnTo>
                    <a:pt x="177" y="377"/>
                  </a:lnTo>
                  <a:lnTo>
                    <a:pt x="187" y="368"/>
                  </a:lnTo>
                  <a:lnTo>
                    <a:pt x="198" y="363"/>
                  </a:lnTo>
                  <a:lnTo>
                    <a:pt x="211" y="357"/>
                  </a:lnTo>
                  <a:lnTo>
                    <a:pt x="223" y="353"/>
                  </a:lnTo>
                  <a:lnTo>
                    <a:pt x="236" y="349"/>
                  </a:lnTo>
                  <a:lnTo>
                    <a:pt x="250" y="347"/>
                  </a:lnTo>
                  <a:lnTo>
                    <a:pt x="262" y="347"/>
                  </a:lnTo>
                  <a:lnTo>
                    <a:pt x="276" y="347"/>
                  </a:lnTo>
                  <a:lnTo>
                    <a:pt x="290" y="349"/>
                  </a:lnTo>
                  <a:lnTo>
                    <a:pt x="303" y="353"/>
                  </a:lnTo>
                  <a:lnTo>
                    <a:pt x="316" y="357"/>
                  </a:lnTo>
                  <a:lnTo>
                    <a:pt x="328" y="363"/>
                  </a:lnTo>
                  <a:lnTo>
                    <a:pt x="339" y="368"/>
                  </a:lnTo>
                  <a:lnTo>
                    <a:pt x="349" y="377"/>
                  </a:lnTo>
                  <a:lnTo>
                    <a:pt x="359" y="385"/>
                  </a:lnTo>
                  <a:lnTo>
                    <a:pt x="369" y="394"/>
                  </a:lnTo>
                  <a:lnTo>
                    <a:pt x="376" y="405"/>
                  </a:lnTo>
                  <a:lnTo>
                    <a:pt x="383" y="415"/>
                  </a:lnTo>
                  <a:lnTo>
                    <a:pt x="389" y="426"/>
                  </a:lnTo>
                  <a:lnTo>
                    <a:pt x="393" y="438"/>
                  </a:lnTo>
                  <a:lnTo>
                    <a:pt x="397" y="451"/>
                  </a:lnTo>
                  <a:lnTo>
                    <a:pt x="398" y="464"/>
                  </a:lnTo>
                  <a:lnTo>
                    <a:pt x="400" y="478"/>
                  </a:lnTo>
                  <a:lnTo>
                    <a:pt x="398" y="492"/>
                  </a:lnTo>
                  <a:lnTo>
                    <a:pt x="396" y="507"/>
                  </a:lnTo>
                  <a:lnTo>
                    <a:pt x="391" y="521"/>
                  </a:lnTo>
                  <a:lnTo>
                    <a:pt x="386" y="534"/>
                  </a:lnTo>
                  <a:lnTo>
                    <a:pt x="722" y="534"/>
                  </a:lnTo>
                  <a:lnTo>
                    <a:pt x="716" y="521"/>
                  </a:lnTo>
                  <a:lnTo>
                    <a:pt x="712" y="507"/>
                  </a:lnTo>
                  <a:lnTo>
                    <a:pt x="709" y="492"/>
                  </a:lnTo>
                  <a:lnTo>
                    <a:pt x="708" y="478"/>
                  </a:lnTo>
                  <a:lnTo>
                    <a:pt x="709" y="464"/>
                  </a:lnTo>
                  <a:lnTo>
                    <a:pt x="711" y="451"/>
                  </a:lnTo>
                  <a:lnTo>
                    <a:pt x="715" y="438"/>
                  </a:lnTo>
                  <a:lnTo>
                    <a:pt x="719" y="426"/>
                  </a:lnTo>
                  <a:lnTo>
                    <a:pt x="725" y="415"/>
                  </a:lnTo>
                  <a:lnTo>
                    <a:pt x="732" y="405"/>
                  </a:lnTo>
                  <a:lnTo>
                    <a:pt x="739" y="394"/>
                  </a:lnTo>
                  <a:lnTo>
                    <a:pt x="749" y="385"/>
                  </a:lnTo>
                  <a:lnTo>
                    <a:pt x="758" y="377"/>
                  </a:lnTo>
                  <a:lnTo>
                    <a:pt x="768" y="368"/>
                  </a:lnTo>
                  <a:lnTo>
                    <a:pt x="779" y="363"/>
                  </a:lnTo>
                  <a:lnTo>
                    <a:pt x="792" y="357"/>
                  </a:lnTo>
                  <a:lnTo>
                    <a:pt x="805" y="353"/>
                  </a:lnTo>
                  <a:lnTo>
                    <a:pt x="817" y="349"/>
                  </a:lnTo>
                  <a:lnTo>
                    <a:pt x="831" y="347"/>
                  </a:lnTo>
                  <a:lnTo>
                    <a:pt x="844" y="347"/>
                  </a:lnTo>
                  <a:lnTo>
                    <a:pt x="858" y="347"/>
                  </a:lnTo>
                  <a:lnTo>
                    <a:pt x="871" y="349"/>
                  </a:lnTo>
                  <a:lnTo>
                    <a:pt x="883" y="351"/>
                  </a:lnTo>
                  <a:lnTo>
                    <a:pt x="894" y="356"/>
                  </a:lnTo>
                  <a:lnTo>
                    <a:pt x="907" y="361"/>
                  </a:lnTo>
                  <a:lnTo>
                    <a:pt x="917" y="367"/>
                  </a:lnTo>
                  <a:lnTo>
                    <a:pt x="928" y="374"/>
                  </a:lnTo>
                  <a:lnTo>
                    <a:pt x="936" y="381"/>
                  </a:lnTo>
                  <a:lnTo>
                    <a:pt x="946" y="389"/>
                  </a:lnTo>
                  <a:lnTo>
                    <a:pt x="953" y="399"/>
                  </a:lnTo>
                  <a:lnTo>
                    <a:pt x="960" y="409"/>
                  </a:lnTo>
                  <a:lnTo>
                    <a:pt x="967" y="419"/>
                  </a:lnTo>
                  <a:lnTo>
                    <a:pt x="971" y="430"/>
                  </a:lnTo>
                  <a:lnTo>
                    <a:pt x="976" y="441"/>
                  </a:lnTo>
                  <a:lnTo>
                    <a:pt x="978" y="454"/>
                  </a:lnTo>
                  <a:lnTo>
                    <a:pt x="980" y="465"/>
                  </a:lnTo>
                  <a:lnTo>
                    <a:pt x="981" y="476"/>
                  </a:lnTo>
                  <a:lnTo>
                    <a:pt x="981" y="478"/>
                  </a:lnTo>
                  <a:lnTo>
                    <a:pt x="980" y="492"/>
                  </a:lnTo>
                  <a:lnTo>
                    <a:pt x="977" y="507"/>
                  </a:lnTo>
                  <a:lnTo>
                    <a:pt x="973" y="521"/>
                  </a:lnTo>
                  <a:lnTo>
                    <a:pt x="967" y="534"/>
                  </a:lnTo>
                  <a:lnTo>
                    <a:pt x="1040" y="534"/>
                  </a:lnTo>
                  <a:lnTo>
                    <a:pt x="1041" y="521"/>
                  </a:lnTo>
                  <a:lnTo>
                    <a:pt x="1050" y="518"/>
                  </a:lnTo>
                  <a:lnTo>
                    <a:pt x="1055" y="515"/>
                  </a:lnTo>
                  <a:lnTo>
                    <a:pt x="1061" y="510"/>
                  </a:lnTo>
                  <a:lnTo>
                    <a:pt x="1064" y="503"/>
                  </a:lnTo>
                  <a:lnTo>
                    <a:pt x="1067" y="496"/>
                  </a:lnTo>
                  <a:lnTo>
                    <a:pt x="1068" y="486"/>
                  </a:lnTo>
                  <a:lnTo>
                    <a:pt x="1068" y="464"/>
                  </a:lnTo>
                  <a:close/>
                  <a:moveTo>
                    <a:pt x="530" y="258"/>
                  </a:moveTo>
                  <a:lnTo>
                    <a:pt x="288" y="258"/>
                  </a:lnTo>
                  <a:lnTo>
                    <a:pt x="286" y="255"/>
                  </a:lnTo>
                  <a:lnTo>
                    <a:pt x="288" y="239"/>
                  </a:lnTo>
                  <a:lnTo>
                    <a:pt x="292" y="224"/>
                  </a:lnTo>
                  <a:lnTo>
                    <a:pt x="297" y="209"/>
                  </a:lnTo>
                  <a:lnTo>
                    <a:pt x="306" y="195"/>
                  </a:lnTo>
                  <a:lnTo>
                    <a:pt x="316" y="179"/>
                  </a:lnTo>
                  <a:lnTo>
                    <a:pt x="327" y="165"/>
                  </a:lnTo>
                  <a:lnTo>
                    <a:pt x="341" y="151"/>
                  </a:lnTo>
                  <a:lnTo>
                    <a:pt x="356" y="137"/>
                  </a:lnTo>
                  <a:lnTo>
                    <a:pt x="373" y="124"/>
                  </a:lnTo>
                  <a:lnTo>
                    <a:pt x="391" y="113"/>
                  </a:lnTo>
                  <a:lnTo>
                    <a:pt x="412" y="103"/>
                  </a:lnTo>
                  <a:lnTo>
                    <a:pt x="433" y="94"/>
                  </a:lnTo>
                  <a:lnTo>
                    <a:pt x="456" y="85"/>
                  </a:lnTo>
                  <a:lnTo>
                    <a:pt x="480" y="80"/>
                  </a:lnTo>
                  <a:lnTo>
                    <a:pt x="505" y="75"/>
                  </a:lnTo>
                  <a:lnTo>
                    <a:pt x="530" y="73"/>
                  </a:lnTo>
                  <a:lnTo>
                    <a:pt x="530" y="258"/>
                  </a:lnTo>
                  <a:close/>
                  <a:moveTo>
                    <a:pt x="589" y="258"/>
                  </a:moveTo>
                  <a:lnTo>
                    <a:pt x="589" y="74"/>
                  </a:lnTo>
                  <a:lnTo>
                    <a:pt x="614" y="77"/>
                  </a:lnTo>
                  <a:lnTo>
                    <a:pt x="637" y="82"/>
                  </a:lnTo>
                  <a:lnTo>
                    <a:pt x="659" y="89"/>
                  </a:lnTo>
                  <a:lnTo>
                    <a:pt x="679" y="98"/>
                  </a:lnTo>
                  <a:lnTo>
                    <a:pt x="698" y="108"/>
                  </a:lnTo>
                  <a:lnTo>
                    <a:pt x="718" y="117"/>
                  </a:lnTo>
                  <a:lnTo>
                    <a:pt x="735" y="130"/>
                  </a:lnTo>
                  <a:lnTo>
                    <a:pt x="750" y="143"/>
                  </a:lnTo>
                  <a:lnTo>
                    <a:pt x="764" y="155"/>
                  </a:lnTo>
                  <a:lnTo>
                    <a:pt x="777" y="169"/>
                  </a:lnTo>
                  <a:lnTo>
                    <a:pt x="788" y="183"/>
                  </a:lnTo>
                  <a:lnTo>
                    <a:pt x="796" y="199"/>
                  </a:lnTo>
                  <a:lnTo>
                    <a:pt x="805" y="213"/>
                  </a:lnTo>
                  <a:lnTo>
                    <a:pt x="810" y="228"/>
                  </a:lnTo>
                  <a:lnTo>
                    <a:pt x="814" y="242"/>
                  </a:lnTo>
                  <a:lnTo>
                    <a:pt x="816" y="258"/>
                  </a:lnTo>
                  <a:lnTo>
                    <a:pt x="589" y="258"/>
                  </a:lnTo>
                  <a:close/>
                </a:path>
              </a:pathLst>
            </a:custGeom>
            <a:solidFill>
              <a:srgbClr val="27272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31" name="Freeform 29"/>
            <p:cNvSpPr>
              <a:spLocks noEditPoints="1" noChangeArrowheads="1"/>
            </p:cNvSpPr>
            <p:nvPr/>
          </p:nvSpPr>
          <p:spPr bwMode="auto">
            <a:xfrm>
              <a:off x="385763" y="195263"/>
              <a:ext cx="122238" cy="115888"/>
            </a:xfrm>
            <a:custGeom>
              <a:avLst/>
              <a:gdLst>
                <a:gd name="T0" fmla="*/ 2147483646 w 231"/>
                <a:gd name="T1" fmla="*/ 0 h 221"/>
                <a:gd name="T2" fmla="*/ 2147483646 w 231"/>
                <a:gd name="T3" fmla="*/ 2147483646 h 221"/>
                <a:gd name="T4" fmla="*/ 2147483646 w 231"/>
                <a:gd name="T5" fmla="*/ 2147483646 h 221"/>
                <a:gd name="T6" fmla="*/ 2147483646 w 231"/>
                <a:gd name="T7" fmla="*/ 2147483646 h 221"/>
                <a:gd name="T8" fmla="*/ 2147483646 w 231"/>
                <a:gd name="T9" fmla="*/ 2147483646 h 221"/>
                <a:gd name="T10" fmla="*/ 2147483646 w 231"/>
                <a:gd name="T11" fmla="*/ 2147483646 h 221"/>
                <a:gd name="T12" fmla="*/ 2147483646 w 231"/>
                <a:gd name="T13" fmla="*/ 2147483646 h 221"/>
                <a:gd name="T14" fmla="*/ 2147483646 w 231"/>
                <a:gd name="T15" fmla="*/ 2147483646 h 221"/>
                <a:gd name="T16" fmla="*/ 0 w 231"/>
                <a:gd name="T17" fmla="*/ 2147483646 h 221"/>
                <a:gd name="T18" fmla="*/ 0 w 231"/>
                <a:gd name="T19" fmla="*/ 2147483646 h 221"/>
                <a:gd name="T20" fmla="*/ 2147483646 w 231"/>
                <a:gd name="T21" fmla="*/ 2147483646 h 221"/>
                <a:gd name="T22" fmla="*/ 2147483646 w 231"/>
                <a:gd name="T23" fmla="*/ 2147483646 h 221"/>
                <a:gd name="T24" fmla="*/ 2147483646 w 231"/>
                <a:gd name="T25" fmla="*/ 2147483646 h 221"/>
                <a:gd name="T26" fmla="*/ 2147483646 w 231"/>
                <a:gd name="T27" fmla="*/ 2147483646 h 221"/>
                <a:gd name="T28" fmla="*/ 2147483646 w 231"/>
                <a:gd name="T29" fmla="*/ 2147483646 h 221"/>
                <a:gd name="T30" fmla="*/ 2147483646 w 231"/>
                <a:gd name="T31" fmla="*/ 2147483646 h 221"/>
                <a:gd name="T32" fmla="*/ 2147483646 w 231"/>
                <a:gd name="T33" fmla="*/ 2147483646 h 221"/>
                <a:gd name="T34" fmla="*/ 2147483646 w 231"/>
                <a:gd name="T35" fmla="*/ 2147483646 h 221"/>
                <a:gd name="T36" fmla="*/ 2147483646 w 231"/>
                <a:gd name="T37" fmla="*/ 2147483646 h 221"/>
                <a:gd name="T38" fmla="*/ 2147483646 w 231"/>
                <a:gd name="T39" fmla="*/ 2147483646 h 221"/>
                <a:gd name="T40" fmla="*/ 2147483646 w 231"/>
                <a:gd name="T41" fmla="*/ 2147483646 h 221"/>
                <a:gd name="T42" fmla="*/ 2147483646 w 231"/>
                <a:gd name="T43" fmla="*/ 2147483646 h 221"/>
                <a:gd name="T44" fmla="*/ 2147483646 w 231"/>
                <a:gd name="T45" fmla="*/ 2147483646 h 221"/>
                <a:gd name="T46" fmla="*/ 2147483646 w 231"/>
                <a:gd name="T47" fmla="*/ 2147483646 h 221"/>
                <a:gd name="T48" fmla="*/ 2147483646 w 231"/>
                <a:gd name="T49" fmla="*/ 2147483646 h 221"/>
                <a:gd name="T50" fmla="*/ 2147483646 w 231"/>
                <a:gd name="T51" fmla="*/ 2147483646 h 221"/>
                <a:gd name="T52" fmla="*/ 2147483646 w 231"/>
                <a:gd name="T53" fmla="*/ 2147483646 h 221"/>
                <a:gd name="T54" fmla="*/ 2147483646 w 231"/>
                <a:gd name="T55" fmla="*/ 2147483646 h 221"/>
                <a:gd name="T56" fmla="*/ 2147483646 w 231"/>
                <a:gd name="T57" fmla="*/ 2147483646 h 221"/>
                <a:gd name="T58" fmla="*/ 2147483646 w 231"/>
                <a:gd name="T59" fmla="*/ 2147483646 h 221"/>
                <a:gd name="T60" fmla="*/ 2147483646 w 231"/>
                <a:gd name="T61" fmla="*/ 2147483646 h 221"/>
                <a:gd name="T62" fmla="*/ 2147483646 w 231"/>
                <a:gd name="T63" fmla="*/ 2147483646 h 221"/>
                <a:gd name="T64" fmla="*/ 2147483646 w 231"/>
                <a:gd name="T65" fmla="*/ 2147483646 h 221"/>
                <a:gd name="T66" fmla="*/ 2147483646 w 231"/>
                <a:gd name="T67" fmla="*/ 0 h 221"/>
                <a:gd name="T68" fmla="*/ 2147483646 w 231"/>
                <a:gd name="T69" fmla="*/ 0 h 221"/>
                <a:gd name="T70" fmla="*/ 2147483646 w 231"/>
                <a:gd name="T71" fmla="*/ 2147483646 h 221"/>
                <a:gd name="T72" fmla="*/ 2147483646 w 231"/>
                <a:gd name="T73" fmla="*/ 2147483646 h 221"/>
                <a:gd name="T74" fmla="*/ 2147483646 w 231"/>
                <a:gd name="T75" fmla="*/ 2147483646 h 221"/>
                <a:gd name="T76" fmla="*/ 2147483646 w 231"/>
                <a:gd name="T77" fmla="*/ 2147483646 h 221"/>
                <a:gd name="T78" fmla="*/ 2147483646 w 231"/>
                <a:gd name="T79" fmla="*/ 2147483646 h 221"/>
                <a:gd name="T80" fmla="*/ 2147483646 w 231"/>
                <a:gd name="T81" fmla="*/ 2147483646 h 221"/>
                <a:gd name="T82" fmla="*/ 2147483646 w 231"/>
                <a:gd name="T83" fmla="*/ 2147483646 h 221"/>
                <a:gd name="T84" fmla="*/ 2147483646 w 231"/>
                <a:gd name="T85" fmla="*/ 2147483646 h 221"/>
                <a:gd name="T86" fmla="*/ 2147483646 w 231"/>
                <a:gd name="T87" fmla="*/ 2147483646 h 221"/>
                <a:gd name="T88" fmla="*/ 2147483646 w 231"/>
                <a:gd name="T89" fmla="*/ 2147483646 h 221"/>
                <a:gd name="T90" fmla="*/ 2147483646 w 231"/>
                <a:gd name="T91" fmla="*/ 2147483646 h 221"/>
                <a:gd name="T92" fmla="*/ 2147483646 w 231"/>
                <a:gd name="T93" fmla="*/ 2147483646 h 221"/>
                <a:gd name="T94" fmla="*/ 2147483646 w 231"/>
                <a:gd name="T95" fmla="*/ 2147483646 h 221"/>
                <a:gd name="T96" fmla="*/ 2147483646 w 231"/>
                <a:gd name="T97" fmla="*/ 2147483646 h 221"/>
                <a:gd name="T98" fmla="*/ 2147483646 w 231"/>
                <a:gd name="T99" fmla="*/ 2147483646 h 221"/>
                <a:gd name="T100" fmla="*/ 2147483646 w 231"/>
                <a:gd name="T101" fmla="*/ 2147483646 h 221"/>
                <a:gd name="T102" fmla="*/ 2147483646 w 231"/>
                <a:gd name="T103" fmla="*/ 2147483646 h 221"/>
                <a:gd name="T104" fmla="*/ 2147483646 w 231"/>
                <a:gd name="T105" fmla="*/ 2147483646 h 221"/>
                <a:gd name="T106" fmla="*/ 2147483646 w 231"/>
                <a:gd name="T107" fmla="*/ 2147483646 h 22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31"/>
                <a:gd name="T163" fmla="*/ 0 h 221"/>
                <a:gd name="T164" fmla="*/ 231 w 231"/>
                <a:gd name="T165" fmla="*/ 221 h 22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31" h="221">
                  <a:moveTo>
                    <a:pt x="115" y="0"/>
                  </a:moveTo>
                  <a:lnTo>
                    <a:pt x="115" y="0"/>
                  </a:lnTo>
                  <a:lnTo>
                    <a:pt x="104" y="0"/>
                  </a:lnTo>
                  <a:lnTo>
                    <a:pt x="92" y="1"/>
                  </a:lnTo>
                  <a:lnTo>
                    <a:pt x="81" y="4"/>
                  </a:lnTo>
                  <a:lnTo>
                    <a:pt x="70" y="8"/>
                  </a:lnTo>
                  <a:lnTo>
                    <a:pt x="60" y="13"/>
                  </a:lnTo>
                  <a:lnTo>
                    <a:pt x="50" y="18"/>
                  </a:lnTo>
                  <a:lnTo>
                    <a:pt x="42" y="25"/>
                  </a:lnTo>
                  <a:lnTo>
                    <a:pt x="34" y="32"/>
                  </a:lnTo>
                  <a:lnTo>
                    <a:pt x="27" y="39"/>
                  </a:lnTo>
                  <a:lnTo>
                    <a:pt x="20" y="48"/>
                  </a:lnTo>
                  <a:lnTo>
                    <a:pt x="14" y="57"/>
                  </a:lnTo>
                  <a:lnTo>
                    <a:pt x="8" y="67"/>
                  </a:lnTo>
                  <a:lnTo>
                    <a:pt x="4" y="77"/>
                  </a:lnTo>
                  <a:lnTo>
                    <a:pt x="1" y="88"/>
                  </a:lnTo>
                  <a:lnTo>
                    <a:pt x="0" y="98"/>
                  </a:lnTo>
                  <a:lnTo>
                    <a:pt x="0" y="111"/>
                  </a:lnTo>
                  <a:lnTo>
                    <a:pt x="0" y="122"/>
                  </a:lnTo>
                  <a:lnTo>
                    <a:pt x="1" y="132"/>
                  </a:lnTo>
                  <a:lnTo>
                    <a:pt x="4" y="143"/>
                  </a:lnTo>
                  <a:lnTo>
                    <a:pt x="8" y="153"/>
                  </a:lnTo>
                  <a:lnTo>
                    <a:pt x="14" y="162"/>
                  </a:lnTo>
                  <a:lnTo>
                    <a:pt x="20" y="172"/>
                  </a:lnTo>
                  <a:lnTo>
                    <a:pt x="27" y="181"/>
                  </a:lnTo>
                  <a:lnTo>
                    <a:pt x="34" y="188"/>
                  </a:lnTo>
                  <a:lnTo>
                    <a:pt x="42" y="195"/>
                  </a:lnTo>
                  <a:lnTo>
                    <a:pt x="50" y="202"/>
                  </a:lnTo>
                  <a:lnTo>
                    <a:pt x="60" y="207"/>
                  </a:lnTo>
                  <a:lnTo>
                    <a:pt x="70" y="211"/>
                  </a:lnTo>
                  <a:lnTo>
                    <a:pt x="81" y="216"/>
                  </a:lnTo>
                  <a:lnTo>
                    <a:pt x="92" y="218"/>
                  </a:lnTo>
                  <a:lnTo>
                    <a:pt x="104" y="220"/>
                  </a:lnTo>
                  <a:lnTo>
                    <a:pt x="115" y="221"/>
                  </a:lnTo>
                  <a:lnTo>
                    <a:pt x="128" y="220"/>
                  </a:lnTo>
                  <a:lnTo>
                    <a:pt x="139" y="218"/>
                  </a:lnTo>
                  <a:lnTo>
                    <a:pt x="150" y="216"/>
                  </a:lnTo>
                  <a:lnTo>
                    <a:pt x="161" y="211"/>
                  </a:lnTo>
                  <a:lnTo>
                    <a:pt x="171" y="207"/>
                  </a:lnTo>
                  <a:lnTo>
                    <a:pt x="181" y="202"/>
                  </a:lnTo>
                  <a:lnTo>
                    <a:pt x="189" y="195"/>
                  </a:lnTo>
                  <a:lnTo>
                    <a:pt x="198" y="188"/>
                  </a:lnTo>
                  <a:lnTo>
                    <a:pt x="205" y="181"/>
                  </a:lnTo>
                  <a:lnTo>
                    <a:pt x="212" y="172"/>
                  </a:lnTo>
                  <a:lnTo>
                    <a:pt x="217" y="162"/>
                  </a:lnTo>
                  <a:lnTo>
                    <a:pt x="223" y="153"/>
                  </a:lnTo>
                  <a:lnTo>
                    <a:pt x="226" y="143"/>
                  </a:lnTo>
                  <a:lnTo>
                    <a:pt x="228" y="132"/>
                  </a:lnTo>
                  <a:lnTo>
                    <a:pt x="231" y="122"/>
                  </a:lnTo>
                  <a:lnTo>
                    <a:pt x="231" y="111"/>
                  </a:lnTo>
                  <a:lnTo>
                    <a:pt x="231" y="98"/>
                  </a:lnTo>
                  <a:lnTo>
                    <a:pt x="228" y="88"/>
                  </a:lnTo>
                  <a:lnTo>
                    <a:pt x="226" y="77"/>
                  </a:lnTo>
                  <a:lnTo>
                    <a:pt x="223" y="67"/>
                  </a:lnTo>
                  <a:lnTo>
                    <a:pt x="217" y="57"/>
                  </a:lnTo>
                  <a:lnTo>
                    <a:pt x="212" y="48"/>
                  </a:lnTo>
                  <a:lnTo>
                    <a:pt x="205" y="39"/>
                  </a:lnTo>
                  <a:lnTo>
                    <a:pt x="198" y="32"/>
                  </a:lnTo>
                  <a:lnTo>
                    <a:pt x="189" y="25"/>
                  </a:lnTo>
                  <a:lnTo>
                    <a:pt x="181" y="18"/>
                  </a:lnTo>
                  <a:lnTo>
                    <a:pt x="171" y="13"/>
                  </a:lnTo>
                  <a:lnTo>
                    <a:pt x="161" y="8"/>
                  </a:lnTo>
                  <a:lnTo>
                    <a:pt x="150" y="4"/>
                  </a:lnTo>
                  <a:lnTo>
                    <a:pt x="139" y="1"/>
                  </a:lnTo>
                  <a:lnTo>
                    <a:pt x="128" y="0"/>
                  </a:lnTo>
                  <a:lnTo>
                    <a:pt x="115" y="0"/>
                  </a:lnTo>
                  <a:close/>
                  <a:moveTo>
                    <a:pt x="116" y="153"/>
                  </a:moveTo>
                  <a:lnTo>
                    <a:pt x="116" y="153"/>
                  </a:lnTo>
                  <a:lnTo>
                    <a:pt x="107" y="151"/>
                  </a:lnTo>
                  <a:lnTo>
                    <a:pt x="98" y="148"/>
                  </a:lnTo>
                  <a:lnTo>
                    <a:pt x="91" y="144"/>
                  </a:lnTo>
                  <a:lnTo>
                    <a:pt x="84" y="139"/>
                  </a:lnTo>
                  <a:lnTo>
                    <a:pt x="78" y="132"/>
                  </a:lnTo>
                  <a:lnTo>
                    <a:pt x="74" y="125"/>
                  </a:lnTo>
                  <a:lnTo>
                    <a:pt x="71" y="116"/>
                  </a:lnTo>
                  <a:lnTo>
                    <a:pt x="71" y="108"/>
                  </a:lnTo>
                  <a:lnTo>
                    <a:pt x="71" y="98"/>
                  </a:lnTo>
                  <a:lnTo>
                    <a:pt x="74" y="90"/>
                  </a:lnTo>
                  <a:lnTo>
                    <a:pt x="78" y="83"/>
                  </a:lnTo>
                  <a:lnTo>
                    <a:pt x="84" y="76"/>
                  </a:lnTo>
                  <a:lnTo>
                    <a:pt x="91" y="70"/>
                  </a:lnTo>
                  <a:lnTo>
                    <a:pt x="98" y="66"/>
                  </a:lnTo>
                  <a:lnTo>
                    <a:pt x="107" y="63"/>
                  </a:lnTo>
                  <a:lnTo>
                    <a:pt x="116" y="62"/>
                  </a:lnTo>
                  <a:lnTo>
                    <a:pt x="125" y="63"/>
                  </a:lnTo>
                  <a:lnTo>
                    <a:pt x="133" y="66"/>
                  </a:lnTo>
                  <a:lnTo>
                    <a:pt x="142" y="70"/>
                  </a:lnTo>
                  <a:lnTo>
                    <a:pt x="147" y="76"/>
                  </a:lnTo>
                  <a:lnTo>
                    <a:pt x="153" y="83"/>
                  </a:lnTo>
                  <a:lnTo>
                    <a:pt x="157" y="90"/>
                  </a:lnTo>
                  <a:lnTo>
                    <a:pt x="160" y="98"/>
                  </a:lnTo>
                  <a:lnTo>
                    <a:pt x="161" y="108"/>
                  </a:lnTo>
                  <a:lnTo>
                    <a:pt x="160" y="116"/>
                  </a:lnTo>
                  <a:lnTo>
                    <a:pt x="157" y="125"/>
                  </a:lnTo>
                  <a:lnTo>
                    <a:pt x="153" y="132"/>
                  </a:lnTo>
                  <a:lnTo>
                    <a:pt x="147" y="139"/>
                  </a:lnTo>
                  <a:lnTo>
                    <a:pt x="142" y="144"/>
                  </a:lnTo>
                  <a:lnTo>
                    <a:pt x="133" y="148"/>
                  </a:lnTo>
                  <a:lnTo>
                    <a:pt x="125" y="151"/>
                  </a:lnTo>
                  <a:lnTo>
                    <a:pt x="116" y="153"/>
                  </a:lnTo>
                  <a:close/>
                </a:path>
              </a:pathLst>
            </a:custGeom>
            <a:solidFill>
              <a:srgbClr val="27272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32" name="Freeform 30"/>
            <p:cNvSpPr>
              <a:spLocks noEditPoints="1" noChangeArrowheads="1"/>
            </p:cNvSpPr>
            <p:nvPr/>
          </p:nvSpPr>
          <p:spPr bwMode="auto">
            <a:xfrm>
              <a:off x="77788" y="195263"/>
              <a:ext cx="122238" cy="115888"/>
            </a:xfrm>
            <a:custGeom>
              <a:avLst/>
              <a:gdLst>
                <a:gd name="T0" fmla="*/ 2147483646 w 231"/>
                <a:gd name="T1" fmla="*/ 0 h 221"/>
                <a:gd name="T2" fmla="*/ 2147483646 w 231"/>
                <a:gd name="T3" fmla="*/ 2147483646 h 221"/>
                <a:gd name="T4" fmla="*/ 2147483646 w 231"/>
                <a:gd name="T5" fmla="*/ 2147483646 h 221"/>
                <a:gd name="T6" fmla="*/ 2147483646 w 231"/>
                <a:gd name="T7" fmla="*/ 2147483646 h 221"/>
                <a:gd name="T8" fmla="*/ 2147483646 w 231"/>
                <a:gd name="T9" fmla="*/ 2147483646 h 221"/>
                <a:gd name="T10" fmla="*/ 2147483646 w 231"/>
                <a:gd name="T11" fmla="*/ 2147483646 h 221"/>
                <a:gd name="T12" fmla="*/ 2147483646 w 231"/>
                <a:gd name="T13" fmla="*/ 2147483646 h 221"/>
                <a:gd name="T14" fmla="*/ 2147483646 w 231"/>
                <a:gd name="T15" fmla="*/ 2147483646 h 221"/>
                <a:gd name="T16" fmla="*/ 0 w 231"/>
                <a:gd name="T17" fmla="*/ 2147483646 h 221"/>
                <a:gd name="T18" fmla="*/ 0 w 231"/>
                <a:gd name="T19" fmla="*/ 2147483646 h 221"/>
                <a:gd name="T20" fmla="*/ 2147483646 w 231"/>
                <a:gd name="T21" fmla="*/ 2147483646 h 221"/>
                <a:gd name="T22" fmla="*/ 2147483646 w 231"/>
                <a:gd name="T23" fmla="*/ 2147483646 h 221"/>
                <a:gd name="T24" fmla="*/ 2147483646 w 231"/>
                <a:gd name="T25" fmla="*/ 2147483646 h 221"/>
                <a:gd name="T26" fmla="*/ 2147483646 w 231"/>
                <a:gd name="T27" fmla="*/ 2147483646 h 221"/>
                <a:gd name="T28" fmla="*/ 2147483646 w 231"/>
                <a:gd name="T29" fmla="*/ 2147483646 h 221"/>
                <a:gd name="T30" fmla="*/ 2147483646 w 231"/>
                <a:gd name="T31" fmla="*/ 2147483646 h 221"/>
                <a:gd name="T32" fmla="*/ 2147483646 w 231"/>
                <a:gd name="T33" fmla="*/ 2147483646 h 221"/>
                <a:gd name="T34" fmla="*/ 2147483646 w 231"/>
                <a:gd name="T35" fmla="*/ 2147483646 h 221"/>
                <a:gd name="T36" fmla="*/ 2147483646 w 231"/>
                <a:gd name="T37" fmla="*/ 2147483646 h 221"/>
                <a:gd name="T38" fmla="*/ 2147483646 w 231"/>
                <a:gd name="T39" fmla="*/ 2147483646 h 221"/>
                <a:gd name="T40" fmla="*/ 2147483646 w 231"/>
                <a:gd name="T41" fmla="*/ 2147483646 h 221"/>
                <a:gd name="T42" fmla="*/ 2147483646 w 231"/>
                <a:gd name="T43" fmla="*/ 2147483646 h 221"/>
                <a:gd name="T44" fmla="*/ 2147483646 w 231"/>
                <a:gd name="T45" fmla="*/ 2147483646 h 221"/>
                <a:gd name="T46" fmla="*/ 2147483646 w 231"/>
                <a:gd name="T47" fmla="*/ 2147483646 h 221"/>
                <a:gd name="T48" fmla="*/ 2147483646 w 231"/>
                <a:gd name="T49" fmla="*/ 2147483646 h 221"/>
                <a:gd name="T50" fmla="*/ 2147483646 w 231"/>
                <a:gd name="T51" fmla="*/ 2147483646 h 221"/>
                <a:gd name="T52" fmla="*/ 2147483646 w 231"/>
                <a:gd name="T53" fmla="*/ 2147483646 h 221"/>
                <a:gd name="T54" fmla="*/ 2147483646 w 231"/>
                <a:gd name="T55" fmla="*/ 2147483646 h 221"/>
                <a:gd name="T56" fmla="*/ 2147483646 w 231"/>
                <a:gd name="T57" fmla="*/ 2147483646 h 221"/>
                <a:gd name="T58" fmla="*/ 2147483646 w 231"/>
                <a:gd name="T59" fmla="*/ 2147483646 h 221"/>
                <a:gd name="T60" fmla="*/ 2147483646 w 231"/>
                <a:gd name="T61" fmla="*/ 2147483646 h 221"/>
                <a:gd name="T62" fmla="*/ 2147483646 w 231"/>
                <a:gd name="T63" fmla="*/ 2147483646 h 221"/>
                <a:gd name="T64" fmla="*/ 2147483646 w 231"/>
                <a:gd name="T65" fmla="*/ 2147483646 h 221"/>
                <a:gd name="T66" fmla="*/ 2147483646 w 231"/>
                <a:gd name="T67" fmla="*/ 0 h 221"/>
                <a:gd name="T68" fmla="*/ 2147483646 w 231"/>
                <a:gd name="T69" fmla="*/ 0 h 221"/>
                <a:gd name="T70" fmla="*/ 2147483646 w 231"/>
                <a:gd name="T71" fmla="*/ 2147483646 h 221"/>
                <a:gd name="T72" fmla="*/ 2147483646 w 231"/>
                <a:gd name="T73" fmla="*/ 2147483646 h 221"/>
                <a:gd name="T74" fmla="*/ 2147483646 w 231"/>
                <a:gd name="T75" fmla="*/ 2147483646 h 221"/>
                <a:gd name="T76" fmla="*/ 2147483646 w 231"/>
                <a:gd name="T77" fmla="*/ 2147483646 h 221"/>
                <a:gd name="T78" fmla="*/ 2147483646 w 231"/>
                <a:gd name="T79" fmla="*/ 2147483646 h 221"/>
                <a:gd name="T80" fmla="*/ 2147483646 w 231"/>
                <a:gd name="T81" fmla="*/ 2147483646 h 221"/>
                <a:gd name="T82" fmla="*/ 2147483646 w 231"/>
                <a:gd name="T83" fmla="*/ 2147483646 h 221"/>
                <a:gd name="T84" fmla="*/ 2147483646 w 231"/>
                <a:gd name="T85" fmla="*/ 2147483646 h 221"/>
                <a:gd name="T86" fmla="*/ 2147483646 w 231"/>
                <a:gd name="T87" fmla="*/ 2147483646 h 221"/>
                <a:gd name="T88" fmla="*/ 2147483646 w 231"/>
                <a:gd name="T89" fmla="*/ 2147483646 h 221"/>
                <a:gd name="T90" fmla="*/ 2147483646 w 231"/>
                <a:gd name="T91" fmla="*/ 2147483646 h 221"/>
                <a:gd name="T92" fmla="*/ 2147483646 w 231"/>
                <a:gd name="T93" fmla="*/ 2147483646 h 221"/>
                <a:gd name="T94" fmla="*/ 2147483646 w 231"/>
                <a:gd name="T95" fmla="*/ 2147483646 h 221"/>
                <a:gd name="T96" fmla="*/ 2147483646 w 231"/>
                <a:gd name="T97" fmla="*/ 2147483646 h 221"/>
                <a:gd name="T98" fmla="*/ 2147483646 w 231"/>
                <a:gd name="T99" fmla="*/ 2147483646 h 221"/>
                <a:gd name="T100" fmla="*/ 2147483646 w 231"/>
                <a:gd name="T101" fmla="*/ 2147483646 h 221"/>
                <a:gd name="T102" fmla="*/ 2147483646 w 231"/>
                <a:gd name="T103" fmla="*/ 2147483646 h 221"/>
                <a:gd name="T104" fmla="*/ 2147483646 w 231"/>
                <a:gd name="T105" fmla="*/ 2147483646 h 221"/>
                <a:gd name="T106" fmla="*/ 2147483646 w 231"/>
                <a:gd name="T107" fmla="*/ 2147483646 h 22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31"/>
                <a:gd name="T163" fmla="*/ 0 h 221"/>
                <a:gd name="T164" fmla="*/ 231 w 231"/>
                <a:gd name="T165" fmla="*/ 221 h 22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31" h="221">
                  <a:moveTo>
                    <a:pt x="114" y="0"/>
                  </a:moveTo>
                  <a:lnTo>
                    <a:pt x="114" y="0"/>
                  </a:lnTo>
                  <a:lnTo>
                    <a:pt x="103" y="0"/>
                  </a:lnTo>
                  <a:lnTo>
                    <a:pt x="92" y="1"/>
                  </a:lnTo>
                  <a:lnTo>
                    <a:pt x="81" y="4"/>
                  </a:lnTo>
                  <a:lnTo>
                    <a:pt x="70" y="8"/>
                  </a:lnTo>
                  <a:lnTo>
                    <a:pt x="60" y="13"/>
                  </a:lnTo>
                  <a:lnTo>
                    <a:pt x="50" y="18"/>
                  </a:lnTo>
                  <a:lnTo>
                    <a:pt x="42" y="25"/>
                  </a:lnTo>
                  <a:lnTo>
                    <a:pt x="33" y="32"/>
                  </a:lnTo>
                  <a:lnTo>
                    <a:pt x="26" y="39"/>
                  </a:lnTo>
                  <a:lnTo>
                    <a:pt x="19" y="48"/>
                  </a:lnTo>
                  <a:lnTo>
                    <a:pt x="14" y="57"/>
                  </a:lnTo>
                  <a:lnTo>
                    <a:pt x="8" y="67"/>
                  </a:lnTo>
                  <a:lnTo>
                    <a:pt x="5" y="77"/>
                  </a:lnTo>
                  <a:lnTo>
                    <a:pt x="1" y="88"/>
                  </a:lnTo>
                  <a:lnTo>
                    <a:pt x="0" y="98"/>
                  </a:lnTo>
                  <a:lnTo>
                    <a:pt x="0" y="111"/>
                  </a:lnTo>
                  <a:lnTo>
                    <a:pt x="0" y="122"/>
                  </a:lnTo>
                  <a:lnTo>
                    <a:pt x="1" y="132"/>
                  </a:lnTo>
                  <a:lnTo>
                    <a:pt x="5" y="143"/>
                  </a:lnTo>
                  <a:lnTo>
                    <a:pt x="8" y="153"/>
                  </a:lnTo>
                  <a:lnTo>
                    <a:pt x="14" y="162"/>
                  </a:lnTo>
                  <a:lnTo>
                    <a:pt x="19" y="172"/>
                  </a:lnTo>
                  <a:lnTo>
                    <a:pt x="26" y="181"/>
                  </a:lnTo>
                  <a:lnTo>
                    <a:pt x="33" y="188"/>
                  </a:lnTo>
                  <a:lnTo>
                    <a:pt x="42" y="195"/>
                  </a:lnTo>
                  <a:lnTo>
                    <a:pt x="50" y="202"/>
                  </a:lnTo>
                  <a:lnTo>
                    <a:pt x="60" y="207"/>
                  </a:lnTo>
                  <a:lnTo>
                    <a:pt x="70" y="211"/>
                  </a:lnTo>
                  <a:lnTo>
                    <a:pt x="81" y="216"/>
                  </a:lnTo>
                  <a:lnTo>
                    <a:pt x="92" y="218"/>
                  </a:lnTo>
                  <a:lnTo>
                    <a:pt x="103" y="220"/>
                  </a:lnTo>
                  <a:lnTo>
                    <a:pt x="114" y="221"/>
                  </a:lnTo>
                  <a:lnTo>
                    <a:pt x="127" y="220"/>
                  </a:lnTo>
                  <a:lnTo>
                    <a:pt x="138" y="218"/>
                  </a:lnTo>
                  <a:lnTo>
                    <a:pt x="149" y="216"/>
                  </a:lnTo>
                  <a:lnTo>
                    <a:pt x="161" y="211"/>
                  </a:lnTo>
                  <a:lnTo>
                    <a:pt x="170" y="207"/>
                  </a:lnTo>
                  <a:lnTo>
                    <a:pt x="180" y="202"/>
                  </a:lnTo>
                  <a:lnTo>
                    <a:pt x="189" y="195"/>
                  </a:lnTo>
                  <a:lnTo>
                    <a:pt x="197" y="188"/>
                  </a:lnTo>
                  <a:lnTo>
                    <a:pt x="204" y="181"/>
                  </a:lnTo>
                  <a:lnTo>
                    <a:pt x="211" y="172"/>
                  </a:lnTo>
                  <a:lnTo>
                    <a:pt x="217" y="162"/>
                  </a:lnTo>
                  <a:lnTo>
                    <a:pt x="222" y="153"/>
                  </a:lnTo>
                  <a:lnTo>
                    <a:pt x="225" y="143"/>
                  </a:lnTo>
                  <a:lnTo>
                    <a:pt x="229" y="132"/>
                  </a:lnTo>
                  <a:lnTo>
                    <a:pt x="231" y="122"/>
                  </a:lnTo>
                  <a:lnTo>
                    <a:pt x="231" y="111"/>
                  </a:lnTo>
                  <a:lnTo>
                    <a:pt x="231" y="98"/>
                  </a:lnTo>
                  <a:lnTo>
                    <a:pt x="229" y="88"/>
                  </a:lnTo>
                  <a:lnTo>
                    <a:pt x="225" y="77"/>
                  </a:lnTo>
                  <a:lnTo>
                    <a:pt x="222" y="67"/>
                  </a:lnTo>
                  <a:lnTo>
                    <a:pt x="217" y="57"/>
                  </a:lnTo>
                  <a:lnTo>
                    <a:pt x="211" y="48"/>
                  </a:lnTo>
                  <a:lnTo>
                    <a:pt x="204" y="39"/>
                  </a:lnTo>
                  <a:lnTo>
                    <a:pt x="197" y="32"/>
                  </a:lnTo>
                  <a:lnTo>
                    <a:pt x="189" y="25"/>
                  </a:lnTo>
                  <a:lnTo>
                    <a:pt x="180" y="18"/>
                  </a:lnTo>
                  <a:lnTo>
                    <a:pt x="170" y="13"/>
                  </a:lnTo>
                  <a:lnTo>
                    <a:pt x="161" y="8"/>
                  </a:lnTo>
                  <a:lnTo>
                    <a:pt x="149" y="4"/>
                  </a:lnTo>
                  <a:lnTo>
                    <a:pt x="138" y="1"/>
                  </a:lnTo>
                  <a:lnTo>
                    <a:pt x="127" y="0"/>
                  </a:lnTo>
                  <a:lnTo>
                    <a:pt x="114" y="0"/>
                  </a:lnTo>
                  <a:close/>
                  <a:moveTo>
                    <a:pt x="110" y="153"/>
                  </a:moveTo>
                  <a:lnTo>
                    <a:pt x="110" y="153"/>
                  </a:lnTo>
                  <a:lnTo>
                    <a:pt x="100" y="151"/>
                  </a:lnTo>
                  <a:lnTo>
                    <a:pt x="92" y="148"/>
                  </a:lnTo>
                  <a:lnTo>
                    <a:pt x="85" y="144"/>
                  </a:lnTo>
                  <a:lnTo>
                    <a:pt x="78" y="139"/>
                  </a:lnTo>
                  <a:lnTo>
                    <a:pt x="72" y="132"/>
                  </a:lnTo>
                  <a:lnTo>
                    <a:pt x="68" y="125"/>
                  </a:lnTo>
                  <a:lnTo>
                    <a:pt x="65" y="116"/>
                  </a:lnTo>
                  <a:lnTo>
                    <a:pt x="65" y="108"/>
                  </a:lnTo>
                  <a:lnTo>
                    <a:pt x="65" y="98"/>
                  </a:lnTo>
                  <a:lnTo>
                    <a:pt x="68" y="90"/>
                  </a:lnTo>
                  <a:lnTo>
                    <a:pt x="72" y="83"/>
                  </a:lnTo>
                  <a:lnTo>
                    <a:pt x="78" y="76"/>
                  </a:lnTo>
                  <a:lnTo>
                    <a:pt x="85" y="70"/>
                  </a:lnTo>
                  <a:lnTo>
                    <a:pt x="92" y="66"/>
                  </a:lnTo>
                  <a:lnTo>
                    <a:pt x="100" y="63"/>
                  </a:lnTo>
                  <a:lnTo>
                    <a:pt x="110" y="62"/>
                  </a:lnTo>
                  <a:lnTo>
                    <a:pt x="119" y="63"/>
                  </a:lnTo>
                  <a:lnTo>
                    <a:pt x="127" y="66"/>
                  </a:lnTo>
                  <a:lnTo>
                    <a:pt x="135" y="70"/>
                  </a:lnTo>
                  <a:lnTo>
                    <a:pt x="142" y="76"/>
                  </a:lnTo>
                  <a:lnTo>
                    <a:pt x="148" y="83"/>
                  </a:lnTo>
                  <a:lnTo>
                    <a:pt x="152" y="90"/>
                  </a:lnTo>
                  <a:lnTo>
                    <a:pt x="154" y="98"/>
                  </a:lnTo>
                  <a:lnTo>
                    <a:pt x="155" y="108"/>
                  </a:lnTo>
                  <a:lnTo>
                    <a:pt x="154" y="116"/>
                  </a:lnTo>
                  <a:lnTo>
                    <a:pt x="152" y="125"/>
                  </a:lnTo>
                  <a:lnTo>
                    <a:pt x="148" y="132"/>
                  </a:lnTo>
                  <a:lnTo>
                    <a:pt x="142" y="139"/>
                  </a:lnTo>
                  <a:lnTo>
                    <a:pt x="135" y="144"/>
                  </a:lnTo>
                  <a:lnTo>
                    <a:pt x="127" y="148"/>
                  </a:lnTo>
                  <a:lnTo>
                    <a:pt x="119" y="151"/>
                  </a:lnTo>
                  <a:lnTo>
                    <a:pt x="110" y="153"/>
                  </a:lnTo>
                  <a:close/>
                </a:path>
              </a:pathLst>
            </a:custGeom>
            <a:solidFill>
              <a:srgbClr val="27272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grpSp>
      <p:sp>
        <p:nvSpPr>
          <p:cNvPr id="33" name="椭圆 55"/>
          <p:cNvSpPr>
            <a:spLocks noChangeArrowheads="1"/>
          </p:cNvSpPr>
          <p:nvPr/>
        </p:nvSpPr>
        <p:spPr bwMode="auto">
          <a:xfrm>
            <a:off x="8922731" y="2615408"/>
            <a:ext cx="1137656" cy="1137654"/>
          </a:xfrm>
          <a:prstGeom prst="ellipse">
            <a:avLst/>
          </a:prstGeom>
          <a:solidFill>
            <a:srgbClr val="157E9F">
              <a:alpha val="80000"/>
            </a:srgbClr>
          </a:solidFill>
          <a:ln>
            <a:noFill/>
          </a:ln>
          <a:extLst>
            <a:ext uri="{91240B29-F687-4F45-9708-019B960494DF}">
              <a14:hiddenLine xmlns:a14="http://schemas.microsoft.com/office/drawing/2010/main" w="25400">
                <a:solidFill>
                  <a:srgbClr val="395E8A"/>
                </a:solidFill>
                <a:bevel/>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lgn="ctr" eaLnBrk="1" hangingPunct="1">
              <a:spcBef>
                <a:spcPct val="0"/>
              </a:spcBef>
              <a:buFont typeface="Arial" pitchFamily="34" charset="0"/>
              <a:buNone/>
            </a:pPr>
            <a:endParaRPr lang="zh-CN" altLang="zh-CN" sz="1800">
              <a:solidFill>
                <a:srgbClr val="FFFFFF"/>
              </a:solidFill>
              <a:latin typeface="宋体" pitchFamily="2" charset="-122"/>
              <a:sym typeface="宋体" pitchFamily="2" charset="-122"/>
            </a:endParaRPr>
          </a:p>
        </p:txBody>
      </p:sp>
      <p:grpSp>
        <p:nvGrpSpPr>
          <p:cNvPr id="34" name="组合 56"/>
          <p:cNvGrpSpPr/>
          <p:nvPr/>
        </p:nvGrpSpPr>
        <p:grpSpPr bwMode="auto">
          <a:xfrm>
            <a:off x="9098282" y="2971068"/>
            <a:ext cx="786554" cy="458253"/>
            <a:chOff x="0" y="0"/>
            <a:chExt cx="547688" cy="319088"/>
          </a:xfrm>
        </p:grpSpPr>
        <p:sp>
          <p:nvSpPr>
            <p:cNvPr id="35" name="Freeform 3843"/>
            <p:cNvSpPr>
              <a:spLocks noChangeArrowheads="1"/>
            </p:cNvSpPr>
            <p:nvPr/>
          </p:nvSpPr>
          <p:spPr bwMode="auto">
            <a:xfrm>
              <a:off x="303213" y="33338"/>
              <a:ext cx="104775" cy="150813"/>
            </a:xfrm>
            <a:custGeom>
              <a:avLst/>
              <a:gdLst>
                <a:gd name="T0" fmla="*/ 2147483646 w 28"/>
                <a:gd name="T1" fmla="*/ 2147483646 h 40"/>
                <a:gd name="T2" fmla="*/ 2147483646 w 28"/>
                <a:gd name="T3" fmla="*/ 2147483646 h 40"/>
                <a:gd name="T4" fmla="*/ 2147483646 w 28"/>
                <a:gd name="T5" fmla="*/ 2147483646 h 40"/>
                <a:gd name="T6" fmla="*/ 2147483646 w 28"/>
                <a:gd name="T7" fmla="*/ 2147483646 h 40"/>
                <a:gd name="T8" fmla="*/ 2147483646 w 28"/>
                <a:gd name="T9" fmla="*/ 2147483646 h 40"/>
                <a:gd name="T10" fmla="*/ 2147483646 w 28"/>
                <a:gd name="T11" fmla="*/ 2147483646 h 40"/>
                <a:gd name="T12" fmla="*/ 2147483646 w 28"/>
                <a:gd name="T13" fmla="*/ 2147483646 h 40"/>
                <a:gd name="T14" fmla="*/ 2147483646 w 28"/>
                <a:gd name="T15" fmla="*/ 2147483646 h 40"/>
                <a:gd name="T16" fmla="*/ 0 60000 65536"/>
                <a:gd name="T17" fmla="*/ 0 60000 65536"/>
                <a:gd name="T18" fmla="*/ 0 60000 65536"/>
                <a:gd name="T19" fmla="*/ 0 60000 65536"/>
                <a:gd name="T20" fmla="*/ 0 60000 65536"/>
                <a:gd name="T21" fmla="*/ 0 60000 65536"/>
                <a:gd name="T22" fmla="*/ 0 60000 65536"/>
                <a:gd name="T23" fmla="*/ 0 60000 65536"/>
                <a:gd name="T24" fmla="*/ 0 w 28"/>
                <a:gd name="T25" fmla="*/ 0 h 40"/>
                <a:gd name="T26" fmla="*/ 28 w 28"/>
                <a:gd name="T27" fmla="*/ 40 h 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 h="40">
                  <a:moveTo>
                    <a:pt x="4" y="40"/>
                  </a:moveTo>
                  <a:cubicBezTo>
                    <a:pt x="4" y="40"/>
                    <a:pt x="3" y="40"/>
                    <a:pt x="2" y="40"/>
                  </a:cubicBezTo>
                  <a:cubicBezTo>
                    <a:pt x="1" y="39"/>
                    <a:pt x="0" y="37"/>
                    <a:pt x="1" y="35"/>
                  </a:cubicBezTo>
                  <a:cubicBezTo>
                    <a:pt x="21" y="2"/>
                    <a:pt x="21" y="2"/>
                    <a:pt x="21" y="2"/>
                  </a:cubicBezTo>
                  <a:cubicBezTo>
                    <a:pt x="22" y="0"/>
                    <a:pt x="24" y="0"/>
                    <a:pt x="26" y="1"/>
                  </a:cubicBezTo>
                  <a:cubicBezTo>
                    <a:pt x="28" y="2"/>
                    <a:pt x="28" y="4"/>
                    <a:pt x="27" y="5"/>
                  </a:cubicBezTo>
                  <a:cubicBezTo>
                    <a:pt x="7" y="39"/>
                    <a:pt x="7" y="39"/>
                    <a:pt x="7" y="39"/>
                  </a:cubicBezTo>
                  <a:cubicBezTo>
                    <a:pt x="6" y="40"/>
                    <a:pt x="5" y="40"/>
                    <a:pt x="4" y="40"/>
                  </a:cubicBezTo>
                  <a:close/>
                </a:path>
              </a:pathLst>
            </a:custGeom>
            <a:solidFill>
              <a:srgbClr val="27272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36" name="Freeform 3844"/>
            <p:cNvSpPr>
              <a:spLocks noChangeArrowheads="1"/>
            </p:cNvSpPr>
            <p:nvPr/>
          </p:nvSpPr>
          <p:spPr bwMode="auto">
            <a:xfrm>
              <a:off x="333375" y="26988"/>
              <a:ext cx="109538" cy="25400"/>
            </a:xfrm>
            <a:custGeom>
              <a:avLst/>
              <a:gdLst>
                <a:gd name="T0" fmla="*/ 2147483646 w 29"/>
                <a:gd name="T1" fmla="*/ 2147483646 h 7"/>
                <a:gd name="T2" fmla="*/ 2147483646 w 29"/>
                <a:gd name="T3" fmla="*/ 2147483646 h 7"/>
                <a:gd name="T4" fmla="*/ 0 w 29"/>
                <a:gd name="T5" fmla="*/ 2147483646 h 7"/>
                <a:gd name="T6" fmla="*/ 2147483646 w 29"/>
                <a:gd name="T7" fmla="*/ 0 h 7"/>
                <a:gd name="T8" fmla="*/ 2147483646 w 29"/>
                <a:gd name="T9" fmla="*/ 0 h 7"/>
                <a:gd name="T10" fmla="*/ 2147483646 w 29"/>
                <a:gd name="T11" fmla="*/ 2147483646 h 7"/>
                <a:gd name="T12" fmla="*/ 2147483646 w 29"/>
                <a:gd name="T13" fmla="*/ 2147483646 h 7"/>
                <a:gd name="T14" fmla="*/ 0 60000 65536"/>
                <a:gd name="T15" fmla="*/ 0 60000 65536"/>
                <a:gd name="T16" fmla="*/ 0 60000 65536"/>
                <a:gd name="T17" fmla="*/ 0 60000 65536"/>
                <a:gd name="T18" fmla="*/ 0 60000 65536"/>
                <a:gd name="T19" fmla="*/ 0 60000 65536"/>
                <a:gd name="T20" fmla="*/ 0 60000 65536"/>
                <a:gd name="T21" fmla="*/ 0 w 29"/>
                <a:gd name="T22" fmla="*/ 0 h 7"/>
                <a:gd name="T23" fmla="*/ 29 w 29"/>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7">
                  <a:moveTo>
                    <a:pt x="26" y="7"/>
                  </a:moveTo>
                  <a:cubicBezTo>
                    <a:pt x="4" y="7"/>
                    <a:pt x="4" y="7"/>
                    <a:pt x="4" y="7"/>
                  </a:cubicBezTo>
                  <a:cubicBezTo>
                    <a:pt x="2" y="7"/>
                    <a:pt x="0" y="5"/>
                    <a:pt x="0" y="4"/>
                  </a:cubicBezTo>
                  <a:cubicBezTo>
                    <a:pt x="0" y="2"/>
                    <a:pt x="2" y="0"/>
                    <a:pt x="4" y="0"/>
                  </a:cubicBezTo>
                  <a:cubicBezTo>
                    <a:pt x="26" y="0"/>
                    <a:pt x="26" y="0"/>
                    <a:pt x="26" y="0"/>
                  </a:cubicBezTo>
                  <a:cubicBezTo>
                    <a:pt x="28" y="0"/>
                    <a:pt x="29" y="2"/>
                    <a:pt x="29" y="4"/>
                  </a:cubicBezTo>
                  <a:cubicBezTo>
                    <a:pt x="29" y="5"/>
                    <a:pt x="28" y="7"/>
                    <a:pt x="26" y="7"/>
                  </a:cubicBezTo>
                  <a:close/>
                </a:path>
              </a:pathLst>
            </a:custGeom>
            <a:solidFill>
              <a:srgbClr val="27272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37" name="Freeform 3845"/>
            <p:cNvSpPr>
              <a:spLocks noChangeArrowheads="1"/>
            </p:cNvSpPr>
            <p:nvPr/>
          </p:nvSpPr>
          <p:spPr bwMode="auto">
            <a:xfrm>
              <a:off x="146050" y="0"/>
              <a:ext cx="101600" cy="90488"/>
            </a:xfrm>
            <a:custGeom>
              <a:avLst/>
              <a:gdLst>
                <a:gd name="T0" fmla="*/ 2147483646 w 27"/>
                <a:gd name="T1" fmla="*/ 2147483646 h 24"/>
                <a:gd name="T2" fmla="*/ 2147483646 w 27"/>
                <a:gd name="T3" fmla="*/ 2147483646 h 24"/>
                <a:gd name="T4" fmla="*/ 2147483646 w 27"/>
                <a:gd name="T5" fmla="*/ 2147483646 h 24"/>
                <a:gd name="T6" fmla="*/ 2147483646 w 27"/>
                <a:gd name="T7" fmla="*/ 2147483646 h 24"/>
                <a:gd name="T8" fmla="*/ 2147483646 w 27"/>
                <a:gd name="T9" fmla="*/ 2147483646 h 24"/>
                <a:gd name="T10" fmla="*/ 2147483646 w 27"/>
                <a:gd name="T11" fmla="*/ 2147483646 h 24"/>
                <a:gd name="T12" fmla="*/ 2147483646 w 27"/>
                <a:gd name="T13" fmla="*/ 2147483646 h 24"/>
                <a:gd name="T14" fmla="*/ 2147483646 w 27"/>
                <a:gd name="T15" fmla="*/ 2147483646 h 24"/>
                <a:gd name="T16" fmla="*/ 2147483646 w 27"/>
                <a:gd name="T17" fmla="*/ 2147483646 h 24"/>
                <a:gd name="T18" fmla="*/ 2147483646 w 27"/>
                <a:gd name="T19" fmla="*/ 2147483646 h 24"/>
                <a:gd name="T20" fmla="*/ 2147483646 w 27"/>
                <a:gd name="T21" fmla="*/ 2147483646 h 24"/>
                <a:gd name="T22" fmla="*/ 2147483646 w 27"/>
                <a:gd name="T23" fmla="*/ 2147483646 h 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7"/>
                <a:gd name="T37" fmla="*/ 0 h 24"/>
                <a:gd name="T38" fmla="*/ 27 w 27"/>
                <a:gd name="T39" fmla="*/ 24 h 2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7" h="24">
                  <a:moveTo>
                    <a:pt x="10" y="24"/>
                  </a:moveTo>
                  <a:cubicBezTo>
                    <a:pt x="8" y="24"/>
                    <a:pt x="7" y="23"/>
                    <a:pt x="7" y="22"/>
                  </a:cubicBezTo>
                  <a:cubicBezTo>
                    <a:pt x="1" y="9"/>
                    <a:pt x="1" y="9"/>
                    <a:pt x="1" y="9"/>
                  </a:cubicBezTo>
                  <a:cubicBezTo>
                    <a:pt x="0" y="8"/>
                    <a:pt x="0" y="7"/>
                    <a:pt x="1" y="6"/>
                  </a:cubicBezTo>
                  <a:cubicBezTo>
                    <a:pt x="1" y="5"/>
                    <a:pt x="2" y="5"/>
                    <a:pt x="3" y="4"/>
                  </a:cubicBezTo>
                  <a:cubicBezTo>
                    <a:pt x="22" y="1"/>
                    <a:pt x="22" y="1"/>
                    <a:pt x="22" y="1"/>
                  </a:cubicBezTo>
                  <a:cubicBezTo>
                    <a:pt x="24" y="0"/>
                    <a:pt x="26" y="1"/>
                    <a:pt x="26" y="3"/>
                  </a:cubicBezTo>
                  <a:cubicBezTo>
                    <a:pt x="27" y="5"/>
                    <a:pt x="26" y="7"/>
                    <a:pt x="24" y="7"/>
                  </a:cubicBezTo>
                  <a:cubicBezTo>
                    <a:pt x="9" y="10"/>
                    <a:pt x="9" y="10"/>
                    <a:pt x="9" y="10"/>
                  </a:cubicBezTo>
                  <a:cubicBezTo>
                    <a:pt x="13" y="19"/>
                    <a:pt x="13" y="19"/>
                    <a:pt x="13" y="19"/>
                  </a:cubicBezTo>
                  <a:cubicBezTo>
                    <a:pt x="13" y="20"/>
                    <a:pt x="13" y="22"/>
                    <a:pt x="11" y="23"/>
                  </a:cubicBezTo>
                  <a:cubicBezTo>
                    <a:pt x="11" y="23"/>
                    <a:pt x="10" y="24"/>
                    <a:pt x="10" y="24"/>
                  </a:cubicBezTo>
                  <a:close/>
                </a:path>
              </a:pathLst>
            </a:custGeom>
            <a:solidFill>
              <a:srgbClr val="27272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38" name="Freeform 3846"/>
            <p:cNvSpPr>
              <a:spLocks noEditPoints="1" noChangeArrowheads="1"/>
            </p:cNvSpPr>
            <p:nvPr/>
          </p:nvSpPr>
          <p:spPr bwMode="auto">
            <a:xfrm>
              <a:off x="355600" y="127000"/>
              <a:ext cx="192088" cy="192088"/>
            </a:xfrm>
            <a:custGeom>
              <a:avLst/>
              <a:gdLst>
                <a:gd name="T0" fmla="*/ 2147483646 w 51"/>
                <a:gd name="T1" fmla="*/ 2147483646 h 51"/>
                <a:gd name="T2" fmla="*/ 0 w 51"/>
                <a:gd name="T3" fmla="*/ 2147483646 h 51"/>
                <a:gd name="T4" fmla="*/ 2147483646 w 51"/>
                <a:gd name="T5" fmla="*/ 0 h 51"/>
                <a:gd name="T6" fmla="*/ 2147483646 w 51"/>
                <a:gd name="T7" fmla="*/ 2147483646 h 51"/>
                <a:gd name="T8" fmla="*/ 2147483646 w 51"/>
                <a:gd name="T9" fmla="*/ 2147483646 h 51"/>
                <a:gd name="T10" fmla="*/ 2147483646 w 51"/>
                <a:gd name="T11" fmla="*/ 2147483646 h 51"/>
                <a:gd name="T12" fmla="*/ 2147483646 w 51"/>
                <a:gd name="T13" fmla="*/ 2147483646 h 51"/>
                <a:gd name="T14" fmla="*/ 2147483646 w 51"/>
                <a:gd name="T15" fmla="*/ 2147483646 h 51"/>
                <a:gd name="T16" fmla="*/ 2147483646 w 51"/>
                <a:gd name="T17" fmla="*/ 2147483646 h 51"/>
                <a:gd name="T18" fmla="*/ 2147483646 w 51"/>
                <a:gd name="T19" fmla="*/ 2147483646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1"/>
                <a:gd name="T31" fmla="*/ 0 h 51"/>
                <a:gd name="T32" fmla="*/ 51 w 51"/>
                <a:gd name="T33" fmla="*/ 51 h 5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1" h="51">
                  <a:moveTo>
                    <a:pt x="26" y="51"/>
                  </a:moveTo>
                  <a:cubicBezTo>
                    <a:pt x="12" y="51"/>
                    <a:pt x="0" y="40"/>
                    <a:pt x="0" y="26"/>
                  </a:cubicBezTo>
                  <a:cubicBezTo>
                    <a:pt x="0" y="12"/>
                    <a:pt x="12" y="0"/>
                    <a:pt x="26" y="0"/>
                  </a:cubicBezTo>
                  <a:cubicBezTo>
                    <a:pt x="40" y="0"/>
                    <a:pt x="51" y="12"/>
                    <a:pt x="51" y="26"/>
                  </a:cubicBezTo>
                  <a:cubicBezTo>
                    <a:pt x="51" y="40"/>
                    <a:pt x="40" y="51"/>
                    <a:pt x="26" y="51"/>
                  </a:cubicBezTo>
                  <a:close/>
                  <a:moveTo>
                    <a:pt x="26" y="7"/>
                  </a:moveTo>
                  <a:cubicBezTo>
                    <a:pt x="15" y="7"/>
                    <a:pt x="7" y="15"/>
                    <a:pt x="7" y="26"/>
                  </a:cubicBezTo>
                  <a:cubicBezTo>
                    <a:pt x="7" y="36"/>
                    <a:pt x="15" y="44"/>
                    <a:pt x="26" y="44"/>
                  </a:cubicBezTo>
                  <a:cubicBezTo>
                    <a:pt x="36" y="44"/>
                    <a:pt x="44" y="36"/>
                    <a:pt x="44" y="26"/>
                  </a:cubicBezTo>
                  <a:cubicBezTo>
                    <a:pt x="44" y="15"/>
                    <a:pt x="36" y="7"/>
                    <a:pt x="26" y="7"/>
                  </a:cubicBezTo>
                  <a:close/>
                </a:path>
              </a:pathLst>
            </a:custGeom>
            <a:solidFill>
              <a:srgbClr val="27272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39" name="Freeform 3847"/>
            <p:cNvSpPr>
              <a:spLocks noEditPoints="1" noChangeArrowheads="1"/>
            </p:cNvSpPr>
            <p:nvPr/>
          </p:nvSpPr>
          <p:spPr bwMode="auto">
            <a:xfrm>
              <a:off x="0" y="127000"/>
              <a:ext cx="190500" cy="192088"/>
            </a:xfrm>
            <a:custGeom>
              <a:avLst/>
              <a:gdLst>
                <a:gd name="T0" fmla="*/ 2147483646 w 51"/>
                <a:gd name="T1" fmla="*/ 2147483646 h 51"/>
                <a:gd name="T2" fmla="*/ 0 w 51"/>
                <a:gd name="T3" fmla="*/ 2147483646 h 51"/>
                <a:gd name="T4" fmla="*/ 2147483646 w 51"/>
                <a:gd name="T5" fmla="*/ 0 h 51"/>
                <a:gd name="T6" fmla="*/ 2147483646 w 51"/>
                <a:gd name="T7" fmla="*/ 2147483646 h 51"/>
                <a:gd name="T8" fmla="*/ 2147483646 w 51"/>
                <a:gd name="T9" fmla="*/ 2147483646 h 51"/>
                <a:gd name="T10" fmla="*/ 2147483646 w 51"/>
                <a:gd name="T11" fmla="*/ 2147483646 h 51"/>
                <a:gd name="T12" fmla="*/ 2147483646 w 51"/>
                <a:gd name="T13" fmla="*/ 2147483646 h 51"/>
                <a:gd name="T14" fmla="*/ 2147483646 w 51"/>
                <a:gd name="T15" fmla="*/ 2147483646 h 51"/>
                <a:gd name="T16" fmla="*/ 2147483646 w 51"/>
                <a:gd name="T17" fmla="*/ 2147483646 h 51"/>
                <a:gd name="T18" fmla="*/ 2147483646 w 51"/>
                <a:gd name="T19" fmla="*/ 2147483646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1"/>
                <a:gd name="T31" fmla="*/ 0 h 51"/>
                <a:gd name="T32" fmla="*/ 51 w 51"/>
                <a:gd name="T33" fmla="*/ 51 h 5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1" h="51">
                  <a:moveTo>
                    <a:pt x="26" y="51"/>
                  </a:moveTo>
                  <a:cubicBezTo>
                    <a:pt x="12" y="51"/>
                    <a:pt x="0" y="40"/>
                    <a:pt x="0" y="26"/>
                  </a:cubicBezTo>
                  <a:cubicBezTo>
                    <a:pt x="0" y="12"/>
                    <a:pt x="12" y="0"/>
                    <a:pt x="26" y="0"/>
                  </a:cubicBezTo>
                  <a:cubicBezTo>
                    <a:pt x="40" y="0"/>
                    <a:pt x="51" y="12"/>
                    <a:pt x="51" y="26"/>
                  </a:cubicBezTo>
                  <a:cubicBezTo>
                    <a:pt x="51" y="40"/>
                    <a:pt x="40" y="51"/>
                    <a:pt x="26" y="51"/>
                  </a:cubicBezTo>
                  <a:close/>
                  <a:moveTo>
                    <a:pt x="26" y="7"/>
                  </a:moveTo>
                  <a:cubicBezTo>
                    <a:pt x="15" y="7"/>
                    <a:pt x="7" y="15"/>
                    <a:pt x="7" y="26"/>
                  </a:cubicBezTo>
                  <a:cubicBezTo>
                    <a:pt x="7" y="36"/>
                    <a:pt x="15" y="44"/>
                    <a:pt x="26" y="44"/>
                  </a:cubicBezTo>
                  <a:cubicBezTo>
                    <a:pt x="36" y="44"/>
                    <a:pt x="44" y="36"/>
                    <a:pt x="44" y="26"/>
                  </a:cubicBezTo>
                  <a:cubicBezTo>
                    <a:pt x="44" y="15"/>
                    <a:pt x="36" y="7"/>
                    <a:pt x="26" y="7"/>
                  </a:cubicBezTo>
                  <a:close/>
                </a:path>
              </a:pathLst>
            </a:custGeom>
            <a:solidFill>
              <a:srgbClr val="27272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40" name="Freeform 3848"/>
            <p:cNvSpPr>
              <a:spLocks noChangeArrowheads="1"/>
            </p:cNvSpPr>
            <p:nvPr/>
          </p:nvSpPr>
          <p:spPr bwMode="auto">
            <a:xfrm>
              <a:off x="82550" y="63500"/>
              <a:ext cx="385763" cy="176213"/>
            </a:xfrm>
            <a:custGeom>
              <a:avLst/>
              <a:gdLst>
                <a:gd name="T0" fmla="*/ 2147483646 w 103"/>
                <a:gd name="T1" fmla="*/ 2147483646 h 47"/>
                <a:gd name="T2" fmla="*/ 2147483646 w 103"/>
                <a:gd name="T3" fmla="*/ 2147483646 h 47"/>
                <a:gd name="T4" fmla="*/ 2147483646 w 103"/>
                <a:gd name="T5" fmla="*/ 2147483646 h 47"/>
                <a:gd name="T6" fmla="*/ 2147483646 w 103"/>
                <a:gd name="T7" fmla="*/ 2147483646 h 47"/>
                <a:gd name="T8" fmla="*/ 2147483646 w 103"/>
                <a:gd name="T9" fmla="*/ 0 h 47"/>
                <a:gd name="T10" fmla="*/ 2147483646 w 103"/>
                <a:gd name="T11" fmla="*/ 0 h 47"/>
                <a:gd name="T12" fmla="*/ 2147483646 w 103"/>
                <a:gd name="T13" fmla="*/ 2147483646 h 47"/>
                <a:gd name="T14" fmla="*/ 2147483646 w 103"/>
                <a:gd name="T15" fmla="*/ 2147483646 h 47"/>
                <a:gd name="T16" fmla="*/ 2147483646 w 103"/>
                <a:gd name="T17" fmla="*/ 2147483646 h 47"/>
                <a:gd name="T18" fmla="*/ 2147483646 w 103"/>
                <a:gd name="T19" fmla="*/ 2147483646 h 47"/>
                <a:gd name="T20" fmla="*/ 2147483646 w 103"/>
                <a:gd name="T21" fmla="*/ 2147483646 h 47"/>
                <a:gd name="T22" fmla="*/ 2147483646 w 103"/>
                <a:gd name="T23" fmla="*/ 2147483646 h 47"/>
                <a:gd name="T24" fmla="*/ 2147483646 w 103"/>
                <a:gd name="T25" fmla="*/ 2147483646 h 47"/>
                <a:gd name="T26" fmla="*/ 2147483646 w 103"/>
                <a:gd name="T27" fmla="*/ 2147483646 h 47"/>
                <a:gd name="T28" fmla="*/ 2147483646 w 103"/>
                <a:gd name="T29" fmla="*/ 2147483646 h 47"/>
                <a:gd name="T30" fmla="*/ 2147483646 w 103"/>
                <a:gd name="T31" fmla="*/ 2147483646 h 47"/>
                <a:gd name="T32" fmla="*/ 2147483646 w 103"/>
                <a:gd name="T33" fmla="*/ 2147483646 h 47"/>
                <a:gd name="T34" fmla="*/ 2147483646 w 103"/>
                <a:gd name="T35" fmla="*/ 2147483646 h 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
                <a:gd name="T55" fmla="*/ 0 h 47"/>
                <a:gd name="T56" fmla="*/ 103 w 103"/>
                <a:gd name="T57" fmla="*/ 47 h 4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 h="47">
                  <a:moveTo>
                    <a:pt x="4" y="47"/>
                  </a:moveTo>
                  <a:cubicBezTo>
                    <a:pt x="3" y="47"/>
                    <a:pt x="2" y="47"/>
                    <a:pt x="2" y="46"/>
                  </a:cubicBezTo>
                  <a:cubicBezTo>
                    <a:pt x="0" y="45"/>
                    <a:pt x="0" y="43"/>
                    <a:pt x="1" y="42"/>
                  </a:cubicBezTo>
                  <a:cubicBezTo>
                    <a:pt x="24" y="2"/>
                    <a:pt x="24" y="2"/>
                    <a:pt x="24" y="2"/>
                  </a:cubicBezTo>
                  <a:cubicBezTo>
                    <a:pt x="24" y="0"/>
                    <a:pt x="25" y="0"/>
                    <a:pt x="27" y="0"/>
                  </a:cubicBezTo>
                  <a:cubicBezTo>
                    <a:pt x="80" y="0"/>
                    <a:pt x="80" y="0"/>
                    <a:pt x="80" y="0"/>
                  </a:cubicBezTo>
                  <a:cubicBezTo>
                    <a:pt x="82" y="0"/>
                    <a:pt x="83" y="1"/>
                    <a:pt x="83" y="2"/>
                  </a:cubicBezTo>
                  <a:cubicBezTo>
                    <a:pt x="103" y="42"/>
                    <a:pt x="103" y="42"/>
                    <a:pt x="103" y="42"/>
                  </a:cubicBezTo>
                  <a:cubicBezTo>
                    <a:pt x="103" y="43"/>
                    <a:pt x="103" y="44"/>
                    <a:pt x="102" y="45"/>
                  </a:cubicBezTo>
                  <a:cubicBezTo>
                    <a:pt x="102" y="46"/>
                    <a:pt x="101" y="47"/>
                    <a:pt x="100" y="47"/>
                  </a:cubicBezTo>
                  <a:cubicBezTo>
                    <a:pt x="67" y="47"/>
                    <a:pt x="67" y="47"/>
                    <a:pt x="67" y="47"/>
                  </a:cubicBezTo>
                  <a:cubicBezTo>
                    <a:pt x="65" y="47"/>
                    <a:pt x="64" y="45"/>
                    <a:pt x="64" y="44"/>
                  </a:cubicBezTo>
                  <a:cubicBezTo>
                    <a:pt x="64" y="42"/>
                    <a:pt x="65" y="40"/>
                    <a:pt x="67" y="40"/>
                  </a:cubicBezTo>
                  <a:cubicBezTo>
                    <a:pt x="94" y="40"/>
                    <a:pt x="94" y="40"/>
                    <a:pt x="94" y="40"/>
                  </a:cubicBezTo>
                  <a:cubicBezTo>
                    <a:pt x="78" y="7"/>
                    <a:pt x="78" y="7"/>
                    <a:pt x="78" y="7"/>
                  </a:cubicBezTo>
                  <a:cubicBezTo>
                    <a:pt x="29" y="7"/>
                    <a:pt x="29" y="7"/>
                    <a:pt x="29" y="7"/>
                  </a:cubicBezTo>
                  <a:cubicBezTo>
                    <a:pt x="7" y="45"/>
                    <a:pt x="7" y="45"/>
                    <a:pt x="7" y="45"/>
                  </a:cubicBezTo>
                  <a:cubicBezTo>
                    <a:pt x="6" y="46"/>
                    <a:pt x="5" y="47"/>
                    <a:pt x="4" y="47"/>
                  </a:cubicBezTo>
                  <a:close/>
                </a:path>
              </a:pathLst>
            </a:custGeom>
            <a:solidFill>
              <a:srgbClr val="27272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41" name="Freeform 3849"/>
            <p:cNvSpPr>
              <a:spLocks noChangeArrowheads="1"/>
            </p:cNvSpPr>
            <p:nvPr/>
          </p:nvSpPr>
          <p:spPr bwMode="auto">
            <a:xfrm>
              <a:off x="149225" y="112713"/>
              <a:ext cx="112713" cy="90488"/>
            </a:xfrm>
            <a:custGeom>
              <a:avLst/>
              <a:gdLst>
                <a:gd name="T0" fmla="*/ 2147483646 w 30"/>
                <a:gd name="T1" fmla="*/ 2147483646 h 24"/>
                <a:gd name="T2" fmla="*/ 2147483646 w 30"/>
                <a:gd name="T3" fmla="*/ 2147483646 h 24"/>
                <a:gd name="T4" fmla="*/ 2147483646 w 30"/>
                <a:gd name="T5" fmla="*/ 2147483646 h 24"/>
                <a:gd name="T6" fmla="*/ 2147483646 w 30"/>
                <a:gd name="T7" fmla="*/ 2147483646 h 24"/>
                <a:gd name="T8" fmla="*/ 2147483646 w 30"/>
                <a:gd name="T9" fmla="*/ 2147483646 h 24"/>
                <a:gd name="T10" fmla="*/ 2147483646 w 30"/>
                <a:gd name="T11" fmla="*/ 2147483646 h 24"/>
                <a:gd name="T12" fmla="*/ 2147483646 w 30"/>
                <a:gd name="T13" fmla="*/ 2147483646 h 24"/>
                <a:gd name="T14" fmla="*/ 2147483646 w 30"/>
                <a:gd name="T15" fmla="*/ 2147483646 h 24"/>
                <a:gd name="T16" fmla="*/ 0 60000 65536"/>
                <a:gd name="T17" fmla="*/ 0 60000 65536"/>
                <a:gd name="T18" fmla="*/ 0 60000 65536"/>
                <a:gd name="T19" fmla="*/ 0 60000 65536"/>
                <a:gd name="T20" fmla="*/ 0 60000 65536"/>
                <a:gd name="T21" fmla="*/ 0 60000 65536"/>
                <a:gd name="T22" fmla="*/ 0 60000 65536"/>
                <a:gd name="T23" fmla="*/ 0 60000 65536"/>
                <a:gd name="T24" fmla="*/ 0 w 30"/>
                <a:gd name="T25" fmla="*/ 0 h 24"/>
                <a:gd name="T26" fmla="*/ 30 w 30"/>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 h="24">
                  <a:moveTo>
                    <a:pt x="26" y="24"/>
                  </a:moveTo>
                  <a:cubicBezTo>
                    <a:pt x="25" y="24"/>
                    <a:pt x="25" y="24"/>
                    <a:pt x="24" y="23"/>
                  </a:cubicBezTo>
                  <a:cubicBezTo>
                    <a:pt x="2" y="6"/>
                    <a:pt x="2" y="6"/>
                    <a:pt x="2" y="6"/>
                  </a:cubicBezTo>
                  <a:cubicBezTo>
                    <a:pt x="0" y="5"/>
                    <a:pt x="0" y="3"/>
                    <a:pt x="1" y="2"/>
                  </a:cubicBezTo>
                  <a:cubicBezTo>
                    <a:pt x="2" y="0"/>
                    <a:pt x="4" y="0"/>
                    <a:pt x="6" y="1"/>
                  </a:cubicBezTo>
                  <a:cubicBezTo>
                    <a:pt x="28" y="18"/>
                    <a:pt x="28" y="18"/>
                    <a:pt x="28" y="18"/>
                  </a:cubicBezTo>
                  <a:cubicBezTo>
                    <a:pt x="30" y="19"/>
                    <a:pt x="30" y="21"/>
                    <a:pt x="29" y="23"/>
                  </a:cubicBezTo>
                  <a:cubicBezTo>
                    <a:pt x="28" y="24"/>
                    <a:pt x="27" y="24"/>
                    <a:pt x="26" y="24"/>
                  </a:cubicBezTo>
                  <a:close/>
                </a:path>
              </a:pathLst>
            </a:custGeom>
            <a:solidFill>
              <a:srgbClr val="27272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42" name="Freeform 3850"/>
            <p:cNvSpPr>
              <a:spLocks noEditPoints="1" noChangeArrowheads="1"/>
            </p:cNvSpPr>
            <p:nvPr/>
          </p:nvSpPr>
          <p:spPr bwMode="auto">
            <a:xfrm>
              <a:off x="236538" y="157163"/>
              <a:ext cx="104775" cy="109538"/>
            </a:xfrm>
            <a:custGeom>
              <a:avLst/>
              <a:gdLst>
                <a:gd name="T0" fmla="*/ 2147483646 w 28"/>
                <a:gd name="T1" fmla="*/ 2147483646 h 29"/>
                <a:gd name="T2" fmla="*/ 0 w 28"/>
                <a:gd name="T3" fmla="*/ 2147483646 h 29"/>
                <a:gd name="T4" fmla="*/ 2147483646 w 28"/>
                <a:gd name="T5" fmla="*/ 0 h 29"/>
                <a:gd name="T6" fmla="*/ 2147483646 w 28"/>
                <a:gd name="T7" fmla="*/ 2147483646 h 29"/>
                <a:gd name="T8" fmla="*/ 2147483646 w 28"/>
                <a:gd name="T9" fmla="*/ 2147483646 h 29"/>
                <a:gd name="T10" fmla="*/ 2147483646 w 28"/>
                <a:gd name="T11" fmla="*/ 2147483646 h 29"/>
                <a:gd name="T12" fmla="*/ 2147483646 w 28"/>
                <a:gd name="T13" fmla="*/ 2147483646 h 29"/>
                <a:gd name="T14" fmla="*/ 2147483646 w 28"/>
                <a:gd name="T15" fmla="*/ 2147483646 h 29"/>
                <a:gd name="T16" fmla="*/ 2147483646 w 28"/>
                <a:gd name="T17" fmla="*/ 2147483646 h 29"/>
                <a:gd name="T18" fmla="*/ 2147483646 w 28"/>
                <a:gd name="T19" fmla="*/ 2147483646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29"/>
                <a:gd name="T32" fmla="*/ 28 w 28"/>
                <a:gd name="T33" fmla="*/ 29 h 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29">
                  <a:moveTo>
                    <a:pt x="14" y="29"/>
                  </a:moveTo>
                  <a:cubicBezTo>
                    <a:pt x="6" y="29"/>
                    <a:pt x="0" y="22"/>
                    <a:pt x="0" y="14"/>
                  </a:cubicBezTo>
                  <a:cubicBezTo>
                    <a:pt x="0" y="6"/>
                    <a:pt x="6" y="0"/>
                    <a:pt x="14" y="0"/>
                  </a:cubicBezTo>
                  <a:cubicBezTo>
                    <a:pt x="22" y="0"/>
                    <a:pt x="28" y="6"/>
                    <a:pt x="28" y="14"/>
                  </a:cubicBezTo>
                  <a:cubicBezTo>
                    <a:pt x="28" y="22"/>
                    <a:pt x="22" y="29"/>
                    <a:pt x="14" y="29"/>
                  </a:cubicBezTo>
                  <a:close/>
                  <a:moveTo>
                    <a:pt x="14" y="7"/>
                  </a:moveTo>
                  <a:cubicBezTo>
                    <a:pt x="10" y="7"/>
                    <a:pt x="6" y="10"/>
                    <a:pt x="6" y="14"/>
                  </a:cubicBezTo>
                  <a:cubicBezTo>
                    <a:pt x="6" y="18"/>
                    <a:pt x="10" y="22"/>
                    <a:pt x="14" y="22"/>
                  </a:cubicBezTo>
                  <a:cubicBezTo>
                    <a:pt x="18" y="22"/>
                    <a:pt x="22" y="18"/>
                    <a:pt x="22" y="14"/>
                  </a:cubicBezTo>
                  <a:cubicBezTo>
                    <a:pt x="22" y="10"/>
                    <a:pt x="18" y="7"/>
                    <a:pt x="14" y="7"/>
                  </a:cubicBezTo>
                  <a:close/>
                </a:path>
              </a:pathLst>
            </a:custGeom>
            <a:solidFill>
              <a:srgbClr val="27272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grpSp>
      <p:sp>
        <p:nvSpPr>
          <p:cNvPr id="43" name="文本框 1"/>
          <p:cNvSpPr txBox="1">
            <a:spLocks noChangeArrowheads="1"/>
          </p:cNvSpPr>
          <p:nvPr/>
        </p:nvSpPr>
        <p:spPr bwMode="auto">
          <a:xfrm>
            <a:off x="1032103" y="4218156"/>
            <a:ext cx="26856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spcBef>
                <a:spcPct val="0"/>
              </a:spcBef>
              <a:buFontTx/>
              <a:buNone/>
            </a:pPr>
            <a:r>
              <a:rPr lang="zh-CN" altLang="en-US" sz="2400" b="1" dirty="0" smtClean="0">
                <a:solidFill>
                  <a:srgbClr val="157E9F"/>
                </a:solidFill>
                <a:latin typeface="方正清刻本悦宋简体" panose="02000000000000000000" pitchFamily="2" charset="-122"/>
                <a:ea typeface="方正清刻本悦宋简体" panose="02000000000000000000" pitchFamily="2" charset="-122"/>
              </a:rPr>
              <a:t>实践验证</a:t>
            </a:r>
            <a:r>
              <a:rPr lang="en-US" altLang="zh-CN" sz="2400" b="1" dirty="0" smtClean="0">
                <a:solidFill>
                  <a:srgbClr val="157E9F"/>
                </a:solidFill>
                <a:latin typeface="方正清刻本悦宋简体" panose="02000000000000000000" pitchFamily="2" charset="-122"/>
                <a:ea typeface="方正清刻本悦宋简体" panose="02000000000000000000" pitchFamily="2" charset="-122"/>
              </a:rPr>
              <a:t>1</a:t>
            </a:r>
            <a:endParaRPr lang="zh-CN" altLang="en-US" sz="2400" b="1"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44" name="文本框 47"/>
          <p:cNvSpPr txBox="1">
            <a:spLocks noChangeArrowheads="1"/>
          </p:cNvSpPr>
          <p:nvPr/>
        </p:nvSpPr>
        <p:spPr bwMode="auto">
          <a:xfrm>
            <a:off x="1032103" y="4758486"/>
            <a:ext cx="303678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spcBef>
                <a:spcPct val="0"/>
              </a:spcBef>
              <a:buFontTx/>
              <a:buNone/>
            </a:pPr>
            <a:r>
              <a:rPr lang="zh-CN" altLang="en-US" sz="1600" dirty="0">
                <a:solidFill>
                  <a:schemeClr val="tx1">
                    <a:lumMod val="75000"/>
                    <a:lumOff val="25000"/>
                  </a:schemeClr>
                </a:solidFill>
                <a:latin typeface="微软雅黑" pitchFamily="34" charset="-122"/>
                <a:ea typeface="微软雅黑" pitchFamily="34" charset="-122"/>
              </a:rPr>
              <a:t>请在此处添加文本请在此处添加文本请在此处添加文本</a:t>
            </a:r>
          </a:p>
          <a:p>
            <a:pPr>
              <a:spcBef>
                <a:spcPct val="0"/>
              </a:spcBef>
              <a:buFontTx/>
              <a:buNone/>
            </a:pPr>
            <a:r>
              <a:rPr lang="zh-CN" altLang="en-US" sz="1600" dirty="0">
                <a:solidFill>
                  <a:schemeClr val="tx1">
                    <a:lumMod val="75000"/>
                    <a:lumOff val="25000"/>
                  </a:schemeClr>
                </a:solidFill>
                <a:latin typeface="微软雅黑" pitchFamily="34" charset="-122"/>
                <a:ea typeface="微软雅黑" pitchFamily="34" charset="-122"/>
              </a:rPr>
              <a:t>请在此处添加文本</a:t>
            </a:r>
          </a:p>
          <a:p>
            <a:pPr>
              <a:spcBef>
                <a:spcPct val="0"/>
              </a:spcBef>
              <a:buFontTx/>
              <a:buNone/>
            </a:pPr>
            <a:endParaRPr lang="zh-CN" altLang="en-US" sz="1600" dirty="0">
              <a:solidFill>
                <a:schemeClr val="tx1">
                  <a:lumMod val="75000"/>
                  <a:lumOff val="25000"/>
                </a:schemeClr>
              </a:solidFill>
              <a:latin typeface="微软雅黑" pitchFamily="34" charset="-122"/>
              <a:ea typeface="微软雅黑" pitchFamily="34" charset="-122"/>
            </a:endParaRPr>
          </a:p>
        </p:txBody>
      </p:sp>
      <p:sp>
        <p:nvSpPr>
          <p:cNvPr id="46" name="文本框 49"/>
          <p:cNvSpPr txBox="1">
            <a:spLocks noChangeArrowheads="1"/>
          </p:cNvSpPr>
          <p:nvPr/>
        </p:nvSpPr>
        <p:spPr bwMode="auto">
          <a:xfrm>
            <a:off x="4399470" y="4728846"/>
            <a:ext cx="303678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spcBef>
                <a:spcPct val="0"/>
              </a:spcBef>
              <a:buFontTx/>
              <a:buNone/>
            </a:pPr>
            <a:r>
              <a:rPr lang="zh-CN" altLang="en-US" sz="1600">
                <a:solidFill>
                  <a:schemeClr val="tx1">
                    <a:lumMod val="75000"/>
                    <a:lumOff val="25000"/>
                  </a:schemeClr>
                </a:solidFill>
                <a:latin typeface="微软雅黑" pitchFamily="34" charset="-122"/>
                <a:ea typeface="微软雅黑" pitchFamily="34" charset="-122"/>
              </a:rPr>
              <a:t>请在此处添加文本请在此处添加文本请在此处添加文本</a:t>
            </a:r>
          </a:p>
          <a:p>
            <a:pPr>
              <a:spcBef>
                <a:spcPct val="0"/>
              </a:spcBef>
              <a:buFontTx/>
              <a:buNone/>
            </a:pPr>
            <a:r>
              <a:rPr lang="zh-CN" altLang="en-US" sz="1600">
                <a:solidFill>
                  <a:schemeClr val="tx1">
                    <a:lumMod val="75000"/>
                    <a:lumOff val="25000"/>
                  </a:schemeClr>
                </a:solidFill>
                <a:latin typeface="微软雅黑" pitchFamily="34" charset="-122"/>
                <a:ea typeface="微软雅黑" pitchFamily="34" charset="-122"/>
              </a:rPr>
              <a:t>请在此处添加文本</a:t>
            </a:r>
          </a:p>
          <a:p>
            <a:pPr>
              <a:spcBef>
                <a:spcPct val="0"/>
              </a:spcBef>
              <a:buFontTx/>
              <a:buNone/>
            </a:pPr>
            <a:endParaRPr lang="zh-CN" altLang="en-US" sz="1600">
              <a:solidFill>
                <a:schemeClr val="tx1">
                  <a:lumMod val="75000"/>
                  <a:lumOff val="25000"/>
                </a:schemeClr>
              </a:solidFill>
              <a:latin typeface="微软雅黑" pitchFamily="34" charset="-122"/>
              <a:ea typeface="微软雅黑" pitchFamily="34" charset="-122"/>
            </a:endParaRPr>
          </a:p>
        </p:txBody>
      </p:sp>
      <p:sp>
        <p:nvSpPr>
          <p:cNvPr id="48" name="文本框 51"/>
          <p:cNvSpPr txBox="1">
            <a:spLocks noChangeArrowheads="1"/>
          </p:cNvSpPr>
          <p:nvPr/>
        </p:nvSpPr>
        <p:spPr bwMode="auto">
          <a:xfrm>
            <a:off x="7782796" y="4728846"/>
            <a:ext cx="303678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spcBef>
                <a:spcPct val="0"/>
              </a:spcBef>
              <a:buFontTx/>
              <a:buNone/>
            </a:pPr>
            <a:r>
              <a:rPr lang="zh-CN" altLang="en-US" sz="1600" dirty="0">
                <a:solidFill>
                  <a:schemeClr val="tx1">
                    <a:lumMod val="75000"/>
                    <a:lumOff val="25000"/>
                  </a:schemeClr>
                </a:solidFill>
                <a:latin typeface="微软雅黑" pitchFamily="34" charset="-122"/>
                <a:ea typeface="微软雅黑" pitchFamily="34" charset="-122"/>
              </a:rPr>
              <a:t>请在此处添加文本请在此处添加文本请在此处添加文本</a:t>
            </a:r>
          </a:p>
          <a:p>
            <a:pPr>
              <a:spcBef>
                <a:spcPct val="0"/>
              </a:spcBef>
              <a:buFontTx/>
              <a:buNone/>
            </a:pPr>
            <a:r>
              <a:rPr lang="zh-CN" altLang="en-US" sz="1600" dirty="0">
                <a:solidFill>
                  <a:schemeClr val="tx1">
                    <a:lumMod val="75000"/>
                    <a:lumOff val="25000"/>
                  </a:schemeClr>
                </a:solidFill>
                <a:latin typeface="微软雅黑" pitchFamily="34" charset="-122"/>
                <a:ea typeface="微软雅黑" pitchFamily="34" charset="-122"/>
              </a:rPr>
              <a:t>请在此处添加文本</a:t>
            </a:r>
          </a:p>
          <a:p>
            <a:pPr>
              <a:spcBef>
                <a:spcPct val="0"/>
              </a:spcBef>
              <a:buFontTx/>
              <a:buNone/>
            </a:pPr>
            <a:endParaRPr lang="zh-CN" altLang="en-US" sz="1600" dirty="0">
              <a:solidFill>
                <a:schemeClr val="tx1">
                  <a:lumMod val="75000"/>
                  <a:lumOff val="25000"/>
                </a:schemeClr>
              </a:solidFill>
              <a:latin typeface="微软雅黑" pitchFamily="34" charset="-122"/>
              <a:ea typeface="微软雅黑" pitchFamily="34" charset="-122"/>
            </a:endParaRPr>
          </a:p>
        </p:txBody>
      </p:sp>
      <p:sp>
        <p:nvSpPr>
          <p:cNvPr id="50" name="文本框 1"/>
          <p:cNvSpPr txBox="1">
            <a:spLocks noChangeArrowheads="1"/>
          </p:cNvSpPr>
          <p:nvPr/>
        </p:nvSpPr>
        <p:spPr bwMode="auto">
          <a:xfrm>
            <a:off x="4331074" y="4223683"/>
            <a:ext cx="26856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spcBef>
                <a:spcPct val="0"/>
              </a:spcBef>
              <a:buFontTx/>
              <a:buNone/>
            </a:pPr>
            <a:r>
              <a:rPr lang="zh-CN" altLang="en-US" sz="2400" b="1" dirty="0" smtClean="0">
                <a:solidFill>
                  <a:srgbClr val="157E9F"/>
                </a:solidFill>
                <a:latin typeface="方正清刻本悦宋简体" panose="02000000000000000000" pitchFamily="2" charset="-122"/>
                <a:ea typeface="方正清刻本悦宋简体" panose="02000000000000000000" pitchFamily="2" charset="-122"/>
              </a:rPr>
              <a:t>实践验证</a:t>
            </a:r>
            <a:r>
              <a:rPr lang="en-US" altLang="zh-CN" sz="2400" b="1" dirty="0">
                <a:solidFill>
                  <a:srgbClr val="157E9F"/>
                </a:solidFill>
                <a:latin typeface="方正清刻本悦宋简体" panose="02000000000000000000" pitchFamily="2" charset="-122"/>
                <a:ea typeface="方正清刻本悦宋简体" panose="02000000000000000000" pitchFamily="2" charset="-122"/>
              </a:rPr>
              <a:t>2</a:t>
            </a:r>
            <a:endParaRPr lang="zh-CN" altLang="en-US" sz="2400" b="1"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51" name="文本框 1"/>
          <p:cNvSpPr txBox="1">
            <a:spLocks noChangeArrowheads="1"/>
          </p:cNvSpPr>
          <p:nvPr/>
        </p:nvSpPr>
        <p:spPr bwMode="auto">
          <a:xfrm>
            <a:off x="7782796" y="4199916"/>
            <a:ext cx="26856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spcBef>
                <a:spcPct val="0"/>
              </a:spcBef>
              <a:buFontTx/>
              <a:buNone/>
            </a:pPr>
            <a:r>
              <a:rPr lang="zh-CN" altLang="en-US" sz="2400" b="1" dirty="0" smtClean="0">
                <a:solidFill>
                  <a:srgbClr val="157E9F"/>
                </a:solidFill>
                <a:latin typeface="方正清刻本悦宋简体" panose="02000000000000000000" pitchFamily="2" charset="-122"/>
                <a:ea typeface="方正清刻本悦宋简体" panose="02000000000000000000" pitchFamily="2" charset="-122"/>
              </a:rPr>
              <a:t>实践验证</a:t>
            </a:r>
            <a:r>
              <a:rPr lang="en-US" altLang="zh-CN" sz="2400" b="1" dirty="0" smtClean="0">
                <a:solidFill>
                  <a:srgbClr val="157E9F"/>
                </a:solidFill>
                <a:latin typeface="方正清刻本悦宋简体" panose="02000000000000000000" pitchFamily="2" charset="-122"/>
                <a:ea typeface="方正清刻本悦宋简体" panose="02000000000000000000" pitchFamily="2" charset="-122"/>
              </a:rPr>
              <a:t>3</a:t>
            </a:r>
            <a:endParaRPr lang="zh-CN" altLang="en-US" sz="2400" b="1" dirty="0">
              <a:solidFill>
                <a:srgbClr val="157E9F"/>
              </a:solidFill>
              <a:latin typeface="方正清刻本悦宋简体" panose="02000000000000000000" pitchFamily="2" charset="-122"/>
              <a:ea typeface="方正清刻本悦宋简体" panose="020000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89" name="矩形 1788"/>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90" name="圆角矩形 1789"/>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1791" name="矩形 1790"/>
          <p:cNvSpPr/>
          <p:nvPr/>
        </p:nvSpPr>
        <p:spPr>
          <a:xfrm>
            <a:off x="3528885" y="310334"/>
            <a:ext cx="2254200" cy="369328"/>
          </a:xfrm>
          <a:prstGeom prst="rect">
            <a:avLst/>
          </a:prstGeom>
        </p:spPr>
        <p:txBody>
          <a:bodyPr wrap="none" lIns="91436" tIns="45718" rIns="91436" bIns="45718">
            <a:spAutoFit/>
          </a:bodyPr>
          <a:lstStyle/>
          <a:p>
            <a:pPr algn="ctr"/>
            <a:r>
              <a:rPr lang="en-US" altLang="zh-CN" dirty="0" smtClean="0">
                <a:solidFill>
                  <a:schemeClr val="bg1"/>
                </a:solidFill>
                <a:latin typeface="微软雅黑" pitchFamily="34" charset="-122"/>
                <a:ea typeface="微软雅黑" pitchFamily="34" charset="-122"/>
              </a:rPr>
              <a:t>RESEARCH RESULT</a:t>
            </a:r>
            <a:endParaRPr lang="en-US" altLang="zh-CN" dirty="0">
              <a:solidFill>
                <a:schemeClr val="bg1"/>
              </a:solidFill>
              <a:latin typeface="微软雅黑" pitchFamily="34" charset="-122"/>
              <a:ea typeface="微软雅黑" pitchFamily="34" charset="-122"/>
            </a:endParaRPr>
          </a:p>
        </p:txBody>
      </p:sp>
      <p:sp>
        <p:nvSpPr>
          <p:cNvPr id="1792" name="圆角矩形 1791"/>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3"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1794" name="矩形 1793"/>
          <p:cNvSpPr/>
          <p:nvPr/>
        </p:nvSpPr>
        <p:spPr>
          <a:xfrm>
            <a:off x="633077" y="125666"/>
            <a:ext cx="2428870" cy="738664"/>
          </a:xfrm>
          <a:prstGeom prst="rect">
            <a:avLst/>
          </a:prstGeom>
        </p:spPr>
        <p:txBody>
          <a:bodyPr wrap="none">
            <a:spAutoFit/>
          </a:bodyPr>
          <a:lstStyle/>
          <a:p>
            <a:pPr>
              <a:lnSpc>
                <a:spcPct val="150000"/>
              </a:lnSpc>
            </a:pPr>
            <a:r>
              <a:rPr lang="en-US" altLang="zh-CN" sz="2800" dirty="0" smtClean="0">
                <a:solidFill>
                  <a:srgbClr val="157E9F"/>
                </a:solidFill>
                <a:latin typeface="方正清刻本悦宋简体" panose="02000000000000000000" pitchFamily="2" charset="-122"/>
                <a:ea typeface="方正清刻本悦宋简体" panose="02000000000000000000" pitchFamily="2" charset="-122"/>
              </a:rPr>
              <a:t> </a:t>
            </a:r>
            <a:r>
              <a:rPr lang="zh-CN" altLang="en-US" sz="2800" dirty="0" smtClean="0">
                <a:solidFill>
                  <a:srgbClr val="157E9F"/>
                </a:solidFill>
                <a:latin typeface="方正清刻本悦宋简体" panose="02000000000000000000" pitchFamily="2" charset="-122"/>
                <a:ea typeface="方正清刻本悦宋简体" panose="02000000000000000000" pitchFamily="2" charset="-122"/>
              </a:rPr>
              <a:t>整体过程总结</a:t>
            </a:r>
            <a:endParaRPr lang="en-US" altLang="zh-CN" sz="2800"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45" name="L 形 44"/>
          <p:cNvSpPr/>
          <p:nvPr/>
        </p:nvSpPr>
        <p:spPr>
          <a:xfrm rot="2686645">
            <a:off x="4605409" y="2412321"/>
            <a:ext cx="1430064" cy="1443667"/>
          </a:xfrm>
          <a:prstGeom prst="corner">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a:p>
        </p:txBody>
      </p:sp>
      <p:sp>
        <p:nvSpPr>
          <p:cNvPr id="47" name="L 形 46"/>
          <p:cNvSpPr/>
          <p:nvPr/>
        </p:nvSpPr>
        <p:spPr>
          <a:xfrm rot="8086645">
            <a:off x="5819106" y="2416548"/>
            <a:ext cx="1420689" cy="1392304"/>
          </a:xfrm>
          <a:prstGeom prst="corner">
            <a:avLst/>
          </a:prstGeom>
          <a:solidFill>
            <a:srgbClr val="157E9F">
              <a:alpha val="6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a:p>
        </p:txBody>
      </p:sp>
      <p:sp>
        <p:nvSpPr>
          <p:cNvPr id="49" name="L 形 48"/>
          <p:cNvSpPr/>
          <p:nvPr/>
        </p:nvSpPr>
        <p:spPr>
          <a:xfrm rot="13486645">
            <a:off x="5830864" y="3610563"/>
            <a:ext cx="1428819" cy="1428819"/>
          </a:xfrm>
          <a:prstGeom prst="corner">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a:p>
        </p:txBody>
      </p:sp>
      <p:sp>
        <p:nvSpPr>
          <p:cNvPr id="52" name="L 形 51"/>
          <p:cNvSpPr/>
          <p:nvPr/>
        </p:nvSpPr>
        <p:spPr>
          <a:xfrm rot="18886645">
            <a:off x="4630661" y="3640515"/>
            <a:ext cx="1428819" cy="1428819"/>
          </a:xfrm>
          <a:prstGeom prst="corner">
            <a:avLst/>
          </a:prstGeom>
          <a:solidFill>
            <a:srgbClr val="157E9F">
              <a:alpha val="6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a:p>
        </p:txBody>
      </p:sp>
      <p:sp>
        <p:nvSpPr>
          <p:cNvPr id="53" name="文本框 52"/>
          <p:cNvSpPr txBox="1"/>
          <p:nvPr/>
        </p:nvSpPr>
        <p:spPr>
          <a:xfrm>
            <a:off x="4632667" y="2471944"/>
            <a:ext cx="540648" cy="1172629"/>
          </a:xfrm>
          <a:prstGeom prst="rect">
            <a:avLst/>
          </a:prstGeom>
          <a:noFill/>
        </p:spPr>
        <p:txBody>
          <a:bodyPr wrap="square" lIns="91436" tIns="45718" rIns="91436" bIns="45718" rtlCol="0">
            <a:spAutoFit/>
          </a:bodyPr>
          <a:lstStyle/>
          <a:p>
            <a:pPr>
              <a:lnSpc>
                <a:spcPct val="130000"/>
              </a:lnSpc>
            </a:pPr>
            <a:r>
              <a:rPr lang="en-US" altLang="zh-CN" sz="5500" dirty="0">
                <a:solidFill>
                  <a:schemeClr val="bg1"/>
                </a:solidFill>
                <a:latin typeface="Eras Light ITC" panose="020B0402030504020804" pitchFamily="34" charset="0"/>
              </a:rPr>
              <a:t>S</a:t>
            </a:r>
            <a:endParaRPr lang="zh-CN" altLang="en-US" sz="5500" dirty="0">
              <a:solidFill>
                <a:schemeClr val="bg1"/>
              </a:solidFill>
              <a:latin typeface="Eras Light ITC" panose="020B0402030504020804" pitchFamily="34" charset="0"/>
            </a:endParaRPr>
          </a:p>
        </p:txBody>
      </p:sp>
      <p:sp>
        <p:nvSpPr>
          <p:cNvPr id="54" name="文本框 53"/>
          <p:cNvSpPr txBox="1"/>
          <p:nvPr/>
        </p:nvSpPr>
        <p:spPr>
          <a:xfrm>
            <a:off x="6133493" y="1960488"/>
            <a:ext cx="540648" cy="1172629"/>
          </a:xfrm>
          <a:prstGeom prst="rect">
            <a:avLst/>
          </a:prstGeom>
          <a:noFill/>
        </p:spPr>
        <p:txBody>
          <a:bodyPr wrap="square" lIns="91436" tIns="45718" rIns="91436" bIns="45718" rtlCol="0">
            <a:spAutoFit/>
          </a:bodyPr>
          <a:lstStyle/>
          <a:p>
            <a:pPr>
              <a:lnSpc>
                <a:spcPct val="130000"/>
              </a:lnSpc>
            </a:pPr>
            <a:r>
              <a:rPr lang="en-US" altLang="zh-CN" sz="5500" dirty="0">
                <a:solidFill>
                  <a:schemeClr val="bg1"/>
                </a:solidFill>
                <a:latin typeface="Eras Light ITC" panose="020B0402030504020804" pitchFamily="34" charset="0"/>
              </a:rPr>
              <a:t>w</a:t>
            </a:r>
            <a:endParaRPr lang="zh-CN" altLang="en-US" sz="5500" dirty="0">
              <a:solidFill>
                <a:schemeClr val="bg1"/>
              </a:solidFill>
              <a:latin typeface="Eras Light ITC" panose="020B0402030504020804" pitchFamily="34" charset="0"/>
            </a:endParaRPr>
          </a:p>
        </p:txBody>
      </p:sp>
      <p:sp>
        <p:nvSpPr>
          <p:cNvPr id="55" name="文本框 54"/>
          <p:cNvSpPr txBox="1"/>
          <p:nvPr/>
        </p:nvSpPr>
        <p:spPr>
          <a:xfrm>
            <a:off x="6683607" y="3692716"/>
            <a:ext cx="540648" cy="1172629"/>
          </a:xfrm>
          <a:prstGeom prst="rect">
            <a:avLst/>
          </a:prstGeom>
          <a:noFill/>
        </p:spPr>
        <p:txBody>
          <a:bodyPr wrap="square" lIns="91436" tIns="45718" rIns="91436" bIns="45718" rtlCol="0">
            <a:spAutoFit/>
          </a:bodyPr>
          <a:lstStyle/>
          <a:p>
            <a:pPr>
              <a:lnSpc>
                <a:spcPct val="130000"/>
              </a:lnSpc>
            </a:pPr>
            <a:r>
              <a:rPr lang="en-US" altLang="zh-CN" sz="5500" dirty="0">
                <a:solidFill>
                  <a:schemeClr val="bg1"/>
                </a:solidFill>
                <a:latin typeface="Eras Light ITC" panose="020B0402030504020804" pitchFamily="34" charset="0"/>
              </a:rPr>
              <a:t>T</a:t>
            </a:r>
            <a:endParaRPr lang="zh-CN" altLang="en-US" sz="5500" dirty="0">
              <a:solidFill>
                <a:schemeClr val="bg1"/>
              </a:solidFill>
              <a:latin typeface="Eras Light ITC" panose="020B0402030504020804" pitchFamily="34" charset="0"/>
            </a:endParaRPr>
          </a:p>
        </p:txBody>
      </p:sp>
      <p:sp>
        <p:nvSpPr>
          <p:cNvPr id="56" name="文本框 55"/>
          <p:cNvSpPr txBox="1"/>
          <p:nvPr/>
        </p:nvSpPr>
        <p:spPr>
          <a:xfrm>
            <a:off x="5033407" y="4096144"/>
            <a:ext cx="540648" cy="1172629"/>
          </a:xfrm>
          <a:prstGeom prst="rect">
            <a:avLst/>
          </a:prstGeom>
          <a:noFill/>
        </p:spPr>
        <p:txBody>
          <a:bodyPr wrap="square" lIns="91436" tIns="45718" rIns="91436" bIns="45718" rtlCol="0">
            <a:spAutoFit/>
          </a:bodyPr>
          <a:lstStyle/>
          <a:p>
            <a:pPr>
              <a:lnSpc>
                <a:spcPct val="130000"/>
              </a:lnSpc>
            </a:pPr>
            <a:r>
              <a:rPr lang="en-US" altLang="zh-CN" sz="5500" dirty="0">
                <a:solidFill>
                  <a:schemeClr val="bg1"/>
                </a:solidFill>
                <a:latin typeface="Eras Light ITC" panose="020B0402030504020804" pitchFamily="34" charset="0"/>
              </a:rPr>
              <a:t>o</a:t>
            </a:r>
            <a:endParaRPr lang="zh-CN" altLang="en-US" sz="5500" dirty="0">
              <a:solidFill>
                <a:schemeClr val="bg1"/>
              </a:solidFill>
              <a:latin typeface="Eras Light ITC" panose="020B0402030504020804" pitchFamily="34" charset="0"/>
            </a:endParaRPr>
          </a:p>
        </p:txBody>
      </p:sp>
      <p:sp>
        <p:nvSpPr>
          <p:cNvPr id="57" name="圆角矩形 56"/>
          <p:cNvSpPr/>
          <p:nvPr/>
        </p:nvSpPr>
        <p:spPr>
          <a:xfrm rot="10800000" flipV="1">
            <a:off x="3395960" y="2180807"/>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sp>
        <p:nvSpPr>
          <p:cNvPr id="58" name="文本框 57"/>
          <p:cNvSpPr txBox="1"/>
          <p:nvPr/>
        </p:nvSpPr>
        <p:spPr>
          <a:xfrm>
            <a:off x="1600762" y="2030490"/>
            <a:ext cx="1632174" cy="492440"/>
          </a:xfrm>
          <a:prstGeom prst="rect">
            <a:avLst/>
          </a:prstGeom>
          <a:noFill/>
        </p:spPr>
        <p:txBody>
          <a:bodyPr wrap="none" lIns="91438" tIns="45719" rIns="91438" bIns="45719" rtlCol="0">
            <a:spAutoFit/>
          </a:bodyPr>
          <a:lstStyle/>
          <a:p>
            <a:pPr>
              <a:lnSpc>
                <a:spcPct val="130000"/>
              </a:lnSpc>
            </a:pPr>
            <a:r>
              <a:rPr lang="zh-CN" altLang="en-US" sz="2000" dirty="0" smtClean="0">
                <a:solidFill>
                  <a:srgbClr val="157E9F"/>
                </a:solidFill>
                <a:latin typeface="方正清刻本悦宋简体" panose="02000000000000000000" pitchFamily="2" charset="-122"/>
                <a:ea typeface="方正清刻本悦宋简体" panose="02000000000000000000" pitchFamily="2" charset="-122"/>
              </a:rPr>
              <a:t>优势 </a:t>
            </a:r>
            <a:r>
              <a:rPr lang="en-US" altLang="zh-CN" sz="2000" dirty="0" smtClean="0">
                <a:solidFill>
                  <a:srgbClr val="157E9F"/>
                </a:solidFill>
                <a:latin typeface="方正清刻本悦宋简体" panose="02000000000000000000" pitchFamily="2" charset="-122"/>
                <a:ea typeface="方正清刻本悦宋简体" panose="02000000000000000000" pitchFamily="2" charset="-122"/>
                <a:cs typeface="Segoe UI Semilight" panose="020B0402040204020203" pitchFamily="34" charset="0"/>
              </a:rPr>
              <a:t>Strengths</a:t>
            </a:r>
            <a:endParaRPr lang="zh-CN" altLang="en-US" sz="2000" dirty="0">
              <a:solidFill>
                <a:srgbClr val="157E9F"/>
              </a:solidFill>
              <a:latin typeface="方正清刻本悦宋简体" panose="02000000000000000000" pitchFamily="2" charset="-122"/>
              <a:ea typeface="方正清刻本悦宋简体" panose="02000000000000000000" pitchFamily="2" charset="-122"/>
              <a:cs typeface="Segoe UI Semilight" panose="020B0402040204020203" pitchFamily="34" charset="0"/>
            </a:endParaRPr>
          </a:p>
        </p:txBody>
      </p:sp>
      <p:cxnSp>
        <p:nvCxnSpPr>
          <p:cNvPr id="59" name="直接连接符 58"/>
          <p:cNvCxnSpPr/>
          <p:nvPr/>
        </p:nvCxnSpPr>
        <p:spPr>
          <a:xfrm>
            <a:off x="919593" y="2456884"/>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835717" y="2534770"/>
            <a:ext cx="2397219" cy="1314207"/>
          </a:xfrm>
          <a:prstGeom prst="rect">
            <a:avLst/>
          </a:prstGeom>
        </p:spPr>
        <p:txBody>
          <a:bodyPr wrap="square" lIns="91438" tIns="45719" rIns="91438" bIns="45719">
            <a:spAutoFit/>
          </a:bodyPr>
          <a:lstStyle/>
          <a:p>
            <a:pPr>
              <a:lnSpc>
                <a:spcPct val="130000"/>
              </a:lnSpc>
            </a:pPr>
            <a:r>
              <a:rPr lang="zh-CN" altLang="en-US" sz="1200" dirty="0">
                <a:solidFill>
                  <a:schemeClr val="bg2">
                    <a:lumMod val="50000"/>
                  </a:schemeClr>
                </a:solidFill>
                <a:latin typeface="微软雅黑" pitchFamily="34" charset="-122"/>
                <a:ea typeface="微软雅黑" pitchFamily="34" charset="-122"/>
              </a:rPr>
              <a:t>论文就是用来进行科学研究和描述科研成果的文章，简称之为论文。它既是探讨问题进行科学研究的一种手段，又是描述科研成果进行学术交流的一种工具。</a:t>
            </a:r>
            <a:endParaRPr lang="en-US" altLang="zh-CN" sz="1200" dirty="0">
              <a:solidFill>
                <a:schemeClr val="bg2">
                  <a:lumMod val="50000"/>
                </a:schemeClr>
              </a:solidFill>
              <a:latin typeface="微软雅黑" pitchFamily="34" charset="-122"/>
              <a:ea typeface="微软雅黑" pitchFamily="34" charset="-122"/>
            </a:endParaRPr>
          </a:p>
        </p:txBody>
      </p:sp>
      <p:sp>
        <p:nvSpPr>
          <p:cNvPr id="61" name="圆角矩形 60"/>
          <p:cNvSpPr/>
          <p:nvPr/>
        </p:nvSpPr>
        <p:spPr>
          <a:xfrm rot="10800000" flipV="1">
            <a:off x="8289986" y="219543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sp>
        <p:nvSpPr>
          <p:cNvPr id="62" name="文本框 61"/>
          <p:cNvSpPr txBox="1"/>
          <p:nvPr/>
        </p:nvSpPr>
        <p:spPr>
          <a:xfrm>
            <a:off x="8721116" y="2106784"/>
            <a:ext cx="1842167" cy="892550"/>
          </a:xfrm>
          <a:prstGeom prst="rect">
            <a:avLst/>
          </a:prstGeom>
          <a:noFill/>
        </p:spPr>
        <p:txBody>
          <a:bodyPr wrap="none" lIns="91438" tIns="45719" rIns="91438" bIns="45719" rtlCol="0">
            <a:spAutoFit/>
          </a:bodyPr>
          <a:lstStyle/>
          <a:p>
            <a:pPr>
              <a:lnSpc>
                <a:spcPct val="130000"/>
              </a:lnSpc>
            </a:pPr>
            <a:r>
              <a:rPr lang="zh-CN" altLang="en-US" sz="2000" dirty="0" smtClean="0">
                <a:solidFill>
                  <a:srgbClr val="157E9F"/>
                </a:solidFill>
                <a:latin typeface="方正清刻本悦宋简体" panose="02000000000000000000" pitchFamily="2" charset="-122"/>
                <a:ea typeface="方正清刻本悦宋简体" panose="02000000000000000000" pitchFamily="2" charset="-122"/>
              </a:rPr>
              <a:t>劣势 </a:t>
            </a:r>
            <a:r>
              <a:rPr lang="en-US" altLang="zh-CN" sz="2000" dirty="0">
                <a:solidFill>
                  <a:srgbClr val="157E9F"/>
                </a:solidFill>
                <a:latin typeface="方正清刻本悦宋简体" panose="02000000000000000000" pitchFamily="2" charset="-122"/>
                <a:ea typeface="方正清刻本悦宋简体" panose="02000000000000000000" pitchFamily="2" charset="-122"/>
                <a:cs typeface="Segoe UI Semilight" panose="020B0402040204020203" pitchFamily="34" charset="0"/>
              </a:rPr>
              <a:t>Weaknesses</a:t>
            </a:r>
            <a:endParaRPr lang="zh-CN" altLang="en-US" sz="2000" dirty="0">
              <a:solidFill>
                <a:srgbClr val="157E9F"/>
              </a:solidFill>
              <a:latin typeface="方正清刻本悦宋简体" panose="02000000000000000000" pitchFamily="2" charset="-122"/>
              <a:ea typeface="方正清刻本悦宋简体" panose="02000000000000000000" pitchFamily="2" charset="-122"/>
              <a:cs typeface="Segoe UI Semilight" panose="020B0402040204020203" pitchFamily="34" charset="0"/>
            </a:endParaRPr>
          </a:p>
          <a:p>
            <a:pPr>
              <a:lnSpc>
                <a:spcPct val="130000"/>
              </a:lnSpc>
            </a:pPr>
            <a:endParaRPr lang="zh-CN" altLang="en-US" sz="2000" dirty="0">
              <a:solidFill>
                <a:srgbClr val="157E9F"/>
              </a:solidFill>
              <a:latin typeface="方正清刻本悦宋简体" panose="02000000000000000000" pitchFamily="2" charset="-122"/>
              <a:ea typeface="方正清刻本悦宋简体" panose="02000000000000000000" pitchFamily="2" charset="-122"/>
              <a:cs typeface="Segoe UI Semilight" panose="020B0402040204020203" pitchFamily="34" charset="0"/>
            </a:endParaRPr>
          </a:p>
        </p:txBody>
      </p:sp>
      <p:cxnSp>
        <p:nvCxnSpPr>
          <p:cNvPr id="63" name="直接连接符 62"/>
          <p:cNvCxnSpPr/>
          <p:nvPr/>
        </p:nvCxnSpPr>
        <p:spPr>
          <a:xfrm>
            <a:off x="8802721" y="2518551"/>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8718845" y="2596438"/>
            <a:ext cx="2397219" cy="1314207"/>
          </a:xfrm>
          <a:prstGeom prst="rect">
            <a:avLst/>
          </a:prstGeom>
        </p:spPr>
        <p:txBody>
          <a:bodyPr wrap="square" lIns="91438" tIns="45719" rIns="91438" bIns="45719">
            <a:spAutoFit/>
          </a:bodyPr>
          <a:lstStyle/>
          <a:p>
            <a:pPr>
              <a:lnSpc>
                <a:spcPct val="130000"/>
              </a:lnSpc>
            </a:pPr>
            <a:r>
              <a:rPr lang="zh-CN" altLang="en-US" sz="1200" dirty="0">
                <a:solidFill>
                  <a:schemeClr val="bg2">
                    <a:lumMod val="50000"/>
                  </a:schemeClr>
                </a:solidFill>
                <a:latin typeface="微软雅黑" pitchFamily="34" charset="-122"/>
                <a:ea typeface="微软雅黑" pitchFamily="34" charset="-122"/>
              </a:rPr>
              <a:t>论文就是用来进行科学研究和描述科研成果的文章，简称之为论文。它既是探讨问题进行科学研究的一种手段，又是描述科研成果进行学术交流的一种工具。</a:t>
            </a:r>
            <a:endParaRPr lang="en-US" altLang="zh-CN" sz="1200" dirty="0">
              <a:solidFill>
                <a:schemeClr val="bg2">
                  <a:lumMod val="50000"/>
                </a:schemeClr>
              </a:solidFill>
              <a:latin typeface="微软雅黑" pitchFamily="34" charset="-122"/>
              <a:ea typeface="微软雅黑" pitchFamily="34" charset="-122"/>
            </a:endParaRPr>
          </a:p>
        </p:txBody>
      </p:sp>
      <p:sp>
        <p:nvSpPr>
          <p:cNvPr id="65" name="圆角矩形 64"/>
          <p:cNvSpPr/>
          <p:nvPr/>
        </p:nvSpPr>
        <p:spPr>
          <a:xfrm rot="10800000" flipV="1">
            <a:off x="3389691" y="4245523"/>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sp>
        <p:nvSpPr>
          <p:cNvPr id="66" name="文本框 65"/>
          <p:cNvSpPr txBox="1"/>
          <p:nvPr/>
        </p:nvSpPr>
        <p:spPr>
          <a:xfrm>
            <a:off x="1385318" y="4107140"/>
            <a:ext cx="1883845" cy="492440"/>
          </a:xfrm>
          <a:prstGeom prst="rect">
            <a:avLst/>
          </a:prstGeom>
          <a:noFill/>
        </p:spPr>
        <p:txBody>
          <a:bodyPr wrap="none" lIns="91438" tIns="45719" rIns="91438" bIns="45719" rtlCol="0">
            <a:spAutoFit/>
          </a:bodyPr>
          <a:lstStyle/>
          <a:p>
            <a:pPr>
              <a:lnSpc>
                <a:spcPct val="130000"/>
              </a:lnSpc>
            </a:pPr>
            <a:r>
              <a:rPr lang="zh-CN" altLang="en-US" sz="2000" dirty="0">
                <a:solidFill>
                  <a:srgbClr val="157E9F"/>
                </a:solidFill>
                <a:latin typeface="方正清刻本悦宋简体" panose="02000000000000000000" pitchFamily="2" charset="-122"/>
                <a:ea typeface="方正清刻本悦宋简体" panose="02000000000000000000" pitchFamily="2" charset="-122"/>
              </a:rPr>
              <a:t>机遇</a:t>
            </a:r>
            <a:r>
              <a:rPr lang="zh-CN" altLang="en-US" sz="2000" dirty="0" smtClean="0">
                <a:solidFill>
                  <a:srgbClr val="157E9F"/>
                </a:solidFill>
                <a:latin typeface="方正清刻本悦宋简体" panose="02000000000000000000" pitchFamily="2" charset="-122"/>
                <a:ea typeface="方正清刻本悦宋简体" panose="02000000000000000000" pitchFamily="2" charset="-122"/>
              </a:rPr>
              <a:t> </a:t>
            </a:r>
            <a:r>
              <a:rPr lang="en-US" altLang="zh-CN" sz="2000" dirty="0" smtClean="0">
                <a:solidFill>
                  <a:srgbClr val="157E9F"/>
                </a:solidFill>
                <a:latin typeface="方正清刻本悦宋简体" panose="02000000000000000000" pitchFamily="2" charset="-122"/>
                <a:ea typeface="方正清刻本悦宋简体" panose="02000000000000000000" pitchFamily="2" charset="-122"/>
                <a:cs typeface="Segoe UI Semilight" panose="020B0402040204020203" pitchFamily="34" charset="0"/>
              </a:rPr>
              <a:t>Opportunity</a:t>
            </a:r>
            <a:endParaRPr lang="zh-CN" altLang="en-US" sz="2000" dirty="0">
              <a:solidFill>
                <a:srgbClr val="157E9F"/>
              </a:solidFill>
              <a:latin typeface="方正清刻本悦宋简体" panose="02000000000000000000" pitchFamily="2" charset="-122"/>
              <a:ea typeface="方正清刻本悦宋简体" panose="02000000000000000000" pitchFamily="2" charset="-122"/>
              <a:cs typeface="Segoe UI Semilight" panose="020B0402040204020203" pitchFamily="34" charset="0"/>
            </a:endParaRPr>
          </a:p>
        </p:txBody>
      </p:sp>
      <p:cxnSp>
        <p:nvCxnSpPr>
          <p:cNvPr id="67" name="直接连接符 66"/>
          <p:cNvCxnSpPr/>
          <p:nvPr/>
        </p:nvCxnSpPr>
        <p:spPr>
          <a:xfrm>
            <a:off x="919595" y="4519515"/>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a:off x="835717" y="4597402"/>
            <a:ext cx="2397219" cy="1314207"/>
          </a:xfrm>
          <a:prstGeom prst="rect">
            <a:avLst/>
          </a:prstGeom>
        </p:spPr>
        <p:txBody>
          <a:bodyPr wrap="square" lIns="91438" tIns="45719" rIns="91438" bIns="45719">
            <a:spAutoFit/>
          </a:bodyPr>
          <a:lstStyle/>
          <a:p>
            <a:pPr>
              <a:lnSpc>
                <a:spcPct val="130000"/>
              </a:lnSpc>
            </a:pPr>
            <a:r>
              <a:rPr lang="zh-CN" altLang="en-US" sz="1200" dirty="0">
                <a:solidFill>
                  <a:schemeClr val="bg2">
                    <a:lumMod val="50000"/>
                  </a:schemeClr>
                </a:solidFill>
                <a:latin typeface="微软雅黑" pitchFamily="34" charset="-122"/>
                <a:ea typeface="微软雅黑" pitchFamily="34" charset="-122"/>
              </a:rPr>
              <a:t>论文就是用来进行科学研究和描述科研成果的文章，简称之为论文。它既是探讨问题进行科学研究的一种手段，又是描述科研成果进行学术交流的一种工具。</a:t>
            </a:r>
            <a:endParaRPr lang="en-US" altLang="zh-CN" sz="1200" dirty="0">
              <a:solidFill>
                <a:schemeClr val="bg2">
                  <a:lumMod val="50000"/>
                </a:schemeClr>
              </a:solidFill>
              <a:latin typeface="微软雅黑" pitchFamily="34" charset="-122"/>
              <a:ea typeface="微软雅黑" pitchFamily="34" charset="-122"/>
            </a:endParaRPr>
          </a:p>
        </p:txBody>
      </p:sp>
      <p:sp>
        <p:nvSpPr>
          <p:cNvPr id="69" name="圆角矩形 68"/>
          <p:cNvSpPr/>
          <p:nvPr/>
        </p:nvSpPr>
        <p:spPr>
          <a:xfrm rot="10800000" flipV="1">
            <a:off x="8289983" y="4280285"/>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sp>
        <p:nvSpPr>
          <p:cNvPr id="70" name="文本框 69"/>
          <p:cNvSpPr txBox="1"/>
          <p:nvPr/>
        </p:nvSpPr>
        <p:spPr>
          <a:xfrm>
            <a:off x="8721112" y="4190615"/>
            <a:ext cx="1473476" cy="492440"/>
          </a:xfrm>
          <a:prstGeom prst="rect">
            <a:avLst/>
          </a:prstGeom>
          <a:noFill/>
        </p:spPr>
        <p:txBody>
          <a:bodyPr wrap="none" lIns="91438" tIns="45719" rIns="91438" bIns="45719" rtlCol="0">
            <a:spAutoFit/>
          </a:bodyPr>
          <a:lstStyle/>
          <a:p>
            <a:pPr>
              <a:lnSpc>
                <a:spcPct val="130000"/>
              </a:lnSpc>
            </a:pPr>
            <a:r>
              <a:rPr lang="zh-CN" altLang="en-US" sz="2000" dirty="0">
                <a:solidFill>
                  <a:srgbClr val="157E9F"/>
                </a:solidFill>
                <a:latin typeface="方正清刻本悦宋简体" panose="02000000000000000000" pitchFamily="2" charset="-122"/>
                <a:ea typeface="方正清刻本悦宋简体" panose="02000000000000000000" pitchFamily="2" charset="-122"/>
              </a:rPr>
              <a:t>威胁</a:t>
            </a:r>
            <a:r>
              <a:rPr lang="zh-CN" altLang="en-US" sz="2000" dirty="0" smtClean="0">
                <a:solidFill>
                  <a:srgbClr val="157E9F"/>
                </a:solidFill>
                <a:latin typeface="方正清刻本悦宋简体" panose="02000000000000000000" pitchFamily="2" charset="-122"/>
                <a:ea typeface="方正清刻本悦宋简体" panose="02000000000000000000" pitchFamily="2" charset="-122"/>
              </a:rPr>
              <a:t> </a:t>
            </a:r>
            <a:r>
              <a:rPr lang="en-US" altLang="zh-CN" sz="2000" dirty="0" smtClean="0">
                <a:solidFill>
                  <a:srgbClr val="157E9F"/>
                </a:solidFill>
                <a:latin typeface="方正清刻本悦宋简体" panose="02000000000000000000" pitchFamily="2" charset="-122"/>
                <a:ea typeface="方正清刻本悦宋简体" panose="02000000000000000000" pitchFamily="2" charset="-122"/>
              </a:rPr>
              <a:t>Threats</a:t>
            </a:r>
            <a:endParaRPr lang="zh-CN" altLang="en-US" sz="2000" dirty="0">
              <a:solidFill>
                <a:srgbClr val="157E9F"/>
              </a:solidFill>
              <a:latin typeface="方正清刻本悦宋简体" panose="02000000000000000000" pitchFamily="2" charset="-122"/>
              <a:ea typeface="方正清刻本悦宋简体" panose="02000000000000000000" pitchFamily="2" charset="-122"/>
              <a:cs typeface="Segoe UI Semilight" panose="020B0402040204020203" pitchFamily="34" charset="0"/>
            </a:endParaRPr>
          </a:p>
        </p:txBody>
      </p:sp>
      <p:cxnSp>
        <p:nvCxnSpPr>
          <p:cNvPr id="71" name="直接连接符 70"/>
          <p:cNvCxnSpPr/>
          <p:nvPr/>
        </p:nvCxnSpPr>
        <p:spPr>
          <a:xfrm>
            <a:off x="8802720" y="4602381"/>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8718843" y="4680270"/>
            <a:ext cx="2397220" cy="1314207"/>
          </a:xfrm>
          <a:prstGeom prst="rect">
            <a:avLst/>
          </a:prstGeom>
        </p:spPr>
        <p:txBody>
          <a:bodyPr wrap="square" lIns="91438" tIns="45719" rIns="91438" bIns="45719">
            <a:spAutoFit/>
          </a:bodyPr>
          <a:lstStyle/>
          <a:p>
            <a:pPr>
              <a:lnSpc>
                <a:spcPct val="130000"/>
              </a:lnSpc>
            </a:pPr>
            <a:r>
              <a:rPr lang="zh-CN" altLang="en-US" sz="1200" dirty="0">
                <a:solidFill>
                  <a:schemeClr val="bg2">
                    <a:lumMod val="50000"/>
                  </a:schemeClr>
                </a:solidFill>
                <a:latin typeface="微软雅黑" pitchFamily="34" charset="-122"/>
                <a:ea typeface="微软雅黑" pitchFamily="34" charset="-122"/>
              </a:rPr>
              <a:t>论文就是用来进行科学研究和描述科研成果的文章，简称之为论文。它既是探讨问题进行科学研究的一种手段，又是描述科研成果进行学术交流的一种工具。</a:t>
            </a:r>
            <a:endParaRPr lang="en-US" altLang="zh-CN" sz="1200" dirty="0">
              <a:solidFill>
                <a:schemeClr val="bg2">
                  <a:lumMod val="50000"/>
                </a:schemeClr>
              </a:solidFill>
              <a:latin typeface="微软雅黑" pitchFamily="34" charset="-122"/>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761702" y="109554"/>
            <a:ext cx="1620957" cy="665760"/>
          </a:xfrm>
          <a:prstGeom prst="rect">
            <a:avLst/>
          </a:prstGeom>
        </p:spPr>
        <p:txBody>
          <a:bodyPr wrap="none">
            <a:spAutoFit/>
          </a:bodyPr>
          <a:lstStyle/>
          <a:p>
            <a:pPr>
              <a:lnSpc>
                <a:spcPct val="150000"/>
              </a:lnSpc>
            </a:pPr>
            <a:r>
              <a:rPr lang="zh-CN" altLang="en-US" sz="2800" dirty="0">
                <a:solidFill>
                  <a:srgbClr val="157E9F"/>
                </a:solidFill>
                <a:latin typeface="方正清刻本悦宋简体" panose="02000000000000000000" pitchFamily="2" charset="-122"/>
                <a:ea typeface="方正清刻本悦宋简体" panose="02000000000000000000" pitchFamily="2" charset="-122"/>
              </a:rPr>
              <a:t>前期工作</a:t>
            </a:r>
          </a:p>
        </p:txBody>
      </p:sp>
      <p:sp>
        <p:nvSpPr>
          <p:cNvPr id="31" name="圆角矩形 30"/>
          <p:cNvSpPr/>
          <p:nvPr/>
        </p:nvSpPr>
        <p:spPr>
          <a:xfrm>
            <a:off x="1053213" y="3591494"/>
            <a:ext cx="1571337" cy="729761"/>
          </a:xfrm>
          <a:prstGeom prst="roundRect">
            <a:avLst>
              <a:gd name="adj" fmla="val 34739"/>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chemeClr val="tx1"/>
                </a:solidFill>
                <a:latin typeface="楷体" panose="02010609060101010101" pitchFamily="49" charset="-122"/>
                <a:ea typeface="楷体" panose="02010609060101010101" pitchFamily="49" charset="-122"/>
              </a:rPr>
              <a:t>前期工作</a:t>
            </a:r>
            <a:endParaRPr lang="zh-CN" altLang="en-US" sz="2000" b="1" dirty="0">
              <a:solidFill>
                <a:schemeClr val="tx1"/>
              </a:solidFill>
              <a:latin typeface="楷体" panose="02010609060101010101" pitchFamily="49" charset="-122"/>
              <a:ea typeface="楷体" panose="02010609060101010101" pitchFamily="49" charset="-122"/>
            </a:endParaRPr>
          </a:p>
        </p:txBody>
      </p:sp>
      <p:sp>
        <p:nvSpPr>
          <p:cNvPr id="32" name="圆角矩形 31"/>
          <p:cNvSpPr/>
          <p:nvPr/>
        </p:nvSpPr>
        <p:spPr>
          <a:xfrm>
            <a:off x="3528470" y="1422150"/>
            <a:ext cx="1588477" cy="720000"/>
          </a:xfrm>
          <a:prstGeom prst="roundRect">
            <a:avLst>
              <a:gd name="adj" fmla="val 34739"/>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latin typeface="楷体" panose="02010609060101010101" pitchFamily="49" charset="-122"/>
                <a:ea typeface="楷体" panose="02010609060101010101" pitchFamily="49" charset="-122"/>
              </a:rPr>
              <a:t>基础理论</a:t>
            </a:r>
            <a:endParaRPr lang="zh-CN" altLang="en-US" b="1" dirty="0">
              <a:solidFill>
                <a:schemeClr val="tx1"/>
              </a:solidFill>
              <a:latin typeface="楷体" panose="02010609060101010101" pitchFamily="49" charset="-122"/>
              <a:ea typeface="楷体" panose="02010609060101010101" pitchFamily="49" charset="-122"/>
            </a:endParaRPr>
          </a:p>
        </p:txBody>
      </p:sp>
      <p:sp>
        <p:nvSpPr>
          <p:cNvPr id="33" name="圆角矩形 32"/>
          <p:cNvSpPr/>
          <p:nvPr/>
        </p:nvSpPr>
        <p:spPr>
          <a:xfrm>
            <a:off x="6791398" y="968384"/>
            <a:ext cx="3867372" cy="1645116"/>
          </a:xfrm>
          <a:prstGeom prst="roundRect">
            <a:avLst>
              <a:gd name="adj" fmla="val 10597"/>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b="1" dirty="0" smtClean="0">
                <a:solidFill>
                  <a:schemeClr val="tx1"/>
                </a:solidFill>
                <a:latin typeface="楷体" panose="02010609060101010101" pitchFamily="49" charset="-122"/>
                <a:ea typeface="楷体" panose="02010609060101010101" pitchFamily="49" charset="-122"/>
              </a:rPr>
              <a:t>1.</a:t>
            </a:r>
            <a:r>
              <a:rPr lang="zh-CN" altLang="en-US" sz="1600" b="1" dirty="0" smtClean="0">
                <a:solidFill>
                  <a:schemeClr val="tx1"/>
                </a:solidFill>
                <a:latin typeface="楷体" panose="02010609060101010101" pitchFamily="49" charset="-122"/>
                <a:ea typeface="楷体" panose="02010609060101010101" pitchFamily="49" charset="-122"/>
              </a:rPr>
              <a:t>课程</a:t>
            </a:r>
            <a:r>
              <a:rPr lang="zh-CN" altLang="en-US" sz="1600" b="1" dirty="0">
                <a:solidFill>
                  <a:schemeClr val="tx1"/>
                </a:solidFill>
                <a:latin typeface="楷体" panose="02010609060101010101" pitchFamily="49" charset="-122"/>
                <a:ea typeface="楷体" panose="02010609060101010101" pitchFamily="49" charset="-122"/>
              </a:rPr>
              <a:t>学习：</a:t>
            </a:r>
            <a:r>
              <a:rPr lang="zh-CN" altLang="en-US" sz="1600" dirty="0">
                <a:solidFill>
                  <a:schemeClr val="tx1"/>
                </a:solidFill>
                <a:latin typeface="楷体" panose="02010609060101010101" pitchFamily="49" charset="-122"/>
                <a:ea typeface="楷体" panose="02010609060101010101" pitchFamily="49" charset="-122"/>
              </a:rPr>
              <a:t>最优化方法与</a:t>
            </a:r>
            <a:r>
              <a:rPr lang="zh-CN" altLang="en-US" sz="1600" dirty="0" smtClean="0">
                <a:solidFill>
                  <a:schemeClr val="tx1"/>
                </a:solidFill>
                <a:latin typeface="楷体" panose="02010609060101010101" pitchFamily="49" charset="-122"/>
                <a:ea typeface="楷体" panose="02010609060101010101" pitchFamily="49" charset="-122"/>
              </a:rPr>
              <a:t>理论、</a:t>
            </a:r>
            <a:r>
              <a:rPr lang="zh-CN" altLang="en-US" sz="1600" dirty="0">
                <a:solidFill>
                  <a:schemeClr val="tx1"/>
                </a:solidFill>
                <a:latin typeface="楷体" panose="02010609060101010101" pitchFamily="49" charset="-122"/>
                <a:ea typeface="楷体" panose="02010609060101010101" pitchFamily="49" charset="-122"/>
              </a:rPr>
              <a:t>数值分析、人工智能与机器学习、智能分析与</a:t>
            </a:r>
            <a:r>
              <a:rPr lang="zh-CN" altLang="en-US" sz="1600" dirty="0" smtClean="0">
                <a:solidFill>
                  <a:schemeClr val="tx1"/>
                </a:solidFill>
                <a:latin typeface="楷体" panose="02010609060101010101" pitchFamily="49" charset="-122"/>
                <a:ea typeface="楷体" panose="02010609060101010101" pitchFamily="49" charset="-122"/>
              </a:rPr>
              <a:t>决策等</a:t>
            </a:r>
            <a:endParaRPr lang="en-US" altLang="zh-CN" sz="1600" dirty="0" smtClean="0">
              <a:solidFill>
                <a:schemeClr val="tx1"/>
              </a:solidFill>
              <a:latin typeface="楷体" panose="02010609060101010101" pitchFamily="49" charset="-122"/>
              <a:ea typeface="楷体" panose="02010609060101010101" pitchFamily="49" charset="-122"/>
            </a:endParaRPr>
          </a:p>
          <a:p>
            <a:r>
              <a:rPr lang="en-US" altLang="zh-CN" sz="1600" dirty="0" smtClean="0">
                <a:solidFill>
                  <a:schemeClr val="tx1"/>
                </a:solidFill>
                <a:latin typeface="楷体" panose="02010609060101010101" pitchFamily="49" charset="-122"/>
                <a:ea typeface="楷体" panose="02010609060101010101" pitchFamily="49" charset="-122"/>
              </a:rPr>
              <a:t>2.</a:t>
            </a:r>
            <a:r>
              <a:rPr lang="zh-CN" altLang="en-US" sz="1600" b="1" dirty="0" smtClean="0">
                <a:solidFill>
                  <a:schemeClr val="tx1"/>
                </a:solidFill>
                <a:latin typeface="楷体" panose="02010609060101010101" pitchFamily="49" charset="-122"/>
                <a:ea typeface="楷体" panose="02010609060101010101" pitchFamily="49" charset="-122"/>
              </a:rPr>
              <a:t>理论学习：</a:t>
            </a:r>
            <a:r>
              <a:rPr lang="zh-CN" altLang="en-US" sz="1600" dirty="0" smtClean="0">
                <a:solidFill>
                  <a:schemeClr val="tx1"/>
                </a:solidFill>
                <a:latin typeface="楷体" panose="02010609060101010101" pitchFamily="49" charset="-122"/>
                <a:ea typeface="楷体" panose="02010609060101010101" pitchFamily="49" charset="-122"/>
              </a:rPr>
              <a:t>线性规划、整数规划、混合线性整数规划、调度理论</a:t>
            </a:r>
            <a:endParaRPr lang="en-US" altLang="zh-CN" sz="1600" dirty="0" smtClean="0">
              <a:solidFill>
                <a:schemeClr val="tx1"/>
              </a:solidFill>
              <a:latin typeface="楷体" panose="02010609060101010101" pitchFamily="49" charset="-122"/>
              <a:ea typeface="楷体" panose="02010609060101010101" pitchFamily="49" charset="-122"/>
            </a:endParaRPr>
          </a:p>
        </p:txBody>
      </p:sp>
      <p:sp>
        <p:nvSpPr>
          <p:cNvPr id="34" name="左大括号 33"/>
          <p:cNvSpPr/>
          <p:nvPr/>
        </p:nvSpPr>
        <p:spPr>
          <a:xfrm>
            <a:off x="2881659" y="1524602"/>
            <a:ext cx="410308" cy="4863546"/>
          </a:xfrm>
          <a:prstGeom prst="leftBrace">
            <a:avLst>
              <a:gd name="adj1" fmla="val 70402"/>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圆角矩形 34"/>
          <p:cNvSpPr/>
          <p:nvPr/>
        </p:nvSpPr>
        <p:spPr>
          <a:xfrm>
            <a:off x="3528470" y="3152523"/>
            <a:ext cx="1588478" cy="720000"/>
          </a:xfrm>
          <a:prstGeom prst="roundRect">
            <a:avLst>
              <a:gd name="adj" fmla="val 34739"/>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latin typeface="楷体" panose="02010609060101010101" pitchFamily="49" charset="-122"/>
                <a:ea typeface="楷体" panose="02010609060101010101" pitchFamily="49" charset="-122"/>
              </a:rPr>
              <a:t>编程语言及工具</a:t>
            </a:r>
            <a:endParaRPr lang="zh-CN" altLang="en-US" b="1" dirty="0">
              <a:solidFill>
                <a:schemeClr val="tx1"/>
              </a:solidFill>
              <a:latin typeface="楷体" panose="02010609060101010101" pitchFamily="49" charset="-122"/>
              <a:ea typeface="楷体" panose="02010609060101010101" pitchFamily="49" charset="-122"/>
            </a:endParaRPr>
          </a:p>
        </p:txBody>
      </p:sp>
      <p:sp>
        <p:nvSpPr>
          <p:cNvPr id="36" name="圆角矩形 35"/>
          <p:cNvSpPr/>
          <p:nvPr/>
        </p:nvSpPr>
        <p:spPr>
          <a:xfrm>
            <a:off x="6791398" y="2985545"/>
            <a:ext cx="3867372" cy="1053955"/>
          </a:xfrm>
          <a:prstGeom prst="roundRect">
            <a:avLst>
              <a:gd name="adj" fmla="val 10597"/>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b="1" dirty="0" smtClean="0">
                <a:solidFill>
                  <a:schemeClr val="tx1"/>
                </a:solidFill>
                <a:latin typeface="楷体" panose="02010609060101010101" pitchFamily="49" charset="-122"/>
                <a:ea typeface="楷体" panose="02010609060101010101" pitchFamily="49" charset="-122"/>
              </a:rPr>
              <a:t>1.</a:t>
            </a:r>
            <a:r>
              <a:rPr lang="zh-CN" altLang="en-US" sz="1600" b="1" dirty="0" smtClean="0">
                <a:solidFill>
                  <a:schemeClr val="tx1"/>
                </a:solidFill>
                <a:latin typeface="楷体" panose="02010609060101010101" pitchFamily="49" charset="-122"/>
                <a:ea typeface="楷体" panose="02010609060101010101" pitchFamily="49" charset="-122"/>
              </a:rPr>
              <a:t>编程语言：</a:t>
            </a:r>
            <a:r>
              <a:rPr lang="en-US" altLang="zh-CN" sz="1600" dirty="0" smtClean="0">
                <a:solidFill>
                  <a:schemeClr val="tx1"/>
                </a:solidFill>
                <a:latin typeface="Century Schoolbook" panose="02040604050505020304" pitchFamily="18" charset="0"/>
                <a:ea typeface="Cambria Math" panose="02040503050406030204" pitchFamily="18" charset="0"/>
              </a:rPr>
              <a:t>C++</a:t>
            </a:r>
            <a:r>
              <a:rPr lang="zh-CN" altLang="en-US" sz="1600" dirty="0" smtClean="0">
                <a:solidFill>
                  <a:schemeClr val="tx1"/>
                </a:solidFill>
                <a:latin typeface="Century Schoolbook" panose="02040604050505020304" pitchFamily="18" charset="0"/>
                <a:ea typeface="楷体" panose="02010609060101010101" pitchFamily="49" charset="-122"/>
              </a:rPr>
              <a:t>、</a:t>
            </a:r>
            <a:r>
              <a:rPr lang="en-US" altLang="zh-CN" sz="1600" dirty="0" smtClean="0">
                <a:solidFill>
                  <a:schemeClr val="tx1"/>
                </a:solidFill>
                <a:latin typeface="Century Schoolbook" panose="02040604050505020304" pitchFamily="18" charset="0"/>
                <a:ea typeface="Cambria Math" panose="02040503050406030204" pitchFamily="18" charset="0"/>
              </a:rPr>
              <a:t>Python</a:t>
            </a:r>
            <a:r>
              <a:rPr lang="zh-CN" altLang="en-US" sz="1600" dirty="0" smtClean="0">
                <a:solidFill>
                  <a:schemeClr val="tx1"/>
                </a:solidFill>
                <a:latin typeface="Century Schoolbook" panose="02040604050505020304" pitchFamily="18" charset="0"/>
                <a:ea typeface="楷体" panose="02010609060101010101" pitchFamily="49" charset="-122"/>
              </a:rPr>
              <a:t>、</a:t>
            </a:r>
            <a:r>
              <a:rPr lang="en-US" altLang="zh-CN" sz="1600" dirty="0" smtClean="0">
                <a:solidFill>
                  <a:schemeClr val="tx1"/>
                </a:solidFill>
                <a:latin typeface="Century Schoolbook" panose="02040604050505020304" pitchFamily="18" charset="0"/>
                <a:ea typeface="Cambria Math" panose="02040503050406030204" pitchFamily="18" charset="0"/>
              </a:rPr>
              <a:t>MATLAB</a:t>
            </a:r>
          </a:p>
          <a:p>
            <a:r>
              <a:rPr lang="en-US" altLang="zh-CN" sz="1600" b="1" dirty="0" smtClean="0">
                <a:solidFill>
                  <a:schemeClr val="tx1"/>
                </a:solidFill>
                <a:latin typeface="楷体" panose="02010609060101010101" pitchFamily="49" charset="-122"/>
                <a:ea typeface="楷体" panose="02010609060101010101" pitchFamily="49" charset="-122"/>
              </a:rPr>
              <a:t>2.</a:t>
            </a:r>
            <a:r>
              <a:rPr lang="zh-CN" altLang="en-US" sz="1600" b="1" dirty="0" smtClean="0">
                <a:solidFill>
                  <a:schemeClr val="tx1"/>
                </a:solidFill>
                <a:latin typeface="楷体" panose="02010609060101010101" pitchFamily="49" charset="-122"/>
                <a:ea typeface="楷体" panose="02010609060101010101" pitchFamily="49" charset="-122"/>
              </a:rPr>
              <a:t>优化工具：</a:t>
            </a:r>
            <a:r>
              <a:rPr lang="en-US" altLang="zh-CN" sz="1600" dirty="0" err="1">
                <a:solidFill>
                  <a:schemeClr val="tx1"/>
                </a:solidFill>
                <a:latin typeface="Century Schoolbook" panose="02040604050505020304" pitchFamily="18" charset="0"/>
                <a:ea typeface="Cambria Math" panose="02040503050406030204" pitchFamily="18" charset="0"/>
              </a:rPr>
              <a:t>Gurobi</a:t>
            </a:r>
            <a:r>
              <a:rPr lang="zh-CN" altLang="en-US" sz="1600" dirty="0">
                <a:solidFill>
                  <a:schemeClr val="tx1"/>
                </a:solidFill>
                <a:latin typeface="Century Schoolbook" panose="02040604050505020304" pitchFamily="18" charset="0"/>
                <a:ea typeface="Cambria Math" panose="02040503050406030204" pitchFamily="18" charset="0"/>
              </a:rPr>
              <a:t>、</a:t>
            </a:r>
            <a:r>
              <a:rPr lang="en-US" altLang="zh-CN" sz="1600" dirty="0" err="1">
                <a:solidFill>
                  <a:schemeClr val="tx1"/>
                </a:solidFill>
                <a:latin typeface="Century Schoolbook" panose="02040604050505020304" pitchFamily="18" charset="0"/>
                <a:ea typeface="Cambria Math" panose="02040503050406030204" pitchFamily="18" charset="0"/>
              </a:rPr>
              <a:t>Cplex</a:t>
            </a:r>
            <a:endParaRPr lang="en-US" altLang="zh-CN" sz="1600" dirty="0">
              <a:solidFill>
                <a:schemeClr val="tx1"/>
              </a:solidFill>
              <a:latin typeface="Century Schoolbook" panose="02040604050505020304" pitchFamily="18" charset="0"/>
              <a:ea typeface="Cambria Math" panose="02040503050406030204" pitchFamily="18" charset="0"/>
            </a:endParaRPr>
          </a:p>
          <a:p>
            <a:r>
              <a:rPr lang="en-US" altLang="zh-CN" sz="1600" b="1" dirty="0" smtClean="0">
                <a:solidFill>
                  <a:schemeClr val="tx1"/>
                </a:solidFill>
                <a:latin typeface="楷体" panose="02010609060101010101" pitchFamily="49" charset="-122"/>
                <a:ea typeface="楷体" panose="02010609060101010101" pitchFamily="49" charset="-122"/>
              </a:rPr>
              <a:t>3.</a:t>
            </a:r>
            <a:r>
              <a:rPr lang="zh-CN" altLang="en-US" sz="1600" b="1" dirty="0" smtClean="0">
                <a:solidFill>
                  <a:schemeClr val="tx1"/>
                </a:solidFill>
                <a:latin typeface="楷体" panose="02010609060101010101" pitchFamily="49" charset="-122"/>
                <a:ea typeface="楷体" panose="02010609060101010101" pitchFamily="49" charset="-122"/>
              </a:rPr>
              <a:t>数据库</a:t>
            </a:r>
            <a:r>
              <a:rPr lang="zh-CN" altLang="en-US" sz="1600" dirty="0" smtClean="0">
                <a:solidFill>
                  <a:schemeClr val="tx1"/>
                </a:solidFill>
                <a:latin typeface="楷体" panose="02010609060101010101" pitchFamily="49" charset="-122"/>
                <a:ea typeface="楷体" panose="02010609060101010101" pitchFamily="49" charset="-122"/>
              </a:rPr>
              <a:t>：</a:t>
            </a:r>
            <a:r>
              <a:rPr lang="en-US" altLang="zh-CN" sz="1600" dirty="0">
                <a:solidFill>
                  <a:schemeClr val="tx1"/>
                </a:solidFill>
                <a:latin typeface="Century Schoolbook" panose="02040604050505020304" pitchFamily="18" charset="0"/>
                <a:ea typeface="Cambria Math" panose="02040503050406030204" pitchFamily="18" charset="0"/>
              </a:rPr>
              <a:t>SQL Sever</a:t>
            </a:r>
            <a:r>
              <a:rPr lang="zh-CN" altLang="en-US" sz="1600" dirty="0">
                <a:solidFill>
                  <a:schemeClr val="tx1"/>
                </a:solidFill>
                <a:latin typeface="Century Schoolbook" panose="02040604050505020304" pitchFamily="18" charset="0"/>
                <a:ea typeface="Cambria Math" panose="02040503050406030204" pitchFamily="18" charset="0"/>
              </a:rPr>
              <a:t>，</a:t>
            </a:r>
            <a:r>
              <a:rPr lang="en-US" altLang="zh-CN" sz="1600" dirty="0">
                <a:solidFill>
                  <a:schemeClr val="tx1"/>
                </a:solidFill>
                <a:latin typeface="Century Schoolbook" panose="02040604050505020304" pitchFamily="18" charset="0"/>
                <a:ea typeface="Cambria Math" panose="02040503050406030204" pitchFamily="18" charset="0"/>
              </a:rPr>
              <a:t>DB2</a:t>
            </a:r>
          </a:p>
        </p:txBody>
      </p:sp>
      <p:sp>
        <p:nvSpPr>
          <p:cNvPr id="37" name="圆角矩形 36"/>
          <p:cNvSpPr/>
          <p:nvPr/>
        </p:nvSpPr>
        <p:spPr>
          <a:xfrm>
            <a:off x="3528470" y="4579545"/>
            <a:ext cx="1588478" cy="720000"/>
          </a:xfrm>
          <a:prstGeom prst="roundRect">
            <a:avLst>
              <a:gd name="adj" fmla="val 34739"/>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latin typeface="楷体" panose="02010609060101010101" pitchFamily="49" charset="-122"/>
                <a:ea typeface="楷体" panose="02010609060101010101" pitchFamily="49" charset="-122"/>
              </a:rPr>
              <a:t>算法设计及实现</a:t>
            </a:r>
            <a:endParaRPr lang="zh-CN" altLang="en-US" b="1" dirty="0">
              <a:solidFill>
                <a:schemeClr val="tx1"/>
              </a:solidFill>
              <a:latin typeface="楷体" panose="02010609060101010101" pitchFamily="49" charset="-122"/>
              <a:ea typeface="楷体" panose="02010609060101010101" pitchFamily="49" charset="-122"/>
            </a:endParaRPr>
          </a:p>
        </p:txBody>
      </p:sp>
      <p:sp>
        <p:nvSpPr>
          <p:cNvPr id="38" name="圆角矩形 37"/>
          <p:cNvSpPr/>
          <p:nvPr/>
        </p:nvSpPr>
        <p:spPr>
          <a:xfrm>
            <a:off x="6793612" y="4412567"/>
            <a:ext cx="3867372" cy="1053955"/>
          </a:xfrm>
          <a:prstGeom prst="roundRect">
            <a:avLst>
              <a:gd name="adj" fmla="val 10597"/>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b="1" dirty="0" smtClean="0">
                <a:solidFill>
                  <a:schemeClr val="tx1"/>
                </a:solidFill>
                <a:latin typeface="楷体" panose="02010609060101010101" pitchFamily="49" charset="-122"/>
                <a:ea typeface="楷体" panose="02010609060101010101" pitchFamily="49" charset="-122"/>
              </a:rPr>
              <a:t>1.</a:t>
            </a:r>
            <a:r>
              <a:rPr lang="zh-CN" altLang="en-US" sz="1600" b="1" dirty="0" smtClean="0">
                <a:solidFill>
                  <a:schemeClr val="tx1"/>
                </a:solidFill>
                <a:latin typeface="楷体" panose="02010609060101010101" pitchFamily="49" charset="-122"/>
                <a:ea typeface="楷体" panose="02010609060101010101" pitchFamily="49" charset="-122"/>
              </a:rPr>
              <a:t>遗传算法求解车间调度问题</a:t>
            </a:r>
            <a:endParaRPr lang="en-US" altLang="zh-CN" sz="1600" b="1" dirty="0" smtClean="0">
              <a:solidFill>
                <a:schemeClr val="tx1"/>
              </a:solidFill>
              <a:latin typeface="楷体" panose="02010609060101010101" pitchFamily="49" charset="-122"/>
              <a:ea typeface="楷体" panose="02010609060101010101" pitchFamily="49" charset="-122"/>
            </a:endParaRPr>
          </a:p>
          <a:p>
            <a:r>
              <a:rPr lang="en-US" altLang="zh-CN" sz="1600" b="1" dirty="0" smtClean="0">
                <a:solidFill>
                  <a:schemeClr val="tx1"/>
                </a:solidFill>
                <a:latin typeface="楷体" panose="02010609060101010101" pitchFamily="49" charset="-122"/>
                <a:ea typeface="楷体" panose="02010609060101010101" pitchFamily="49" charset="-122"/>
              </a:rPr>
              <a:t>2.</a:t>
            </a:r>
            <a:r>
              <a:rPr lang="zh-CN" altLang="en-US" sz="1600" b="1" dirty="0" smtClean="0">
                <a:solidFill>
                  <a:schemeClr val="tx1"/>
                </a:solidFill>
                <a:latin typeface="楷体" panose="02010609060101010101" pitchFamily="49" charset="-122"/>
                <a:ea typeface="楷体" panose="02010609060101010101" pitchFamily="49" charset="-122"/>
              </a:rPr>
              <a:t>动态规划求解串行批处理问题</a:t>
            </a:r>
            <a:endParaRPr lang="en-US" altLang="zh-CN" sz="1600" b="1" dirty="0" smtClean="0">
              <a:solidFill>
                <a:schemeClr val="tx1"/>
              </a:solidFill>
              <a:latin typeface="楷体" panose="02010609060101010101" pitchFamily="49" charset="-122"/>
              <a:ea typeface="楷体" panose="02010609060101010101" pitchFamily="49" charset="-122"/>
            </a:endParaRPr>
          </a:p>
          <a:p>
            <a:r>
              <a:rPr lang="en-US" altLang="zh-CN" sz="1600" b="1" dirty="0" smtClean="0">
                <a:solidFill>
                  <a:schemeClr val="tx1"/>
                </a:solidFill>
                <a:latin typeface="楷体" panose="02010609060101010101" pitchFamily="49" charset="-122"/>
                <a:ea typeface="楷体" panose="02010609060101010101" pitchFamily="49" charset="-122"/>
              </a:rPr>
              <a:t>3.</a:t>
            </a:r>
            <a:r>
              <a:rPr lang="zh-CN" altLang="en-US" sz="1600" b="1" dirty="0" smtClean="0">
                <a:solidFill>
                  <a:schemeClr val="tx1"/>
                </a:solidFill>
                <a:latin typeface="楷体" panose="02010609060101010101" pitchFamily="49" charset="-122"/>
                <a:ea typeface="楷体" panose="02010609060101010101" pitchFamily="49" charset="-122"/>
              </a:rPr>
              <a:t>大领域自适应搜索求解平行机问题</a:t>
            </a:r>
            <a:endParaRPr lang="en-US" altLang="zh-CN" sz="1600" b="1" dirty="0">
              <a:solidFill>
                <a:schemeClr val="tx1"/>
              </a:solidFill>
              <a:latin typeface="楷体" panose="02010609060101010101" pitchFamily="49" charset="-122"/>
              <a:ea typeface="楷体" panose="02010609060101010101" pitchFamily="49" charset="-122"/>
            </a:endParaRPr>
          </a:p>
        </p:txBody>
      </p:sp>
      <p:sp>
        <p:nvSpPr>
          <p:cNvPr id="39" name="圆角矩形 38"/>
          <p:cNvSpPr/>
          <p:nvPr/>
        </p:nvSpPr>
        <p:spPr>
          <a:xfrm>
            <a:off x="3528469" y="5868020"/>
            <a:ext cx="1588478" cy="720000"/>
          </a:xfrm>
          <a:prstGeom prst="roundRect">
            <a:avLst>
              <a:gd name="adj" fmla="val 34739"/>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latin typeface="楷体" panose="02010609060101010101" pitchFamily="49" charset="-122"/>
                <a:ea typeface="楷体" panose="02010609060101010101" pitchFamily="49" charset="-122"/>
              </a:rPr>
              <a:t>系统设计及开发</a:t>
            </a:r>
            <a:endParaRPr lang="zh-CN" altLang="en-US" b="1" dirty="0">
              <a:solidFill>
                <a:schemeClr val="tx1"/>
              </a:solidFill>
              <a:latin typeface="楷体" panose="02010609060101010101" pitchFamily="49" charset="-122"/>
              <a:ea typeface="楷体" panose="02010609060101010101" pitchFamily="49" charset="-122"/>
            </a:endParaRPr>
          </a:p>
        </p:txBody>
      </p:sp>
      <p:sp>
        <p:nvSpPr>
          <p:cNvPr id="40" name="圆角矩形 39"/>
          <p:cNvSpPr/>
          <p:nvPr/>
        </p:nvSpPr>
        <p:spPr>
          <a:xfrm>
            <a:off x="6791398" y="5922713"/>
            <a:ext cx="3867372" cy="679377"/>
          </a:xfrm>
          <a:prstGeom prst="roundRect">
            <a:avLst>
              <a:gd name="adj" fmla="val 10597"/>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smtClean="0">
                <a:solidFill>
                  <a:schemeClr val="tx1"/>
                </a:solidFill>
                <a:latin typeface="楷体" panose="02010609060101010101" pitchFamily="49" charset="-122"/>
                <a:ea typeface="楷体" panose="02010609060101010101" pitchFamily="49" charset="-122"/>
              </a:rPr>
              <a:t>在上海宝信软件公司，参与钢铁企业高级计划排程系统的设计和开发</a:t>
            </a:r>
            <a:endParaRPr lang="en-US" altLang="zh-CN" sz="1600" b="1" dirty="0">
              <a:solidFill>
                <a:schemeClr val="tx1"/>
              </a:solidFill>
              <a:latin typeface="楷体" panose="02010609060101010101" pitchFamily="49" charset="-122"/>
              <a:ea typeface="楷体" panose="02010609060101010101" pitchFamily="49" charset="-122"/>
            </a:endParaRPr>
          </a:p>
        </p:txBody>
      </p:sp>
      <p:sp>
        <p:nvSpPr>
          <p:cNvPr id="41" name="右箭头 40"/>
          <p:cNvSpPr/>
          <p:nvPr/>
        </p:nvSpPr>
        <p:spPr>
          <a:xfrm>
            <a:off x="5403279" y="1634831"/>
            <a:ext cx="1126837" cy="304800"/>
          </a:xfrm>
          <a:prstGeom prst="rightArrow">
            <a:avLst>
              <a:gd name="adj1" fmla="val 50000"/>
              <a:gd name="adj2" fmla="val 132575"/>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右箭头 41"/>
          <p:cNvSpPr/>
          <p:nvPr/>
        </p:nvSpPr>
        <p:spPr>
          <a:xfrm>
            <a:off x="5403279" y="3360122"/>
            <a:ext cx="1126837" cy="304800"/>
          </a:xfrm>
          <a:prstGeom prst="rightArrow">
            <a:avLst>
              <a:gd name="adj1" fmla="val 50000"/>
              <a:gd name="adj2" fmla="val 132575"/>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右箭头 42"/>
          <p:cNvSpPr/>
          <p:nvPr/>
        </p:nvSpPr>
        <p:spPr>
          <a:xfrm>
            <a:off x="5403279" y="4787144"/>
            <a:ext cx="1126837" cy="304800"/>
          </a:xfrm>
          <a:prstGeom prst="rightArrow">
            <a:avLst>
              <a:gd name="adj1" fmla="val 50000"/>
              <a:gd name="adj2" fmla="val 132575"/>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右箭头 43"/>
          <p:cNvSpPr/>
          <p:nvPr/>
        </p:nvSpPr>
        <p:spPr>
          <a:xfrm>
            <a:off x="5403278" y="6075619"/>
            <a:ext cx="1126837" cy="304800"/>
          </a:xfrm>
          <a:prstGeom prst="rightArrow">
            <a:avLst>
              <a:gd name="adj1" fmla="val 50000"/>
              <a:gd name="adj2" fmla="val 132575"/>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0691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3" name="矩形 2"/>
          <p:cNvSpPr/>
          <p:nvPr/>
        </p:nvSpPr>
        <p:spPr>
          <a:xfrm>
            <a:off x="1669145" y="1227919"/>
            <a:ext cx="8998856" cy="4476196"/>
          </a:xfrm>
          <a:prstGeom prst="rect">
            <a:avLst/>
          </a:prstGeom>
          <a:solidFill>
            <a:srgbClr val="157E9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文本框 199"/>
          <p:cNvSpPr txBox="1"/>
          <p:nvPr/>
        </p:nvSpPr>
        <p:spPr>
          <a:xfrm>
            <a:off x="2611590" y="1895018"/>
            <a:ext cx="2421883" cy="646331"/>
          </a:xfrm>
          <a:prstGeom prst="rect">
            <a:avLst/>
          </a:prstGeom>
          <a:noFill/>
        </p:spPr>
        <p:txBody>
          <a:bodyPr wrap="square" rtlCol="0">
            <a:spAutoFit/>
          </a:bodyPr>
          <a:lstStyle/>
          <a:p>
            <a:r>
              <a:rPr lang="zh-CN" altLang="en-US" sz="3600" b="1" dirty="0" smtClean="0">
                <a:solidFill>
                  <a:schemeClr val="bg1"/>
                </a:solidFill>
                <a:latin typeface="方正清刻本悦宋简体" panose="02000000000000000000" pitchFamily="2" charset="-122"/>
                <a:ea typeface="方正清刻本悦宋简体" panose="02000000000000000000" pitchFamily="2" charset="-122"/>
              </a:rPr>
              <a:t>分析讨论</a:t>
            </a:r>
            <a:endParaRPr lang="zh-CN" altLang="en-US" sz="3600" b="1" dirty="0">
              <a:solidFill>
                <a:schemeClr val="bg1"/>
              </a:solidFill>
              <a:latin typeface="方正清刻本悦宋简体" panose="02000000000000000000" pitchFamily="2" charset="-122"/>
              <a:ea typeface="方正清刻本悦宋简体" panose="02000000000000000000" pitchFamily="2" charset="-122"/>
            </a:endParaRPr>
          </a:p>
        </p:txBody>
      </p:sp>
      <p:grpSp>
        <p:nvGrpSpPr>
          <p:cNvPr id="201" name="组合 200"/>
          <p:cNvGrpSpPr/>
          <p:nvPr/>
        </p:nvGrpSpPr>
        <p:grpSpPr>
          <a:xfrm>
            <a:off x="7228116" y="2324903"/>
            <a:ext cx="3081236" cy="3107841"/>
            <a:chOff x="-8677773" y="-3051174"/>
            <a:chExt cx="6986830" cy="7046911"/>
          </a:xfrm>
          <a:solidFill>
            <a:schemeClr val="bg1"/>
          </a:solidFill>
        </p:grpSpPr>
        <p:sp>
          <p:nvSpPr>
            <p:cNvPr id="202" name="Rectangle 42"/>
            <p:cNvSpPr>
              <a:spLocks noChangeArrowheads="1"/>
            </p:cNvSpPr>
            <p:nvPr/>
          </p:nvSpPr>
          <p:spPr bwMode="auto">
            <a:xfrm>
              <a:off x="-8677773"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3" name="Rectangle 43"/>
            <p:cNvSpPr>
              <a:spLocks noChangeArrowheads="1"/>
            </p:cNvSpPr>
            <p:nvPr/>
          </p:nvSpPr>
          <p:spPr bwMode="auto">
            <a:xfrm>
              <a:off x="-8592044"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4" name="Rectangle 44"/>
            <p:cNvSpPr>
              <a:spLocks noChangeArrowheads="1"/>
            </p:cNvSpPr>
            <p:nvPr/>
          </p:nvSpPr>
          <p:spPr bwMode="auto">
            <a:xfrm>
              <a:off x="-8417414"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5" name="Rectangle 45"/>
            <p:cNvSpPr>
              <a:spLocks noChangeArrowheads="1"/>
            </p:cNvSpPr>
            <p:nvPr/>
          </p:nvSpPr>
          <p:spPr bwMode="auto">
            <a:xfrm>
              <a:off x="-8331685"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6" name="Rectangle 46"/>
            <p:cNvSpPr>
              <a:spLocks noChangeArrowheads="1"/>
            </p:cNvSpPr>
            <p:nvPr/>
          </p:nvSpPr>
          <p:spPr bwMode="auto">
            <a:xfrm>
              <a:off x="-8506317"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7" name="Rectangle 47"/>
            <p:cNvSpPr>
              <a:spLocks noChangeArrowheads="1"/>
            </p:cNvSpPr>
            <p:nvPr/>
          </p:nvSpPr>
          <p:spPr bwMode="auto">
            <a:xfrm>
              <a:off x="-8331685"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8" name="Rectangle 48"/>
            <p:cNvSpPr>
              <a:spLocks noChangeArrowheads="1"/>
            </p:cNvSpPr>
            <p:nvPr/>
          </p:nvSpPr>
          <p:spPr bwMode="auto">
            <a:xfrm>
              <a:off x="-8677773"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9" name="Rectangle 49"/>
            <p:cNvSpPr>
              <a:spLocks noChangeArrowheads="1"/>
            </p:cNvSpPr>
            <p:nvPr/>
          </p:nvSpPr>
          <p:spPr bwMode="auto">
            <a:xfrm>
              <a:off x="-8506317"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0" name="Rectangle 50"/>
            <p:cNvSpPr>
              <a:spLocks noChangeArrowheads="1"/>
            </p:cNvSpPr>
            <p:nvPr/>
          </p:nvSpPr>
          <p:spPr bwMode="auto">
            <a:xfrm>
              <a:off x="-8245958"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1" name="Rectangle 51"/>
            <p:cNvSpPr>
              <a:spLocks noChangeArrowheads="1"/>
            </p:cNvSpPr>
            <p:nvPr/>
          </p:nvSpPr>
          <p:spPr bwMode="auto">
            <a:xfrm>
              <a:off x="-8677773"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2" name="Rectangle 52"/>
            <p:cNvSpPr>
              <a:spLocks noChangeArrowheads="1"/>
            </p:cNvSpPr>
            <p:nvPr/>
          </p:nvSpPr>
          <p:spPr bwMode="auto">
            <a:xfrm>
              <a:off x="-8592044"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3" name="Rectangle 53"/>
            <p:cNvSpPr>
              <a:spLocks noChangeArrowheads="1"/>
            </p:cNvSpPr>
            <p:nvPr/>
          </p:nvSpPr>
          <p:spPr bwMode="auto">
            <a:xfrm>
              <a:off x="-8417414"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4" name="Rectangle 54"/>
            <p:cNvSpPr>
              <a:spLocks noChangeArrowheads="1"/>
            </p:cNvSpPr>
            <p:nvPr/>
          </p:nvSpPr>
          <p:spPr bwMode="auto">
            <a:xfrm>
              <a:off x="-8245958"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5" name="Rectangle 55"/>
            <p:cNvSpPr>
              <a:spLocks noChangeArrowheads="1"/>
            </p:cNvSpPr>
            <p:nvPr/>
          </p:nvSpPr>
          <p:spPr bwMode="auto">
            <a:xfrm>
              <a:off x="-8592044"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6" name="Rectangle 56"/>
            <p:cNvSpPr>
              <a:spLocks noChangeArrowheads="1"/>
            </p:cNvSpPr>
            <p:nvPr/>
          </p:nvSpPr>
          <p:spPr bwMode="auto">
            <a:xfrm>
              <a:off x="-8506317"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7" name="Rectangle 57"/>
            <p:cNvSpPr>
              <a:spLocks noChangeArrowheads="1"/>
            </p:cNvSpPr>
            <p:nvPr/>
          </p:nvSpPr>
          <p:spPr bwMode="auto">
            <a:xfrm>
              <a:off x="-8245958"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8" name="Rectangle 58"/>
            <p:cNvSpPr>
              <a:spLocks noChangeArrowheads="1"/>
            </p:cNvSpPr>
            <p:nvPr/>
          </p:nvSpPr>
          <p:spPr bwMode="auto">
            <a:xfrm>
              <a:off x="-8677773"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19" name="Rectangle 59"/>
            <p:cNvSpPr>
              <a:spLocks noChangeArrowheads="1"/>
            </p:cNvSpPr>
            <p:nvPr/>
          </p:nvSpPr>
          <p:spPr bwMode="auto">
            <a:xfrm>
              <a:off x="-8506317"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0" name="Rectangle 60"/>
            <p:cNvSpPr>
              <a:spLocks noChangeArrowheads="1"/>
            </p:cNvSpPr>
            <p:nvPr/>
          </p:nvSpPr>
          <p:spPr bwMode="auto">
            <a:xfrm>
              <a:off x="-8677773"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1" name="Rectangle 61"/>
            <p:cNvSpPr>
              <a:spLocks noChangeArrowheads="1"/>
            </p:cNvSpPr>
            <p:nvPr/>
          </p:nvSpPr>
          <p:spPr bwMode="auto">
            <a:xfrm>
              <a:off x="-8592044"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2" name="Rectangle 62"/>
            <p:cNvSpPr>
              <a:spLocks noChangeArrowheads="1"/>
            </p:cNvSpPr>
            <p:nvPr/>
          </p:nvSpPr>
          <p:spPr bwMode="auto">
            <a:xfrm>
              <a:off x="-8417414"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3" name="Rectangle 63"/>
            <p:cNvSpPr>
              <a:spLocks noChangeArrowheads="1"/>
            </p:cNvSpPr>
            <p:nvPr/>
          </p:nvSpPr>
          <p:spPr bwMode="auto">
            <a:xfrm>
              <a:off x="-8331685"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4" name="Rectangle 64"/>
            <p:cNvSpPr>
              <a:spLocks noChangeArrowheads="1"/>
            </p:cNvSpPr>
            <p:nvPr/>
          </p:nvSpPr>
          <p:spPr bwMode="auto">
            <a:xfrm>
              <a:off x="-8677773"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5" name="Rectangle 65"/>
            <p:cNvSpPr>
              <a:spLocks noChangeArrowheads="1"/>
            </p:cNvSpPr>
            <p:nvPr/>
          </p:nvSpPr>
          <p:spPr bwMode="auto">
            <a:xfrm>
              <a:off x="-8506317"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6" name="Rectangle 66"/>
            <p:cNvSpPr>
              <a:spLocks noChangeArrowheads="1"/>
            </p:cNvSpPr>
            <p:nvPr/>
          </p:nvSpPr>
          <p:spPr bwMode="auto">
            <a:xfrm>
              <a:off x="-8245958"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7" name="Rectangle 67"/>
            <p:cNvSpPr>
              <a:spLocks noChangeArrowheads="1"/>
            </p:cNvSpPr>
            <p:nvPr/>
          </p:nvSpPr>
          <p:spPr bwMode="auto">
            <a:xfrm>
              <a:off x="-8592044"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8" name="Rectangle 68"/>
            <p:cNvSpPr>
              <a:spLocks noChangeArrowheads="1"/>
            </p:cNvSpPr>
            <p:nvPr/>
          </p:nvSpPr>
          <p:spPr bwMode="auto">
            <a:xfrm>
              <a:off x="-8417414"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9" name="Rectangle 69"/>
            <p:cNvSpPr>
              <a:spLocks noChangeArrowheads="1"/>
            </p:cNvSpPr>
            <p:nvPr/>
          </p:nvSpPr>
          <p:spPr bwMode="auto">
            <a:xfrm>
              <a:off x="-8592044"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0" name="Rectangle 70"/>
            <p:cNvSpPr>
              <a:spLocks noChangeArrowheads="1"/>
            </p:cNvSpPr>
            <p:nvPr/>
          </p:nvSpPr>
          <p:spPr bwMode="auto">
            <a:xfrm>
              <a:off x="-8245958"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1" name="Rectangle 71"/>
            <p:cNvSpPr>
              <a:spLocks noChangeArrowheads="1"/>
            </p:cNvSpPr>
            <p:nvPr/>
          </p:nvSpPr>
          <p:spPr bwMode="auto">
            <a:xfrm>
              <a:off x="-8677773"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2" name="Rectangle 72"/>
            <p:cNvSpPr>
              <a:spLocks noChangeArrowheads="1"/>
            </p:cNvSpPr>
            <p:nvPr/>
          </p:nvSpPr>
          <p:spPr bwMode="auto">
            <a:xfrm>
              <a:off x="-8506317"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3" name="Rectangle 73"/>
            <p:cNvSpPr>
              <a:spLocks noChangeArrowheads="1"/>
            </p:cNvSpPr>
            <p:nvPr/>
          </p:nvSpPr>
          <p:spPr bwMode="auto">
            <a:xfrm>
              <a:off x="-8417414"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4" name="Rectangle 74"/>
            <p:cNvSpPr>
              <a:spLocks noChangeArrowheads="1"/>
            </p:cNvSpPr>
            <p:nvPr/>
          </p:nvSpPr>
          <p:spPr bwMode="auto">
            <a:xfrm>
              <a:off x="-8245958"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5" name="Rectangle 75"/>
            <p:cNvSpPr>
              <a:spLocks noChangeArrowheads="1"/>
            </p:cNvSpPr>
            <p:nvPr/>
          </p:nvSpPr>
          <p:spPr bwMode="auto">
            <a:xfrm>
              <a:off x="-8677773"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6" name="Rectangle 76"/>
            <p:cNvSpPr>
              <a:spLocks noChangeArrowheads="1"/>
            </p:cNvSpPr>
            <p:nvPr/>
          </p:nvSpPr>
          <p:spPr bwMode="auto">
            <a:xfrm>
              <a:off x="-8592044"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7" name="Rectangle 77"/>
            <p:cNvSpPr>
              <a:spLocks noChangeArrowheads="1"/>
            </p:cNvSpPr>
            <p:nvPr/>
          </p:nvSpPr>
          <p:spPr bwMode="auto">
            <a:xfrm>
              <a:off x="-8677773"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8" name="Rectangle 78"/>
            <p:cNvSpPr>
              <a:spLocks noChangeArrowheads="1"/>
            </p:cNvSpPr>
            <p:nvPr/>
          </p:nvSpPr>
          <p:spPr bwMode="auto">
            <a:xfrm>
              <a:off x="-8506317"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9" name="Rectangle 79"/>
            <p:cNvSpPr>
              <a:spLocks noChangeArrowheads="1"/>
            </p:cNvSpPr>
            <p:nvPr/>
          </p:nvSpPr>
          <p:spPr bwMode="auto">
            <a:xfrm>
              <a:off x="-8331685"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0" name="Rectangle 80"/>
            <p:cNvSpPr>
              <a:spLocks noChangeArrowheads="1"/>
            </p:cNvSpPr>
            <p:nvPr/>
          </p:nvSpPr>
          <p:spPr bwMode="auto">
            <a:xfrm>
              <a:off x="-8245958"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1" name="Rectangle 81"/>
            <p:cNvSpPr>
              <a:spLocks noChangeArrowheads="1"/>
            </p:cNvSpPr>
            <p:nvPr/>
          </p:nvSpPr>
          <p:spPr bwMode="auto">
            <a:xfrm>
              <a:off x="-8592044"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2" name="Rectangle 82"/>
            <p:cNvSpPr>
              <a:spLocks noChangeArrowheads="1"/>
            </p:cNvSpPr>
            <p:nvPr/>
          </p:nvSpPr>
          <p:spPr bwMode="auto">
            <a:xfrm>
              <a:off x="-8331685"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3" name="Rectangle 83"/>
            <p:cNvSpPr>
              <a:spLocks noChangeArrowheads="1"/>
            </p:cNvSpPr>
            <p:nvPr/>
          </p:nvSpPr>
          <p:spPr bwMode="auto">
            <a:xfrm>
              <a:off x="-8592044"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4" name="Rectangle 84"/>
            <p:cNvSpPr>
              <a:spLocks noChangeArrowheads="1"/>
            </p:cNvSpPr>
            <p:nvPr/>
          </p:nvSpPr>
          <p:spPr bwMode="auto">
            <a:xfrm>
              <a:off x="-8417414"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5" name="Rectangle 85"/>
            <p:cNvSpPr>
              <a:spLocks noChangeArrowheads="1"/>
            </p:cNvSpPr>
            <p:nvPr/>
          </p:nvSpPr>
          <p:spPr bwMode="auto">
            <a:xfrm>
              <a:off x="-8417414"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6" name="Rectangle 86"/>
            <p:cNvSpPr>
              <a:spLocks noChangeArrowheads="1"/>
            </p:cNvSpPr>
            <p:nvPr/>
          </p:nvSpPr>
          <p:spPr bwMode="auto">
            <a:xfrm>
              <a:off x="-8245958"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7" name="Rectangle 87"/>
            <p:cNvSpPr>
              <a:spLocks noChangeArrowheads="1"/>
            </p:cNvSpPr>
            <p:nvPr/>
          </p:nvSpPr>
          <p:spPr bwMode="auto">
            <a:xfrm>
              <a:off x="-8677773"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8" name="Rectangle 88"/>
            <p:cNvSpPr>
              <a:spLocks noChangeArrowheads="1"/>
            </p:cNvSpPr>
            <p:nvPr/>
          </p:nvSpPr>
          <p:spPr bwMode="auto">
            <a:xfrm>
              <a:off x="-8592044"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9" name="Rectangle 89"/>
            <p:cNvSpPr>
              <a:spLocks noChangeArrowheads="1"/>
            </p:cNvSpPr>
            <p:nvPr/>
          </p:nvSpPr>
          <p:spPr bwMode="auto">
            <a:xfrm>
              <a:off x="-8417414"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0" name="Rectangle 90"/>
            <p:cNvSpPr>
              <a:spLocks noChangeArrowheads="1"/>
            </p:cNvSpPr>
            <p:nvPr/>
          </p:nvSpPr>
          <p:spPr bwMode="auto">
            <a:xfrm>
              <a:off x="-8245958"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1" name="Rectangle 91"/>
            <p:cNvSpPr>
              <a:spLocks noChangeArrowheads="1"/>
            </p:cNvSpPr>
            <p:nvPr/>
          </p:nvSpPr>
          <p:spPr bwMode="auto">
            <a:xfrm>
              <a:off x="-8677773"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2" name="Rectangle 92"/>
            <p:cNvSpPr>
              <a:spLocks noChangeArrowheads="1"/>
            </p:cNvSpPr>
            <p:nvPr/>
          </p:nvSpPr>
          <p:spPr bwMode="auto">
            <a:xfrm>
              <a:off x="-8506317"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3" name="Rectangle 93"/>
            <p:cNvSpPr>
              <a:spLocks noChangeArrowheads="1"/>
            </p:cNvSpPr>
            <p:nvPr/>
          </p:nvSpPr>
          <p:spPr bwMode="auto">
            <a:xfrm>
              <a:off x="-8245958"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4" name="Rectangle 94"/>
            <p:cNvSpPr>
              <a:spLocks noChangeArrowheads="1"/>
            </p:cNvSpPr>
            <p:nvPr/>
          </p:nvSpPr>
          <p:spPr bwMode="auto">
            <a:xfrm>
              <a:off x="-8677773"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5" name="Rectangle 95"/>
            <p:cNvSpPr>
              <a:spLocks noChangeArrowheads="1"/>
            </p:cNvSpPr>
            <p:nvPr/>
          </p:nvSpPr>
          <p:spPr bwMode="auto">
            <a:xfrm>
              <a:off x="-8506317"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6" name="Rectangle 96"/>
            <p:cNvSpPr>
              <a:spLocks noChangeArrowheads="1"/>
            </p:cNvSpPr>
            <p:nvPr/>
          </p:nvSpPr>
          <p:spPr bwMode="auto">
            <a:xfrm>
              <a:off x="-8331685"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7" name="Rectangle 97"/>
            <p:cNvSpPr>
              <a:spLocks noChangeArrowheads="1"/>
            </p:cNvSpPr>
            <p:nvPr/>
          </p:nvSpPr>
          <p:spPr bwMode="auto">
            <a:xfrm>
              <a:off x="-8592044"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8" name="Rectangle 98"/>
            <p:cNvSpPr>
              <a:spLocks noChangeArrowheads="1"/>
            </p:cNvSpPr>
            <p:nvPr/>
          </p:nvSpPr>
          <p:spPr bwMode="auto">
            <a:xfrm>
              <a:off x="-8417414"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9" name="Rectangle 99"/>
            <p:cNvSpPr>
              <a:spLocks noChangeArrowheads="1"/>
            </p:cNvSpPr>
            <p:nvPr/>
          </p:nvSpPr>
          <p:spPr bwMode="auto">
            <a:xfrm>
              <a:off x="-8245958"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0" name="Rectangle 100"/>
            <p:cNvSpPr>
              <a:spLocks noChangeArrowheads="1"/>
            </p:cNvSpPr>
            <p:nvPr/>
          </p:nvSpPr>
          <p:spPr bwMode="auto">
            <a:xfrm>
              <a:off x="-8506317"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1" name="Rectangle 101"/>
            <p:cNvSpPr>
              <a:spLocks noChangeArrowheads="1"/>
            </p:cNvSpPr>
            <p:nvPr/>
          </p:nvSpPr>
          <p:spPr bwMode="auto">
            <a:xfrm>
              <a:off x="-8153880"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2" name="Rectangle 102"/>
            <p:cNvSpPr>
              <a:spLocks noChangeArrowheads="1"/>
            </p:cNvSpPr>
            <p:nvPr/>
          </p:nvSpPr>
          <p:spPr bwMode="auto">
            <a:xfrm>
              <a:off x="-806815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3" name="Rectangle 103"/>
            <p:cNvSpPr>
              <a:spLocks noChangeArrowheads="1"/>
            </p:cNvSpPr>
            <p:nvPr/>
          </p:nvSpPr>
          <p:spPr bwMode="auto">
            <a:xfrm>
              <a:off x="-789352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4" name="Rectangle 104"/>
            <p:cNvSpPr>
              <a:spLocks noChangeArrowheads="1"/>
            </p:cNvSpPr>
            <p:nvPr/>
          </p:nvSpPr>
          <p:spPr bwMode="auto">
            <a:xfrm>
              <a:off x="-7807792"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5" name="Rectangle 105"/>
            <p:cNvSpPr>
              <a:spLocks noChangeArrowheads="1"/>
            </p:cNvSpPr>
            <p:nvPr/>
          </p:nvSpPr>
          <p:spPr bwMode="auto">
            <a:xfrm>
              <a:off x="-7718889"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6" name="Rectangle 106"/>
            <p:cNvSpPr>
              <a:spLocks noChangeArrowheads="1"/>
            </p:cNvSpPr>
            <p:nvPr/>
          </p:nvSpPr>
          <p:spPr bwMode="auto">
            <a:xfrm>
              <a:off x="-8153880"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7" name="Rectangle 107"/>
            <p:cNvSpPr>
              <a:spLocks noChangeArrowheads="1"/>
            </p:cNvSpPr>
            <p:nvPr/>
          </p:nvSpPr>
          <p:spPr bwMode="auto">
            <a:xfrm>
              <a:off x="-7979248" y="579438"/>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8" name="Rectangle 108"/>
            <p:cNvSpPr>
              <a:spLocks noChangeArrowheads="1"/>
            </p:cNvSpPr>
            <p:nvPr/>
          </p:nvSpPr>
          <p:spPr bwMode="auto">
            <a:xfrm>
              <a:off x="-7807792"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9" name="Rectangle 109"/>
            <p:cNvSpPr>
              <a:spLocks noChangeArrowheads="1"/>
            </p:cNvSpPr>
            <p:nvPr/>
          </p:nvSpPr>
          <p:spPr bwMode="auto">
            <a:xfrm>
              <a:off x="-8153880"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0" name="Rectangle 110"/>
            <p:cNvSpPr>
              <a:spLocks noChangeArrowheads="1"/>
            </p:cNvSpPr>
            <p:nvPr/>
          </p:nvSpPr>
          <p:spPr bwMode="auto">
            <a:xfrm>
              <a:off x="-8068151"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1" name="Rectangle 111"/>
            <p:cNvSpPr>
              <a:spLocks noChangeArrowheads="1"/>
            </p:cNvSpPr>
            <p:nvPr/>
          </p:nvSpPr>
          <p:spPr bwMode="auto">
            <a:xfrm>
              <a:off x="-7718889"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2" name="Rectangle 112"/>
            <p:cNvSpPr>
              <a:spLocks noChangeArrowheads="1"/>
            </p:cNvSpPr>
            <p:nvPr/>
          </p:nvSpPr>
          <p:spPr bwMode="auto">
            <a:xfrm>
              <a:off x="-7893521"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3" name="Rectangle 113"/>
            <p:cNvSpPr>
              <a:spLocks noChangeArrowheads="1"/>
            </p:cNvSpPr>
            <p:nvPr/>
          </p:nvSpPr>
          <p:spPr bwMode="auto">
            <a:xfrm>
              <a:off x="-7807792"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4" name="Rectangle 114"/>
            <p:cNvSpPr>
              <a:spLocks noChangeArrowheads="1"/>
            </p:cNvSpPr>
            <p:nvPr/>
          </p:nvSpPr>
          <p:spPr bwMode="auto">
            <a:xfrm>
              <a:off x="-7718889"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5" name="Rectangle 115"/>
            <p:cNvSpPr>
              <a:spLocks noChangeArrowheads="1"/>
            </p:cNvSpPr>
            <p:nvPr/>
          </p:nvSpPr>
          <p:spPr bwMode="auto">
            <a:xfrm>
              <a:off x="-8068151"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6" name="Rectangle 116"/>
            <p:cNvSpPr>
              <a:spLocks noChangeArrowheads="1"/>
            </p:cNvSpPr>
            <p:nvPr/>
          </p:nvSpPr>
          <p:spPr bwMode="auto">
            <a:xfrm>
              <a:off x="-7979248"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7" name="Rectangle 117"/>
            <p:cNvSpPr>
              <a:spLocks noChangeArrowheads="1"/>
            </p:cNvSpPr>
            <p:nvPr/>
          </p:nvSpPr>
          <p:spPr bwMode="auto">
            <a:xfrm>
              <a:off x="-7718889"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8" name="Rectangle 118"/>
            <p:cNvSpPr>
              <a:spLocks noChangeArrowheads="1"/>
            </p:cNvSpPr>
            <p:nvPr/>
          </p:nvSpPr>
          <p:spPr bwMode="auto">
            <a:xfrm>
              <a:off x="-8153880"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9" name="Rectangle 119"/>
            <p:cNvSpPr>
              <a:spLocks noChangeArrowheads="1"/>
            </p:cNvSpPr>
            <p:nvPr/>
          </p:nvSpPr>
          <p:spPr bwMode="auto">
            <a:xfrm>
              <a:off x="-7979248"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0" name="Rectangle 120"/>
            <p:cNvSpPr>
              <a:spLocks noChangeArrowheads="1"/>
            </p:cNvSpPr>
            <p:nvPr/>
          </p:nvSpPr>
          <p:spPr bwMode="auto">
            <a:xfrm>
              <a:off x="-7893521"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1" name="Rectangle 121"/>
            <p:cNvSpPr>
              <a:spLocks noChangeArrowheads="1"/>
            </p:cNvSpPr>
            <p:nvPr/>
          </p:nvSpPr>
          <p:spPr bwMode="auto">
            <a:xfrm>
              <a:off x="-7807792"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2" name="Rectangle 122"/>
            <p:cNvSpPr>
              <a:spLocks noChangeArrowheads="1"/>
            </p:cNvSpPr>
            <p:nvPr/>
          </p:nvSpPr>
          <p:spPr bwMode="auto">
            <a:xfrm>
              <a:off x="-8153880"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3" name="Rectangle 123"/>
            <p:cNvSpPr>
              <a:spLocks noChangeArrowheads="1"/>
            </p:cNvSpPr>
            <p:nvPr/>
          </p:nvSpPr>
          <p:spPr bwMode="auto">
            <a:xfrm>
              <a:off x="-7807792"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4" name="Rectangle 124"/>
            <p:cNvSpPr>
              <a:spLocks noChangeArrowheads="1"/>
            </p:cNvSpPr>
            <p:nvPr/>
          </p:nvSpPr>
          <p:spPr bwMode="auto">
            <a:xfrm>
              <a:off x="-7718889"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5" name="Rectangle 125"/>
            <p:cNvSpPr>
              <a:spLocks noChangeArrowheads="1"/>
            </p:cNvSpPr>
            <p:nvPr/>
          </p:nvSpPr>
          <p:spPr bwMode="auto">
            <a:xfrm>
              <a:off x="-8153880"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6" name="Rectangle 126"/>
            <p:cNvSpPr>
              <a:spLocks noChangeArrowheads="1"/>
            </p:cNvSpPr>
            <p:nvPr/>
          </p:nvSpPr>
          <p:spPr bwMode="auto">
            <a:xfrm>
              <a:off x="-7979248"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7" name="Rectangle 127"/>
            <p:cNvSpPr>
              <a:spLocks noChangeArrowheads="1"/>
            </p:cNvSpPr>
            <p:nvPr/>
          </p:nvSpPr>
          <p:spPr bwMode="auto">
            <a:xfrm>
              <a:off x="-7718889"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8" name="Rectangle 128"/>
            <p:cNvSpPr>
              <a:spLocks noChangeArrowheads="1"/>
            </p:cNvSpPr>
            <p:nvPr/>
          </p:nvSpPr>
          <p:spPr bwMode="auto">
            <a:xfrm>
              <a:off x="-806815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9" name="Rectangle 129"/>
            <p:cNvSpPr>
              <a:spLocks noChangeArrowheads="1"/>
            </p:cNvSpPr>
            <p:nvPr/>
          </p:nvSpPr>
          <p:spPr bwMode="auto">
            <a:xfrm>
              <a:off x="-789352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0" name="Rectangle 130"/>
            <p:cNvSpPr>
              <a:spLocks noChangeArrowheads="1"/>
            </p:cNvSpPr>
            <p:nvPr/>
          </p:nvSpPr>
          <p:spPr bwMode="auto">
            <a:xfrm>
              <a:off x="-7807792"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1" name="Rectangle 131"/>
            <p:cNvSpPr>
              <a:spLocks noChangeArrowheads="1"/>
            </p:cNvSpPr>
            <p:nvPr/>
          </p:nvSpPr>
          <p:spPr bwMode="auto">
            <a:xfrm>
              <a:off x="-7718889"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2" name="Rectangle 132"/>
            <p:cNvSpPr>
              <a:spLocks noChangeArrowheads="1"/>
            </p:cNvSpPr>
            <p:nvPr/>
          </p:nvSpPr>
          <p:spPr bwMode="auto">
            <a:xfrm>
              <a:off x="-8068151"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3" name="Rectangle 133"/>
            <p:cNvSpPr>
              <a:spLocks noChangeArrowheads="1"/>
            </p:cNvSpPr>
            <p:nvPr/>
          </p:nvSpPr>
          <p:spPr bwMode="auto">
            <a:xfrm>
              <a:off x="-7979248"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4" name="Rectangle 134"/>
            <p:cNvSpPr>
              <a:spLocks noChangeArrowheads="1"/>
            </p:cNvSpPr>
            <p:nvPr/>
          </p:nvSpPr>
          <p:spPr bwMode="auto">
            <a:xfrm>
              <a:off x="-7718889"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5" name="Rectangle 135"/>
            <p:cNvSpPr>
              <a:spLocks noChangeArrowheads="1"/>
            </p:cNvSpPr>
            <p:nvPr/>
          </p:nvSpPr>
          <p:spPr bwMode="auto">
            <a:xfrm>
              <a:off x="-8153880"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6" name="Rectangle 136"/>
            <p:cNvSpPr>
              <a:spLocks noChangeArrowheads="1"/>
            </p:cNvSpPr>
            <p:nvPr/>
          </p:nvSpPr>
          <p:spPr bwMode="auto">
            <a:xfrm>
              <a:off x="-7979248"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7" name="Rectangle 137"/>
            <p:cNvSpPr>
              <a:spLocks noChangeArrowheads="1"/>
            </p:cNvSpPr>
            <p:nvPr/>
          </p:nvSpPr>
          <p:spPr bwMode="auto">
            <a:xfrm>
              <a:off x="-7893521"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8" name="Rectangle 138"/>
            <p:cNvSpPr>
              <a:spLocks noChangeArrowheads="1"/>
            </p:cNvSpPr>
            <p:nvPr/>
          </p:nvSpPr>
          <p:spPr bwMode="auto">
            <a:xfrm>
              <a:off x="-7979248"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9" name="Rectangle 139"/>
            <p:cNvSpPr>
              <a:spLocks noChangeArrowheads="1"/>
            </p:cNvSpPr>
            <p:nvPr/>
          </p:nvSpPr>
          <p:spPr bwMode="auto">
            <a:xfrm>
              <a:off x="-7718889"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0" name="Rectangle 140"/>
            <p:cNvSpPr>
              <a:spLocks noChangeArrowheads="1"/>
            </p:cNvSpPr>
            <p:nvPr/>
          </p:nvSpPr>
          <p:spPr bwMode="auto">
            <a:xfrm>
              <a:off x="-806815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1" name="Rectangle 141"/>
            <p:cNvSpPr>
              <a:spLocks noChangeArrowheads="1"/>
            </p:cNvSpPr>
            <p:nvPr/>
          </p:nvSpPr>
          <p:spPr bwMode="auto">
            <a:xfrm>
              <a:off x="-789352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2" name="Rectangle 142"/>
            <p:cNvSpPr>
              <a:spLocks noChangeArrowheads="1"/>
            </p:cNvSpPr>
            <p:nvPr/>
          </p:nvSpPr>
          <p:spPr bwMode="auto">
            <a:xfrm>
              <a:off x="-7807792"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3" name="Rectangle 143"/>
            <p:cNvSpPr>
              <a:spLocks noChangeArrowheads="1"/>
            </p:cNvSpPr>
            <p:nvPr/>
          </p:nvSpPr>
          <p:spPr bwMode="auto">
            <a:xfrm>
              <a:off x="-8153880"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4" name="Rectangle 144"/>
            <p:cNvSpPr>
              <a:spLocks noChangeArrowheads="1"/>
            </p:cNvSpPr>
            <p:nvPr/>
          </p:nvSpPr>
          <p:spPr bwMode="auto">
            <a:xfrm>
              <a:off x="-8068151"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5" name="Rectangle 145"/>
            <p:cNvSpPr>
              <a:spLocks noChangeArrowheads="1"/>
            </p:cNvSpPr>
            <p:nvPr/>
          </p:nvSpPr>
          <p:spPr bwMode="auto">
            <a:xfrm>
              <a:off x="-7979248"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6" name="Rectangle 146"/>
            <p:cNvSpPr>
              <a:spLocks noChangeArrowheads="1"/>
            </p:cNvSpPr>
            <p:nvPr/>
          </p:nvSpPr>
          <p:spPr bwMode="auto">
            <a:xfrm>
              <a:off x="-7718889"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7" name="Rectangle 147"/>
            <p:cNvSpPr>
              <a:spLocks noChangeArrowheads="1"/>
            </p:cNvSpPr>
            <p:nvPr/>
          </p:nvSpPr>
          <p:spPr bwMode="auto">
            <a:xfrm>
              <a:off x="-7979248"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8" name="Rectangle 148"/>
            <p:cNvSpPr>
              <a:spLocks noChangeArrowheads="1"/>
            </p:cNvSpPr>
            <p:nvPr/>
          </p:nvSpPr>
          <p:spPr bwMode="auto">
            <a:xfrm>
              <a:off x="-7893521"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9" name="Rectangle 149"/>
            <p:cNvSpPr>
              <a:spLocks noChangeArrowheads="1"/>
            </p:cNvSpPr>
            <p:nvPr/>
          </p:nvSpPr>
          <p:spPr bwMode="auto">
            <a:xfrm>
              <a:off x="-7807792"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0" name="Rectangle 150"/>
            <p:cNvSpPr>
              <a:spLocks noChangeArrowheads="1"/>
            </p:cNvSpPr>
            <p:nvPr/>
          </p:nvSpPr>
          <p:spPr bwMode="auto">
            <a:xfrm>
              <a:off x="-806815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1" name="Rectangle 151"/>
            <p:cNvSpPr>
              <a:spLocks noChangeArrowheads="1"/>
            </p:cNvSpPr>
            <p:nvPr/>
          </p:nvSpPr>
          <p:spPr bwMode="auto">
            <a:xfrm>
              <a:off x="-789352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2" name="Rectangle 152"/>
            <p:cNvSpPr>
              <a:spLocks noChangeArrowheads="1"/>
            </p:cNvSpPr>
            <p:nvPr/>
          </p:nvSpPr>
          <p:spPr bwMode="auto">
            <a:xfrm>
              <a:off x="-7979248" y="20113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3" name="Rectangle 153"/>
            <p:cNvSpPr>
              <a:spLocks noChangeArrowheads="1"/>
            </p:cNvSpPr>
            <p:nvPr/>
          </p:nvSpPr>
          <p:spPr bwMode="auto">
            <a:xfrm>
              <a:off x="-7807792"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4" name="Rectangle 154"/>
            <p:cNvSpPr>
              <a:spLocks noChangeArrowheads="1"/>
            </p:cNvSpPr>
            <p:nvPr/>
          </p:nvSpPr>
          <p:spPr bwMode="auto">
            <a:xfrm>
              <a:off x="-8153880"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5" name="Rectangle 155"/>
            <p:cNvSpPr>
              <a:spLocks noChangeArrowheads="1"/>
            </p:cNvSpPr>
            <p:nvPr/>
          </p:nvSpPr>
          <p:spPr bwMode="auto">
            <a:xfrm>
              <a:off x="-7979248"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6" name="Rectangle 156"/>
            <p:cNvSpPr>
              <a:spLocks noChangeArrowheads="1"/>
            </p:cNvSpPr>
            <p:nvPr/>
          </p:nvSpPr>
          <p:spPr bwMode="auto">
            <a:xfrm>
              <a:off x="-7718889"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7" name="Rectangle 157"/>
            <p:cNvSpPr>
              <a:spLocks noChangeArrowheads="1"/>
            </p:cNvSpPr>
            <p:nvPr/>
          </p:nvSpPr>
          <p:spPr bwMode="auto">
            <a:xfrm>
              <a:off x="-8153880"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8" name="Rectangle 158"/>
            <p:cNvSpPr>
              <a:spLocks noChangeArrowheads="1"/>
            </p:cNvSpPr>
            <p:nvPr/>
          </p:nvSpPr>
          <p:spPr bwMode="auto">
            <a:xfrm>
              <a:off x="-7979248"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9" name="Rectangle 159"/>
            <p:cNvSpPr>
              <a:spLocks noChangeArrowheads="1"/>
            </p:cNvSpPr>
            <p:nvPr/>
          </p:nvSpPr>
          <p:spPr bwMode="auto">
            <a:xfrm>
              <a:off x="-7807792"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0" name="Rectangle 160"/>
            <p:cNvSpPr>
              <a:spLocks noChangeArrowheads="1"/>
            </p:cNvSpPr>
            <p:nvPr/>
          </p:nvSpPr>
          <p:spPr bwMode="auto">
            <a:xfrm>
              <a:off x="-806815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1" name="Rectangle 161"/>
            <p:cNvSpPr>
              <a:spLocks noChangeArrowheads="1"/>
            </p:cNvSpPr>
            <p:nvPr/>
          </p:nvSpPr>
          <p:spPr bwMode="auto">
            <a:xfrm>
              <a:off x="-789352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2" name="Rectangle 162"/>
            <p:cNvSpPr>
              <a:spLocks noChangeArrowheads="1"/>
            </p:cNvSpPr>
            <p:nvPr/>
          </p:nvSpPr>
          <p:spPr bwMode="auto">
            <a:xfrm>
              <a:off x="-7718889"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3" name="Rectangle 163"/>
            <p:cNvSpPr>
              <a:spLocks noChangeArrowheads="1"/>
            </p:cNvSpPr>
            <p:nvPr/>
          </p:nvSpPr>
          <p:spPr bwMode="auto">
            <a:xfrm>
              <a:off x="-8153880"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4" name="Rectangle 164"/>
            <p:cNvSpPr>
              <a:spLocks noChangeArrowheads="1"/>
            </p:cNvSpPr>
            <p:nvPr/>
          </p:nvSpPr>
          <p:spPr bwMode="auto">
            <a:xfrm>
              <a:off x="-7979248"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5" name="Rectangle 165"/>
            <p:cNvSpPr>
              <a:spLocks noChangeArrowheads="1"/>
            </p:cNvSpPr>
            <p:nvPr/>
          </p:nvSpPr>
          <p:spPr bwMode="auto">
            <a:xfrm>
              <a:off x="-7718889"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6" name="Rectangle 166"/>
            <p:cNvSpPr>
              <a:spLocks noChangeArrowheads="1"/>
            </p:cNvSpPr>
            <p:nvPr/>
          </p:nvSpPr>
          <p:spPr bwMode="auto">
            <a:xfrm>
              <a:off x="-8245958" y="24526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7" name="Rectangle 167"/>
            <p:cNvSpPr>
              <a:spLocks noChangeArrowheads="1"/>
            </p:cNvSpPr>
            <p:nvPr/>
          </p:nvSpPr>
          <p:spPr bwMode="auto">
            <a:xfrm>
              <a:off x="-8677773"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8" name="Rectangle 168"/>
            <p:cNvSpPr>
              <a:spLocks noChangeArrowheads="1"/>
            </p:cNvSpPr>
            <p:nvPr/>
          </p:nvSpPr>
          <p:spPr bwMode="auto">
            <a:xfrm>
              <a:off x="-8331685" y="25352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9" name="Rectangle 169"/>
            <p:cNvSpPr>
              <a:spLocks noChangeArrowheads="1"/>
            </p:cNvSpPr>
            <p:nvPr/>
          </p:nvSpPr>
          <p:spPr bwMode="auto">
            <a:xfrm>
              <a:off x="-7718889"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0" name="Rectangle 170"/>
            <p:cNvSpPr>
              <a:spLocks noChangeArrowheads="1"/>
            </p:cNvSpPr>
            <p:nvPr/>
          </p:nvSpPr>
          <p:spPr bwMode="auto">
            <a:xfrm>
              <a:off x="-8245958"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1" name="Rectangle 171"/>
            <p:cNvSpPr>
              <a:spLocks noChangeArrowheads="1"/>
            </p:cNvSpPr>
            <p:nvPr/>
          </p:nvSpPr>
          <p:spPr bwMode="auto">
            <a:xfrm>
              <a:off x="-8417414" y="26146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2" name="Rectangle 172"/>
            <p:cNvSpPr>
              <a:spLocks noChangeArrowheads="1"/>
            </p:cNvSpPr>
            <p:nvPr/>
          </p:nvSpPr>
          <p:spPr bwMode="auto">
            <a:xfrm>
              <a:off x="-7807792"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3" name="Rectangle 173"/>
            <p:cNvSpPr>
              <a:spLocks noChangeArrowheads="1"/>
            </p:cNvSpPr>
            <p:nvPr/>
          </p:nvSpPr>
          <p:spPr bwMode="auto">
            <a:xfrm>
              <a:off x="-8677773"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4" name="Rectangle 174"/>
            <p:cNvSpPr>
              <a:spLocks noChangeArrowheads="1"/>
            </p:cNvSpPr>
            <p:nvPr/>
          </p:nvSpPr>
          <p:spPr bwMode="auto">
            <a:xfrm>
              <a:off x="-806815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5" name="Rectangle 175"/>
            <p:cNvSpPr>
              <a:spLocks noChangeArrowheads="1"/>
            </p:cNvSpPr>
            <p:nvPr/>
          </p:nvSpPr>
          <p:spPr bwMode="auto">
            <a:xfrm>
              <a:off x="-789352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6" name="Rectangle 176"/>
            <p:cNvSpPr>
              <a:spLocks noChangeArrowheads="1"/>
            </p:cNvSpPr>
            <p:nvPr/>
          </p:nvSpPr>
          <p:spPr bwMode="auto">
            <a:xfrm>
              <a:off x="-7718889"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7" name="Rectangle 177"/>
            <p:cNvSpPr>
              <a:spLocks noChangeArrowheads="1"/>
            </p:cNvSpPr>
            <p:nvPr/>
          </p:nvSpPr>
          <p:spPr bwMode="auto">
            <a:xfrm>
              <a:off x="-8417414"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8" name="Rectangle 178"/>
            <p:cNvSpPr>
              <a:spLocks noChangeArrowheads="1"/>
            </p:cNvSpPr>
            <p:nvPr/>
          </p:nvSpPr>
          <p:spPr bwMode="auto">
            <a:xfrm>
              <a:off x="-8592044" y="27749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9" name="Rectangle 179"/>
            <p:cNvSpPr>
              <a:spLocks noChangeArrowheads="1"/>
            </p:cNvSpPr>
            <p:nvPr/>
          </p:nvSpPr>
          <p:spPr bwMode="auto">
            <a:xfrm>
              <a:off x="-7979248"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0" name="Rectangle 180"/>
            <p:cNvSpPr>
              <a:spLocks noChangeArrowheads="1"/>
            </p:cNvSpPr>
            <p:nvPr/>
          </p:nvSpPr>
          <p:spPr bwMode="auto">
            <a:xfrm>
              <a:off x="-8068151" y="2854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1" name="Rectangle 181"/>
            <p:cNvSpPr>
              <a:spLocks noChangeArrowheads="1"/>
            </p:cNvSpPr>
            <p:nvPr/>
          </p:nvSpPr>
          <p:spPr bwMode="auto">
            <a:xfrm>
              <a:off x="-7718889" y="2854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2" name="Rectangle 182"/>
            <p:cNvSpPr>
              <a:spLocks noChangeArrowheads="1"/>
            </p:cNvSpPr>
            <p:nvPr/>
          </p:nvSpPr>
          <p:spPr bwMode="auto">
            <a:xfrm>
              <a:off x="-8417414"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3" name="Rectangle 183"/>
            <p:cNvSpPr>
              <a:spLocks noChangeArrowheads="1"/>
            </p:cNvSpPr>
            <p:nvPr/>
          </p:nvSpPr>
          <p:spPr bwMode="auto">
            <a:xfrm>
              <a:off x="-8153880" y="293687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4" name="Rectangle 184"/>
            <p:cNvSpPr>
              <a:spLocks noChangeArrowheads="1"/>
            </p:cNvSpPr>
            <p:nvPr/>
          </p:nvSpPr>
          <p:spPr bwMode="auto">
            <a:xfrm>
              <a:off x="-7718889"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5" name="Rectangle 185"/>
            <p:cNvSpPr>
              <a:spLocks noChangeArrowheads="1"/>
            </p:cNvSpPr>
            <p:nvPr/>
          </p:nvSpPr>
          <p:spPr bwMode="auto">
            <a:xfrm>
              <a:off x="-8068151"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6" name="Rectangle 186"/>
            <p:cNvSpPr>
              <a:spLocks noChangeArrowheads="1"/>
            </p:cNvSpPr>
            <p:nvPr/>
          </p:nvSpPr>
          <p:spPr bwMode="auto">
            <a:xfrm>
              <a:off x="-8506317"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7" name="Rectangle 187"/>
            <p:cNvSpPr>
              <a:spLocks noChangeArrowheads="1"/>
            </p:cNvSpPr>
            <p:nvPr/>
          </p:nvSpPr>
          <p:spPr bwMode="auto">
            <a:xfrm>
              <a:off x="-8506317"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8" name="Rectangle 188"/>
            <p:cNvSpPr>
              <a:spLocks noChangeArrowheads="1"/>
            </p:cNvSpPr>
            <p:nvPr/>
          </p:nvSpPr>
          <p:spPr bwMode="auto">
            <a:xfrm>
              <a:off x="-8506317"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9" name="Rectangle 189"/>
            <p:cNvSpPr>
              <a:spLocks noChangeArrowheads="1"/>
            </p:cNvSpPr>
            <p:nvPr/>
          </p:nvSpPr>
          <p:spPr bwMode="auto">
            <a:xfrm>
              <a:off x="-8592044"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0" name="Rectangle 190"/>
            <p:cNvSpPr>
              <a:spLocks noChangeArrowheads="1"/>
            </p:cNvSpPr>
            <p:nvPr/>
          </p:nvSpPr>
          <p:spPr bwMode="auto">
            <a:xfrm>
              <a:off x="-7718889" y="362585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1" name="Rectangle 191"/>
            <p:cNvSpPr>
              <a:spLocks noChangeArrowheads="1"/>
            </p:cNvSpPr>
            <p:nvPr/>
          </p:nvSpPr>
          <p:spPr bwMode="auto">
            <a:xfrm>
              <a:off x="-8331685"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2" name="Rectangle 192"/>
            <p:cNvSpPr>
              <a:spLocks noChangeArrowheads="1"/>
            </p:cNvSpPr>
            <p:nvPr/>
          </p:nvSpPr>
          <p:spPr bwMode="auto">
            <a:xfrm>
              <a:off x="-8331685" y="37274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3" name="Rectangle 193"/>
            <p:cNvSpPr>
              <a:spLocks noChangeArrowheads="1"/>
            </p:cNvSpPr>
            <p:nvPr/>
          </p:nvSpPr>
          <p:spPr bwMode="auto">
            <a:xfrm>
              <a:off x="-7979248" y="37274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4" name="Rectangle 194"/>
            <p:cNvSpPr>
              <a:spLocks noChangeArrowheads="1"/>
            </p:cNvSpPr>
            <p:nvPr/>
          </p:nvSpPr>
          <p:spPr bwMode="auto">
            <a:xfrm>
              <a:off x="-8068151" y="39449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5" name="Rectangle 195"/>
            <p:cNvSpPr>
              <a:spLocks noChangeArrowheads="1"/>
            </p:cNvSpPr>
            <p:nvPr/>
          </p:nvSpPr>
          <p:spPr bwMode="auto">
            <a:xfrm>
              <a:off x="-8245958"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6" name="Rectangle 196"/>
            <p:cNvSpPr>
              <a:spLocks noChangeArrowheads="1"/>
            </p:cNvSpPr>
            <p:nvPr/>
          </p:nvSpPr>
          <p:spPr bwMode="auto">
            <a:xfrm>
              <a:off x="-8677773"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7" name="Rectangle 197"/>
            <p:cNvSpPr>
              <a:spLocks noChangeArrowheads="1"/>
            </p:cNvSpPr>
            <p:nvPr/>
          </p:nvSpPr>
          <p:spPr bwMode="auto">
            <a:xfrm>
              <a:off x="-7718889"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8" name="Rectangle 198"/>
            <p:cNvSpPr>
              <a:spLocks noChangeArrowheads="1"/>
            </p:cNvSpPr>
            <p:nvPr/>
          </p:nvSpPr>
          <p:spPr bwMode="auto">
            <a:xfrm>
              <a:off x="-8068151" y="3171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9" name="Rectangle 199"/>
            <p:cNvSpPr>
              <a:spLocks noChangeArrowheads="1"/>
            </p:cNvSpPr>
            <p:nvPr/>
          </p:nvSpPr>
          <p:spPr bwMode="auto">
            <a:xfrm>
              <a:off x="-8068151"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0" name="Rectangle 200"/>
            <p:cNvSpPr>
              <a:spLocks noChangeArrowheads="1"/>
            </p:cNvSpPr>
            <p:nvPr/>
          </p:nvSpPr>
          <p:spPr bwMode="auto">
            <a:xfrm>
              <a:off x="-8417414" y="3171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1" name="Rectangle 201"/>
            <p:cNvSpPr>
              <a:spLocks noChangeArrowheads="1"/>
            </p:cNvSpPr>
            <p:nvPr/>
          </p:nvSpPr>
          <p:spPr bwMode="auto">
            <a:xfrm>
              <a:off x="-8677773"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2" name="Rectangle 202"/>
            <p:cNvSpPr>
              <a:spLocks noChangeArrowheads="1"/>
            </p:cNvSpPr>
            <p:nvPr/>
          </p:nvSpPr>
          <p:spPr bwMode="auto">
            <a:xfrm>
              <a:off x="-8677773" y="3362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3" name="Rectangle 203"/>
            <p:cNvSpPr>
              <a:spLocks noChangeArrowheads="1"/>
            </p:cNvSpPr>
            <p:nvPr/>
          </p:nvSpPr>
          <p:spPr bwMode="auto">
            <a:xfrm>
              <a:off x="-8677773" y="3473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4" name="Rectangle 204"/>
            <p:cNvSpPr>
              <a:spLocks noChangeArrowheads="1"/>
            </p:cNvSpPr>
            <p:nvPr/>
          </p:nvSpPr>
          <p:spPr bwMode="auto">
            <a:xfrm>
              <a:off x="-8245958"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5" name="Rectangle 205"/>
            <p:cNvSpPr>
              <a:spLocks noChangeArrowheads="1"/>
            </p:cNvSpPr>
            <p:nvPr/>
          </p:nvSpPr>
          <p:spPr bwMode="auto">
            <a:xfrm>
              <a:off x="-7718888"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6" name="Freeform 206"/>
            <p:cNvSpPr/>
            <p:nvPr/>
          </p:nvSpPr>
          <p:spPr bwMode="auto">
            <a:xfrm>
              <a:off x="-7639510" y="490538"/>
              <a:ext cx="244484" cy="557213"/>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367" name="Freeform 207"/>
            <p:cNvSpPr/>
            <p:nvPr/>
          </p:nvSpPr>
          <p:spPr bwMode="auto">
            <a:xfrm>
              <a:off x="-7528382" y="806450"/>
              <a:ext cx="76203" cy="187324"/>
            </a:xfrm>
            <a:custGeom>
              <a:avLst/>
              <a:gdLst>
                <a:gd name="T0" fmla="*/ 48 w 48"/>
                <a:gd name="T1" fmla="*/ 100 h 118"/>
                <a:gd name="T2" fmla="*/ 48 w 48"/>
                <a:gd name="T3" fmla="*/ 118 h 118"/>
                <a:gd name="T4" fmla="*/ 0 w 48"/>
                <a:gd name="T5" fmla="*/ 24 h 118"/>
                <a:gd name="T6" fmla="*/ 0 w 48"/>
                <a:gd name="T7" fmla="*/ 0 h 118"/>
                <a:gd name="T8" fmla="*/ 48 w 48"/>
                <a:gd name="T9" fmla="*/ 100 h 118"/>
              </a:gdLst>
              <a:ahLst/>
              <a:cxnLst>
                <a:cxn ang="0">
                  <a:pos x="T0" y="T1"/>
                </a:cxn>
                <a:cxn ang="0">
                  <a:pos x="T2" y="T3"/>
                </a:cxn>
                <a:cxn ang="0">
                  <a:pos x="T4" y="T5"/>
                </a:cxn>
                <a:cxn ang="0">
                  <a:pos x="T6" y="T7"/>
                </a:cxn>
                <a:cxn ang="0">
                  <a:pos x="T8" y="T9"/>
                </a:cxn>
              </a:cxnLst>
              <a:rect l="0" t="0" r="r" b="b"/>
              <a:pathLst>
                <a:path w="48" h="118">
                  <a:moveTo>
                    <a:pt x="48" y="100"/>
                  </a:moveTo>
                  <a:lnTo>
                    <a:pt x="48" y="118"/>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grpSp>
          <p:nvGrpSpPr>
            <p:cNvPr id="368" name="Group 409"/>
            <p:cNvGrpSpPr/>
            <p:nvPr/>
          </p:nvGrpSpPr>
          <p:grpSpPr bwMode="auto">
            <a:xfrm>
              <a:off x="-7639510" y="-3051174"/>
              <a:ext cx="3211625" cy="6216650"/>
              <a:chOff x="2459" y="-335"/>
              <a:chExt cx="2023" cy="3916"/>
            </a:xfrm>
            <a:grpFill/>
          </p:grpSpPr>
          <p:sp>
            <p:nvSpPr>
              <p:cNvPr id="1566" name="Freeform 209"/>
              <p:cNvSpPr/>
              <p:nvPr/>
            </p:nvSpPr>
            <p:spPr bwMode="auto">
              <a:xfrm>
                <a:off x="2593" y="222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567" name="Freeform 210"/>
              <p:cNvSpPr/>
              <p:nvPr/>
            </p:nvSpPr>
            <p:spPr bwMode="auto">
              <a:xfrm>
                <a:off x="2459" y="2009"/>
                <a:ext cx="154" cy="306"/>
              </a:xfrm>
              <a:custGeom>
                <a:avLst/>
                <a:gdLst>
                  <a:gd name="T0" fmla="*/ 0 w 154"/>
                  <a:gd name="T1" fmla="*/ 0 h 306"/>
                  <a:gd name="T2" fmla="*/ 0 w 154"/>
                  <a:gd name="T3" fmla="*/ 32 h 306"/>
                  <a:gd name="T4" fmla="*/ 154 w 154"/>
                  <a:gd name="T5" fmla="*/ 306 h 306"/>
                  <a:gd name="T6" fmla="*/ 154 w 154"/>
                  <a:gd name="T7" fmla="*/ 290 h 306"/>
                  <a:gd name="T8" fmla="*/ 0 w 154"/>
                  <a:gd name="T9" fmla="*/ 0 h 306"/>
                </a:gdLst>
                <a:ahLst/>
                <a:cxnLst>
                  <a:cxn ang="0">
                    <a:pos x="T0" y="T1"/>
                  </a:cxn>
                  <a:cxn ang="0">
                    <a:pos x="T2" y="T3"/>
                  </a:cxn>
                  <a:cxn ang="0">
                    <a:pos x="T4" y="T5"/>
                  </a:cxn>
                  <a:cxn ang="0">
                    <a:pos x="T6" y="T7"/>
                  </a:cxn>
                  <a:cxn ang="0">
                    <a:pos x="T8" y="T9"/>
                  </a:cxn>
                </a:cxnLst>
                <a:rect l="0" t="0" r="r" b="b"/>
                <a:pathLst>
                  <a:path w="154" h="306">
                    <a:moveTo>
                      <a:pt x="0" y="0"/>
                    </a:moveTo>
                    <a:lnTo>
                      <a:pt x="0" y="32"/>
                    </a:lnTo>
                    <a:lnTo>
                      <a:pt x="154" y="306"/>
                    </a:lnTo>
                    <a:lnTo>
                      <a:pt x="154" y="29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8" name="Freeform 211"/>
              <p:cNvSpPr/>
              <p:nvPr/>
            </p:nvSpPr>
            <p:spPr bwMode="auto">
              <a:xfrm>
                <a:off x="2459" y="206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9" name="Freeform 212"/>
              <p:cNvSpPr/>
              <p:nvPr/>
            </p:nvSpPr>
            <p:spPr bwMode="auto">
              <a:xfrm>
                <a:off x="2541" y="2209"/>
                <a:ext cx="24" cy="64"/>
              </a:xfrm>
              <a:custGeom>
                <a:avLst/>
                <a:gdLst>
                  <a:gd name="T0" fmla="*/ 24 w 24"/>
                  <a:gd name="T1" fmla="*/ 44 h 64"/>
                  <a:gd name="T2" fmla="*/ 24 w 24"/>
                  <a:gd name="T3" fmla="*/ 64 h 64"/>
                  <a:gd name="T4" fmla="*/ 0 w 24"/>
                  <a:gd name="T5" fmla="*/ 24 h 64"/>
                  <a:gd name="T6" fmla="*/ 0 w 24"/>
                  <a:gd name="T7" fmla="*/ 0 h 64"/>
                  <a:gd name="T8" fmla="*/ 24 w 24"/>
                  <a:gd name="T9" fmla="*/ 44 h 64"/>
                </a:gdLst>
                <a:ahLst/>
                <a:cxnLst>
                  <a:cxn ang="0">
                    <a:pos x="T0" y="T1"/>
                  </a:cxn>
                  <a:cxn ang="0">
                    <a:pos x="T2" y="T3"/>
                  </a:cxn>
                  <a:cxn ang="0">
                    <a:pos x="T4" y="T5"/>
                  </a:cxn>
                  <a:cxn ang="0">
                    <a:pos x="T6" y="T7"/>
                  </a:cxn>
                  <a:cxn ang="0">
                    <a:pos x="T8" y="T9"/>
                  </a:cxn>
                </a:cxnLst>
                <a:rect l="0" t="0" r="r" b="b"/>
                <a:pathLst>
                  <a:path w="24" h="64">
                    <a:moveTo>
                      <a:pt x="24" y="44"/>
                    </a:moveTo>
                    <a:lnTo>
                      <a:pt x="24" y="64"/>
                    </a:lnTo>
                    <a:lnTo>
                      <a:pt x="0" y="24"/>
                    </a:lnTo>
                    <a:lnTo>
                      <a:pt x="0" y="0"/>
                    </a:lnTo>
                    <a:lnTo>
                      <a:pt x="24" y="44"/>
                    </a:lnTo>
                    <a:close/>
                  </a:path>
                </a:pathLst>
              </a:custGeom>
              <a:grpFill/>
              <a:ln>
                <a:noFill/>
              </a:ln>
            </p:spPr>
            <p:txBody>
              <a:bodyPr vert="horz" wrap="square" lIns="91440" tIns="45720" rIns="91440" bIns="45720" numCol="1" anchor="t" anchorCtr="0" compatLnSpc="1"/>
              <a:lstStyle/>
              <a:p>
                <a:endParaRPr lang="zh-CN" altLang="en-US"/>
              </a:p>
            </p:txBody>
          </p:sp>
          <p:sp>
            <p:nvSpPr>
              <p:cNvPr id="1570" name="Freeform 213"/>
              <p:cNvSpPr/>
              <p:nvPr/>
            </p:nvSpPr>
            <p:spPr bwMode="auto">
              <a:xfrm>
                <a:off x="2579" y="2279"/>
                <a:ext cx="10" cy="36"/>
              </a:xfrm>
              <a:custGeom>
                <a:avLst/>
                <a:gdLst>
                  <a:gd name="T0" fmla="*/ 0 w 10"/>
                  <a:gd name="T1" fmla="*/ 0 h 36"/>
                  <a:gd name="T2" fmla="*/ 10 w 10"/>
                  <a:gd name="T3" fmla="*/ 18 h 36"/>
                  <a:gd name="T4" fmla="*/ 10 w 10"/>
                  <a:gd name="T5" fmla="*/ 36 h 36"/>
                  <a:gd name="T6" fmla="*/ 0 w 10"/>
                  <a:gd name="T7" fmla="*/ 20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1" name="Freeform 214"/>
              <p:cNvSpPr/>
              <p:nvPr/>
            </p:nvSpPr>
            <p:spPr bwMode="auto">
              <a:xfrm>
                <a:off x="2605" y="232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2" name="Freeform 215"/>
              <p:cNvSpPr/>
              <p:nvPr/>
            </p:nvSpPr>
            <p:spPr bwMode="auto">
              <a:xfrm>
                <a:off x="2459" y="212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3" name="Freeform 216"/>
              <p:cNvSpPr/>
              <p:nvPr/>
            </p:nvSpPr>
            <p:spPr bwMode="auto">
              <a:xfrm>
                <a:off x="2509" y="2205"/>
                <a:ext cx="104" cy="186"/>
              </a:xfrm>
              <a:custGeom>
                <a:avLst/>
                <a:gdLst>
                  <a:gd name="T0" fmla="*/ 104 w 104"/>
                  <a:gd name="T1" fmla="*/ 170 h 186"/>
                  <a:gd name="T2" fmla="*/ 104 w 104"/>
                  <a:gd name="T3" fmla="*/ 186 h 186"/>
                  <a:gd name="T4" fmla="*/ 0 w 104"/>
                  <a:gd name="T5" fmla="*/ 26 h 186"/>
                  <a:gd name="T6" fmla="*/ 0 w 104"/>
                  <a:gd name="T7" fmla="*/ 0 h 186"/>
                  <a:gd name="T8" fmla="*/ 104 w 104"/>
                  <a:gd name="T9" fmla="*/ 170 h 186"/>
                </a:gdLst>
                <a:ahLst/>
                <a:cxnLst>
                  <a:cxn ang="0">
                    <a:pos x="T0" y="T1"/>
                  </a:cxn>
                  <a:cxn ang="0">
                    <a:pos x="T2" y="T3"/>
                  </a:cxn>
                  <a:cxn ang="0">
                    <a:pos x="T4" y="T5"/>
                  </a:cxn>
                  <a:cxn ang="0">
                    <a:pos x="T6" y="T7"/>
                  </a:cxn>
                  <a:cxn ang="0">
                    <a:pos x="T8" y="T9"/>
                  </a:cxn>
                </a:cxnLst>
                <a:rect l="0" t="0" r="r" b="b"/>
                <a:pathLst>
                  <a:path w="104" h="186">
                    <a:moveTo>
                      <a:pt x="104" y="170"/>
                    </a:moveTo>
                    <a:lnTo>
                      <a:pt x="104" y="186"/>
                    </a:lnTo>
                    <a:lnTo>
                      <a:pt x="0" y="26"/>
                    </a:lnTo>
                    <a:lnTo>
                      <a:pt x="0" y="0"/>
                    </a:lnTo>
                    <a:lnTo>
                      <a:pt x="104" y="170"/>
                    </a:lnTo>
                    <a:close/>
                  </a:path>
                </a:pathLst>
              </a:custGeom>
              <a:grpFill/>
              <a:ln>
                <a:noFill/>
              </a:ln>
            </p:spPr>
            <p:txBody>
              <a:bodyPr vert="horz" wrap="square" lIns="91440" tIns="45720" rIns="91440" bIns="45720" numCol="1" anchor="t" anchorCtr="0" compatLnSpc="1"/>
              <a:lstStyle/>
              <a:p>
                <a:endParaRPr lang="zh-CN" altLang="en-US"/>
              </a:p>
            </p:txBody>
          </p:sp>
          <p:sp>
            <p:nvSpPr>
              <p:cNvPr id="1574" name="Freeform 217"/>
              <p:cNvSpPr/>
              <p:nvPr/>
            </p:nvSpPr>
            <p:spPr bwMode="auto">
              <a:xfrm>
                <a:off x="2459" y="2181"/>
                <a:ext cx="58" cy="114"/>
              </a:xfrm>
              <a:custGeom>
                <a:avLst/>
                <a:gdLst>
                  <a:gd name="T0" fmla="*/ 0 w 58"/>
                  <a:gd name="T1" fmla="*/ 0 h 114"/>
                  <a:gd name="T2" fmla="*/ 58 w 58"/>
                  <a:gd name="T3" fmla="*/ 88 h 114"/>
                  <a:gd name="T4" fmla="*/ 58 w 58"/>
                  <a:gd name="T5" fmla="*/ 114 h 114"/>
                  <a:gd name="T6" fmla="*/ 0 w 58"/>
                  <a:gd name="T7" fmla="*/ 32 h 114"/>
                  <a:gd name="T8" fmla="*/ 0 w 58"/>
                  <a:gd name="T9" fmla="*/ 0 h 114"/>
                </a:gdLst>
                <a:ahLst/>
                <a:cxnLst>
                  <a:cxn ang="0">
                    <a:pos x="T0" y="T1"/>
                  </a:cxn>
                  <a:cxn ang="0">
                    <a:pos x="T2" y="T3"/>
                  </a:cxn>
                  <a:cxn ang="0">
                    <a:pos x="T4" y="T5"/>
                  </a:cxn>
                  <a:cxn ang="0">
                    <a:pos x="T6" y="T7"/>
                  </a:cxn>
                  <a:cxn ang="0">
                    <a:pos x="T8" y="T9"/>
                  </a:cxn>
                </a:cxnLst>
                <a:rect l="0" t="0" r="r" b="b"/>
                <a:pathLst>
                  <a:path w="58" h="114">
                    <a:moveTo>
                      <a:pt x="0" y="0"/>
                    </a:moveTo>
                    <a:lnTo>
                      <a:pt x="58" y="88"/>
                    </a:lnTo>
                    <a:lnTo>
                      <a:pt x="58" y="11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5" name="Freeform 218"/>
              <p:cNvSpPr/>
              <p:nvPr/>
            </p:nvSpPr>
            <p:spPr bwMode="auto">
              <a:xfrm>
                <a:off x="2575" y="2357"/>
                <a:ext cx="38" cy="72"/>
              </a:xfrm>
              <a:custGeom>
                <a:avLst/>
                <a:gdLst>
                  <a:gd name="T0" fmla="*/ 38 w 38"/>
                  <a:gd name="T1" fmla="*/ 56 h 72"/>
                  <a:gd name="T2" fmla="*/ 38 w 38"/>
                  <a:gd name="T3" fmla="*/ 72 h 72"/>
                  <a:gd name="T4" fmla="*/ 0 w 38"/>
                  <a:gd name="T5" fmla="*/ 20 h 72"/>
                  <a:gd name="T6" fmla="*/ 0 w 38"/>
                  <a:gd name="T7" fmla="*/ 0 h 72"/>
                  <a:gd name="T8" fmla="*/ 38 w 38"/>
                  <a:gd name="T9" fmla="*/ 56 h 72"/>
                </a:gdLst>
                <a:ahLst/>
                <a:cxnLst>
                  <a:cxn ang="0">
                    <a:pos x="T0" y="T1"/>
                  </a:cxn>
                  <a:cxn ang="0">
                    <a:pos x="T2" y="T3"/>
                  </a:cxn>
                  <a:cxn ang="0">
                    <a:pos x="T4" y="T5"/>
                  </a:cxn>
                  <a:cxn ang="0">
                    <a:pos x="T6" y="T7"/>
                  </a:cxn>
                  <a:cxn ang="0">
                    <a:pos x="T8" y="T9"/>
                  </a:cxn>
                </a:cxnLst>
                <a:rect l="0" t="0" r="r" b="b"/>
                <a:pathLst>
                  <a:path w="38" h="72">
                    <a:moveTo>
                      <a:pt x="38" y="56"/>
                    </a:moveTo>
                    <a:lnTo>
                      <a:pt x="38" y="72"/>
                    </a:lnTo>
                    <a:lnTo>
                      <a:pt x="0" y="20"/>
                    </a:lnTo>
                    <a:lnTo>
                      <a:pt x="0" y="0"/>
                    </a:lnTo>
                    <a:lnTo>
                      <a:pt x="38" y="56"/>
                    </a:lnTo>
                    <a:close/>
                  </a:path>
                </a:pathLst>
              </a:custGeom>
              <a:grpFill/>
              <a:ln>
                <a:noFill/>
              </a:ln>
            </p:spPr>
            <p:txBody>
              <a:bodyPr vert="horz" wrap="square" lIns="91440" tIns="45720" rIns="91440" bIns="45720" numCol="1" anchor="t" anchorCtr="0" compatLnSpc="1"/>
              <a:lstStyle/>
              <a:p>
                <a:endParaRPr lang="zh-CN" altLang="en-US"/>
              </a:p>
            </p:txBody>
          </p:sp>
          <p:sp>
            <p:nvSpPr>
              <p:cNvPr id="1576" name="Freeform 219"/>
              <p:cNvSpPr/>
              <p:nvPr/>
            </p:nvSpPr>
            <p:spPr bwMode="auto">
              <a:xfrm>
                <a:off x="2459" y="2235"/>
                <a:ext cx="16" cy="52"/>
              </a:xfrm>
              <a:custGeom>
                <a:avLst/>
                <a:gdLst>
                  <a:gd name="T0" fmla="*/ 0 w 16"/>
                  <a:gd name="T1" fmla="*/ 0 h 52"/>
                  <a:gd name="T2" fmla="*/ 16 w 16"/>
                  <a:gd name="T3" fmla="*/ 24 h 52"/>
                  <a:gd name="T4" fmla="*/ 16 w 16"/>
                  <a:gd name="T5" fmla="*/ 52 h 52"/>
                  <a:gd name="T6" fmla="*/ 0 w 16"/>
                  <a:gd name="T7" fmla="*/ 30 h 52"/>
                  <a:gd name="T8" fmla="*/ 0 w 16"/>
                  <a:gd name="T9" fmla="*/ 0 h 52"/>
                </a:gdLst>
                <a:ahLst/>
                <a:cxnLst>
                  <a:cxn ang="0">
                    <a:pos x="T0" y="T1"/>
                  </a:cxn>
                  <a:cxn ang="0">
                    <a:pos x="T2" y="T3"/>
                  </a:cxn>
                  <a:cxn ang="0">
                    <a:pos x="T4" y="T5"/>
                  </a:cxn>
                  <a:cxn ang="0">
                    <a:pos x="T6" y="T7"/>
                  </a:cxn>
                  <a:cxn ang="0">
                    <a:pos x="T8" y="T9"/>
                  </a:cxn>
                </a:cxnLst>
                <a:rect l="0" t="0" r="r" b="b"/>
                <a:pathLst>
                  <a:path w="16" h="52">
                    <a:moveTo>
                      <a:pt x="0" y="0"/>
                    </a:moveTo>
                    <a:lnTo>
                      <a:pt x="16" y="24"/>
                    </a:lnTo>
                    <a:lnTo>
                      <a:pt x="16" y="5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7" name="Freeform 220"/>
              <p:cNvSpPr/>
              <p:nvPr/>
            </p:nvSpPr>
            <p:spPr bwMode="auto">
              <a:xfrm>
                <a:off x="2491" y="2279"/>
                <a:ext cx="56" cy="102"/>
              </a:xfrm>
              <a:custGeom>
                <a:avLst/>
                <a:gdLst>
                  <a:gd name="T0" fmla="*/ 56 w 56"/>
                  <a:gd name="T1" fmla="*/ 80 h 102"/>
                  <a:gd name="T2" fmla="*/ 56 w 56"/>
                  <a:gd name="T3" fmla="*/ 102 h 102"/>
                  <a:gd name="T4" fmla="*/ 0 w 56"/>
                  <a:gd name="T5" fmla="*/ 28 h 102"/>
                  <a:gd name="T6" fmla="*/ 0 w 56"/>
                  <a:gd name="T7" fmla="*/ 0 h 102"/>
                  <a:gd name="T8" fmla="*/ 56 w 56"/>
                  <a:gd name="T9" fmla="*/ 80 h 102"/>
                </a:gdLst>
                <a:ahLst/>
                <a:cxnLst>
                  <a:cxn ang="0">
                    <a:pos x="T0" y="T1"/>
                  </a:cxn>
                  <a:cxn ang="0">
                    <a:pos x="T2" y="T3"/>
                  </a:cxn>
                  <a:cxn ang="0">
                    <a:pos x="T4" y="T5"/>
                  </a:cxn>
                  <a:cxn ang="0">
                    <a:pos x="T6" y="T7"/>
                  </a:cxn>
                  <a:cxn ang="0">
                    <a:pos x="T8" y="T9"/>
                  </a:cxn>
                </a:cxnLst>
                <a:rect l="0" t="0" r="r" b="b"/>
                <a:pathLst>
                  <a:path w="56" h="102">
                    <a:moveTo>
                      <a:pt x="56" y="80"/>
                    </a:moveTo>
                    <a:lnTo>
                      <a:pt x="56" y="102"/>
                    </a:lnTo>
                    <a:lnTo>
                      <a:pt x="0" y="28"/>
                    </a:lnTo>
                    <a:lnTo>
                      <a:pt x="0" y="0"/>
                    </a:lnTo>
                    <a:lnTo>
                      <a:pt x="56" y="80"/>
                    </a:lnTo>
                    <a:close/>
                  </a:path>
                </a:pathLst>
              </a:custGeom>
              <a:grpFill/>
              <a:ln>
                <a:noFill/>
              </a:ln>
            </p:spPr>
            <p:txBody>
              <a:bodyPr vert="horz" wrap="square" lIns="91440" tIns="45720" rIns="91440" bIns="45720" numCol="1" anchor="t" anchorCtr="0" compatLnSpc="1"/>
              <a:lstStyle/>
              <a:p>
                <a:endParaRPr lang="zh-CN" altLang="en-US"/>
              </a:p>
            </p:txBody>
          </p:sp>
          <p:sp>
            <p:nvSpPr>
              <p:cNvPr id="1578" name="Freeform 221"/>
              <p:cNvSpPr/>
              <p:nvPr/>
            </p:nvSpPr>
            <p:spPr bwMode="auto">
              <a:xfrm>
                <a:off x="2563" y="2379"/>
                <a:ext cx="8" cy="34"/>
              </a:xfrm>
              <a:custGeom>
                <a:avLst/>
                <a:gdLst>
                  <a:gd name="T0" fmla="*/ 8 w 8"/>
                  <a:gd name="T1" fmla="*/ 14 h 34"/>
                  <a:gd name="T2" fmla="*/ 8 w 8"/>
                  <a:gd name="T3" fmla="*/ 34 h 34"/>
                  <a:gd name="T4" fmla="*/ 0 w 8"/>
                  <a:gd name="T5" fmla="*/ 22 h 34"/>
                  <a:gd name="T6" fmla="*/ 0 w 8"/>
                  <a:gd name="T7" fmla="*/ 0 h 34"/>
                  <a:gd name="T8" fmla="*/ 8 w 8"/>
                  <a:gd name="T9" fmla="*/ 14 h 34"/>
                </a:gdLst>
                <a:ahLst/>
                <a:cxnLst>
                  <a:cxn ang="0">
                    <a:pos x="T0" y="T1"/>
                  </a:cxn>
                  <a:cxn ang="0">
                    <a:pos x="T2" y="T3"/>
                  </a:cxn>
                  <a:cxn ang="0">
                    <a:pos x="T4" y="T5"/>
                  </a:cxn>
                  <a:cxn ang="0">
                    <a:pos x="T6" y="T7"/>
                  </a:cxn>
                  <a:cxn ang="0">
                    <a:pos x="T8" y="T9"/>
                  </a:cxn>
                </a:cxnLst>
                <a:rect l="0" t="0" r="r" b="b"/>
                <a:pathLst>
                  <a:path w="8" h="34">
                    <a:moveTo>
                      <a:pt x="8" y="14"/>
                    </a:moveTo>
                    <a:lnTo>
                      <a:pt x="8" y="34"/>
                    </a:lnTo>
                    <a:lnTo>
                      <a:pt x="0" y="22"/>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9" name="Freeform 222"/>
              <p:cNvSpPr/>
              <p:nvPr/>
            </p:nvSpPr>
            <p:spPr bwMode="auto">
              <a:xfrm>
                <a:off x="2587" y="2413"/>
                <a:ext cx="26" cy="52"/>
              </a:xfrm>
              <a:custGeom>
                <a:avLst/>
                <a:gdLst>
                  <a:gd name="T0" fmla="*/ 26 w 26"/>
                  <a:gd name="T1" fmla="*/ 36 h 52"/>
                  <a:gd name="T2" fmla="*/ 26 w 26"/>
                  <a:gd name="T3" fmla="*/ 52 h 52"/>
                  <a:gd name="T4" fmla="*/ 0 w 26"/>
                  <a:gd name="T5" fmla="*/ 20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20"/>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580" name="Freeform 223"/>
              <p:cNvSpPr/>
              <p:nvPr/>
            </p:nvSpPr>
            <p:spPr bwMode="auto">
              <a:xfrm>
                <a:off x="2459" y="2291"/>
                <a:ext cx="48" cy="88"/>
              </a:xfrm>
              <a:custGeom>
                <a:avLst/>
                <a:gdLst>
                  <a:gd name="T0" fmla="*/ 0 w 48"/>
                  <a:gd name="T1" fmla="*/ 0 h 88"/>
                  <a:gd name="T2" fmla="*/ 48 w 48"/>
                  <a:gd name="T3" fmla="*/ 62 h 88"/>
                  <a:gd name="T4" fmla="*/ 48 w 48"/>
                  <a:gd name="T5" fmla="*/ 88 h 88"/>
                  <a:gd name="T6" fmla="*/ 0 w 48"/>
                  <a:gd name="T7" fmla="*/ 30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1" name="Freeform 224"/>
              <p:cNvSpPr/>
              <p:nvPr/>
            </p:nvSpPr>
            <p:spPr bwMode="auto">
              <a:xfrm>
                <a:off x="2523" y="2371"/>
                <a:ext cx="10" cy="38"/>
              </a:xfrm>
              <a:custGeom>
                <a:avLst/>
                <a:gdLst>
                  <a:gd name="T0" fmla="*/ 10 w 10"/>
                  <a:gd name="T1" fmla="*/ 38 h 38"/>
                  <a:gd name="T2" fmla="*/ 0 w 10"/>
                  <a:gd name="T3" fmla="*/ 26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6"/>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582" name="Freeform 225"/>
              <p:cNvSpPr/>
              <p:nvPr/>
            </p:nvSpPr>
            <p:spPr bwMode="auto">
              <a:xfrm>
                <a:off x="2547" y="240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583" name="Freeform 226"/>
              <p:cNvSpPr/>
              <p:nvPr/>
            </p:nvSpPr>
            <p:spPr bwMode="auto">
              <a:xfrm>
                <a:off x="2595" y="2463"/>
                <a:ext cx="18" cy="38"/>
              </a:xfrm>
              <a:custGeom>
                <a:avLst/>
                <a:gdLst>
                  <a:gd name="T0" fmla="*/ 18 w 18"/>
                  <a:gd name="T1" fmla="*/ 22 h 38"/>
                  <a:gd name="T2" fmla="*/ 18 w 18"/>
                  <a:gd name="T3" fmla="*/ 38 h 38"/>
                  <a:gd name="T4" fmla="*/ 0 w 18"/>
                  <a:gd name="T5" fmla="*/ 18 h 38"/>
                  <a:gd name="T6" fmla="*/ 0 w 18"/>
                  <a:gd name="T7" fmla="*/ 0 h 38"/>
                  <a:gd name="T8" fmla="*/ 18 w 18"/>
                  <a:gd name="T9" fmla="*/ 22 h 38"/>
                </a:gdLst>
                <a:ahLst/>
                <a:cxnLst>
                  <a:cxn ang="0">
                    <a:pos x="T0" y="T1"/>
                  </a:cxn>
                  <a:cxn ang="0">
                    <a:pos x="T2" y="T3"/>
                  </a:cxn>
                  <a:cxn ang="0">
                    <a:pos x="T4" y="T5"/>
                  </a:cxn>
                  <a:cxn ang="0">
                    <a:pos x="T6" y="T7"/>
                  </a:cxn>
                  <a:cxn ang="0">
                    <a:pos x="T8" y="T9"/>
                  </a:cxn>
                </a:cxnLst>
                <a:rect l="0" t="0" r="r" b="b"/>
                <a:pathLst>
                  <a:path w="18" h="38">
                    <a:moveTo>
                      <a:pt x="18" y="22"/>
                    </a:moveTo>
                    <a:lnTo>
                      <a:pt x="18" y="38"/>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1584" name="Freeform 227"/>
              <p:cNvSpPr/>
              <p:nvPr/>
            </p:nvSpPr>
            <p:spPr bwMode="auto">
              <a:xfrm>
                <a:off x="2595" y="2503"/>
                <a:ext cx="18" cy="36"/>
              </a:xfrm>
              <a:custGeom>
                <a:avLst/>
                <a:gdLst>
                  <a:gd name="T0" fmla="*/ 18 w 18"/>
                  <a:gd name="T1" fmla="*/ 20 h 36"/>
                  <a:gd name="T2" fmla="*/ 18 w 18"/>
                  <a:gd name="T3" fmla="*/ 36 h 36"/>
                  <a:gd name="T4" fmla="*/ 0 w 18"/>
                  <a:gd name="T5" fmla="*/ 16 h 36"/>
                  <a:gd name="T6" fmla="*/ 0 w 18"/>
                  <a:gd name="T7" fmla="*/ 0 h 36"/>
                  <a:gd name="T8" fmla="*/ 18 w 18"/>
                  <a:gd name="T9" fmla="*/ 20 h 36"/>
                </a:gdLst>
                <a:ahLst/>
                <a:cxnLst>
                  <a:cxn ang="0">
                    <a:pos x="T0" y="T1"/>
                  </a:cxn>
                  <a:cxn ang="0">
                    <a:pos x="T2" y="T3"/>
                  </a:cxn>
                  <a:cxn ang="0">
                    <a:pos x="T4" y="T5"/>
                  </a:cxn>
                  <a:cxn ang="0">
                    <a:pos x="T6" y="T7"/>
                  </a:cxn>
                  <a:cxn ang="0">
                    <a:pos x="T8" y="T9"/>
                  </a:cxn>
                </a:cxnLst>
                <a:rect l="0" t="0" r="r" b="b"/>
                <a:pathLst>
                  <a:path w="18" h="36">
                    <a:moveTo>
                      <a:pt x="18" y="20"/>
                    </a:moveTo>
                    <a:lnTo>
                      <a:pt x="18" y="36"/>
                    </a:lnTo>
                    <a:lnTo>
                      <a:pt x="0" y="16"/>
                    </a:lnTo>
                    <a:lnTo>
                      <a:pt x="0" y="0"/>
                    </a:lnTo>
                    <a:lnTo>
                      <a:pt x="18" y="20"/>
                    </a:lnTo>
                    <a:close/>
                  </a:path>
                </a:pathLst>
              </a:custGeom>
              <a:grpFill/>
              <a:ln>
                <a:noFill/>
              </a:ln>
            </p:spPr>
            <p:txBody>
              <a:bodyPr vert="horz" wrap="square" lIns="91440" tIns="45720" rIns="91440" bIns="45720" numCol="1" anchor="t" anchorCtr="0" compatLnSpc="1"/>
              <a:lstStyle/>
              <a:p>
                <a:endParaRPr lang="zh-CN" altLang="en-US"/>
              </a:p>
            </p:txBody>
          </p:sp>
          <p:sp>
            <p:nvSpPr>
              <p:cNvPr id="1585" name="Freeform 228"/>
              <p:cNvSpPr/>
              <p:nvPr/>
            </p:nvSpPr>
            <p:spPr bwMode="auto">
              <a:xfrm>
                <a:off x="2459" y="2403"/>
                <a:ext cx="50" cy="80"/>
              </a:xfrm>
              <a:custGeom>
                <a:avLst/>
                <a:gdLst>
                  <a:gd name="T0" fmla="*/ 0 w 50"/>
                  <a:gd name="T1" fmla="*/ 0 h 80"/>
                  <a:gd name="T2" fmla="*/ 50 w 50"/>
                  <a:gd name="T3" fmla="*/ 54 h 80"/>
                  <a:gd name="T4" fmla="*/ 50 w 50"/>
                  <a:gd name="T5" fmla="*/ 80 h 80"/>
                  <a:gd name="T6" fmla="*/ 0 w 50"/>
                  <a:gd name="T7" fmla="*/ 32 h 80"/>
                  <a:gd name="T8" fmla="*/ 0 w 50"/>
                  <a:gd name="T9" fmla="*/ 0 h 80"/>
                </a:gdLst>
                <a:ahLst/>
                <a:cxnLst>
                  <a:cxn ang="0">
                    <a:pos x="T0" y="T1"/>
                  </a:cxn>
                  <a:cxn ang="0">
                    <a:pos x="T2" y="T3"/>
                  </a:cxn>
                  <a:cxn ang="0">
                    <a:pos x="T4" y="T5"/>
                  </a:cxn>
                  <a:cxn ang="0">
                    <a:pos x="T6" y="T7"/>
                  </a:cxn>
                  <a:cxn ang="0">
                    <a:pos x="T8" y="T9"/>
                  </a:cxn>
                </a:cxnLst>
                <a:rect l="0" t="0" r="r" b="b"/>
                <a:pathLst>
                  <a:path w="50" h="80">
                    <a:moveTo>
                      <a:pt x="0" y="0"/>
                    </a:moveTo>
                    <a:lnTo>
                      <a:pt x="50" y="54"/>
                    </a:lnTo>
                    <a:lnTo>
                      <a:pt x="50" y="8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6" name="Freeform 229"/>
              <p:cNvSpPr/>
              <p:nvPr/>
            </p:nvSpPr>
            <p:spPr bwMode="auto">
              <a:xfrm>
                <a:off x="2525" y="2471"/>
                <a:ext cx="14" cy="38"/>
              </a:xfrm>
              <a:custGeom>
                <a:avLst/>
                <a:gdLst>
                  <a:gd name="T0" fmla="*/ 0 w 14"/>
                  <a:gd name="T1" fmla="*/ 0 h 38"/>
                  <a:gd name="T2" fmla="*/ 14 w 14"/>
                  <a:gd name="T3" fmla="*/ 16 h 38"/>
                  <a:gd name="T4" fmla="*/ 14 w 14"/>
                  <a:gd name="T5" fmla="*/ 38 h 38"/>
                  <a:gd name="T6" fmla="*/ 0 w 14"/>
                  <a:gd name="T7" fmla="*/ 26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7" name="Freeform 230"/>
              <p:cNvSpPr/>
              <p:nvPr/>
            </p:nvSpPr>
            <p:spPr bwMode="auto">
              <a:xfrm>
                <a:off x="2553" y="2501"/>
                <a:ext cx="60" cy="76"/>
              </a:xfrm>
              <a:custGeom>
                <a:avLst/>
                <a:gdLst>
                  <a:gd name="T0" fmla="*/ 60 w 60"/>
                  <a:gd name="T1" fmla="*/ 62 h 76"/>
                  <a:gd name="T2" fmla="*/ 60 w 60"/>
                  <a:gd name="T3" fmla="*/ 76 h 76"/>
                  <a:gd name="T4" fmla="*/ 2 w 60"/>
                  <a:gd name="T5" fmla="*/ 22 h 76"/>
                  <a:gd name="T6" fmla="*/ 2 w 60"/>
                  <a:gd name="T7" fmla="*/ 2 h 76"/>
                  <a:gd name="T8" fmla="*/ 0 w 60"/>
                  <a:gd name="T9" fmla="*/ 0 h 76"/>
                  <a:gd name="T10" fmla="*/ 60 w 60"/>
                  <a:gd name="T11" fmla="*/ 62 h 76"/>
                </a:gdLst>
                <a:ahLst/>
                <a:cxnLst>
                  <a:cxn ang="0">
                    <a:pos x="T0" y="T1"/>
                  </a:cxn>
                  <a:cxn ang="0">
                    <a:pos x="T2" y="T3"/>
                  </a:cxn>
                  <a:cxn ang="0">
                    <a:pos x="T4" y="T5"/>
                  </a:cxn>
                  <a:cxn ang="0">
                    <a:pos x="T6" y="T7"/>
                  </a:cxn>
                  <a:cxn ang="0">
                    <a:pos x="T8" y="T9"/>
                  </a:cxn>
                  <a:cxn ang="0">
                    <a:pos x="T10" y="T11"/>
                  </a:cxn>
                </a:cxnLst>
                <a:rect l="0" t="0" r="r" b="b"/>
                <a:pathLst>
                  <a:path w="60" h="76">
                    <a:moveTo>
                      <a:pt x="60" y="62"/>
                    </a:moveTo>
                    <a:lnTo>
                      <a:pt x="60" y="76"/>
                    </a:lnTo>
                    <a:lnTo>
                      <a:pt x="2" y="22"/>
                    </a:lnTo>
                    <a:lnTo>
                      <a:pt x="2" y="2"/>
                    </a:lnTo>
                    <a:lnTo>
                      <a:pt x="0" y="0"/>
                    </a:lnTo>
                    <a:lnTo>
                      <a:pt x="60" y="62"/>
                    </a:lnTo>
                    <a:close/>
                  </a:path>
                </a:pathLst>
              </a:custGeom>
              <a:grpFill/>
              <a:ln>
                <a:noFill/>
              </a:ln>
            </p:spPr>
            <p:txBody>
              <a:bodyPr vert="horz" wrap="square" lIns="91440" tIns="45720" rIns="91440" bIns="45720" numCol="1" anchor="t" anchorCtr="0" compatLnSpc="1"/>
              <a:lstStyle/>
              <a:p>
                <a:endParaRPr lang="zh-CN" altLang="en-US"/>
              </a:p>
            </p:txBody>
          </p:sp>
          <p:sp>
            <p:nvSpPr>
              <p:cNvPr id="1588" name="Freeform 231"/>
              <p:cNvSpPr/>
              <p:nvPr/>
            </p:nvSpPr>
            <p:spPr bwMode="auto">
              <a:xfrm>
                <a:off x="2459" y="245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9" name="Freeform 232"/>
              <p:cNvSpPr/>
              <p:nvPr/>
            </p:nvSpPr>
            <p:spPr bwMode="auto">
              <a:xfrm>
                <a:off x="2597" y="2585"/>
                <a:ext cx="16" cy="30"/>
              </a:xfrm>
              <a:custGeom>
                <a:avLst/>
                <a:gdLst>
                  <a:gd name="T0" fmla="*/ 16 w 16"/>
                  <a:gd name="T1" fmla="*/ 14 h 30"/>
                  <a:gd name="T2" fmla="*/ 16 w 16"/>
                  <a:gd name="T3" fmla="*/ 30 h 30"/>
                  <a:gd name="T4" fmla="*/ 0 w 16"/>
                  <a:gd name="T5" fmla="*/ 18 h 30"/>
                  <a:gd name="T6" fmla="*/ 0 w 16"/>
                  <a:gd name="T7" fmla="*/ 0 h 30"/>
                  <a:gd name="T8" fmla="*/ 16 w 16"/>
                  <a:gd name="T9" fmla="*/ 14 h 30"/>
                </a:gdLst>
                <a:ahLst/>
                <a:cxnLst>
                  <a:cxn ang="0">
                    <a:pos x="T0" y="T1"/>
                  </a:cxn>
                  <a:cxn ang="0">
                    <a:pos x="T2" y="T3"/>
                  </a:cxn>
                  <a:cxn ang="0">
                    <a:pos x="T4" y="T5"/>
                  </a:cxn>
                  <a:cxn ang="0">
                    <a:pos x="T6" y="T7"/>
                  </a:cxn>
                  <a:cxn ang="0">
                    <a:pos x="T8" y="T9"/>
                  </a:cxn>
                </a:cxnLst>
                <a:rect l="0" t="0" r="r" b="b"/>
                <a:pathLst>
                  <a:path w="16" h="30">
                    <a:moveTo>
                      <a:pt x="16" y="14"/>
                    </a:moveTo>
                    <a:lnTo>
                      <a:pt x="16" y="30"/>
                    </a:lnTo>
                    <a:lnTo>
                      <a:pt x="0" y="18"/>
                    </a:lnTo>
                    <a:lnTo>
                      <a:pt x="0" y="0"/>
                    </a:lnTo>
                    <a:lnTo>
                      <a:pt x="16" y="14"/>
                    </a:lnTo>
                    <a:close/>
                  </a:path>
                </a:pathLst>
              </a:custGeom>
              <a:grpFill/>
              <a:ln>
                <a:noFill/>
              </a:ln>
            </p:spPr>
            <p:txBody>
              <a:bodyPr vert="horz" wrap="square" lIns="91440" tIns="45720" rIns="91440" bIns="45720" numCol="1" anchor="t" anchorCtr="0" compatLnSpc="1"/>
              <a:lstStyle/>
              <a:p>
                <a:endParaRPr lang="zh-CN" altLang="en-US"/>
              </a:p>
            </p:txBody>
          </p:sp>
          <p:sp>
            <p:nvSpPr>
              <p:cNvPr id="1590" name="Freeform 233"/>
              <p:cNvSpPr/>
              <p:nvPr/>
            </p:nvSpPr>
            <p:spPr bwMode="auto">
              <a:xfrm>
                <a:off x="2459" y="251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1" name="Freeform 234"/>
              <p:cNvSpPr/>
              <p:nvPr/>
            </p:nvSpPr>
            <p:spPr bwMode="auto">
              <a:xfrm>
                <a:off x="2531" y="2573"/>
                <a:ext cx="18" cy="36"/>
              </a:xfrm>
              <a:custGeom>
                <a:avLst/>
                <a:gdLst>
                  <a:gd name="T0" fmla="*/ 18 w 18"/>
                  <a:gd name="T1" fmla="*/ 12 h 36"/>
                  <a:gd name="T2" fmla="*/ 18 w 18"/>
                  <a:gd name="T3" fmla="*/ 36 h 36"/>
                  <a:gd name="T4" fmla="*/ 2 w 18"/>
                  <a:gd name="T5" fmla="*/ 24 h 36"/>
                  <a:gd name="T6" fmla="*/ 2 w 18"/>
                  <a:gd name="T7" fmla="*/ 2 h 36"/>
                  <a:gd name="T8" fmla="*/ 0 w 18"/>
                  <a:gd name="T9" fmla="*/ 0 h 36"/>
                  <a:gd name="T10" fmla="*/ 18 w 18"/>
                  <a:gd name="T11" fmla="*/ 12 h 36"/>
                </a:gdLst>
                <a:ahLst/>
                <a:cxnLst>
                  <a:cxn ang="0">
                    <a:pos x="T0" y="T1"/>
                  </a:cxn>
                  <a:cxn ang="0">
                    <a:pos x="T2" y="T3"/>
                  </a:cxn>
                  <a:cxn ang="0">
                    <a:pos x="T4" y="T5"/>
                  </a:cxn>
                  <a:cxn ang="0">
                    <a:pos x="T6" y="T7"/>
                  </a:cxn>
                  <a:cxn ang="0">
                    <a:pos x="T8" y="T9"/>
                  </a:cxn>
                  <a:cxn ang="0">
                    <a:pos x="T10" y="T11"/>
                  </a:cxn>
                </a:cxnLst>
                <a:rect l="0" t="0" r="r" b="b"/>
                <a:pathLst>
                  <a:path w="18" h="36">
                    <a:moveTo>
                      <a:pt x="18" y="12"/>
                    </a:moveTo>
                    <a:lnTo>
                      <a:pt x="18" y="36"/>
                    </a:lnTo>
                    <a:lnTo>
                      <a:pt x="2" y="24"/>
                    </a:lnTo>
                    <a:lnTo>
                      <a:pt x="2" y="2"/>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592" name="Freeform 235"/>
              <p:cNvSpPr/>
              <p:nvPr/>
            </p:nvSpPr>
            <p:spPr bwMode="auto">
              <a:xfrm>
                <a:off x="2565" y="2597"/>
                <a:ext cx="48" cy="55"/>
              </a:xfrm>
              <a:custGeom>
                <a:avLst/>
                <a:gdLst>
                  <a:gd name="T0" fmla="*/ 48 w 48"/>
                  <a:gd name="T1" fmla="*/ 39 h 55"/>
                  <a:gd name="T2" fmla="*/ 48 w 48"/>
                  <a:gd name="T3" fmla="*/ 55 h 55"/>
                  <a:gd name="T4" fmla="*/ 0 w 48"/>
                  <a:gd name="T5" fmla="*/ 22 h 55"/>
                  <a:gd name="T6" fmla="*/ 0 w 48"/>
                  <a:gd name="T7" fmla="*/ 0 h 55"/>
                  <a:gd name="T8" fmla="*/ 48 w 48"/>
                  <a:gd name="T9" fmla="*/ 39 h 55"/>
                </a:gdLst>
                <a:ahLst/>
                <a:cxnLst>
                  <a:cxn ang="0">
                    <a:pos x="T0" y="T1"/>
                  </a:cxn>
                  <a:cxn ang="0">
                    <a:pos x="T2" y="T3"/>
                  </a:cxn>
                  <a:cxn ang="0">
                    <a:pos x="T4" y="T5"/>
                  </a:cxn>
                  <a:cxn ang="0">
                    <a:pos x="T6" y="T7"/>
                  </a:cxn>
                  <a:cxn ang="0">
                    <a:pos x="T8" y="T9"/>
                  </a:cxn>
                </a:cxnLst>
                <a:rect l="0" t="0" r="r" b="b"/>
                <a:pathLst>
                  <a:path w="48" h="55">
                    <a:moveTo>
                      <a:pt x="48" y="39"/>
                    </a:moveTo>
                    <a:lnTo>
                      <a:pt x="48" y="55"/>
                    </a:lnTo>
                    <a:lnTo>
                      <a:pt x="0" y="22"/>
                    </a:lnTo>
                    <a:lnTo>
                      <a:pt x="0" y="0"/>
                    </a:lnTo>
                    <a:lnTo>
                      <a:pt x="48" y="39"/>
                    </a:lnTo>
                    <a:close/>
                  </a:path>
                </a:pathLst>
              </a:custGeom>
              <a:grpFill/>
              <a:ln>
                <a:noFill/>
              </a:ln>
            </p:spPr>
            <p:txBody>
              <a:bodyPr vert="horz" wrap="square" lIns="91440" tIns="45720" rIns="91440" bIns="45720" numCol="1" anchor="t" anchorCtr="0" compatLnSpc="1"/>
              <a:lstStyle/>
              <a:p>
                <a:endParaRPr lang="zh-CN" altLang="en-US"/>
              </a:p>
            </p:txBody>
          </p:sp>
          <p:sp>
            <p:nvSpPr>
              <p:cNvPr id="1593" name="Freeform 236"/>
              <p:cNvSpPr/>
              <p:nvPr/>
            </p:nvSpPr>
            <p:spPr bwMode="auto">
              <a:xfrm>
                <a:off x="2459" y="2571"/>
                <a:ext cx="18" cy="42"/>
              </a:xfrm>
              <a:custGeom>
                <a:avLst/>
                <a:gdLst>
                  <a:gd name="T0" fmla="*/ 0 w 18"/>
                  <a:gd name="T1" fmla="*/ 0 h 42"/>
                  <a:gd name="T2" fmla="*/ 18 w 18"/>
                  <a:gd name="T3" fmla="*/ 12 h 42"/>
                  <a:gd name="T4" fmla="*/ 18 w 18"/>
                  <a:gd name="T5" fmla="*/ 42 h 42"/>
                  <a:gd name="T6" fmla="*/ 0 w 18"/>
                  <a:gd name="T7" fmla="*/ 32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4" name="Freeform 237"/>
              <p:cNvSpPr/>
              <p:nvPr/>
            </p:nvSpPr>
            <p:spPr bwMode="auto">
              <a:xfrm>
                <a:off x="2493" y="2593"/>
                <a:ext cx="16" cy="38"/>
              </a:xfrm>
              <a:custGeom>
                <a:avLst/>
                <a:gdLst>
                  <a:gd name="T0" fmla="*/ 16 w 16"/>
                  <a:gd name="T1" fmla="*/ 12 h 38"/>
                  <a:gd name="T2" fmla="*/ 16 w 16"/>
                  <a:gd name="T3" fmla="*/ 38 h 38"/>
                  <a:gd name="T4" fmla="*/ 0 w 16"/>
                  <a:gd name="T5" fmla="*/ 28 h 38"/>
                  <a:gd name="T6" fmla="*/ 0 w 16"/>
                  <a:gd name="T7" fmla="*/ 0 h 38"/>
                  <a:gd name="T8" fmla="*/ 16 w 16"/>
                  <a:gd name="T9" fmla="*/ 12 h 38"/>
                </a:gdLst>
                <a:ahLst/>
                <a:cxnLst>
                  <a:cxn ang="0">
                    <a:pos x="T0" y="T1"/>
                  </a:cxn>
                  <a:cxn ang="0">
                    <a:pos x="T2" y="T3"/>
                  </a:cxn>
                  <a:cxn ang="0">
                    <a:pos x="T4" y="T5"/>
                  </a:cxn>
                  <a:cxn ang="0">
                    <a:pos x="T6" y="T7"/>
                  </a:cxn>
                  <a:cxn ang="0">
                    <a:pos x="T8" y="T9"/>
                  </a:cxn>
                </a:cxnLst>
                <a:rect l="0" t="0" r="r" b="b"/>
                <a:pathLst>
                  <a:path w="16" h="38">
                    <a:moveTo>
                      <a:pt x="16" y="12"/>
                    </a:moveTo>
                    <a:lnTo>
                      <a:pt x="16" y="38"/>
                    </a:lnTo>
                    <a:lnTo>
                      <a:pt x="0" y="28"/>
                    </a:lnTo>
                    <a:lnTo>
                      <a:pt x="0" y="0"/>
                    </a:lnTo>
                    <a:lnTo>
                      <a:pt x="16" y="12"/>
                    </a:lnTo>
                    <a:close/>
                  </a:path>
                </a:pathLst>
              </a:custGeom>
              <a:grpFill/>
              <a:ln>
                <a:noFill/>
              </a:ln>
            </p:spPr>
            <p:txBody>
              <a:bodyPr vert="horz" wrap="square" lIns="91440" tIns="45720" rIns="91440" bIns="45720" numCol="1" anchor="t" anchorCtr="0" compatLnSpc="1"/>
              <a:lstStyle/>
              <a:p>
                <a:endParaRPr lang="zh-CN" altLang="en-US"/>
              </a:p>
            </p:txBody>
          </p:sp>
          <p:sp>
            <p:nvSpPr>
              <p:cNvPr id="1595" name="Freeform 238"/>
              <p:cNvSpPr/>
              <p:nvPr/>
            </p:nvSpPr>
            <p:spPr bwMode="auto">
              <a:xfrm>
                <a:off x="2525" y="2615"/>
                <a:ext cx="50" cy="53"/>
              </a:xfrm>
              <a:custGeom>
                <a:avLst/>
                <a:gdLst>
                  <a:gd name="T0" fmla="*/ 50 w 50"/>
                  <a:gd name="T1" fmla="*/ 33 h 53"/>
                  <a:gd name="T2" fmla="*/ 50 w 50"/>
                  <a:gd name="T3" fmla="*/ 53 h 53"/>
                  <a:gd name="T4" fmla="*/ 0 w 50"/>
                  <a:gd name="T5" fmla="*/ 25 h 53"/>
                  <a:gd name="T6" fmla="*/ 0 w 50"/>
                  <a:gd name="T7" fmla="*/ 0 h 53"/>
                  <a:gd name="T8" fmla="*/ 50 w 50"/>
                  <a:gd name="T9" fmla="*/ 33 h 53"/>
                </a:gdLst>
                <a:ahLst/>
                <a:cxnLst>
                  <a:cxn ang="0">
                    <a:pos x="T0" y="T1"/>
                  </a:cxn>
                  <a:cxn ang="0">
                    <a:pos x="T2" y="T3"/>
                  </a:cxn>
                  <a:cxn ang="0">
                    <a:pos x="T4" y="T5"/>
                  </a:cxn>
                  <a:cxn ang="0">
                    <a:pos x="T6" y="T7"/>
                  </a:cxn>
                  <a:cxn ang="0">
                    <a:pos x="T8" y="T9"/>
                  </a:cxn>
                </a:cxnLst>
                <a:rect l="0" t="0" r="r" b="b"/>
                <a:pathLst>
                  <a:path w="50" h="53">
                    <a:moveTo>
                      <a:pt x="50" y="33"/>
                    </a:moveTo>
                    <a:lnTo>
                      <a:pt x="50" y="53"/>
                    </a:lnTo>
                    <a:lnTo>
                      <a:pt x="0" y="25"/>
                    </a:lnTo>
                    <a:lnTo>
                      <a:pt x="0" y="0"/>
                    </a:lnTo>
                    <a:lnTo>
                      <a:pt x="50" y="33"/>
                    </a:lnTo>
                    <a:close/>
                  </a:path>
                </a:pathLst>
              </a:custGeom>
              <a:grpFill/>
              <a:ln>
                <a:noFill/>
              </a:ln>
            </p:spPr>
            <p:txBody>
              <a:bodyPr vert="horz" wrap="square" lIns="91440" tIns="45720" rIns="91440" bIns="45720" numCol="1" anchor="t" anchorCtr="0" compatLnSpc="1"/>
              <a:lstStyle/>
              <a:p>
                <a:endParaRPr lang="zh-CN" altLang="en-US"/>
              </a:p>
            </p:txBody>
          </p:sp>
          <p:sp>
            <p:nvSpPr>
              <p:cNvPr id="1596" name="Freeform 239"/>
              <p:cNvSpPr/>
              <p:nvPr/>
            </p:nvSpPr>
            <p:spPr bwMode="auto">
              <a:xfrm>
                <a:off x="2459" y="2627"/>
                <a:ext cx="30" cy="45"/>
              </a:xfrm>
              <a:custGeom>
                <a:avLst/>
                <a:gdLst>
                  <a:gd name="T0" fmla="*/ 0 w 30"/>
                  <a:gd name="T1" fmla="*/ 0 h 45"/>
                  <a:gd name="T2" fmla="*/ 30 w 30"/>
                  <a:gd name="T3" fmla="*/ 17 h 45"/>
                  <a:gd name="T4" fmla="*/ 30 w 30"/>
                  <a:gd name="T5" fmla="*/ 45 h 45"/>
                  <a:gd name="T6" fmla="*/ 0 w 30"/>
                  <a:gd name="T7" fmla="*/ 33 h 45"/>
                  <a:gd name="T8" fmla="*/ 0 w 30"/>
                  <a:gd name="T9" fmla="*/ 0 h 45"/>
                </a:gdLst>
                <a:ahLst/>
                <a:cxnLst>
                  <a:cxn ang="0">
                    <a:pos x="T0" y="T1"/>
                  </a:cxn>
                  <a:cxn ang="0">
                    <a:pos x="T2" y="T3"/>
                  </a:cxn>
                  <a:cxn ang="0">
                    <a:pos x="T4" y="T5"/>
                  </a:cxn>
                  <a:cxn ang="0">
                    <a:pos x="T6" y="T7"/>
                  </a:cxn>
                  <a:cxn ang="0">
                    <a:pos x="T8" y="T9"/>
                  </a:cxn>
                </a:cxnLst>
                <a:rect l="0" t="0" r="r" b="b"/>
                <a:pathLst>
                  <a:path w="30" h="45">
                    <a:moveTo>
                      <a:pt x="0" y="0"/>
                    </a:moveTo>
                    <a:lnTo>
                      <a:pt x="30" y="17"/>
                    </a:lnTo>
                    <a:lnTo>
                      <a:pt x="30" y="4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7" name="Freeform 240"/>
              <p:cNvSpPr/>
              <p:nvPr/>
            </p:nvSpPr>
            <p:spPr bwMode="auto">
              <a:xfrm>
                <a:off x="2553" y="2678"/>
                <a:ext cx="60" cy="46"/>
              </a:xfrm>
              <a:custGeom>
                <a:avLst/>
                <a:gdLst>
                  <a:gd name="T0" fmla="*/ 60 w 60"/>
                  <a:gd name="T1" fmla="*/ 30 h 46"/>
                  <a:gd name="T2" fmla="*/ 60 w 60"/>
                  <a:gd name="T3" fmla="*/ 46 h 46"/>
                  <a:gd name="T4" fmla="*/ 0 w 60"/>
                  <a:gd name="T5" fmla="*/ 20 h 46"/>
                  <a:gd name="T6" fmla="*/ 0 w 60"/>
                  <a:gd name="T7" fmla="*/ 0 h 46"/>
                  <a:gd name="T8" fmla="*/ 60 w 60"/>
                  <a:gd name="T9" fmla="*/ 30 h 46"/>
                </a:gdLst>
                <a:ahLst/>
                <a:cxnLst>
                  <a:cxn ang="0">
                    <a:pos x="T0" y="T1"/>
                  </a:cxn>
                  <a:cxn ang="0">
                    <a:pos x="T2" y="T3"/>
                  </a:cxn>
                  <a:cxn ang="0">
                    <a:pos x="T4" y="T5"/>
                  </a:cxn>
                  <a:cxn ang="0">
                    <a:pos x="T6" y="T7"/>
                  </a:cxn>
                  <a:cxn ang="0">
                    <a:pos x="T8" y="T9"/>
                  </a:cxn>
                </a:cxnLst>
                <a:rect l="0" t="0" r="r" b="b"/>
                <a:pathLst>
                  <a:path w="60" h="46">
                    <a:moveTo>
                      <a:pt x="60" y="30"/>
                    </a:moveTo>
                    <a:lnTo>
                      <a:pt x="60" y="46"/>
                    </a:lnTo>
                    <a:lnTo>
                      <a:pt x="0" y="20"/>
                    </a:lnTo>
                    <a:lnTo>
                      <a:pt x="0" y="0"/>
                    </a:lnTo>
                    <a:lnTo>
                      <a:pt x="60" y="30"/>
                    </a:lnTo>
                    <a:close/>
                  </a:path>
                </a:pathLst>
              </a:custGeom>
              <a:grpFill/>
              <a:ln>
                <a:noFill/>
              </a:ln>
            </p:spPr>
            <p:txBody>
              <a:bodyPr vert="horz" wrap="square" lIns="91440" tIns="45720" rIns="91440" bIns="45720" numCol="1" anchor="t" anchorCtr="0" compatLnSpc="1"/>
              <a:lstStyle/>
              <a:p>
                <a:endParaRPr lang="zh-CN" altLang="en-US"/>
              </a:p>
            </p:txBody>
          </p:sp>
          <p:sp>
            <p:nvSpPr>
              <p:cNvPr id="1598" name="Freeform 241"/>
              <p:cNvSpPr/>
              <p:nvPr/>
            </p:nvSpPr>
            <p:spPr bwMode="auto">
              <a:xfrm>
                <a:off x="2459" y="2684"/>
                <a:ext cx="58" cy="48"/>
              </a:xfrm>
              <a:custGeom>
                <a:avLst/>
                <a:gdLst>
                  <a:gd name="T0" fmla="*/ 0 w 58"/>
                  <a:gd name="T1" fmla="*/ 0 h 48"/>
                  <a:gd name="T2" fmla="*/ 58 w 58"/>
                  <a:gd name="T3" fmla="*/ 24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4"/>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9" name="Freeform 242"/>
              <p:cNvSpPr/>
              <p:nvPr/>
            </p:nvSpPr>
            <p:spPr bwMode="auto">
              <a:xfrm>
                <a:off x="2533" y="2714"/>
                <a:ext cx="42" cy="36"/>
              </a:xfrm>
              <a:custGeom>
                <a:avLst/>
                <a:gdLst>
                  <a:gd name="T0" fmla="*/ 0 w 42"/>
                  <a:gd name="T1" fmla="*/ 0 h 36"/>
                  <a:gd name="T2" fmla="*/ 42 w 42"/>
                  <a:gd name="T3" fmla="*/ 16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6"/>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0" name="Freeform 243"/>
              <p:cNvSpPr/>
              <p:nvPr/>
            </p:nvSpPr>
            <p:spPr bwMode="auto">
              <a:xfrm>
                <a:off x="2497" y="2750"/>
                <a:ext cx="36" cy="34"/>
              </a:xfrm>
              <a:custGeom>
                <a:avLst/>
                <a:gdLst>
                  <a:gd name="T0" fmla="*/ 36 w 36"/>
                  <a:gd name="T1" fmla="*/ 10 h 34"/>
                  <a:gd name="T2" fmla="*/ 36 w 36"/>
                  <a:gd name="T3" fmla="*/ 34 h 34"/>
                  <a:gd name="T4" fmla="*/ 0 w 36"/>
                  <a:gd name="T5" fmla="*/ 28 h 34"/>
                  <a:gd name="T6" fmla="*/ 0 w 36"/>
                  <a:gd name="T7" fmla="*/ 0 h 34"/>
                  <a:gd name="T8" fmla="*/ 36 w 36"/>
                  <a:gd name="T9" fmla="*/ 10 h 34"/>
                </a:gdLst>
                <a:ahLst/>
                <a:cxnLst>
                  <a:cxn ang="0">
                    <a:pos x="T0" y="T1"/>
                  </a:cxn>
                  <a:cxn ang="0">
                    <a:pos x="T2" y="T3"/>
                  </a:cxn>
                  <a:cxn ang="0">
                    <a:pos x="T4" y="T5"/>
                  </a:cxn>
                  <a:cxn ang="0">
                    <a:pos x="T6" y="T7"/>
                  </a:cxn>
                  <a:cxn ang="0">
                    <a:pos x="T8" y="T9"/>
                  </a:cxn>
                </a:cxnLst>
                <a:rect l="0" t="0" r="r" b="b"/>
                <a:pathLst>
                  <a:path w="36" h="34">
                    <a:moveTo>
                      <a:pt x="36" y="10"/>
                    </a:moveTo>
                    <a:lnTo>
                      <a:pt x="36" y="34"/>
                    </a:lnTo>
                    <a:lnTo>
                      <a:pt x="0" y="28"/>
                    </a:lnTo>
                    <a:lnTo>
                      <a:pt x="0" y="0"/>
                    </a:lnTo>
                    <a:lnTo>
                      <a:pt x="36" y="10"/>
                    </a:lnTo>
                    <a:close/>
                  </a:path>
                </a:pathLst>
              </a:custGeom>
              <a:grpFill/>
              <a:ln>
                <a:noFill/>
              </a:ln>
            </p:spPr>
            <p:txBody>
              <a:bodyPr vert="horz" wrap="square" lIns="91440" tIns="45720" rIns="91440" bIns="45720" numCol="1" anchor="t" anchorCtr="0" compatLnSpc="1"/>
              <a:lstStyle/>
              <a:p>
                <a:endParaRPr lang="zh-CN" altLang="en-US"/>
              </a:p>
            </p:txBody>
          </p:sp>
          <p:sp>
            <p:nvSpPr>
              <p:cNvPr id="1601" name="Freeform 244"/>
              <p:cNvSpPr/>
              <p:nvPr/>
            </p:nvSpPr>
            <p:spPr bwMode="auto">
              <a:xfrm>
                <a:off x="2581" y="2772"/>
                <a:ext cx="32" cy="24"/>
              </a:xfrm>
              <a:custGeom>
                <a:avLst/>
                <a:gdLst>
                  <a:gd name="T0" fmla="*/ 32 w 32"/>
                  <a:gd name="T1" fmla="*/ 8 h 24"/>
                  <a:gd name="T2" fmla="*/ 32 w 32"/>
                  <a:gd name="T3" fmla="*/ 24 h 24"/>
                  <a:gd name="T4" fmla="*/ 0 w 32"/>
                  <a:gd name="T5" fmla="*/ 18 h 24"/>
                  <a:gd name="T6" fmla="*/ 0 w 32"/>
                  <a:gd name="T7" fmla="*/ 0 h 24"/>
                  <a:gd name="T8" fmla="*/ 10 w 32"/>
                  <a:gd name="T9" fmla="*/ 2 h 24"/>
                  <a:gd name="T10" fmla="*/ 32 w 32"/>
                  <a:gd name="T11" fmla="*/ 8 h 24"/>
                </a:gdLst>
                <a:ahLst/>
                <a:cxnLst>
                  <a:cxn ang="0">
                    <a:pos x="T0" y="T1"/>
                  </a:cxn>
                  <a:cxn ang="0">
                    <a:pos x="T2" y="T3"/>
                  </a:cxn>
                  <a:cxn ang="0">
                    <a:pos x="T4" y="T5"/>
                  </a:cxn>
                  <a:cxn ang="0">
                    <a:pos x="T6" y="T7"/>
                  </a:cxn>
                  <a:cxn ang="0">
                    <a:pos x="T8" y="T9"/>
                  </a:cxn>
                  <a:cxn ang="0">
                    <a:pos x="T10" y="T11"/>
                  </a:cxn>
                </a:cxnLst>
                <a:rect l="0" t="0" r="r" b="b"/>
                <a:pathLst>
                  <a:path w="32" h="24">
                    <a:moveTo>
                      <a:pt x="32" y="8"/>
                    </a:moveTo>
                    <a:lnTo>
                      <a:pt x="32" y="24"/>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602" name="Freeform 245"/>
              <p:cNvSpPr/>
              <p:nvPr/>
            </p:nvSpPr>
            <p:spPr bwMode="auto">
              <a:xfrm>
                <a:off x="2459" y="2798"/>
                <a:ext cx="54" cy="32"/>
              </a:xfrm>
              <a:custGeom>
                <a:avLst/>
                <a:gdLst>
                  <a:gd name="T0" fmla="*/ 0 w 54"/>
                  <a:gd name="T1" fmla="*/ 0 h 32"/>
                  <a:gd name="T2" fmla="*/ 54 w 54"/>
                  <a:gd name="T3" fmla="*/ 6 h 32"/>
                  <a:gd name="T4" fmla="*/ 54 w 54"/>
                  <a:gd name="T5" fmla="*/ 32 h 32"/>
                  <a:gd name="T6" fmla="*/ 0 w 54"/>
                  <a:gd name="T7" fmla="*/ 30 h 32"/>
                  <a:gd name="T8" fmla="*/ 0 w 54"/>
                  <a:gd name="T9" fmla="*/ 0 h 32"/>
                </a:gdLst>
                <a:ahLst/>
                <a:cxnLst>
                  <a:cxn ang="0">
                    <a:pos x="T0" y="T1"/>
                  </a:cxn>
                  <a:cxn ang="0">
                    <a:pos x="T2" y="T3"/>
                  </a:cxn>
                  <a:cxn ang="0">
                    <a:pos x="T4" y="T5"/>
                  </a:cxn>
                  <a:cxn ang="0">
                    <a:pos x="T6" y="T7"/>
                  </a:cxn>
                  <a:cxn ang="0">
                    <a:pos x="T8" y="T9"/>
                  </a:cxn>
                </a:cxnLst>
                <a:rect l="0" t="0" r="r" b="b"/>
                <a:pathLst>
                  <a:path w="54" h="32">
                    <a:moveTo>
                      <a:pt x="0" y="0"/>
                    </a:moveTo>
                    <a:lnTo>
                      <a:pt x="54" y="6"/>
                    </a:lnTo>
                    <a:lnTo>
                      <a:pt x="54" y="3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3" name="Freeform 246"/>
              <p:cNvSpPr/>
              <p:nvPr/>
            </p:nvSpPr>
            <p:spPr bwMode="auto">
              <a:xfrm>
                <a:off x="2529" y="2806"/>
                <a:ext cx="18" cy="26"/>
              </a:xfrm>
              <a:custGeom>
                <a:avLst/>
                <a:gdLst>
                  <a:gd name="T0" fmla="*/ 18 w 18"/>
                  <a:gd name="T1" fmla="*/ 4 h 26"/>
                  <a:gd name="T2" fmla="*/ 18 w 18"/>
                  <a:gd name="T3" fmla="*/ 26 h 26"/>
                  <a:gd name="T4" fmla="*/ 0 w 18"/>
                  <a:gd name="T5" fmla="*/ 26 h 26"/>
                  <a:gd name="T6" fmla="*/ 0 w 18"/>
                  <a:gd name="T7" fmla="*/ 0 h 26"/>
                  <a:gd name="T8" fmla="*/ 18 w 18"/>
                  <a:gd name="T9" fmla="*/ 4 h 26"/>
                </a:gdLst>
                <a:ahLst/>
                <a:cxnLst>
                  <a:cxn ang="0">
                    <a:pos x="T0" y="T1"/>
                  </a:cxn>
                  <a:cxn ang="0">
                    <a:pos x="T2" y="T3"/>
                  </a:cxn>
                  <a:cxn ang="0">
                    <a:pos x="T4" y="T5"/>
                  </a:cxn>
                  <a:cxn ang="0">
                    <a:pos x="T6" y="T7"/>
                  </a:cxn>
                  <a:cxn ang="0">
                    <a:pos x="T8" y="T9"/>
                  </a:cxn>
                </a:cxnLst>
                <a:rect l="0" t="0" r="r" b="b"/>
                <a:pathLst>
                  <a:path w="18" h="26">
                    <a:moveTo>
                      <a:pt x="18" y="4"/>
                    </a:moveTo>
                    <a:lnTo>
                      <a:pt x="18" y="26"/>
                    </a:lnTo>
                    <a:lnTo>
                      <a:pt x="0" y="26"/>
                    </a:lnTo>
                    <a:lnTo>
                      <a:pt x="0" y="0"/>
                    </a:lnTo>
                    <a:lnTo>
                      <a:pt x="18" y="4"/>
                    </a:lnTo>
                    <a:close/>
                  </a:path>
                </a:pathLst>
              </a:custGeom>
              <a:grpFill/>
              <a:ln>
                <a:noFill/>
              </a:ln>
            </p:spPr>
            <p:txBody>
              <a:bodyPr vert="horz" wrap="square" lIns="91440" tIns="45720" rIns="91440" bIns="45720" numCol="1" anchor="t" anchorCtr="0" compatLnSpc="1"/>
              <a:lstStyle/>
              <a:p>
                <a:endParaRPr lang="zh-CN" altLang="en-US"/>
              </a:p>
            </p:txBody>
          </p:sp>
          <p:sp>
            <p:nvSpPr>
              <p:cNvPr id="1604" name="Freeform 247"/>
              <p:cNvSpPr/>
              <p:nvPr/>
            </p:nvSpPr>
            <p:spPr bwMode="auto">
              <a:xfrm>
                <a:off x="2563" y="2812"/>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605" name="Freeform 248"/>
              <p:cNvSpPr/>
              <p:nvPr/>
            </p:nvSpPr>
            <p:spPr bwMode="auto">
              <a:xfrm>
                <a:off x="2459" y="2854"/>
                <a:ext cx="24" cy="30"/>
              </a:xfrm>
              <a:custGeom>
                <a:avLst/>
                <a:gdLst>
                  <a:gd name="T0" fmla="*/ 0 w 24"/>
                  <a:gd name="T1" fmla="*/ 0 h 30"/>
                  <a:gd name="T2" fmla="*/ 24 w 24"/>
                  <a:gd name="T3" fmla="*/ 0 h 30"/>
                  <a:gd name="T4" fmla="*/ 24 w 24"/>
                  <a:gd name="T5" fmla="*/ 28 h 30"/>
                  <a:gd name="T6" fmla="*/ 0 w 24"/>
                  <a:gd name="T7" fmla="*/ 30 h 30"/>
                  <a:gd name="T8" fmla="*/ 0 w 24"/>
                  <a:gd name="T9" fmla="*/ 0 h 30"/>
                </a:gdLst>
                <a:ahLst/>
                <a:cxnLst>
                  <a:cxn ang="0">
                    <a:pos x="T0" y="T1"/>
                  </a:cxn>
                  <a:cxn ang="0">
                    <a:pos x="T2" y="T3"/>
                  </a:cxn>
                  <a:cxn ang="0">
                    <a:pos x="T4" y="T5"/>
                  </a:cxn>
                  <a:cxn ang="0">
                    <a:pos x="T6" y="T7"/>
                  </a:cxn>
                  <a:cxn ang="0">
                    <a:pos x="T8" y="T9"/>
                  </a:cxn>
                </a:cxnLst>
                <a:rect l="0" t="0" r="r" b="b"/>
                <a:pathLst>
                  <a:path w="24" h="30">
                    <a:moveTo>
                      <a:pt x="0" y="0"/>
                    </a:moveTo>
                    <a:lnTo>
                      <a:pt x="24" y="0"/>
                    </a:lnTo>
                    <a:lnTo>
                      <a:pt x="24" y="2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6" name="Freeform 249"/>
              <p:cNvSpPr/>
              <p:nvPr/>
            </p:nvSpPr>
            <p:spPr bwMode="auto">
              <a:xfrm>
                <a:off x="2547" y="2854"/>
                <a:ext cx="38" cy="22"/>
              </a:xfrm>
              <a:custGeom>
                <a:avLst/>
                <a:gdLst>
                  <a:gd name="T0" fmla="*/ 38 w 38"/>
                  <a:gd name="T1" fmla="*/ 2 h 22"/>
                  <a:gd name="T2" fmla="*/ 38 w 38"/>
                  <a:gd name="T3" fmla="*/ 20 h 22"/>
                  <a:gd name="T4" fmla="*/ 0 w 38"/>
                  <a:gd name="T5" fmla="*/ 22 h 22"/>
                  <a:gd name="T6" fmla="*/ 0 w 38"/>
                  <a:gd name="T7" fmla="*/ 0 h 22"/>
                  <a:gd name="T8" fmla="*/ 38 w 38"/>
                  <a:gd name="T9" fmla="*/ 2 h 22"/>
                </a:gdLst>
                <a:ahLst/>
                <a:cxnLst>
                  <a:cxn ang="0">
                    <a:pos x="T0" y="T1"/>
                  </a:cxn>
                  <a:cxn ang="0">
                    <a:pos x="T2" y="T3"/>
                  </a:cxn>
                  <a:cxn ang="0">
                    <a:pos x="T4" y="T5"/>
                  </a:cxn>
                  <a:cxn ang="0">
                    <a:pos x="T6" y="T7"/>
                  </a:cxn>
                  <a:cxn ang="0">
                    <a:pos x="T8" y="T9"/>
                  </a:cxn>
                </a:cxnLst>
                <a:rect l="0" t="0" r="r" b="b"/>
                <a:pathLst>
                  <a:path w="38" h="22">
                    <a:moveTo>
                      <a:pt x="38" y="2"/>
                    </a:moveTo>
                    <a:lnTo>
                      <a:pt x="38" y="20"/>
                    </a:lnTo>
                    <a:lnTo>
                      <a:pt x="0" y="22"/>
                    </a:lnTo>
                    <a:lnTo>
                      <a:pt x="0" y="0"/>
                    </a:lnTo>
                    <a:lnTo>
                      <a:pt x="38" y="2"/>
                    </a:lnTo>
                    <a:close/>
                  </a:path>
                </a:pathLst>
              </a:custGeom>
              <a:grpFill/>
              <a:ln>
                <a:noFill/>
              </a:ln>
            </p:spPr>
            <p:txBody>
              <a:bodyPr vert="horz" wrap="square" lIns="91440" tIns="45720" rIns="91440" bIns="45720" numCol="1" anchor="t" anchorCtr="0" compatLnSpc="1"/>
              <a:lstStyle/>
              <a:p>
                <a:endParaRPr lang="zh-CN" altLang="en-US"/>
              </a:p>
            </p:txBody>
          </p:sp>
          <p:sp>
            <p:nvSpPr>
              <p:cNvPr id="1607" name="Rectangle 250"/>
              <p:cNvSpPr>
                <a:spLocks noChangeArrowheads="1"/>
              </p:cNvSpPr>
              <p:nvPr/>
            </p:nvSpPr>
            <p:spPr bwMode="auto">
              <a:xfrm>
                <a:off x="2599" y="2856"/>
                <a:ext cx="14" cy="16"/>
              </a:xfrm>
              <a:prstGeom prst="rect">
                <a:avLst/>
              </a:prstGeom>
              <a:grpFill/>
              <a:ln>
                <a:noFill/>
              </a:ln>
            </p:spPr>
            <p:txBody>
              <a:bodyPr vert="horz" wrap="square" lIns="91440" tIns="45720" rIns="91440" bIns="45720" numCol="1" anchor="t" anchorCtr="0" compatLnSpc="1"/>
              <a:lstStyle/>
              <a:p>
                <a:endParaRPr lang="zh-CN" altLang="en-US"/>
              </a:p>
            </p:txBody>
          </p:sp>
          <p:sp>
            <p:nvSpPr>
              <p:cNvPr id="1608" name="Freeform 251"/>
              <p:cNvSpPr/>
              <p:nvPr/>
            </p:nvSpPr>
            <p:spPr bwMode="auto">
              <a:xfrm>
                <a:off x="2459" y="2902"/>
                <a:ext cx="58" cy="38"/>
              </a:xfrm>
              <a:custGeom>
                <a:avLst/>
                <a:gdLst>
                  <a:gd name="T0" fmla="*/ 0 w 58"/>
                  <a:gd name="T1" fmla="*/ 8 h 38"/>
                  <a:gd name="T2" fmla="*/ 58 w 58"/>
                  <a:gd name="T3" fmla="*/ 0 h 38"/>
                  <a:gd name="T4" fmla="*/ 58 w 58"/>
                  <a:gd name="T5" fmla="*/ 26 h 38"/>
                  <a:gd name="T6" fmla="*/ 0 w 58"/>
                  <a:gd name="T7" fmla="*/ 38 h 38"/>
                  <a:gd name="T8" fmla="*/ 0 w 58"/>
                  <a:gd name="T9" fmla="*/ 8 h 38"/>
                </a:gdLst>
                <a:ahLst/>
                <a:cxnLst>
                  <a:cxn ang="0">
                    <a:pos x="T0" y="T1"/>
                  </a:cxn>
                  <a:cxn ang="0">
                    <a:pos x="T2" y="T3"/>
                  </a:cxn>
                  <a:cxn ang="0">
                    <a:pos x="T4" y="T5"/>
                  </a:cxn>
                  <a:cxn ang="0">
                    <a:pos x="T6" y="T7"/>
                  </a:cxn>
                  <a:cxn ang="0">
                    <a:pos x="T8" y="T9"/>
                  </a:cxn>
                </a:cxnLst>
                <a:rect l="0" t="0" r="r" b="b"/>
                <a:pathLst>
                  <a:path w="58" h="38">
                    <a:moveTo>
                      <a:pt x="0" y="8"/>
                    </a:moveTo>
                    <a:lnTo>
                      <a:pt x="58" y="0"/>
                    </a:lnTo>
                    <a:lnTo>
                      <a:pt x="58" y="26"/>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609" name="Freeform 252"/>
              <p:cNvSpPr/>
              <p:nvPr/>
            </p:nvSpPr>
            <p:spPr bwMode="auto">
              <a:xfrm>
                <a:off x="2533" y="2900"/>
                <a:ext cx="14" cy="24"/>
              </a:xfrm>
              <a:custGeom>
                <a:avLst/>
                <a:gdLst>
                  <a:gd name="T0" fmla="*/ 14 w 14"/>
                  <a:gd name="T1" fmla="*/ 0 h 24"/>
                  <a:gd name="T2" fmla="*/ 14 w 14"/>
                  <a:gd name="T3" fmla="*/ 22 h 24"/>
                  <a:gd name="T4" fmla="*/ 0 w 14"/>
                  <a:gd name="T5" fmla="*/ 24 h 24"/>
                  <a:gd name="T6" fmla="*/ 0 w 14"/>
                  <a:gd name="T7" fmla="*/ 0 h 24"/>
                  <a:gd name="T8" fmla="*/ 14 w 14"/>
                  <a:gd name="T9" fmla="*/ 0 h 24"/>
                </a:gdLst>
                <a:ahLst/>
                <a:cxnLst>
                  <a:cxn ang="0">
                    <a:pos x="T0" y="T1"/>
                  </a:cxn>
                  <a:cxn ang="0">
                    <a:pos x="T2" y="T3"/>
                  </a:cxn>
                  <a:cxn ang="0">
                    <a:pos x="T4" y="T5"/>
                  </a:cxn>
                  <a:cxn ang="0">
                    <a:pos x="T6" y="T7"/>
                  </a:cxn>
                  <a:cxn ang="0">
                    <a:pos x="T8" y="T9"/>
                  </a:cxn>
                </a:cxnLst>
                <a:rect l="0" t="0" r="r" b="b"/>
                <a:pathLst>
                  <a:path w="14" h="24">
                    <a:moveTo>
                      <a:pt x="14" y="0"/>
                    </a:moveTo>
                    <a:lnTo>
                      <a:pt x="14" y="22"/>
                    </a:lnTo>
                    <a:lnTo>
                      <a:pt x="0" y="24"/>
                    </a:lnTo>
                    <a:lnTo>
                      <a:pt x="0" y="0"/>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610" name="Freeform 253"/>
              <p:cNvSpPr/>
              <p:nvPr/>
            </p:nvSpPr>
            <p:spPr bwMode="auto">
              <a:xfrm>
                <a:off x="2503" y="2948"/>
                <a:ext cx="30" cy="32"/>
              </a:xfrm>
              <a:custGeom>
                <a:avLst/>
                <a:gdLst>
                  <a:gd name="T0" fmla="*/ 30 w 30"/>
                  <a:gd name="T1" fmla="*/ 0 h 32"/>
                  <a:gd name="T2" fmla="*/ 30 w 30"/>
                  <a:gd name="T3" fmla="*/ 22 h 32"/>
                  <a:gd name="T4" fmla="*/ 0 w 30"/>
                  <a:gd name="T5" fmla="*/ 32 h 32"/>
                  <a:gd name="T6" fmla="*/ 0 w 30"/>
                  <a:gd name="T7" fmla="*/ 6 h 32"/>
                  <a:gd name="T8" fmla="*/ 30 w 30"/>
                  <a:gd name="T9" fmla="*/ 0 h 32"/>
                </a:gdLst>
                <a:ahLst/>
                <a:cxnLst>
                  <a:cxn ang="0">
                    <a:pos x="T0" y="T1"/>
                  </a:cxn>
                  <a:cxn ang="0">
                    <a:pos x="T2" y="T3"/>
                  </a:cxn>
                  <a:cxn ang="0">
                    <a:pos x="T4" y="T5"/>
                  </a:cxn>
                  <a:cxn ang="0">
                    <a:pos x="T6" y="T7"/>
                  </a:cxn>
                  <a:cxn ang="0">
                    <a:pos x="T8" y="T9"/>
                  </a:cxn>
                </a:cxnLst>
                <a:rect l="0" t="0" r="r" b="b"/>
                <a:pathLst>
                  <a:path w="30" h="32">
                    <a:moveTo>
                      <a:pt x="30" y="0"/>
                    </a:moveTo>
                    <a:lnTo>
                      <a:pt x="30" y="22"/>
                    </a:lnTo>
                    <a:lnTo>
                      <a:pt x="0" y="32"/>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11" name="Freeform 254"/>
              <p:cNvSpPr/>
              <p:nvPr/>
            </p:nvSpPr>
            <p:spPr bwMode="auto">
              <a:xfrm>
                <a:off x="2547" y="2936"/>
                <a:ext cx="36" cy="30"/>
              </a:xfrm>
              <a:custGeom>
                <a:avLst/>
                <a:gdLst>
                  <a:gd name="T0" fmla="*/ 36 w 36"/>
                  <a:gd name="T1" fmla="*/ 0 h 30"/>
                  <a:gd name="T2" fmla="*/ 36 w 36"/>
                  <a:gd name="T3" fmla="*/ 20 h 30"/>
                  <a:gd name="T4" fmla="*/ 0 w 36"/>
                  <a:gd name="T5" fmla="*/ 30 h 30"/>
                  <a:gd name="T6" fmla="*/ 0 w 36"/>
                  <a:gd name="T7" fmla="*/ 8 h 30"/>
                  <a:gd name="T8" fmla="*/ 16 w 36"/>
                  <a:gd name="T9" fmla="*/ 4 h 30"/>
                  <a:gd name="T10" fmla="*/ 16 w 36"/>
                  <a:gd name="T11" fmla="*/ 4 h 30"/>
                  <a:gd name="T12" fmla="*/ 36 w 3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0"/>
                    </a:moveTo>
                    <a:lnTo>
                      <a:pt x="36" y="20"/>
                    </a:lnTo>
                    <a:lnTo>
                      <a:pt x="0" y="30"/>
                    </a:lnTo>
                    <a:lnTo>
                      <a:pt x="0" y="8"/>
                    </a:lnTo>
                    <a:lnTo>
                      <a:pt x="16" y="4"/>
                    </a:lnTo>
                    <a:lnTo>
                      <a:pt x="16" y="4"/>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12" name="Freeform 255"/>
              <p:cNvSpPr/>
              <p:nvPr/>
            </p:nvSpPr>
            <p:spPr bwMode="auto">
              <a:xfrm>
                <a:off x="2597" y="2930"/>
                <a:ext cx="16" cy="20"/>
              </a:xfrm>
              <a:custGeom>
                <a:avLst/>
                <a:gdLst>
                  <a:gd name="T0" fmla="*/ 16 w 16"/>
                  <a:gd name="T1" fmla="*/ 0 h 20"/>
                  <a:gd name="T2" fmla="*/ 16 w 16"/>
                  <a:gd name="T3" fmla="*/ 16 h 20"/>
                  <a:gd name="T4" fmla="*/ 0 w 16"/>
                  <a:gd name="T5" fmla="*/ 20 h 20"/>
                  <a:gd name="T6" fmla="*/ 0 w 16"/>
                  <a:gd name="T7" fmla="*/ 4 h 20"/>
                  <a:gd name="T8" fmla="*/ 16 w 16"/>
                  <a:gd name="T9" fmla="*/ 0 h 20"/>
                </a:gdLst>
                <a:ahLst/>
                <a:cxnLst>
                  <a:cxn ang="0">
                    <a:pos x="T0" y="T1"/>
                  </a:cxn>
                  <a:cxn ang="0">
                    <a:pos x="T2" y="T3"/>
                  </a:cxn>
                  <a:cxn ang="0">
                    <a:pos x="T4" y="T5"/>
                  </a:cxn>
                  <a:cxn ang="0">
                    <a:pos x="T6" y="T7"/>
                  </a:cxn>
                  <a:cxn ang="0">
                    <a:pos x="T8" y="T9"/>
                  </a:cxn>
                </a:cxnLst>
                <a:rect l="0" t="0" r="r" b="b"/>
                <a:pathLst>
                  <a:path w="16" h="20">
                    <a:moveTo>
                      <a:pt x="16" y="0"/>
                    </a:moveTo>
                    <a:lnTo>
                      <a:pt x="16" y="16"/>
                    </a:lnTo>
                    <a:lnTo>
                      <a:pt x="0" y="20"/>
                    </a:lnTo>
                    <a:lnTo>
                      <a:pt x="0" y="4"/>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613" name="Freeform 256"/>
              <p:cNvSpPr/>
              <p:nvPr/>
            </p:nvSpPr>
            <p:spPr bwMode="auto">
              <a:xfrm>
                <a:off x="2495" y="2986"/>
                <a:ext cx="66" cy="50"/>
              </a:xfrm>
              <a:custGeom>
                <a:avLst/>
                <a:gdLst>
                  <a:gd name="T0" fmla="*/ 66 w 66"/>
                  <a:gd name="T1" fmla="*/ 0 h 50"/>
                  <a:gd name="T2" fmla="*/ 66 w 66"/>
                  <a:gd name="T3" fmla="*/ 22 h 50"/>
                  <a:gd name="T4" fmla="*/ 0 w 66"/>
                  <a:gd name="T5" fmla="*/ 50 h 50"/>
                  <a:gd name="T6" fmla="*/ 0 w 66"/>
                  <a:gd name="T7" fmla="*/ 22 h 50"/>
                  <a:gd name="T8" fmla="*/ 66 w 66"/>
                  <a:gd name="T9" fmla="*/ 0 h 50"/>
                </a:gdLst>
                <a:ahLst/>
                <a:cxnLst>
                  <a:cxn ang="0">
                    <a:pos x="T0" y="T1"/>
                  </a:cxn>
                  <a:cxn ang="0">
                    <a:pos x="T2" y="T3"/>
                  </a:cxn>
                  <a:cxn ang="0">
                    <a:pos x="T4" y="T5"/>
                  </a:cxn>
                  <a:cxn ang="0">
                    <a:pos x="T6" y="T7"/>
                  </a:cxn>
                  <a:cxn ang="0">
                    <a:pos x="T8" y="T9"/>
                  </a:cxn>
                </a:cxnLst>
                <a:rect l="0" t="0" r="r" b="b"/>
                <a:pathLst>
                  <a:path w="66" h="50">
                    <a:moveTo>
                      <a:pt x="66" y="0"/>
                    </a:moveTo>
                    <a:lnTo>
                      <a:pt x="66" y="22"/>
                    </a:lnTo>
                    <a:lnTo>
                      <a:pt x="0" y="50"/>
                    </a:lnTo>
                    <a:lnTo>
                      <a:pt x="0" y="22"/>
                    </a:lnTo>
                    <a:lnTo>
                      <a:pt x="66" y="0"/>
                    </a:lnTo>
                    <a:close/>
                  </a:path>
                </a:pathLst>
              </a:custGeom>
              <a:grpFill/>
              <a:ln>
                <a:noFill/>
              </a:ln>
            </p:spPr>
            <p:txBody>
              <a:bodyPr vert="horz" wrap="square" lIns="91440" tIns="45720" rIns="91440" bIns="45720" numCol="1" anchor="t" anchorCtr="0" compatLnSpc="1"/>
              <a:lstStyle/>
              <a:p>
                <a:endParaRPr lang="zh-CN" altLang="en-US"/>
              </a:p>
            </p:txBody>
          </p:sp>
          <p:sp>
            <p:nvSpPr>
              <p:cNvPr id="1614" name="Freeform 257"/>
              <p:cNvSpPr/>
              <p:nvPr/>
            </p:nvSpPr>
            <p:spPr bwMode="auto">
              <a:xfrm>
                <a:off x="2575" y="2968"/>
                <a:ext cx="38" cy="32"/>
              </a:xfrm>
              <a:custGeom>
                <a:avLst/>
                <a:gdLst>
                  <a:gd name="T0" fmla="*/ 38 w 38"/>
                  <a:gd name="T1" fmla="*/ 0 h 32"/>
                  <a:gd name="T2" fmla="*/ 38 w 38"/>
                  <a:gd name="T3" fmla="*/ 16 h 32"/>
                  <a:gd name="T4" fmla="*/ 0 w 38"/>
                  <a:gd name="T5" fmla="*/ 32 h 32"/>
                  <a:gd name="T6" fmla="*/ 0 w 38"/>
                  <a:gd name="T7" fmla="*/ 14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4"/>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1615" name="Freeform 258"/>
              <p:cNvSpPr/>
              <p:nvPr/>
            </p:nvSpPr>
            <p:spPr bwMode="auto">
              <a:xfrm>
                <a:off x="2459" y="3050"/>
                <a:ext cx="58" cy="58"/>
              </a:xfrm>
              <a:custGeom>
                <a:avLst/>
                <a:gdLst>
                  <a:gd name="T0" fmla="*/ 0 w 58"/>
                  <a:gd name="T1" fmla="*/ 26 h 58"/>
                  <a:gd name="T2" fmla="*/ 58 w 58"/>
                  <a:gd name="T3" fmla="*/ 0 h 58"/>
                  <a:gd name="T4" fmla="*/ 58 w 58"/>
                  <a:gd name="T5" fmla="*/ 26 h 58"/>
                  <a:gd name="T6" fmla="*/ 0 w 58"/>
                  <a:gd name="T7" fmla="*/ 58 h 58"/>
                  <a:gd name="T8" fmla="*/ 0 w 58"/>
                  <a:gd name="T9" fmla="*/ 26 h 58"/>
                </a:gdLst>
                <a:ahLst/>
                <a:cxnLst>
                  <a:cxn ang="0">
                    <a:pos x="T0" y="T1"/>
                  </a:cxn>
                  <a:cxn ang="0">
                    <a:pos x="T2" y="T3"/>
                  </a:cxn>
                  <a:cxn ang="0">
                    <a:pos x="T4" y="T5"/>
                  </a:cxn>
                  <a:cxn ang="0">
                    <a:pos x="T6" y="T7"/>
                  </a:cxn>
                  <a:cxn ang="0">
                    <a:pos x="T8" y="T9"/>
                  </a:cxn>
                </a:cxnLst>
                <a:rect l="0" t="0" r="r" b="b"/>
                <a:pathLst>
                  <a:path w="58" h="58">
                    <a:moveTo>
                      <a:pt x="0" y="26"/>
                    </a:moveTo>
                    <a:lnTo>
                      <a:pt x="58" y="0"/>
                    </a:lnTo>
                    <a:lnTo>
                      <a:pt x="58" y="26"/>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16" name="Freeform 259"/>
              <p:cNvSpPr/>
              <p:nvPr/>
            </p:nvSpPr>
            <p:spPr bwMode="auto">
              <a:xfrm>
                <a:off x="2533" y="302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617" name="Freeform 260"/>
              <p:cNvSpPr/>
              <p:nvPr/>
            </p:nvSpPr>
            <p:spPr bwMode="auto">
              <a:xfrm>
                <a:off x="2499" y="3094"/>
                <a:ext cx="34" cy="44"/>
              </a:xfrm>
              <a:custGeom>
                <a:avLst/>
                <a:gdLst>
                  <a:gd name="T0" fmla="*/ 34 w 34"/>
                  <a:gd name="T1" fmla="*/ 0 h 44"/>
                  <a:gd name="T2" fmla="*/ 34 w 34"/>
                  <a:gd name="T3" fmla="*/ 24 h 44"/>
                  <a:gd name="T4" fmla="*/ 0 w 34"/>
                  <a:gd name="T5" fmla="*/ 44 h 44"/>
                  <a:gd name="T6" fmla="*/ 0 w 34"/>
                  <a:gd name="T7" fmla="*/ 18 h 44"/>
                  <a:gd name="T8" fmla="*/ 34 w 34"/>
                  <a:gd name="T9" fmla="*/ 0 h 44"/>
                </a:gdLst>
                <a:ahLst/>
                <a:cxnLst>
                  <a:cxn ang="0">
                    <a:pos x="T0" y="T1"/>
                  </a:cxn>
                  <a:cxn ang="0">
                    <a:pos x="T2" y="T3"/>
                  </a:cxn>
                  <a:cxn ang="0">
                    <a:pos x="T4" y="T5"/>
                  </a:cxn>
                  <a:cxn ang="0">
                    <a:pos x="T6" y="T7"/>
                  </a:cxn>
                  <a:cxn ang="0">
                    <a:pos x="T8" y="T9"/>
                  </a:cxn>
                </a:cxnLst>
                <a:rect l="0" t="0" r="r" b="b"/>
                <a:pathLst>
                  <a:path w="34" h="44">
                    <a:moveTo>
                      <a:pt x="34" y="0"/>
                    </a:moveTo>
                    <a:lnTo>
                      <a:pt x="34" y="24"/>
                    </a:lnTo>
                    <a:lnTo>
                      <a:pt x="0" y="44"/>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618" name="Freeform 261"/>
              <p:cNvSpPr/>
              <p:nvPr/>
            </p:nvSpPr>
            <p:spPr bwMode="auto">
              <a:xfrm>
                <a:off x="2585" y="3050"/>
                <a:ext cx="28" cy="34"/>
              </a:xfrm>
              <a:custGeom>
                <a:avLst/>
                <a:gdLst>
                  <a:gd name="T0" fmla="*/ 28 w 28"/>
                  <a:gd name="T1" fmla="*/ 0 h 34"/>
                  <a:gd name="T2" fmla="*/ 28 w 28"/>
                  <a:gd name="T3" fmla="*/ 16 h 34"/>
                  <a:gd name="T4" fmla="*/ 0 w 28"/>
                  <a:gd name="T5" fmla="*/ 34 h 34"/>
                  <a:gd name="T6" fmla="*/ 0 w 28"/>
                  <a:gd name="T7" fmla="*/ 14 h 34"/>
                  <a:gd name="T8" fmla="*/ 28 w 28"/>
                  <a:gd name="T9" fmla="*/ 0 h 34"/>
                </a:gdLst>
                <a:ahLst/>
                <a:cxnLst>
                  <a:cxn ang="0">
                    <a:pos x="T0" y="T1"/>
                  </a:cxn>
                  <a:cxn ang="0">
                    <a:pos x="T2" y="T3"/>
                  </a:cxn>
                  <a:cxn ang="0">
                    <a:pos x="T4" y="T5"/>
                  </a:cxn>
                  <a:cxn ang="0">
                    <a:pos x="T6" y="T7"/>
                  </a:cxn>
                  <a:cxn ang="0">
                    <a:pos x="T8" y="T9"/>
                  </a:cxn>
                </a:cxnLst>
                <a:rect l="0" t="0" r="r" b="b"/>
                <a:pathLst>
                  <a:path w="28" h="34">
                    <a:moveTo>
                      <a:pt x="28" y="0"/>
                    </a:moveTo>
                    <a:lnTo>
                      <a:pt x="28" y="16"/>
                    </a:lnTo>
                    <a:lnTo>
                      <a:pt x="0" y="34"/>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19" name="Freeform 262"/>
              <p:cNvSpPr/>
              <p:nvPr/>
            </p:nvSpPr>
            <p:spPr bwMode="auto">
              <a:xfrm>
                <a:off x="2459" y="3160"/>
                <a:ext cx="40" cy="54"/>
              </a:xfrm>
              <a:custGeom>
                <a:avLst/>
                <a:gdLst>
                  <a:gd name="T0" fmla="*/ 0 w 40"/>
                  <a:gd name="T1" fmla="*/ 24 h 54"/>
                  <a:gd name="T2" fmla="*/ 40 w 40"/>
                  <a:gd name="T3" fmla="*/ 0 h 54"/>
                  <a:gd name="T4" fmla="*/ 40 w 40"/>
                  <a:gd name="T5" fmla="*/ 28 h 54"/>
                  <a:gd name="T6" fmla="*/ 0 w 40"/>
                  <a:gd name="T7" fmla="*/ 54 h 54"/>
                  <a:gd name="T8" fmla="*/ 0 w 40"/>
                  <a:gd name="T9" fmla="*/ 24 h 54"/>
                </a:gdLst>
                <a:ahLst/>
                <a:cxnLst>
                  <a:cxn ang="0">
                    <a:pos x="T0" y="T1"/>
                  </a:cxn>
                  <a:cxn ang="0">
                    <a:pos x="T2" y="T3"/>
                  </a:cxn>
                  <a:cxn ang="0">
                    <a:pos x="T4" y="T5"/>
                  </a:cxn>
                  <a:cxn ang="0">
                    <a:pos x="T6" y="T7"/>
                  </a:cxn>
                  <a:cxn ang="0">
                    <a:pos x="T8" y="T9"/>
                  </a:cxn>
                </a:cxnLst>
                <a:rect l="0" t="0" r="r" b="b"/>
                <a:pathLst>
                  <a:path w="40" h="54">
                    <a:moveTo>
                      <a:pt x="0" y="24"/>
                    </a:moveTo>
                    <a:lnTo>
                      <a:pt x="40" y="0"/>
                    </a:lnTo>
                    <a:lnTo>
                      <a:pt x="40" y="28"/>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1620" name="Freeform 263"/>
              <p:cNvSpPr/>
              <p:nvPr/>
            </p:nvSpPr>
            <p:spPr bwMode="auto">
              <a:xfrm>
                <a:off x="2563" y="3094"/>
                <a:ext cx="50" cy="50"/>
              </a:xfrm>
              <a:custGeom>
                <a:avLst/>
                <a:gdLst>
                  <a:gd name="T0" fmla="*/ 50 w 50"/>
                  <a:gd name="T1" fmla="*/ 0 h 50"/>
                  <a:gd name="T2" fmla="*/ 50 w 50"/>
                  <a:gd name="T3" fmla="*/ 16 h 50"/>
                  <a:gd name="T4" fmla="*/ 0 w 50"/>
                  <a:gd name="T5" fmla="*/ 50 h 50"/>
                  <a:gd name="T6" fmla="*/ 0 w 50"/>
                  <a:gd name="T7" fmla="*/ 28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621" name="Freeform 264"/>
              <p:cNvSpPr/>
              <p:nvPr/>
            </p:nvSpPr>
            <p:spPr bwMode="auto">
              <a:xfrm>
                <a:off x="2495" y="3156"/>
                <a:ext cx="84" cy="82"/>
              </a:xfrm>
              <a:custGeom>
                <a:avLst/>
                <a:gdLst>
                  <a:gd name="T0" fmla="*/ 0 w 84"/>
                  <a:gd name="T1" fmla="*/ 54 h 82"/>
                  <a:gd name="T2" fmla="*/ 84 w 84"/>
                  <a:gd name="T3" fmla="*/ 0 h 82"/>
                  <a:gd name="T4" fmla="*/ 84 w 84"/>
                  <a:gd name="T5" fmla="*/ 18 h 82"/>
                  <a:gd name="T6" fmla="*/ 0 w 84"/>
                  <a:gd name="T7" fmla="*/ 82 h 82"/>
                  <a:gd name="T8" fmla="*/ 0 w 84"/>
                  <a:gd name="T9" fmla="*/ 54 h 82"/>
                </a:gdLst>
                <a:ahLst/>
                <a:cxnLst>
                  <a:cxn ang="0">
                    <a:pos x="T0" y="T1"/>
                  </a:cxn>
                  <a:cxn ang="0">
                    <a:pos x="T2" y="T3"/>
                  </a:cxn>
                  <a:cxn ang="0">
                    <a:pos x="T4" y="T5"/>
                  </a:cxn>
                  <a:cxn ang="0">
                    <a:pos x="T6" y="T7"/>
                  </a:cxn>
                  <a:cxn ang="0">
                    <a:pos x="T8" y="T9"/>
                  </a:cxn>
                </a:cxnLst>
                <a:rect l="0" t="0" r="r" b="b"/>
                <a:pathLst>
                  <a:path w="84" h="82">
                    <a:moveTo>
                      <a:pt x="0" y="54"/>
                    </a:moveTo>
                    <a:lnTo>
                      <a:pt x="84" y="0"/>
                    </a:lnTo>
                    <a:lnTo>
                      <a:pt x="84" y="18"/>
                    </a:lnTo>
                    <a:lnTo>
                      <a:pt x="0" y="82"/>
                    </a:lnTo>
                    <a:lnTo>
                      <a:pt x="0" y="54"/>
                    </a:lnTo>
                    <a:close/>
                  </a:path>
                </a:pathLst>
              </a:custGeom>
              <a:grpFill/>
              <a:ln>
                <a:noFill/>
              </a:ln>
            </p:spPr>
            <p:txBody>
              <a:bodyPr vert="horz" wrap="square" lIns="91440" tIns="45720" rIns="91440" bIns="45720" numCol="1" anchor="t" anchorCtr="0" compatLnSpc="1"/>
              <a:lstStyle/>
              <a:p>
                <a:endParaRPr lang="zh-CN" altLang="en-US"/>
              </a:p>
            </p:txBody>
          </p:sp>
          <p:sp>
            <p:nvSpPr>
              <p:cNvPr id="1622" name="Freeform 265"/>
              <p:cNvSpPr/>
              <p:nvPr/>
            </p:nvSpPr>
            <p:spPr bwMode="auto">
              <a:xfrm>
                <a:off x="2593" y="3132"/>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623" name="Freeform 266"/>
              <p:cNvSpPr/>
              <p:nvPr/>
            </p:nvSpPr>
            <p:spPr bwMode="auto">
              <a:xfrm>
                <a:off x="2459" y="3242"/>
                <a:ext cx="58" cy="75"/>
              </a:xfrm>
              <a:custGeom>
                <a:avLst/>
                <a:gdLst>
                  <a:gd name="T0" fmla="*/ 0 w 58"/>
                  <a:gd name="T1" fmla="*/ 42 h 75"/>
                  <a:gd name="T2" fmla="*/ 58 w 58"/>
                  <a:gd name="T3" fmla="*/ 0 h 75"/>
                  <a:gd name="T4" fmla="*/ 58 w 58"/>
                  <a:gd name="T5" fmla="*/ 26 h 75"/>
                  <a:gd name="T6" fmla="*/ 0 w 58"/>
                  <a:gd name="T7" fmla="*/ 75 h 75"/>
                  <a:gd name="T8" fmla="*/ 0 w 58"/>
                  <a:gd name="T9" fmla="*/ 42 h 75"/>
                </a:gdLst>
                <a:ahLst/>
                <a:cxnLst>
                  <a:cxn ang="0">
                    <a:pos x="T0" y="T1"/>
                  </a:cxn>
                  <a:cxn ang="0">
                    <a:pos x="T2" y="T3"/>
                  </a:cxn>
                  <a:cxn ang="0">
                    <a:pos x="T4" y="T5"/>
                  </a:cxn>
                  <a:cxn ang="0">
                    <a:pos x="T6" y="T7"/>
                  </a:cxn>
                  <a:cxn ang="0">
                    <a:pos x="T8" y="T9"/>
                  </a:cxn>
                </a:cxnLst>
                <a:rect l="0" t="0" r="r" b="b"/>
                <a:pathLst>
                  <a:path w="58" h="75">
                    <a:moveTo>
                      <a:pt x="0" y="42"/>
                    </a:moveTo>
                    <a:lnTo>
                      <a:pt x="58" y="0"/>
                    </a:lnTo>
                    <a:lnTo>
                      <a:pt x="58" y="26"/>
                    </a:lnTo>
                    <a:lnTo>
                      <a:pt x="0" y="75"/>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624" name="Freeform 267"/>
              <p:cNvSpPr/>
              <p:nvPr/>
            </p:nvSpPr>
            <p:spPr bwMode="auto">
              <a:xfrm>
                <a:off x="2565" y="3174"/>
                <a:ext cx="48" cy="54"/>
              </a:xfrm>
              <a:custGeom>
                <a:avLst/>
                <a:gdLst>
                  <a:gd name="T0" fmla="*/ 48 w 48"/>
                  <a:gd name="T1" fmla="*/ 0 h 54"/>
                  <a:gd name="T2" fmla="*/ 48 w 48"/>
                  <a:gd name="T3" fmla="*/ 16 h 54"/>
                  <a:gd name="T4" fmla="*/ 0 w 48"/>
                  <a:gd name="T5" fmla="*/ 54 h 54"/>
                  <a:gd name="T6" fmla="*/ 0 w 48"/>
                  <a:gd name="T7" fmla="*/ 3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lnTo>
                      <a:pt x="48" y="16"/>
                    </a:lnTo>
                    <a:lnTo>
                      <a:pt x="0" y="54"/>
                    </a:lnTo>
                    <a:lnTo>
                      <a:pt x="0" y="34"/>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625" name="Freeform 268"/>
              <p:cNvSpPr/>
              <p:nvPr/>
            </p:nvSpPr>
            <p:spPr bwMode="auto">
              <a:xfrm>
                <a:off x="2505" y="3252"/>
                <a:ext cx="58" cy="73"/>
              </a:xfrm>
              <a:custGeom>
                <a:avLst/>
                <a:gdLst>
                  <a:gd name="T0" fmla="*/ 58 w 58"/>
                  <a:gd name="T1" fmla="*/ 0 h 73"/>
                  <a:gd name="T2" fmla="*/ 58 w 58"/>
                  <a:gd name="T3" fmla="*/ 22 h 73"/>
                  <a:gd name="T4" fmla="*/ 0 w 58"/>
                  <a:gd name="T5" fmla="*/ 73 h 73"/>
                  <a:gd name="T6" fmla="*/ 0 w 58"/>
                  <a:gd name="T7" fmla="*/ 46 h 73"/>
                  <a:gd name="T8" fmla="*/ 58 w 58"/>
                  <a:gd name="T9" fmla="*/ 0 h 73"/>
                </a:gdLst>
                <a:ahLst/>
                <a:cxnLst>
                  <a:cxn ang="0">
                    <a:pos x="T0" y="T1"/>
                  </a:cxn>
                  <a:cxn ang="0">
                    <a:pos x="T2" y="T3"/>
                  </a:cxn>
                  <a:cxn ang="0">
                    <a:pos x="T4" y="T5"/>
                  </a:cxn>
                  <a:cxn ang="0">
                    <a:pos x="T6" y="T7"/>
                  </a:cxn>
                  <a:cxn ang="0">
                    <a:pos x="T8" y="T9"/>
                  </a:cxn>
                </a:cxnLst>
                <a:rect l="0" t="0" r="r" b="b"/>
                <a:pathLst>
                  <a:path w="58" h="73">
                    <a:moveTo>
                      <a:pt x="58" y="0"/>
                    </a:moveTo>
                    <a:lnTo>
                      <a:pt x="58" y="22"/>
                    </a:lnTo>
                    <a:lnTo>
                      <a:pt x="0" y="73"/>
                    </a:lnTo>
                    <a:lnTo>
                      <a:pt x="0" y="46"/>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626" name="Freeform 269"/>
              <p:cNvSpPr/>
              <p:nvPr/>
            </p:nvSpPr>
            <p:spPr bwMode="auto">
              <a:xfrm>
                <a:off x="2577" y="3214"/>
                <a:ext cx="36" cy="46"/>
              </a:xfrm>
              <a:custGeom>
                <a:avLst/>
                <a:gdLst>
                  <a:gd name="T0" fmla="*/ 36 w 36"/>
                  <a:gd name="T1" fmla="*/ 0 h 46"/>
                  <a:gd name="T2" fmla="*/ 36 w 36"/>
                  <a:gd name="T3" fmla="*/ 16 h 46"/>
                  <a:gd name="T4" fmla="*/ 0 w 36"/>
                  <a:gd name="T5" fmla="*/ 46 h 46"/>
                  <a:gd name="T6" fmla="*/ 0 w 36"/>
                  <a:gd name="T7" fmla="*/ 28 h 46"/>
                  <a:gd name="T8" fmla="*/ 36 w 36"/>
                  <a:gd name="T9" fmla="*/ 0 h 46"/>
                </a:gdLst>
                <a:ahLst/>
                <a:cxnLst>
                  <a:cxn ang="0">
                    <a:pos x="T0" y="T1"/>
                  </a:cxn>
                  <a:cxn ang="0">
                    <a:pos x="T2" y="T3"/>
                  </a:cxn>
                  <a:cxn ang="0">
                    <a:pos x="T4" y="T5"/>
                  </a:cxn>
                  <a:cxn ang="0">
                    <a:pos x="T6" y="T7"/>
                  </a:cxn>
                  <a:cxn ang="0">
                    <a:pos x="T8" y="T9"/>
                  </a:cxn>
                </a:cxnLst>
                <a:rect l="0" t="0" r="r" b="b"/>
                <a:pathLst>
                  <a:path w="36" h="46">
                    <a:moveTo>
                      <a:pt x="36" y="0"/>
                    </a:moveTo>
                    <a:lnTo>
                      <a:pt x="36" y="16"/>
                    </a:lnTo>
                    <a:lnTo>
                      <a:pt x="0" y="46"/>
                    </a:lnTo>
                    <a:lnTo>
                      <a:pt x="0" y="28"/>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27" name="Freeform 270"/>
              <p:cNvSpPr/>
              <p:nvPr/>
            </p:nvSpPr>
            <p:spPr bwMode="auto">
              <a:xfrm>
                <a:off x="2459" y="3371"/>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628" name="Freeform 271"/>
              <p:cNvSpPr/>
              <p:nvPr/>
            </p:nvSpPr>
            <p:spPr bwMode="auto">
              <a:xfrm>
                <a:off x="2491" y="3313"/>
                <a:ext cx="54" cy="72"/>
              </a:xfrm>
              <a:custGeom>
                <a:avLst/>
                <a:gdLst>
                  <a:gd name="T0" fmla="*/ 0 w 54"/>
                  <a:gd name="T1" fmla="*/ 44 h 72"/>
                  <a:gd name="T2" fmla="*/ 54 w 54"/>
                  <a:gd name="T3" fmla="*/ 0 h 72"/>
                  <a:gd name="T4" fmla="*/ 54 w 54"/>
                  <a:gd name="T5" fmla="*/ 22 h 72"/>
                  <a:gd name="T6" fmla="*/ 0 w 54"/>
                  <a:gd name="T7" fmla="*/ 72 h 72"/>
                  <a:gd name="T8" fmla="*/ 0 w 54"/>
                  <a:gd name="T9" fmla="*/ 44 h 72"/>
                </a:gdLst>
                <a:ahLst/>
                <a:cxnLst>
                  <a:cxn ang="0">
                    <a:pos x="T0" y="T1"/>
                  </a:cxn>
                  <a:cxn ang="0">
                    <a:pos x="T2" y="T3"/>
                  </a:cxn>
                  <a:cxn ang="0">
                    <a:pos x="T4" y="T5"/>
                  </a:cxn>
                  <a:cxn ang="0">
                    <a:pos x="T6" y="T7"/>
                  </a:cxn>
                  <a:cxn ang="0">
                    <a:pos x="T8" y="T9"/>
                  </a:cxn>
                </a:cxnLst>
                <a:rect l="0" t="0" r="r" b="b"/>
                <a:pathLst>
                  <a:path w="54" h="72">
                    <a:moveTo>
                      <a:pt x="0" y="44"/>
                    </a:moveTo>
                    <a:lnTo>
                      <a:pt x="54" y="0"/>
                    </a:lnTo>
                    <a:lnTo>
                      <a:pt x="54" y="22"/>
                    </a:lnTo>
                    <a:lnTo>
                      <a:pt x="0" y="72"/>
                    </a:lnTo>
                    <a:lnTo>
                      <a:pt x="0" y="44"/>
                    </a:lnTo>
                    <a:close/>
                  </a:path>
                </a:pathLst>
              </a:custGeom>
              <a:grpFill/>
              <a:ln>
                <a:noFill/>
              </a:ln>
            </p:spPr>
            <p:txBody>
              <a:bodyPr vert="horz" wrap="square" lIns="91440" tIns="45720" rIns="91440" bIns="45720" numCol="1" anchor="t" anchorCtr="0" compatLnSpc="1"/>
              <a:lstStyle/>
              <a:p>
                <a:endParaRPr lang="zh-CN" altLang="en-US"/>
              </a:p>
            </p:txBody>
          </p:sp>
          <p:sp>
            <p:nvSpPr>
              <p:cNvPr id="1629" name="Freeform 272"/>
              <p:cNvSpPr/>
              <p:nvPr/>
            </p:nvSpPr>
            <p:spPr bwMode="auto">
              <a:xfrm>
                <a:off x="2561" y="3254"/>
                <a:ext cx="52" cy="67"/>
              </a:xfrm>
              <a:custGeom>
                <a:avLst/>
                <a:gdLst>
                  <a:gd name="T0" fmla="*/ 52 w 52"/>
                  <a:gd name="T1" fmla="*/ 0 h 67"/>
                  <a:gd name="T2" fmla="*/ 52 w 52"/>
                  <a:gd name="T3" fmla="*/ 16 h 67"/>
                  <a:gd name="T4" fmla="*/ 0 w 52"/>
                  <a:gd name="T5" fmla="*/ 67 h 67"/>
                  <a:gd name="T6" fmla="*/ 0 w 52"/>
                  <a:gd name="T7" fmla="*/ 44 h 67"/>
                  <a:gd name="T8" fmla="*/ 52 w 52"/>
                  <a:gd name="T9" fmla="*/ 0 h 67"/>
                </a:gdLst>
                <a:ahLst/>
                <a:cxnLst>
                  <a:cxn ang="0">
                    <a:pos x="T0" y="T1"/>
                  </a:cxn>
                  <a:cxn ang="0">
                    <a:pos x="T2" y="T3"/>
                  </a:cxn>
                  <a:cxn ang="0">
                    <a:pos x="T4" y="T5"/>
                  </a:cxn>
                  <a:cxn ang="0">
                    <a:pos x="T6" y="T7"/>
                  </a:cxn>
                  <a:cxn ang="0">
                    <a:pos x="T8" y="T9"/>
                  </a:cxn>
                </a:cxnLst>
                <a:rect l="0" t="0" r="r" b="b"/>
                <a:pathLst>
                  <a:path w="52" h="67">
                    <a:moveTo>
                      <a:pt x="52" y="0"/>
                    </a:moveTo>
                    <a:lnTo>
                      <a:pt x="52" y="16"/>
                    </a:lnTo>
                    <a:lnTo>
                      <a:pt x="0" y="67"/>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30" name="Freeform 273"/>
              <p:cNvSpPr/>
              <p:nvPr/>
            </p:nvSpPr>
            <p:spPr bwMode="auto">
              <a:xfrm>
                <a:off x="2459" y="3403"/>
                <a:ext cx="36" cy="66"/>
              </a:xfrm>
              <a:custGeom>
                <a:avLst/>
                <a:gdLst>
                  <a:gd name="T0" fmla="*/ 0 w 36"/>
                  <a:gd name="T1" fmla="*/ 34 h 66"/>
                  <a:gd name="T2" fmla="*/ 36 w 36"/>
                  <a:gd name="T3" fmla="*/ 0 h 66"/>
                  <a:gd name="T4" fmla="*/ 36 w 36"/>
                  <a:gd name="T5" fmla="*/ 28 h 66"/>
                  <a:gd name="T6" fmla="*/ 0 w 36"/>
                  <a:gd name="T7" fmla="*/ 66 h 66"/>
                  <a:gd name="T8" fmla="*/ 0 w 36"/>
                  <a:gd name="T9" fmla="*/ 34 h 66"/>
                </a:gdLst>
                <a:ahLst/>
                <a:cxnLst>
                  <a:cxn ang="0">
                    <a:pos x="T0" y="T1"/>
                  </a:cxn>
                  <a:cxn ang="0">
                    <a:pos x="T2" y="T3"/>
                  </a:cxn>
                  <a:cxn ang="0">
                    <a:pos x="T4" y="T5"/>
                  </a:cxn>
                  <a:cxn ang="0">
                    <a:pos x="T6" y="T7"/>
                  </a:cxn>
                  <a:cxn ang="0">
                    <a:pos x="T8" y="T9"/>
                  </a:cxn>
                </a:cxnLst>
                <a:rect l="0" t="0" r="r" b="b"/>
                <a:pathLst>
                  <a:path w="36" h="66">
                    <a:moveTo>
                      <a:pt x="0" y="34"/>
                    </a:moveTo>
                    <a:lnTo>
                      <a:pt x="36" y="0"/>
                    </a:lnTo>
                    <a:lnTo>
                      <a:pt x="36"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631" name="Freeform 274"/>
              <p:cNvSpPr/>
              <p:nvPr/>
            </p:nvSpPr>
            <p:spPr bwMode="auto">
              <a:xfrm>
                <a:off x="2541" y="3337"/>
                <a:ext cx="30" cy="48"/>
              </a:xfrm>
              <a:custGeom>
                <a:avLst/>
                <a:gdLst>
                  <a:gd name="T0" fmla="*/ 30 w 30"/>
                  <a:gd name="T1" fmla="*/ 0 h 48"/>
                  <a:gd name="T2" fmla="*/ 30 w 30"/>
                  <a:gd name="T3" fmla="*/ 20 h 48"/>
                  <a:gd name="T4" fmla="*/ 0 w 30"/>
                  <a:gd name="T5" fmla="*/ 48 h 48"/>
                  <a:gd name="T6" fmla="*/ 0 w 30"/>
                  <a:gd name="T7" fmla="*/ 26 h 48"/>
                  <a:gd name="T8" fmla="*/ 30 w 30"/>
                  <a:gd name="T9" fmla="*/ 0 h 48"/>
                </a:gdLst>
                <a:ahLst/>
                <a:cxnLst>
                  <a:cxn ang="0">
                    <a:pos x="T0" y="T1"/>
                  </a:cxn>
                  <a:cxn ang="0">
                    <a:pos x="T2" y="T3"/>
                  </a:cxn>
                  <a:cxn ang="0">
                    <a:pos x="T4" y="T5"/>
                  </a:cxn>
                  <a:cxn ang="0">
                    <a:pos x="T6" y="T7"/>
                  </a:cxn>
                  <a:cxn ang="0">
                    <a:pos x="T8" y="T9"/>
                  </a:cxn>
                </a:cxnLst>
                <a:rect l="0" t="0" r="r" b="b"/>
                <a:pathLst>
                  <a:path w="30" h="48">
                    <a:moveTo>
                      <a:pt x="30" y="0"/>
                    </a:moveTo>
                    <a:lnTo>
                      <a:pt x="30" y="20"/>
                    </a:lnTo>
                    <a:lnTo>
                      <a:pt x="0" y="48"/>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32" name="Freeform 275"/>
              <p:cNvSpPr/>
              <p:nvPr/>
            </p:nvSpPr>
            <p:spPr bwMode="auto">
              <a:xfrm>
                <a:off x="2585" y="3298"/>
                <a:ext cx="28" cy="43"/>
              </a:xfrm>
              <a:custGeom>
                <a:avLst/>
                <a:gdLst>
                  <a:gd name="T0" fmla="*/ 28 w 28"/>
                  <a:gd name="T1" fmla="*/ 0 h 43"/>
                  <a:gd name="T2" fmla="*/ 28 w 28"/>
                  <a:gd name="T3" fmla="*/ 15 h 43"/>
                  <a:gd name="T4" fmla="*/ 0 w 28"/>
                  <a:gd name="T5" fmla="*/ 43 h 43"/>
                  <a:gd name="T6" fmla="*/ 0 w 28"/>
                  <a:gd name="T7" fmla="*/ 25 h 43"/>
                  <a:gd name="T8" fmla="*/ 28 w 28"/>
                  <a:gd name="T9" fmla="*/ 0 h 43"/>
                </a:gdLst>
                <a:ahLst/>
                <a:cxnLst>
                  <a:cxn ang="0">
                    <a:pos x="T0" y="T1"/>
                  </a:cxn>
                  <a:cxn ang="0">
                    <a:pos x="T2" y="T3"/>
                  </a:cxn>
                  <a:cxn ang="0">
                    <a:pos x="T4" y="T5"/>
                  </a:cxn>
                  <a:cxn ang="0">
                    <a:pos x="T6" y="T7"/>
                  </a:cxn>
                  <a:cxn ang="0">
                    <a:pos x="T8" y="T9"/>
                  </a:cxn>
                </a:cxnLst>
                <a:rect l="0" t="0" r="r" b="b"/>
                <a:pathLst>
                  <a:path w="28" h="43">
                    <a:moveTo>
                      <a:pt x="28" y="0"/>
                    </a:moveTo>
                    <a:lnTo>
                      <a:pt x="28" y="15"/>
                    </a:lnTo>
                    <a:lnTo>
                      <a:pt x="0" y="43"/>
                    </a:lnTo>
                    <a:lnTo>
                      <a:pt x="0" y="25"/>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33" name="Freeform 276"/>
              <p:cNvSpPr/>
              <p:nvPr/>
            </p:nvSpPr>
            <p:spPr bwMode="auto">
              <a:xfrm>
                <a:off x="2459" y="3461"/>
                <a:ext cx="26" cy="56"/>
              </a:xfrm>
              <a:custGeom>
                <a:avLst/>
                <a:gdLst>
                  <a:gd name="T0" fmla="*/ 0 w 26"/>
                  <a:gd name="T1" fmla="*/ 26 h 56"/>
                  <a:gd name="T2" fmla="*/ 26 w 26"/>
                  <a:gd name="T3" fmla="*/ 0 h 56"/>
                  <a:gd name="T4" fmla="*/ 26 w 26"/>
                  <a:gd name="T5" fmla="*/ 28 h 56"/>
                  <a:gd name="T6" fmla="*/ 0 w 26"/>
                  <a:gd name="T7" fmla="*/ 56 h 56"/>
                  <a:gd name="T8" fmla="*/ 0 w 26"/>
                  <a:gd name="T9" fmla="*/ 26 h 56"/>
                </a:gdLst>
                <a:ahLst/>
                <a:cxnLst>
                  <a:cxn ang="0">
                    <a:pos x="T0" y="T1"/>
                  </a:cxn>
                  <a:cxn ang="0">
                    <a:pos x="T2" y="T3"/>
                  </a:cxn>
                  <a:cxn ang="0">
                    <a:pos x="T4" y="T5"/>
                  </a:cxn>
                  <a:cxn ang="0">
                    <a:pos x="T6" y="T7"/>
                  </a:cxn>
                  <a:cxn ang="0">
                    <a:pos x="T8" y="T9"/>
                  </a:cxn>
                </a:cxnLst>
                <a:rect l="0" t="0" r="r" b="b"/>
                <a:pathLst>
                  <a:path w="26" h="56">
                    <a:moveTo>
                      <a:pt x="0" y="26"/>
                    </a:moveTo>
                    <a:lnTo>
                      <a:pt x="26" y="0"/>
                    </a:lnTo>
                    <a:lnTo>
                      <a:pt x="26"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34" name="Freeform 277"/>
              <p:cNvSpPr/>
              <p:nvPr/>
            </p:nvSpPr>
            <p:spPr bwMode="auto">
              <a:xfrm>
                <a:off x="2501" y="3389"/>
                <a:ext cx="56" cy="84"/>
              </a:xfrm>
              <a:custGeom>
                <a:avLst/>
                <a:gdLst>
                  <a:gd name="T0" fmla="*/ 56 w 56"/>
                  <a:gd name="T1" fmla="*/ 0 h 84"/>
                  <a:gd name="T2" fmla="*/ 56 w 56"/>
                  <a:gd name="T3" fmla="*/ 22 h 84"/>
                  <a:gd name="T4" fmla="*/ 0 w 56"/>
                  <a:gd name="T5" fmla="*/ 84 h 84"/>
                  <a:gd name="T6" fmla="*/ 0 w 56"/>
                  <a:gd name="T7" fmla="*/ 56 h 84"/>
                  <a:gd name="T8" fmla="*/ 56 w 56"/>
                  <a:gd name="T9" fmla="*/ 0 h 84"/>
                </a:gdLst>
                <a:ahLst/>
                <a:cxnLst>
                  <a:cxn ang="0">
                    <a:pos x="T0" y="T1"/>
                  </a:cxn>
                  <a:cxn ang="0">
                    <a:pos x="T2" y="T3"/>
                  </a:cxn>
                  <a:cxn ang="0">
                    <a:pos x="T4" y="T5"/>
                  </a:cxn>
                  <a:cxn ang="0">
                    <a:pos x="T6" y="T7"/>
                  </a:cxn>
                  <a:cxn ang="0">
                    <a:pos x="T8" y="T9"/>
                  </a:cxn>
                </a:cxnLst>
                <a:rect l="0" t="0" r="r" b="b"/>
                <a:pathLst>
                  <a:path w="56" h="84">
                    <a:moveTo>
                      <a:pt x="56" y="0"/>
                    </a:moveTo>
                    <a:lnTo>
                      <a:pt x="56" y="22"/>
                    </a:lnTo>
                    <a:lnTo>
                      <a:pt x="0" y="84"/>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635" name="Freeform 278"/>
              <p:cNvSpPr/>
              <p:nvPr/>
            </p:nvSpPr>
            <p:spPr bwMode="auto">
              <a:xfrm>
                <a:off x="2573" y="3337"/>
                <a:ext cx="40" cy="58"/>
              </a:xfrm>
              <a:custGeom>
                <a:avLst/>
                <a:gdLst>
                  <a:gd name="T0" fmla="*/ 40 w 40"/>
                  <a:gd name="T1" fmla="*/ 0 h 58"/>
                  <a:gd name="T2" fmla="*/ 40 w 40"/>
                  <a:gd name="T3" fmla="*/ 16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6"/>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636" name="Freeform 279"/>
              <p:cNvSpPr/>
              <p:nvPr/>
            </p:nvSpPr>
            <p:spPr bwMode="auto">
              <a:xfrm>
                <a:off x="2601" y="3379"/>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637" name="Freeform 280"/>
              <p:cNvSpPr/>
              <p:nvPr/>
            </p:nvSpPr>
            <p:spPr bwMode="auto">
              <a:xfrm>
                <a:off x="2489" y="3529"/>
                <a:ext cx="22" cy="52"/>
              </a:xfrm>
              <a:custGeom>
                <a:avLst/>
                <a:gdLst>
                  <a:gd name="T0" fmla="*/ 22 w 22"/>
                  <a:gd name="T1" fmla="*/ 0 h 52"/>
                  <a:gd name="T2" fmla="*/ 22 w 22"/>
                  <a:gd name="T3" fmla="*/ 26 h 52"/>
                  <a:gd name="T4" fmla="*/ 0 w 22"/>
                  <a:gd name="T5" fmla="*/ 52 h 52"/>
                  <a:gd name="T6" fmla="*/ 0 w 22"/>
                  <a:gd name="T7" fmla="*/ 24 h 52"/>
                  <a:gd name="T8" fmla="*/ 22 w 22"/>
                  <a:gd name="T9" fmla="*/ 0 h 52"/>
                </a:gdLst>
                <a:ahLst/>
                <a:cxnLst>
                  <a:cxn ang="0">
                    <a:pos x="T0" y="T1"/>
                  </a:cxn>
                  <a:cxn ang="0">
                    <a:pos x="T2" y="T3"/>
                  </a:cxn>
                  <a:cxn ang="0">
                    <a:pos x="T4" y="T5"/>
                  </a:cxn>
                  <a:cxn ang="0">
                    <a:pos x="T6" y="T7"/>
                  </a:cxn>
                  <a:cxn ang="0">
                    <a:pos x="T8" y="T9"/>
                  </a:cxn>
                </a:cxnLst>
                <a:rect l="0" t="0" r="r" b="b"/>
                <a:pathLst>
                  <a:path w="22" h="52">
                    <a:moveTo>
                      <a:pt x="22" y="0"/>
                    </a:moveTo>
                    <a:lnTo>
                      <a:pt x="22" y="26"/>
                    </a:lnTo>
                    <a:lnTo>
                      <a:pt x="0" y="52"/>
                    </a:lnTo>
                    <a:lnTo>
                      <a:pt x="0" y="24"/>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638" name="Freeform 281"/>
              <p:cNvSpPr/>
              <p:nvPr/>
            </p:nvSpPr>
            <p:spPr bwMode="auto">
              <a:xfrm>
                <a:off x="2527" y="3419"/>
                <a:ext cx="86" cy="118"/>
              </a:xfrm>
              <a:custGeom>
                <a:avLst/>
                <a:gdLst>
                  <a:gd name="T0" fmla="*/ 86 w 86"/>
                  <a:gd name="T1" fmla="*/ 0 h 118"/>
                  <a:gd name="T2" fmla="*/ 86 w 86"/>
                  <a:gd name="T3" fmla="*/ 14 h 118"/>
                  <a:gd name="T4" fmla="*/ 0 w 86"/>
                  <a:gd name="T5" fmla="*/ 118 h 118"/>
                  <a:gd name="T6" fmla="*/ 0 w 86"/>
                  <a:gd name="T7" fmla="*/ 92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4"/>
                    </a:lnTo>
                    <a:lnTo>
                      <a:pt x="0" y="118"/>
                    </a:lnTo>
                    <a:lnTo>
                      <a:pt x="0" y="92"/>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639" name="Freeform 282"/>
              <p:cNvSpPr/>
              <p:nvPr/>
            </p:nvSpPr>
            <p:spPr bwMode="auto">
              <a:xfrm>
                <a:off x="2561" y="3461"/>
                <a:ext cx="52" cy="78"/>
              </a:xfrm>
              <a:custGeom>
                <a:avLst/>
                <a:gdLst>
                  <a:gd name="T0" fmla="*/ 52 w 52"/>
                  <a:gd name="T1" fmla="*/ 0 h 78"/>
                  <a:gd name="T2" fmla="*/ 52 w 52"/>
                  <a:gd name="T3" fmla="*/ 14 h 78"/>
                  <a:gd name="T4" fmla="*/ 0 w 52"/>
                  <a:gd name="T5" fmla="*/ 78 h 78"/>
                  <a:gd name="T6" fmla="*/ 0 w 52"/>
                  <a:gd name="T7" fmla="*/ 58 h 78"/>
                  <a:gd name="T8" fmla="*/ 52 w 52"/>
                  <a:gd name="T9" fmla="*/ 0 h 78"/>
                </a:gdLst>
                <a:ahLst/>
                <a:cxnLst>
                  <a:cxn ang="0">
                    <a:pos x="T0" y="T1"/>
                  </a:cxn>
                  <a:cxn ang="0">
                    <a:pos x="T2" y="T3"/>
                  </a:cxn>
                  <a:cxn ang="0">
                    <a:pos x="T4" y="T5"/>
                  </a:cxn>
                  <a:cxn ang="0">
                    <a:pos x="T6" y="T7"/>
                  </a:cxn>
                  <a:cxn ang="0">
                    <a:pos x="T8" y="T9"/>
                  </a:cxn>
                </a:cxnLst>
                <a:rect l="0" t="0" r="r" b="b"/>
                <a:pathLst>
                  <a:path w="52" h="78">
                    <a:moveTo>
                      <a:pt x="52" y="0"/>
                    </a:moveTo>
                    <a:lnTo>
                      <a:pt x="52" y="14"/>
                    </a:lnTo>
                    <a:lnTo>
                      <a:pt x="0" y="78"/>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40" name="Rectangle 283"/>
              <p:cNvSpPr>
                <a:spLocks noChangeArrowheads="1"/>
              </p:cNvSpPr>
              <p:nvPr/>
            </p:nvSpPr>
            <p:spPr bwMode="auto">
              <a:xfrm>
                <a:off x="2563" y="294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641" name="Rectangle 284"/>
              <p:cNvSpPr>
                <a:spLocks noChangeArrowheads="1"/>
              </p:cNvSpPr>
              <p:nvPr/>
            </p:nvSpPr>
            <p:spPr bwMode="auto">
              <a:xfrm>
                <a:off x="3511"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2" name="Rectangle 285"/>
              <p:cNvSpPr>
                <a:spLocks noChangeArrowheads="1"/>
              </p:cNvSpPr>
              <p:nvPr/>
            </p:nvSpPr>
            <p:spPr bwMode="auto">
              <a:xfrm>
                <a:off x="3613"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3" name="Rectangle 286"/>
              <p:cNvSpPr>
                <a:spLocks noChangeArrowheads="1"/>
              </p:cNvSpPr>
              <p:nvPr/>
            </p:nvSpPr>
            <p:spPr bwMode="auto">
              <a:xfrm>
                <a:off x="3713"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4" name="Rectangle 287"/>
              <p:cNvSpPr>
                <a:spLocks noChangeArrowheads="1"/>
              </p:cNvSpPr>
              <p:nvPr/>
            </p:nvSpPr>
            <p:spPr bwMode="auto">
              <a:xfrm>
                <a:off x="3815"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5" name="Rectangle 288"/>
              <p:cNvSpPr>
                <a:spLocks noChangeArrowheads="1"/>
              </p:cNvSpPr>
              <p:nvPr/>
            </p:nvSpPr>
            <p:spPr bwMode="auto">
              <a:xfrm>
                <a:off x="39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6" name="Rectangle 289"/>
              <p:cNvSpPr>
                <a:spLocks noChangeArrowheads="1"/>
              </p:cNvSpPr>
              <p:nvPr/>
            </p:nvSpPr>
            <p:spPr bwMode="auto">
              <a:xfrm>
                <a:off x="3511"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7" name="Rectangle 290"/>
              <p:cNvSpPr>
                <a:spLocks noChangeArrowheads="1"/>
              </p:cNvSpPr>
              <p:nvPr/>
            </p:nvSpPr>
            <p:spPr bwMode="auto">
              <a:xfrm>
                <a:off x="3613"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8" name="Rectangle 291"/>
              <p:cNvSpPr>
                <a:spLocks noChangeArrowheads="1"/>
              </p:cNvSpPr>
              <p:nvPr/>
            </p:nvSpPr>
            <p:spPr bwMode="auto">
              <a:xfrm>
                <a:off x="3713"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9" name="Rectangle 292"/>
              <p:cNvSpPr>
                <a:spLocks noChangeArrowheads="1"/>
              </p:cNvSpPr>
              <p:nvPr/>
            </p:nvSpPr>
            <p:spPr bwMode="auto">
              <a:xfrm>
                <a:off x="3815"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0" name="Rectangle 293"/>
              <p:cNvSpPr>
                <a:spLocks noChangeArrowheads="1"/>
              </p:cNvSpPr>
              <p:nvPr/>
            </p:nvSpPr>
            <p:spPr bwMode="auto">
              <a:xfrm>
                <a:off x="3511"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1" name="Rectangle 294"/>
              <p:cNvSpPr>
                <a:spLocks noChangeArrowheads="1"/>
              </p:cNvSpPr>
              <p:nvPr/>
            </p:nvSpPr>
            <p:spPr bwMode="auto">
              <a:xfrm>
                <a:off x="3713"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2" name="Rectangle 295"/>
              <p:cNvSpPr>
                <a:spLocks noChangeArrowheads="1"/>
              </p:cNvSpPr>
              <p:nvPr/>
            </p:nvSpPr>
            <p:spPr bwMode="auto">
              <a:xfrm>
                <a:off x="3815"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3" name="Rectangle 296"/>
              <p:cNvSpPr>
                <a:spLocks noChangeArrowheads="1"/>
              </p:cNvSpPr>
              <p:nvPr/>
            </p:nvSpPr>
            <p:spPr bwMode="auto">
              <a:xfrm>
                <a:off x="3918"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4" name="Rectangle 297"/>
              <p:cNvSpPr>
                <a:spLocks noChangeArrowheads="1"/>
              </p:cNvSpPr>
              <p:nvPr/>
            </p:nvSpPr>
            <p:spPr bwMode="auto">
              <a:xfrm>
                <a:off x="3511"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5" name="Rectangle 298"/>
              <p:cNvSpPr>
                <a:spLocks noChangeArrowheads="1"/>
              </p:cNvSpPr>
              <p:nvPr/>
            </p:nvSpPr>
            <p:spPr bwMode="auto">
              <a:xfrm>
                <a:off x="3613"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6" name="Rectangle 299"/>
              <p:cNvSpPr>
                <a:spLocks noChangeArrowheads="1"/>
              </p:cNvSpPr>
              <p:nvPr/>
            </p:nvSpPr>
            <p:spPr bwMode="auto">
              <a:xfrm>
                <a:off x="3713"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7" name="Rectangle 300"/>
              <p:cNvSpPr>
                <a:spLocks noChangeArrowheads="1"/>
              </p:cNvSpPr>
              <p:nvPr/>
            </p:nvSpPr>
            <p:spPr bwMode="auto">
              <a:xfrm>
                <a:off x="3815"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8" name="Rectangle 301"/>
              <p:cNvSpPr>
                <a:spLocks noChangeArrowheads="1"/>
              </p:cNvSpPr>
              <p:nvPr/>
            </p:nvSpPr>
            <p:spPr bwMode="auto">
              <a:xfrm>
                <a:off x="39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9" name="Rectangle 302"/>
              <p:cNvSpPr>
                <a:spLocks noChangeArrowheads="1"/>
              </p:cNvSpPr>
              <p:nvPr/>
            </p:nvSpPr>
            <p:spPr bwMode="auto">
              <a:xfrm>
                <a:off x="3511"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0" name="Rectangle 303"/>
              <p:cNvSpPr>
                <a:spLocks noChangeArrowheads="1"/>
              </p:cNvSpPr>
              <p:nvPr/>
            </p:nvSpPr>
            <p:spPr bwMode="auto">
              <a:xfrm>
                <a:off x="3613"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1" name="Rectangle 304"/>
              <p:cNvSpPr>
                <a:spLocks noChangeArrowheads="1"/>
              </p:cNvSpPr>
              <p:nvPr/>
            </p:nvSpPr>
            <p:spPr bwMode="auto">
              <a:xfrm>
                <a:off x="3713"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2" name="Rectangle 305"/>
              <p:cNvSpPr>
                <a:spLocks noChangeArrowheads="1"/>
              </p:cNvSpPr>
              <p:nvPr/>
            </p:nvSpPr>
            <p:spPr bwMode="auto">
              <a:xfrm>
                <a:off x="3815"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3" name="Rectangle 306"/>
              <p:cNvSpPr>
                <a:spLocks noChangeArrowheads="1"/>
              </p:cNvSpPr>
              <p:nvPr/>
            </p:nvSpPr>
            <p:spPr bwMode="auto">
              <a:xfrm>
                <a:off x="39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4" name="Rectangle 307"/>
              <p:cNvSpPr>
                <a:spLocks noChangeArrowheads="1"/>
              </p:cNvSpPr>
              <p:nvPr/>
            </p:nvSpPr>
            <p:spPr bwMode="auto">
              <a:xfrm>
                <a:off x="3511"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5" name="Rectangle 308"/>
              <p:cNvSpPr>
                <a:spLocks noChangeArrowheads="1"/>
              </p:cNvSpPr>
              <p:nvPr/>
            </p:nvSpPr>
            <p:spPr bwMode="auto">
              <a:xfrm>
                <a:off x="3613"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6" name="Rectangle 309"/>
              <p:cNvSpPr>
                <a:spLocks noChangeArrowheads="1"/>
              </p:cNvSpPr>
              <p:nvPr/>
            </p:nvSpPr>
            <p:spPr bwMode="auto">
              <a:xfrm>
                <a:off x="3713"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7" name="Rectangle 310"/>
              <p:cNvSpPr>
                <a:spLocks noChangeArrowheads="1"/>
              </p:cNvSpPr>
              <p:nvPr/>
            </p:nvSpPr>
            <p:spPr bwMode="auto">
              <a:xfrm>
                <a:off x="39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8" name="Rectangle 311"/>
              <p:cNvSpPr>
                <a:spLocks noChangeArrowheads="1"/>
              </p:cNvSpPr>
              <p:nvPr/>
            </p:nvSpPr>
            <p:spPr bwMode="auto">
              <a:xfrm>
                <a:off x="3511"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9" name="Rectangle 312"/>
              <p:cNvSpPr>
                <a:spLocks noChangeArrowheads="1"/>
              </p:cNvSpPr>
              <p:nvPr/>
            </p:nvSpPr>
            <p:spPr bwMode="auto">
              <a:xfrm>
                <a:off x="3713"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0" name="Rectangle 313"/>
              <p:cNvSpPr>
                <a:spLocks noChangeArrowheads="1"/>
              </p:cNvSpPr>
              <p:nvPr/>
            </p:nvSpPr>
            <p:spPr bwMode="auto">
              <a:xfrm>
                <a:off x="3815"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1" name="Rectangle 314"/>
              <p:cNvSpPr>
                <a:spLocks noChangeArrowheads="1"/>
              </p:cNvSpPr>
              <p:nvPr/>
            </p:nvSpPr>
            <p:spPr bwMode="auto">
              <a:xfrm>
                <a:off x="39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2" name="Rectangle 315"/>
              <p:cNvSpPr>
                <a:spLocks noChangeArrowheads="1"/>
              </p:cNvSpPr>
              <p:nvPr/>
            </p:nvSpPr>
            <p:spPr bwMode="auto">
              <a:xfrm>
                <a:off x="3511"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3" name="Rectangle 316"/>
              <p:cNvSpPr>
                <a:spLocks noChangeArrowheads="1"/>
              </p:cNvSpPr>
              <p:nvPr/>
            </p:nvSpPr>
            <p:spPr bwMode="auto">
              <a:xfrm>
                <a:off x="3613"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4" name="Rectangle 317"/>
              <p:cNvSpPr>
                <a:spLocks noChangeArrowheads="1"/>
              </p:cNvSpPr>
              <p:nvPr/>
            </p:nvSpPr>
            <p:spPr bwMode="auto">
              <a:xfrm>
                <a:off x="3713"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5" name="Rectangle 318"/>
              <p:cNvSpPr>
                <a:spLocks noChangeArrowheads="1"/>
              </p:cNvSpPr>
              <p:nvPr/>
            </p:nvSpPr>
            <p:spPr bwMode="auto">
              <a:xfrm>
                <a:off x="3815"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6" name="Rectangle 319"/>
              <p:cNvSpPr>
                <a:spLocks noChangeArrowheads="1"/>
              </p:cNvSpPr>
              <p:nvPr/>
            </p:nvSpPr>
            <p:spPr bwMode="auto">
              <a:xfrm>
                <a:off x="39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7" name="Rectangle 320"/>
              <p:cNvSpPr>
                <a:spLocks noChangeArrowheads="1"/>
              </p:cNvSpPr>
              <p:nvPr/>
            </p:nvSpPr>
            <p:spPr bwMode="auto">
              <a:xfrm>
                <a:off x="3511"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8" name="Rectangle 321"/>
              <p:cNvSpPr>
                <a:spLocks noChangeArrowheads="1"/>
              </p:cNvSpPr>
              <p:nvPr/>
            </p:nvSpPr>
            <p:spPr bwMode="auto">
              <a:xfrm>
                <a:off x="3613"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9" name="Rectangle 322"/>
              <p:cNvSpPr>
                <a:spLocks noChangeArrowheads="1"/>
              </p:cNvSpPr>
              <p:nvPr/>
            </p:nvSpPr>
            <p:spPr bwMode="auto">
              <a:xfrm>
                <a:off x="3713"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0" name="Rectangle 323"/>
              <p:cNvSpPr>
                <a:spLocks noChangeArrowheads="1"/>
              </p:cNvSpPr>
              <p:nvPr/>
            </p:nvSpPr>
            <p:spPr bwMode="auto">
              <a:xfrm>
                <a:off x="3815"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1" name="Rectangle 324"/>
              <p:cNvSpPr>
                <a:spLocks noChangeArrowheads="1"/>
              </p:cNvSpPr>
              <p:nvPr/>
            </p:nvSpPr>
            <p:spPr bwMode="auto">
              <a:xfrm>
                <a:off x="3918"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2" name="Rectangle 325"/>
              <p:cNvSpPr>
                <a:spLocks noChangeArrowheads="1"/>
              </p:cNvSpPr>
              <p:nvPr/>
            </p:nvSpPr>
            <p:spPr bwMode="auto">
              <a:xfrm>
                <a:off x="3511"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3" name="Rectangle 326"/>
              <p:cNvSpPr>
                <a:spLocks noChangeArrowheads="1"/>
              </p:cNvSpPr>
              <p:nvPr/>
            </p:nvSpPr>
            <p:spPr bwMode="auto">
              <a:xfrm>
                <a:off x="3613"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4" name="Rectangle 327"/>
              <p:cNvSpPr>
                <a:spLocks noChangeArrowheads="1"/>
              </p:cNvSpPr>
              <p:nvPr/>
            </p:nvSpPr>
            <p:spPr bwMode="auto">
              <a:xfrm>
                <a:off x="3815"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5" name="Rectangle 328"/>
              <p:cNvSpPr>
                <a:spLocks noChangeArrowheads="1"/>
              </p:cNvSpPr>
              <p:nvPr/>
            </p:nvSpPr>
            <p:spPr bwMode="auto">
              <a:xfrm>
                <a:off x="39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6" name="Rectangle 329"/>
              <p:cNvSpPr>
                <a:spLocks noChangeArrowheads="1"/>
              </p:cNvSpPr>
              <p:nvPr/>
            </p:nvSpPr>
            <p:spPr bwMode="auto">
              <a:xfrm>
                <a:off x="3511"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7" name="Rectangle 330"/>
              <p:cNvSpPr>
                <a:spLocks noChangeArrowheads="1"/>
              </p:cNvSpPr>
              <p:nvPr/>
            </p:nvSpPr>
            <p:spPr bwMode="auto">
              <a:xfrm>
                <a:off x="3613"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8" name="Rectangle 331"/>
              <p:cNvSpPr>
                <a:spLocks noChangeArrowheads="1"/>
              </p:cNvSpPr>
              <p:nvPr/>
            </p:nvSpPr>
            <p:spPr bwMode="auto">
              <a:xfrm>
                <a:off x="3713"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9" name="Rectangle 332"/>
              <p:cNvSpPr>
                <a:spLocks noChangeArrowheads="1"/>
              </p:cNvSpPr>
              <p:nvPr/>
            </p:nvSpPr>
            <p:spPr bwMode="auto">
              <a:xfrm>
                <a:off x="3815"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0" name="Rectangle 333"/>
              <p:cNvSpPr>
                <a:spLocks noChangeArrowheads="1"/>
              </p:cNvSpPr>
              <p:nvPr/>
            </p:nvSpPr>
            <p:spPr bwMode="auto">
              <a:xfrm>
                <a:off x="39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1" name="Rectangle 334"/>
              <p:cNvSpPr>
                <a:spLocks noChangeArrowheads="1"/>
              </p:cNvSpPr>
              <p:nvPr/>
            </p:nvSpPr>
            <p:spPr bwMode="auto">
              <a:xfrm>
                <a:off x="3511"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2" name="Rectangle 335"/>
              <p:cNvSpPr>
                <a:spLocks noChangeArrowheads="1"/>
              </p:cNvSpPr>
              <p:nvPr/>
            </p:nvSpPr>
            <p:spPr bwMode="auto">
              <a:xfrm>
                <a:off x="3613"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3" name="Rectangle 336"/>
              <p:cNvSpPr>
                <a:spLocks noChangeArrowheads="1"/>
              </p:cNvSpPr>
              <p:nvPr/>
            </p:nvSpPr>
            <p:spPr bwMode="auto">
              <a:xfrm>
                <a:off x="3713"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4" name="Rectangle 337"/>
              <p:cNvSpPr>
                <a:spLocks noChangeArrowheads="1"/>
              </p:cNvSpPr>
              <p:nvPr/>
            </p:nvSpPr>
            <p:spPr bwMode="auto">
              <a:xfrm>
                <a:off x="3815"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5" name="Rectangle 338"/>
              <p:cNvSpPr>
                <a:spLocks noChangeArrowheads="1"/>
              </p:cNvSpPr>
              <p:nvPr/>
            </p:nvSpPr>
            <p:spPr bwMode="auto">
              <a:xfrm>
                <a:off x="3511"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6" name="Rectangle 339"/>
              <p:cNvSpPr>
                <a:spLocks noChangeArrowheads="1"/>
              </p:cNvSpPr>
              <p:nvPr/>
            </p:nvSpPr>
            <p:spPr bwMode="auto">
              <a:xfrm>
                <a:off x="3613"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7" name="Rectangle 340"/>
              <p:cNvSpPr>
                <a:spLocks noChangeArrowheads="1"/>
              </p:cNvSpPr>
              <p:nvPr/>
            </p:nvSpPr>
            <p:spPr bwMode="auto">
              <a:xfrm>
                <a:off x="3815"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8" name="Rectangle 341"/>
              <p:cNvSpPr>
                <a:spLocks noChangeArrowheads="1"/>
              </p:cNvSpPr>
              <p:nvPr/>
            </p:nvSpPr>
            <p:spPr bwMode="auto">
              <a:xfrm>
                <a:off x="39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9" name="Rectangle 342"/>
              <p:cNvSpPr>
                <a:spLocks noChangeArrowheads="1"/>
              </p:cNvSpPr>
              <p:nvPr/>
            </p:nvSpPr>
            <p:spPr bwMode="auto">
              <a:xfrm>
                <a:off x="3511"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0" name="Rectangle 343"/>
              <p:cNvSpPr>
                <a:spLocks noChangeArrowheads="1"/>
              </p:cNvSpPr>
              <p:nvPr/>
            </p:nvSpPr>
            <p:spPr bwMode="auto">
              <a:xfrm>
                <a:off x="3713"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1" name="Rectangle 344"/>
              <p:cNvSpPr>
                <a:spLocks noChangeArrowheads="1"/>
              </p:cNvSpPr>
              <p:nvPr/>
            </p:nvSpPr>
            <p:spPr bwMode="auto">
              <a:xfrm>
                <a:off x="3815"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2" name="Rectangle 345"/>
              <p:cNvSpPr>
                <a:spLocks noChangeArrowheads="1"/>
              </p:cNvSpPr>
              <p:nvPr/>
            </p:nvSpPr>
            <p:spPr bwMode="auto">
              <a:xfrm>
                <a:off x="39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3" name="Rectangle 346"/>
              <p:cNvSpPr>
                <a:spLocks noChangeArrowheads="1"/>
              </p:cNvSpPr>
              <p:nvPr/>
            </p:nvSpPr>
            <p:spPr bwMode="auto">
              <a:xfrm>
                <a:off x="40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4" name="Rectangle 347"/>
              <p:cNvSpPr>
                <a:spLocks noChangeArrowheads="1"/>
              </p:cNvSpPr>
              <p:nvPr/>
            </p:nvSpPr>
            <p:spPr bwMode="auto">
              <a:xfrm>
                <a:off x="4120"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5" name="Rectangle 348"/>
              <p:cNvSpPr>
                <a:spLocks noChangeArrowheads="1"/>
              </p:cNvSpPr>
              <p:nvPr/>
            </p:nvSpPr>
            <p:spPr bwMode="auto">
              <a:xfrm>
                <a:off x="4222"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6" name="Rectangle 349"/>
              <p:cNvSpPr>
                <a:spLocks noChangeArrowheads="1"/>
              </p:cNvSpPr>
              <p:nvPr/>
            </p:nvSpPr>
            <p:spPr bwMode="auto">
              <a:xfrm>
                <a:off x="4324"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7" name="Rectangle 350"/>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8" name="Rectangle 351"/>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9" name="Rectangle 352"/>
              <p:cNvSpPr>
                <a:spLocks noChangeArrowheads="1"/>
              </p:cNvSpPr>
              <p:nvPr/>
            </p:nvSpPr>
            <p:spPr bwMode="auto">
              <a:xfrm>
                <a:off x="4018"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0" name="Rectangle 353"/>
              <p:cNvSpPr>
                <a:spLocks noChangeArrowheads="1"/>
              </p:cNvSpPr>
              <p:nvPr/>
            </p:nvSpPr>
            <p:spPr bwMode="auto">
              <a:xfrm>
                <a:off x="4120"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1" name="Rectangle 354"/>
              <p:cNvSpPr>
                <a:spLocks noChangeArrowheads="1"/>
              </p:cNvSpPr>
              <p:nvPr/>
            </p:nvSpPr>
            <p:spPr bwMode="auto">
              <a:xfrm>
                <a:off x="4222"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2" name="Rectangle 355"/>
              <p:cNvSpPr>
                <a:spLocks noChangeArrowheads="1"/>
              </p:cNvSpPr>
              <p:nvPr/>
            </p:nvSpPr>
            <p:spPr bwMode="auto">
              <a:xfrm>
                <a:off x="4324"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3" name="Rectangle 356"/>
              <p:cNvSpPr>
                <a:spLocks noChangeArrowheads="1"/>
              </p:cNvSpPr>
              <p:nvPr/>
            </p:nvSpPr>
            <p:spPr bwMode="auto">
              <a:xfrm>
                <a:off x="4426"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4" name="Rectangle 357"/>
              <p:cNvSpPr>
                <a:spLocks noChangeArrowheads="1"/>
              </p:cNvSpPr>
              <p:nvPr/>
            </p:nvSpPr>
            <p:spPr bwMode="auto">
              <a:xfrm>
                <a:off x="4120"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5" name="Rectangle 358"/>
              <p:cNvSpPr>
                <a:spLocks noChangeArrowheads="1"/>
              </p:cNvSpPr>
              <p:nvPr/>
            </p:nvSpPr>
            <p:spPr bwMode="auto">
              <a:xfrm>
                <a:off x="4222"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6" name="Rectangle 359"/>
              <p:cNvSpPr>
                <a:spLocks noChangeArrowheads="1"/>
              </p:cNvSpPr>
              <p:nvPr/>
            </p:nvSpPr>
            <p:spPr bwMode="auto">
              <a:xfrm>
                <a:off x="4426"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7" name="Rectangle 360"/>
              <p:cNvSpPr>
                <a:spLocks noChangeArrowheads="1"/>
              </p:cNvSpPr>
              <p:nvPr/>
            </p:nvSpPr>
            <p:spPr bwMode="auto">
              <a:xfrm>
                <a:off x="40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8" name="Rectangle 361"/>
              <p:cNvSpPr>
                <a:spLocks noChangeArrowheads="1"/>
              </p:cNvSpPr>
              <p:nvPr/>
            </p:nvSpPr>
            <p:spPr bwMode="auto">
              <a:xfrm>
                <a:off x="4120"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9" name="Rectangle 362"/>
              <p:cNvSpPr>
                <a:spLocks noChangeArrowheads="1"/>
              </p:cNvSpPr>
              <p:nvPr/>
            </p:nvSpPr>
            <p:spPr bwMode="auto">
              <a:xfrm>
                <a:off x="4222"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0" name="Rectangle 363"/>
              <p:cNvSpPr>
                <a:spLocks noChangeArrowheads="1"/>
              </p:cNvSpPr>
              <p:nvPr/>
            </p:nvSpPr>
            <p:spPr bwMode="auto">
              <a:xfrm>
                <a:off x="4324"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1" name="Rectangle 364"/>
              <p:cNvSpPr>
                <a:spLocks noChangeArrowheads="1"/>
              </p:cNvSpPr>
              <p:nvPr/>
            </p:nvSpPr>
            <p:spPr bwMode="auto">
              <a:xfrm>
                <a:off x="4426"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2" name="Rectangle 365"/>
              <p:cNvSpPr>
                <a:spLocks noChangeArrowheads="1"/>
              </p:cNvSpPr>
              <p:nvPr/>
            </p:nvSpPr>
            <p:spPr bwMode="auto">
              <a:xfrm>
                <a:off x="40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3" name="Rectangle 366"/>
              <p:cNvSpPr>
                <a:spLocks noChangeArrowheads="1"/>
              </p:cNvSpPr>
              <p:nvPr/>
            </p:nvSpPr>
            <p:spPr bwMode="auto">
              <a:xfrm>
                <a:off x="4222"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4" name="Rectangle 367"/>
              <p:cNvSpPr>
                <a:spLocks noChangeArrowheads="1"/>
              </p:cNvSpPr>
              <p:nvPr/>
            </p:nvSpPr>
            <p:spPr bwMode="auto">
              <a:xfrm>
                <a:off x="4324"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5" name="Rectangle 368"/>
              <p:cNvSpPr>
                <a:spLocks noChangeArrowheads="1"/>
              </p:cNvSpPr>
              <p:nvPr/>
            </p:nvSpPr>
            <p:spPr bwMode="auto">
              <a:xfrm>
                <a:off x="40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6" name="Rectangle 369"/>
              <p:cNvSpPr>
                <a:spLocks noChangeArrowheads="1"/>
              </p:cNvSpPr>
              <p:nvPr/>
            </p:nvSpPr>
            <p:spPr bwMode="auto">
              <a:xfrm>
                <a:off x="4120"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7" name="Rectangle 370"/>
              <p:cNvSpPr>
                <a:spLocks noChangeArrowheads="1"/>
              </p:cNvSpPr>
              <p:nvPr/>
            </p:nvSpPr>
            <p:spPr bwMode="auto">
              <a:xfrm>
                <a:off x="4222"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8" name="Rectangle 371"/>
              <p:cNvSpPr>
                <a:spLocks noChangeArrowheads="1"/>
              </p:cNvSpPr>
              <p:nvPr/>
            </p:nvSpPr>
            <p:spPr bwMode="auto">
              <a:xfrm>
                <a:off x="4324"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9" name="Rectangle 372"/>
              <p:cNvSpPr>
                <a:spLocks noChangeArrowheads="1"/>
              </p:cNvSpPr>
              <p:nvPr/>
            </p:nvSpPr>
            <p:spPr bwMode="auto">
              <a:xfrm>
                <a:off x="4426"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0" name="Rectangle 373"/>
              <p:cNvSpPr>
                <a:spLocks noChangeArrowheads="1"/>
              </p:cNvSpPr>
              <p:nvPr/>
            </p:nvSpPr>
            <p:spPr bwMode="auto">
              <a:xfrm>
                <a:off x="40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1" name="Rectangle 374"/>
              <p:cNvSpPr>
                <a:spLocks noChangeArrowheads="1"/>
              </p:cNvSpPr>
              <p:nvPr/>
            </p:nvSpPr>
            <p:spPr bwMode="auto">
              <a:xfrm>
                <a:off x="4120"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2" name="Rectangle 375"/>
              <p:cNvSpPr>
                <a:spLocks noChangeArrowheads="1"/>
              </p:cNvSpPr>
              <p:nvPr/>
            </p:nvSpPr>
            <p:spPr bwMode="auto">
              <a:xfrm>
                <a:off x="4222"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3" name="Rectangle 376"/>
              <p:cNvSpPr>
                <a:spLocks noChangeArrowheads="1"/>
              </p:cNvSpPr>
              <p:nvPr/>
            </p:nvSpPr>
            <p:spPr bwMode="auto">
              <a:xfrm>
                <a:off x="4426"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4" name="Rectangle 377"/>
              <p:cNvSpPr>
                <a:spLocks noChangeArrowheads="1"/>
              </p:cNvSpPr>
              <p:nvPr/>
            </p:nvSpPr>
            <p:spPr bwMode="auto">
              <a:xfrm>
                <a:off x="40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5" name="Rectangle 378"/>
              <p:cNvSpPr>
                <a:spLocks noChangeArrowheads="1"/>
              </p:cNvSpPr>
              <p:nvPr/>
            </p:nvSpPr>
            <p:spPr bwMode="auto">
              <a:xfrm>
                <a:off x="4120"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6" name="Rectangle 379"/>
              <p:cNvSpPr>
                <a:spLocks noChangeArrowheads="1"/>
              </p:cNvSpPr>
              <p:nvPr/>
            </p:nvSpPr>
            <p:spPr bwMode="auto">
              <a:xfrm>
                <a:off x="4222"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7" name="Rectangle 380"/>
              <p:cNvSpPr>
                <a:spLocks noChangeArrowheads="1"/>
              </p:cNvSpPr>
              <p:nvPr/>
            </p:nvSpPr>
            <p:spPr bwMode="auto">
              <a:xfrm>
                <a:off x="4324"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8" name="Rectangle 381"/>
              <p:cNvSpPr>
                <a:spLocks noChangeArrowheads="1"/>
              </p:cNvSpPr>
              <p:nvPr/>
            </p:nvSpPr>
            <p:spPr bwMode="auto">
              <a:xfrm>
                <a:off x="4426"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9" name="Rectangle 382"/>
              <p:cNvSpPr>
                <a:spLocks noChangeArrowheads="1"/>
              </p:cNvSpPr>
              <p:nvPr/>
            </p:nvSpPr>
            <p:spPr bwMode="auto">
              <a:xfrm>
                <a:off x="4120"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0" name="Rectangle 383"/>
              <p:cNvSpPr>
                <a:spLocks noChangeArrowheads="1"/>
              </p:cNvSpPr>
              <p:nvPr/>
            </p:nvSpPr>
            <p:spPr bwMode="auto">
              <a:xfrm>
                <a:off x="4222"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1" name="Rectangle 384"/>
              <p:cNvSpPr>
                <a:spLocks noChangeArrowheads="1"/>
              </p:cNvSpPr>
              <p:nvPr/>
            </p:nvSpPr>
            <p:spPr bwMode="auto">
              <a:xfrm>
                <a:off x="4324"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2" name="Rectangle 385"/>
              <p:cNvSpPr>
                <a:spLocks noChangeArrowheads="1"/>
              </p:cNvSpPr>
              <p:nvPr/>
            </p:nvSpPr>
            <p:spPr bwMode="auto">
              <a:xfrm>
                <a:off x="4426"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3" name="Rectangle 386"/>
              <p:cNvSpPr>
                <a:spLocks noChangeArrowheads="1"/>
              </p:cNvSpPr>
              <p:nvPr/>
            </p:nvSpPr>
            <p:spPr bwMode="auto">
              <a:xfrm>
                <a:off x="40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4" name="Rectangle 387"/>
              <p:cNvSpPr>
                <a:spLocks noChangeArrowheads="1"/>
              </p:cNvSpPr>
              <p:nvPr/>
            </p:nvSpPr>
            <p:spPr bwMode="auto">
              <a:xfrm>
                <a:off x="4120"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5" name="Rectangle 388"/>
              <p:cNvSpPr>
                <a:spLocks noChangeArrowheads="1"/>
              </p:cNvSpPr>
              <p:nvPr/>
            </p:nvSpPr>
            <p:spPr bwMode="auto">
              <a:xfrm>
                <a:off x="4222"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6" name="Rectangle 389"/>
              <p:cNvSpPr>
                <a:spLocks noChangeArrowheads="1"/>
              </p:cNvSpPr>
              <p:nvPr/>
            </p:nvSpPr>
            <p:spPr bwMode="auto">
              <a:xfrm>
                <a:off x="4324"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7" name="Rectangle 390"/>
              <p:cNvSpPr>
                <a:spLocks noChangeArrowheads="1"/>
              </p:cNvSpPr>
              <p:nvPr/>
            </p:nvSpPr>
            <p:spPr bwMode="auto">
              <a:xfrm>
                <a:off x="4426"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8" name="Rectangle 391"/>
              <p:cNvSpPr>
                <a:spLocks noChangeArrowheads="1"/>
              </p:cNvSpPr>
              <p:nvPr/>
            </p:nvSpPr>
            <p:spPr bwMode="auto">
              <a:xfrm>
                <a:off x="40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9" name="Rectangle 392"/>
              <p:cNvSpPr>
                <a:spLocks noChangeArrowheads="1"/>
              </p:cNvSpPr>
              <p:nvPr/>
            </p:nvSpPr>
            <p:spPr bwMode="auto">
              <a:xfrm>
                <a:off x="4120"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0" name="Rectangle 393"/>
              <p:cNvSpPr>
                <a:spLocks noChangeArrowheads="1"/>
              </p:cNvSpPr>
              <p:nvPr/>
            </p:nvSpPr>
            <p:spPr bwMode="auto">
              <a:xfrm>
                <a:off x="4324"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1" name="Rectangle 394"/>
              <p:cNvSpPr>
                <a:spLocks noChangeArrowheads="1"/>
              </p:cNvSpPr>
              <p:nvPr/>
            </p:nvSpPr>
            <p:spPr bwMode="auto">
              <a:xfrm>
                <a:off x="4426"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2" name="Rectangle 395"/>
              <p:cNvSpPr>
                <a:spLocks noChangeArrowheads="1"/>
              </p:cNvSpPr>
              <p:nvPr/>
            </p:nvSpPr>
            <p:spPr bwMode="auto">
              <a:xfrm>
                <a:off x="4018"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3" name="Rectangle 396"/>
              <p:cNvSpPr>
                <a:spLocks noChangeArrowheads="1"/>
              </p:cNvSpPr>
              <p:nvPr/>
            </p:nvSpPr>
            <p:spPr bwMode="auto">
              <a:xfrm>
                <a:off x="4222"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4" name="Rectangle 397"/>
              <p:cNvSpPr>
                <a:spLocks noChangeArrowheads="1"/>
              </p:cNvSpPr>
              <p:nvPr/>
            </p:nvSpPr>
            <p:spPr bwMode="auto">
              <a:xfrm>
                <a:off x="4324"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5" name="Rectangle 398"/>
              <p:cNvSpPr>
                <a:spLocks noChangeArrowheads="1"/>
              </p:cNvSpPr>
              <p:nvPr/>
            </p:nvSpPr>
            <p:spPr bwMode="auto">
              <a:xfrm>
                <a:off x="4426"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6" name="Rectangle 399"/>
              <p:cNvSpPr>
                <a:spLocks noChangeArrowheads="1"/>
              </p:cNvSpPr>
              <p:nvPr/>
            </p:nvSpPr>
            <p:spPr bwMode="auto">
              <a:xfrm>
                <a:off x="40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7" name="Rectangle 400"/>
              <p:cNvSpPr>
                <a:spLocks noChangeArrowheads="1"/>
              </p:cNvSpPr>
              <p:nvPr/>
            </p:nvSpPr>
            <p:spPr bwMode="auto">
              <a:xfrm>
                <a:off x="4120"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8" name="Rectangle 401"/>
              <p:cNvSpPr>
                <a:spLocks noChangeArrowheads="1"/>
              </p:cNvSpPr>
              <p:nvPr/>
            </p:nvSpPr>
            <p:spPr bwMode="auto">
              <a:xfrm>
                <a:off x="4324"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9" name="Rectangle 402"/>
              <p:cNvSpPr>
                <a:spLocks noChangeArrowheads="1"/>
              </p:cNvSpPr>
              <p:nvPr/>
            </p:nvSpPr>
            <p:spPr bwMode="auto">
              <a:xfrm>
                <a:off x="4426"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0" name="Rectangle 403"/>
              <p:cNvSpPr>
                <a:spLocks noChangeArrowheads="1"/>
              </p:cNvSpPr>
              <p:nvPr/>
            </p:nvSpPr>
            <p:spPr bwMode="auto">
              <a:xfrm>
                <a:off x="40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1" name="Rectangle 404"/>
              <p:cNvSpPr>
                <a:spLocks noChangeArrowheads="1"/>
              </p:cNvSpPr>
              <p:nvPr/>
            </p:nvSpPr>
            <p:spPr bwMode="auto">
              <a:xfrm>
                <a:off x="4120"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2" name="Rectangle 405"/>
              <p:cNvSpPr>
                <a:spLocks noChangeArrowheads="1"/>
              </p:cNvSpPr>
              <p:nvPr/>
            </p:nvSpPr>
            <p:spPr bwMode="auto">
              <a:xfrm>
                <a:off x="4222"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3" name="Rectangle 406"/>
              <p:cNvSpPr>
                <a:spLocks noChangeArrowheads="1"/>
              </p:cNvSpPr>
              <p:nvPr/>
            </p:nvSpPr>
            <p:spPr bwMode="auto">
              <a:xfrm>
                <a:off x="4426"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4" name="Rectangle 407"/>
              <p:cNvSpPr>
                <a:spLocks noChangeArrowheads="1"/>
              </p:cNvSpPr>
              <p:nvPr/>
            </p:nvSpPr>
            <p:spPr bwMode="auto">
              <a:xfrm>
                <a:off x="3511"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65" name="Rectangle 408"/>
              <p:cNvSpPr>
                <a:spLocks noChangeArrowheads="1"/>
              </p:cNvSpPr>
              <p:nvPr/>
            </p:nvSpPr>
            <p:spPr bwMode="auto">
              <a:xfrm>
                <a:off x="3613" y="1087"/>
                <a:ext cx="56" cy="58"/>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69" name="Group 610"/>
            <p:cNvGrpSpPr/>
            <p:nvPr/>
          </p:nvGrpSpPr>
          <p:grpSpPr bwMode="auto">
            <a:xfrm>
              <a:off x="-5969403" y="-3051174"/>
              <a:ext cx="1986032" cy="4760913"/>
              <a:chOff x="3511" y="-335"/>
              <a:chExt cx="1251" cy="2999"/>
            </a:xfrm>
            <a:grpFill/>
          </p:grpSpPr>
          <p:sp>
            <p:nvSpPr>
              <p:cNvPr id="1366" name="Rectangle 410"/>
              <p:cNvSpPr>
                <a:spLocks noChangeArrowheads="1"/>
              </p:cNvSpPr>
              <p:nvPr/>
            </p:nvSpPr>
            <p:spPr bwMode="auto">
              <a:xfrm>
                <a:off x="3713"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7" name="Rectangle 411"/>
              <p:cNvSpPr>
                <a:spLocks noChangeArrowheads="1"/>
              </p:cNvSpPr>
              <p:nvPr/>
            </p:nvSpPr>
            <p:spPr bwMode="auto">
              <a:xfrm>
                <a:off x="39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8" name="Rectangle 412"/>
              <p:cNvSpPr>
                <a:spLocks noChangeArrowheads="1"/>
              </p:cNvSpPr>
              <p:nvPr/>
            </p:nvSpPr>
            <p:spPr bwMode="auto">
              <a:xfrm>
                <a:off x="40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9" name="Rectangle 413"/>
              <p:cNvSpPr>
                <a:spLocks noChangeArrowheads="1"/>
              </p:cNvSpPr>
              <p:nvPr/>
            </p:nvSpPr>
            <p:spPr bwMode="auto">
              <a:xfrm>
                <a:off x="4222"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0" name="Rectangle 414"/>
              <p:cNvSpPr>
                <a:spLocks noChangeArrowheads="1"/>
              </p:cNvSpPr>
              <p:nvPr/>
            </p:nvSpPr>
            <p:spPr bwMode="auto">
              <a:xfrm>
                <a:off x="4324"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1" name="Rectangle 415"/>
              <p:cNvSpPr>
                <a:spLocks noChangeArrowheads="1"/>
              </p:cNvSpPr>
              <p:nvPr/>
            </p:nvSpPr>
            <p:spPr bwMode="auto">
              <a:xfrm>
                <a:off x="4426"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2" name="Rectangle 416"/>
              <p:cNvSpPr>
                <a:spLocks noChangeArrowheads="1"/>
              </p:cNvSpPr>
              <p:nvPr/>
            </p:nvSpPr>
            <p:spPr bwMode="auto">
              <a:xfrm>
                <a:off x="3613"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3" name="Rectangle 417"/>
              <p:cNvSpPr>
                <a:spLocks noChangeArrowheads="1"/>
              </p:cNvSpPr>
              <p:nvPr/>
            </p:nvSpPr>
            <p:spPr bwMode="auto">
              <a:xfrm>
                <a:off x="3713"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4" name="Rectangle 418"/>
              <p:cNvSpPr>
                <a:spLocks noChangeArrowheads="1"/>
              </p:cNvSpPr>
              <p:nvPr/>
            </p:nvSpPr>
            <p:spPr bwMode="auto">
              <a:xfrm>
                <a:off x="3815"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5" name="Rectangle 419"/>
              <p:cNvSpPr>
                <a:spLocks noChangeArrowheads="1"/>
              </p:cNvSpPr>
              <p:nvPr/>
            </p:nvSpPr>
            <p:spPr bwMode="auto">
              <a:xfrm>
                <a:off x="4018"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6" name="Rectangle 420"/>
              <p:cNvSpPr>
                <a:spLocks noChangeArrowheads="1"/>
              </p:cNvSpPr>
              <p:nvPr/>
            </p:nvSpPr>
            <p:spPr bwMode="auto">
              <a:xfrm>
                <a:off x="4120"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7" name="Rectangle 421"/>
              <p:cNvSpPr>
                <a:spLocks noChangeArrowheads="1"/>
              </p:cNvSpPr>
              <p:nvPr/>
            </p:nvSpPr>
            <p:spPr bwMode="auto">
              <a:xfrm>
                <a:off x="4222"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8" name="Rectangle 422"/>
              <p:cNvSpPr>
                <a:spLocks noChangeArrowheads="1"/>
              </p:cNvSpPr>
              <p:nvPr/>
            </p:nvSpPr>
            <p:spPr bwMode="auto">
              <a:xfrm>
                <a:off x="4324"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9" name="Rectangle 423"/>
              <p:cNvSpPr>
                <a:spLocks noChangeArrowheads="1"/>
              </p:cNvSpPr>
              <p:nvPr/>
            </p:nvSpPr>
            <p:spPr bwMode="auto">
              <a:xfrm>
                <a:off x="4426"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0" name="Rectangle 424"/>
              <p:cNvSpPr>
                <a:spLocks noChangeArrowheads="1"/>
              </p:cNvSpPr>
              <p:nvPr/>
            </p:nvSpPr>
            <p:spPr bwMode="auto">
              <a:xfrm>
                <a:off x="3511"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1" name="Rectangle 425"/>
              <p:cNvSpPr>
                <a:spLocks noChangeArrowheads="1"/>
              </p:cNvSpPr>
              <p:nvPr/>
            </p:nvSpPr>
            <p:spPr bwMode="auto">
              <a:xfrm>
                <a:off x="3613"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2" name="Rectangle 426"/>
              <p:cNvSpPr>
                <a:spLocks noChangeArrowheads="1"/>
              </p:cNvSpPr>
              <p:nvPr/>
            </p:nvSpPr>
            <p:spPr bwMode="auto">
              <a:xfrm>
                <a:off x="3815"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3" name="Rectangle 427"/>
              <p:cNvSpPr>
                <a:spLocks noChangeArrowheads="1"/>
              </p:cNvSpPr>
              <p:nvPr/>
            </p:nvSpPr>
            <p:spPr bwMode="auto">
              <a:xfrm>
                <a:off x="39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4" name="Rectangle 428"/>
              <p:cNvSpPr>
                <a:spLocks noChangeArrowheads="1"/>
              </p:cNvSpPr>
              <p:nvPr/>
            </p:nvSpPr>
            <p:spPr bwMode="auto">
              <a:xfrm>
                <a:off x="40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5" name="Rectangle 429"/>
              <p:cNvSpPr>
                <a:spLocks noChangeArrowheads="1"/>
              </p:cNvSpPr>
              <p:nvPr/>
            </p:nvSpPr>
            <p:spPr bwMode="auto">
              <a:xfrm>
                <a:off x="4120"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6" name="Rectangle 430"/>
              <p:cNvSpPr>
                <a:spLocks noChangeArrowheads="1"/>
              </p:cNvSpPr>
              <p:nvPr/>
            </p:nvSpPr>
            <p:spPr bwMode="auto">
              <a:xfrm>
                <a:off x="4324"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7" name="Rectangle 431"/>
              <p:cNvSpPr>
                <a:spLocks noChangeArrowheads="1"/>
              </p:cNvSpPr>
              <p:nvPr/>
            </p:nvSpPr>
            <p:spPr bwMode="auto">
              <a:xfrm>
                <a:off x="4426"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8" name="Rectangle 432"/>
              <p:cNvSpPr>
                <a:spLocks noChangeArrowheads="1"/>
              </p:cNvSpPr>
              <p:nvPr/>
            </p:nvSpPr>
            <p:spPr bwMode="auto">
              <a:xfrm>
                <a:off x="3511" y="1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9" name="Rectangle 433"/>
              <p:cNvSpPr>
                <a:spLocks noChangeArrowheads="1"/>
              </p:cNvSpPr>
              <p:nvPr/>
            </p:nvSpPr>
            <p:spPr bwMode="auto">
              <a:xfrm>
                <a:off x="3713"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0" name="Rectangle 434"/>
              <p:cNvSpPr>
                <a:spLocks noChangeArrowheads="1"/>
              </p:cNvSpPr>
              <p:nvPr/>
            </p:nvSpPr>
            <p:spPr bwMode="auto">
              <a:xfrm>
                <a:off x="3815"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1" name="Rectangle 435"/>
              <p:cNvSpPr>
                <a:spLocks noChangeArrowheads="1"/>
              </p:cNvSpPr>
              <p:nvPr/>
            </p:nvSpPr>
            <p:spPr bwMode="auto">
              <a:xfrm>
                <a:off x="3918"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2" name="Rectangle 436"/>
              <p:cNvSpPr>
                <a:spLocks noChangeArrowheads="1"/>
              </p:cNvSpPr>
              <p:nvPr/>
            </p:nvSpPr>
            <p:spPr bwMode="auto">
              <a:xfrm>
                <a:off x="4120"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3" name="Rectangle 437"/>
              <p:cNvSpPr>
                <a:spLocks noChangeArrowheads="1"/>
              </p:cNvSpPr>
              <p:nvPr/>
            </p:nvSpPr>
            <p:spPr bwMode="auto">
              <a:xfrm>
                <a:off x="4222"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4" name="Rectangle 438"/>
              <p:cNvSpPr>
                <a:spLocks noChangeArrowheads="1"/>
              </p:cNvSpPr>
              <p:nvPr/>
            </p:nvSpPr>
            <p:spPr bwMode="auto">
              <a:xfrm>
                <a:off x="3613"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5" name="Rectangle 439"/>
              <p:cNvSpPr>
                <a:spLocks noChangeArrowheads="1"/>
              </p:cNvSpPr>
              <p:nvPr/>
            </p:nvSpPr>
            <p:spPr bwMode="auto">
              <a:xfrm>
                <a:off x="3713"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6" name="Rectangle 440"/>
              <p:cNvSpPr>
                <a:spLocks noChangeArrowheads="1"/>
              </p:cNvSpPr>
              <p:nvPr/>
            </p:nvSpPr>
            <p:spPr bwMode="auto">
              <a:xfrm>
                <a:off x="39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7" name="Rectangle 441"/>
              <p:cNvSpPr>
                <a:spLocks noChangeArrowheads="1"/>
              </p:cNvSpPr>
              <p:nvPr/>
            </p:nvSpPr>
            <p:spPr bwMode="auto">
              <a:xfrm>
                <a:off x="40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8" name="Rectangle 442"/>
              <p:cNvSpPr>
                <a:spLocks noChangeArrowheads="1"/>
              </p:cNvSpPr>
              <p:nvPr/>
            </p:nvSpPr>
            <p:spPr bwMode="auto">
              <a:xfrm>
                <a:off x="4222"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9" name="Rectangle 443"/>
              <p:cNvSpPr>
                <a:spLocks noChangeArrowheads="1"/>
              </p:cNvSpPr>
              <p:nvPr/>
            </p:nvSpPr>
            <p:spPr bwMode="auto">
              <a:xfrm>
                <a:off x="4324"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0" name="Rectangle 444"/>
              <p:cNvSpPr>
                <a:spLocks noChangeArrowheads="1"/>
              </p:cNvSpPr>
              <p:nvPr/>
            </p:nvSpPr>
            <p:spPr bwMode="auto">
              <a:xfrm>
                <a:off x="4426"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1" name="Rectangle 445"/>
              <p:cNvSpPr>
                <a:spLocks noChangeArrowheads="1"/>
              </p:cNvSpPr>
              <p:nvPr/>
            </p:nvSpPr>
            <p:spPr bwMode="auto">
              <a:xfrm>
                <a:off x="3511"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2" name="Rectangle 446"/>
              <p:cNvSpPr>
                <a:spLocks noChangeArrowheads="1"/>
              </p:cNvSpPr>
              <p:nvPr/>
            </p:nvSpPr>
            <p:spPr bwMode="auto">
              <a:xfrm>
                <a:off x="3613"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3" name="Rectangle 447"/>
              <p:cNvSpPr>
                <a:spLocks noChangeArrowheads="1"/>
              </p:cNvSpPr>
              <p:nvPr/>
            </p:nvSpPr>
            <p:spPr bwMode="auto">
              <a:xfrm>
                <a:off x="3815"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4" name="Rectangle 448"/>
              <p:cNvSpPr>
                <a:spLocks noChangeArrowheads="1"/>
              </p:cNvSpPr>
              <p:nvPr/>
            </p:nvSpPr>
            <p:spPr bwMode="auto">
              <a:xfrm>
                <a:off x="4018"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5" name="Rectangle 449"/>
              <p:cNvSpPr>
                <a:spLocks noChangeArrowheads="1"/>
              </p:cNvSpPr>
              <p:nvPr/>
            </p:nvSpPr>
            <p:spPr bwMode="auto">
              <a:xfrm>
                <a:off x="4120"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6" name="Rectangle 450"/>
              <p:cNvSpPr>
                <a:spLocks noChangeArrowheads="1"/>
              </p:cNvSpPr>
              <p:nvPr/>
            </p:nvSpPr>
            <p:spPr bwMode="auto">
              <a:xfrm>
                <a:off x="4324"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7" name="Rectangle 451"/>
              <p:cNvSpPr>
                <a:spLocks noChangeArrowheads="1"/>
              </p:cNvSpPr>
              <p:nvPr/>
            </p:nvSpPr>
            <p:spPr bwMode="auto">
              <a:xfrm>
                <a:off x="3511"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8" name="Rectangle 452"/>
              <p:cNvSpPr>
                <a:spLocks noChangeArrowheads="1"/>
              </p:cNvSpPr>
              <p:nvPr/>
            </p:nvSpPr>
            <p:spPr bwMode="auto">
              <a:xfrm>
                <a:off x="3713"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9" name="Rectangle 453"/>
              <p:cNvSpPr>
                <a:spLocks noChangeArrowheads="1"/>
              </p:cNvSpPr>
              <p:nvPr/>
            </p:nvSpPr>
            <p:spPr bwMode="auto">
              <a:xfrm>
                <a:off x="39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0" name="Rectangle 454"/>
              <p:cNvSpPr>
                <a:spLocks noChangeArrowheads="1"/>
              </p:cNvSpPr>
              <p:nvPr/>
            </p:nvSpPr>
            <p:spPr bwMode="auto">
              <a:xfrm>
                <a:off x="40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1" name="Rectangle 455"/>
              <p:cNvSpPr>
                <a:spLocks noChangeArrowheads="1"/>
              </p:cNvSpPr>
              <p:nvPr/>
            </p:nvSpPr>
            <p:spPr bwMode="auto">
              <a:xfrm>
                <a:off x="4222"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2" name="Rectangle 456"/>
              <p:cNvSpPr>
                <a:spLocks noChangeArrowheads="1"/>
              </p:cNvSpPr>
              <p:nvPr/>
            </p:nvSpPr>
            <p:spPr bwMode="auto">
              <a:xfrm>
                <a:off x="4426"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3" name="Rectangle 457"/>
              <p:cNvSpPr>
                <a:spLocks noChangeArrowheads="1"/>
              </p:cNvSpPr>
              <p:nvPr/>
            </p:nvSpPr>
            <p:spPr bwMode="auto">
              <a:xfrm>
                <a:off x="3613"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4" name="Rectangle 458"/>
              <p:cNvSpPr>
                <a:spLocks noChangeArrowheads="1"/>
              </p:cNvSpPr>
              <p:nvPr/>
            </p:nvSpPr>
            <p:spPr bwMode="auto">
              <a:xfrm>
                <a:off x="3815"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5" name="Rectangle 459"/>
              <p:cNvSpPr>
                <a:spLocks noChangeArrowheads="1"/>
              </p:cNvSpPr>
              <p:nvPr/>
            </p:nvSpPr>
            <p:spPr bwMode="auto">
              <a:xfrm>
                <a:off x="3918"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6" name="Rectangle 460"/>
              <p:cNvSpPr>
                <a:spLocks noChangeArrowheads="1"/>
              </p:cNvSpPr>
              <p:nvPr/>
            </p:nvSpPr>
            <p:spPr bwMode="auto">
              <a:xfrm>
                <a:off x="4120"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7" name="Rectangle 461"/>
              <p:cNvSpPr>
                <a:spLocks noChangeArrowheads="1"/>
              </p:cNvSpPr>
              <p:nvPr/>
            </p:nvSpPr>
            <p:spPr bwMode="auto">
              <a:xfrm>
                <a:off x="4324"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8" name="Rectangle 462"/>
              <p:cNvSpPr>
                <a:spLocks noChangeArrowheads="1"/>
              </p:cNvSpPr>
              <p:nvPr/>
            </p:nvSpPr>
            <p:spPr bwMode="auto">
              <a:xfrm>
                <a:off x="4426"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9" name="Rectangle 463"/>
              <p:cNvSpPr>
                <a:spLocks noChangeArrowheads="1"/>
              </p:cNvSpPr>
              <p:nvPr/>
            </p:nvSpPr>
            <p:spPr bwMode="auto">
              <a:xfrm>
                <a:off x="3511"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0" name="Rectangle 464"/>
              <p:cNvSpPr>
                <a:spLocks noChangeArrowheads="1"/>
              </p:cNvSpPr>
              <p:nvPr/>
            </p:nvSpPr>
            <p:spPr bwMode="auto">
              <a:xfrm>
                <a:off x="3613"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1" name="Rectangle 465"/>
              <p:cNvSpPr>
                <a:spLocks noChangeArrowheads="1"/>
              </p:cNvSpPr>
              <p:nvPr/>
            </p:nvSpPr>
            <p:spPr bwMode="auto">
              <a:xfrm>
                <a:off x="3815"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2" name="Rectangle 466"/>
              <p:cNvSpPr>
                <a:spLocks noChangeArrowheads="1"/>
              </p:cNvSpPr>
              <p:nvPr/>
            </p:nvSpPr>
            <p:spPr bwMode="auto">
              <a:xfrm>
                <a:off x="4018"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3" name="Rectangle 467"/>
              <p:cNvSpPr>
                <a:spLocks noChangeArrowheads="1"/>
              </p:cNvSpPr>
              <p:nvPr/>
            </p:nvSpPr>
            <p:spPr bwMode="auto">
              <a:xfrm>
                <a:off x="4120"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4" name="Rectangle 468"/>
              <p:cNvSpPr>
                <a:spLocks noChangeArrowheads="1"/>
              </p:cNvSpPr>
              <p:nvPr/>
            </p:nvSpPr>
            <p:spPr bwMode="auto">
              <a:xfrm>
                <a:off x="4324"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5" name="Rectangle 469"/>
              <p:cNvSpPr>
                <a:spLocks noChangeArrowheads="1"/>
              </p:cNvSpPr>
              <p:nvPr/>
            </p:nvSpPr>
            <p:spPr bwMode="auto">
              <a:xfrm>
                <a:off x="3713"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6" name="Rectangle 470"/>
              <p:cNvSpPr>
                <a:spLocks noChangeArrowheads="1"/>
              </p:cNvSpPr>
              <p:nvPr/>
            </p:nvSpPr>
            <p:spPr bwMode="auto">
              <a:xfrm>
                <a:off x="39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7" name="Rectangle 471"/>
              <p:cNvSpPr>
                <a:spLocks noChangeArrowheads="1"/>
              </p:cNvSpPr>
              <p:nvPr/>
            </p:nvSpPr>
            <p:spPr bwMode="auto">
              <a:xfrm>
                <a:off x="40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8" name="Rectangle 472"/>
              <p:cNvSpPr>
                <a:spLocks noChangeArrowheads="1"/>
              </p:cNvSpPr>
              <p:nvPr/>
            </p:nvSpPr>
            <p:spPr bwMode="auto">
              <a:xfrm>
                <a:off x="4222"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9" name="Rectangle 473"/>
              <p:cNvSpPr>
                <a:spLocks noChangeArrowheads="1"/>
              </p:cNvSpPr>
              <p:nvPr/>
            </p:nvSpPr>
            <p:spPr bwMode="auto">
              <a:xfrm>
                <a:off x="4426" y="196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430" name="Rectangle 474"/>
              <p:cNvSpPr>
                <a:spLocks noChangeArrowheads="1"/>
              </p:cNvSpPr>
              <p:nvPr/>
            </p:nvSpPr>
            <p:spPr bwMode="auto">
              <a:xfrm>
                <a:off x="3713"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1" name="Rectangle 475"/>
              <p:cNvSpPr>
                <a:spLocks noChangeArrowheads="1"/>
              </p:cNvSpPr>
              <p:nvPr/>
            </p:nvSpPr>
            <p:spPr bwMode="auto">
              <a:xfrm>
                <a:off x="3918"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2" name="Rectangle 476"/>
              <p:cNvSpPr>
                <a:spLocks noChangeArrowheads="1"/>
              </p:cNvSpPr>
              <p:nvPr/>
            </p:nvSpPr>
            <p:spPr bwMode="auto">
              <a:xfrm>
                <a:off x="4222"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3" name="Rectangle 477"/>
              <p:cNvSpPr>
                <a:spLocks noChangeArrowheads="1"/>
              </p:cNvSpPr>
              <p:nvPr/>
            </p:nvSpPr>
            <p:spPr bwMode="auto">
              <a:xfrm>
                <a:off x="3815"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4" name="Rectangle 478"/>
              <p:cNvSpPr>
                <a:spLocks noChangeArrowheads="1"/>
              </p:cNvSpPr>
              <p:nvPr/>
            </p:nvSpPr>
            <p:spPr bwMode="auto">
              <a:xfrm>
                <a:off x="3613"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5" name="Rectangle 479"/>
              <p:cNvSpPr>
                <a:spLocks noChangeArrowheads="1"/>
              </p:cNvSpPr>
              <p:nvPr/>
            </p:nvSpPr>
            <p:spPr bwMode="auto">
              <a:xfrm>
                <a:off x="3613" y="240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6" name="Rectangle 480"/>
              <p:cNvSpPr>
                <a:spLocks noChangeArrowheads="1"/>
              </p:cNvSpPr>
              <p:nvPr/>
            </p:nvSpPr>
            <p:spPr bwMode="auto">
              <a:xfrm>
                <a:off x="3511"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7" name="Rectangle 481"/>
              <p:cNvSpPr>
                <a:spLocks noChangeArrowheads="1"/>
              </p:cNvSpPr>
              <p:nvPr/>
            </p:nvSpPr>
            <p:spPr bwMode="auto">
              <a:xfrm>
                <a:off x="4426"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8" name="Rectangle 482"/>
              <p:cNvSpPr>
                <a:spLocks noChangeArrowheads="1"/>
              </p:cNvSpPr>
              <p:nvPr/>
            </p:nvSpPr>
            <p:spPr bwMode="auto">
              <a:xfrm>
                <a:off x="4020"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9" name="Rectangle 483"/>
              <p:cNvSpPr>
                <a:spLocks noChangeArrowheads="1"/>
              </p:cNvSpPr>
              <p:nvPr/>
            </p:nvSpPr>
            <p:spPr bwMode="auto">
              <a:xfrm>
                <a:off x="3918" y="227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0" name="Rectangle 484"/>
              <p:cNvSpPr>
                <a:spLocks noChangeArrowheads="1"/>
              </p:cNvSpPr>
              <p:nvPr/>
            </p:nvSpPr>
            <p:spPr bwMode="auto">
              <a:xfrm>
                <a:off x="4122"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1" name="Rectangle 485"/>
              <p:cNvSpPr>
                <a:spLocks noChangeArrowheads="1"/>
              </p:cNvSpPr>
              <p:nvPr/>
            </p:nvSpPr>
            <p:spPr bwMode="auto">
              <a:xfrm>
                <a:off x="4020" y="248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2" name="Rectangle 486"/>
              <p:cNvSpPr>
                <a:spLocks noChangeArrowheads="1"/>
              </p:cNvSpPr>
              <p:nvPr/>
            </p:nvSpPr>
            <p:spPr bwMode="auto">
              <a:xfrm>
                <a:off x="4120" y="2605"/>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43" name="Rectangle 487"/>
              <p:cNvSpPr>
                <a:spLocks noChangeArrowheads="1"/>
              </p:cNvSpPr>
              <p:nvPr/>
            </p:nvSpPr>
            <p:spPr bwMode="auto">
              <a:xfrm>
                <a:off x="4324"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4" name="Rectangle 488"/>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5" name="Rectangle 489"/>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6" name="Freeform 490"/>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7" name="Freeform 491"/>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48" name="Freeform 492"/>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9" name="Freeform 493"/>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0" name="Freeform 494"/>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1" name="Freeform 495"/>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2" name="Freeform 496"/>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3" name="Freeform 497"/>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4" name="Freeform 498"/>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5" name="Freeform 499"/>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6" name="Freeform 500"/>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7" name="Freeform 501"/>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8" name="Freeform 502"/>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9" name="Freeform 503"/>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0" name="Freeform 504"/>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1" name="Freeform 505"/>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2" name="Freeform 506"/>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3" name="Freeform 507"/>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4" name="Freeform 508"/>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5" name="Freeform 509"/>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6" name="Freeform 510"/>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7" name="Freeform 511"/>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8" name="Freeform 512"/>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9" name="Freeform 513"/>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0" name="Freeform 514"/>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1" name="Freeform 515"/>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2" name="Freeform 516"/>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3" name="Freeform 517"/>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4" name="Freeform 518"/>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5" name="Freeform 519"/>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6" name="Freeform 520"/>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7" name="Freeform 521"/>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8" name="Freeform 522"/>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9" name="Freeform 523"/>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0" name="Freeform 524"/>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1" name="Freeform 525"/>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2" name="Freeform 526"/>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3" name="Freeform 527"/>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4" name="Freeform 528"/>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5" name="Freeform 529"/>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6" name="Freeform 530"/>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7" name="Freeform 531"/>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8" name="Freeform 532"/>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9" name="Freeform 533"/>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0" name="Freeform 534"/>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1" name="Freeform 535"/>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2" name="Freeform 536"/>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3" name="Freeform 537"/>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4" name="Freeform 538"/>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5" name="Freeform 539"/>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6" name="Freeform 540"/>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7" name="Freeform 541"/>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8" name="Freeform 542"/>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9" name="Freeform 543"/>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0" name="Freeform 544"/>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1" name="Freeform 545"/>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2" name="Freeform 546"/>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3" name="Freeform 547"/>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4" name="Freeform 548"/>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5" name="Freeform 549"/>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6" name="Freeform 550"/>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7" name="Freeform 551"/>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8" name="Freeform 552"/>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9" name="Freeform 553"/>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0" name="Freeform 554"/>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1" name="Freeform 555"/>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2" name="Freeform 556"/>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3" name="Freeform 557"/>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4" name="Freeform 558"/>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5" name="Freeform 559"/>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6" name="Freeform 560"/>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7" name="Freeform 561"/>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8" name="Freeform 562"/>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9" name="Freeform 563"/>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0" name="Freeform 564"/>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1" name="Freeform 565"/>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2" name="Freeform 566"/>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3" name="Freeform 567"/>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4" name="Freeform 568"/>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5" name="Freeform 569"/>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6" name="Freeform 570"/>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7" name="Freeform 571"/>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8" name="Freeform 572"/>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9" name="Freeform 573"/>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0" name="Freeform 574"/>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1" name="Freeform 575"/>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2" name="Freeform 576"/>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3" name="Freeform 577"/>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4" name="Freeform 578"/>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5" name="Freeform 579"/>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6" name="Freeform 580"/>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7" name="Freeform 581"/>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8" name="Freeform 582"/>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9" name="Freeform 583"/>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0" name="Freeform 584"/>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1" name="Freeform 585"/>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2" name="Freeform 586"/>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3" name="Freeform 587"/>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4" name="Freeform 588"/>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5" name="Freeform 589"/>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6" name="Freeform 590"/>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7" name="Freeform 591"/>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8" name="Freeform 592"/>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9" name="Freeform 593"/>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0" name="Freeform 594"/>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51" name="Freeform 595"/>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2" name="Freeform 596"/>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53" name="Freeform 597"/>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54" name="Freeform 598"/>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555" name="Freeform 599"/>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556" name="Freeform 600"/>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557" name="Freeform 601"/>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path>
                </a:pathLst>
              </a:custGeom>
              <a:grpFill/>
              <a:ln>
                <a:noFill/>
              </a:ln>
            </p:spPr>
            <p:txBody>
              <a:bodyPr vert="horz" wrap="square" lIns="91440" tIns="45720" rIns="91440" bIns="45720" numCol="1" anchor="t" anchorCtr="0" compatLnSpc="1"/>
              <a:lstStyle/>
              <a:p>
                <a:endParaRPr lang="zh-CN" altLang="en-US"/>
              </a:p>
            </p:txBody>
          </p:sp>
          <p:sp>
            <p:nvSpPr>
              <p:cNvPr id="1558" name="Freeform 602"/>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559" name="Freeform 603"/>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path>
                </a:pathLst>
              </a:custGeom>
              <a:grpFill/>
              <a:ln>
                <a:noFill/>
              </a:ln>
            </p:spPr>
            <p:txBody>
              <a:bodyPr vert="horz" wrap="square" lIns="91440" tIns="45720" rIns="91440" bIns="45720" numCol="1" anchor="t" anchorCtr="0" compatLnSpc="1"/>
              <a:lstStyle/>
              <a:p>
                <a:endParaRPr lang="zh-CN" altLang="en-US"/>
              </a:p>
            </p:txBody>
          </p:sp>
          <p:sp>
            <p:nvSpPr>
              <p:cNvPr id="1560" name="Freeform 604"/>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561" name="Freeform 605"/>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path>
                </a:pathLst>
              </a:custGeom>
              <a:grpFill/>
              <a:ln>
                <a:noFill/>
              </a:ln>
            </p:spPr>
            <p:txBody>
              <a:bodyPr vert="horz" wrap="square" lIns="91440" tIns="45720" rIns="91440" bIns="45720" numCol="1" anchor="t" anchorCtr="0" compatLnSpc="1"/>
              <a:lstStyle/>
              <a:p>
                <a:endParaRPr lang="zh-CN" altLang="en-US"/>
              </a:p>
            </p:txBody>
          </p:sp>
          <p:sp>
            <p:nvSpPr>
              <p:cNvPr id="1562" name="Freeform 606"/>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63" name="Freeform 607"/>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64" name="Freeform 608"/>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565" name="Freeform 609"/>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grpSp>
        <p:grpSp>
          <p:nvGrpSpPr>
            <p:cNvPr id="370" name="Group 811"/>
            <p:cNvGrpSpPr/>
            <p:nvPr/>
          </p:nvGrpSpPr>
          <p:grpSpPr bwMode="auto">
            <a:xfrm>
              <a:off x="-4373911" y="-404813"/>
              <a:ext cx="2409908" cy="3767136"/>
              <a:chOff x="4516" y="1332"/>
              <a:chExt cx="1518" cy="2373"/>
            </a:xfrm>
            <a:grpFill/>
          </p:grpSpPr>
          <p:sp>
            <p:nvSpPr>
              <p:cNvPr id="1166" name="Freeform 611"/>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close/>
                  </a:path>
                </a:pathLst>
              </a:custGeom>
              <a:grpFill/>
              <a:ln>
                <a:noFill/>
              </a:ln>
            </p:spPr>
            <p:txBody>
              <a:bodyPr vert="horz" wrap="square" lIns="91440" tIns="45720" rIns="91440" bIns="45720" numCol="1" anchor="t" anchorCtr="0" compatLnSpc="1"/>
              <a:lstStyle/>
              <a:p>
                <a:endParaRPr lang="zh-CN" altLang="en-US"/>
              </a:p>
            </p:txBody>
          </p:sp>
          <p:sp>
            <p:nvSpPr>
              <p:cNvPr id="1167" name="Freeform 612"/>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path>
                </a:pathLst>
              </a:custGeom>
              <a:grpFill/>
              <a:ln>
                <a:noFill/>
              </a:ln>
            </p:spPr>
            <p:txBody>
              <a:bodyPr vert="horz" wrap="square" lIns="91440" tIns="45720" rIns="91440" bIns="45720" numCol="1" anchor="t" anchorCtr="0" compatLnSpc="1"/>
              <a:lstStyle/>
              <a:p>
                <a:endParaRPr lang="zh-CN" altLang="en-US"/>
              </a:p>
            </p:txBody>
          </p:sp>
          <p:sp>
            <p:nvSpPr>
              <p:cNvPr id="1168" name="Freeform 613"/>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169" name="Freeform 614"/>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path>
                </a:pathLst>
              </a:custGeom>
              <a:grpFill/>
              <a:ln>
                <a:noFill/>
              </a:ln>
            </p:spPr>
            <p:txBody>
              <a:bodyPr vert="horz" wrap="square" lIns="91440" tIns="45720" rIns="91440" bIns="45720" numCol="1" anchor="t" anchorCtr="0" compatLnSpc="1"/>
              <a:lstStyle/>
              <a:p>
                <a:endParaRPr lang="zh-CN" altLang="en-US"/>
              </a:p>
            </p:txBody>
          </p:sp>
          <p:sp>
            <p:nvSpPr>
              <p:cNvPr id="1170" name="Freeform 615"/>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close/>
                  </a:path>
                </a:pathLst>
              </a:custGeom>
              <a:grpFill/>
              <a:ln>
                <a:noFill/>
              </a:ln>
            </p:spPr>
            <p:txBody>
              <a:bodyPr vert="horz" wrap="square" lIns="91440" tIns="45720" rIns="91440" bIns="45720" numCol="1" anchor="t" anchorCtr="0" compatLnSpc="1"/>
              <a:lstStyle/>
              <a:p>
                <a:endParaRPr lang="zh-CN" altLang="en-US"/>
              </a:p>
            </p:txBody>
          </p:sp>
          <p:sp>
            <p:nvSpPr>
              <p:cNvPr id="1171" name="Freeform 616"/>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path>
                </a:pathLst>
              </a:custGeom>
              <a:grpFill/>
              <a:ln>
                <a:noFill/>
              </a:ln>
            </p:spPr>
            <p:txBody>
              <a:bodyPr vert="horz" wrap="square" lIns="91440" tIns="45720" rIns="91440" bIns="45720" numCol="1" anchor="t" anchorCtr="0" compatLnSpc="1"/>
              <a:lstStyle/>
              <a:p>
                <a:endParaRPr lang="zh-CN" altLang="en-US"/>
              </a:p>
            </p:txBody>
          </p:sp>
          <p:sp>
            <p:nvSpPr>
              <p:cNvPr id="1172" name="Freeform 617"/>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73" name="Freeform 618"/>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74" name="Freeform 619"/>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175" name="Freeform 620"/>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176" name="Freeform 621"/>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177" name="Freeform 622"/>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path>
                </a:pathLst>
              </a:custGeom>
              <a:grpFill/>
              <a:ln>
                <a:noFill/>
              </a:ln>
            </p:spPr>
            <p:txBody>
              <a:bodyPr vert="horz" wrap="square" lIns="91440" tIns="45720" rIns="91440" bIns="45720" numCol="1" anchor="t" anchorCtr="0" compatLnSpc="1"/>
              <a:lstStyle/>
              <a:p>
                <a:endParaRPr lang="zh-CN" altLang="en-US"/>
              </a:p>
            </p:txBody>
          </p:sp>
          <p:sp>
            <p:nvSpPr>
              <p:cNvPr id="1178" name="Freeform 623"/>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179" name="Freeform 624"/>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180" name="Freeform 625"/>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81" name="Freeform 626"/>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82" name="Freeform 627"/>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183" name="Freeform 628"/>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184" name="Freeform 629"/>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185" name="Freeform 630"/>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186" name="Freeform 631"/>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187" name="Freeform 632"/>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path>
                </a:pathLst>
              </a:custGeom>
              <a:grpFill/>
              <a:ln>
                <a:noFill/>
              </a:ln>
            </p:spPr>
            <p:txBody>
              <a:bodyPr vert="horz" wrap="square" lIns="91440" tIns="45720" rIns="91440" bIns="45720" numCol="1" anchor="t" anchorCtr="0" compatLnSpc="1"/>
              <a:lstStyle/>
              <a:p>
                <a:endParaRPr lang="zh-CN" altLang="en-US"/>
              </a:p>
            </p:txBody>
          </p:sp>
          <p:sp>
            <p:nvSpPr>
              <p:cNvPr id="1188" name="Freeform 633"/>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189" name="Freeform 634"/>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190" name="Freeform 635"/>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91" name="Freeform 636"/>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92" name="Freeform 637"/>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93" name="Freeform 638"/>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94" name="Freeform 639"/>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close/>
                  </a:path>
                </a:pathLst>
              </a:custGeom>
              <a:grpFill/>
              <a:ln>
                <a:noFill/>
              </a:ln>
            </p:spPr>
            <p:txBody>
              <a:bodyPr vert="horz" wrap="square" lIns="91440" tIns="45720" rIns="91440" bIns="45720" numCol="1" anchor="t" anchorCtr="0" compatLnSpc="1"/>
              <a:lstStyle/>
              <a:p>
                <a:endParaRPr lang="zh-CN" altLang="en-US"/>
              </a:p>
            </p:txBody>
          </p:sp>
          <p:sp>
            <p:nvSpPr>
              <p:cNvPr id="1195" name="Freeform 640"/>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path>
                </a:pathLst>
              </a:custGeom>
              <a:grpFill/>
              <a:ln>
                <a:noFill/>
              </a:ln>
            </p:spPr>
            <p:txBody>
              <a:bodyPr vert="horz" wrap="square" lIns="91440" tIns="45720" rIns="91440" bIns="45720" numCol="1" anchor="t" anchorCtr="0" compatLnSpc="1"/>
              <a:lstStyle/>
              <a:p>
                <a:endParaRPr lang="zh-CN" altLang="en-US"/>
              </a:p>
            </p:txBody>
          </p:sp>
          <p:sp>
            <p:nvSpPr>
              <p:cNvPr id="1196" name="Freeform 641"/>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197" name="Freeform 642"/>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198" name="Freeform 643"/>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199" name="Freeform 644"/>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path>
                </a:pathLst>
              </a:custGeom>
              <a:grpFill/>
              <a:ln>
                <a:noFill/>
              </a:ln>
            </p:spPr>
            <p:txBody>
              <a:bodyPr vert="horz" wrap="square" lIns="91440" tIns="45720" rIns="91440" bIns="45720" numCol="1" anchor="t" anchorCtr="0" compatLnSpc="1"/>
              <a:lstStyle/>
              <a:p>
                <a:endParaRPr lang="zh-CN" altLang="en-US"/>
              </a:p>
            </p:txBody>
          </p:sp>
          <p:sp>
            <p:nvSpPr>
              <p:cNvPr id="1200" name="Freeform 645"/>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201" name="Freeform 646"/>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202" name="Freeform 647"/>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203" name="Freeform 648"/>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path>
                </a:pathLst>
              </a:custGeom>
              <a:grpFill/>
              <a:ln>
                <a:noFill/>
              </a:ln>
            </p:spPr>
            <p:txBody>
              <a:bodyPr vert="horz" wrap="square" lIns="91440" tIns="45720" rIns="91440" bIns="45720" numCol="1" anchor="t" anchorCtr="0" compatLnSpc="1"/>
              <a:lstStyle/>
              <a:p>
                <a:endParaRPr lang="zh-CN" altLang="en-US"/>
              </a:p>
            </p:txBody>
          </p:sp>
          <p:sp>
            <p:nvSpPr>
              <p:cNvPr id="1204" name="Freeform 649"/>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close/>
                  </a:path>
                </a:pathLst>
              </a:custGeom>
              <a:grpFill/>
              <a:ln>
                <a:noFill/>
              </a:ln>
            </p:spPr>
            <p:txBody>
              <a:bodyPr vert="horz" wrap="square" lIns="91440" tIns="45720" rIns="91440" bIns="45720" numCol="1" anchor="t" anchorCtr="0" compatLnSpc="1"/>
              <a:lstStyle/>
              <a:p>
                <a:endParaRPr lang="zh-CN" altLang="en-US"/>
              </a:p>
            </p:txBody>
          </p:sp>
          <p:sp>
            <p:nvSpPr>
              <p:cNvPr id="1205" name="Freeform 650"/>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path>
                </a:pathLst>
              </a:custGeom>
              <a:grpFill/>
              <a:ln>
                <a:noFill/>
              </a:ln>
            </p:spPr>
            <p:txBody>
              <a:bodyPr vert="horz" wrap="square" lIns="91440" tIns="45720" rIns="91440" bIns="45720" numCol="1" anchor="t" anchorCtr="0" compatLnSpc="1"/>
              <a:lstStyle/>
              <a:p>
                <a:endParaRPr lang="zh-CN" altLang="en-US"/>
              </a:p>
            </p:txBody>
          </p:sp>
          <p:sp>
            <p:nvSpPr>
              <p:cNvPr id="1206" name="Freeform 651"/>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close/>
                  </a:path>
                </a:pathLst>
              </a:custGeom>
              <a:grpFill/>
              <a:ln>
                <a:noFill/>
              </a:ln>
            </p:spPr>
            <p:txBody>
              <a:bodyPr vert="horz" wrap="square" lIns="91440" tIns="45720" rIns="91440" bIns="45720" numCol="1" anchor="t" anchorCtr="0" compatLnSpc="1"/>
              <a:lstStyle/>
              <a:p>
                <a:endParaRPr lang="zh-CN" altLang="en-US"/>
              </a:p>
            </p:txBody>
          </p:sp>
          <p:sp>
            <p:nvSpPr>
              <p:cNvPr id="1207" name="Freeform 652"/>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path>
                </a:pathLst>
              </a:custGeom>
              <a:grpFill/>
              <a:ln>
                <a:noFill/>
              </a:ln>
            </p:spPr>
            <p:txBody>
              <a:bodyPr vert="horz" wrap="square" lIns="91440" tIns="45720" rIns="91440" bIns="45720" numCol="1" anchor="t" anchorCtr="0" compatLnSpc="1"/>
              <a:lstStyle/>
              <a:p>
                <a:endParaRPr lang="zh-CN" altLang="en-US"/>
              </a:p>
            </p:txBody>
          </p:sp>
          <p:sp>
            <p:nvSpPr>
              <p:cNvPr id="1208" name="Freeform 653"/>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209" name="Freeform 654"/>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210" name="Freeform 655"/>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211" name="Freeform 656"/>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path>
                </a:pathLst>
              </a:custGeom>
              <a:grpFill/>
              <a:ln>
                <a:noFill/>
              </a:ln>
            </p:spPr>
            <p:txBody>
              <a:bodyPr vert="horz" wrap="square" lIns="91440" tIns="45720" rIns="91440" bIns="45720" numCol="1" anchor="t" anchorCtr="0" compatLnSpc="1"/>
              <a:lstStyle/>
              <a:p>
                <a:endParaRPr lang="zh-CN" altLang="en-US"/>
              </a:p>
            </p:txBody>
          </p:sp>
          <p:sp>
            <p:nvSpPr>
              <p:cNvPr id="1212" name="Freeform 657"/>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13" name="Freeform 658"/>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14" name="Freeform 659"/>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close/>
                  </a:path>
                </a:pathLst>
              </a:custGeom>
              <a:grpFill/>
              <a:ln>
                <a:noFill/>
              </a:ln>
            </p:spPr>
            <p:txBody>
              <a:bodyPr vert="horz" wrap="square" lIns="91440" tIns="45720" rIns="91440" bIns="45720" numCol="1" anchor="t" anchorCtr="0" compatLnSpc="1"/>
              <a:lstStyle/>
              <a:p>
                <a:endParaRPr lang="zh-CN" altLang="en-US"/>
              </a:p>
            </p:txBody>
          </p:sp>
          <p:sp>
            <p:nvSpPr>
              <p:cNvPr id="1215" name="Freeform 660"/>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path>
                </a:pathLst>
              </a:custGeom>
              <a:grpFill/>
              <a:ln>
                <a:noFill/>
              </a:ln>
            </p:spPr>
            <p:txBody>
              <a:bodyPr vert="horz" wrap="square" lIns="91440" tIns="45720" rIns="91440" bIns="45720" numCol="1" anchor="t" anchorCtr="0" compatLnSpc="1"/>
              <a:lstStyle/>
              <a:p>
                <a:endParaRPr lang="zh-CN" altLang="en-US"/>
              </a:p>
            </p:txBody>
          </p:sp>
          <p:sp>
            <p:nvSpPr>
              <p:cNvPr id="1216" name="Freeform 661"/>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217" name="Freeform 662"/>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218" name="Freeform 663"/>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close/>
                  </a:path>
                </a:pathLst>
              </a:custGeom>
              <a:grpFill/>
              <a:ln>
                <a:noFill/>
              </a:ln>
            </p:spPr>
            <p:txBody>
              <a:bodyPr vert="horz" wrap="square" lIns="91440" tIns="45720" rIns="91440" bIns="45720" numCol="1" anchor="t" anchorCtr="0" compatLnSpc="1"/>
              <a:lstStyle/>
              <a:p>
                <a:endParaRPr lang="zh-CN" altLang="en-US"/>
              </a:p>
            </p:txBody>
          </p:sp>
          <p:sp>
            <p:nvSpPr>
              <p:cNvPr id="1219" name="Freeform 664"/>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path>
                </a:pathLst>
              </a:custGeom>
              <a:grpFill/>
              <a:ln>
                <a:noFill/>
              </a:ln>
            </p:spPr>
            <p:txBody>
              <a:bodyPr vert="horz" wrap="square" lIns="91440" tIns="45720" rIns="91440" bIns="45720" numCol="1" anchor="t" anchorCtr="0" compatLnSpc="1"/>
              <a:lstStyle/>
              <a:p>
                <a:endParaRPr lang="zh-CN" altLang="en-US"/>
              </a:p>
            </p:txBody>
          </p:sp>
          <p:sp>
            <p:nvSpPr>
              <p:cNvPr id="1220" name="Freeform 665"/>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221" name="Freeform 666"/>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222" name="Freeform 667"/>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3" name="Freeform 668"/>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4" name="Freeform 669"/>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225" name="Freeform 670"/>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226" name="Freeform 671"/>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7" name="Freeform 672"/>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8" name="Freeform 673"/>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229" name="Freeform 674"/>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230" name="Freeform 675"/>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close/>
                  </a:path>
                </a:pathLst>
              </a:custGeom>
              <a:grpFill/>
              <a:ln>
                <a:noFill/>
              </a:ln>
            </p:spPr>
            <p:txBody>
              <a:bodyPr vert="horz" wrap="square" lIns="91440" tIns="45720" rIns="91440" bIns="45720" numCol="1" anchor="t" anchorCtr="0" compatLnSpc="1"/>
              <a:lstStyle/>
              <a:p>
                <a:endParaRPr lang="zh-CN" altLang="en-US"/>
              </a:p>
            </p:txBody>
          </p:sp>
          <p:sp>
            <p:nvSpPr>
              <p:cNvPr id="1231" name="Freeform 676"/>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path>
                </a:pathLst>
              </a:custGeom>
              <a:grpFill/>
              <a:ln>
                <a:noFill/>
              </a:ln>
            </p:spPr>
            <p:txBody>
              <a:bodyPr vert="horz" wrap="square" lIns="91440" tIns="45720" rIns="91440" bIns="45720" numCol="1" anchor="t" anchorCtr="0" compatLnSpc="1"/>
              <a:lstStyle/>
              <a:p>
                <a:endParaRPr lang="zh-CN" altLang="en-US"/>
              </a:p>
            </p:txBody>
          </p:sp>
          <p:sp>
            <p:nvSpPr>
              <p:cNvPr id="1232" name="Freeform 677"/>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233" name="Freeform 678"/>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234" name="Freeform 679"/>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close/>
                  </a:path>
                </a:pathLst>
              </a:custGeom>
              <a:grpFill/>
              <a:ln>
                <a:noFill/>
              </a:ln>
            </p:spPr>
            <p:txBody>
              <a:bodyPr vert="horz" wrap="square" lIns="91440" tIns="45720" rIns="91440" bIns="45720" numCol="1" anchor="t" anchorCtr="0" compatLnSpc="1"/>
              <a:lstStyle/>
              <a:p>
                <a:endParaRPr lang="zh-CN" altLang="en-US"/>
              </a:p>
            </p:txBody>
          </p:sp>
          <p:sp>
            <p:nvSpPr>
              <p:cNvPr id="1235" name="Freeform 680"/>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path>
                </a:pathLst>
              </a:custGeom>
              <a:grpFill/>
              <a:ln>
                <a:noFill/>
              </a:ln>
            </p:spPr>
            <p:txBody>
              <a:bodyPr vert="horz" wrap="square" lIns="91440" tIns="45720" rIns="91440" bIns="45720" numCol="1" anchor="t" anchorCtr="0" compatLnSpc="1"/>
              <a:lstStyle/>
              <a:p>
                <a:endParaRPr lang="zh-CN" altLang="en-US"/>
              </a:p>
            </p:txBody>
          </p:sp>
          <p:sp>
            <p:nvSpPr>
              <p:cNvPr id="1236" name="Freeform 681"/>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37" name="Freeform 682"/>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38" name="Rectangle 683"/>
              <p:cNvSpPr>
                <a:spLocks noChangeArrowheads="1"/>
              </p:cNvSpPr>
              <p:nvPr/>
            </p:nvSpPr>
            <p:spPr bwMode="auto">
              <a:xfrm>
                <a:off x="4682" y="1332"/>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239" name="Freeform 684"/>
              <p:cNvSpPr/>
              <p:nvPr/>
            </p:nvSpPr>
            <p:spPr bwMode="auto">
              <a:xfrm>
                <a:off x="4682" y="133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0" name="Freeform 685"/>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41" name="Freeform 686"/>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2" name="Rectangle 687"/>
              <p:cNvSpPr>
                <a:spLocks noChangeArrowheads="1"/>
              </p:cNvSpPr>
              <p:nvPr/>
            </p:nvSpPr>
            <p:spPr bwMode="auto">
              <a:xfrm>
                <a:off x="555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3" name="Rectangle 688"/>
              <p:cNvSpPr>
                <a:spLocks noChangeArrowheads="1"/>
              </p:cNvSpPr>
              <p:nvPr/>
            </p:nvSpPr>
            <p:spPr bwMode="auto">
              <a:xfrm>
                <a:off x="55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4" name="Rectangle 689"/>
              <p:cNvSpPr>
                <a:spLocks noChangeArrowheads="1"/>
              </p:cNvSpPr>
              <p:nvPr/>
            </p:nvSpPr>
            <p:spPr bwMode="auto">
              <a:xfrm>
                <a:off x="55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5" name="Rectangle 690"/>
              <p:cNvSpPr>
                <a:spLocks noChangeArrowheads="1"/>
              </p:cNvSpPr>
              <p:nvPr/>
            </p:nvSpPr>
            <p:spPr bwMode="auto">
              <a:xfrm>
                <a:off x="555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6" name="Rectangle 691"/>
              <p:cNvSpPr>
                <a:spLocks noChangeArrowheads="1"/>
              </p:cNvSpPr>
              <p:nvPr/>
            </p:nvSpPr>
            <p:spPr bwMode="auto">
              <a:xfrm>
                <a:off x="5570" y="17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7" name="Rectangle 692"/>
              <p:cNvSpPr>
                <a:spLocks noChangeArrowheads="1"/>
              </p:cNvSpPr>
              <p:nvPr/>
            </p:nvSpPr>
            <p:spPr bwMode="auto">
              <a:xfrm>
                <a:off x="5550" y="1768"/>
                <a:ext cx="20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8" name="Rectangle 693"/>
              <p:cNvSpPr>
                <a:spLocks noChangeArrowheads="1"/>
              </p:cNvSpPr>
              <p:nvPr/>
            </p:nvSpPr>
            <p:spPr bwMode="auto">
              <a:xfrm>
                <a:off x="555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9" name="Rectangle 694"/>
              <p:cNvSpPr>
                <a:spLocks noChangeArrowheads="1"/>
              </p:cNvSpPr>
              <p:nvPr/>
            </p:nvSpPr>
            <p:spPr bwMode="auto">
              <a:xfrm>
                <a:off x="5570" y="1824"/>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0" name="Rectangle 695"/>
              <p:cNvSpPr>
                <a:spLocks noChangeArrowheads="1"/>
              </p:cNvSpPr>
              <p:nvPr/>
            </p:nvSpPr>
            <p:spPr bwMode="auto">
              <a:xfrm>
                <a:off x="5614" y="1824"/>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1" name="Rectangle 696"/>
              <p:cNvSpPr>
                <a:spLocks noChangeArrowheads="1"/>
              </p:cNvSpPr>
              <p:nvPr/>
            </p:nvSpPr>
            <p:spPr bwMode="auto">
              <a:xfrm>
                <a:off x="5550"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2" name="Rectangle 697"/>
              <p:cNvSpPr>
                <a:spLocks noChangeArrowheads="1"/>
              </p:cNvSpPr>
              <p:nvPr/>
            </p:nvSpPr>
            <p:spPr bwMode="auto">
              <a:xfrm>
                <a:off x="5592" y="1936"/>
                <a:ext cx="100"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3" name="Rectangle 698"/>
              <p:cNvSpPr>
                <a:spLocks noChangeArrowheads="1"/>
              </p:cNvSpPr>
              <p:nvPr/>
            </p:nvSpPr>
            <p:spPr bwMode="auto">
              <a:xfrm>
                <a:off x="5656" y="1993"/>
                <a:ext cx="3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4" name="Rectangle 699"/>
              <p:cNvSpPr>
                <a:spLocks noChangeArrowheads="1"/>
              </p:cNvSpPr>
              <p:nvPr/>
            </p:nvSpPr>
            <p:spPr bwMode="auto">
              <a:xfrm>
                <a:off x="5550"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5" name="Rectangle 700"/>
              <p:cNvSpPr>
                <a:spLocks noChangeArrowheads="1"/>
              </p:cNvSpPr>
              <p:nvPr/>
            </p:nvSpPr>
            <p:spPr bwMode="auto">
              <a:xfrm>
                <a:off x="5592" y="204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6" name="Rectangle 701"/>
              <p:cNvSpPr>
                <a:spLocks noChangeArrowheads="1"/>
              </p:cNvSpPr>
              <p:nvPr/>
            </p:nvSpPr>
            <p:spPr bwMode="auto">
              <a:xfrm>
                <a:off x="5570" y="21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7" name="Rectangle 702"/>
              <p:cNvSpPr>
                <a:spLocks noChangeArrowheads="1"/>
              </p:cNvSpPr>
              <p:nvPr/>
            </p:nvSpPr>
            <p:spPr bwMode="auto">
              <a:xfrm>
                <a:off x="5614" y="2161"/>
                <a:ext cx="20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8" name="Rectangle 703"/>
              <p:cNvSpPr>
                <a:spLocks noChangeArrowheads="1"/>
              </p:cNvSpPr>
              <p:nvPr/>
            </p:nvSpPr>
            <p:spPr bwMode="auto">
              <a:xfrm>
                <a:off x="5550" y="232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9" name="Rectangle 704"/>
              <p:cNvSpPr>
                <a:spLocks noChangeArrowheads="1"/>
              </p:cNvSpPr>
              <p:nvPr/>
            </p:nvSpPr>
            <p:spPr bwMode="auto">
              <a:xfrm>
                <a:off x="5592" y="232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0" name="Rectangle 705"/>
              <p:cNvSpPr>
                <a:spLocks noChangeArrowheads="1"/>
              </p:cNvSpPr>
              <p:nvPr/>
            </p:nvSpPr>
            <p:spPr bwMode="auto">
              <a:xfrm>
                <a:off x="5656" y="232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1" name="Rectangle 706"/>
              <p:cNvSpPr>
                <a:spLocks noChangeArrowheads="1"/>
              </p:cNvSpPr>
              <p:nvPr/>
            </p:nvSpPr>
            <p:spPr bwMode="auto">
              <a:xfrm>
                <a:off x="557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2" name="Rectangle 707"/>
              <p:cNvSpPr>
                <a:spLocks noChangeArrowheads="1"/>
              </p:cNvSpPr>
              <p:nvPr/>
            </p:nvSpPr>
            <p:spPr bwMode="auto">
              <a:xfrm>
                <a:off x="5570" y="244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3" name="Rectangle 708"/>
              <p:cNvSpPr>
                <a:spLocks noChangeArrowheads="1"/>
              </p:cNvSpPr>
              <p:nvPr/>
            </p:nvSpPr>
            <p:spPr bwMode="auto">
              <a:xfrm>
                <a:off x="5550"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4" name="Rectangle 709"/>
              <p:cNvSpPr>
                <a:spLocks noChangeArrowheads="1"/>
              </p:cNvSpPr>
              <p:nvPr/>
            </p:nvSpPr>
            <p:spPr bwMode="auto">
              <a:xfrm>
                <a:off x="5592" y="2499"/>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5" name="Rectangle 710"/>
              <p:cNvSpPr>
                <a:spLocks noChangeArrowheads="1"/>
              </p:cNvSpPr>
              <p:nvPr/>
            </p:nvSpPr>
            <p:spPr bwMode="auto">
              <a:xfrm>
                <a:off x="5550" y="2555"/>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6" name="Rectangle 711"/>
              <p:cNvSpPr>
                <a:spLocks noChangeArrowheads="1"/>
              </p:cNvSpPr>
              <p:nvPr/>
            </p:nvSpPr>
            <p:spPr bwMode="auto">
              <a:xfrm>
                <a:off x="559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7" name="Rectangle 712"/>
              <p:cNvSpPr>
                <a:spLocks noChangeArrowheads="1"/>
              </p:cNvSpPr>
              <p:nvPr/>
            </p:nvSpPr>
            <p:spPr bwMode="auto">
              <a:xfrm>
                <a:off x="5636"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8" name="Rectangle 713"/>
              <p:cNvSpPr>
                <a:spLocks noChangeArrowheads="1"/>
              </p:cNvSpPr>
              <p:nvPr/>
            </p:nvSpPr>
            <p:spPr bwMode="auto">
              <a:xfrm>
                <a:off x="565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9" name="Rectangle 714"/>
              <p:cNvSpPr>
                <a:spLocks noChangeArrowheads="1"/>
              </p:cNvSpPr>
              <p:nvPr/>
            </p:nvSpPr>
            <p:spPr bwMode="auto">
              <a:xfrm>
                <a:off x="5550" y="272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0" name="Rectangle 715"/>
              <p:cNvSpPr>
                <a:spLocks noChangeArrowheads="1"/>
              </p:cNvSpPr>
              <p:nvPr/>
            </p:nvSpPr>
            <p:spPr bwMode="auto">
              <a:xfrm>
                <a:off x="5592" y="2724"/>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1" name="Rectangle 716"/>
              <p:cNvSpPr>
                <a:spLocks noChangeArrowheads="1"/>
              </p:cNvSpPr>
              <p:nvPr/>
            </p:nvSpPr>
            <p:spPr bwMode="auto">
              <a:xfrm>
                <a:off x="557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2" name="Rectangle 717"/>
              <p:cNvSpPr>
                <a:spLocks noChangeArrowheads="1"/>
              </p:cNvSpPr>
              <p:nvPr/>
            </p:nvSpPr>
            <p:spPr bwMode="auto">
              <a:xfrm>
                <a:off x="5614" y="2780"/>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3" name="Rectangle 718"/>
              <p:cNvSpPr>
                <a:spLocks noChangeArrowheads="1"/>
              </p:cNvSpPr>
              <p:nvPr/>
            </p:nvSpPr>
            <p:spPr bwMode="auto">
              <a:xfrm>
                <a:off x="5550"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4" name="Rectangle 719"/>
              <p:cNvSpPr>
                <a:spLocks noChangeArrowheads="1"/>
              </p:cNvSpPr>
              <p:nvPr/>
            </p:nvSpPr>
            <p:spPr bwMode="auto">
              <a:xfrm>
                <a:off x="559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5" name="Rectangle 720"/>
              <p:cNvSpPr>
                <a:spLocks noChangeArrowheads="1"/>
              </p:cNvSpPr>
              <p:nvPr/>
            </p:nvSpPr>
            <p:spPr bwMode="auto">
              <a:xfrm>
                <a:off x="5744"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6" name="Rectangle 721"/>
              <p:cNvSpPr>
                <a:spLocks noChangeArrowheads="1"/>
              </p:cNvSpPr>
              <p:nvPr/>
            </p:nvSpPr>
            <p:spPr bwMode="auto">
              <a:xfrm>
                <a:off x="576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7" name="Rectangle 722"/>
              <p:cNvSpPr>
                <a:spLocks noChangeArrowheads="1"/>
              </p:cNvSpPr>
              <p:nvPr/>
            </p:nvSpPr>
            <p:spPr bwMode="auto">
              <a:xfrm>
                <a:off x="5786"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8" name="Rectangle 723"/>
              <p:cNvSpPr>
                <a:spLocks noChangeArrowheads="1"/>
              </p:cNvSpPr>
              <p:nvPr/>
            </p:nvSpPr>
            <p:spPr bwMode="auto">
              <a:xfrm>
                <a:off x="568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9" name="Rectangle 724"/>
              <p:cNvSpPr>
                <a:spLocks noChangeArrowheads="1"/>
              </p:cNvSpPr>
              <p:nvPr/>
            </p:nvSpPr>
            <p:spPr bwMode="auto">
              <a:xfrm>
                <a:off x="5722" y="1710"/>
                <a:ext cx="2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0" name="Rectangle 725"/>
              <p:cNvSpPr>
                <a:spLocks noChangeArrowheads="1"/>
              </p:cNvSpPr>
              <p:nvPr/>
            </p:nvSpPr>
            <p:spPr bwMode="auto">
              <a:xfrm>
                <a:off x="568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1" name="Rectangle 726"/>
              <p:cNvSpPr>
                <a:spLocks noChangeArrowheads="1"/>
              </p:cNvSpPr>
              <p:nvPr/>
            </p:nvSpPr>
            <p:spPr bwMode="auto">
              <a:xfrm>
                <a:off x="5786" y="18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2" name="Rectangle 727"/>
              <p:cNvSpPr>
                <a:spLocks noChangeArrowheads="1"/>
              </p:cNvSpPr>
              <p:nvPr/>
            </p:nvSpPr>
            <p:spPr bwMode="auto">
              <a:xfrm>
                <a:off x="5700" y="199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3" name="Rectangle 728"/>
              <p:cNvSpPr>
                <a:spLocks noChangeArrowheads="1"/>
              </p:cNvSpPr>
              <p:nvPr/>
            </p:nvSpPr>
            <p:spPr bwMode="auto">
              <a:xfrm>
                <a:off x="5786"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4" name="Rectangle 729"/>
              <p:cNvSpPr>
                <a:spLocks noChangeArrowheads="1"/>
              </p:cNvSpPr>
              <p:nvPr/>
            </p:nvSpPr>
            <p:spPr bwMode="auto">
              <a:xfrm>
                <a:off x="5636" y="227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5" name="Rectangle 730"/>
              <p:cNvSpPr>
                <a:spLocks noChangeArrowheads="1"/>
              </p:cNvSpPr>
              <p:nvPr/>
            </p:nvSpPr>
            <p:spPr bwMode="auto">
              <a:xfrm>
                <a:off x="574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6" name="Rectangle 731"/>
              <p:cNvSpPr>
                <a:spLocks noChangeArrowheads="1"/>
              </p:cNvSpPr>
              <p:nvPr/>
            </p:nvSpPr>
            <p:spPr bwMode="auto">
              <a:xfrm>
                <a:off x="5786"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7" name="Rectangle 732"/>
              <p:cNvSpPr>
                <a:spLocks noChangeArrowheads="1"/>
              </p:cNvSpPr>
              <p:nvPr/>
            </p:nvSpPr>
            <p:spPr bwMode="auto">
              <a:xfrm>
                <a:off x="5656" y="2387"/>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8" name="Rectangle 733"/>
              <p:cNvSpPr>
                <a:spLocks noChangeArrowheads="1"/>
              </p:cNvSpPr>
              <p:nvPr/>
            </p:nvSpPr>
            <p:spPr bwMode="auto">
              <a:xfrm>
                <a:off x="5786"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9" name="Rectangle 734"/>
              <p:cNvSpPr>
                <a:spLocks noChangeArrowheads="1"/>
              </p:cNvSpPr>
              <p:nvPr/>
            </p:nvSpPr>
            <p:spPr bwMode="auto">
              <a:xfrm>
                <a:off x="5786"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90" name="Rectangle 735"/>
              <p:cNvSpPr>
                <a:spLocks noChangeArrowheads="1"/>
              </p:cNvSpPr>
              <p:nvPr/>
            </p:nvSpPr>
            <p:spPr bwMode="auto">
              <a:xfrm>
                <a:off x="578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91" name="Rectangle 736"/>
              <p:cNvSpPr>
                <a:spLocks noChangeArrowheads="1"/>
              </p:cNvSpPr>
              <p:nvPr/>
            </p:nvSpPr>
            <p:spPr bwMode="auto">
              <a:xfrm>
                <a:off x="5700" y="266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2" name="Rectangle 737"/>
              <p:cNvSpPr>
                <a:spLocks noChangeArrowheads="1"/>
              </p:cNvSpPr>
              <p:nvPr/>
            </p:nvSpPr>
            <p:spPr bwMode="auto">
              <a:xfrm>
                <a:off x="57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3" name="Rectangle 738"/>
              <p:cNvSpPr>
                <a:spLocks noChangeArrowheads="1"/>
              </p:cNvSpPr>
              <p:nvPr/>
            </p:nvSpPr>
            <p:spPr bwMode="auto">
              <a:xfrm>
                <a:off x="5786"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4" name="Rectangle 739"/>
              <p:cNvSpPr>
                <a:spLocks noChangeArrowheads="1"/>
              </p:cNvSpPr>
              <p:nvPr/>
            </p:nvSpPr>
            <p:spPr bwMode="auto">
              <a:xfrm>
                <a:off x="570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5" name="Rectangle 740"/>
              <p:cNvSpPr>
                <a:spLocks noChangeArrowheads="1"/>
              </p:cNvSpPr>
              <p:nvPr/>
            </p:nvSpPr>
            <p:spPr bwMode="auto">
              <a:xfrm>
                <a:off x="559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6" name="Rectangle 741"/>
              <p:cNvSpPr>
                <a:spLocks noChangeArrowheads="1"/>
              </p:cNvSpPr>
              <p:nvPr/>
            </p:nvSpPr>
            <p:spPr bwMode="auto">
              <a:xfrm>
                <a:off x="572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7" name="Rectangle 742"/>
              <p:cNvSpPr>
                <a:spLocks noChangeArrowheads="1"/>
              </p:cNvSpPr>
              <p:nvPr/>
            </p:nvSpPr>
            <p:spPr bwMode="auto">
              <a:xfrm>
                <a:off x="5550"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8" name="Rectangle 743"/>
              <p:cNvSpPr>
                <a:spLocks noChangeArrowheads="1"/>
              </p:cNvSpPr>
              <p:nvPr/>
            </p:nvSpPr>
            <p:spPr bwMode="auto">
              <a:xfrm>
                <a:off x="563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9" name="Rectangle 744"/>
              <p:cNvSpPr>
                <a:spLocks noChangeArrowheads="1"/>
              </p:cNvSpPr>
              <p:nvPr/>
            </p:nvSpPr>
            <p:spPr bwMode="auto">
              <a:xfrm>
                <a:off x="5658"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0" name="Rectangle 745"/>
              <p:cNvSpPr>
                <a:spLocks noChangeArrowheads="1"/>
              </p:cNvSpPr>
              <p:nvPr/>
            </p:nvSpPr>
            <p:spPr bwMode="auto">
              <a:xfrm>
                <a:off x="5656"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1" name="Rectangle 746"/>
              <p:cNvSpPr>
                <a:spLocks noChangeArrowheads="1"/>
              </p:cNvSpPr>
              <p:nvPr/>
            </p:nvSpPr>
            <p:spPr bwMode="auto">
              <a:xfrm>
                <a:off x="5614"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2" name="Rectangle 747"/>
              <p:cNvSpPr>
                <a:spLocks noChangeArrowheads="1"/>
              </p:cNvSpPr>
              <p:nvPr/>
            </p:nvSpPr>
            <p:spPr bwMode="auto">
              <a:xfrm>
                <a:off x="555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3" name="Rectangle 748"/>
              <p:cNvSpPr>
                <a:spLocks noChangeArrowheads="1"/>
              </p:cNvSpPr>
              <p:nvPr/>
            </p:nvSpPr>
            <p:spPr bwMode="auto">
              <a:xfrm>
                <a:off x="559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4" name="Rectangle 749"/>
              <p:cNvSpPr>
                <a:spLocks noChangeArrowheads="1"/>
              </p:cNvSpPr>
              <p:nvPr/>
            </p:nvSpPr>
            <p:spPr bwMode="auto">
              <a:xfrm>
                <a:off x="5614"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5" name="Rectangle 750"/>
              <p:cNvSpPr>
                <a:spLocks noChangeArrowheads="1"/>
              </p:cNvSpPr>
              <p:nvPr/>
            </p:nvSpPr>
            <p:spPr bwMode="auto">
              <a:xfrm>
                <a:off x="5722"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6" name="Rectangle 751"/>
              <p:cNvSpPr>
                <a:spLocks noChangeArrowheads="1"/>
              </p:cNvSpPr>
              <p:nvPr/>
            </p:nvSpPr>
            <p:spPr bwMode="auto">
              <a:xfrm>
                <a:off x="5550"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7" name="Rectangle 752"/>
              <p:cNvSpPr>
                <a:spLocks noChangeArrowheads="1"/>
              </p:cNvSpPr>
              <p:nvPr/>
            </p:nvSpPr>
            <p:spPr bwMode="auto">
              <a:xfrm>
                <a:off x="5700" y="31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8" name="Rectangle 753"/>
              <p:cNvSpPr>
                <a:spLocks noChangeArrowheads="1"/>
              </p:cNvSpPr>
              <p:nvPr/>
            </p:nvSpPr>
            <p:spPr bwMode="auto">
              <a:xfrm>
                <a:off x="5614"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9" name="Rectangle 754"/>
              <p:cNvSpPr>
                <a:spLocks noChangeArrowheads="1"/>
              </p:cNvSpPr>
              <p:nvPr/>
            </p:nvSpPr>
            <p:spPr bwMode="auto">
              <a:xfrm>
                <a:off x="568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0" name="Rectangle 755"/>
              <p:cNvSpPr>
                <a:spLocks noChangeArrowheads="1"/>
              </p:cNvSpPr>
              <p:nvPr/>
            </p:nvSpPr>
            <p:spPr bwMode="auto">
              <a:xfrm>
                <a:off x="5550"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1" name="Rectangle 756"/>
              <p:cNvSpPr>
                <a:spLocks noChangeArrowheads="1"/>
              </p:cNvSpPr>
              <p:nvPr/>
            </p:nvSpPr>
            <p:spPr bwMode="auto">
              <a:xfrm>
                <a:off x="5656" y="3294"/>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2" name="Rectangle 757"/>
              <p:cNvSpPr>
                <a:spLocks noChangeArrowheads="1"/>
              </p:cNvSpPr>
              <p:nvPr/>
            </p:nvSpPr>
            <p:spPr bwMode="auto">
              <a:xfrm>
                <a:off x="5614"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3" name="Rectangle 758"/>
              <p:cNvSpPr>
                <a:spLocks noChangeArrowheads="1"/>
              </p:cNvSpPr>
              <p:nvPr/>
            </p:nvSpPr>
            <p:spPr bwMode="auto">
              <a:xfrm>
                <a:off x="5550"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4" name="Rectangle 759"/>
              <p:cNvSpPr>
                <a:spLocks noChangeArrowheads="1"/>
              </p:cNvSpPr>
              <p:nvPr/>
            </p:nvSpPr>
            <p:spPr bwMode="auto">
              <a:xfrm>
                <a:off x="565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5" name="Rectangle 760"/>
              <p:cNvSpPr>
                <a:spLocks noChangeArrowheads="1"/>
              </p:cNvSpPr>
              <p:nvPr/>
            </p:nvSpPr>
            <p:spPr bwMode="auto">
              <a:xfrm>
                <a:off x="578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6" name="Rectangle 761"/>
              <p:cNvSpPr>
                <a:spLocks noChangeArrowheads="1"/>
              </p:cNvSpPr>
              <p:nvPr/>
            </p:nvSpPr>
            <p:spPr bwMode="auto">
              <a:xfrm>
                <a:off x="5786" y="350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7" name="Rectangle 762"/>
              <p:cNvSpPr>
                <a:spLocks noChangeArrowheads="1"/>
              </p:cNvSpPr>
              <p:nvPr/>
            </p:nvSpPr>
            <p:spPr bwMode="auto">
              <a:xfrm>
                <a:off x="5550" y="356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8" name="Rectangle 763"/>
              <p:cNvSpPr>
                <a:spLocks noChangeArrowheads="1"/>
              </p:cNvSpPr>
              <p:nvPr/>
            </p:nvSpPr>
            <p:spPr bwMode="auto">
              <a:xfrm>
                <a:off x="565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9" name="Rectangle 764"/>
              <p:cNvSpPr>
                <a:spLocks noChangeArrowheads="1"/>
              </p:cNvSpPr>
              <p:nvPr/>
            </p:nvSpPr>
            <p:spPr bwMode="auto">
              <a:xfrm>
                <a:off x="5656" y="367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0" name="Rectangle 765"/>
              <p:cNvSpPr>
                <a:spLocks noChangeArrowheads="1"/>
              </p:cNvSpPr>
              <p:nvPr/>
            </p:nvSpPr>
            <p:spPr bwMode="auto">
              <a:xfrm>
                <a:off x="578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1" name="Rectangle 766"/>
              <p:cNvSpPr>
                <a:spLocks noChangeArrowheads="1"/>
              </p:cNvSpPr>
              <p:nvPr/>
            </p:nvSpPr>
            <p:spPr bwMode="auto">
              <a:xfrm>
                <a:off x="578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2" name="Rectangle 767"/>
              <p:cNvSpPr>
                <a:spLocks noChangeArrowheads="1"/>
              </p:cNvSpPr>
              <p:nvPr/>
            </p:nvSpPr>
            <p:spPr bwMode="auto">
              <a:xfrm>
                <a:off x="580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3" name="Rectangle 768"/>
              <p:cNvSpPr>
                <a:spLocks noChangeArrowheads="1"/>
              </p:cNvSpPr>
              <p:nvPr/>
            </p:nvSpPr>
            <p:spPr bwMode="auto">
              <a:xfrm>
                <a:off x="5828"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4" name="Rectangle 769"/>
              <p:cNvSpPr>
                <a:spLocks noChangeArrowheads="1"/>
              </p:cNvSpPr>
              <p:nvPr/>
            </p:nvSpPr>
            <p:spPr bwMode="auto">
              <a:xfrm>
                <a:off x="58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5" name="Rectangle 770"/>
              <p:cNvSpPr>
                <a:spLocks noChangeArrowheads="1"/>
              </p:cNvSpPr>
              <p:nvPr/>
            </p:nvSpPr>
            <p:spPr bwMode="auto">
              <a:xfrm>
                <a:off x="58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6" name="Rectangle 771"/>
              <p:cNvSpPr>
                <a:spLocks noChangeArrowheads="1"/>
              </p:cNvSpPr>
              <p:nvPr/>
            </p:nvSpPr>
            <p:spPr bwMode="auto">
              <a:xfrm>
                <a:off x="589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7" name="Rectangle 772"/>
              <p:cNvSpPr>
                <a:spLocks noChangeArrowheads="1"/>
              </p:cNvSpPr>
              <p:nvPr/>
            </p:nvSpPr>
            <p:spPr bwMode="auto">
              <a:xfrm>
                <a:off x="5806" y="1880"/>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8" name="Rectangle 773"/>
              <p:cNvSpPr>
                <a:spLocks noChangeArrowheads="1"/>
              </p:cNvSpPr>
              <p:nvPr/>
            </p:nvSpPr>
            <p:spPr bwMode="auto">
              <a:xfrm>
                <a:off x="5784"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9" name="Rectangle 774"/>
              <p:cNvSpPr>
                <a:spLocks noChangeArrowheads="1"/>
              </p:cNvSpPr>
              <p:nvPr/>
            </p:nvSpPr>
            <p:spPr bwMode="auto">
              <a:xfrm>
                <a:off x="5592" y="2105"/>
                <a:ext cx="22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0" name="Rectangle 775"/>
              <p:cNvSpPr>
                <a:spLocks noChangeArrowheads="1"/>
              </p:cNvSpPr>
              <p:nvPr/>
            </p:nvSpPr>
            <p:spPr bwMode="auto">
              <a:xfrm>
                <a:off x="5850" y="2105"/>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1" name="Rectangle 776"/>
              <p:cNvSpPr>
                <a:spLocks noChangeArrowheads="1"/>
              </p:cNvSpPr>
              <p:nvPr/>
            </p:nvSpPr>
            <p:spPr bwMode="auto">
              <a:xfrm>
                <a:off x="5684" y="2217"/>
                <a:ext cx="220"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2" name="Rectangle 777"/>
              <p:cNvSpPr>
                <a:spLocks noChangeArrowheads="1"/>
              </p:cNvSpPr>
              <p:nvPr/>
            </p:nvSpPr>
            <p:spPr bwMode="auto">
              <a:xfrm>
                <a:off x="578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3" name="Rectangle 778"/>
              <p:cNvSpPr>
                <a:spLocks noChangeArrowheads="1"/>
              </p:cNvSpPr>
              <p:nvPr/>
            </p:nvSpPr>
            <p:spPr bwMode="auto">
              <a:xfrm>
                <a:off x="580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4" name="Rectangle 779"/>
              <p:cNvSpPr>
                <a:spLocks noChangeArrowheads="1"/>
              </p:cNvSpPr>
              <p:nvPr/>
            </p:nvSpPr>
            <p:spPr bwMode="auto">
              <a:xfrm>
                <a:off x="5806" y="2387"/>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5" name="Rectangle 780"/>
              <p:cNvSpPr>
                <a:spLocks noChangeArrowheads="1"/>
              </p:cNvSpPr>
              <p:nvPr/>
            </p:nvSpPr>
            <p:spPr bwMode="auto">
              <a:xfrm>
                <a:off x="589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6" name="Rectangle 781"/>
              <p:cNvSpPr>
                <a:spLocks noChangeArrowheads="1"/>
              </p:cNvSpPr>
              <p:nvPr/>
            </p:nvSpPr>
            <p:spPr bwMode="auto">
              <a:xfrm>
                <a:off x="5784"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7" name="Rectangle 782"/>
              <p:cNvSpPr>
                <a:spLocks noChangeArrowheads="1"/>
              </p:cNvSpPr>
              <p:nvPr/>
            </p:nvSpPr>
            <p:spPr bwMode="auto">
              <a:xfrm>
                <a:off x="5784"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8" name="Rectangle 783"/>
              <p:cNvSpPr>
                <a:spLocks noChangeArrowheads="1"/>
              </p:cNvSpPr>
              <p:nvPr/>
            </p:nvSpPr>
            <p:spPr bwMode="auto">
              <a:xfrm>
                <a:off x="589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9" name="Rectangle 784"/>
              <p:cNvSpPr>
                <a:spLocks noChangeArrowheads="1"/>
              </p:cNvSpPr>
              <p:nvPr/>
            </p:nvSpPr>
            <p:spPr bwMode="auto">
              <a:xfrm>
                <a:off x="580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0" name="Rectangle 785"/>
              <p:cNvSpPr>
                <a:spLocks noChangeArrowheads="1"/>
              </p:cNvSpPr>
              <p:nvPr/>
            </p:nvSpPr>
            <p:spPr bwMode="auto">
              <a:xfrm>
                <a:off x="5828" y="2780"/>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1" name="Rectangle 786"/>
              <p:cNvSpPr>
                <a:spLocks noChangeArrowheads="1"/>
              </p:cNvSpPr>
              <p:nvPr/>
            </p:nvSpPr>
            <p:spPr bwMode="auto">
              <a:xfrm>
                <a:off x="591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2" name="Rectangle 787"/>
              <p:cNvSpPr>
                <a:spLocks noChangeArrowheads="1"/>
              </p:cNvSpPr>
              <p:nvPr/>
            </p:nvSpPr>
            <p:spPr bwMode="auto">
              <a:xfrm>
                <a:off x="593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3" name="Rectangle 788"/>
              <p:cNvSpPr>
                <a:spLocks noChangeArrowheads="1"/>
              </p:cNvSpPr>
              <p:nvPr/>
            </p:nvSpPr>
            <p:spPr bwMode="auto">
              <a:xfrm>
                <a:off x="598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4" name="Rectangle 789"/>
              <p:cNvSpPr>
                <a:spLocks noChangeArrowheads="1"/>
              </p:cNvSpPr>
              <p:nvPr/>
            </p:nvSpPr>
            <p:spPr bwMode="auto">
              <a:xfrm>
                <a:off x="600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5" name="Rectangle 790"/>
              <p:cNvSpPr>
                <a:spLocks noChangeArrowheads="1"/>
              </p:cNvSpPr>
              <p:nvPr/>
            </p:nvSpPr>
            <p:spPr bwMode="auto">
              <a:xfrm>
                <a:off x="602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6" name="Rectangle 791"/>
              <p:cNvSpPr>
                <a:spLocks noChangeArrowheads="1"/>
              </p:cNvSpPr>
              <p:nvPr/>
            </p:nvSpPr>
            <p:spPr bwMode="auto">
              <a:xfrm>
                <a:off x="602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7" name="Rectangle 792"/>
              <p:cNvSpPr>
                <a:spLocks noChangeArrowheads="1"/>
              </p:cNvSpPr>
              <p:nvPr/>
            </p:nvSpPr>
            <p:spPr bwMode="auto">
              <a:xfrm>
                <a:off x="5700" y="1824"/>
                <a:ext cx="228"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8" name="Rectangle 793"/>
              <p:cNvSpPr>
                <a:spLocks noChangeArrowheads="1"/>
              </p:cNvSpPr>
              <p:nvPr/>
            </p:nvSpPr>
            <p:spPr bwMode="auto">
              <a:xfrm>
                <a:off x="5942" y="1824"/>
                <a:ext cx="7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9" name="Rectangle 794"/>
              <p:cNvSpPr>
                <a:spLocks noChangeArrowheads="1"/>
              </p:cNvSpPr>
              <p:nvPr/>
            </p:nvSpPr>
            <p:spPr bwMode="auto">
              <a:xfrm>
                <a:off x="6022"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0" name="Rectangle 795"/>
              <p:cNvSpPr>
                <a:spLocks noChangeArrowheads="1"/>
              </p:cNvSpPr>
              <p:nvPr/>
            </p:nvSpPr>
            <p:spPr bwMode="auto">
              <a:xfrm>
                <a:off x="6022" y="18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1" name="Rectangle 796"/>
              <p:cNvSpPr>
                <a:spLocks noChangeArrowheads="1"/>
              </p:cNvSpPr>
              <p:nvPr/>
            </p:nvSpPr>
            <p:spPr bwMode="auto">
              <a:xfrm>
                <a:off x="5700" y="1936"/>
                <a:ext cx="228"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2" name="Rectangle 797"/>
              <p:cNvSpPr>
                <a:spLocks noChangeArrowheads="1"/>
              </p:cNvSpPr>
              <p:nvPr/>
            </p:nvSpPr>
            <p:spPr bwMode="auto">
              <a:xfrm>
                <a:off x="5958"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3" name="Rectangle 798"/>
              <p:cNvSpPr>
                <a:spLocks noChangeArrowheads="1"/>
              </p:cNvSpPr>
              <p:nvPr/>
            </p:nvSpPr>
            <p:spPr bwMode="auto">
              <a:xfrm>
                <a:off x="5978" y="1936"/>
                <a:ext cx="36"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4" name="Rectangle 799"/>
              <p:cNvSpPr>
                <a:spLocks noChangeArrowheads="1"/>
              </p:cNvSpPr>
              <p:nvPr/>
            </p:nvSpPr>
            <p:spPr bwMode="auto">
              <a:xfrm>
                <a:off x="5914" y="204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5" name="Rectangle 800"/>
              <p:cNvSpPr>
                <a:spLocks noChangeArrowheads="1"/>
              </p:cNvSpPr>
              <p:nvPr/>
            </p:nvSpPr>
            <p:spPr bwMode="auto">
              <a:xfrm>
                <a:off x="5958"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6" name="Rectangle 801"/>
              <p:cNvSpPr>
                <a:spLocks noChangeArrowheads="1"/>
              </p:cNvSpPr>
              <p:nvPr/>
            </p:nvSpPr>
            <p:spPr bwMode="auto">
              <a:xfrm>
                <a:off x="6022"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7" name="Rectangle 802"/>
              <p:cNvSpPr>
                <a:spLocks noChangeArrowheads="1"/>
              </p:cNvSpPr>
              <p:nvPr/>
            </p:nvSpPr>
            <p:spPr bwMode="auto">
              <a:xfrm>
                <a:off x="5936"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8" name="Rectangle 803"/>
              <p:cNvSpPr>
                <a:spLocks noChangeArrowheads="1"/>
              </p:cNvSpPr>
              <p:nvPr/>
            </p:nvSpPr>
            <p:spPr bwMode="auto">
              <a:xfrm>
                <a:off x="6000" y="21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9" name="Rectangle 804"/>
              <p:cNvSpPr>
                <a:spLocks noChangeArrowheads="1"/>
              </p:cNvSpPr>
              <p:nvPr/>
            </p:nvSpPr>
            <p:spPr bwMode="auto">
              <a:xfrm>
                <a:off x="6022"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0" name="Rectangle 805"/>
              <p:cNvSpPr>
                <a:spLocks noChangeArrowheads="1"/>
              </p:cNvSpPr>
              <p:nvPr/>
            </p:nvSpPr>
            <p:spPr bwMode="auto">
              <a:xfrm>
                <a:off x="5980"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1" name="Rectangle 806"/>
              <p:cNvSpPr>
                <a:spLocks noChangeArrowheads="1"/>
              </p:cNvSpPr>
              <p:nvPr/>
            </p:nvSpPr>
            <p:spPr bwMode="auto">
              <a:xfrm>
                <a:off x="6022"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2" name="Rectangle 807"/>
              <p:cNvSpPr>
                <a:spLocks noChangeArrowheads="1"/>
              </p:cNvSpPr>
              <p:nvPr/>
            </p:nvSpPr>
            <p:spPr bwMode="auto">
              <a:xfrm>
                <a:off x="5980" y="2217"/>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3" name="Rectangle 808"/>
              <p:cNvSpPr>
                <a:spLocks noChangeArrowheads="1"/>
              </p:cNvSpPr>
              <p:nvPr/>
            </p:nvSpPr>
            <p:spPr bwMode="auto">
              <a:xfrm>
                <a:off x="6022" y="22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4" name="Rectangle 809"/>
              <p:cNvSpPr>
                <a:spLocks noChangeArrowheads="1"/>
              </p:cNvSpPr>
              <p:nvPr/>
            </p:nvSpPr>
            <p:spPr bwMode="auto">
              <a:xfrm>
                <a:off x="5870" y="2273"/>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5" name="Rectangle 810"/>
              <p:cNvSpPr>
                <a:spLocks noChangeArrowheads="1"/>
              </p:cNvSpPr>
              <p:nvPr/>
            </p:nvSpPr>
            <p:spPr bwMode="auto">
              <a:xfrm>
                <a:off x="5980" y="2273"/>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1" name="Group 1012"/>
            <p:cNvGrpSpPr/>
            <p:nvPr/>
          </p:nvGrpSpPr>
          <p:grpSpPr bwMode="auto">
            <a:xfrm>
              <a:off x="-3900818" y="-1035049"/>
              <a:ext cx="2209875" cy="4397375"/>
              <a:chOff x="4814" y="935"/>
              <a:chExt cx="1392" cy="2770"/>
            </a:xfrm>
            <a:grpFill/>
          </p:grpSpPr>
          <p:sp>
            <p:nvSpPr>
              <p:cNvPr id="966" name="Rectangle 812"/>
              <p:cNvSpPr>
                <a:spLocks noChangeArrowheads="1"/>
              </p:cNvSpPr>
              <p:nvPr/>
            </p:nvSpPr>
            <p:spPr bwMode="auto">
              <a:xfrm>
                <a:off x="6022"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7" name="Rectangle 813"/>
              <p:cNvSpPr>
                <a:spLocks noChangeArrowheads="1"/>
              </p:cNvSpPr>
              <p:nvPr/>
            </p:nvSpPr>
            <p:spPr bwMode="auto">
              <a:xfrm>
                <a:off x="6002" y="2329"/>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8" name="Rectangle 814"/>
              <p:cNvSpPr>
                <a:spLocks noChangeArrowheads="1"/>
              </p:cNvSpPr>
              <p:nvPr/>
            </p:nvSpPr>
            <p:spPr bwMode="auto">
              <a:xfrm>
                <a:off x="5936"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9" name="Rectangle 815"/>
              <p:cNvSpPr>
                <a:spLocks noChangeArrowheads="1"/>
              </p:cNvSpPr>
              <p:nvPr/>
            </p:nvSpPr>
            <p:spPr bwMode="auto">
              <a:xfrm>
                <a:off x="5980"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0" name="Rectangle 816"/>
              <p:cNvSpPr>
                <a:spLocks noChangeArrowheads="1"/>
              </p:cNvSpPr>
              <p:nvPr/>
            </p:nvSpPr>
            <p:spPr bwMode="auto">
              <a:xfrm>
                <a:off x="600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71" name="Rectangle 817"/>
              <p:cNvSpPr>
                <a:spLocks noChangeArrowheads="1"/>
              </p:cNvSpPr>
              <p:nvPr/>
            </p:nvSpPr>
            <p:spPr bwMode="auto">
              <a:xfrm>
                <a:off x="6022"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2" name="Rectangle 818"/>
              <p:cNvSpPr>
                <a:spLocks noChangeArrowheads="1"/>
              </p:cNvSpPr>
              <p:nvPr/>
            </p:nvSpPr>
            <p:spPr bwMode="auto">
              <a:xfrm>
                <a:off x="5936" y="2443"/>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73" name="Rectangle 819"/>
              <p:cNvSpPr>
                <a:spLocks noChangeArrowheads="1"/>
              </p:cNvSpPr>
              <p:nvPr/>
            </p:nvSpPr>
            <p:spPr bwMode="auto">
              <a:xfrm>
                <a:off x="602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4" name="Rectangle 820"/>
              <p:cNvSpPr>
                <a:spLocks noChangeArrowheads="1"/>
              </p:cNvSpPr>
              <p:nvPr/>
            </p:nvSpPr>
            <p:spPr bwMode="auto">
              <a:xfrm>
                <a:off x="6022"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5" name="Rectangle 821"/>
              <p:cNvSpPr>
                <a:spLocks noChangeArrowheads="1"/>
              </p:cNvSpPr>
              <p:nvPr/>
            </p:nvSpPr>
            <p:spPr bwMode="auto">
              <a:xfrm>
                <a:off x="5914" y="255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76" name="Rectangle 822"/>
              <p:cNvSpPr>
                <a:spLocks noChangeArrowheads="1"/>
              </p:cNvSpPr>
              <p:nvPr/>
            </p:nvSpPr>
            <p:spPr bwMode="auto">
              <a:xfrm>
                <a:off x="5980" y="255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7" name="Rectangle 823"/>
              <p:cNvSpPr>
                <a:spLocks noChangeArrowheads="1"/>
              </p:cNvSpPr>
              <p:nvPr/>
            </p:nvSpPr>
            <p:spPr bwMode="auto">
              <a:xfrm>
                <a:off x="6002" y="2555"/>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8" name="Rectangle 824"/>
              <p:cNvSpPr>
                <a:spLocks noChangeArrowheads="1"/>
              </p:cNvSpPr>
              <p:nvPr/>
            </p:nvSpPr>
            <p:spPr bwMode="auto">
              <a:xfrm>
                <a:off x="602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979" name="Rectangle 825"/>
              <p:cNvSpPr>
                <a:spLocks noChangeArrowheads="1"/>
              </p:cNvSpPr>
              <p:nvPr/>
            </p:nvSpPr>
            <p:spPr bwMode="auto">
              <a:xfrm>
                <a:off x="5958"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0" name="Rectangle 826"/>
              <p:cNvSpPr>
                <a:spLocks noChangeArrowheads="1"/>
              </p:cNvSpPr>
              <p:nvPr/>
            </p:nvSpPr>
            <p:spPr bwMode="auto">
              <a:xfrm>
                <a:off x="60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1" name="Rectangle 827"/>
              <p:cNvSpPr>
                <a:spLocks noChangeArrowheads="1"/>
              </p:cNvSpPr>
              <p:nvPr/>
            </p:nvSpPr>
            <p:spPr bwMode="auto">
              <a:xfrm>
                <a:off x="6000" y="272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2" name="Rectangle 828"/>
              <p:cNvSpPr>
                <a:spLocks noChangeArrowheads="1"/>
              </p:cNvSpPr>
              <p:nvPr/>
            </p:nvSpPr>
            <p:spPr bwMode="auto">
              <a:xfrm>
                <a:off x="593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3" name="Rectangle 829"/>
              <p:cNvSpPr>
                <a:spLocks noChangeArrowheads="1"/>
              </p:cNvSpPr>
              <p:nvPr/>
            </p:nvSpPr>
            <p:spPr bwMode="auto">
              <a:xfrm>
                <a:off x="5980"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4" name="Rectangle 830"/>
              <p:cNvSpPr>
                <a:spLocks noChangeArrowheads="1"/>
              </p:cNvSpPr>
              <p:nvPr/>
            </p:nvSpPr>
            <p:spPr bwMode="auto">
              <a:xfrm>
                <a:off x="6022"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5" name="Rectangle 831"/>
              <p:cNvSpPr>
                <a:spLocks noChangeArrowheads="1"/>
              </p:cNvSpPr>
              <p:nvPr/>
            </p:nvSpPr>
            <p:spPr bwMode="auto">
              <a:xfrm>
                <a:off x="5914" y="283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6" name="Rectangle 832"/>
              <p:cNvSpPr>
                <a:spLocks noChangeArrowheads="1"/>
              </p:cNvSpPr>
              <p:nvPr/>
            </p:nvSpPr>
            <p:spPr bwMode="auto">
              <a:xfrm>
                <a:off x="602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7" name="Rectangle 833"/>
              <p:cNvSpPr>
                <a:spLocks noChangeArrowheads="1"/>
              </p:cNvSpPr>
              <p:nvPr/>
            </p:nvSpPr>
            <p:spPr bwMode="auto">
              <a:xfrm>
                <a:off x="5914" y="289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8" name="Rectangle 834"/>
              <p:cNvSpPr>
                <a:spLocks noChangeArrowheads="1"/>
              </p:cNvSpPr>
              <p:nvPr/>
            </p:nvSpPr>
            <p:spPr bwMode="auto">
              <a:xfrm>
                <a:off x="5958"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9" name="Rectangle 835"/>
              <p:cNvSpPr>
                <a:spLocks noChangeArrowheads="1"/>
              </p:cNvSpPr>
              <p:nvPr/>
            </p:nvSpPr>
            <p:spPr bwMode="auto">
              <a:xfrm>
                <a:off x="5656"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0" name="Rectangle 836"/>
              <p:cNvSpPr>
                <a:spLocks noChangeArrowheads="1"/>
              </p:cNvSpPr>
              <p:nvPr/>
            </p:nvSpPr>
            <p:spPr bwMode="auto">
              <a:xfrm>
                <a:off x="580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1" name="Rectangle 837"/>
              <p:cNvSpPr>
                <a:spLocks noChangeArrowheads="1"/>
              </p:cNvSpPr>
              <p:nvPr/>
            </p:nvSpPr>
            <p:spPr bwMode="auto">
              <a:xfrm>
                <a:off x="5870"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2" name="Rectangle 838"/>
              <p:cNvSpPr>
                <a:spLocks noChangeArrowheads="1"/>
              </p:cNvSpPr>
              <p:nvPr/>
            </p:nvSpPr>
            <p:spPr bwMode="auto">
              <a:xfrm>
                <a:off x="5914"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3" name="Rectangle 839"/>
              <p:cNvSpPr>
                <a:spLocks noChangeArrowheads="1"/>
              </p:cNvSpPr>
              <p:nvPr/>
            </p:nvSpPr>
            <p:spPr bwMode="auto">
              <a:xfrm>
                <a:off x="6022"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4" name="Rectangle 840"/>
              <p:cNvSpPr>
                <a:spLocks noChangeArrowheads="1"/>
              </p:cNvSpPr>
              <p:nvPr/>
            </p:nvSpPr>
            <p:spPr bwMode="auto">
              <a:xfrm>
                <a:off x="5850"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5" name="Rectangle 841"/>
              <p:cNvSpPr>
                <a:spLocks noChangeArrowheads="1"/>
              </p:cNvSpPr>
              <p:nvPr/>
            </p:nvSpPr>
            <p:spPr bwMode="auto">
              <a:xfrm>
                <a:off x="6000"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6" name="Rectangle 842"/>
              <p:cNvSpPr>
                <a:spLocks noChangeArrowheads="1"/>
              </p:cNvSpPr>
              <p:nvPr/>
            </p:nvSpPr>
            <p:spPr bwMode="auto">
              <a:xfrm>
                <a:off x="6022"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7" name="Rectangle 843"/>
              <p:cNvSpPr>
                <a:spLocks noChangeArrowheads="1"/>
              </p:cNvSpPr>
              <p:nvPr/>
            </p:nvSpPr>
            <p:spPr bwMode="auto">
              <a:xfrm>
                <a:off x="5936"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8" name="Rectangle 844"/>
              <p:cNvSpPr>
                <a:spLocks noChangeArrowheads="1"/>
              </p:cNvSpPr>
              <p:nvPr/>
            </p:nvSpPr>
            <p:spPr bwMode="auto">
              <a:xfrm>
                <a:off x="598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9" name="Rectangle 845"/>
              <p:cNvSpPr>
                <a:spLocks noChangeArrowheads="1"/>
              </p:cNvSpPr>
              <p:nvPr/>
            </p:nvSpPr>
            <p:spPr bwMode="auto">
              <a:xfrm>
                <a:off x="602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0" name="Rectangle 846"/>
              <p:cNvSpPr>
                <a:spLocks noChangeArrowheads="1"/>
              </p:cNvSpPr>
              <p:nvPr/>
            </p:nvSpPr>
            <p:spPr bwMode="auto">
              <a:xfrm>
                <a:off x="585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1" name="Rectangle 847"/>
              <p:cNvSpPr>
                <a:spLocks noChangeArrowheads="1"/>
              </p:cNvSpPr>
              <p:nvPr/>
            </p:nvSpPr>
            <p:spPr bwMode="auto">
              <a:xfrm>
                <a:off x="5806"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2" name="Rectangle 848"/>
              <p:cNvSpPr>
                <a:spLocks noChangeArrowheads="1"/>
              </p:cNvSpPr>
              <p:nvPr/>
            </p:nvSpPr>
            <p:spPr bwMode="auto">
              <a:xfrm>
                <a:off x="5958"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3" name="Rectangle 849"/>
              <p:cNvSpPr>
                <a:spLocks noChangeArrowheads="1"/>
              </p:cNvSpPr>
              <p:nvPr/>
            </p:nvSpPr>
            <p:spPr bwMode="auto">
              <a:xfrm>
                <a:off x="598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4" name="Rectangle 850"/>
              <p:cNvSpPr>
                <a:spLocks noChangeArrowheads="1"/>
              </p:cNvSpPr>
              <p:nvPr/>
            </p:nvSpPr>
            <p:spPr bwMode="auto">
              <a:xfrm>
                <a:off x="5936"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5" name="Rectangle 851"/>
              <p:cNvSpPr>
                <a:spLocks noChangeArrowheads="1"/>
              </p:cNvSpPr>
              <p:nvPr/>
            </p:nvSpPr>
            <p:spPr bwMode="auto">
              <a:xfrm>
                <a:off x="589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6" name="Rectangle 852"/>
              <p:cNvSpPr>
                <a:spLocks noChangeArrowheads="1"/>
              </p:cNvSpPr>
              <p:nvPr/>
            </p:nvSpPr>
            <p:spPr bwMode="auto">
              <a:xfrm>
                <a:off x="602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7" name="Rectangle 853"/>
              <p:cNvSpPr>
                <a:spLocks noChangeArrowheads="1"/>
              </p:cNvSpPr>
              <p:nvPr/>
            </p:nvSpPr>
            <p:spPr bwMode="auto">
              <a:xfrm>
                <a:off x="585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8" name="Rectangle 854"/>
              <p:cNvSpPr>
                <a:spLocks noChangeArrowheads="1"/>
              </p:cNvSpPr>
              <p:nvPr/>
            </p:nvSpPr>
            <p:spPr bwMode="auto">
              <a:xfrm>
                <a:off x="6022"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9" name="Rectangle 855"/>
              <p:cNvSpPr>
                <a:spLocks noChangeArrowheads="1"/>
              </p:cNvSpPr>
              <p:nvPr/>
            </p:nvSpPr>
            <p:spPr bwMode="auto">
              <a:xfrm>
                <a:off x="5936"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0" name="Rectangle 856"/>
              <p:cNvSpPr>
                <a:spLocks noChangeArrowheads="1"/>
              </p:cNvSpPr>
              <p:nvPr/>
            </p:nvSpPr>
            <p:spPr bwMode="auto">
              <a:xfrm>
                <a:off x="5828"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1" name="Rectangle 857"/>
              <p:cNvSpPr>
                <a:spLocks noChangeArrowheads="1"/>
              </p:cNvSpPr>
              <p:nvPr/>
            </p:nvSpPr>
            <p:spPr bwMode="auto">
              <a:xfrm>
                <a:off x="5892"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2" name="Rectangle 858"/>
              <p:cNvSpPr>
                <a:spLocks noChangeArrowheads="1"/>
              </p:cNvSpPr>
              <p:nvPr/>
            </p:nvSpPr>
            <p:spPr bwMode="auto">
              <a:xfrm>
                <a:off x="589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3" name="Rectangle 859"/>
              <p:cNvSpPr>
                <a:spLocks noChangeArrowheads="1"/>
              </p:cNvSpPr>
              <p:nvPr/>
            </p:nvSpPr>
            <p:spPr bwMode="auto">
              <a:xfrm>
                <a:off x="602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4" name="Rectangle 860"/>
              <p:cNvSpPr>
                <a:spLocks noChangeArrowheads="1"/>
              </p:cNvSpPr>
              <p:nvPr/>
            </p:nvSpPr>
            <p:spPr bwMode="auto">
              <a:xfrm>
                <a:off x="5936"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5" name="Rectangle 861"/>
              <p:cNvSpPr>
                <a:spLocks noChangeArrowheads="1"/>
              </p:cNvSpPr>
              <p:nvPr/>
            </p:nvSpPr>
            <p:spPr bwMode="auto">
              <a:xfrm>
                <a:off x="5850"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6" name="Rectangle 862"/>
              <p:cNvSpPr>
                <a:spLocks noChangeArrowheads="1"/>
              </p:cNvSpPr>
              <p:nvPr/>
            </p:nvSpPr>
            <p:spPr bwMode="auto">
              <a:xfrm>
                <a:off x="5784"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7" name="Rectangle 863"/>
              <p:cNvSpPr>
                <a:spLocks noChangeArrowheads="1"/>
              </p:cNvSpPr>
              <p:nvPr/>
            </p:nvSpPr>
            <p:spPr bwMode="auto">
              <a:xfrm>
                <a:off x="589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8" name="Rectangle 864"/>
              <p:cNvSpPr>
                <a:spLocks noChangeArrowheads="1"/>
              </p:cNvSpPr>
              <p:nvPr/>
            </p:nvSpPr>
            <p:spPr bwMode="auto">
              <a:xfrm>
                <a:off x="602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9" name="Rectangle 865"/>
              <p:cNvSpPr>
                <a:spLocks noChangeArrowheads="1"/>
              </p:cNvSpPr>
              <p:nvPr/>
            </p:nvSpPr>
            <p:spPr bwMode="auto">
              <a:xfrm>
                <a:off x="6022" y="34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0" name="Rectangle 866"/>
              <p:cNvSpPr>
                <a:spLocks noChangeArrowheads="1"/>
              </p:cNvSpPr>
              <p:nvPr/>
            </p:nvSpPr>
            <p:spPr bwMode="auto">
              <a:xfrm>
                <a:off x="589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1" name="Rectangle 867"/>
              <p:cNvSpPr>
                <a:spLocks noChangeArrowheads="1"/>
              </p:cNvSpPr>
              <p:nvPr/>
            </p:nvSpPr>
            <p:spPr bwMode="auto">
              <a:xfrm>
                <a:off x="602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2" name="Rectangle 868"/>
              <p:cNvSpPr>
                <a:spLocks noChangeArrowheads="1"/>
              </p:cNvSpPr>
              <p:nvPr/>
            </p:nvSpPr>
            <p:spPr bwMode="auto">
              <a:xfrm>
                <a:off x="5914" y="356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3" name="Rectangle 869"/>
              <p:cNvSpPr>
                <a:spLocks noChangeArrowheads="1"/>
              </p:cNvSpPr>
              <p:nvPr/>
            </p:nvSpPr>
            <p:spPr bwMode="auto">
              <a:xfrm>
                <a:off x="5892" y="367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4" name="Rectangle 870"/>
              <p:cNvSpPr>
                <a:spLocks noChangeArrowheads="1"/>
              </p:cNvSpPr>
              <p:nvPr/>
            </p:nvSpPr>
            <p:spPr bwMode="auto">
              <a:xfrm>
                <a:off x="6022" y="362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5" name="Freeform 871"/>
              <p:cNvSpPr/>
              <p:nvPr/>
            </p:nvSpPr>
            <p:spPr bwMode="auto">
              <a:xfrm>
                <a:off x="6052" y="1656"/>
                <a:ext cx="154" cy="351"/>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6" name="Freeform 872"/>
              <p:cNvSpPr/>
              <p:nvPr/>
            </p:nvSpPr>
            <p:spPr bwMode="auto">
              <a:xfrm>
                <a:off x="6052" y="1712"/>
                <a:ext cx="54" cy="136"/>
              </a:xfrm>
              <a:custGeom>
                <a:avLst/>
                <a:gdLst>
                  <a:gd name="T0" fmla="*/ 0 w 54"/>
                  <a:gd name="T1" fmla="*/ 0 h 136"/>
                  <a:gd name="T2" fmla="*/ 54 w 54"/>
                  <a:gd name="T3" fmla="*/ 110 h 136"/>
                  <a:gd name="T4" fmla="*/ 54 w 54"/>
                  <a:gd name="T5" fmla="*/ 136 h 136"/>
                  <a:gd name="T6" fmla="*/ 0 w 54"/>
                  <a:gd name="T7" fmla="*/ 32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7" name="Freeform 873"/>
              <p:cNvSpPr/>
              <p:nvPr/>
            </p:nvSpPr>
            <p:spPr bwMode="auto">
              <a:xfrm>
                <a:off x="6122" y="1854"/>
                <a:ext cx="48" cy="119"/>
              </a:xfrm>
              <a:custGeom>
                <a:avLst/>
                <a:gdLst>
                  <a:gd name="T0" fmla="*/ 48 w 48"/>
                  <a:gd name="T1" fmla="*/ 100 h 119"/>
                  <a:gd name="T2" fmla="*/ 48 w 48"/>
                  <a:gd name="T3" fmla="*/ 119 h 119"/>
                  <a:gd name="T4" fmla="*/ 0 w 48"/>
                  <a:gd name="T5" fmla="*/ 24 h 119"/>
                  <a:gd name="T6" fmla="*/ 0 w 48"/>
                  <a:gd name="T7" fmla="*/ 0 h 119"/>
                  <a:gd name="T8" fmla="*/ 48 w 48"/>
                  <a:gd name="T9" fmla="*/ 100 h 119"/>
                </a:gdLst>
                <a:ahLst/>
                <a:cxnLst>
                  <a:cxn ang="0">
                    <a:pos x="T0" y="T1"/>
                  </a:cxn>
                  <a:cxn ang="0">
                    <a:pos x="T2" y="T3"/>
                  </a:cxn>
                  <a:cxn ang="0">
                    <a:pos x="T4" y="T5"/>
                  </a:cxn>
                  <a:cxn ang="0">
                    <a:pos x="T6" y="T7"/>
                  </a:cxn>
                  <a:cxn ang="0">
                    <a:pos x="T8" y="T9"/>
                  </a:cxn>
                </a:cxnLst>
                <a:rect l="0" t="0" r="r" b="b"/>
                <a:pathLst>
                  <a:path w="48" h="119">
                    <a:moveTo>
                      <a:pt x="48" y="100"/>
                    </a:moveTo>
                    <a:lnTo>
                      <a:pt x="48" y="119"/>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sp>
            <p:nvSpPr>
              <p:cNvPr id="1028" name="Freeform 874"/>
              <p:cNvSpPr/>
              <p:nvPr/>
            </p:nvSpPr>
            <p:spPr bwMode="auto">
              <a:xfrm>
                <a:off x="6186" y="198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029" name="Freeform 875"/>
              <p:cNvSpPr/>
              <p:nvPr/>
            </p:nvSpPr>
            <p:spPr bwMode="auto">
              <a:xfrm>
                <a:off x="6052" y="1768"/>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0" name="Freeform 876"/>
              <p:cNvSpPr/>
              <p:nvPr/>
            </p:nvSpPr>
            <p:spPr bwMode="auto">
              <a:xfrm>
                <a:off x="6052" y="1824"/>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1" name="Freeform 877"/>
              <p:cNvSpPr/>
              <p:nvPr/>
            </p:nvSpPr>
            <p:spPr bwMode="auto">
              <a:xfrm>
                <a:off x="6084" y="1882"/>
                <a:ext cx="34" cy="85"/>
              </a:xfrm>
              <a:custGeom>
                <a:avLst/>
                <a:gdLst>
                  <a:gd name="T0" fmla="*/ 34 w 34"/>
                  <a:gd name="T1" fmla="*/ 60 h 85"/>
                  <a:gd name="T2" fmla="*/ 34 w 34"/>
                  <a:gd name="T3" fmla="*/ 85 h 85"/>
                  <a:gd name="T4" fmla="*/ 0 w 34"/>
                  <a:gd name="T5" fmla="*/ 28 h 85"/>
                  <a:gd name="T6" fmla="*/ 0 w 34"/>
                  <a:gd name="T7" fmla="*/ 0 h 85"/>
                  <a:gd name="T8" fmla="*/ 34 w 34"/>
                  <a:gd name="T9" fmla="*/ 60 h 85"/>
                </a:gdLst>
                <a:ahLst/>
                <a:cxnLst>
                  <a:cxn ang="0">
                    <a:pos x="T0" y="T1"/>
                  </a:cxn>
                  <a:cxn ang="0">
                    <a:pos x="T2" y="T3"/>
                  </a:cxn>
                  <a:cxn ang="0">
                    <a:pos x="T4" y="T5"/>
                  </a:cxn>
                  <a:cxn ang="0">
                    <a:pos x="T6" y="T7"/>
                  </a:cxn>
                  <a:cxn ang="0">
                    <a:pos x="T8" y="T9"/>
                  </a:cxn>
                </a:cxnLst>
                <a:rect l="0" t="0" r="r" b="b"/>
                <a:pathLst>
                  <a:path w="34" h="85">
                    <a:moveTo>
                      <a:pt x="34" y="60"/>
                    </a:moveTo>
                    <a:lnTo>
                      <a:pt x="34" y="85"/>
                    </a:lnTo>
                    <a:lnTo>
                      <a:pt x="0" y="28"/>
                    </a:lnTo>
                    <a:lnTo>
                      <a:pt x="0" y="0"/>
                    </a:lnTo>
                    <a:lnTo>
                      <a:pt x="34" y="60"/>
                    </a:lnTo>
                    <a:close/>
                  </a:path>
                </a:pathLst>
              </a:custGeom>
              <a:grpFill/>
              <a:ln>
                <a:noFill/>
              </a:ln>
            </p:spPr>
            <p:txBody>
              <a:bodyPr vert="horz" wrap="square" lIns="91440" tIns="45720" rIns="91440" bIns="45720" numCol="1" anchor="t" anchorCtr="0" compatLnSpc="1"/>
              <a:lstStyle/>
              <a:p>
                <a:endParaRPr lang="zh-CN" altLang="en-US"/>
              </a:p>
            </p:txBody>
          </p:sp>
          <p:sp>
            <p:nvSpPr>
              <p:cNvPr id="1032" name="Freeform 878"/>
              <p:cNvSpPr/>
              <p:nvPr/>
            </p:nvSpPr>
            <p:spPr bwMode="auto">
              <a:xfrm>
                <a:off x="6172" y="2039"/>
                <a:ext cx="10" cy="36"/>
              </a:xfrm>
              <a:custGeom>
                <a:avLst/>
                <a:gdLst>
                  <a:gd name="T0" fmla="*/ 0 w 10"/>
                  <a:gd name="T1" fmla="*/ 0 h 36"/>
                  <a:gd name="T2" fmla="*/ 10 w 10"/>
                  <a:gd name="T3" fmla="*/ 18 h 36"/>
                  <a:gd name="T4" fmla="*/ 10 w 10"/>
                  <a:gd name="T5" fmla="*/ 36 h 36"/>
                  <a:gd name="T6" fmla="*/ 0 w 10"/>
                  <a:gd name="T7" fmla="*/ 18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3" name="Freeform 879"/>
              <p:cNvSpPr/>
              <p:nvPr/>
            </p:nvSpPr>
            <p:spPr bwMode="auto">
              <a:xfrm>
                <a:off x="6198" y="208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034" name="Freeform 880"/>
              <p:cNvSpPr/>
              <p:nvPr/>
            </p:nvSpPr>
            <p:spPr bwMode="auto">
              <a:xfrm>
                <a:off x="6052" y="1880"/>
                <a:ext cx="34" cy="87"/>
              </a:xfrm>
              <a:custGeom>
                <a:avLst/>
                <a:gdLst>
                  <a:gd name="T0" fmla="*/ 34 w 34"/>
                  <a:gd name="T1" fmla="*/ 58 h 87"/>
                  <a:gd name="T2" fmla="*/ 34 w 34"/>
                  <a:gd name="T3" fmla="*/ 87 h 87"/>
                  <a:gd name="T4" fmla="*/ 0 w 34"/>
                  <a:gd name="T5" fmla="*/ 32 h 87"/>
                  <a:gd name="T6" fmla="*/ 0 w 34"/>
                  <a:gd name="T7" fmla="*/ 0 h 87"/>
                  <a:gd name="T8" fmla="*/ 34 w 34"/>
                  <a:gd name="T9" fmla="*/ 58 h 87"/>
                </a:gdLst>
                <a:ahLst/>
                <a:cxnLst>
                  <a:cxn ang="0">
                    <a:pos x="T0" y="T1"/>
                  </a:cxn>
                  <a:cxn ang="0">
                    <a:pos x="T2" y="T3"/>
                  </a:cxn>
                  <a:cxn ang="0">
                    <a:pos x="T4" y="T5"/>
                  </a:cxn>
                  <a:cxn ang="0">
                    <a:pos x="T6" y="T7"/>
                  </a:cxn>
                  <a:cxn ang="0">
                    <a:pos x="T8" y="T9"/>
                  </a:cxn>
                </a:cxnLst>
                <a:rect l="0" t="0" r="r" b="b"/>
                <a:pathLst>
                  <a:path w="34" h="87">
                    <a:moveTo>
                      <a:pt x="34" y="58"/>
                    </a:moveTo>
                    <a:lnTo>
                      <a:pt x="34" y="87"/>
                    </a:lnTo>
                    <a:lnTo>
                      <a:pt x="0" y="32"/>
                    </a:lnTo>
                    <a:lnTo>
                      <a:pt x="0" y="0"/>
                    </a:lnTo>
                    <a:lnTo>
                      <a:pt x="34" y="58"/>
                    </a:lnTo>
                    <a:close/>
                  </a:path>
                </a:pathLst>
              </a:custGeom>
              <a:grpFill/>
              <a:ln>
                <a:noFill/>
              </a:ln>
            </p:spPr>
            <p:txBody>
              <a:bodyPr vert="horz" wrap="square" lIns="91440" tIns="45720" rIns="91440" bIns="45720" numCol="1" anchor="t" anchorCtr="0" compatLnSpc="1"/>
              <a:lstStyle/>
              <a:p>
                <a:endParaRPr lang="zh-CN" altLang="en-US"/>
              </a:p>
            </p:txBody>
          </p:sp>
          <p:sp>
            <p:nvSpPr>
              <p:cNvPr id="1035" name="Freeform 881"/>
              <p:cNvSpPr/>
              <p:nvPr/>
            </p:nvSpPr>
            <p:spPr bwMode="auto">
              <a:xfrm>
                <a:off x="6052" y="1940"/>
                <a:ext cx="58" cy="115"/>
              </a:xfrm>
              <a:custGeom>
                <a:avLst/>
                <a:gdLst>
                  <a:gd name="T0" fmla="*/ 58 w 58"/>
                  <a:gd name="T1" fmla="*/ 89 h 115"/>
                  <a:gd name="T2" fmla="*/ 58 w 58"/>
                  <a:gd name="T3" fmla="*/ 115 h 115"/>
                  <a:gd name="T4" fmla="*/ 0 w 58"/>
                  <a:gd name="T5" fmla="*/ 33 h 115"/>
                  <a:gd name="T6" fmla="*/ 0 w 58"/>
                  <a:gd name="T7" fmla="*/ 0 h 115"/>
                  <a:gd name="T8" fmla="*/ 58 w 58"/>
                  <a:gd name="T9" fmla="*/ 89 h 115"/>
                </a:gdLst>
                <a:ahLst/>
                <a:cxnLst>
                  <a:cxn ang="0">
                    <a:pos x="T0" y="T1"/>
                  </a:cxn>
                  <a:cxn ang="0">
                    <a:pos x="T2" y="T3"/>
                  </a:cxn>
                  <a:cxn ang="0">
                    <a:pos x="T4" y="T5"/>
                  </a:cxn>
                  <a:cxn ang="0">
                    <a:pos x="T6" y="T7"/>
                  </a:cxn>
                  <a:cxn ang="0">
                    <a:pos x="T8" y="T9"/>
                  </a:cxn>
                </a:cxnLst>
                <a:rect l="0" t="0" r="r" b="b"/>
                <a:pathLst>
                  <a:path w="58" h="115">
                    <a:moveTo>
                      <a:pt x="58" y="89"/>
                    </a:moveTo>
                    <a:lnTo>
                      <a:pt x="58" y="115"/>
                    </a:lnTo>
                    <a:lnTo>
                      <a:pt x="0" y="33"/>
                    </a:lnTo>
                    <a:lnTo>
                      <a:pt x="0" y="0"/>
                    </a:lnTo>
                    <a:lnTo>
                      <a:pt x="58" y="89"/>
                    </a:lnTo>
                    <a:close/>
                  </a:path>
                </a:pathLst>
              </a:custGeom>
              <a:grpFill/>
              <a:ln>
                <a:noFill/>
              </a:ln>
            </p:spPr>
            <p:txBody>
              <a:bodyPr vert="horz" wrap="square" lIns="91440" tIns="45720" rIns="91440" bIns="45720" numCol="1" anchor="t" anchorCtr="0" compatLnSpc="1"/>
              <a:lstStyle/>
              <a:p>
                <a:endParaRPr lang="zh-CN" altLang="en-US"/>
              </a:p>
            </p:txBody>
          </p:sp>
          <p:sp>
            <p:nvSpPr>
              <p:cNvPr id="1036" name="Freeform 882"/>
              <p:cNvSpPr/>
              <p:nvPr/>
            </p:nvSpPr>
            <p:spPr bwMode="auto">
              <a:xfrm>
                <a:off x="6170" y="2117"/>
                <a:ext cx="36" cy="70"/>
              </a:xfrm>
              <a:custGeom>
                <a:avLst/>
                <a:gdLst>
                  <a:gd name="T0" fmla="*/ 36 w 36"/>
                  <a:gd name="T1" fmla="*/ 56 h 70"/>
                  <a:gd name="T2" fmla="*/ 36 w 36"/>
                  <a:gd name="T3" fmla="*/ 70 h 70"/>
                  <a:gd name="T4" fmla="*/ 0 w 36"/>
                  <a:gd name="T5" fmla="*/ 20 h 70"/>
                  <a:gd name="T6" fmla="*/ 0 w 36"/>
                  <a:gd name="T7" fmla="*/ 0 h 70"/>
                  <a:gd name="T8" fmla="*/ 36 w 36"/>
                  <a:gd name="T9" fmla="*/ 56 h 70"/>
                </a:gdLst>
                <a:ahLst/>
                <a:cxnLst>
                  <a:cxn ang="0">
                    <a:pos x="T0" y="T1"/>
                  </a:cxn>
                  <a:cxn ang="0">
                    <a:pos x="T2" y="T3"/>
                  </a:cxn>
                  <a:cxn ang="0">
                    <a:pos x="T4" y="T5"/>
                  </a:cxn>
                  <a:cxn ang="0">
                    <a:pos x="T6" y="T7"/>
                  </a:cxn>
                  <a:cxn ang="0">
                    <a:pos x="T8" y="T9"/>
                  </a:cxn>
                </a:cxnLst>
                <a:rect l="0" t="0" r="r" b="b"/>
                <a:pathLst>
                  <a:path w="36" h="70">
                    <a:moveTo>
                      <a:pt x="36" y="56"/>
                    </a:moveTo>
                    <a:lnTo>
                      <a:pt x="36" y="70"/>
                    </a:lnTo>
                    <a:lnTo>
                      <a:pt x="0" y="20"/>
                    </a:lnTo>
                    <a:lnTo>
                      <a:pt x="0" y="0"/>
                    </a:lnTo>
                    <a:lnTo>
                      <a:pt x="36" y="56"/>
                    </a:lnTo>
                    <a:close/>
                  </a:path>
                </a:pathLst>
              </a:custGeom>
              <a:grpFill/>
              <a:ln>
                <a:noFill/>
              </a:ln>
            </p:spPr>
            <p:txBody>
              <a:bodyPr vert="horz" wrap="square" lIns="91440" tIns="45720" rIns="91440" bIns="45720" numCol="1" anchor="t" anchorCtr="0" compatLnSpc="1"/>
              <a:lstStyle/>
              <a:p>
                <a:endParaRPr lang="zh-CN" altLang="en-US"/>
              </a:p>
            </p:txBody>
          </p:sp>
          <p:sp>
            <p:nvSpPr>
              <p:cNvPr id="1037" name="Freeform 883"/>
              <p:cNvSpPr/>
              <p:nvPr/>
            </p:nvSpPr>
            <p:spPr bwMode="auto">
              <a:xfrm>
                <a:off x="6052" y="1993"/>
                <a:ext cx="16" cy="54"/>
              </a:xfrm>
              <a:custGeom>
                <a:avLst/>
                <a:gdLst>
                  <a:gd name="T0" fmla="*/ 0 w 16"/>
                  <a:gd name="T1" fmla="*/ 0 h 54"/>
                  <a:gd name="T2" fmla="*/ 16 w 16"/>
                  <a:gd name="T3" fmla="*/ 24 h 54"/>
                  <a:gd name="T4" fmla="*/ 16 w 16"/>
                  <a:gd name="T5" fmla="*/ 54 h 54"/>
                  <a:gd name="T6" fmla="*/ 0 w 16"/>
                  <a:gd name="T7" fmla="*/ 32 h 54"/>
                  <a:gd name="T8" fmla="*/ 0 w 16"/>
                  <a:gd name="T9" fmla="*/ 0 h 54"/>
                </a:gdLst>
                <a:ahLst/>
                <a:cxnLst>
                  <a:cxn ang="0">
                    <a:pos x="T0" y="T1"/>
                  </a:cxn>
                  <a:cxn ang="0">
                    <a:pos x="T2" y="T3"/>
                  </a:cxn>
                  <a:cxn ang="0">
                    <a:pos x="T4" y="T5"/>
                  </a:cxn>
                  <a:cxn ang="0">
                    <a:pos x="T6" y="T7"/>
                  </a:cxn>
                  <a:cxn ang="0">
                    <a:pos x="T8" y="T9"/>
                  </a:cxn>
                </a:cxnLst>
                <a:rect l="0" t="0" r="r" b="b"/>
                <a:pathLst>
                  <a:path w="16" h="54">
                    <a:moveTo>
                      <a:pt x="0" y="0"/>
                    </a:moveTo>
                    <a:lnTo>
                      <a:pt x="16" y="24"/>
                    </a:lnTo>
                    <a:lnTo>
                      <a:pt x="16" y="5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8" name="Freeform 884"/>
              <p:cNvSpPr/>
              <p:nvPr/>
            </p:nvSpPr>
            <p:spPr bwMode="auto">
              <a:xfrm>
                <a:off x="6084" y="2039"/>
                <a:ext cx="56" cy="102"/>
              </a:xfrm>
              <a:custGeom>
                <a:avLst/>
                <a:gdLst>
                  <a:gd name="T0" fmla="*/ 56 w 56"/>
                  <a:gd name="T1" fmla="*/ 78 h 102"/>
                  <a:gd name="T2" fmla="*/ 56 w 56"/>
                  <a:gd name="T3" fmla="*/ 102 h 102"/>
                  <a:gd name="T4" fmla="*/ 0 w 56"/>
                  <a:gd name="T5" fmla="*/ 28 h 102"/>
                  <a:gd name="T6" fmla="*/ 0 w 56"/>
                  <a:gd name="T7" fmla="*/ 0 h 102"/>
                  <a:gd name="T8" fmla="*/ 56 w 56"/>
                  <a:gd name="T9" fmla="*/ 78 h 102"/>
                </a:gdLst>
                <a:ahLst/>
                <a:cxnLst>
                  <a:cxn ang="0">
                    <a:pos x="T0" y="T1"/>
                  </a:cxn>
                  <a:cxn ang="0">
                    <a:pos x="T2" y="T3"/>
                  </a:cxn>
                  <a:cxn ang="0">
                    <a:pos x="T4" y="T5"/>
                  </a:cxn>
                  <a:cxn ang="0">
                    <a:pos x="T6" y="T7"/>
                  </a:cxn>
                  <a:cxn ang="0">
                    <a:pos x="T8" y="T9"/>
                  </a:cxn>
                </a:cxnLst>
                <a:rect l="0" t="0" r="r" b="b"/>
                <a:pathLst>
                  <a:path w="56" h="102">
                    <a:moveTo>
                      <a:pt x="56" y="78"/>
                    </a:moveTo>
                    <a:lnTo>
                      <a:pt x="56" y="102"/>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1039" name="Freeform 885"/>
              <p:cNvSpPr/>
              <p:nvPr/>
            </p:nvSpPr>
            <p:spPr bwMode="auto">
              <a:xfrm>
                <a:off x="6156" y="2139"/>
                <a:ext cx="10" cy="34"/>
              </a:xfrm>
              <a:custGeom>
                <a:avLst/>
                <a:gdLst>
                  <a:gd name="T0" fmla="*/ 0 w 10"/>
                  <a:gd name="T1" fmla="*/ 0 h 34"/>
                  <a:gd name="T2" fmla="*/ 10 w 10"/>
                  <a:gd name="T3" fmla="*/ 14 h 34"/>
                  <a:gd name="T4" fmla="*/ 10 w 10"/>
                  <a:gd name="T5" fmla="*/ 34 h 34"/>
                  <a:gd name="T6" fmla="*/ 0 w 10"/>
                  <a:gd name="T7" fmla="*/ 20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4"/>
                    </a:lnTo>
                    <a:lnTo>
                      <a:pt x="10" y="34"/>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0" name="Freeform 886"/>
              <p:cNvSpPr/>
              <p:nvPr/>
            </p:nvSpPr>
            <p:spPr bwMode="auto">
              <a:xfrm>
                <a:off x="6180" y="2173"/>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041" name="Freeform 887"/>
              <p:cNvSpPr/>
              <p:nvPr/>
            </p:nvSpPr>
            <p:spPr bwMode="auto">
              <a:xfrm>
                <a:off x="6052" y="2051"/>
                <a:ext cx="48" cy="86"/>
              </a:xfrm>
              <a:custGeom>
                <a:avLst/>
                <a:gdLst>
                  <a:gd name="T0" fmla="*/ 0 w 48"/>
                  <a:gd name="T1" fmla="*/ 0 h 86"/>
                  <a:gd name="T2" fmla="*/ 48 w 48"/>
                  <a:gd name="T3" fmla="*/ 60 h 86"/>
                  <a:gd name="T4" fmla="*/ 48 w 48"/>
                  <a:gd name="T5" fmla="*/ 86 h 86"/>
                  <a:gd name="T6" fmla="*/ 0 w 48"/>
                  <a:gd name="T7" fmla="*/ 30 h 86"/>
                  <a:gd name="T8" fmla="*/ 0 w 48"/>
                  <a:gd name="T9" fmla="*/ 0 h 86"/>
                </a:gdLst>
                <a:ahLst/>
                <a:cxnLst>
                  <a:cxn ang="0">
                    <a:pos x="T0" y="T1"/>
                  </a:cxn>
                  <a:cxn ang="0">
                    <a:pos x="T2" y="T3"/>
                  </a:cxn>
                  <a:cxn ang="0">
                    <a:pos x="T4" y="T5"/>
                  </a:cxn>
                  <a:cxn ang="0">
                    <a:pos x="T6" y="T7"/>
                  </a:cxn>
                  <a:cxn ang="0">
                    <a:pos x="T8" y="T9"/>
                  </a:cxn>
                </a:cxnLst>
                <a:rect l="0" t="0" r="r" b="b"/>
                <a:pathLst>
                  <a:path w="48" h="86">
                    <a:moveTo>
                      <a:pt x="0" y="0"/>
                    </a:moveTo>
                    <a:lnTo>
                      <a:pt x="48" y="60"/>
                    </a:lnTo>
                    <a:lnTo>
                      <a:pt x="48" y="8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2" name="Freeform 888"/>
              <p:cNvSpPr/>
              <p:nvPr/>
            </p:nvSpPr>
            <p:spPr bwMode="auto">
              <a:xfrm>
                <a:off x="6116" y="2131"/>
                <a:ext cx="10" cy="38"/>
              </a:xfrm>
              <a:custGeom>
                <a:avLst/>
                <a:gdLst>
                  <a:gd name="T0" fmla="*/ 10 w 10"/>
                  <a:gd name="T1" fmla="*/ 38 h 38"/>
                  <a:gd name="T2" fmla="*/ 0 w 10"/>
                  <a:gd name="T3" fmla="*/ 24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043" name="Freeform 889"/>
              <p:cNvSpPr/>
              <p:nvPr/>
            </p:nvSpPr>
            <p:spPr bwMode="auto">
              <a:xfrm>
                <a:off x="6140" y="216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044" name="Freeform 890"/>
              <p:cNvSpPr/>
              <p:nvPr/>
            </p:nvSpPr>
            <p:spPr bwMode="auto">
              <a:xfrm>
                <a:off x="6052" y="2107"/>
                <a:ext cx="20" cy="50"/>
              </a:xfrm>
              <a:custGeom>
                <a:avLst/>
                <a:gdLst>
                  <a:gd name="T0" fmla="*/ 0 w 20"/>
                  <a:gd name="T1" fmla="*/ 0 h 50"/>
                  <a:gd name="T2" fmla="*/ 20 w 20"/>
                  <a:gd name="T3" fmla="*/ 22 h 50"/>
                  <a:gd name="T4" fmla="*/ 20 w 20"/>
                  <a:gd name="T5" fmla="*/ 50 h 50"/>
                  <a:gd name="T6" fmla="*/ 0 w 20"/>
                  <a:gd name="T7" fmla="*/ 30 h 50"/>
                  <a:gd name="T8" fmla="*/ 0 w 20"/>
                  <a:gd name="T9" fmla="*/ 0 h 50"/>
                </a:gdLst>
                <a:ahLst/>
                <a:cxnLst>
                  <a:cxn ang="0">
                    <a:pos x="T0" y="T1"/>
                  </a:cxn>
                  <a:cxn ang="0">
                    <a:pos x="T2" y="T3"/>
                  </a:cxn>
                  <a:cxn ang="0">
                    <a:pos x="T4" y="T5"/>
                  </a:cxn>
                  <a:cxn ang="0">
                    <a:pos x="T6" y="T7"/>
                  </a:cxn>
                  <a:cxn ang="0">
                    <a:pos x="T8" y="T9"/>
                  </a:cxn>
                </a:cxnLst>
                <a:rect l="0" t="0" r="r" b="b"/>
                <a:pathLst>
                  <a:path w="20" h="50">
                    <a:moveTo>
                      <a:pt x="0" y="0"/>
                    </a:moveTo>
                    <a:lnTo>
                      <a:pt x="20" y="22"/>
                    </a:lnTo>
                    <a:lnTo>
                      <a:pt x="20" y="5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5" name="Freeform 891"/>
              <p:cNvSpPr/>
              <p:nvPr/>
            </p:nvSpPr>
            <p:spPr bwMode="auto">
              <a:xfrm>
                <a:off x="6118" y="2231"/>
                <a:ext cx="14" cy="38"/>
              </a:xfrm>
              <a:custGeom>
                <a:avLst/>
                <a:gdLst>
                  <a:gd name="T0" fmla="*/ 0 w 14"/>
                  <a:gd name="T1" fmla="*/ 0 h 38"/>
                  <a:gd name="T2" fmla="*/ 14 w 14"/>
                  <a:gd name="T3" fmla="*/ 16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6" name="Freeform 892"/>
              <p:cNvSpPr/>
              <p:nvPr/>
            </p:nvSpPr>
            <p:spPr bwMode="auto">
              <a:xfrm>
                <a:off x="6146" y="2261"/>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1047" name="Freeform 893"/>
              <p:cNvSpPr/>
              <p:nvPr/>
            </p:nvSpPr>
            <p:spPr bwMode="auto">
              <a:xfrm>
                <a:off x="6052" y="221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8" name="Freeform 894"/>
              <p:cNvSpPr/>
              <p:nvPr/>
            </p:nvSpPr>
            <p:spPr bwMode="auto">
              <a:xfrm>
                <a:off x="6192" y="2345"/>
                <a:ext cx="14" cy="28"/>
              </a:xfrm>
              <a:custGeom>
                <a:avLst/>
                <a:gdLst>
                  <a:gd name="T0" fmla="*/ 14 w 14"/>
                  <a:gd name="T1" fmla="*/ 14 h 28"/>
                  <a:gd name="T2" fmla="*/ 14 w 14"/>
                  <a:gd name="T3" fmla="*/ 28 h 28"/>
                  <a:gd name="T4" fmla="*/ 0 w 14"/>
                  <a:gd name="T5" fmla="*/ 18 h 28"/>
                  <a:gd name="T6" fmla="*/ 0 w 14"/>
                  <a:gd name="T7" fmla="*/ 0 h 28"/>
                  <a:gd name="T8" fmla="*/ 14 w 14"/>
                  <a:gd name="T9" fmla="*/ 14 h 28"/>
                </a:gdLst>
                <a:ahLst/>
                <a:cxnLst>
                  <a:cxn ang="0">
                    <a:pos x="T0" y="T1"/>
                  </a:cxn>
                  <a:cxn ang="0">
                    <a:pos x="T2" y="T3"/>
                  </a:cxn>
                  <a:cxn ang="0">
                    <a:pos x="T4" y="T5"/>
                  </a:cxn>
                  <a:cxn ang="0">
                    <a:pos x="T6" y="T7"/>
                  </a:cxn>
                  <a:cxn ang="0">
                    <a:pos x="T8" y="T9"/>
                  </a:cxn>
                </a:cxnLst>
                <a:rect l="0" t="0" r="r" b="b"/>
                <a:pathLst>
                  <a:path w="14" h="28">
                    <a:moveTo>
                      <a:pt x="14" y="14"/>
                    </a:moveTo>
                    <a:lnTo>
                      <a:pt x="14" y="28"/>
                    </a:lnTo>
                    <a:lnTo>
                      <a:pt x="0" y="18"/>
                    </a:lnTo>
                    <a:lnTo>
                      <a:pt x="0" y="0"/>
                    </a:lnTo>
                    <a:lnTo>
                      <a:pt x="14" y="14"/>
                    </a:lnTo>
                    <a:close/>
                  </a:path>
                </a:pathLst>
              </a:custGeom>
              <a:grpFill/>
              <a:ln>
                <a:noFill/>
              </a:ln>
            </p:spPr>
            <p:txBody>
              <a:bodyPr vert="horz" wrap="square" lIns="91440" tIns="45720" rIns="91440" bIns="45720" numCol="1" anchor="t" anchorCtr="0" compatLnSpc="1"/>
              <a:lstStyle/>
              <a:p>
                <a:endParaRPr lang="zh-CN" altLang="en-US"/>
              </a:p>
            </p:txBody>
          </p:sp>
          <p:sp>
            <p:nvSpPr>
              <p:cNvPr id="1049" name="Freeform 895"/>
              <p:cNvSpPr/>
              <p:nvPr/>
            </p:nvSpPr>
            <p:spPr bwMode="auto">
              <a:xfrm>
                <a:off x="6052" y="227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0" name="Freeform 896"/>
              <p:cNvSpPr/>
              <p:nvPr/>
            </p:nvSpPr>
            <p:spPr bwMode="auto">
              <a:xfrm>
                <a:off x="6124" y="2331"/>
                <a:ext cx="18" cy="36"/>
              </a:xfrm>
              <a:custGeom>
                <a:avLst/>
                <a:gdLst>
                  <a:gd name="T0" fmla="*/ 0 w 18"/>
                  <a:gd name="T1" fmla="*/ 0 h 36"/>
                  <a:gd name="T2" fmla="*/ 18 w 18"/>
                  <a:gd name="T3" fmla="*/ 14 h 36"/>
                  <a:gd name="T4" fmla="*/ 18 w 18"/>
                  <a:gd name="T5" fmla="*/ 36 h 36"/>
                  <a:gd name="T6" fmla="*/ 2 w 18"/>
                  <a:gd name="T7" fmla="*/ 26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6"/>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1" name="Freeform 897"/>
              <p:cNvSpPr/>
              <p:nvPr/>
            </p:nvSpPr>
            <p:spPr bwMode="auto">
              <a:xfrm>
                <a:off x="6158" y="2357"/>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1052" name="Freeform 898"/>
              <p:cNvSpPr/>
              <p:nvPr/>
            </p:nvSpPr>
            <p:spPr bwMode="auto">
              <a:xfrm>
                <a:off x="6086" y="2353"/>
                <a:ext cx="18" cy="38"/>
              </a:xfrm>
              <a:custGeom>
                <a:avLst/>
                <a:gdLst>
                  <a:gd name="T0" fmla="*/ 18 w 18"/>
                  <a:gd name="T1" fmla="*/ 12 h 38"/>
                  <a:gd name="T2" fmla="*/ 18 w 18"/>
                  <a:gd name="T3" fmla="*/ 38 h 38"/>
                  <a:gd name="T4" fmla="*/ 0 w 18"/>
                  <a:gd name="T5" fmla="*/ 28 h 38"/>
                  <a:gd name="T6" fmla="*/ 0 w 18"/>
                  <a:gd name="T7" fmla="*/ 0 h 38"/>
                  <a:gd name="T8" fmla="*/ 18 w 18"/>
                  <a:gd name="T9" fmla="*/ 12 h 38"/>
                </a:gdLst>
                <a:ahLst/>
                <a:cxnLst>
                  <a:cxn ang="0">
                    <a:pos x="T0" y="T1"/>
                  </a:cxn>
                  <a:cxn ang="0">
                    <a:pos x="T2" y="T3"/>
                  </a:cxn>
                  <a:cxn ang="0">
                    <a:pos x="T4" y="T5"/>
                  </a:cxn>
                  <a:cxn ang="0">
                    <a:pos x="T6" y="T7"/>
                  </a:cxn>
                  <a:cxn ang="0">
                    <a:pos x="T8" y="T9"/>
                  </a:cxn>
                </a:cxnLst>
                <a:rect l="0" t="0" r="r" b="b"/>
                <a:pathLst>
                  <a:path w="18" h="38">
                    <a:moveTo>
                      <a:pt x="18" y="12"/>
                    </a:moveTo>
                    <a:lnTo>
                      <a:pt x="18" y="38"/>
                    </a:lnTo>
                    <a:lnTo>
                      <a:pt x="0" y="28"/>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053" name="Freeform 899"/>
              <p:cNvSpPr/>
              <p:nvPr/>
            </p:nvSpPr>
            <p:spPr bwMode="auto">
              <a:xfrm>
                <a:off x="6118" y="2373"/>
                <a:ext cx="88" cy="74"/>
              </a:xfrm>
              <a:custGeom>
                <a:avLst/>
                <a:gdLst>
                  <a:gd name="T0" fmla="*/ 88 w 88"/>
                  <a:gd name="T1" fmla="*/ 58 h 74"/>
                  <a:gd name="T2" fmla="*/ 88 w 88"/>
                  <a:gd name="T3" fmla="*/ 74 h 74"/>
                  <a:gd name="T4" fmla="*/ 66 w 88"/>
                  <a:gd name="T5" fmla="*/ 62 h 74"/>
                  <a:gd name="T6" fmla="*/ 50 w 88"/>
                  <a:gd name="T7" fmla="*/ 52 h 74"/>
                  <a:gd name="T8" fmla="*/ 0 w 88"/>
                  <a:gd name="T9" fmla="*/ 26 h 74"/>
                  <a:gd name="T10" fmla="*/ 0 w 88"/>
                  <a:gd name="T11" fmla="*/ 0 h 74"/>
                  <a:gd name="T12" fmla="*/ 50 w 88"/>
                  <a:gd name="T13" fmla="*/ 34 h 74"/>
                  <a:gd name="T14" fmla="*/ 66 w 88"/>
                  <a:gd name="T15" fmla="*/ 44 h 74"/>
                  <a:gd name="T16" fmla="*/ 88 w 88"/>
                  <a:gd name="T17"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74">
                    <a:moveTo>
                      <a:pt x="88" y="58"/>
                    </a:moveTo>
                    <a:lnTo>
                      <a:pt x="88" y="74"/>
                    </a:lnTo>
                    <a:lnTo>
                      <a:pt x="66" y="62"/>
                    </a:lnTo>
                    <a:lnTo>
                      <a:pt x="50" y="52"/>
                    </a:lnTo>
                    <a:lnTo>
                      <a:pt x="0" y="26"/>
                    </a:lnTo>
                    <a:lnTo>
                      <a:pt x="0" y="0"/>
                    </a:lnTo>
                    <a:lnTo>
                      <a:pt x="50" y="34"/>
                    </a:lnTo>
                    <a:lnTo>
                      <a:pt x="66" y="44"/>
                    </a:lnTo>
                    <a:lnTo>
                      <a:pt x="88" y="58"/>
                    </a:lnTo>
                    <a:close/>
                  </a:path>
                </a:pathLst>
              </a:custGeom>
              <a:grpFill/>
              <a:ln>
                <a:noFill/>
              </a:ln>
            </p:spPr>
            <p:txBody>
              <a:bodyPr vert="horz" wrap="square" lIns="91440" tIns="45720" rIns="91440" bIns="45720" numCol="1" anchor="t" anchorCtr="0" compatLnSpc="1"/>
              <a:lstStyle/>
              <a:p>
                <a:endParaRPr lang="zh-CN" altLang="en-US"/>
              </a:p>
            </p:txBody>
          </p:sp>
          <p:sp>
            <p:nvSpPr>
              <p:cNvPr id="1054" name="Freeform 900"/>
              <p:cNvSpPr/>
              <p:nvPr/>
            </p:nvSpPr>
            <p:spPr bwMode="auto">
              <a:xfrm>
                <a:off x="6052" y="2387"/>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5" name="Freeform 901"/>
              <p:cNvSpPr/>
              <p:nvPr/>
            </p:nvSpPr>
            <p:spPr bwMode="auto">
              <a:xfrm>
                <a:off x="6098" y="2411"/>
                <a:ext cx="32" cy="40"/>
              </a:xfrm>
              <a:custGeom>
                <a:avLst/>
                <a:gdLst>
                  <a:gd name="T0" fmla="*/ 32 w 32"/>
                  <a:gd name="T1" fmla="*/ 16 h 40"/>
                  <a:gd name="T2" fmla="*/ 32 w 32"/>
                  <a:gd name="T3" fmla="*/ 40 h 40"/>
                  <a:gd name="T4" fmla="*/ 0 w 32"/>
                  <a:gd name="T5" fmla="*/ 26 h 40"/>
                  <a:gd name="T6" fmla="*/ 0 w 32"/>
                  <a:gd name="T7" fmla="*/ 0 h 40"/>
                  <a:gd name="T8" fmla="*/ 32 w 32"/>
                  <a:gd name="T9" fmla="*/ 16 h 40"/>
                </a:gdLst>
                <a:ahLst/>
                <a:cxnLst>
                  <a:cxn ang="0">
                    <a:pos x="T0" y="T1"/>
                  </a:cxn>
                  <a:cxn ang="0">
                    <a:pos x="T2" y="T3"/>
                  </a:cxn>
                  <a:cxn ang="0">
                    <a:pos x="T4" y="T5"/>
                  </a:cxn>
                  <a:cxn ang="0">
                    <a:pos x="T6" y="T7"/>
                  </a:cxn>
                  <a:cxn ang="0">
                    <a:pos x="T8" y="T9"/>
                  </a:cxn>
                </a:cxnLst>
                <a:rect l="0" t="0" r="r" b="b"/>
                <a:pathLst>
                  <a:path w="32" h="40">
                    <a:moveTo>
                      <a:pt x="32" y="16"/>
                    </a:moveTo>
                    <a:lnTo>
                      <a:pt x="32" y="40"/>
                    </a:lnTo>
                    <a:lnTo>
                      <a:pt x="0" y="26"/>
                    </a:lnTo>
                    <a:lnTo>
                      <a:pt x="0" y="0"/>
                    </a:lnTo>
                    <a:lnTo>
                      <a:pt x="32" y="16"/>
                    </a:lnTo>
                    <a:close/>
                  </a:path>
                </a:pathLst>
              </a:custGeom>
              <a:grpFill/>
              <a:ln>
                <a:noFill/>
              </a:ln>
            </p:spPr>
            <p:txBody>
              <a:bodyPr vert="horz" wrap="square" lIns="91440" tIns="45720" rIns="91440" bIns="45720" numCol="1" anchor="t" anchorCtr="0" compatLnSpc="1"/>
              <a:lstStyle/>
              <a:p>
                <a:endParaRPr lang="zh-CN" altLang="en-US"/>
              </a:p>
            </p:txBody>
          </p:sp>
          <p:sp>
            <p:nvSpPr>
              <p:cNvPr id="1056" name="Freeform 902"/>
              <p:cNvSpPr/>
              <p:nvPr/>
            </p:nvSpPr>
            <p:spPr bwMode="auto">
              <a:xfrm>
                <a:off x="6146" y="2435"/>
                <a:ext cx="60" cy="48"/>
              </a:xfrm>
              <a:custGeom>
                <a:avLst/>
                <a:gdLst>
                  <a:gd name="T0" fmla="*/ 60 w 60"/>
                  <a:gd name="T1" fmla="*/ 32 h 48"/>
                  <a:gd name="T2" fmla="*/ 60 w 60"/>
                  <a:gd name="T3" fmla="*/ 48 h 48"/>
                  <a:gd name="T4" fmla="*/ 0 w 60"/>
                  <a:gd name="T5" fmla="*/ 22 h 48"/>
                  <a:gd name="T6" fmla="*/ 0 w 60"/>
                  <a:gd name="T7" fmla="*/ 0 h 48"/>
                  <a:gd name="T8" fmla="*/ 60 w 60"/>
                  <a:gd name="T9" fmla="*/ 32 h 48"/>
                </a:gdLst>
                <a:ahLst/>
                <a:cxnLst>
                  <a:cxn ang="0">
                    <a:pos x="T0" y="T1"/>
                  </a:cxn>
                  <a:cxn ang="0">
                    <a:pos x="T2" y="T3"/>
                  </a:cxn>
                  <a:cxn ang="0">
                    <a:pos x="T4" y="T5"/>
                  </a:cxn>
                  <a:cxn ang="0">
                    <a:pos x="T6" y="T7"/>
                  </a:cxn>
                  <a:cxn ang="0">
                    <a:pos x="T8" y="T9"/>
                  </a:cxn>
                </a:cxnLst>
                <a:rect l="0" t="0" r="r" b="b"/>
                <a:pathLst>
                  <a:path w="60" h="48">
                    <a:moveTo>
                      <a:pt x="60" y="32"/>
                    </a:moveTo>
                    <a:lnTo>
                      <a:pt x="60" y="48"/>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1057" name="Freeform 903"/>
              <p:cNvSpPr/>
              <p:nvPr/>
            </p:nvSpPr>
            <p:spPr bwMode="auto">
              <a:xfrm>
                <a:off x="6126" y="2471"/>
                <a:ext cx="42" cy="36"/>
              </a:xfrm>
              <a:custGeom>
                <a:avLst/>
                <a:gdLst>
                  <a:gd name="T0" fmla="*/ 0 w 42"/>
                  <a:gd name="T1" fmla="*/ 0 h 36"/>
                  <a:gd name="T2" fmla="*/ 42 w 42"/>
                  <a:gd name="T3" fmla="*/ 18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8"/>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8" name="Freeform 904"/>
              <p:cNvSpPr/>
              <p:nvPr/>
            </p:nvSpPr>
            <p:spPr bwMode="auto">
              <a:xfrm>
                <a:off x="6090" y="2509"/>
                <a:ext cx="36" cy="34"/>
              </a:xfrm>
              <a:custGeom>
                <a:avLst/>
                <a:gdLst>
                  <a:gd name="T0" fmla="*/ 0 w 36"/>
                  <a:gd name="T1" fmla="*/ 0 h 34"/>
                  <a:gd name="T2" fmla="*/ 36 w 36"/>
                  <a:gd name="T3" fmla="*/ 10 h 34"/>
                  <a:gd name="T4" fmla="*/ 36 w 36"/>
                  <a:gd name="T5" fmla="*/ 34 h 34"/>
                  <a:gd name="T6" fmla="*/ 0 w 36"/>
                  <a:gd name="T7" fmla="*/ 28 h 34"/>
                  <a:gd name="T8" fmla="*/ 0 w 36"/>
                  <a:gd name="T9" fmla="*/ 0 h 34"/>
                </a:gdLst>
                <a:ahLst/>
                <a:cxnLst>
                  <a:cxn ang="0">
                    <a:pos x="T0" y="T1"/>
                  </a:cxn>
                  <a:cxn ang="0">
                    <a:pos x="T2" y="T3"/>
                  </a:cxn>
                  <a:cxn ang="0">
                    <a:pos x="T4" y="T5"/>
                  </a:cxn>
                  <a:cxn ang="0">
                    <a:pos x="T6" y="T7"/>
                  </a:cxn>
                  <a:cxn ang="0">
                    <a:pos x="T8" y="T9"/>
                  </a:cxn>
                </a:cxnLst>
                <a:rect l="0" t="0" r="r" b="b"/>
                <a:pathLst>
                  <a:path w="36" h="34">
                    <a:moveTo>
                      <a:pt x="0" y="0"/>
                    </a:moveTo>
                    <a:lnTo>
                      <a:pt x="36" y="10"/>
                    </a:lnTo>
                    <a:lnTo>
                      <a:pt x="36" y="34"/>
                    </a:lnTo>
                    <a:lnTo>
                      <a:pt x="0"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9" name="Freeform 905"/>
              <p:cNvSpPr/>
              <p:nvPr/>
            </p:nvSpPr>
            <p:spPr bwMode="auto">
              <a:xfrm>
                <a:off x="6140" y="2523"/>
                <a:ext cx="20" cy="24"/>
              </a:xfrm>
              <a:custGeom>
                <a:avLst/>
                <a:gdLst>
                  <a:gd name="T0" fmla="*/ 0 w 20"/>
                  <a:gd name="T1" fmla="*/ 0 h 24"/>
                  <a:gd name="T2" fmla="*/ 20 w 20"/>
                  <a:gd name="T3" fmla="*/ 4 h 24"/>
                  <a:gd name="T4" fmla="*/ 20 w 20"/>
                  <a:gd name="T5" fmla="*/ 24 h 24"/>
                  <a:gd name="T6" fmla="*/ 0 w 20"/>
                  <a:gd name="T7" fmla="*/ 22 h 24"/>
                  <a:gd name="T8" fmla="*/ 0 w 20"/>
                  <a:gd name="T9" fmla="*/ 0 h 24"/>
                </a:gdLst>
                <a:ahLst/>
                <a:cxnLst>
                  <a:cxn ang="0">
                    <a:pos x="T0" y="T1"/>
                  </a:cxn>
                  <a:cxn ang="0">
                    <a:pos x="T2" y="T3"/>
                  </a:cxn>
                  <a:cxn ang="0">
                    <a:pos x="T4" y="T5"/>
                  </a:cxn>
                  <a:cxn ang="0">
                    <a:pos x="T6" y="T7"/>
                  </a:cxn>
                  <a:cxn ang="0">
                    <a:pos x="T8" y="T9"/>
                  </a:cxn>
                </a:cxnLst>
                <a:rect l="0" t="0" r="r" b="b"/>
                <a:pathLst>
                  <a:path w="20" h="24">
                    <a:moveTo>
                      <a:pt x="0" y="0"/>
                    </a:moveTo>
                    <a:lnTo>
                      <a:pt x="20" y="4"/>
                    </a:lnTo>
                    <a:lnTo>
                      <a:pt x="20" y="24"/>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0" name="Freeform 906"/>
              <p:cNvSpPr/>
              <p:nvPr/>
            </p:nvSpPr>
            <p:spPr bwMode="auto">
              <a:xfrm>
                <a:off x="6174" y="2531"/>
                <a:ext cx="32" cy="24"/>
              </a:xfrm>
              <a:custGeom>
                <a:avLst/>
                <a:gdLst>
                  <a:gd name="T0" fmla="*/ 32 w 32"/>
                  <a:gd name="T1" fmla="*/ 8 h 24"/>
                  <a:gd name="T2" fmla="*/ 32 w 32"/>
                  <a:gd name="T3" fmla="*/ 24 h 24"/>
                  <a:gd name="T4" fmla="*/ 0 w 32"/>
                  <a:gd name="T5" fmla="*/ 18 h 24"/>
                  <a:gd name="T6" fmla="*/ 0 w 32"/>
                  <a:gd name="T7" fmla="*/ 0 h 24"/>
                  <a:gd name="T8" fmla="*/ 32 w 32"/>
                  <a:gd name="T9" fmla="*/ 8 h 24"/>
                </a:gdLst>
                <a:ahLst/>
                <a:cxnLst>
                  <a:cxn ang="0">
                    <a:pos x="T0" y="T1"/>
                  </a:cxn>
                  <a:cxn ang="0">
                    <a:pos x="T2" y="T3"/>
                  </a:cxn>
                  <a:cxn ang="0">
                    <a:pos x="T4" y="T5"/>
                  </a:cxn>
                  <a:cxn ang="0">
                    <a:pos x="T6" y="T7"/>
                  </a:cxn>
                  <a:cxn ang="0">
                    <a:pos x="T8" y="T9"/>
                  </a:cxn>
                </a:cxnLst>
                <a:rect l="0" t="0" r="r" b="b"/>
                <a:pathLst>
                  <a:path w="32" h="24">
                    <a:moveTo>
                      <a:pt x="32" y="8"/>
                    </a:moveTo>
                    <a:lnTo>
                      <a:pt x="32" y="24"/>
                    </a:lnTo>
                    <a:lnTo>
                      <a:pt x="0" y="18"/>
                    </a:lnTo>
                    <a:lnTo>
                      <a:pt x="0" y="0"/>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061" name="Freeform 907"/>
              <p:cNvSpPr/>
              <p:nvPr/>
            </p:nvSpPr>
            <p:spPr bwMode="auto">
              <a:xfrm>
                <a:off x="6052" y="2555"/>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2" name="Freeform 908"/>
              <p:cNvSpPr/>
              <p:nvPr/>
            </p:nvSpPr>
            <p:spPr bwMode="auto">
              <a:xfrm>
                <a:off x="6156" y="2571"/>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063" name="Freeform 909"/>
              <p:cNvSpPr/>
              <p:nvPr/>
            </p:nvSpPr>
            <p:spPr bwMode="auto">
              <a:xfrm>
                <a:off x="6052" y="2611"/>
                <a:ext cx="24" cy="33"/>
              </a:xfrm>
              <a:custGeom>
                <a:avLst/>
                <a:gdLst>
                  <a:gd name="T0" fmla="*/ 0 w 24"/>
                  <a:gd name="T1" fmla="*/ 0 h 33"/>
                  <a:gd name="T2" fmla="*/ 24 w 24"/>
                  <a:gd name="T3" fmla="*/ 2 h 33"/>
                  <a:gd name="T4" fmla="*/ 24 w 24"/>
                  <a:gd name="T5" fmla="*/ 31 h 33"/>
                  <a:gd name="T6" fmla="*/ 0 w 24"/>
                  <a:gd name="T7" fmla="*/ 33 h 33"/>
                  <a:gd name="T8" fmla="*/ 0 w 24"/>
                  <a:gd name="T9" fmla="*/ 0 h 33"/>
                </a:gdLst>
                <a:ahLst/>
                <a:cxnLst>
                  <a:cxn ang="0">
                    <a:pos x="T0" y="T1"/>
                  </a:cxn>
                  <a:cxn ang="0">
                    <a:pos x="T2" y="T3"/>
                  </a:cxn>
                  <a:cxn ang="0">
                    <a:pos x="T4" y="T5"/>
                  </a:cxn>
                  <a:cxn ang="0">
                    <a:pos x="T6" y="T7"/>
                  </a:cxn>
                  <a:cxn ang="0">
                    <a:pos x="T8" y="T9"/>
                  </a:cxn>
                </a:cxnLst>
                <a:rect l="0" t="0" r="r" b="b"/>
                <a:pathLst>
                  <a:path w="24" h="33">
                    <a:moveTo>
                      <a:pt x="0" y="0"/>
                    </a:moveTo>
                    <a:lnTo>
                      <a:pt x="24" y="2"/>
                    </a:lnTo>
                    <a:lnTo>
                      <a:pt x="24" y="31"/>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4" name="Freeform 910"/>
              <p:cNvSpPr/>
              <p:nvPr/>
            </p:nvSpPr>
            <p:spPr bwMode="auto">
              <a:xfrm>
                <a:off x="6156" y="2613"/>
                <a:ext cx="22" cy="23"/>
              </a:xfrm>
              <a:custGeom>
                <a:avLst/>
                <a:gdLst>
                  <a:gd name="T0" fmla="*/ 0 w 22"/>
                  <a:gd name="T1" fmla="*/ 0 h 23"/>
                  <a:gd name="T2" fmla="*/ 22 w 22"/>
                  <a:gd name="T3" fmla="*/ 0 h 23"/>
                  <a:gd name="T4" fmla="*/ 22 w 22"/>
                  <a:gd name="T5" fmla="*/ 20 h 23"/>
                  <a:gd name="T6" fmla="*/ 0 w 22"/>
                  <a:gd name="T7" fmla="*/ 23 h 23"/>
                  <a:gd name="T8" fmla="*/ 0 w 22"/>
                  <a:gd name="T9" fmla="*/ 0 h 23"/>
                </a:gdLst>
                <a:ahLst/>
                <a:cxnLst>
                  <a:cxn ang="0">
                    <a:pos x="T0" y="T1"/>
                  </a:cxn>
                  <a:cxn ang="0">
                    <a:pos x="T2" y="T3"/>
                  </a:cxn>
                  <a:cxn ang="0">
                    <a:pos x="T4" y="T5"/>
                  </a:cxn>
                  <a:cxn ang="0">
                    <a:pos x="T6" y="T7"/>
                  </a:cxn>
                  <a:cxn ang="0">
                    <a:pos x="T8" y="T9"/>
                  </a:cxn>
                </a:cxnLst>
                <a:rect l="0" t="0" r="r" b="b"/>
                <a:pathLst>
                  <a:path w="22" h="23">
                    <a:moveTo>
                      <a:pt x="0" y="0"/>
                    </a:moveTo>
                    <a:lnTo>
                      <a:pt x="22" y="0"/>
                    </a:lnTo>
                    <a:lnTo>
                      <a:pt x="22" y="20"/>
                    </a:lnTo>
                    <a:lnTo>
                      <a:pt x="0" y="2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5" name="Freeform 911"/>
              <p:cNvSpPr/>
              <p:nvPr/>
            </p:nvSpPr>
            <p:spPr bwMode="auto">
              <a:xfrm>
                <a:off x="6110" y="2658"/>
                <a:ext cx="30" cy="30"/>
              </a:xfrm>
              <a:custGeom>
                <a:avLst/>
                <a:gdLst>
                  <a:gd name="T0" fmla="*/ 30 w 30"/>
                  <a:gd name="T1" fmla="*/ 0 h 30"/>
                  <a:gd name="T2" fmla="*/ 30 w 30"/>
                  <a:gd name="T3" fmla="*/ 22 h 30"/>
                  <a:gd name="T4" fmla="*/ 16 w 30"/>
                  <a:gd name="T5" fmla="*/ 26 h 30"/>
                  <a:gd name="T6" fmla="*/ 0 w 30"/>
                  <a:gd name="T7" fmla="*/ 30 h 30"/>
                  <a:gd name="T8" fmla="*/ 0 w 30"/>
                  <a:gd name="T9" fmla="*/ 4 h 30"/>
                  <a:gd name="T10" fmla="*/ 30 w 30"/>
                  <a:gd name="T11" fmla="*/ 0 h 30"/>
                </a:gdLst>
                <a:ahLst/>
                <a:cxnLst>
                  <a:cxn ang="0">
                    <a:pos x="T0" y="T1"/>
                  </a:cxn>
                  <a:cxn ang="0">
                    <a:pos x="T2" y="T3"/>
                  </a:cxn>
                  <a:cxn ang="0">
                    <a:pos x="T4" y="T5"/>
                  </a:cxn>
                  <a:cxn ang="0">
                    <a:pos x="T6" y="T7"/>
                  </a:cxn>
                  <a:cxn ang="0">
                    <a:pos x="T8" y="T9"/>
                  </a:cxn>
                  <a:cxn ang="0">
                    <a:pos x="T10" y="T11"/>
                  </a:cxn>
                </a:cxnLst>
                <a:rect l="0" t="0" r="r" b="b"/>
                <a:pathLst>
                  <a:path w="30" h="30">
                    <a:moveTo>
                      <a:pt x="30" y="0"/>
                    </a:moveTo>
                    <a:lnTo>
                      <a:pt x="30" y="22"/>
                    </a:lnTo>
                    <a:lnTo>
                      <a:pt x="16" y="26"/>
                    </a:lnTo>
                    <a:lnTo>
                      <a:pt x="0" y="30"/>
                    </a:lnTo>
                    <a:lnTo>
                      <a:pt x="0" y="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66" name="Freeform 912"/>
              <p:cNvSpPr/>
              <p:nvPr/>
            </p:nvSpPr>
            <p:spPr bwMode="auto">
              <a:xfrm>
                <a:off x="6154" y="2650"/>
                <a:ext cx="52" cy="28"/>
              </a:xfrm>
              <a:custGeom>
                <a:avLst/>
                <a:gdLst>
                  <a:gd name="T0" fmla="*/ 52 w 52"/>
                  <a:gd name="T1" fmla="*/ 0 h 28"/>
                  <a:gd name="T2" fmla="*/ 52 w 52"/>
                  <a:gd name="T3" fmla="*/ 16 h 28"/>
                  <a:gd name="T4" fmla="*/ 2 w 52"/>
                  <a:gd name="T5" fmla="*/ 28 h 28"/>
                  <a:gd name="T6" fmla="*/ 2 w 52"/>
                  <a:gd name="T7" fmla="*/ 8 h 28"/>
                  <a:gd name="T8" fmla="*/ 0 w 52"/>
                  <a:gd name="T9" fmla="*/ 8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8"/>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67" name="Freeform 913"/>
              <p:cNvSpPr/>
              <p:nvPr/>
            </p:nvSpPr>
            <p:spPr bwMode="auto">
              <a:xfrm>
                <a:off x="6052" y="2716"/>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68" name="Freeform 914"/>
              <p:cNvSpPr/>
              <p:nvPr/>
            </p:nvSpPr>
            <p:spPr bwMode="auto">
              <a:xfrm>
                <a:off x="6156" y="2696"/>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1069" name="Freeform 915"/>
              <p:cNvSpPr/>
              <p:nvPr/>
            </p:nvSpPr>
            <p:spPr bwMode="auto">
              <a:xfrm>
                <a:off x="6192" y="2690"/>
                <a:ext cx="14" cy="20"/>
              </a:xfrm>
              <a:custGeom>
                <a:avLst/>
                <a:gdLst>
                  <a:gd name="T0" fmla="*/ 14 w 14"/>
                  <a:gd name="T1" fmla="*/ 0 h 20"/>
                  <a:gd name="T2" fmla="*/ 14 w 14"/>
                  <a:gd name="T3" fmla="*/ 16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6"/>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070" name="Freeform 916"/>
              <p:cNvSpPr/>
              <p:nvPr/>
            </p:nvSpPr>
            <p:spPr bwMode="auto">
              <a:xfrm>
                <a:off x="6052" y="2774"/>
                <a:ext cx="22" cy="38"/>
              </a:xfrm>
              <a:custGeom>
                <a:avLst/>
                <a:gdLst>
                  <a:gd name="T0" fmla="*/ 0 w 22"/>
                  <a:gd name="T1" fmla="*/ 8 h 38"/>
                  <a:gd name="T2" fmla="*/ 22 w 22"/>
                  <a:gd name="T3" fmla="*/ 0 h 38"/>
                  <a:gd name="T4" fmla="*/ 22 w 22"/>
                  <a:gd name="T5" fmla="*/ 28 h 38"/>
                  <a:gd name="T6" fmla="*/ 0 w 22"/>
                  <a:gd name="T7" fmla="*/ 38 h 38"/>
                  <a:gd name="T8" fmla="*/ 0 w 22"/>
                  <a:gd name="T9" fmla="*/ 8 h 38"/>
                </a:gdLst>
                <a:ahLst/>
                <a:cxnLst>
                  <a:cxn ang="0">
                    <a:pos x="T0" y="T1"/>
                  </a:cxn>
                  <a:cxn ang="0">
                    <a:pos x="T2" y="T3"/>
                  </a:cxn>
                  <a:cxn ang="0">
                    <a:pos x="T4" y="T5"/>
                  </a:cxn>
                  <a:cxn ang="0">
                    <a:pos x="T6" y="T7"/>
                  </a:cxn>
                  <a:cxn ang="0">
                    <a:pos x="T8" y="T9"/>
                  </a:cxn>
                </a:cxnLst>
                <a:rect l="0" t="0" r="r" b="b"/>
                <a:pathLst>
                  <a:path w="22" h="38">
                    <a:moveTo>
                      <a:pt x="0" y="8"/>
                    </a:moveTo>
                    <a:lnTo>
                      <a:pt x="22" y="0"/>
                    </a:lnTo>
                    <a:lnTo>
                      <a:pt x="22" y="28"/>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071" name="Freeform 917"/>
              <p:cNvSpPr/>
              <p:nvPr/>
            </p:nvSpPr>
            <p:spPr bwMode="auto">
              <a:xfrm>
                <a:off x="6090" y="2746"/>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072" name="Freeform 918"/>
              <p:cNvSpPr/>
              <p:nvPr/>
            </p:nvSpPr>
            <p:spPr bwMode="auto">
              <a:xfrm>
                <a:off x="6170" y="2728"/>
                <a:ext cx="36" cy="32"/>
              </a:xfrm>
              <a:custGeom>
                <a:avLst/>
                <a:gdLst>
                  <a:gd name="T0" fmla="*/ 36 w 36"/>
                  <a:gd name="T1" fmla="*/ 0 h 32"/>
                  <a:gd name="T2" fmla="*/ 36 w 36"/>
                  <a:gd name="T3" fmla="*/ 16 h 32"/>
                  <a:gd name="T4" fmla="*/ 0 w 36"/>
                  <a:gd name="T5" fmla="*/ 32 h 32"/>
                  <a:gd name="T6" fmla="*/ 0 w 36"/>
                  <a:gd name="T7" fmla="*/ 12 h 32"/>
                  <a:gd name="T8" fmla="*/ 36 w 36"/>
                  <a:gd name="T9" fmla="*/ 0 h 32"/>
                </a:gdLst>
                <a:ahLst/>
                <a:cxnLst>
                  <a:cxn ang="0">
                    <a:pos x="T0" y="T1"/>
                  </a:cxn>
                  <a:cxn ang="0">
                    <a:pos x="T2" y="T3"/>
                  </a:cxn>
                  <a:cxn ang="0">
                    <a:pos x="T4" y="T5"/>
                  </a:cxn>
                  <a:cxn ang="0">
                    <a:pos x="T6" y="T7"/>
                  </a:cxn>
                  <a:cxn ang="0">
                    <a:pos x="T8" y="T9"/>
                  </a:cxn>
                </a:cxnLst>
                <a:rect l="0" t="0" r="r" b="b"/>
                <a:pathLst>
                  <a:path w="36" h="32">
                    <a:moveTo>
                      <a:pt x="36" y="0"/>
                    </a:moveTo>
                    <a:lnTo>
                      <a:pt x="36" y="16"/>
                    </a:lnTo>
                    <a:lnTo>
                      <a:pt x="0" y="32"/>
                    </a:lnTo>
                    <a:lnTo>
                      <a:pt x="0" y="1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073" name="Freeform 919"/>
              <p:cNvSpPr/>
              <p:nvPr/>
            </p:nvSpPr>
            <p:spPr bwMode="auto">
              <a:xfrm>
                <a:off x="6052" y="2818"/>
                <a:ext cx="42" cy="48"/>
              </a:xfrm>
              <a:custGeom>
                <a:avLst/>
                <a:gdLst>
                  <a:gd name="T0" fmla="*/ 0 w 42"/>
                  <a:gd name="T1" fmla="*/ 18 h 48"/>
                  <a:gd name="T2" fmla="*/ 42 w 42"/>
                  <a:gd name="T3" fmla="*/ 0 h 48"/>
                  <a:gd name="T4" fmla="*/ 42 w 42"/>
                  <a:gd name="T5" fmla="*/ 26 h 48"/>
                  <a:gd name="T6" fmla="*/ 0 w 42"/>
                  <a:gd name="T7" fmla="*/ 48 h 48"/>
                  <a:gd name="T8" fmla="*/ 0 w 42"/>
                  <a:gd name="T9" fmla="*/ 18 h 48"/>
                </a:gdLst>
                <a:ahLst/>
                <a:cxnLst>
                  <a:cxn ang="0">
                    <a:pos x="T0" y="T1"/>
                  </a:cxn>
                  <a:cxn ang="0">
                    <a:pos x="T2" y="T3"/>
                  </a:cxn>
                  <a:cxn ang="0">
                    <a:pos x="T4" y="T5"/>
                  </a:cxn>
                  <a:cxn ang="0">
                    <a:pos x="T6" y="T7"/>
                  </a:cxn>
                  <a:cxn ang="0">
                    <a:pos x="T8" y="T9"/>
                  </a:cxn>
                </a:cxnLst>
                <a:rect l="0" t="0" r="r" b="b"/>
                <a:pathLst>
                  <a:path w="42" h="48">
                    <a:moveTo>
                      <a:pt x="0" y="18"/>
                    </a:moveTo>
                    <a:lnTo>
                      <a:pt x="42" y="0"/>
                    </a:lnTo>
                    <a:lnTo>
                      <a:pt x="42" y="26"/>
                    </a:lnTo>
                    <a:lnTo>
                      <a:pt x="0" y="48"/>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4" name="Freeform 920"/>
              <p:cNvSpPr/>
              <p:nvPr/>
            </p:nvSpPr>
            <p:spPr bwMode="auto">
              <a:xfrm>
                <a:off x="6126" y="278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075" name="Freeform 921"/>
              <p:cNvSpPr/>
              <p:nvPr/>
            </p:nvSpPr>
            <p:spPr bwMode="auto">
              <a:xfrm>
                <a:off x="6188" y="2770"/>
                <a:ext cx="18" cy="24"/>
              </a:xfrm>
              <a:custGeom>
                <a:avLst/>
                <a:gdLst>
                  <a:gd name="T0" fmla="*/ 18 w 18"/>
                  <a:gd name="T1" fmla="*/ 0 h 24"/>
                  <a:gd name="T2" fmla="*/ 18 w 18"/>
                  <a:gd name="T3" fmla="*/ 16 h 24"/>
                  <a:gd name="T4" fmla="*/ 0 w 18"/>
                  <a:gd name="T5" fmla="*/ 24 h 24"/>
                  <a:gd name="T6" fmla="*/ 0 w 18"/>
                  <a:gd name="T7" fmla="*/ 6 h 24"/>
                  <a:gd name="T8" fmla="*/ 18 w 18"/>
                  <a:gd name="T9" fmla="*/ 0 h 24"/>
                </a:gdLst>
                <a:ahLst/>
                <a:cxnLst>
                  <a:cxn ang="0">
                    <a:pos x="T0" y="T1"/>
                  </a:cxn>
                  <a:cxn ang="0">
                    <a:pos x="T2" y="T3"/>
                  </a:cxn>
                  <a:cxn ang="0">
                    <a:pos x="T4" y="T5"/>
                  </a:cxn>
                  <a:cxn ang="0">
                    <a:pos x="T6" y="T7"/>
                  </a:cxn>
                  <a:cxn ang="0">
                    <a:pos x="T8" y="T9"/>
                  </a:cxn>
                </a:cxnLst>
                <a:rect l="0" t="0" r="r" b="b"/>
                <a:pathLst>
                  <a:path w="18" h="24">
                    <a:moveTo>
                      <a:pt x="18" y="0"/>
                    </a:moveTo>
                    <a:lnTo>
                      <a:pt x="18" y="16"/>
                    </a:lnTo>
                    <a:lnTo>
                      <a:pt x="0" y="24"/>
                    </a:lnTo>
                    <a:lnTo>
                      <a:pt x="0" y="6"/>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076" name="Freeform 922"/>
              <p:cNvSpPr/>
              <p:nvPr/>
            </p:nvSpPr>
            <p:spPr bwMode="auto">
              <a:xfrm>
                <a:off x="6092" y="2852"/>
                <a:ext cx="34" cy="46"/>
              </a:xfrm>
              <a:custGeom>
                <a:avLst/>
                <a:gdLst>
                  <a:gd name="T0" fmla="*/ 0 w 34"/>
                  <a:gd name="T1" fmla="*/ 18 h 46"/>
                  <a:gd name="T2" fmla="*/ 34 w 34"/>
                  <a:gd name="T3" fmla="*/ 0 h 46"/>
                  <a:gd name="T4" fmla="*/ 34 w 34"/>
                  <a:gd name="T5" fmla="*/ 24 h 46"/>
                  <a:gd name="T6" fmla="*/ 0 w 34"/>
                  <a:gd name="T7" fmla="*/ 46 h 46"/>
                  <a:gd name="T8" fmla="*/ 0 w 34"/>
                  <a:gd name="T9" fmla="*/ 18 h 46"/>
                </a:gdLst>
                <a:ahLst/>
                <a:cxnLst>
                  <a:cxn ang="0">
                    <a:pos x="T0" y="T1"/>
                  </a:cxn>
                  <a:cxn ang="0">
                    <a:pos x="T2" y="T3"/>
                  </a:cxn>
                  <a:cxn ang="0">
                    <a:pos x="T4" y="T5"/>
                  </a:cxn>
                  <a:cxn ang="0">
                    <a:pos x="T6" y="T7"/>
                  </a:cxn>
                  <a:cxn ang="0">
                    <a:pos x="T8" y="T9"/>
                  </a:cxn>
                </a:cxnLst>
                <a:rect l="0" t="0" r="r" b="b"/>
                <a:pathLst>
                  <a:path w="34" h="46">
                    <a:moveTo>
                      <a:pt x="0" y="18"/>
                    </a:moveTo>
                    <a:lnTo>
                      <a:pt x="34" y="0"/>
                    </a:lnTo>
                    <a:lnTo>
                      <a:pt x="34" y="24"/>
                    </a:lnTo>
                    <a:lnTo>
                      <a:pt x="0" y="46"/>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7" name="Freeform 923"/>
              <p:cNvSpPr/>
              <p:nvPr/>
            </p:nvSpPr>
            <p:spPr bwMode="auto">
              <a:xfrm>
                <a:off x="6152" y="2832"/>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78" name="Freeform 924"/>
              <p:cNvSpPr/>
              <p:nvPr/>
            </p:nvSpPr>
            <p:spPr bwMode="auto">
              <a:xfrm>
                <a:off x="6178" y="2810"/>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79" name="Freeform 925"/>
              <p:cNvSpPr/>
              <p:nvPr/>
            </p:nvSpPr>
            <p:spPr bwMode="auto">
              <a:xfrm>
                <a:off x="6156" y="2854"/>
                <a:ext cx="50" cy="48"/>
              </a:xfrm>
              <a:custGeom>
                <a:avLst/>
                <a:gdLst>
                  <a:gd name="T0" fmla="*/ 50 w 50"/>
                  <a:gd name="T1" fmla="*/ 0 h 48"/>
                  <a:gd name="T2" fmla="*/ 50 w 50"/>
                  <a:gd name="T3" fmla="*/ 14 h 48"/>
                  <a:gd name="T4" fmla="*/ 0 w 50"/>
                  <a:gd name="T5" fmla="*/ 48 h 48"/>
                  <a:gd name="T6" fmla="*/ 0 w 50"/>
                  <a:gd name="T7" fmla="*/ 28 h 48"/>
                  <a:gd name="T8" fmla="*/ 50 w 50"/>
                  <a:gd name="T9" fmla="*/ 0 h 48"/>
                </a:gdLst>
                <a:ahLst/>
                <a:cxnLst>
                  <a:cxn ang="0">
                    <a:pos x="T0" y="T1"/>
                  </a:cxn>
                  <a:cxn ang="0">
                    <a:pos x="T2" y="T3"/>
                  </a:cxn>
                  <a:cxn ang="0">
                    <a:pos x="T4" y="T5"/>
                  </a:cxn>
                  <a:cxn ang="0">
                    <a:pos x="T6" y="T7"/>
                  </a:cxn>
                  <a:cxn ang="0">
                    <a:pos x="T8" y="T9"/>
                  </a:cxn>
                </a:cxnLst>
                <a:rect l="0" t="0" r="r" b="b"/>
                <a:pathLst>
                  <a:path w="50" h="48">
                    <a:moveTo>
                      <a:pt x="50" y="0"/>
                    </a:moveTo>
                    <a:lnTo>
                      <a:pt x="50" y="14"/>
                    </a:lnTo>
                    <a:lnTo>
                      <a:pt x="0" y="48"/>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080" name="Freeform 926"/>
              <p:cNvSpPr/>
              <p:nvPr/>
            </p:nvSpPr>
            <p:spPr bwMode="auto">
              <a:xfrm>
                <a:off x="6090" y="2916"/>
                <a:ext cx="82" cy="80"/>
              </a:xfrm>
              <a:custGeom>
                <a:avLst/>
                <a:gdLst>
                  <a:gd name="T0" fmla="*/ 82 w 82"/>
                  <a:gd name="T1" fmla="*/ 0 h 80"/>
                  <a:gd name="T2" fmla="*/ 82 w 82"/>
                  <a:gd name="T3" fmla="*/ 18 h 80"/>
                  <a:gd name="T4" fmla="*/ 0 w 82"/>
                  <a:gd name="T5" fmla="*/ 80 h 80"/>
                  <a:gd name="T6" fmla="*/ 0 w 82"/>
                  <a:gd name="T7" fmla="*/ 54 h 80"/>
                  <a:gd name="T8" fmla="*/ 82 w 82"/>
                  <a:gd name="T9" fmla="*/ 0 h 80"/>
                </a:gdLst>
                <a:ahLst/>
                <a:cxnLst>
                  <a:cxn ang="0">
                    <a:pos x="T0" y="T1"/>
                  </a:cxn>
                  <a:cxn ang="0">
                    <a:pos x="T2" y="T3"/>
                  </a:cxn>
                  <a:cxn ang="0">
                    <a:pos x="T4" y="T5"/>
                  </a:cxn>
                  <a:cxn ang="0">
                    <a:pos x="T6" y="T7"/>
                  </a:cxn>
                  <a:cxn ang="0">
                    <a:pos x="T8" y="T9"/>
                  </a:cxn>
                </a:cxnLst>
                <a:rect l="0" t="0" r="r" b="b"/>
                <a:pathLst>
                  <a:path w="82" h="80">
                    <a:moveTo>
                      <a:pt x="82" y="0"/>
                    </a:moveTo>
                    <a:lnTo>
                      <a:pt x="82" y="18"/>
                    </a:lnTo>
                    <a:lnTo>
                      <a:pt x="0" y="80"/>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1081" name="Freeform 927"/>
              <p:cNvSpPr/>
              <p:nvPr/>
            </p:nvSpPr>
            <p:spPr bwMode="auto">
              <a:xfrm>
                <a:off x="6186" y="2892"/>
                <a:ext cx="20" cy="30"/>
              </a:xfrm>
              <a:custGeom>
                <a:avLst/>
                <a:gdLst>
                  <a:gd name="T0" fmla="*/ 20 w 20"/>
                  <a:gd name="T1" fmla="*/ 0 h 30"/>
                  <a:gd name="T2" fmla="*/ 20 w 20"/>
                  <a:gd name="T3" fmla="*/ 16 h 30"/>
                  <a:gd name="T4" fmla="*/ 0 w 20"/>
                  <a:gd name="T5" fmla="*/ 30 h 30"/>
                  <a:gd name="T6" fmla="*/ 0 w 20"/>
                  <a:gd name="T7" fmla="*/ 14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2" name="Freeform 928"/>
              <p:cNvSpPr/>
              <p:nvPr/>
            </p:nvSpPr>
            <p:spPr bwMode="auto">
              <a:xfrm>
                <a:off x="6052" y="3002"/>
                <a:ext cx="58" cy="72"/>
              </a:xfrm>
              <a:custGeom>
                <a:avLst/>
                <a:gdLst>
                  <a:gd name="T0" fmla="*/ 0 w 58"/>
                  <a:gd name="T1" fmla="*/ 42 h 72"/>
                  <a:gd name="T2" fmla="*/ 58 w 58"/>
                  <a:gd name="T3" fmla="*/ 0 h 72"/>
                  <a:gd name="T4" fmla="*/ 58 w 58"/>
                  <a:gd name="T5" fmla="*/ 26 h 72"/>
                  <a:gd name="T6" fmla="*/ 0 w 58"/>
                  <a:gd name="T7" fmla="*/ 72 h 72"/>
                  <a:gd name="T8" fmla="*/ 0 w 58"/>
                  <a:gd name="T9" fmla="*/ 42 h 72"/>
                </a:gdLst>
                <a:ahLst/>
                <a:cxnLst>
                  <a:cxn ang="0">
                    <a:pos x="T0" y="T1"/>
                  </a:cxn>
                  <a:cxn ang="0">
                    <a:pos x="T2" y="T3"/>
                  </a:cxn>
                  <a:cxn ang="0">
                    <a:pos x="T4" y="T5"/>
                  </a:cxn>
                  <a:cxn ang="0">
                    <a:pos x="T6" y="T7"/>
                  </a:cxn>
                  <a:cxn ang="0">
                    <a:pos x="T8" y="T9"/>
                  </a:cxn>
                </a:cxnLst>
                <a:rect l="0" t="0" r="r" b="b"/>
                <a:pathLst>
                  <a:path w="58" h="72">
                    <a:moveTo>
                      <a:pt x="0" y="42"/>
                    </a:moveTo>
                    <a:lnTo>
                      <a:pt x="58" y="0"/>
                    </a:lnTo>
                    <a:lnTo>
                      <a:pt x="58" y="26"/>
                    </a:lnTo>
                    <a:lnTo>
                      <a:pt x="0" y="72"/>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083" name="Freeform 929"/>
              <p:cNvSpPr/>
              <p:nvPr/>
            </p:nvSpPr>
            <p:spPr bwMode="auto">
              <a:xfrm>
                <a:off x="6126" y="2978"/>
                <a:ext cx="18" cy="38"/>
              </a:xfrm>
              <a:custGeom>
                <a:avLst/>
                <a:gdLst>
                  <a:gd name="T0" fmla="*/ 0 w 18"/>
                  <a:gd name="T1" fmla="*/ 14 h 38"/>
                  <a:gd name="T2" fmla="*/ 18 w 18"/>
                  <a:gd name="T3" fmla="*/ 0 h 38"/>
                  <a:gd name="T4" fmla="*/ 18 w 18"/>
                  <a:gd name="T5" fmla="*/ 22 h 38"/>
                  <a:gd name="T6" fmla="*/ 0 w 18"/>
                  <a:gd name="T7" fmla="*/ 38 h 38"/>
                  <a:gd name="T8" fmla="*/ 0 w 18"/>
                  <a:gd name="T9" fmla="*/ 14 h 38"/>
                </a:gdLst>
                <a:ahLst/>
                <a:cxnLst>
                  <a:cxn ang="0">
                    <a:pos x="T0" y="T1"/>
                  </a:cxn>
                  <a:cxn ang="0">
                    <a:pos x="T2" y="T3"/>
                  </a:cxn>
                  <a:cxn ang="0">
                    <a:pos x="T4" y="T5"/>
                  </a:cxn>
                  <a:cxn ang="0">
                    <a:pos x="T6" y="T7"/>
                  </a:cxn>
                  <a:cxn ang="0">
                    <a:pos x="T8" y="T9"/>
                  </a:cxn>
                </a:cxnLst>
                <a:rect l="0" t="0" r="r" b="b"/>
                <a:pathLst>
                  <a:path w="18" h="38">
                    <a:moveTo>
                      <a:pt x="0" y="14"/>
                    </a:moveTo>
                    <a:lnTo>
                      <a:pt x="18" y="0"/>
                    </a:lnTo>
                    <a:lnTo>
                      <a:pt x="18" y="22"/>
                    </a:lnTo>
                    <a:lnTo>
                      <a:pt x="0" y="38"/>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4" name="Freeform 930"/>
              <p:cNvSpPr/>
              <p:nvPr/>
            </p:nvSpPr>
            <p:spPr bwMode="auto">
              <a:xfrm>
                <a:off x="6186" y="2934"/>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5" name="Freeform 931"/>
              <p:cNvSpPr/>
              <p:nvPr/>
            </p:nvSpPr>
            <p:spPr bwMode="auto">
              <a:xfrm>
                <a:off x="6100" y="3012"/>
                <a:ext cx="56" cy="72"/>
              </a:xfrm>
              <a:custGeom>
                <a:avLst/>
                <a:gdLst>
                  <a:gd name="T0" fmla="*/ 56 w 56"/>
                  <a:gd name="T1" fmla="*/ 0 h 72"/>
                  <a:gd name="T2" fmla="*/ 56 w 56"/>
                  <a:gd name="T3" fmla="*/ 22 h 72"/>
                  <a:gd name="T4" fmla="*/ 0 w 56"/>
                  <a:gd name="T5" fmla="*/ 72 h 72"/>
                  <a:gd name="T6" fmla="*/ 0 w 56"/>
                  <a:gd name="T7" fmla="*/ 44 h 72"/>
                  <a:gd name="T8" fmla="*/ 56 w 56"/>
                  <a:gd name="T9" fmla="*/ 0 h 72"/>
                </a:gdLst>
                <a:ahLst/>
                <a:cxnLst>
                  <a:cxn ang="0">
                    <a:pos x="T0" y="T1"/>
                  </a:cxn>
                  <a:cxn ang="0">
                    <a:pos x="T2" y="T3"/>
                  </a:cxn>
                  <a:cxn ang="0">
                    <a:pos x="T4" y="T5"/>
                  </a:cxn>
                  <a:cxn ang="0">
                    <a:pos x="T6" y="T7"/>
                  </a:cxn>
                  <a:cxn ang="0">
                    <a:pos x="T8" y="T9"/>
                  </a:cxn>
                </a:cxnLst>
                <a:rect l="0" t="0" r="r" b="b"/>
                <a:pathLst>
                  <a:path w="56" h="72">
                    <a:moveTo>
                      <a:pt x="56" y="0"/>
                    </a:moveTo>
                    <a:lnTo>
                      <a:pt x="56" y="22"/>
                    </a:lnTo>
                    <a:lnTo>
                      <a:pt x="0" y="72"/>
                    </a:lnTo>
                    <a:lnTo>
                      <a:pt x="0" y="44"/>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086" name="Freeform 932"/>
              <p:cNvSpPr/>
              <p:nvPr/>
            </p:nvSpPr>
            <p:spPr bwMode="auto">
              <a:xfrm>
                <a:off x="6172" y="2974"/>
                <a:ext cx="34" cy="46"/>
              </a:xfrm>
              <a:custGeom>
                <a:avLst/>
                <a:gdLst>
                  <a:gd name="T0" fmla="*/ 34 w 34"/>
                  <a:gd name="T1" fmla="*/ 0 h 46"/>
                  <a:gd name="T2" fmla="*/ 34 w 34"/>
                  <a:gd name="T3" fmla="*/ 16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6"/>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087" name="Freeform 933"/>
              <p:cNvSpPr/>
              <p:nvPr/>
            </p:nvSpPr>
            <p:spPr bwMode="auto">
              <a:xfrm>
                <a:off x="6052" y="3130"/>
                <a:ext cx="16" cy="44"/>
              </a:xfrm>
              <a:custGeom>
                <a:avLst/>
                <a:gdLst>
                  <a:gd name="T0" fmla="*/ 0 w 16"/>
                  <a:gd name="T1" fmla="*/ 14 h 44"/>
                  <a:gd name="T2" fmla="*/ 16 w 16"/>
                  <a:gd name="T3" fmla="*/ 0 h 44"/>
                  <a:gd name="T4" fmla="*/ 16 w 16"/>
                  <a:gd name="T5" fmla="*/ 28 h 44"/>
                  <a:gd name="T6" fmla="*/ 0 w 16"/>
                  <a:gd name="T7" fmla="*/ 44 h 44"/>
                  <a:gd name="T8" fmla="*/ 0 w 16"/>
                  <a:gd name="T9" fmla="*/ 14 h 44"/>
                </a:gdLst>
                <a:ahLst/>
                <a:cxnLst>
                  <a:cxn ang="0">
                    <a:pos x="T0" y="T1"/>
                  </a:cxn>
                  <a:cxn ang="0">
                    <a:pos x="T2" y="T3"/>
                  </a:cxn>
                  <a:cxn ang="0">
                    <a:pos x="T4" y="T5"/>
                  </a:cxn>
                  <a:cxn ang="0">
                    <a:pos x="T6" y="T7"/>
                  </a:cxn>
                  <a:cxn ang="0">
                    <a:pos x="T8" y="T9"/>
                  </a:cxn>
                </a:cxnLst>
                <a:rect l="0" t="0" r="r" b="b"/>
                <a:pathLst>
                  <a:path w="16" h="44">
                    <a:moveTo>
                      <a:pt x="0" y="14"/>
                    </a:moveTo>
                    <a:lnTo>
                      <a:pt x="16" y="0"/>
                    </a:lnTo>
                    <a:lnTo>
                      <a:pt x="16" y="28"/>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8" name="Freeform 934"/>
              <p:cNvSpPr/>
              <p:nvPr/>
            </p:nvSpPr>
            <p:spPr bwMode="auto">
              <a:xfrm>
                <a:off x="6084" y="3070"/>
                <a:ext cx="54" cy="74"/>
              </a:xfrm>
              <a:custGeom>
                <a:avLst/>
                <a:gdLst>
                  <a:gd name="T0" fmla="*/ 54 w 54"/>
                  <a:gd name="T1" fmla="*/ 0 h 74"/>
                  <a:gd name="T2" fmla="*/ 54 w 54"/>
                  <a:gd name="T3" fmla="*/ 24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4"/>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089" name="Freeform 935"/>
              <p:cNvSpPr/>
              <p:nvPr/>
            </p:nvSpPr>
            <p:spPr bwMode="auto">
              <a:xfrm>
                <a:off x="6154" y="3014"/>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90" name="Freeform 936"/>
              <p:cNvSpPr/>
              <p:nvPr/>
            </p:nvSpPr>
            <p:spPr bwMode="auto">
              <a:xfrm>
                <a:off x="6052" y="3162"/>
                <a:ext cx="38" cy="66"/>
              </a:xfrm>
              <a:custGeom>
                <a:avLst/>
                <a:gdLst>
                  <a:gd name="T0" fmla="*/ 0 w 38"/>
                  <a:gd name="T1" fmla="*/ 34 h 66"/>
                  <a:gd name="T2" fmla="*/ 38 w 38"/>
                  <a:gd name="T3" fmla="*/ 0 h 66"/>
                  <a:gd name="T4" fmla="*/ 38 w 38"/>
                  <a:gd name="T5" fmla="*/ 28 h 66"/>
                  <a:gd name="T6" fmla="*/ 0 w 38"/>
                  <a:gd name="T7" fmla="*/ 66 h 66"/>
                  <a:gd name="T8" fmla="*/ 0 w 38"/>
                  <a:gd name="T9" fmla="*/ 34 h 66"/>
                </a:gdLst>
                <a:ahLst/>
                <a:cxnLst>
                  <a:cxn ang="0">
                    <a:pos x="T0" y="T1"/>
                  </a:cxn>
                  <a:cxn ang="0">
                    <a:pos x="T2" y="T3"/>
                  </a:cxn>
                  <a:cxn ang="0">
                    <a:pos x="T4" y="T5"/>
                  </a:cxn>
                  <a:cxn ang="0">
                    <a:pos x="T6" y="T7"/>
                  </a:cxn>
                  <a:cxn ang="0">
                    <a:pos x="T8" y="T9"/>
                  </a:cxn>
                </a:cxnLst>
                <a:rect l="0" t="0" r="r" b="b"/>
                <a:pathLst>
                  <a:path w="38" h="66">
                    <a:moveTo>
                      <a:pt x="0" y="34"/>
                    </a:moveTo>
                    <a:lnTo>
                      <a:pt x="38" y="0"/>
                    </a:lnTo>
                    <a:lnTo>
                      <a:pt x="38"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091" name="Freeform 937"/>
              <p:cNvSpPr/>
              <p:nvPr/>
            </p:nvSpPr>
            <p:spPr bwMode="auto">
              <a:xfrm>
                <a:off x="6134" y="3094"/>
                <a:ext cx="30" cy="50"/>
              </a:xfrm>
              <a:custGeom>
                <a:avLst/>
                <a:gdLst>
                  <a:gd name="T0" fmla="*/ 30 w 30"/>
                  <a:gd name="T1" fmla="*/ 0 h 50"/>
                  <a:gd name="T2" fmla="*/ 30 w 30"/>
                  <a:gd name="T3" fmla="*/ 20 h 50"/>
                  <a:gd name="T4" fmla="*/ 0 w 30"/>
                  <a:gd name="T5" fmla="*/ 50 h 50"/>
                  <a:gd name="T6" fmla="*/ 0 w 30"/>
                  <a:gd name="T7" fmla="*/ 28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8"/>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92" name="Freeform 938"/>
              <p:cNvSpPr/>
              <p:nvPr/>
            </p:nvSpPr>
            <p:spPr bwMode="auto">
              <a:xfrm>
                <a:off x="6178" y="3056"/>
                <a:ext cx="28" cy="44"/>
              </a:xfrm>
              <a:custGeom>
                <a:avLst/>
                <a:gdLst>
                  <a:gd name="T0" fmla="*/ 28 w 28"/>
                  <a:gd name="T1" fmla="*/ 0 h 44"/>
                  <a:gd name="T2" fmla="*/ 28 w 28"/>
                  <a:gd name="T3" fmla="*/ 16 h 44"/>
                  <a:gd name="T4" fmla="*/ 0 w 28"/>
                  <a:gd name="T5" fmla="*/ 44 h 44"/>
                  <a:gd name="T6" fmla="*/ 0 w 28"/>
                  <a:gd name="T7" fmla="*/ 26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93" name="Freeform 939"/>
              <p:cNvSpPr/>
              <p:nvPr/>
            </p:nvSpPr>
            <p:spPr bwMode="auto">
              <a:xfrm>
                <a:off x="6094" y="3148"/>
                <a:ext cx="58" cy="84"/>
              </a:xfrm>
              <a:custGeom>
                <a:avLst/>
                <a:gdLst>
                  <a:gd name="T0" fmla="*/ 0 w 58"/>
                  <a:gd name="T1" fmla="*/ 56 h 84"/>
                  <a:gd name="T2" fmla="*/ 58 w 58"/>
                  <a:gd name="T3" fmla="*/ 0 h 84"/>
                  <a:gd name="T4" fmla="*/ 58 w 58"/>
                  <a:gd name="T5" fmla="*/ 22 h 84"/>
                  <a:gd name="T6" fmla="*/ 0 w 58"/>
                  <a:gd name="T7" fmla="*/ 84 h 84"/>
                  <a:gd name="T8" fmla="*/ 0 w 58"/>
                  <a:gd name="T9" fmla="*/ 56 h 84"/>
                </a:gdLst>
                <a:ahLst/>
                <a:cxnLst>
                  <a:cxn ang="0">
                    <a:pos x="T0" y="T1"/>
                  </a:cxn>
                  <a:cxn ang="0">
                    <a:pos x="T2" y="T3"/>
                  </a:cxn>
                  <a:cxn ang="0">
                    <a:pos x="T4" y="T5"/>
                  </a:cxn>
                  <a:cxn ang="0">
                    <a:pos x="T6" y="T7"/>
                  </a:cxn>
                  <a:cxn ang="0">
                    <a:pos x="T8" y="T9"/>
                  </a:cxn>
                </a:cxnLst>
                <a:rect l="0" t="0" r="r" b="b"/>
                <a:pathLst>
                  <a:path w="58" h="84">
                    <a:moveTo>
                      <a:pt x="0" y="56"/>
                    </a:moveTo>
                    <a:lnTo>
                      <a:pt x="58" y="0"/>
                    </a:lnTo>
                    <a:lnTo>
                      <a:pt x="58" y="22"/>
                    </a:lnTo>
                    <a:lnTo>
                      <a:pt x="0" y="84"/>
                    </a:lnTo>
                    <a:lnTo>
                      <a:pt x="0" y="56"/>
                    </a:lnTo>
                    <a:close/>
                  </a:path>
                </a:pathLst>
              </a:custGeom>
              <a:grpFill/>
              <a:ln>
                <a:noFill/>
              </a:ln>
            </p:spPr>
            <p:txBody>
              <a:bodyPr vert="horz" wrap="square" lIns="91440" tIns="45720" rIns="91440" bIns="45720" numCol="1" anchor="t" anchorCtr="0" compatLnSpc="1"/>
              <a:lstStyle/>
              <a:p>
                <a:endParaRPr lang="zh-CN" altLang="en-US"/>
              </a:p>
            </p:txBody>
          </p:sp>
          <p:sp>
            <p:nvSpPr>
              <p:cNvPr id="1094" name="Freeform 940"/>
              <p:cNvSpPr/>
              <p:nvPr/>
            </p:nvSpPr>
            <p:spPr bwMode="auto">
              <a:xfrm>
                <a:off x="6166" y="3096"/>
                <a:ext cx="40" cy="58"/>
              </a:xfrm>
              <a:custGeom>
                <a:avLst/>
                <a:gdLst>
                  <a:gd name="T0" fmla="*/ 40 w 40"/>
                  <a:gd name="T1" fmla="*/ 0 h 58"/>
                  <a:gd name="T2" fmla="*/ 40 w 40"/>
                  <a:gd name="T3" fmla="*/ 14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4"/>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095" name="Freeform 941"/>
              <p:cNvSpPr/>
              <p:nvPr/>
            </p:nvSpPr>
            <p:spPr bwMode="auto">
              <a:xfrm>
                <a:off x="6052" y="3208"/>
                <a:ext cx="84" cy="119"/>
              </a:xfrm>
              <a:custGeom>
                <a:avLst/>
                <a:gdLst>
                  <a:gd name="T0" fmla="*/ 0 w 84"/>
                  <a:gd name="T1" fmla="*/ 86 h 119"/>
                  <a:gd name="T2" fmla="*/ 84 w 84"/>
                  <a:gd name="T3" fmla="*/ 0 h 119"/>
                  <a:gd name="T4" fmla="*/ 84 w 84"/>
                  <a:gd name="T5" fmla="*/ 24 h 119"/>
                  <a:gd name="T6" fmla="*/ 0 w 84"/>
                  <a:gd name="T7" fmla="*/ 119 h 119"/>
                  <a:gd name="T8" fmla="*/ 0 w 84"/>
                  <a:gd name="T9" fmla="*/ 86 h 119"/>
                </a:gdLst>
                <a:ahLst/>
                <a:cxnLst>
                  <a:cxn ang="0">
                    <a:pos x="T0" y="T1"/>
                  </a:cxn>
                  <a:cxn ang="0">
                    <a:pos x="T2" y="T3"/>
                  </a:cxn>
                  <a:cxn ang="0">
                    <a:pos x="T4" y="T5"/>
                  </a:cxn>
                  <a:cxn ang="0">
                    <a:pos x="T6" y="T7"/>
                  </a:cxn>
                  <a:cxn ang="0">
                    <a:pos x="T8" y="T9"/>
                  </a:cxn>
                </a:cxnLst>
                <a:rect l="0" t="0" r="r" b="b"/>
                <a:pathLst>
                  <a:path w="84" h="119">
                    <a:moveTo>
                      <a:pt x="0" y="86"/>
                    </a:moveTo>
                    <a:lnTo>
                      <a:pt x="84" y="0"/>
                    </a:lnTo>
                    <a:lnTo>
                      <a:pt x="84" y="24"/>
                    </a:lnTo>
                    <a:lnTo>
                      <a:pt x="0" y="119"/>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1096" name="Freeform 942"/>
              <p:cNvSpPr/>
              <p:nvPr/>
            </p:nvSpPr>
            <p:spPr bwMode="auto">
              <a:xfrm>
                <a:off x="6194" y="3138"/>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097" name="Freeform 943"/>
              <p:cNvSpPr/>
              <p:nvPr/>
            </p:nvSpPr>
            <p:spPr bwMode="auto">
              <a:xfrm>
                <a:off x="6082" y="3286"/>
                <a:ext cx="22" cy="55"/>
              </a:xfrm>
              <a:custGeom>
                <a:avLst/>
                <a:gdLst>
                  <a:gd name="T0" fmla="*/ 0 w 22"/>
                  <a:gd name="T1" fmla="*/ 27 h 55"/>
                  <a:gd name="T2" fmla="*/ 22 w 22"/>
                  <a:gd name="T3" fmla="*/ 0 h 55"/>
                  <a:gd name="T4" fmla="*/ 22 w 22"/>
                  <a:gd name="T5" fmla="*/ 27 h 55"/>
                  <a:gd name="T6" fmla="*/ 0 w 22"/>
                  <a:gd name="T7" fmla="*/ 55 h 55"/>
                  <a:gd name="T8" fmla="*/ 0 w 22"/>
                  <a:gd name="T9" fmla="*/ 27 h 55"/>
                </a:gdLst>
                <a:ahLst/>
                <a:cxnLst>
                  <a:cxn ang="0">
                    <a:pos x="T0" y="T1"/>
                  </a:cxn>
                  <a:cxn ang="0">
                    <a:pos x="T2" y="T3"/>
                  </a:cxn>
                  <a:cxn ang="0">
                    <a:pos x="T4" y="T5"/>
                  </a:cxn>
                  <a:cxn ang="0">
                    <a:pos x="T6" y="T7"/>
                  </a:cxn>
                  <a:cxn ang="0">
                    <a:pos x="T8" y="T9"/>
                  </a:cxn>
                </a:cxnLst>
                <a:rect l="0" t="0" r="r" b="b"/>
                <a:pathLst>
                  <a:path w="22" h="55">
                    <a:moveTo>
                      <a:pt x="0" y="27"/>
                    </a:moveTo>
                    <a:lnTo>
                      <a:pt x="22" y="0"/>
                    </a:lnTo>
                    <a:lnTo>
                      <a:pt x="22" y="27"/>
                    </a:lnTo>
                    <a:lnTo>
                      <a:pt x="0" y="55"/>
                    </a:lnTo>
                    <a:lnTo>
                      <a:pt x="0" y="27"/>
                    </a:lnTo>
                    <a:close/>
                  </a:path>
                </a:pathLst>
              </a:custGeom>
              <a:grpFill/>
              <a:ln>
                <a:noFill/>
              </a:ln>
            </p:spPr>
            <p:txBody>
              <a:bodyPr vert="horz" wrap="square" lIns="91440" tIns="45720" rIns="91440" bIns="45720" numCol="1" anchor="t" anchorCtr="0" compatLnSpc="1"/>
              <a:lstStyle/>
              <a:p>
                <a:endParaRPr lang="zh-CN" altLang="en-US"/>
              </a:p>
            </p:txBody>
          </p:sp>
          <p:sp>
            <p:nvSpPr>
              <p:cNvPr id="1098" name="Freeform 944"/>
              <p:cNvSpPr/>
              <p:nvPr/>
            </p:nvSpPr>
            <p:spPr bwMode="auto">
              <a:xfrm>
                <a:off x="6120" y="3176"/>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099" name="Freeform 945"/>
              <p:cNvSpPr/>
              <p:nvPr/>
            </p:nvSpPr>
            <p:spPr bwMode="auto">
              <a:xfrm>
                <a:off x="6154" y="3218"/>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0" name="Freeform 946"/>
              <p:cNvSpPr/>
              <p:nvPr/>
            </p:nvSpPr>
            <p:spPr bwMode="auto">
              <a:xfrm>
                <a:off x="6154" y="2656"/>
                <a:ext cx="2" cy="2"/>
              </a:xfrm>
              <a:custGeom>
                <a:avLst/>
                <a:gdLst>
                  <a:gd name="T0" fmla="*/ 0 w 2"/>
                  <a:gd name="T1" fmla="*/ 2 h 2"/>
                  <a:gd name="T2" fmla="*/ 2 w 2"/>
                  <a:gd name="T3" fmla="*/ 0 h 2"/>
                  <a:gd name="T4" fmla="*/ 2 w 2"/>
                  <a:gd name="T5" fmla="*/ 2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2" y="2"/>
                    </a:lnTo>
                    <a:lnTo>
                      <a:pt x="0" y="2"/>
                    </a:lnTo>
                    <a:close/>
                  </a:path>
                </a:pathLst>
              </a:custGeom>
              <a:grpFill/>
              <a:ln>
                <a:noFill/>
              </a:ln>
            </p:spPr>
            <p:txBody>
              <a:bodyPr vert="horz" wrap="square" lIns="91440" tIns="45720" rIns="91440" bIns="45720" numCol="1" anchor="t" anchorCtr="0" compatLnSpc="1"/>
              <a:lstStyle/>
              <a:p>
                <a:endParaRPr lang="zh-CN" altLang="en-US"/>
              </a:p>
            </p:txBody>
          </p:sp>
          <p:sp>
            <p:nvSpPr>
              <p:cNvPr id="1101" name="Freeform 947"/>
              <p:cNvSpPr/>
              <p:nvPr/>
            </p:nvSpPr>
            <p:spPr bwMode="auto">
              <a:xfrm>
                <a:off x="6110" y="2660"/>
                <a:ext cx="16" cy="28"/>
              </a:xfrm>
              <a:custGeom>
                <a:avLst/>
                <a:gdLst>
                  <a:gd name="T0" fmla="*/ 16 w 16"/>
                  <a:gd name="T1" fmla="*/ 0 h 28"/>
                  <a:gd name="T2" fmla="*/ 16 w 16"/>
                  <a:gd name="T3" fmla="*/ 24 h 28"/>
                  <a:gd name="T4" fmla="*/ 0 w 16"/>
                  <a:gd name="T5" fmla="*/ 28 h 28"/>
                  <a:gd name="T6" fmla="*/ 0 w 16"/>
                  <a:gd name="T7" fmla="*/ 2 h 28"/>
                  <a:gd name="T8" fmla="*/ 16 w 16"/>
                  <a:gd name="T9" fmla="*/ 0 h 28"/>
                </a:gdLst>
                <a:ahLst/>
                <a:cxnLst>
                  <a:cxn ang="0">
                    <a:pos x="T0" y="T1"/>
                  </a:cxn>
                  <a:cxn ang="0">
                    <a:pos x="T2" y="T3"/>
                  </a:cxn>
                  <a:cxn ang="0">
                    <a:pos x="T4" y="T5"/>
                  </a:cxn>
                  <a:cxn ang="0">
                    <a:pos x="T6" y="T7"/>
                  </a:cxn>
                  <a:cxn ang="0">
                    <a:pos x="T8" y="T9"/>
                  </a:cxn>
                </a:cxnLst>
                <a:rect l="0" t="0" r="r" b="b"/>
                <a:pathLst>
                  <a:path w="16" h="28">
                    <a:moveTo>
                      <a:pt x="16" y="0"/>
                    </a:moveTo>
                    <a:lnTo>
                      <a:pt x="16" y="24"/>
                    </a:lnTo>
                    <a:lnTo>
                      <a:pt x="0" y="28"/>
                    </a:lnTo>
                    <a:lnTo>
                      <a:pt x="0" y="2"/>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102" name="Freeform 948"/>
              <p:cNvSpPr/>
              <p:nvPr/>
            </p:nvSpPr>
            <p:spPr bwMode="auto">
              <a:xfrm>
                <a:off x="6154" y="2656"/>
                <a:ext cx="2" cy="2"/>
              </a:xfrm>
              <a:custGeom>
                <a:avLst/>
                <a:gdLst>
                  <a:gd name="T0" fmla="*/ 2 w 2"/>
                  <a:gd name="T1" fmla="*/ 0 h 2"/>
                  <a:gd name="T2" fmla="*/ 2 w 2"/>
                  <a:gd name="T3" fmla="*/ 2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2"/>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1103" name="Rectangle 949"/>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4" name="Freeform 950"/>
              <p:cNvSpPr/>
              <p:nvPr/>
            </p:nvSpPr>
            <p:spPr bwMode="auto">
              <a:xfrm>
                <a:off x="6082" y="3439"/>
                <a:ext cx="22" cy="54"/>
              </a:xfrm>
              <a:custGeom>
                <a:avLst/>
                <a:gdLst>
                  <a:gd name="T0" fmla="*/ 0 w 22"/>
                  <a:gd name="T1" fmla="*/ 26 h 54"/>
                  <a:gd name="T2" fmla="*/ 22 w 22"/>
                  <a:gd name="T3" fmla="*/ 0 h 54"/>
                  <a:gd name="T4" fmla="*/ 22 w 22"/>
                  <a:gd name="T5" fmla="*/ 26 h 54"/>
                  <a:gd name="T6" fmla="*/ 0 w 22"/>
                  <a:gd name="T7" fmla="*/ 54 h 54"/>
                  <a:gd name="T8" fmla="*/ 0 w 22"/>
                  <a:gd name="T9" fmla="*/ 26 h 54"/>
                </a:gdLst>
                <a:ahLst/>
                <a:cxnLst>
                  <a:cxn ang="0">
                    <a:pos x="T0" y="T1"/>
                  </a:cxn>
                  <a:cxn ang="0">
                    <a:pos x="T2" y="T3"/>
                  </a:cxn>
                  <a:cxn ang="0">
                    <a:pos x="T4" y="T5"/>
                  </a:cxn>
                  <a:cxn ang="0">
                    <a:pos x="T6" y="T7"/>
                  </a:cxn>
                  <a:cxn ang="0">
                    <a:pos x="T8" y="T9"/>
                  </a:cxn>
                </a:cxnLst>
                <a:rect l="0" t="0" r="r" b="b"/>
                <a:pathLst>
                  <a:path w="22" h="54">
                    <a:moveTo>
                      <a:pt x="0" y="26"/>
                    </a:moveTo>
                    <a:lnTo>
                      <a:pt x="22" y="0"/>
                    </a:lnTo>
                    <a:lnTo>
                      <a:pt x="22" y="26"/>
                    </a:lnTo>
                    <a:lnTo>
                      <a:pt x="0" y="54"/>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105" name="Freeform 951"/>
              <p:cNvSpPr/>
              <p:nvPr/>
            </p:nvSpPr>
            <p:spPr bwMode="auto">
              <a:xfrm>
                <a:off x="6120" y="3317"/>
                <a:ext cx="86" cy="128"/>
              </a:xfrm>
              <a:custGeom>
                <a:avLst/>
                <a:gdLst>
                  <a:gd name="T0" fmla="*/ 86 w 86"/>
                  <a:gd name="T1" fmla="*/ 0 h 128"/>
                  <a:gd name="T2" fmla="*/ 86 w 86"/>
                  <a:gd name="T3" fmla="*/ 16 h 128"/>
                  <a:gd name="T4" fmla="*/ 0 w 86"/>
                  <a:gd name="T5" fmla="*/ 128 h 128"/>
                  <a:gd name="T6" fmla="*/ 0 w 86"/>
                  <a:gd name="T7" fmla="*/ 104 h 128"/>
                  <a:gd name="T8" fmla="*/ 86 w 86"/>
                  <a:gd name="T9" fmla="*/ 0 h 128"/>
                </a:gdLst>
                <a:ahLst/>
                <a:cxnLst>
                  <a:cxn ang="0">
                    <a:pos x="T0" y="T1"/>
                  </a:cxn>
                  <a:cxn ang="0">
                    <a:pos x="T2" y="T3"/>
                  </a:cxn>
                  <a:cxn ang="0">
                    <a:pos x="T4" y="T5"/>
                  </a:cxn>
                  <a:cxn ang="0">
                    <a:pos x="T6" y="T7"/>
                  </a:cxn>
                  <a:cxn ang="0">
                    <a:pos x="T8" y="T9"/>
                  </a:cxn>
                </a:cxnLst>
                <a:rect l="0" t="0" r="r" b="b"/>
                <a:pathLst>
                  <a:path w="86" h="128">
                    <a:moveTo>
                      <a:pt x="86" y="0"/>
                    </a:moveTo>
                    <a:lnTo>
                      <a:pt x="86" y="16"/>
                    </a:lnTo>
                    <a:lnTo>
                      <a:pt x="0" y="128"/>
                    </a:lnTo>
                    <a:lnTo>
                      <a:pt x="0" y="10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6" name="Freeform 952"/>
              <p:cNvSpPr/>
              <p:nvPr/>
            </p:nvSpPr>
            <p:spPr bwMode="auto">
              <a:xfrm>
                <a:off x="6120" y="3365"/>
                <a:ext cx="86" cy="13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7" name="Freeform 953"/>
              <p:cNvSpPr/>
              <p:nvPr/>
            </p:nvSpPr>
            <p:spPr bwMode="auto">
              <a:xfrm>
                <a:off x="6154" y="3270"/>
                <a:ext cx="52" cy="81"/>
              </a:xfrm>
              <a:custGeom>
                <a:avLst/>
                <a:gdLst>
                  <a:gd name="T0" fmla="*/ 52 w 52"/>
                  <a:gd name="T1" fmla="*/ 0 h 81"/>
                  <a:gd name="T2" fmla="*/ 52 w 52"/>
                  <a:gd name="T3" fmla="*/ 16 h 81"/>
                  <a:gd name="T4" fmla="*/ 0 w 52"/>
                  <a:gd name="T5" fmla="*/ 81 h 81"/>
                  <a:gd name="T6" fmla="*/ 0 w 52"/>
                  <a:gd name="T7" fmla="*/ 61 h 81"/>
                  <a:gd name="T8" fmla="*/ 52 w 52"/>
                  <a:gd name="T9" fmla="*/ 0 h 81"/>
                </a:gdLst>
                <a:ahLst/>
                <a:cxnLst>
                  <a:cxn ang="0">
                    <a:pos x="T0" y="T1"/>
                  </a:cxn>
                  <a:cxn ang="0">
                    <a:pos x="T2" y="T3"/>
                  </a:cxn>
                  <a:cxn ang="0">
                    <a:pos x="T4" y="T5"/>
                  </a:cxn>
                  <a:cxn ang="0">
                    <a:pos x="T6" y="T7"/>
                  </a:cxn>
                  <a:cxn ang="0">
                    <a:pos x="T8" y="T9"/>
                  </a:cxn>
                </a:cxnLst>
                <a:rect l="0" t="0" r="r" b="b"/>
                <a:pathLst>
                  <a:path w="52" h="81">
                    <a:moveTo>
                      <a:pt x="52" y="0"/>
                    </a:moveTo>
                    <a:lnTo>
                      <a:pt x="52" y="16"/>
                    </a:lnTo>
                    <a:lnTo>
                      <a:pt x="0" y="81"/>
                    </a:lnTo>
                    <a:lnTo>
                      <a:pt x="0" y="61"/>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8" name="Rectangle 954"/>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9" name="Freeform 955"/>
              <p:cNvSpPr/>
              <p:nvPr/>
            </p:nvSpPr>
            <p:spPr bwMode="auto">
              <a:xfrm>
                <a:off x="6168" y="2407"/>
                <a:ext cx="16" cy="28"/>
              </a:xfrm>
              <a:custGeom>
                <a:avLst/>
                <a:gdLst>
                  <a:gd name="T0" fmla="*/ 16 w 16"/>
                  <a:gd name="T1" fmla="*/ 10 h 28"/>
                  <a:gd name="T2" fmla="*/ 16 w 16"/>
                  <a:gd name="T3" fmla="*/ 28 h 28"/>
                  <a:gd name="T4" fmla="*/ 0 w 16"/>
                  <a:gd name="T5" fmla="*/ 18 h 28"/>
                  <a:gd name="T6" fmla="*/ 0 w 16"/>
                  <a:gd name="T7" fmla="*/ 0 h 28"/>
                  <a:gd name="T8" fmla="*/ 16 w 16"/>
                  <a:gd name="T9" fmla="*/ 10 h 28"/>
                </a:gdLst>
                <a:ahLst/>
                <a:cxnLst>
                  <a:cxn ang="0">
                    <a:pos x="T0" y="T1"/>
                  </a:cxn>
                  <a:cxn ang="0">
                    <a:pos x="T2" y="T3"/>
                  </a:cxn>
                  <a:cxn ang="0">
                    <a:pos x="T4" y="T5"/>
                  </a:cxn>
                  <a:cxn ang="0">
                    <a:pos x="T6" y="T7"/>
                  </a:cxn>
                  <a:cxn ang="0">
                    <a:pos x="T8" y="T9"/>
                  </a:cxn>
                </a:cxnLst>
                <a:rect l="0" t="0" r="r" b="b"/>
                <a:pathLst>
                  <a:path w="16" h="28">
                    <a:moveTo>
                      <a:pt x="16" y="10"/>
                    </a:moveTo>
                    <a:lnTo>
                      <a:pt x="16" y="28"/>
                    </a:lnTo>
                    <a:lnTo>
                      <a:pt x="0" y="18"/>
                    </a:lnTo>
                    <a:lnTo>
                      <a:pt x="0" y="0"/>
                    </a:lnTo>
                    <a:lnTo>
                      <a:pt x="16" y="10"/>
                    </a:lnTo>
                    <a:close/>
                  </a:path>
                </a:pathLst>
              </a:custGeom>
              <a:grpFill/>
              <a:ln>
                <a:noFill/>
              </a:ln>
            </p:spPr>
            <p:txBody>
              <a:bodyPr vert="horz" wrap="square" lIns="91440" tIns="45720" rIns="91440" bIns="45720" numCol="1" anchor="t" anchorCtr="0" compatLnSpc="1"/>
              <a:lstStyle/>
              <a:p>
                <a:endParaRPr lang="zh-CN" altLang="en-US"/>
              </a:p>
            </p:txBody>
          </p:sp>
          <p:sp>
            <p:nvSpPr>
              <p:cNvPr id="1110" name="Rectangle 956"/>
              <p:cNvSpPr>
                <a:spLocks noChangeArrowheads="1"/>
              </p:cNvSpPr>
              <p:nvPr/>
            </p:nvSpPr>
            <p:spPr bwMode="auto">
              <a:xfrm>
                <a:off x="481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1" name="Rectangle 957"/>
              <p:cNvSpPr>
                <a:spLocks noChangeArrowheads="1"/>
              </p:cNvSpPr>
              <p:nvPr/>
            </p:nvSpPr>
            <p:spPr bwMode="auto">
              <a:xfrm>
                <a:off x="48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2" name="Rectangle 958"/>
              <p:cNvSpPr>
                <a:spLocks noChangeArrowheads="1"/>
              </p:cNvSpPr>
              <p:nvPr/>
            </p:nvSpPr>
            <p:spPr bwMode="auto">
              <a:xfrm>
                <a:off x="48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3" name="Rectangle 959"/>
              <p:cNvSpPr>
                <a:spLocks noChangeArrowheads="1"/>
              </p:cNvSpPr>
              <p:nvPr/>
            </p:nvSpPr>
            <p:spPr bwMode="auto">
              <a:xfrm>
                <a:off x="49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4" name="Rectangle 960"/>
              <p:cNvSpPr>
                <a:spLocks noChangeArrowheads="1"/>
              </p:cNvSpPr>
              <p:nvPr/>
            </p:nvSpPr>
            <p:spPr bwMode="auto">
              <a:xfrm>
                <a:off x="492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5" name="Rectangle 961"/>
              <p:cNvSpPr>
                <a:spLocks noChangeArrowheads="1"/>
              </p:cNvSpPr>
              <p:nvPr/>
            </p:nvSpPr>
            <p:spPr bwMode="auto">
              <a:xfrm>
                <a:off x="481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6" name="Rectangle 962"/>
              <p:cNvSpPr>
                <a:spLocks noChangeArrowheads="1"/>
              </p:cNvSpPr>
              <p:nvPr/>
            </p:nvSpPr>
            <p:spPr bwMode="auto">
              <a:xfrm>
                <a:off x="4834"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7" name="Rectangle 963"/>
              <p:cNvSpPr>
                <a:spLocks noChangeArrowheads="1"/>
              </p:cNvSpPr>
              <p:nvPr/>
            </p:nvSpPr>
            <p:spPr bwMode="auto">
              <a:xfrm>
                <a:off x="4814"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8" name="Rectangle 964"/>
              <p:cNvSpPr>
                <a:spLocks noChangeArrowheads="1"/>
              </p:cNvSpPr>
              <p:nvPr/>
            </p:nvSpPr>
            <p:spPr bwMode="auto">
              <a:xfrm>
                <a:off x="4856"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9" name="Rectangle 965"/>
              <p:cNvSpPr>
                <a:spLocks noChangeArrowheads="1"/>
              </p:cNvSpPr>
              <p:nvPr/>
            </p:nvSpPr>
            <p:spPr bwMode="auto">
              <a:xfrm>
                <a:off x="492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0" name="Rectangle 966"/>
              <p:cNvSpPr>
                <a:spLocks noChangeArrowheads="1"/>
              </p:cNvSpPr>
              <p:nvPr/>
            </p:nvSpPr>
            <p:spPr bwMode="auto">
              <a:xfrm>
                <a:off x="481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1" name="Rectangle 967"/>
              <p:cNvSpPr>
                <a:spLocks noChangeArrowheads="1"/>
              </p:cNvSpPr>
              <p:nvPr/>
            </p:nvSpPr>
            <p:spPr bwMode="auto">
              <a:xfrm>
                <a:off x="4834"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2" name="Rectangle 968"/>
              <p:cNvSpPr>
                <a:spLocks noChangeArrowheads="1"/>
              </p:cNvSpPr>
              <p:nvPr/>
            </p:nvSpPr>
            <p:spPr bwMode="auto">
              <a:xfrm>
                <a:off x="4878" y="110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3" name="Rectangle 969"/>
              <p:cNvSpPr>
                <a:spLocks noChangeArrowheads="1"/>
              </p:cNvSpPr>
              <p:nvPr/>
            </p:nvSpPr>
            <p:spPr bwMode="auto">
              <a:xfrm>
                <a:off x="4834"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4" name="Rectangle 970"/>
              <p:cNvSpPr>
                <a:spLocks noChangeArrowheads="1"/>
              </p:cNvSpPr>
              <p:nvPr/>
            </p:nvSpPr>
            <p:spPr bwMode="auto">
              <a:xfrm>
                <a:off x="48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5" name="Rectangle 971"/>
              <p:cNvSpPr>
                <a:spLocks noChangeArrowheads="1"/>
              </p:cNvSpPr>
              <p:nvPr/>
            </p:nvSpPr>
            <p:spPr bwMode="auto">
              <a:xfrm>
                <a:off x="492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6" name="Rectangle 972"/>
              <p:cNvSpPr>
                <a:spLocks noChangeArrowheads="1"/>
              </p:cNvSpPr>
              <p:nvPr/>
            </p:nvSpPr>
            <p:spPr bwMode="auto">
              <a:xfrm>
                <a:off x="481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7" name="Rectangle 973"/>
              <p:cNvSpPr>
                <a:spLocks noChangeArrowheads="1"/>
              </p:cNvSpPr>
              <p:nvPr/>
            </p:nvSpPr>
            <p:spPr bwMode="auto">
              <a:xfrm>
                <a:off x="485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8" name="Rectangle 974"/>
              <p:cNvSpPr>
                <a:spLocks noChangeArrowheads="1"/>
              </p:cNvSpPr>
              <p:nvPr/>
            </p:nvSpPr>
            <p:spPr bwMode="auto">
              <a:xfrm>
                <a:off x="483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29" name="Rectangle 975"/>
              <p:cNvSpPr>
                <a:spLocks noChangeArrowheads="1"/>
              </p:cNvSpPr>
              <p:nvPr/>
            </p:nvSpPr>
            <p:spPr bwMode="auto">
              <a:xfrm>
                <a:off x="4878"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0" name="Rectangle 976"/>
              <p:cNvSpPr>
                <a:spLocks noChangeArrowheads="1"/>
              </p:cNvSpPr>
              <p:nvPr/>
            </p:nvSpPr>
            <p:spPr bwMode="auto">
              <a:xfrm>
                <a:off x="4920"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1" name="Rectangle 977"/>
              <p:cNvSpPr>
                <a:spLocks noChangeArrowheads="1"/>
              </p:cNvSpPr>
              <p:nvPr/>
            </p:nvSpPr>
            <p:spPr bwMode="auto">
              <a:xfrm>
                <a:off x="481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2" name="Rectangle 978"/>
              <p:cNvSpPr>
                <a:spLocks noChangeArrowheads="1"/>
              </p:cNvSpPr>
              <p:nvPr/>
            </p:nvSpPr>
            <p:spPr bwMode="auto">
              <a:xfrm>
                <a:off x="4856"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3" name="Rectangle 979"/>
              <p:cNvSpPr>
                <a:spLocks noChangeArrowheads="1"/>
              </p:cNvSpPr>
              <p:nvPr/>
            </p:nvSpPr>
            <p:spPr bwMode="auto">
              <a:xfrm>
                <a:off x="48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4" name="Rectangle 980"/>
              <p:cNvSpPr>
                <a:spLocks noChangeArrowheads="1"/>
              </p:cNvSpPr>
              <p:nvPr/>
            </p:nvSpPr>
            <p:spPr bwMode="auto">
              <a:xfrm>
                <a:off x="49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5" name="Rectangle 981"/>
              <p:cNvSpPr>
                <a:spLocks noChangeArrowheads="1"/>
              </p:cNvSpPr>
              <p:nvPr/>
            </p:nvSpPr>
            <p:spPr bwMode="auto">
              <a:xfrm>
                <a:off x="4834" y="14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6" name="Rectangle 982"/>
              <p:cNvSpPr>
                <a:spLocks noChangeArrowheads="1"/>
              </p:cNvSpPr>
              <p:nvPr/>
            </p:nvSpPr>
            <p:spPr bwMode="auto">
              <a:xfrm>
                <a:off x="487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7" name="Rectangle 983"/>
              <p:cNvSpPr>
                <a:spLocks noChangeArrowheads="1"/>
              </p:cNvSpPr>
              <p:nvPr/>
            </p:nvSpPr>
            <p:spPr bwMode="auto">
              <a:xfrm>
                <a:off x="4814"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8" name="Rectangle 984"/>
              <p:cNvSpPr>
                <a:spLocks noChangeArrowheads="1"/>
              </p:cNvSpPr>
              <p:nvPr/>
            </p:nvSpPr>
            <p:spPr bwMode="auto">
              <a:xfrm>
                <a:off x="48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9" name="Rectangle 985"/>
              <p:cNvSpPr>
                <a:spLocks noChangeArrowheads="1"/>
              </p:cNvSpPr>
              <p:nvPr/>
            </p:nvSpPr>
            <p:spPr bwMode="auto">
              <a:xfrm>
                <a:off x="492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0" name="Rectangle 986"/>
              <p:cNvSpPr>
                <a:spLocks noChangeArrowheads="1"/>
              </p:cNvSpPr>
              <p:nvPr/>
            </p:nvSpPr>
            <p:spPr bwMode="auto">
              <a:xfrm>
                <a:off x="481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1" name="Rectangle 987"/>
              <p:cNvSpPr>
                <a:spLocks noChangeArrowheads="1"/>
              </p:cNvSpPr>
              <p:nvPr/>
            </p:nvSpPr>
            <p:spPr bwMode="auto">
              <a:xfrm>
                <a:off x="4834"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2" name="Rectangle 988"/>
              <p:cNvSpPr>
                <a:spLocks noChangeArrowheads="1"/>
              </p:cNvSpPr>
              <p:nvPr/>
            </p:nvSpPr>
            <p:spPr bwMode="auto">
              <a:xfrm>
                <a:off x="4814"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3" name="Rectangle 989"/>
              <p:cNvSpPr>
                <a:spLocks noChangeArrowheads="1"/>
              </p:cNvSpPr>
              <p:nvPr/>
            </p:nvSpPr>
            <p:spPr bwMode="auto">
              <a:xfrm>
                <a:off x="4856"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4" name="Rectangle 990"/>
              <p:cNvSpPr>
                <a:spLocks noChangeArrowheads="1"/>
              </p:cNvSpPr>
              <p:nvPr/>
            </p:nvSpPr>
            <p:spPr bwMode="auto">
              <a:xfrm>
                <a:off x="4920"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5" name="Rectangle 991"/>
              <p:cNvSpPr>
                <a:spLocks noChangeArrowheads="1"/>
              </p:cNvSpPr>
              <p:nvPr/>
            </p:nvSpPr>
            <p:spPr bwMode="auto">
              <a:xfrm>
                <a:off x="483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6" name="Rectangle 992"/>
              <p:cNvSpPr>
                <a:spLocks noChangeArrowheads="1"/>
              </p:cNvSpPr>
              <p:nvPr/>
            </p:nvSpPr>
            <p:spPr bwMode="auto">
              <a:xfrm>
                <a:off x="4834"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7" name="Rectangle 993"/>
              <p:cNvSpPr>
                <a:spLocks noChangeArrowheads="1"/>
              </p:cNvSpPr>
              <p:nvPr/>
            </p:nvSpPr>
            <p:spPr bwMode="auto">
              <a:xfrm>
                <a:off x="4878"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8" name="Rectangle 994"/>
              <p:cNvSpPr>
                <a:spLocks noChangeArrowheads="1"/>
              </p:cNvSpPr>
              <p:nvPr/>
            </p:nvSpPr>
            <p:spPr bwMode="auto">
              <a:xfrm>
                <a:off x="492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9" name="Rectangle 995"/>
              <p:cNvSpPr>
                <a:spLocks noChangeArrowheads="1"/>
              </p:cNvSpPr>
              <p:nvPr/>
            </p:nvSpPr>
            <p:spPr bwMode="auto">
              <a:xfrm>
                <a:off x="481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0" name="Rectangle 996"/>
              <p:cNvSpPr>
                <a:spLocks noChangeArrowheads="1"/>
              </p:cNvSpPr>
              <p:nvPr/>
            </p:nvSpPr>
            <p:spPr bwMode="auto">
              <a:xfrm>
                <a:off x="485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1" name="Rectangle 997"/>
              <p:cNvSpPr>
                <a:spLocks noChangeArrowheads="1"/>
              </p:cNvSpPr>
              <p:nvPr/>
            </p:nvSpPr>
            <p:spPr bwMode="auto">
              <a:xfrm>
                <a:off x="4900"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2" name="Rectangle 998"/>
              <p:cNvSpPr>
                <a:spLocks noChangeArrowheads="1"/>
              </p:cNvSpPr>
              <p:nvPr/>
            </p:nvSpPr>
            <p:spPr bwMode="auto">
              <a:xfrm>
                <a:off x="4814"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3" name="Rectangle 999"/>
              <p:cNvSpPr>
                <a:spLocks noChangeArrowheads="1"/>
              </p:cNvSpPr>
              <p:nvPr/>
            </p:nvSpPr>
            <p:spPr bwMode="auto">
              <a:xfrm>
                <a:off x="487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4" name="Rectangle 1000"/>
              <p:cNvSpPr>
                <a:spLocks noChangeArrowheads="1"/>
              </p:cNvSpPr>
              <p:nvPr/>
            </p:nvSpPr>
            <p:spPr bwMode="auto">
              <a:xfrm>
                <a:off x="48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5" name="Rectangle 1001"/>
              <p:cNvSpPr>
                <a:spLocks noChangeArrowheads="1"/>
              </p:cNvSpPr>
              <p:nvPr/>
            </p:nvSpPr>
            <p:spPr bwMode="auto">
              <a:xfrm>
                <a:off x="490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6" name="Rectangle 1002"/>
              <p:cNvSpPr>
                <a:spLocks noChangeArrowheads="1"/>
              </p:cNvSpPr>
              <p:nvPr/>
            </p:nvSpPr>
            <p:spPr bwMode="auto">
              <a:xfrm>
                <a:off x="492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7" name="Rectangle 1003"/>
              <p:cNvSpPr>
                <a:spLocks noChangeArrowheads="1"/>
              </p:cNvSpPr>
              <p:nvPr/>
            </p:nvSpPr>
            <p:spPr bwMode="auto">
              <a:xfrm>
                <a:off x="4814"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8" name="Rectangle 1004"/>
              <p:cNvSpPr>
                <a:spLocks noChangeArrowheads="1"/>
              </p:cNvSpPr>
              <p:nvPr/>
            </p:nvSpPr>
            <p:spPr bwMode="auto">
              <a:xfrm>
                <a:off x="483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9" name="Rectangle 1005"/>
              <p:cNvSpPr>
                <a:spLocks noChangeArrowheads="1"/>
              </p:cNvSpPr>
              <p:nvPr/>
            </p:nvSpPr>
            <p:spPr bwMode="auto">
              <a:xfrm>
                <a:off x="48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0" name="Rectangle 1006"/>
              <p:cNvSpPr>
                <a:spLocks noChangeArrowheads="1"/>
              </p:cNvSpPr>
              <p:nvPr/>
            </p:nvSpPr>
            <p:spPr bwMode="auto">
              <a:xfrm>
                <a:off x="492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1" name="Rectangle 1007"/>
              <p:cNvSpPr>
                <a:spLocks noChangeArrowheads="1"/>
              </p:cNvSpPr>
              <p:nvPr/>
            </p:nvSpPr>
            <p:spPr bwMode="auto">
              <a:xfrm>
                <a:off x="481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2" name="Rectangle 1008"/>
              <p:cNvSpPr>
                <a:spLocks noChangeArrowheads="1"/>
              </p:cNvSpPr>
              <p:nvPr/>
            </p:nvSpPr>
            <p:spPr bwMode="auto">
              <a:xfrm>
                <a:off x="485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3" name="Rectangle 1009"/>
              <p:cNvSpPr>
                <a:spLocks noChangeArrowheads="1"/>
              </p:cNvSpPr>
              <p:nvPr/>
            </p:nvSpPr>
            <p:spPr bwMode="auto">
              <a:xfrm>
                <a:off x="483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4" name="Rectangle 1010"/>
              <p:cNvSpPr>
                <a:spLocks noChangeArrowheads="1"/>
              </p:cNvSpPr>
              <p:nvPr/>
            </p:nvSpPr>
            <p:spPr bwMode="auto">
              <a:xfrm>
                <a:off x="487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5" name="Rectangle 1011"/>
              <p:cNvSpPr>
                <a:spLocks noChangeArrowheads="1"/>
              </p:cNvSpPr>
              <p:nvPr/>
            </p:nvSpPr>
            <p:spPr bwMode="auto">
              <a:xfrm>
                <a:off x="4814" y="2117"/>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2" name="Group 1213"/>
            <p:cNvGrpSpPr/>
            <p:nvPr/>
          </p:nvGrpSpPr>
          <p:grpSpPr bwMode="auto">
            <a:xfrm>
              <a:off x="-3900818" y="-1035049"/>
              <a:ext cx="768377" cy="3255963"/>
              <a:chOff x="4814" y="935"/>
              <a:chExt cx="484" cy="2051"/>
            </a:xfrm>
            <a:grpFill/>
          </p:grpSpPr>
          <p:sp>
            <p:nvSpPr>
              <p:cNvPr id="766" name="Rectangle 1013"/>
              <p:cNvSpPr>
                <a:spLocks noChangeArrowheads="1"/>
              </p:cNvSpPr>
              <p:nvPr/>
            </p:nvSpPr>
            <p:spPr bwMode="auto">
              <a:xfrm>
                <a:off x="485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7" name="Rectangle 1014"/>
              <p:cNvSpPr>
                <a:spLocks noChangeArrowheads="1"/>
              </p:cNvSpPr>
              <p:nvPr/>
            </p:nvSpPr>
            <p:spPr bwMode="auto">
              <a:xfrm>
                <a:off x="49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8" name="Rectangle 1015"/>
              <p:cNvSpPr>
                <a:spLocks noChangeArrowheads="1"/>
              </p:cNvSpPr>
              <p:nvPr/>
            </p:nvSpPr>
            <p:spPr bwMode="auto">
              <a:xfrm>
                <a:off x="49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69" name="Rectangle 1016"/>
              <p:cNvSpPr>
                <a:spLocks noChangeArrowheads="1"/>
              </p:cNvSpPr>
              <p:nvPr/>
            </p:nvSpPr>
            <p:spPr bwMode="auto">
              <a:xfrm>
                <a:off x="5008"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0" name="Rectangle 1017"/>
              <p:cNvSpPr>
                <a:spLocks noChangeArrowheads="1"/>
              </p:cNvSpPr>
              <p:nvPr/>
            </p:nvSpPr>
            <p:spPr bwMode="auto">
              <a:xfrm>
                <a:off x="503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1" name="Rectangle 1018"/>
              <p:cNvSpPr>
                <a:spLocks noChangeArrowheads="1"/>
              </p:cNvSpPr>
              <p:nvPr/>
            </p:nvSpPr>
            <p:spPr bwMode="auto">
              <a:xfrm>
                <a:off x="505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2" name="Rectangle 1019"/>
              <p:cNvSpPr>
                <a:spLocks noChangeArrowheads="1"/>
              </p:cNvSpPr>
              <p:nvPr/>
            </p:nvSpPr>
            <p:spPr bwMode="auto">
              <a:xfrm>
                <a:off x="494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3" name="Rectangle 1020"/>
              <p:cNvSpPr>
                <a:spLocks noChangeArrowheads="1"/>
              </p:cNvSpPr>
              <p:nvPr/>
            </p:nvSpPr>
            <p:spPr bwMode="auto">
              <a:xfrm>
                <a:off x="4986"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4" name="Rectangle 1021"/>
              <p:cNvSpPr>
                <a:spLocks noChangeArrowheads="1"/>
              </p:cNvSpPr>
              <p:nvPr/>
            </p:nvSpPr>
            <p:spPr bwMode="auto">
              <a:xfrm>
                <a:off x="5030"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5" name="Rectangle 1022"/>
              <p:cNvSpPr>
                <a:spLocks noChangeArrowheads="1"/>
              </p:cNvSpPr>
              <p:nvPr/>
            </p:nvSpPr>
            <p:spPr bwMode="auto">
              <a:xfrm>
                <a:off x="4964"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76" name="Rectangle 1023"/>
              <p:cNvSpPr>
                <a:spLocks noChangeArrowheads="1"/>
              </p:cNvSpPr>
              <p:nvPr/>
            </p:nvSpPr>
            <p:spPr bwMode="auto">
              <a:xfrm>
                <a:off x="505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7" name="Rectangle 1024"/>
              <p:cNvSpPr>
                <a:spLocks noChangeArrowheads="1"/>
              </p:cNvSpPr>
              <p:nvPr/>
            </p:nvSpPr>
            <p:spPr bwMode="auto">
              <a:xfrm>
                <a:off x="494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8" name="Rectangle 1025"/>
              <p:cNvSpPr>
                <a:spLocks noChangeArrowheads="1"/>
              </p:cNvSpPr>
              <p:nvPr/>
            </p:nvSpPr>
            <p:spPr bwMode="auto">
              <a:xfrm>
                <a:off x="5008"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9" name="Rectangle 1026"/>
              <p:cNvSpPr>
                <a:spLocks noChangeArrowheads="1"/>
              </p:cNvSpPr>
              <p:nvPr/>
            </p:nvSpPr>
            <p:spPr bwMode="auto">
              <a:xfrm>
                <a:off x="5050"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80" name="Rectangle 1027"/>
              <p:cNvSpPr>
                <a:spLocks noChangeArrowheads="1"/>
              </p:cNvSpPr>
              <p:nvPr/>
            </p:nvSpPr>
            <p:spPr bwMode="auto">
              <a:xfrm>
                <a:off x="49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1" name="Rectangle 1028"/>
              <p:cNvSpPr>
                <a:spLocks noChangeArrowheads="1"/>
              </p:cNvSpPr>
              <p:nvPr/>
            </p:nvSpPr>
            <p:spPr bwMode="auto">
              <a:xfrm>
                <a:off x="4964"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2" name="Rectangle 1029"/>
              <p:cNvSpPr>
                <a:spLocks noChangeArrowheads="1"/>
              </p:cNvSpPr>
              <p:nvPr/>
            </p:nvSpPr>
            <p:spPr bwMode="auto">
              <a:xfrm>
                <a:off x="5008"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3" name="Rectangle 1030"/>
              <p:cNvSpPr>
                <a:spLocks noChangeArrowheads="1"/>
              </p:cNvSpPr>
              <p:nvPr/>
            </p:nvSpPr>
            <p:spPr bwMode="auto">
              <a:xfrm>
                <a:off x="505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4" name="Rectangle 1031"/>
              <p:cNvSpPr>
                <a:spLocks noChangeArrowheads="1"/>
              </p:cNvSpPr>
              <p:nvPr/>
            </p:nvSpPr>
            <p:spPr bwMode="auto">
              <a:xfrm>
                <a:off x="494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5" name="Rectangle 1032"/>
              <p:cNvSpPr>
                <a:spLocks noChangeArrowheads="1"/>
              </p:cNvSpPr>
              <p:nvPr/>
            </p:nvSpPr>
            <p:spPr bwMode="auto">
              <a:xfrm>
                <a:off x="498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6" name="Rectangle 1033"/>
              <p:cNvSpPr>
                <a:spLocks noChangeArrowheads="1"/>
              </p:cNvSpPr>
              <p:nvPr/>
            </p:nvSpPr>
            <p:spPr bwMode="auto">
              <a:xfrm>
                <a:off x="49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787" name="Rectangle 1034"/>
              <p:cNvSpPr>
                <a:spLocks noChangeArrowheads="1"/>
              </p:cNvSpPr>
              <p:nvPr/>
            </p:nvSpPr>
            <p:spPr bwMode="auto">
              <a:xfrm>
                <a:off x="503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88" name="Rectangle 1035"/>
              <p:cNvSpPr>
                <a:spLocks noChangeArrowheads="1"/>
              </p:cNvSpPr>
              <p:nvPr/>
            </p:nvSpPr>
            <p:spPr bwMode="auto">
              <a:xfrm>
                <a:off x="494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9" name="Rectangle 1036"/>
              <p:cNvSpPr>
                <a:spLocks noChangeArrowheads="1"/>
              </p:cNvSpPr>
              <p:nvPr/>
            </p:nvSpPr>
            <p:spPr bwMode="auto">
              <a:xfrm>
                <a:off x="49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0" name="Rectangle 1037"/>
              <p:cNvSpPr>
                <a:spLocks noChangeArrowheads="1"/>
              </p:cNvSpPr>
              <p:nvPr/>
            </p:nvSpPr>
            <p:spPr bwMode="auto">
              <a:xfrm>
                <a:off x="5008"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1" name="Rectangle 1038"/>
              <p:cNvSpPr>
                <a:spLocks noChangeArrowheads="1"/>
              </p:cNvSpPr>
              <p:nvPr/>
            </p:nvSpPr>
            <p:spPr bwMode="auto">
              <a:xfrm>
                <a:off x="5050"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92" name="Rectangle 1039"/>
              <p:cNvSpPr>
                <a:spLocks noChangeArrowheads="1"/>
              </p:cNvSpPr>
              <p:nvPr/>
            </p:nvSpPr>
            <p:spPr bwMode="auto">
              <a:xfrm>
                <a:off x="49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3" name="Rectangle 1040"/>
              <p:cNvSpPr>
                <a:spLocks noChangeArrowheads="1"/>
              </p:cNvSpPr>
              <p:nvPr/>
            </p:nvSpPr>
            <p:spPr bwMode="auto">
              <a:xfrm>
                <a:off x="5008"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4" name="Rectangle 1041"/>
              <p:cNvSpPr>
                <a:spLocks noChangeArrowheads="1"/>
              </p:cNvSpPr>
              <p:nvPr/>
            </p:nvSpPr>
            <p:spPr bwMode="auto">
              <a:xfrm>
                <a:off x="4944" y="1442"/>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5" name="Rectangle 1042"/>
              <p:cNvSpPr>
                <a:spLocks noChangeArrowheads="1"/>
              </p:cNvSpPr>
              <p:nvPr/>
            </p:nvSpPr>
            <p:spPr bwMode="auto">
              <a:xfrm>
                <a:off x="500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6" name="Rectangle 1043"/>
              <p:cNvSpPr>
                <a:spLocks noChangeArrowheads="1"/>
              </p:cNvSpPr>
              <p:nvPr/>
            </p:nvSpPr>
            <p:spPr bwMode="auto">
              <a:xfrm>
                <a:off x="5008"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7" name="Rectangle 1044"/>
              <p:cNvSpPr>
                <a:spLocks noChangeArrowheads="1"/>
              </p:cNvSpPr>
              <p:nvPr/>
            </p:nvSpPr>
            <p:spPr bwMode="auto">
              <a:xfrm>
                <a:off x="505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8" name="Rectangle 1045"/>
              <p:cNvSpPr>
                <a:spLocks noChangeArrowheads="1"/>
              </p:cNvSpPr>
              <p:nvPr/>
            </p:nvSpPr>
            <p:spPr bwMode="auto">
              <a:xfrm>
                <a:off x="4900" y="1554"/>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99" name="Rectangle 1046"/>
              <p:cNvSpPr>
                <a:spLocks noChangeArrowheads="1"/>
              </p:cNvSpPr>
              <p:nvPr/>
            </p:nvSpPr>
            <p:spPr bwMode="auto">
              <a:xfrm>
                <a:off x="5008"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0" name="Rectangle 1047"/>
              <p:cNvSpPr>
                <a:spLocks noChangeArrowheads="1"/>
              </p:cNvSpPr>
              <p:nvPr/>
            </p:nvSpPr>
            <p:spPr bwMode="auto">
              <a:xfrm>
                <a:off x="5050"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1" name="Rectangle 1048"/>
              <p:cNvSpPr>
                <a:spLocks noChangeArrowheads="1"/>
              </p:cNvSpPr>
              <p:nvPr/>
            </p:nvSpPr>
            <p:spPr bwMode="auto">
              <a:xfrm>
                <a:off x="4964"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2" name="Rectangle 1049"/>
              <p:cNvSpPr>
                <a:spLocks noChangeArrowheads="1"/>
              </p:cNvSpPr>
              <p:nvPr/>
            </p:nvSpPr>
            <p:spPr bwMode="auto">
              <a:xfrm>
                <a:off x="498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3" name="Rectangle 1050"/>
              <p:cNvSpPr>
                <a:spLocks noChangeArrowheads="1"/>
              </p:cNvSpPr>
              <p:nvPr/>
            </p:nvSpPr>
            <p:spPr bwMode="auto">
              <a:xfrm>
                <a:off x="5030" y="16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4" name="Rectangle 1051"/>
              <p:cNvSpPr>
                <a:spLocks noChangeArrowheads="1"/>
              </p:cNvSpPr>
              <p:nvPr/>
            </p:nvSpPr>
            <p:spPr bwMode="auto">
              <a:xfrm>
                <a:off x="49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5" name="Rectangle 1052"/>
              <p:cNvSpPr>
                <a:spLocks noChangeArrowheads="1"/>
              </p:cNvSpPr>
              <p:nvPr/>
            </p:nvSpPr>
            <p:spPr bwMode="auto">
              <a:xfrm>
                <a:off x="5008"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6" name="Rectangle 1053"/>
              <p:cNvSpPr>
                <a:spLocks noChangeArrowheads="1"/>
              </p:cNvSpPr>
              <p:nvPr/>
            </p:nvSpPr>
            <p:spPr bwMode="auto">
              <a:xfrm>
                <a:off x="5050"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7" name="Rectangle 1054"/>
              <p:cNvSpPr>
                <a:spLocks noChangeArrowheads="1"/>
              </p:cNvSpPr>
              <p:nvPr/>
            </p:nvSpPr>
            <p:spPr bwMode="auto">
              <a:xfrm>
                <a:off x="4964"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08" name="Rectangle 1055"/>
              <p:cNvSpPr>
                <a:spLocks noChangeArrowheads="1"/>
              </p:cNvSpPr>
              <p:nvPr/>
            </p:nvSpPr>
            <p:spPr bwMode="auto">
              <a:xfrm>
                <a:off x="505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9" name="Rectangle 1056"/>
              <p:cNvSpPr>
                <a:spLocks noChangeArrowheads="1"/>
              </p:cNvSpPr>
              <p:nvPr/>
            </p:nvSpPr>
            <p:spPr bwMode="auto">
              <a:xfrm>
                <a:off x="494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0" name="Rectangle 1057"/>
              <p:cNvSpPr>
                <a:spLocks noChangeArrowheads="1"/>
              </p:cNvSpPr>
              <p:nvPr/>
            </p:nvSpPr>
            <p:spPr bwMode="auto">
              <a:xfrm>
                <a:off x="5050"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1" name="Rectangle 1058"/>
              <p:cNvSpPr>
                <a:spLocks noChangeArrowheads="1"/>
              </p:cNvSpPr>
              <p:nvPr/>
            </p:nvSpPr>
            <p:spPr bwMode="auto">
              <a:xfrm>
                <a:off x="49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2" name="Rectangle 1059"/>
              <p:cNvSpPr>
                <a:spLocks noChangeArrowheads="1"/>
              </p:cNvSpPr>
              <p:nvPr/>
            </p:nvSpPr>
            <p:spPr bwMode="auto">
              <a:xfrm>
                <a:off x="4964"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3" name="Rectangle 1060"/>
              <p:cNvSpPr>
                <a:spLocks noChangeArrowheads="1"/>
              </p:cNvSpPr>
              <p:nvPr/>
            </p:nvSpPr>
            <p:spPr bwMode="auto">
              <a:xfrm>
                <a:off x="500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4" name="Rectangle 1061"/>
              <p:cNvSpPr>
                <a:spLocks noChangeArrowheads="1"/>
              </p:cNvSpPr>
              <p:nvPr/>
            </p:nvSpPr>
            <p:spPr bwMode="auto">
              <a:xfrm>
                <a:off x="5030"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5" name="Rectangle 1062"/>
              <p:cNvSpPr>
                <a:spLocks noChangeArrowheads="1"/>
              </p:cNvSpPr>
              <p:nvPr/>
            </p:nvSpPr>
            <p:spPr bwMode="auto">
              <a:xfrm>
                <a:off x="49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6" name="Rectangle 1063"/>
              <p:cNvSpPr>
                <a:spLocks noChangeArrowheads="1"/>
              </p:cNvSpPr>
              <p:nvPr/>
            </p:nvSpPr>
            <p:spPr bwMode="auto">
              <a:xfrm>
                <a:off x="503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7" name="Rectangle 1064"/>
              <p:cNvSpPr>
                <a:spLocks noChangeArrowheads="1"/>
              </p:cNvSpPr>
              <p:nvPr/>
            </p:nvSpPr>
            <p:spPr bwMode="auto">
              <a:xfrm>
                <a:off x="505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8" name="Rectangle 1065"/>
              <p:cNvSpPr>
                <a:spLocks noChangeArrowheads="1"/>
              </p:cNvSpPr>
              <p:nvPr/>
            </p:nvSpPr>
            <p:spPr bwMode="auto">
              <a:xfrm>
                <a:off x="496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19" name="Rectangle 1066"/>
              <p:cNvSpPr>
                <a:spLocks noChangeArrowheads="1"/>
              </p:cNvSpPr>
              <p:nvPr/>
            </p:nvSpPr>
            <p:spPr bwMode="auto">
              <a:xfrm>
                <a:off x="49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820" name="Rectangle 1067"/>
              <p:cNvSpPr>
                <a:spLocks noChangeArrowheads="1"/>
              </p:cNvSpPr>
              <p:nvPr/>
            </p:nvSpPr>
            <p:spPr bwMode="auto">
              <a:xfrm>
                <a:off x="505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21" name="Rectangle 1068"/>
              <p:cNvSpPr>
                <a:spLocks noChangeArrowheads="1"/>
              </p:cNvSpPr>
              <p:nvPr/>
            </p:nvSpPr>
            <p:spPr bwMode="auto">
              <a:xfrm>
                <a:off x="494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2" name="Rectangle 1069"/>
              <p:cNvSpPr>
                <a:spLocks noChangeArrowheads="1"/>
              </p:cNvSpPr>
              <p:nvPr/>
            </p:nvSpPr>
            <p:spPr bwMode="auto">
              <a:xfrm>
                <a:off x="498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3" name="Rectangle 1070"/>
              <p:cNvSpPr>
                <a:spLocks noChangeArrowheads="1"/>
              </p:cNvSpPr>
              <p:nvPr/>
            </p:nvSpPr>
            <p:spPr bwMode="auto">
              <a:xfrm>
                <a:off x="5030"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4" name="Rectangle 1071"/>
              <p:cNvSpPr>
                <a:spLocks noChangeArrowheads="1"/>
              </p:cNvSpPr>
              <p:nvPr/>
            </p:nvSpPr>
            <p:spPr bwMode="auto">
              <a:xfrm>
                <a:off x="496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5" name="Rectangle 1072"/>
              <p:cNvSpPr>
                <a:spLocks noChangeArrowheads="1"/>
              </p:cNvSpPr>
              <p:nvPr/>
            </p:nvSpPr>
            <p:spPr bwMode="auto">
              <a:xfrm>
                <a:off x="500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6" name="Rectangle 1073"/>
              <p:cNvSpPr>
                <a:spLocks noChangeArrowheads="1"/>
              </p:cNvSpPr>
              <p:nvPr/>
            </p:nvSpPr>
            <p:spPr bwMode="auto">
              <a:xfrm>
                <a:off x="5050"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7" name="Rectangle 1074"/>
              <p:cNvSpPr>
                <a:spLocks noChangeArrowheads="1"/>
              </p:cNvSpPr>
              <p:nvPr/>
            </p:nvSpPr>
            <p:spPr bwMode="auto">
              <a:xfrm>
                <a:off x="4944"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8" name="Rectangle 1075"/>
              <p:cNvSpPr>
                <a:spLocks noChangeArrowheads="1"/>
              </p:cNvSpPr>
              <p:nvPr/>
            </p:nvSpPr>
            <p:spPr bwMode="auto">
              <a:xfrm>
                <a:off x="49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9" name="Rectangle 1076"/>
              <p:cNvSpPr>
                <a:spLocks noChangeArrowheads="1"/>
              </p:cNvSpPr>
              <p:nvPr/>
            </p:nvSpPr>
            <p:spPr bwMode="auto">
              <a:xfrm>
                <a:off x="5050"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0" name="Rectangle 1077"/>
              <p:cNvSpPr>
                <a:spLocks noChangeArrowheads="1"/>
              </p:cNvSpPr>
              <p:nvPr/>
            </p:nvSpPr>
            <p:spPr bwMode="auto">
              <a:xfrm>
                <a:off x="48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1" name="Rectangle 1078"/>
              <p:cNvSpPr>
                <a:spLocks noChangeArrowheads="1"/>
              </p:cNvSpPr>
              <p:nvPr/>
            </p:nvSpPr>
            <p:spPr bwMode="auto">
              <a:xfrm>
                <a:off x="4920"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2" name="Rectangle 1079"/>
              <p:cNvSpPr>
                <a:spLocks noChangeArrowheads="1"/>
              </p:cNvSpPr>
              <p:nvPr/>
            </p:nvSpPr>
            <p:spPr bwMode="auto">
              <a:xfrm>
                <a:off x="4944"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3" name="Rectangle 1080"/>
              <p:cNvSpPr>
                <a:spLocks noChangeArrowheads="1"/>
              </p:cNvSpPr>
              <p:nvPr/>
            </p:nvSpPr>
            <p:spPr bwMode="auto">
              <a:xfrm>
                <a:off x="498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4" name="Rectangle 1081"/>
              <p:cNvSpPr>
                <a:spLocks noChangeArrowheads="1"/>
              </p:cNvSpPr>
              <p:nvPr/>
            </p:nvSpPr>
            <p:spPr bwMode="auto">
              <a:xfrm>
                <a:off x="481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5" name="Rectangle 1082"/>
              <p:cNvSpPr>
                <a:spLocks noChangeArrowheads="1"/>
              </p:cNvSpPr>
              <p:nvPr/>
            </p:nvSpPr>
            <p:spPr bwMode="auto">
              <a:xfrm>
                <a:off x="48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6" name="Rectangle 1083"/>
              <p:cNvSpPr>
                <a:spLocks noChangeArrowheads="1"/>
              </p:cNvSpPr>
              <p:nvPr/>
            </p:nvSpPr>
            <p:spPr bwMode="auto">
              <a:xfrm>
                <a:off x="490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7" name="Rectangle 1084"/>
              <p:cNvSpPr>
                <a:spLocks noChangeArrowheads="1"/>
              </p:cNvSpPr>
              <p:nvPr/>
            </p:nvSpPr>
            <p:spPr bwMode="auto">
              <a:xfrm>
                <a:off x="494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8" name="Rectangle 1085"/>
              <p:cNvSpPr>
                <a:spLocks noChangeArrowheads="1"/>
              </p:cNvSpPr>
              <p:nvPr/>
            </p:nvSpPr>
            <p:spPr bwMode="auto">
              <a:xfrm>
                <a:off x="5050"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9" name="Rectangle 1086"/>
              <p:cNvSpPr>
                <a:spLocks noChangeArrowheads="1"/>
              </p:cNvSpPr>
              <p:nvPr/>
            </p:nvSpPr>
            <p:spPr bwMode="auto">
              <a:xfrm>
                <a:off x="492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0" name="Rectangle 1087"/>
              <p:cNvSpPr>
                <a:spLocks noChangeArrowheads="1"/>
              </p:cNvSpPr>
              <p:nvPr/>
            </p:nvSpPr>
            <p:spPr bwMode="auto">
              <a:xfrm>
                <a:off x="4878"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1" name="Rectangle 1088"/>
              <p:cNvSpPr>
                <a:spLocks noChangeArrowheads="1"/>
              </p:cNvSpPr>
              <p:nvPr/>
            </p:nvSpPr>
            <p:spPr bwMode="auto">
              <a:xfrm>
                <a:off x="5030"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2" name="Rectangle 1089"/>
              <p:cNvSpPr>
                <a:spLocks noChangeArrowheads="1"/>
              </p:cNvSpPr>
              <p:nvPr/>
            </p:nvSpPr>
            <p:spPr bwMode="auto">
              <a:xfrm>
                <a:off x="505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3" name="Rectangle 1090"/>
              <p:cNvSpPr>
                <a:spLocks noChangeArrowheads="1"/>
              </p:cNvSpPr>
              <p:nvPr/>
            </p:nvSpPr>
            <p:spPr bwMode="auto">
              <a:xfrm>
                <a:off x="481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4" name="Rectangle 1091"/>
              <p:cNvSpPr>
                <a:spLocks noChangeArrowheads="1"/>
              </p:cNvSpPr>
              <p:nvPr/>
            </p:nvSpPr>
            <p:spPr bwMode="auto">
              <a:xfrm>
                <a:off x="4964"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5" name="Rectangle 1092"/>
              <p:cNvSpPr>
                <a:spLocks noChangeArrowheads="1"/>
              </p:cNvSpPr>
              <p:nvPr/>
            </p:nvSpPr>
            <p:spPr bwMode="auto">
              <a:xfrm>
                <a:off x="485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6" name="Rectangle 1093"/>
              <p:cNvSpPr>
                <a:spLocks noChangeArrowheads="1"/>
              </p:cNvSpPr>
              <p:nvPr/>
            </p:nvSpPr>
            <p:spPr bwMode="auto">
              <a:xfrm>
                <a:off x="5008"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7" name="Rectangle 1094"/>
              <p:cNvSpPr>
                <a:spLocks noChangeArrowheads="1"/>
              </p:cNvSpPr>
              <p:nvPr/>
            </p:nvSpPr>
            <p:spPr bwMode="auto">
              <a:xfrm>
                <a:off x="5050"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8" name="Rectangle 1095"/>
              <p:cNvSpPr>
                <a:spLocks noChangeArrowheads="1"/>
              </p:cNvSpPr>
              <p:nvPr/>
            </p:nvSpPr>
            <p:spPr bwMode="auto">
              <a:xfrm>
                <a:off x="48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9" name="Rectangle 1096"/>
              <p:cNvSpPr>
                <a:spLocks noChangeArrowheads="1"/>
              </p:cNvSpPr>
              <p:nvPr/>
            </p:nvSpPr>
            <p:spPr bwMode="auto">
              <a:xfrm>
                <a:off x="487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0" name="Rectangle 1097"/>
              <p:cNvSpPr>
                <a:spLocks noChangeArrowheads="1"/>
              </p:cNvSpPr>
              <p:nvPr/>
            </p:nvSpPr>
            <p:spPr bwMode="auto">
              <a:xfrm>
                <a:off x="4834"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1" name="Rectangle 1098"/>
              <p:cNvSpPr>
                <a:spLocks noChangeArrowheads="1"/>
              </p:cNvSpPr>
              <p:nvPr/>
            </p:nvSpPr>
            <p:spPr bwMode="auto">
              <a:xfrm>
                <a:off x="4986"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2" name="Rectangle 1099"/>
              <p:cNvSpPr>
                <a:spLocks noChangeArrowheads="1"/>
              </p:cNvSpPr>
              <p:nvPr/>
            </p:nvSpPr>
            <p:spPr bwMode="auto">
              <a:xfrm>
                <a:off x="500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3" name="Rectangle 1100"/>
              <p:cNvSpPr>
                <a:spLocks noChangeArrowheads="1"/>
              </p:cNvSpPr>
              <p:nvPr/>
            </p:nvSpPr>
            <p:spPr bwMode="auto">
              <a:xfrm>
                <a:off x="48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4" name="Rectangle 1101"/>
              <p:cNvSpPr>
                <a:spLocks noChangeArrowheads="1"/>
              </p:cNvSpPr>
              <p:nvPr/>
            </p:nvSpPr>
            <p:spPr bwMode="auto">
              <a:xfrm>
                <a:off x="4964"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5" name="Rectangle 1102"/>
              <p:cNvSpPr>
                <a:spLocks noChangeArrowheads="1"/>
              </p:cNvSpPr>
              <p:nvPr/>
            </p:nvSpPr>
            <p:spPr bwMode="auto">
              <a:xfrm>
                <a:off x="4878"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6" name="Rectangle 1103"/>
              <p:cNvSpPr>
                <a:spLocks noChangeArrowheads="1"/>
              </p:cNvSpPr>
              <p:nvPr/>
            </p:nvSpPr>
            <p:spPr bwMode="auto">
              <a:xfrm>
                <a:off x="492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7" name="Rectangle 1104"/>
              <p:cNvSpPr>
                <a:spLocks noChangeArrowheads="1"/>
              </p:cNvSpPr>
              <p:nvPr/>
            </p:nvSpPr>
            <p:spPr bwMode="auto">
              <a:xfrm>
                <a:off x="505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8" name="Rectangle 1105"/>
              <p:cNvSpPr>
                <a:spLocks noChangeArrowheads="1"/>
              </p:cNvSpPr>
              <p:nvPr/>
            </p:nvSpPr>
            <p:spPr bwMode="auto">
              <a:xfrm>
                <a:off x="48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9" name="Rectangle 1106"/>
              <p:cNvSpPr>
                <a:spLocks noChangeArrowheads="1"/>
              </p:cNvSpPr>
              <p:nvPr/>
            </p:nvSpPr>
            <p:spPr bwMode="auto">
              <a:xfrm>
                <a:off x="4964"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0" name="Rectangle 1107"/>
              <p:cNvSpPr>
                <a:spLocks noChangeArrowheads="1"/>
              </p:cNvSpPr>
              <p:nvPr/>
            </p:nvSpPr>
            <p:spPr bwMode="auto">
              <a:xfrm>
                <a:off x="4878"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1" name="Rectangle 1108"/>
              <p:cNvSpPr>
                <a:spLocks noChangeArrowheads="1"/>
              </p:cNvSpPr>
              <p:nvPr/>
            </p:nvSpPr>
            <p:spPr bwMode="auto">
              <a:xfrm>
                <a:off x="494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2" name="Rectangle 1109"/>
              <p:cNvSpPr>
                <a:spLocks noChangeArrowheads="1"/>
              </p:cNvSpPr>
              <p:nvPr/>
            </p:nvSpPr>
            <p:spPr bwMode="auto">
              <a:xfrm>
                <a:off x="5050"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3" name="Rectangle 1110"/>
              <p:cNvSpPr>
                <a:spLocks noChangeArrowheads="1"/>
              </p:cNvSpPr>
              <p:nvPr/>
            </p:nvSpPr>
            <p:spPr bwMode="auto">
              <a:xfrm>
                <a:off x="4964"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4" name="Rectangle 1111"/>
              <p:cNvSpPr>
                <a:spLocks noChangeArrowheads="1"/>
              </p:cNvSpPr>
              <p:nvPr/>
            </p:nvSpPr>
            <p:spPr bwMode="auto">
              <a:xfrm>
                <a:off x="48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65" name="Rectangle 1112"/>
              <p:cNvSpPr>
                <a:spLocks noChangeArrowheads="1"/>
              </p:cNvSpPr>
              <p:nvPr/>
            </p:nvSpPr>
            <p:spPr bwMode="auto">
              <a:xfrm>
                <a:off x="4920"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6" name="Rectangle 1113"/>
              <p:cNvSpPr>
                <a:spLocks noChangeArrowheads="1"/>
              </p:cNvSpPr>
              <p:nvPr/>
            </p:nvSpPr>
            <p:spPr bwMode="auto">
              <a:xfrm>
                <a:off x="4814"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7" name="Rectangle 1114"/>
              <p:cNvSpPr>
                <a:spLocks noChangeArrowheads="1"/>
              </p:cNvSpPr>
              <p:nvPr/>
            </p:nvSpPr>
            <p:spPr bwMode="auto">
              <a:xfrm>
                <a:off x="492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8" name="Rectangle 1115"/>
              <p:cNvSpPr>
                <a:spLocks noChangeArrowheads="1"/>
              </p:cNvSpPr>
              <p:nvPr/>
            </p:nvSpPr>
            <p:spPr bwMode="auto">
              <a:xfrm>
                <a:off x="505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9" name="Rectangle 1116"/>
              <p:cNvSpPr>
                <a:spLocks noChangeArrowheads="1"/>
              </p:cNvSpPr>
              <p:nvPr/>
            </p:nvSpPr>
            <p:spPr bwMode="auto">
              <a:xfrm>
                <a:off x="4878"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870" name="Rectangle 1117"/>
              <p:cNvSpPr>
                <a:spLocks noChangeArrowheads="1"/>
              </p:cNvSpPr>
              <p:nvPr/>
            </p:nvSpPr>
            <p:spPr bwMode="auto">
              <a:xfrm>
                <a:off x="4814"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1" name="Rectangle 1118"/>
              <p:cNvSpPr>
                <a:spLocks noChangeArrowheads="1"/>
              </p:cNvSpPr>
              <p:nvPr/>
            </p:nvSpPr>
            <p:spPr bwMode="auto">
              <a:xfrm>
                <a:off x="492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2" name="Rectangle 1119"/>
              <p:cNvSpPr>
                <a:spLocks noChangeArrowheads="1"/>
              </p:cNvSpPr>
              <p:nvPr/>
            </p:nvSpPr>
            <p:spPr bwMode="auto">
              <a:xfrm>
                <a:off x="505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3" name="Rectangle 1120"/>
              <p:cNvSpPr>
                <a:spLocks noChangeArrowheads="1"/>
              </p:cNvSpPr>
              <p:nvPr/>
            </p:nvSpPr>
            <p:spPr bwMode="auto">
              <a:xfrm>
                <a:off x="4814"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4" name="Rectangle 1121"/>
              <p:cNvSpPr>
                <a:spLocks noChangeArrowheads="1"/>
              </p:cNvSpPr>
              <p:nvPr/>
            </p:nvSpPr>
            <p:spPr bwMode="auto">
              <a:xfrm>
                <a:off x="5050"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5" name="Rectangle 1122"/>
              <p:cNvSpPr>
                <a:spLocks noChangeArrowheads="1"/>
              </p:cNvSpPr>
              <p:nvPr/>
            </p:nvSpPr>
            <p:spPr bwMode="auto">
              <a:xfrm>
                <a:off x="492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6" name="Rectangle 1123"/>
              <p:cNvSpPr>
                <a:spLocks noChangeArrowheads="1"/>
              </p:cNvSpPr>
              <p:nvPr/>
            </p:nvSpPr>
            <p:spPr bwMode="auto">
              <a:xfrm>
                <a:off x="505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7" name="Rectangle 1124"/>
              <p:cNvSpPr>
                <a:spLocks noChangeArrowheads="1"/>
              </p:cNvSpPr>
              <p:nvPr/>
            </p:nvSpPr>
            <p:spPr bwMode="auto">
              <a:xfrm>
                <a:off x="481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8" name="Rectangle 1125"/>
              <p:cNvSpPr>
                <a:spLocks noChangeArrowheads="1"/>
              </p:cNvSpPr>
              <p:nvPr/>
            </p:nvSpPr>
            <p:spPr bwMode="auto">
              <a:xfrm>
                <a:off x="494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9" name="Rectangle 1126"/>
              <p:cNvSpPr>
                <a:spLocks noChangeArrowheads="1"/>
              </p:cNvSpPr>
              <p:nvPr/>
            </p:nvSpPr>
            <p:spPr bwMode="auto">
              <a:xfrm>
                <a:off x="492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0" name="Rectangle 1127"/>
              <p:cNvSpPr>
                <a:spLocks noChangeArrowheads="1"/>
              </p:cNvSpPr>
              <p:nvPr/>
            </p:nvSpPr>
            <p:spPr bwMode="auto">
              <a:xfrm>
                <a:off x="4920" y="295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81" name="Rectangle 1128"/>
              <p:cNvSpPr>
                <a:spLocks noChangeArrowheads="1"/>
              </p:cNvSpPr>
              <p:nvPr/>
            </p:nvSpPr>
            <p:spPr bwMode="auto">
              <a:xfrm>
                <a:off x="505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2" name="Rectangle 1129"/>
              <p:cNvSpPr>
                <a:spLocks noChangeArrowheads="1"/>
              </p:cNvSpPr>
              <p:nvPr/>
            </p:nvSpPr>
            <p:spPr bwMode="auto">
              <a:xfrm>
                <a:off x="504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3" name="Rectangle 1130"/>
              <p:cNvSpPr>
                <a:spLocks noChangeArrowheads="1"/>
              </p:cNvSpPr>
              <p:nvPr/>
            </p:nvSpPr>
            <p:spPr bwMode="auto">
              <a:xfrm>
                <a:off x="507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4" name="Rectangle 1131"/>
              <p:cNvSpPr>
                <a:spLocks noChangeArrowheads="1"/>
              </p:cNvSpPr>
              <p:nvPr/>
            </p:nvSpPr>
            <p:spPr bwMode="auto">
              <a:xfrm>
                <a:off x="5092"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5" name="Rectangle 1132"/>
              <p:cNvSpPr>
                <a:spLocks noChangeArrowheads="1"/>
              </p:cNvSpPr>
              <p:nvPr/>
            </p:nvSpPr>
            <p:spPr bwMode="auto">
              <a:xfrm>
                <a:off x="51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6" name="Rectangle 1133"/>
              <p:cNvSpPr>
                <a:spLocks noChangeArrowheads="1"/>
              </p:cNvSpPr>
              <p:nvPr/>
            </p:nvSpPr>
            <p:spPr bwMode="auto">
              <a:xfrm>
                <a:off x="51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7" name="Rectangle 1134"/>
              <p:cNvSpPr>
                <a:spLocks noChangeArrowheads="1"/>
              </p:cNvSpPr>
              <p:nvPr/>
            </p:nvSpPr>
            <p:spPr bwMode="auto">
              <a:xfrm>
                <a:off x="504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8" name="Rectangle 1135"/>
              <p:cNvSpPr>
                <a:spLocks noChangeArrowheads="1"/>
              </p:cNvSpPr>
              <p:nvPr/>
            </p:nvSpPr>
            <p:spPr bwMode="auto">
              <a:xfrm>
                <a:off x="5070"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9" name="Rectangle 1136"/>
              <p:cNvSpPr>
                <a:spLocks noChangeArrowheads="1"/>
              </p:cNvSpPr>
              <p:nvPr/>
            </p:nvSpPr>
            <p:spPr bwMode="auto">
              <a:xfrm>
                <a:off x="5048"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0" name="Rectangle 1137"/>
              <p:cNvSpPr>
                <a:spLocks noChangeArrowheads="1"/>
              </p:cNvSpPr>
              <p:nvPr/>
            </p:nvSpPr>
            <p:spPr bwMode="auto">
              <a:xfrm>
                <a:off x="5092"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91" name="Rectangle 1138"/>
              <p:cNvSpPr>
                <a:spLocks noChangeArrowheads="1"/>
              </p:cNvSpPr>
              <p:nvPr/>
            </p:nvSpPr>
            <p:spPr bwMode="auto">
              <a:xfrm>
                <a:off x="515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2" name="Rectangle 1139"/>
              <p:cNvSpPr>
                <a:spLocks noChangeArrowheads="1"/>
              </p:cNvSpPr>
              <p:nvPr/>
            </p:nvSpPr>
            <p:spPr bwMode="auto">
              <a:xfrm>
                <a:off x="504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3" name="Rectangle 1140"/>
              <p:cNvSpPr>
                <a:spLocks noChangeArrowheads="1"/>
              </p:cNvSpPr>
              <p:nvPr/>
            </p:nvSpPr>
            <p:spPr bwMode="auto">
              <a:xfrm>
                <a:off x="5070"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4" name="Rectangle 1141"/>
              <p:cNvSpPr>
                <a:spLocks noChangeArrowheads="1"/>
              </p:cNvSpPr>
              <p:nvPr/>
            </p:nvSpPr>
            <p:spPr bwMode="auto">
              <a:xfrm>
                <a:off x="5114" y="1103"/>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5" name="Rectangle 1142"/>
              <p:cNvSpPr>
                <a:spLocks noChangeArrowheads="1"/>
              </p:cNvSpPr>
              <p:nvPr/>
            </p:nvSpPr>
            <p:spPr bwMode="auto">
              <a:xfrm>
                <a:off x="5070"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6" name="Rectangle 1143"/>
              <p:cNvSpPr>
                <a:spLocks noChangeArrowheads="1"/>
              </p:cNvSpPr>
              <p:nvPr/>
            </p:nvSpPr>
            <p:spPr bwMode="auto">
              <a:xfrm>
                <a:off x="5092"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7" name="Rectangle 1144"/>
              <p:cNvSpPr>
                <a:spLocks noChangeArrowheads="1"/>
              </p:cNvSpPr>
              <p:nvPr/>
            </p:nvSpPr>
            <p:spPr bwMode="auto">
              <a:xfrm>
                <a:off x="51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8" name="Rectangle 1145"/>
              <p:cNvSpPr>
                <a:spLocks noChangeArrowheads="1"/>
              </p:cNvSpPr>
              <p:nvPr/>
            </p:nvSpPr>
            <p:spPr bwMode="auto">
              <a:xfrm>
                <a:off x="504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99" name="Rectangle 1146"/>
              <p:cNvSpPr>
                <a:spLocks noChangeArrowheads="1"/>
              </p:cNvSpPr>
              <p:nvPr/>
            </p:nvSpPr>
            <p:spPr bwMode="auto">
              <a:xfrm>
                <a:off x="509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00" name="Rectangle 1147"/>
              <p:cNvSpPr>
                <a:spLocks noChangeArrowheads="1"/>
              </p:cNvSpPr>
              <p:nvPr/>
            </p:nvSpPr>
            <p:spPr bwMode="auto">
              <a:xfrm>
                <a:off x="5134"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1" name="Rectangle 1148"/>
              <p:cNvSpPr>
                <a:spLocks noChangeArrowheads="1"/>
              </p:cNvSpPr>
              <p:nvPr/>
            </p:nvSpPr>
            <p:spPr bwMode="auto">
              <a:xfrm>
                <a:off x="507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2" name="Rectangle 1149"/>
              <p:cNvSpPr>
                <a:spLocks noChangeArrowheads="1"/>
              </p:cNvSpPr>
              <p:nvPr/>
            </p:nvSpPr>
            <p:spPr bwMode="auto">
              <a:xfrm>
                <a:off x="5114"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3" name="Rectangle 1150"/>
              <p:cNvSpPr>
                <a:spLocks noChangeArrowheads="1"/>
              </p:cNvSpPr>
              <p:nvPr/>
            </p:nvSpPr>
            <p:spPr bwMode="auto">
              <a:xfrm>
                <a:off x="5156"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904" name="Rectangle 1151"/>
              <p:cNvSpPr>
                <a:spLocks noChangeArrowheads="1"/>
              </p:cNvSpPr>
              <p:nvPr/>
            </p:nvSpPr>
            <p:spPr bwMode="auto">
              <a:xfrm>
                <a:off x="5048"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5" name="Rectangle 1152"/>
              <p:cNvSpPr>
                <a:spLocks noChangeArrowheads="1"/>
              </p:cNvSpPr>
              <p:nvPr/>
            </p:nvSpPr>
            <p:spPr bwMode="auto">
              <a:xfrm>
                <a:off x="5092"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06" name="Rectangle 1153"/>
              <p:cNvSpPr>
                <a:spLocks noChangeArrowheads="1"/>
              </p:cNvSpPr>
              <p:nvPr/>
            </p:nvSpPr>
            <p:spPr bwMode="auto">
              <a:xfrm>
                <a:off x="507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7" name="Rectangle 1154"/>
              <p:cNvSpPr>
                <a:spLocks noChangeArrowheads="1"/>
              </p:cNvSpPr>
              <p:nvPr/>
            </p:nvSpPr>
            <p:spPr bwMode="auto">
              <a:xfrm>
                <a:off x="5114"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8" name="Rectangle 1155"/>
              <p:cNvSpPr>
                <a:spLocks noChangeArrowheads="1"/>
              </p:cNvSpPr>
              <p:nvPr/>
            </p:nvSpPr>
            <p:spPr bwMode="auto">
              <a:xfrm>
                <a:off x="51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09" name="Rectangle 1156"/>
              <p:cNvSpPr>
                <a:spLocks noChangeArrowheads="1"/>
              </p:cNvSpPr>
              <p:nvPr/>
            </p:nvSpPr>
            <p:spPr bwMode="auto">
              <a:xfrm>
                <a:off x="5070"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0" name="Rectangle 1157"/>
              <p:cNvSpPr>
                <a:spLocks noChangeArrowheads="1"/>
              </p:cNvSpPr>
              <p:nvPr/>
            </p:nvSpPr>
            <p:spPr bwMode="auto">
              <a:xfrm>
                <a:off x="511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1" name="Rectangle 1158"/>
              <p:cNvSpPr>
                <a:spLocks noChangeArrowheads="1"/>
              </p:cNvSpPr>
              <p:nvPr/>
            </p:nvSpPr>
            <p:spPr bwMode="auto">
              <a:xfrm>
                <a:off x="5048"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2" name="Rectangle 1159"/>
              <p:cNvSpPr>
                <a:spLocks noChangeArrowheads="1"/>
              </p:cNvSpPr>
              <p:nvPr/>
            </p:nvSpPr>
            <p:spPr bwMode="auto">
              <a:xfrm>
                <a:off x="5092"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3" name="Rectangle 1160"/>
              <p:cNvSpPr>
                <a:spLocks noChangeArrowheads="1"/>
              </p:cNvSpPr>
              <p:nvPr/>
            </p:nvSpPr>
            <p:spPr bwMode="auto">
              <a:xfrm>
                <a:off x="51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4" name="Rectangle 1161"/>
              <p:cNvSpPr>
                <a:spLocks noChangeArrowheads="1"/>
              </p:cNvSpPr>
              <p:nvPr/>
            </p:nvSpPr>
            <p:spPr bwMode="auto">
              <a:xfrm>
                <a:off x="5048"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5" name="Rectangle 1162"/>
              <p:cNvSpPr>
                <a:spLocks noChangeArrowheads="1"/>
              </p:cNvSpPr>
              <p:nvPr/>
            </p:nvSpPr>
            <p:spPr bwMode="auto">
              <a:xfrm>
                <a:off x="5070"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6" name="Rectangle 1163"/>
              <p:cNvSpPr>
                <a:spLocks noChangeArrowheads="1"/>
              </p:cNvSpPr>
              <p:nvPr/>
            </p:nvSpPr>
            <p:spPr bwMode="auto">
              <a:xfrm>
                <a:off x="5048"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7" name="Rectangle 1164"/>
              <p:cNvSpPr>
                <a:spLocks noChangeArrowheads="1"/>
              </p:cNvSpPr>
              <p:nvPr/>
            </p:nvSpPr>
            <p:spPr bwMode="auto">
              <a:xfrm>
                <a:off x="5092"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18" name="Rectangle 1165"/>
              <p:cNvSpPr>
                <a:spLocks noChangeArrowheads="1"/>
              </p:cNvSpPr>
              <p:nvPr/>
            </p:nvSpPr>
            <p:spPr bwMode="auto">
              <a:xfrm>
                <a:off x="515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9" name="Rectangle 1166"/>
              <p:cNvSpPr>
                <a:spLocks noChangeArrowheads="1"/>
              </p:cNvSpPr>
              <p:nvPr/>
            </p:nvSpPr>
            <p:spPr bwMode="auto">
              <a:xfrm>
                <a:off x="507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0" name="Rectangle 1167"/>
              <p:cNvSpPr>
                <a:spLocks noChangeArrowheads="1"/>
              </p:cNvSpPr>
              <p:nvPr/>
            </p:nvSpPr>
            <p:spPr bwMode="auto">
              <a:xfrm>
                <a:off x="5070"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1" name="Rectangle 1168"/>
              <p:cNvSpPr>
                <a:spLocks noChangeArrowheads="1"/>
              </p:cNvSpPr>
              <p:nvPr/>
            </p:nvSpPr>
            <p:spPr bwMode="auto">
              <a:xfrm>
                <a:off x="5114"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2" name="Rectangle 1169"/>
              <p:cNvSpPr>
                <a:spLocks noChangeArrowheads="1"/>
              </p:cNvSpPr>
              <p:nvPr/>
            </p:nvSpPr>
            <p:spPr bwMode="auto">
              <a:xfrm>
                <a:off x="515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3" name="Rectangle 1170"/>
              <p:cNvSpPr>
                <a:spLocks noChangeArrowheads="1"/>
              </p:cNvSpPr>
              <p:nvPr/>
            </p:nvSpPr>
            <p:spPr bwMode="auto">
              <a:xfrm>
                <a:off x="504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4" name="Rectangle 1171"/>
              <p:cNvSpPr>
                <a:spLocks noChangeArrowheads="1"/>
              </p:cNvSpPr>
              <p:nvPr/>
            </p:nvSpPr>
            <p:spPr bwMode="auto">
              <a:xfrm>
                <a:off x="5092"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5" name="Rectangle 1172"/>
              <p:cNvSpPr>
                <a:spLocks noChangeArrowheads="1"/>
              </p:cNvSpPr>
              <p:nvPr/>
            </p:nvSpPr>
            <p:spPr bwMode="auto">
              <a:xfrm>
                <a:off x="5134"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6" name="Rectangle 1173"/>
              <p:cNvSpPr>
                <a:spLocks noChangeArrowheads="1"/>
              </p:cNvSpPr>
              <p:nvPr/>
            </p:nvSpPr>
            <p:spPr bwMode="auto">
              <a:xfrm>
                <a:off x="5048"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7" name="Rectangle 1174"/>
              <p:cNvSpPr>
                <a:spLocks noChangeArrowheads="1"/>
              </p:cNvSpPr>
              <p:nvPr/>
            </p:nvSpPr>
            <p:spPr bwMode="auto">
              <a:xfrm>
                <a:off x="511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8" name="Rectangle 1175"/>
              <p:cNvSpPr>
                <a:spLocks noChangeArrowheads="1"/>
              </p:cNvSpPr>
              <p:nvPr/>
            </p:nvSpPr>
            <p:spPr bwMode="auto">
              <a:xfrm>
                <a:off x="509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9" name="Rectangle 1176"/>
              <p:cNvSpPr>
                <a:spLocks noChangeArrowheads="1"/>
              </p:cNvSpPr>
              <p:nvPr/>
            </p:nvSpPr>
            <p:spPr bwMode="auto">
              <a:xfrm>
                <a:off x="513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30" name="Rectangle 1177"/>
              <p:cNvSpPr>
                <a:spLocks noChangeArrowheads="1"/>
              </p:cNvSpPr>
              <p:nvPr/>
            </p:nvSpPr>
            <p:spPr bwMode="auto">
              <a:xfrm>
                <a:off x="51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1" name="Rectangle 1178"/>
              <p:cNvSpPr>
                <a:spLocks noChangeArrowheads="1"/>
              </p:cNvSpPr>
              <p:nvPr/>
            </p:nvSpPr>
            <p:spPr bwMode="auto">
              <a:xfrm>
                <a:off x="504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32" name="Rectangle 1179"/>
              <p:cNvSpPr>
                <a:spLocks noChangeArrowheads="1"/>
              </p:cNvSpPr>
              <p:nvPr/>
            </p:nvSpPr>
            <p:spPr bwMode="auto">
              <a:xfrm>
                <a:off x="509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3" name="Rectangle 1180"/>
              <p:cNvSpPr>
                <a:spLocks noChangeArrowheads="1"/>
              </p:cNvSpPr>
              <p:nvPr/>
            </p:nvSpPr>
            <p:spPr bwMode="auto">
              <a:xfrm>
                <a:off x="51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4" name="Rectangle 1181"/>
              <p:cNvSpPr>
                <a:spLocks noChangeArrowheads="1"/>
              </p:cNvSpPr>
              <p:nvPr/>
            </p:nvSpPr>
            <p:spPr bwMode="auto">
              <a:xfrm>
                <a:off x="504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5" name="Rectangle 1182"/>
              <p:cNvSpPr>
                <a:spLocks noChangeArrowheads="1"/>
              </p:cNvSpPr>
              <p:nvPr/>
            </p:nvSpPr>
            <p:spPr bwMode="auto">
              <a:xfrm>
                <a:off x="509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6" name="Rectangle 1183"/>
              <p:cNvSpPr>
                <a:spLocks noChangeArrowheads="1"/>
              </p:cNvSpPr>
              <p:nvPr/>
            </p:nvSpPr>
            <p:spPr bwMode="auto">
              <a:xfrm>
                <a:off x="513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7" name="Rectangle 1184"/>
              <p:cNvSpPr>
                <a:spLocks noChangeArrowheads="1"/>
              </p:cNvSpPr>
              <p:nvPr/>
            </p:nvSpPr>
            <p:spPr bwMode="auto">
              <a:xfrm>
                <a:off x="507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8" name="Rectangle 1185"/>
              <p:cNvSpPr>
                <a:spLocks noChangeArrowheads="1"/>
              </p:cNvSpPr>
              <p:nvPr/>
            </p:nvSpPr>
            <p:spPr bwMode="auto">
              <a:xfrm>
                <a:off x="511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9" name="Rectangle 1186"/>
              <p:cNvSpPr>
                <a:spLocks noChangeArrowheads="1"/>
              </p:cNvSpPr>
              <p:nvPr/>
            </p:nvSpPr>
            <p:spPr bwMode="auto">
              <a:xfrm>
                <a:off x="515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0" name="Rectangle 1187"/>
              <p:cNvSpPr>
                <a:spLocks noChangeArrowheads="1"/>
              </p:cNvSpPr>
              <p:nvPr/>
            </p:nvSpPr>
            <p:spPr bwMode="auto">
              <a:xfrm>
                <a:off x="504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1" name="Rectangle 1188"/>
              <p:cNvSpPr>
                <a:spLocks noChangeArrowheads="1"/>
              </p:cNvSpPr>
              <p:nvPr/>
            </p:nvSpPr>
            <p:spPr bwMode="auto">
              <a:xfrm>
                <a:off x="509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2" name="Rectangle 1189"/>
              <p:cNvSpPr>
                <a:spLocks noChangeArrowheads="1"/>
              </p:cNvSpPr>
              <p:nvPr/>
            </p:nvSpPr>
            <p:spPr bwMode="auto">
              <a:xfrm>
                <a:off x="517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3" name="Rectangle 1190"/>
              <p:cNvSpPr>
                <a:spLocks noChangeArrowheads="1"/>
              </p:cNvSpPr>
              <p:nvPr/>
            </p:nvSpPr>
            <p:spPr bwMode="auto">
              <a:xfrm>
                <a:off x="52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4" name="Rectangle 1191"/>
              <p:cNvSpPr>
                <a:spLocks noChangeArrowheads="1"/>
              </p:cNvSpPr>
              <p:nvPr/>
            </p:nvSpPr>
            <p:spPr bwMode="auto">
              <a:xfrm>
                <a:off x="52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5" name="Rectangle 1192"/>
              <p:cNvSpPr>
                <a:spLocks noChangeArrowheads="1"/>
              </p:cNvSpPr>
              <p:nvPr/>
            </p:nvSpPr>
            <p:spPr bwMode="auto">
              <a:xfrm>
                <a:off x="52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6" name="Rectangle 1193"/>
              <p:cNvSpPr>
                <a:spLocks noChangeArrowheads="1"/>
              </p:cNvSpPr>
              <p:nvPr/>
            </p:nvSpPr>
            <p:spPr bwMode="auto">
              <a:xfrm>
                <a:off x="528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7" name="Rectangle 1194"/>
              <p:cNvSpPr>
                <a:spLocks noChangeArrowheads="1"/>
              </p:cNvSpPr>
              <p:nvPr/>
            </p:nvSpPr>
            <p:spPr bwMode="auto">
              <a:xfrm>
                <a:off x="517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8" name="Rectangle 1195"/>
              <p:cNvSpPr>
                <a:spLocks noChangeArrowheads="1"/>
              </p:cNvSpPr>
              <p:nvPr/>
            </p:nvSpPr>
            <p:spPr bwMode="auto">
              <a:xfrm>
                <a:off x="5222"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9" name="Rectangle 1196"/>
              <p:cNvSpPr>
                <a:spLocks noChangeArrowheads="1"/>
              </p:cNvSpPr>
              <p:nvPr/>
            </p:nvSpPr>
            <p:spPr bwMode="auto">
              <a:xfrm>
                <a:off x="5264"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0" name="Rectangle 1197"/>
              <p:cNvSpPr>
                <a:spLocks noChangeArrowheads="1"/>
              </p:cNvSpPr>
              <p:nvPr/>
            </p:nvSpPr>
            <p:spPr bwMode="auto">
              <a:xfrm>
                <a:off x="5200"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51" name="Rectangle 1198"/>
              <p:cNvSpPr>
                <a:spLocks noChangeArrowheads="1"/>
              </p:cNvSpPr>
              <p:nvPr/>
            </p:nvSpPr>
            <p:spPr bwMode="auto">
              <a:xfrm>
                <a:off x="528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2" name="Rectangle 1199"/>
              <p:cNvSpPr>
                <a:spLocks noChangeArrowheads="1"/>
              </p:cNvSpPr>
              <p:nvPr/>
            </p:nvSpPr>
            <p:spPr bwMode="auto">
              <a:xfrm>
                <a:off x="517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3" name="Rectangle 1200"/>
              <p:cNvSpPr>
                <a:spLocks noChangeArrowheads="1"/>
              </p:cNvSpPr>
              <p:nvPr/>
            </p:nvSpPr>
            <p:spPr bwMode="auto">
              <a:xfrm>
                <a:off x="5244"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4" name="Rectangle 1201"/>
              <p:cNvSpPr>
                <a:spLocks noChangeArrowheads="1"/>
              </p:cNvSpPr>
              <p:nvPr/>
            </p:nvSpPr>
            <p:spPr bwMode="auto">
              <a:xfrm>
                <a:off x="5286"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5" name="Rectangle 1202"/>
              <p:cNvSpPr>
                <a:spLocks noChangeArrowheads="1"/>
              </p:cNvSpPr>
              <p:nvPr/>
            </p:nvSpPr>
            <p:spPr bwMode="auto">
              <a:xfrm>
                <a:off x="5178"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6" name="Rectangle 1203"/>
              <p:cNvSpPr>
                <a:spLocks noChangeArrowheads="1"/>
              </p:cNvSpPr>
              <p:nvPr/>
            </p:nvSpPr>
            <p:spPr bwMode="auto">
              <a:xfrm>
                <a:off x="5200"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7" name="Rectangle 1204"/>
              <p:cNvSpPr>
                <a:spLocks noChangeArrowheads="1"/>
              </p:cNvSpPr>
              <p:nvPr/>
            </p:nvSpPr>
            <p:spPr bwMode="auto">
              <a:xfrm>
                <a:off x="52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8" name="Rectangle 1205"/>
              <p:cNvSpPr>
                <a:spLocks noChangeArrowheads="1"/>
              </p:cNvSpPr>
              <p:nvPr/>
            </p:nvSpPr>
            <p:spPr bwMode="auto">
              <a:xfrm>
                <a:off x="528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9" name="Rectangle 1206"/>
              <p:cNvSpPr>
                <a:spLocks noChangeArrowheads="1"/>
              </p:cNvSpPr>
              <p:nvPr/>
            </p:nvSpPr>
            <p:spPr bwMode="auto">
              <a:xfrm>
                <a:off x="517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60" name="Rectangle 1207"/>
              <p:cNvSpPr>
                <a:spLocks noChangeArrowheads="1"/>
              </p:cNvSpPr>
              <p:nvPr/>
            </p:nvSpPr>
            <p:spPr bwMode="auto">
              <a:xfrm>
                <a:off x="522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1" name="Rectangle 1208"/>
              <p:cNvSpPr>
                <a:spLocks noChangeArrowheads="1"/>
              </p:cNvSpPr>
              <p:nvPr/>
            </p:nvSpPr>
            <p:spPr bwMode="auto">
              <a:xfrm>
                <a:off x="5242" y="1217"/>
                <a:ext cx="36" cy="30"/>
              </a:xfrm>
              <a:prstGeom prst="rect">
                <a:avLst/>
              </a:prstGeom>
              <a:grpFill/>
              <a:ln>
                <a:noFill/>
              </a:ln>
            </p:spPr>
            <p:txBody>
              <a:bodyPr vert="horz" wrap="square" lIns="91440" tIns="45720" rIns="91440" bIns="45720" numCol="1" anchor="t" anchorCtr="0" compatLnSpc="1"/>
              <a:lstStyle/>
              <a:p>
                <a:endParaRPr lang="zh-CN" altLang="en-US"/>
              </a:p>
            </p:txBody>
          </p:sp>
          <p:sp>
            <p:nvSpPr>
              <p:cNvPr id="962" name="Rectangle 1209"/>
              <p:cNvSpPr>
                <a:spLocks noChangeArrowheads="1"/>
              </p:cNvSpPr>
              <p:nvPr/>
            </p:nvSpPr>
            <p:spPr bwMode="auto">
              <a:xfrm>
                <a:off x="520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3" name="Rectangle 1210"/>
              <p:cNvSpPr>
                <a:spLocks noChangeArrowheads="1"/>
              </p:cNvSpPr>
              <p:nvPr/>
            </p:nvSpPr>
            <p:spPr bwMode="auto">
              <a:xfrm>
                <a:off x="52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64" name="Rectangle 1211"/>
              <p:cNvSpPr>
                <a:spLocks noChangeArrowheads="1"/>
              </p:cNvSpPr>
              <p:nvPr/>
            </p:nvSpPr>
            <p:spPr bwMode="auto">
              <a:xfrm>
                <a:off x="5286"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5" name="Rectangle 1212"/>
              <p:cNvSpPr>
                <a:spLocks noChangeArrowheads="1"/>
              </p:cNvSpPr>
              <p:nvPr/>
            </p:nvSpPr>
            <p:spPr bwMode="auto">
              <a:xfrm>
                <a:off x="5178" y="1330"/>
                <a:ext cx="14" cy="30"/>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3" name="Group 1414"/>
            <p:cNvGrpSpPr/>
            <p:nvPr/>
          </p:nvGrpSpPr>
          <p:grpSpPr bwMode="auto">
            <a:xfrm>
              <a:off x="-3529332" y="-1031875"/>
              <a:ext cx="676299" cy="3252788"/>
              <a:chOff x="5048" y="937"/>
              <a:chExt cx="426" cy="2049"/>
            </a:xfrm>
            <a:grpFill/>
          </p:grpSpPr>
          <p:sp>
            <p:nvSpPr>
              <p:cNvPr id="566" name="Rectangle 1214"/>
              <p:cNvSpPr>
                <a:spLocks noChangeArrowheads="1"/>
              </p:cNvSpPr>
              <p:nvPr/>
            </p:nvSpPr>
            <p:spPr bwMode="auto">
              <a:xfrm>
                <a:off x="5222"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7" name="Rectangle 1215"/>
              <p:cNvSpPr>
                <a:spLocks noChangeArrowheads="1"/>
              </p:cNvSpPr>
              <p:nvPr/>
            </p:nvSpPr>
            <p:spPr bwMode="auto">
              <a:xfrm>
                <a:off x="52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8" name="Rectangle 1216"/>
              <p:cNvSpPr>
                <a:spLocks noChangeArrowheads="1"/>
              </p:cNvSpPr>
              <p:nvPr/>
            </p:nvSpPr>
            <p:spPr bwMode="auto">
              <a:xfrm>
                <a:off x="52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69" name="Rectangle 1217"/>
              <p:cNvSpPr>
                <a:spLocks noChangeArrowheads="1"/>
              </p:cNvSpPr>
              <p:nvPr/>
            </p:nvSpPr>
            <p:spPr bwMode="auto">
              <a:xfrm>
                <a:off x="52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0" name="Rectangle 1218"/>
              <p:cNvSpPr>
                <a:spLocks noChangeArrowheads="1"/>
              </p:cNvSpPr>
              <p:nvPr/>
            </p:nvSpPr>
            <p:spPr bwMode="auto">
              <a:xfrm>
                <a:off x="5286"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1" name="Rectangle 1219"/>
              <p:cNvSpPr>
                <a:spLocks noChangeArrowheads="1"/>
              </p:cNvSpPr>
              <p:nvPr/>
            </p:nvSpPr>
            <p:spPr bwMode="auto">
              <a:xfrm>
                <a:off x="524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2" name="Rectangle 1220"/>
              <p:cNvSpPr>
                <a:spLocks noChangeArrowheads="1"/>
              </p:cNvSpPr>
              <p:nvPr/>
            </p:nvSpPr>
            <p:spPr bwMode="auto">
              <a:xfrm>
                <a:off x="5286"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3" name="Rectangle 1221"/>
              <p:cNvSpPr>
                <a:spLocks noChangeArrowheads="1"/>
              </p:cNvSpPr>
              <p:nvPr/>
            </p:nvSpPr>
            <p:spPr bwMode="auto">
              <a:xfrm>
                <a:off x="5244"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4" name="Rectangle 1222"/>
              <p:cNvSpPr>
                <a:spLocks noChangeArrowheads="1"/>
              </p:cNvSpPr>
              <p:nvPr/>
            </p:nvSpPr>
            <p:spPr bwMode="auto">
              <a:xfrm>
                <a:off x="528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5" name="Rectangle 1223"/>
              <p:cNvSpPr>
                <a:spLocks noChangeArrowheads="1"/>
              </p:cNvSpPr>
              <p:nvPr/>
            </p:nvSpPr>
            <p:spPr bwMode="auto">
              <a:xfrm>
                <a:off x="5134" y="1554"/>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576" name="Rectangle 1224"/>
              <p:cNvSpPr>
                <a:spLocks noChangeArrowheads="1"/>
              </p:cNvSpPr>
              <p:nvPr/>
            </p:nvSpPr>
            <p:spPr bwMode="auto">
              <a:xfrm>
                <a:off x="524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7" name="Rectangle 1225"/>
              <p:cNvSpPr>
                <a:spLocks noChangeArrowheads="1"/>
              </p:cNvSpPr>
              <p:nvPr/>
            </p:nvSpPr>
            <p:spPr bwMode="auto">
              <a:xfrm>
                <a:off x="5286"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8" name="Rectangle 1226"/>
              <p:cNvSpPr>
                <a:spLocks noChangeArrowheads="1"/>
              </p:cNvSpPr>
              <p:nvPr/>
            </p:nvSpPr>
            <p:spPr bwMode="auto">
              <a:xfrm>
                <a:off x="5200"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9" name="Rectangle 1227"/>
              <p:cNvSpPr>
                <a:spLocks noChangeArrowheads="1"/>
              </p:cNvSpPr>
              <p:nvPr/>
            </p:nvSpPr>
            <p:spPr bwMode="auto">
              <a:xfrm>
                <a:off x="5222"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0" name="Rectangle 1228"/>
              <p:cNvSpPr>
                <a:spLocks noChangeArrowheads="1"/>
              </p:cNvSpPr>
              <p:nvPr/>
            </p:nvSpPr>
            <p:spPr bwMode="auto">
              <a:xfrm>
                <a:off x="5266" y="1610"/>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1" name="Rectangle 1229"/>
              <p:cNvSpPr>
                <a:spLocks noChangeArrowheads="1"/>
              </p:cNvSpPr>
              <p:nvPr/>
            </p:nvSpPr>
            <p:spPr bwMode="auto">
              <a:xfrm>
                <a:off x="520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2" name="Rectangle 1230"/>
              <p:cNvSpPr>
                <a:spLocks noChangeArrowheads="1"/>
              </p:cNvSpPr>
              <p:nvPr/>
            </p:nvSpPr>
            <p:spPr bwMode="auto">
              <a:xfrm>
                <a:off x="5244"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3" name="Rectangle 1231"/>
              <p:cNvSpPr>
                <a:spLocks noChangeArrowheads="1"/>
              </p:cNvSpPr>
              <p:nvPr/>
            </p:nvSpPr>
            <p:spPr bwMode="auto">
              <a:xfrm>
                <a:off x="52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4" name="Rectangle 1232"/>
              <p:cNvSpPr>
                <a:spLocks noChangeArrowheads="1"/>
              </p:cNvSpPr>
              <p:nvPr/>
            </p:nvSpPr>
            <p:spPr bwMode="auto">
              <a:xfrm>
                <a:off x="5286"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5" name="Rectangle 1233"/>
              <p:cNvSpPr>
                <a:spLocks noChangeArrowheads="1"/>
              </p:cNvSpPr>
              <p:nvPr/>
            </p:nvSpPr>
            <p:spPr bwMode="auto">
              <a:xfrm>
                <a:off x="5200"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586" name="Rectangle 1234"/>
              <p:cNvSpPr>
                <a:spLocks noChangeArrowheads="1"/>
              </p:cNvSpPr>
              <p:nvPr/>
            </p:nvSpPr>
            <p:spPr bwMode="auto">
              <a:xfrm>
                <a:off x="528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7" name="Rectangle 1235"/>
              <p:cNvSpPr>
                <a:spLocks noChangeArrowheads="1"/>
              </p:cNvSpPr>
              <p:nvPr/>
            </p:nvSpPr>
            <p:spPr bwMode="auto">
              <a:xfrm>
                <a:off x="517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88" name="Rectangle 1236"/>
              <p:cNvSpPr>
                <a:spLocks noChangeArrowheads="1"/>
              </p:cNvSpPr>
              <p:nvPr/>
            </p:nvSpPr>
            <p:spPr bwMode="auto">
              <a:xfrm>
                <a:off x="528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9" name="Rectangle 1237"/>
              <p:cNvSpPr>
                <a:spLocks noChangeArrowheads="1"/>
              </p:cNvSpPr>
              <p:nvPr/>
            </p:nvSpPr>
            <p:spPr bwMode="auto">
              <a:xfrm>
                <a:off x="5178"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0" name="Rectangle 1238"/>
              <p:cNvSpPr>
                <a:spLocks noChangeArrowheads="1"/>
              </p:cNvSpPr>
              <p:nvPr/>
            </p:nvSpPr>
            <p:spPr bwMode="auto">
              <a:xfrm>
                <a:off x="5200"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1" name="Rectangle 1239"/>
              <p:cNvSpPr>
                <a:spLocks noChangeArrowheads="1"/>
              </p:cNvSpPr>
              <p:nvPr/>
            </p:nvSpPr>
            <p:spPr bwMode="auto">
              <a:xfrm>
                <a:off x="52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2" name="Rectangle 1240"/>
              <p:cNvSpPr>
                <a:spLocks noChangeArrowheads="1"/>
              </p:cNvSpPr>
              <p:nvPr/>
            </p:nvSpPr>
            <p:spPr bwMode="auto">
              <a:xfrm>
                <a:off x="5266" y="1836"/>
                <a:ext cx="3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3" name="Rectangle 1241"/>
              <p:cNvSpPr>
                <a:spLocks noChangeArrowheads="1"/>
              </p:cNvSpPr>
              <p:nvPr/>
            </p:nvSpPr>
            <p:spPr bwMode="auto">
              <a:xfrm>
                <a:off x="522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4" name="Rectangle 1242"/>
              <p:cNvSpPr>
                <a:spLocks noChangeArrowheads="1"/>
              </p:cNvSpPr>
              <p:nvPr/>
            </p:nvSpPr>
            <p:spPr bwMode="auto">
              <a:xfrm>
                <a:off x="526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5" name="Rectangle 1243"/>
              <p:cNvSpPr>
                <a:spLocks noChangeArrowheads="1"/>
              </p:cNvSpPr>
              <p:nvPr/>
            </p:nvSpPr>
            <p:spPr bwMode="auto">
              <a:xfrm>
                <a:off x="52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6" name="Rectangle 1244"/>
              <p:cNvSpPr>
                <a:spLocks noChangeArrowheads="1"/>
              </p:cNvSpPr>
              <p:nvPr/>
            </p:nvSpPr>
            <p:spPr bwMode="auto">
              <a:xfrm>
                <a:off x="517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597" name="Rectangle 1245"/>
              <p:cNvSpPr>
                <a:spLocks noChangeArrowheads="1"/>
              </p:cNvSpPr>
              <p:nvPr/>
            </p:nvSpPr>
            <p:spPr bwMode="auto">
              <a:xfrm>
                <a:off x="5200"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8" name="Rectangle 1246"/>
              <p:cNvSpPr>
                <a:spLocks noChangeArrowheads="1"/>
              </p:cNvSpPr>
              <p:nvPr/>
            </p:nvSpPr>
            <p:spPr bwMode="auto">
              <a:xfrm>
                <a:off x="522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9" name="Rectangle 1247"/>
              <p:cNvSpPr>
                <a:spLocks noChangeArrowheads="1"/>
              </p:cNvSpPr>
              <p:nvPr/>
            </p:nvSpPr>
            <p:spPr bwMode="auto">
              <a:xfrm>
                <a:off x="52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600" name="Rectangle 1248"/>
              <p:cNvSpPr>
                <a:spLocks noChangeArrowheads="1"/>
              </p:cNvSpPr>
              <p:nvPr/>
            </p:nvSpPr>
            <p:spPr bwMode="auto">
              <a:xfrm>
                <a:off x="517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1" name="Rectangle 1249"/>
              <p:cNvSpPr>
                <a:spLocks noChangeArrowheads="1"/>
              </p:cNvSpPr>
              <p:nvPr/>
            </p:nvSpPr>
            <p:spPr bwMode="auto">
              <a:xfrm>
                <a:off x="522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2" name="Rectangle 1250"/>
              <p:cNvSpPr>
                <a:spLocks noChangeArrowheads="1"/>
              </p:cNvSpPr>
              <p:nvPr/>
            </p:nvSpPr>
            <p:spPr bwMode="auto">
              <a:xfrm>
                <a:off x="526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3" name="Rectangle 1251"/>
              <p:cNvSpPr>
                <a:spLocks noChangeArrowheads="1"/>
              </p:cNvSpPr>
              <p:nvPr/>
            </p:nvSpPr>
            <p:spPr bwMode="auto">
              <a:xfrm>
                <a:off x="520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4" name="Rectangle 1252"/>
              <p:cNvSpPr>
                <a:spLocks noChangeArrowheads="1"/>
              </p:cNvSpPr>
              <p:nvPr/>
            </p:nvSpPr>
            <p:spPr bwMode="auto">
              <a:xfrm>
                <a:off x="524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5" name="Rectangle 1253"/>
              <p:cNvSpPr>
                <a:spLocks noChangeArrowheads="1"/>
              </p:cNvSpPr>
              <p:nvPr/>
            </p:nvSpPr>
            <p:spPr bwMode="auto">
              <a:xfrm>
                <a:off x="528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6" name="Rectangle 1254"/>
              <p:cNvSpPr>
                <a:spLocks noChangeArrowheads="1"/>
              </p:cNvSpPr>
              <p:nvPr/>
            </p:nvSpPr>
            <p:spPr bwMode="auto">
              <a:xfrm>
                <a:off x="517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7" name="Rectangle 1255"/>
              <p:cNvSpPr>
                <a:spLocks noChangeArrowheads="1"/>
              </p:cNvSpPr>
              <p:nvPr/>
            </p:nvSpPr>
            <p:spPr bwMode="auto">
              <a:xfrm>
                <a:off x="522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8" name="Rectangle 1256"/>
              <p:cNvSpPr>
                <a:spLocks noChangeArrowheads="1"/>
              </p:cNvSpPr>
              <p:nvPr/>
            </p:nvSpPr>
            <p:spPr bwMode="auto">
              <a:xfrm>
                <a:off x="52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9" name="Rectangle 1257"/>
              <p:cNvSpPr>
                <a:spLocks noChangeArrowheads="1"/>
              </p:cNvSpPr>
              <p:nvPr/>
            </p:nvSpPr>
            <p:spPr bwMode="auto">
              <a:xfrm>
                <a:off x="509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0" name="Rectangle 1258"/>
              <p:cNvSpPr>
                <a:spLocks noChangeArrowheads="1"/>
              </p:cNvSpPr>
              <p:nvPr/>
            </p:nvSpPr>
            <p:spPr bwMode="auto">
              <a:xfrm>
                <a:off x="51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1" name="Rectangle 1259"/>
              <p:cNvSpPr>
                <a:spLocks noChangeArrowheads="1"/>
              </p:cNvSpPr>
              <p:nvPr/>
            </p:nvSpPr>
            <p:spPr bwMode="auto">
              <a:xfrm>
                <a:off x="5178"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2" name="Rectangle 1260"/>
              <p:cNvSpPr>
                <a:spLocks noChangeArrowheads="1"/>
              </p:cNvSpPr>
              <p:nvPr/>
            </p:nvSpPr>
            <p:spPr bwMode="auto">
              <a:xfrm>
                <a:off x="522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3" name="Rectangle 1261"/>
              <p:cNvSpPr>
                <a:spLocks noChangeArrowheads="1"/>
              </p:cNvSpPr>
              <p:nvPr/>
            </p:nvSpPr>
            <p:spPr bwMode="auto">
              <a:xfrm>
                <a:off x="504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4" name="Rectangle 1262"/>
              <p:cNvSpPr>
                <a:spLocks noChangeArrowheads="1"/>
              </p:cNvSpPr>
              <p:nvPr/>
            </p:nvSpPr>
            <p:spPr bwMode="auto">
              <a:xfrm>
                <a:off x="507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5" name="Rectangle 1263"/>
              <p:cNvSpPr>
                <a:spLocks noChangeArrowheads="1"/>
              </p:cNvSpPr>
              <p:nvPr/>
            </p:nvSpPr>
            <p:spPr bwMode="auto">
              <a:xfrm>
                <a:off x="51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6" name="Rectangle 1264"/>
              <p:cNvSpPr>
                <a:spLocks noChangeArrowheads="1"/>
              </p:cNvSpPr>
              <p:nvPr/>
            </p:nvSpPr>
            <p:spPr bwMode="auto">
              <a:xfrm>
                <a:off x="517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7" name="Rectangle 1265"/>
              <p:cNvSpPr>
                <a:spLocks noChangeArrowheads="1"/>
              </p:cNvSpPr>
              <p:nvPr/>
            </p:nvSpPr>
            <p:spPr bwMode="auto">
              <a:xfrm>
                <a:off x="5286"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8" name="Rectangle 1266"/>
              <p:cNvSpPr>
                <a:spLocks noChangeArrowheads="1"/>
              </p:cNvSpPr>
              <p:nvPr/>
            </p:nvSpPr>
            <p:spPr bwMode="auto">
              <a:xfrm>
                <a:off x="515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9" name="Rectangle 1267"/>
              <p:cNvSpPr>
                <a:spLocks noChangeArrowheads="1"/>
              </p:cNvSpPr>
              <p:nvPr/>
            </p:nvSpPr>
            <p:spPr bwMode="auto">
              <a:xfrm>
                <a:off x="511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0" name="Rectangle 1268"/>
              <p:cNvSpPr>
                <a:spLocks noChangeArrowheads="1"/>
              </p:cNvSpPr>
              <p:nvPr/>
            </p:nvSpPr>
            <p:spPr bwMode="auto">
              <a:xfrm>
                <a:off x="526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1" name="Rectangle 1269"/>
              <p:cNvSpPr>
                <a:spLocks noChangeArrowheads="1"/>
              </p:cNvSpPr>
              <p:nvPr/>
            </p:nvSpPr>
            <p:spPr bwMode="auto">
              <a:xfrm>
                <a:off x="528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2" name="Rectangle 1270"/>
              <p:cNvSpPr>
                <a:spLocks noChangeArrowheads="1"/>
              </p:cNvSpPr>
              <p:nvPr/>
            </p:nvSpPr>
            <p:spPr bwMode="auto">
              <a:xfrm>
                <a:off x="5200"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3" name="Rectangle 1271"/>
              <p:cNvSpPr>
                <a:spLocks noChangeArrowheads="1"/>
              </p:cNvSpPr>
              <p:nvPr/>
            </p:nvSpPr>
            <p:spPr bwMode="auto">
              <a:xfrm>
                <a:off x="5092"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4" name="Rectangle 1272"/>
              <p:cNvSpPr>
                <a:spLocks noChangeArrowheads="1"/>
              </p:cNvSpPr>
              <p:nvPr/>
            </p:nvSpPr>
            <p:spPr bwMode="auto">
              <a:xfrm>
                <a:off x="524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5" name="Rectangle 1273"/>
              <p:cNvSpPr>
                <a:spLocks noChangeArrowheads="1"/>
              </p:cNvSpPr>
              <p:nvPr/>
            </p:nvSpPr>
            <p:spPr bwMode="auto">
              <a:xfrm>
                <a:off x="528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6" name="Rectangle 1274"/>
              <p:cNvSpPr>
                <a:spLocks noChangeArrowheads="1"/>
              </p:cNvSpPr>
              <p:nvPr/>
            </p:nvSpPr>
            <p:spPr bwMode="auto">
              <a:xfrm>
                <a:off x="5048"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7" name="Rectangle 1275"/>
              <p:cNvSpPr>
                <a:spLocks noChangeArrowheads="1"/>
              </p:cNvSpPr>
              <p:nvPr/>
            </p:nvSpPr>
            <p:spPr bwMode="auto">
              <a:xfrm>
                <a:off x="51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8" name="Rectangle 1276"/>
              <p:cNvSpPr>
                <a:spLocks noChangeArrowheads="1"/>
              </p:cNvSpPr>
              <p:nvPr/>
            </p:nvSpPr>
            <p:spPr bwMode="auto">
              <a:xfrm>
                <a:off x="5070"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9" name="Rectangle 1277"/>
              <p:cNvSpPr>
                <a:spLocks noChangeArrowheads="1"/>
              </p:cNvSpPr>
              <p:nvPr/>
            </p:nvSpPr>
            <p:spPr bwMode="auto">
              <a:xfrm>
                <a:off x="5222"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0" name="Rectangle 1278"/>
              <p:cNvSpPr>
                <a:spLocks noChangeArrowheads="1"/>
              </p:cNvSpPr>
              <p:nvPr/>
            </p:nvSpPr>
            <p:spPr bwMode="auto">
              <a:xfrm>
                <a:off x="524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1" name="Rectangle 1279"/>
              <p:cNvSpPr>
                <a:spLocks noChangeArrowheads="1"/>
              </p:cNvSpPr>
              <p:nvPr/>
            </p:nvSpPr>
            <p:spPr bwMode="auto">
              <a:xfrm>
                <a:off x="5048"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2" name="Rectangle 1280"/>
              <p:cNvSpPr>
                <a:spLocks noChangeArrowheads="1"/>
              </p:cNvSpPr>
              <p:nvPr/>
            </p:nvSpPr>
            <p:spPr bwMode="auto">
              <a:xfrm>
                <a:off x="5200"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3" name="Rectangle 1281"/>
              <p:cNvSpPr>
                <a:spLocks noChangeArrowheads="1"/>
              </p:cNvSpPr>
              <p:nvPr/>
            </p:nvSpPr>
            <p:spPr bwMode="auto">
              <a:xfrm>
                <a:off x="51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4" name="Rectangle 1282"/>
              <p:cNvSpPr>
                <a:spLocks noChangeArrowheads="1"/>
              </p:cNvSpPr>
              <p:nvPr/>
            </p:nvSpPr>
            <p:spPr bwMode="auto">
              <a:xfrm>
                <a:off x="515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5" name="Rectangle 1283"/>
              <p:cNvSpPr>
                <a:spLocks noChangeArrowheads="1"/>
              </p:cNvSpPr>
              <p:nvPr/>
            </p:nvSpPr>
            <p:spPr bwMode="auto">
              <a:xfrm>
                <a:off x="528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6" name="Rectangle 1284"/>
              <p:cNvSpPr>
                <a:spLocks noChangeArrowheads="1"/>
              </p:cNvSpPr>
              <p:nvPr/>
            </p:nvSpPr>
            <p:spPr bwMode="auto">
              <a:xfrm>
                <a:off x="504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7" name="Rectangle 1285"/>
              <p:cNvSpPr>
                <a:spLocks noChangeArrowheads="1"/>
              </p:cNvSpPr>
              <p:nvPr/>
            </p:nvSpPr>
            <p:spPr bwMode="auto">
              <a:xfrm>
                <a:off x="5200"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8" name="Rectangle 1286"/>
              <p:cNvSpPr>
                <a:spLocks noChangeArrowheads="1"/>
              </p:cNvSpPr>
              <p:nvPr/>
            </p:nvSpPr>
            <p:spPr bwMode="auto">
              <a:xfrm>
                <a:off x="51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9" name="Rectangle 1287"/>
              <p:cNvSpPr>
                <a:spLocks noChangeArrowheads="1"/>
              </p:cNvSpPr>
              <p:nvPr/>
            </p:nvSpPr>
            <p:spPr bwMode="auto">
              <a:xfrm>
                <a:off x="517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0" name="Rectangle 1288"/>
              <p:cNvSpPr>
                <a:spLocks noChangeArrowheads="1"/>
              </p:cNvSpPr>
              <p:nvPr/>
            </p:nvSpPr>
            <p:spPr bwMode="auto">
              <a:xfrm>
                <a:off x="5286"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1" name="Rectangle 1289"/>
              <p:cNvSpPr>
                <a:spLocks noChangeArrowheads="1"/>
              </p:cNvSpPr>
              <p:nvPr/>
            </p:nvSpPr>
            <p:spPr bwMode="auto">
              <a:xfrm>
                <a:off x="5200"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2" name="Rectangle 1290"/>
              <p:cNvSpPr>
                <a:spLocks noChangeArrowheads="1"/>
              </p:cNvSpPr>
              <p:nvPr/>
            </p:nvSpPr>
            <p:spPr bwMode="auto">
              <a:xfrm>
                <a:off x="5092"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3" name="Rectangle 1291"/>
              <p:cNvSpPr>
                <a:spLocks noChangeArrowheads="1"/>
              </p:cNvSpPr>
              <p:nvPr/>
            </p:nvSpPr>
            <p:spPr bwMode="auto">
              <a:xfrm>
                <a:off x="51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4" name="Rectangle 1292"/>
              <p:cNvSpPr>
                <a:spLocks noChangeArrowheads="1"/>
              </p:cNvSpPr>
              <p:nvPr/>
            </p:nvSpPr>
            <p:spPr bwMode="auto">
              <a:xfrm>
                <a:off x="5048"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5" name="Rectangle 1293"/>
              <p:cNvSpPr>
                <a:spLocks noChangeArrowheads="1"/>
              </p:cNvSpPr>
              <p:nvPr/>
            </p:nvSpPr>
            <p:spPr bwMode="auto">
              <a:xfrm>
                <a:off x="515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6" name="Rectangle 1294"/>
              <p:cNvSpPr>
                <a:spLocks noChangeArrowheads="1"/>
              </p:cNvSpPr>
              <p:nvPr/>
            </p:nvSpPr>
            <p:spPr bwMode="auto">
              <a:xfrm>
                <a:off x="528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7" name="Rectangle 1295"/>
              <p:cNvSpPr>
                <a:spLocks noChangeArrowheads="1"/>
              </p:cNvSpPr>
              <p:nvPr/>
            </p:nvSpPr>
            <p:spPr bwMode="auto">
              <a:xfrm>
                <a:off x="5200"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8" name="Rectangle 1296"/>
              <p:cNvSpPr>
                <a:spLocks noChangeArrowheads="1"/>
              </p:cNvSpPr>
              <p:nvPr/>
            </p:nvSpPr>
            <p:spPr bwMode="auto">
              <a:xfrm>
                <a:off x="5114"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9" name="Rectangle 1297"/>
              <p:cNvSpPr>
                <a:spLocks noChangeArrowheads="1"/>
              </p:cNvSpPr>
              <p:nvPr/>
            </p:nvSpPr>
            <p:spPr bwMode="auto">
              <a:xfrm>
                <a:off x="5048"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0" name="Rectangle 1298"/>
              <p:cNvSpPr>
                <a:spLocks noChangeArrowheads="1"/>
              </p:cNvSpPr>
              <p:nvPr/>
            </p:nvSpPr>
            <p:spPr bwMode="auto">
              <a:xfrm>
                <a:off x="515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1" name="Rectangle 1299"/>
              <p:cNvSpPr>
                <a:spLocks noChangeArrowheads="1"/>
              </p:cNvSpPr>
              <p:nvPr/>
            </p:nvSpPr>
            <p:spPr bwMode="auto">
              <a:xfrm>
                <a:off x="528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2" name="Rectangle 1300"/>
              <p:cNvSpPr>
                <a:spLocks noChangeArrowheads="1"/>
              </p:cNvSpPr>
              <p:nvPr/>
            </p:nvSpPr>
            <p:spPr bwMode="auto">
              <a:xfrm>
                <a:off x="5048"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3" name="Rectangle 1301"/>
              <p:cNvSpPr>
                <a:spLocks noChangeArrowheads="1"/>
              </p:cNvSpPr>
              <p:nvPr/>
            </p:nvSpPr>
            <p:spPr bwMode="auto">
              <a:xfrm>
                <a:off x="5286"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4" name="Rectangle 1302"/>
              <p:cNvSpPr>
                <a:spLocks noChangeArrowheads="1"/>
              </p:cNvSpPr>
              <p:nvPr/>
            </p:nvSpPr>
            <p:spPr bwMode="auto">
              <a:xfrm>
                <a:off x="515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5" name="Rectangle 1303"/>
              <p:cNvSpPr>
                <a:spLocks noChangeArrowheads="1"/>
              </p:cNvSpPr>
              <p:nvPr/>
            </p:nvSpPr>
            <p:spPr bwMode="auto">
              <a:xfrm>
                <a:off x="528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6" name="Rectangle 1304"/>
              <p:cNvSpPr>
                <a:spLocks noChangeArrowheads="1"/>
              </p:cNvSpPr>
              <p:nvPr/>
            </p:nvSpPr>
            <p:spPr bwMode="auto">
              <a:xfrm>
                <a:off x="504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7" name="Rectangle 1305"/>
              <p:cNvSpPr>
                <a:spLocks noChangeArrowheads="1"/>
              </p:cNvSpPr>
              <p:nvPr/>
            </p:nvSpPr>
            <p:spPr bwMode="auto">
              <a:xfrm>
                <a:off x="517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8" name="Rectangle 1306"/>
              <p:cNvSpPr>
                <a:spLocks noChangeArrowheads="1"/>
              </p:cNvSpPr>
              <p:nvPr/>
            </p:nvSpPr>
            <p:spPr bwMode="auto">
              <a:xfrm>
                <a:off x="515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9" name="Rectangle 1307"/>
              <p:cNvSpPr>
                <a:spLocks noChangeArrowheads="1"/>
              </p:cNvSpPr>
              <p:nvPr/>
            </p:nvSpPr>
            <p:spPr bwMode="auto">
              <a:xfrm>
                <a:off x="5156" y="295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60" name="Rectangle 1308"/>
              <p:cNvSpPr>
                <a:spLocks noChangeArrowheads="1"/>
              </p:cNvSpPr>
              <p:nvPr/>
            </p:nvSpPr>
            <p:spPr bwMode="auto">
              <a:xfrm>
                <a:off x="528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1" name="Freeform 1309"/>
              <p:cNvSpPr/>
              <p:nvPr/>
            </p:nvSpPr>
            <p:spPr bwMode="auto">
              <a:xfrm>
                <a:off x="5320" y="937"/>
                <a:ext cx="154" cy="348"/>
              </a:xfrm>
              <a:custGeom>
                <a:avLst/>
                <a:gdLst>
                  <a:gd name="T0" fmla="*/ 0 w 154"/>
                  <a:gd name="T1" fmla="*/ 0 h 348"/>
                  <a:gd name="T2" fmla="*/ 0 w 154"/>
                  <a:gd name="T3" fmla="*/ 30 h 348"/>
                  <a:gd name="T4" fmla="*/ 154 w 154"/>
                  <a:gd name="T5" fmla="*/ 348 h 348"/>
                  <a:gd name="T6" fmla="*/ 154 w 154"/>
                  <a:gd name="T7" fmla="*/ 334 h 348"/>
                  <a:gd name="T8" fmla="*/ 0 w 154"/>
                  <a:gd name="T9" fmla="*/ 0 h 348"/>
                </a:gdLst>
                <a:ahLst/>
                <a:cxnLst>
                  <a:cxn ang="0">
                    <a:pos x="T0" y="T1"/>
                  </a:cxn>
                  <a:cxn ang="0">
                    <a:pos x="T2" y="T3"/>
                  </a:cxn>
                  <a:cxn ang="0">
                    <a:pos x="T4" y="T5"/>
                  </a:cxn>
                  <a:cxn ang="0">
                    <a:pos x="T6" y="T7"/>
                  </a:cxn>
                  <a:cxn ang="0">
                    <a:pos x="T8" y="T9"/>
                  </a:cxn>
                </a:cxnLst>
                <a:rect l="0" t="0" r="r" b="b"/>
                <a:pathLst>
                  <a:path w="154" h="348">
                    <a:moveTo>
                      <a:pt x="0" y="0"/>
                    </a:moveTo>
                    <a:lnTo>
                      <a:pt x="0" y="30"/>
                    </a:lnTo>
                    <a:lnTo>
                      <a:pt x="154" y="348"/>
                    </a:lnTo>
                    <a:lnTo>
                      <a:pt x="154" y="3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2" name="Freeform 1310"/>
              <p:cNvSpPr/>
              <p:nvPr/>
            </p:nvSpPr>
            <p:spPr bwMode="auto">
              <a:xfrm>
                <a:off x="5320" y="993"/>
                <a:ext cx="54" cy="136"/>
              </a:xfrm>
              <a:custGeom>
                <a:avLst/>
                <a:gdLst>
                  <a:gd name="T0" fmla="*/ 0 w 54"/>
                  <a:gd name="T1" fmla="*/ 0 h 136"/>
                  <a:gd name="T2" fmla="*/ 54 w 54"/>
                  <a:gd name="T3" fmla="*/ 110 h 136"/>
                  <a:gd name="T4" fmla="*/ 54 w 54"/>
                  <a:gd name="T5" fmla="*/ 136 h 136"/>
                  <a:gd name="T6" fmla="*/ 0 w 54"/>
                  <a:gd name="T7" fmla="*/ 30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3" name="Freeform 1311"/>
              <p:cNvSpPr/>
              <p:nvPr/>
            </p:nvSpPr>
            <p:spPr bwMode="auto">
              <a:xfrm>
                <a:off x="5390" y="1135"/>
                <a:ext cx="48" cy="118"/>
              </a:xfrm>
              <a:custGeom>
                <a:avLst/>
                <a:gdLst>
                  <a:gd name="T0" fmla="*/ 0 w 48"/>
                  <a:gd name="T1" fmla="*/ 0 h 118"/>
                  <a:gd name="T2" fmla="*/ 48 w 48"/>
                  <a:gd name="T3" fmla="*/ 98 h 118"/>
                  <a:gd name="T4" fmla="*/ 48 w 48"/>
                  <a:gd name="T5" fmla="*/ 118 h 118"/>
                  <a:gd name="T6" fmla="*/ 0 w 48"/>
                  <a:gd name="T7" fmla="*/ 24 h 118"/>
                  <a:gd name="T8" fmla="*/ 0 w 48"/>
                  <a:gd name="T9" fmla="*/ 0 h 118"/>
                </a:gdLst>
                <a:ahLst/>
                <a:cxnLst>
                  <a:cxn ang="0">
                    <a:pos x="T0" y="T1"/>
                  </a:cxn>
                  <a:cxn ang="0">
                    <a:pos x="T2" y="T3"/>
                  </a:cxn>
                  <a:cxn ang="0">
                    <a:pos x="T4" y="T5"/>
                  </a:cxn>
                  <a:cxn ang="0">
                    <a:pos x="T6" y="T7"/>
                  </a:cxn>
                  <a:cxn ang="0">
                    <a:pos x="T8" y="T9"/>
                  </a:cxn>
                </a:cxnLst>
                <a:rect l="0" t="0" r="r" b="b"/>
                <a:pathLst>
                  <a:path w="48" h="118">
                    <a:moveTo>
                      <a:pt x="0" y="0"/>
                    </a:moveTo>
                    <a:lnTo>
                      <a:pt x="48" y="98"/>
                    </a:lnTo>
                    <a:lnTo>
                      <a:pt x="48" y="11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4" name="Freeform 1312"/>
              <p:cNvSpPr/>
              <p:nvPr/>
            </p:nvSpPr>
            <p:spPr bwMode="auto">
              <a:xfrm>
                <a:off x="5454" y="1265"/>
                <a:ext cx="20" cy="57"/>
              </a:xfrm>
              <a:custGeom>
                <a:avLst/>
                <a:gdLst>
                  <a:gd name="T0" fmla="*/ 20 w 20"/>
                  <a:gd name="T1" fmla="*/ 41 h 57"/>
                  <a:gd name="T2" fmla="*/ 20 w 20"/>
                  <a:gd name="T3" fmla="*/ 57 h 57"/>
                  <a:gd name="T4" fmla="*/ 0 w 20"/>
                  <a:gd name="T5" fmla="*/ 18 h 57"/>
                  <a:gd name="T6" fmla="*/ 0 w 20"/>
                  <a:gd name="T7" fmla="*/ 0 h 57"/>
                  <a:gd name="T8" fmla="*/ 20 w 20"/>
                  <a:gd name="T9" fmla="*/ 41 h 57"/>
                </a:gdLst>
                <a:ahLst/>
                <a:cxnLst>
                  <a:cxn ang="0">
                    <a:pos x="T0" y="T1"/>
                  </a:cxn>
                  <a:cxn ang="0">
                    <a:pos x="T2" y="T3"/>
                  </a:cxn>
                  <a:cxn ang="0">
                    <a:pos x="T4" y="T5"/>
                  </a:cxn>
                  <a:cxn ang="0">
                    <a:pos x="T6" y="T7"/>
                  </a:cxn>
                  <a:cxn ang="0">
                    <a:pos x="T8" y="T9"/>
                  </a:cxn>
                </a:cxnLst>
                <a:rect l="0" t="0" r="r" b="b"/>
                <a:pathLst>
                  <a:path w="20" h="57">
                    <a:moveTo>
                      <a:pt x="20" y="41"/>
                    </a:moveTo>
                    <a:lnTo>
                      <a:pt x="20" y="57"/>
                    </a:lnTo>
                    <a:lnTo>
                      <a:pt x="0" y="18"/>
                    </a:lnTo>
                    <a:lnTo>
                      <a:pt x="0" y="0"/>
                    </a:lnTo>
                    <a:lnTo>
                      <a:pt x="20" y="41"/>
                    </a:lnTo>
                    <a:close/>
                  </a:path>
                </a:pathLst>
              </a:custGeom>
              <a:grpFill/>
              <a:ln>
                <a:noFill/>
              </a:ln>
            </p:spPr>
            <p:txBody>
              <a:bodyPr vert="horz" wrap="square" lIns="91440" tIns="45720" rIns="91440" bIns="45720" numCol="1" anchor="t" anchorCtr="0" compatLnSpc="1"/>
              <a:lstStyle/>
              <a:p>
                <a:endParaRPr lang="zh-CN" altLang="en-US"/>
              </a:p>
            </p:txBody>
          </p:sp>
          <p:sp>
            <p:nvSpPr>
              <p:cNvPr id="665" name="Freeform 1313"/>
              <p:cNvSpPr/>
              <p:nvPr/>
            </p:nvSpPr>
            <p:spPr bwMode="auto">
              <a:xfrm>
                <a:off x="5320" y="1049"/>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6" name="Freeform 1314"/>
              <p:cNvSpPr/>
              <p:nvPr/>
            </p:nvSpPr>
            <p:spPr bwMode="auto">
              <a:xfrm>
                <a:off x="5320" y="110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7" name="Freeform 1315"/>
              <p:cNvSpPr/>
              <p:nvPr/>
            </p:nvSpPr>
            <p:spPr bwMode="auto">
              <a:xfrm>
                <a:off x="5352" y="1161"/>
                <a:ext cx="34" cy="86"/>
              </a:xfrm>
              <a:custGeom>
                <a:avLst/>
                <a:gdLst>
                  <a:gd name="T0" fmla="*/ 34 w 34"/>
                  <a:gd name="T1" fmla="*/ 62 h 86"/>
                  <a:gd name="T2" fmla="*/ 34 w 34"/>
                  <a:gd name="T3" fmla="*/ 86 h 86"/>
                  <a:gd name="T4" fmla="*/ 0 w 34"/>
                  <a:gd name="T5" fmla="*/ 28 h 86"/>
                  <a:gd name="T6" fmla="*/ 0 w 34"/>
                  <a:gd name="T7" fmla="*/ 0 h 86"/>
                  <a:gd name="T8" fmla="*/ 34 w 34"/>
                  <a:gd name="T9" fmla="*/ 62 h 86"/>
                </a:gdLst>
                <a:ahLst/>
                <a:cxnLst>
                  <a:cxn ang="0">
                    <a:pos x="T0" y="T1"/>
                  </a:cxn>
                  <a:cxn ang="0">
                    <a:pos x="T2" y="T3"/>
                  </a:cxn>
                  <a:cxn ang="0">
                    <a:pos x="T4" y="T5"/>
                  </a:cxn>
                  <a:cxn ang="0">
                    <a:pos x="T6" y="T7"/>
                  </a:cxn>
                  <a:cxn ang="0">
                    <a:pos x="T8" y="T9"/>
                  </a:cxn>
                </a:cxnLst>
                <a:rect l="0" t="0" r="r" b="b"/>
                <a:pathLst>
                  <a:path w="34" h="86">
                    <a:moveTo>
                      <a:pt x="34" y="62"/>
                    </a:moveTo>
                    <a:lnTo>
                      <a:pt x="34" y="86"/>
                    </a:lnTo>
                    <a:lnTo>
                      <a:pt x="0" y="28"/>
                    </a:lnTo>
                    <a:lnTo>
                      <a:pt x="0" y="0"/>
                    </a:lnTo>
                    <a:lnTo>
                      <a:pt x="34" y="62"/>
                    </a:lnTo>
                    <a:close/>
                  </a:path>
                </a:pathLst>
              </a:custGeom>
              <a:grpFill/>
              <a:ln>
                <a:noFill/>
              </a:ln>
            </p:spPr>
            <p:txBody>
              <a:bodyPr vert="horz" wrap="square" lIns="91440" tIns="45720" rIns="91440" bIns="45720" numCol="1" anchor="t" anchorCtr="0" compatLnSpc="1"/>
              <a:lstStyle/>
              <a:p>
                <a:endParaRPr lang="zh-CN" altLang="en-US"/>
              </a:p>
            </p:txBody>
          </p:sp>
          <p:sp>
            <p:nvSpPr>
              <p:cNvPr id="668" name="Freeform 1316"/>
              <p:cNvSpPr/>
              <p:nvPr/>
            </p:nvSpPr>
            <p:spPr bwMode="auto">
              <a:xfrm>
                <a:off x="5402" y="1249"/>
                <a:ext cx="24" cy="65"/>
              </a:xfrm>
              <a:custGeom>
                <a:avLst/>
                <a:gdLst>
                  <a:gd name="T0" fmla="*/ 24 w 24"/>
                  <a:gd name="T1" fmla="*/ 42 h 65"/>
                  <a:gd name="T2" fmla="*/ 24 w 24"/>
                  <a:gd name="T3" fmla="*/ 65 h 65"/>
                  <a:gd name="T4" fmla="*/ 0 w 24"/>
                  <a:gd name="T5" fmla="*/ 24 h 65"/>
                  <a:gd name="T6" fmla="*/ 0 w 24"/>
                  <a:gd name="T7" fmla="*/ 0 h 65"/>
                  <a:gd name="T8" fmla="*/ 24 w 24"/>
                  <a:gd name="T9" fmla="*/ 42 h 65"/>
                </a:gdLst>
                <a:ahLst/>
                <a:cxnLst>
                  <a:cxn ang="0">
                    <a:pos x="T0" y="T1"/>
                  </a:cxn>
                  <a:cxn ang="0">
                    <a:pos x="T2" y="T3"/>
                  </a:cxn>
                  <a:cxn ang="0">
                    <a:pos x="T4" y="T5"/>
                  </a:cxn>
                  <a:cxn ang="0">
                    <a:pos x="T6" y="T7"/>
                  </a:cxn>
                  <a:cxn ang="0">
                    <a:pos x="T8" y="T9"/>
                  </a:cxn>
                </a:cxnLst>
                <a:rect l="0" t="0" r="r" b="b"/>
                <a:pathLst>
                  <a:path w="24" h="65">
                    <a:moveTo>
                      <a:pt x="24" y="42"/>
                    </a:moveTo>
                    <a:lnTo>
                      <a:pt x="24" y="65"/>
                    </a:lnTo>
                    <a:lnTo>
                      <a:pt x="0" y="24"/>
                    </a:lnTo>
                    <a:lnTo>
                      <a:pt x="0" y="0"/>
                    </a:lnTo>
                    <a:lnTo>
                      <a:pt x="24" y="42"/>
                    </a:lnTo>
                    <a:close/>
                  </a:path>
                </a:pathLst>
              </a:custGeom>
              <a:grpFill/>
              <a:ln>
                <a:noFill/>
              </a:ln>
            </p:spPr>
            <p:txBody>
              <a:bodyPr vert="horz" wrap="square" lIns="91440" tIns="45720" rIns="91440" bIns="45720" numCol="1" anchor="t" anchorCtr="0" compatLnSpc="1"/>
              <a:lstStyle/>
              <a:p>
                <a:endParaRPr lang="zh-CN" altLang="en-US"/>
              </a:p>
            </p:txBody>
          </p:sp>
          <p:sp>
            <p:nvSpPr>
              <p:cNvPr id="669" name="Freeform 1317"/>
              <p:cNvSpPr/>
              <p:nvPr/>
            </p:nvSpPr>
            <p:spPr bwMode="auto">
              <a:xfrm>
                <a:off x="5440" y="1320"/>
                <a:ext cx="10" cy="34"/>
              </a:xfrm>
              <a:custGeom>
                <a:avLst/>
                <a:gdLst>
                  <a:gd name="T0" fmla="*/ 0 w 10"/>
                  <a:gd name="T1" fmla="*/ 0 h 34"/>
                  <a:gd name="T2" fmla="*/ 10 w 10"/>
                  <a:gd name="T3" fmla="*/ 16 h 34"/>
                  <a:gd name="T4" fmla="*/ 10 w 10"/>
                  <a:gd name="T5" fmla="*/ 34 h 34"/>
                  <a:gd name="T6" fmla="*/ 0 w 10"/>
                  <a:gd name="T7" fmla="*/ 18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6"/>
                    </a:lnTo>
                    <a:lnTo>
                      <a:pt x="10" y="34"/>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0" name="Freeform 1318"/>
              <p:cNvSpPr/>
              <p:nvPr/>
            </p:nvSpPr>
            <p:spPr bwMode="auto">
              <a:xfrm>
                <a:off x="5466" y="1364"/>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671" name="Freeform 1319"/>
              <p:cNvSpPr/>
              <p:nvPr/>
            </p:nvSpPr>
            <p:spPr bwMode="auto">
              <a:xfrm>
                <a:off x="5320" y="116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2" name="Freeform 1320"/>
              <p:cNvSpPr/>
              <p:nvPr/>
            </p:nvSpPr>
            <p:spPr bwMode="auto">
              <a:xfrm>
                <a:off x="5370" y="1245"/>
                <a:ext cx="104" cy="187"/>
              </a:xfrm>
              <a:custGeom>
                <a:avLst/>
                <a:gdLst>
                  <a:gd name="T0" fmla="*/ 104 w 104"/>
                  <a:gd name="T1" fmla="*/ 171 h 187"/>
                  <a:gd name="T2" fmla="*/ 104 w 104"/>
                  <a:gd name="T3" fmla="*/ 187 h 187"/>
                  <a:gd name="T4" fmla="*/ 0 w 104"/>
                  <a:gd name="T5" fmla="*/ 26 h 187"/>
                  <a:gd name="T6" fmla="*/ 0 w 104"/>
                  <a:gd name="T7" fmla="*/ 0 h 187"/>
                  <a:gd name="T8" fmla="*/ 104 w 104"/>
                  <a:gd name="T9" fmla="*/ 171 h 187"/>
                </a:gdLst>
                <a:ahLst/>
                <a:cxnLst>
                  <a:cxn ang="0">
                    <a:pos x="T0" y="T1"/>
                  </a:cxn>
                  <a:cxn ang="0">
                    <a:pos x="T2" y="T3"/>
                  </a:cxn>
                  <a:cxn ang="0">
                    <a:pos x="T4" y="T5"/>
                  </a:cxn>
                  <a:cxn ang="0">
                    <a:pos x="T6" y="T7"/>
                  </a:cxn>
                  <a:cxn ang="0">
                    <a:pos x="T8" y="T9"/>
                  </a:cxn>
                </a:cxnLst>
                <a:rect l="0" t="0" r="r" b="b"/>
                <a:pathLst>
                  <a:path w="104" h="187">
                    <a:moveTo>
                      <a:pt x="104" y="171"/>
                    </a:moveTo>
                    <a:lnTo>
                      <a:pt x="104" y="187"/>
                    </a:lnTo>
                    <a:lnTo>
                      <a:pt x="0" y="26"/>
                    </a:lnTo>
                    <a:lnTo>
                      <a:pt x="0" y="0"/>
                    </a:lnTo>
                    <a:lnTo>
                      <a:pt x="104" y="171"/>
                    </a:lnTo>
                    <a:close/>
                  </a:path>
                </a:pathLst>
              </a:custGeom>
              <a:grpFill/>
              <a:ln>
                <a:noFill/>
              </a:ln>
            </p:spPr>
            <p:txBody>
              <a:bodyPr vert="horz" wrap="square" lIns="91440" tIns="45720" rIns="91440" bIns="45720" numCol="1" anchor="t" anchorCtr="0" compatLnSpc="1"/>
              <a:lstStyle/>
              <a:p>
                <a:endParaRPr lang="zh-CN" altLang="en-US"/>
              </a:p>
            </p:txBody>
          </p:sp>
          <p:sp>
            <p:nvSpPr>
              <p:cNvPr id="673" name="Freeform 1321"/>
              <p:cNvSpPr/>
              <p:nvPr/>
            </p:nvSpPr>
            <p:spPr bwMode="auto">
              <a:xfrm>
                <a:off x="5320" y="1221"/>
                <a:ext cx="58" cy="115"/>
              </a:xfrm>
              <a:custGeom>
                <a:avLst/>
                <a:gdLst>
                  <a:gd name="T0" fmla="*/ 0 w 58"/>
                  <a:gd name="T1" fmla="*/ 0 h 115"/>
                  <a:gd name="T2" fmla="*/ 58 w 58"/>
                  <a:gd name="T3" fmla="*/ 89 h 115"/>
                  <a:gd name="T4" fmla="*/ 58 w 58"/>
                  <a:gd name="T5" fmla="*/ 115 h 115"/>
                  <a:gd name="T6" fmla="*/ 0 w 58"/>
                  <a:gd name="T7" fmla="*/ 30 h 115"/>
                  <a:gd name="T8" fmla="*/ 0 w 58"/>
                  <a:gd name="T9" fmla="*/ 0 h 115"/>
                </a:gdLst>
                <a:ahLst/>
                <a:cxnLst>
                  <a:cxn ang="0">
                    <a:pos x="T0" y="T1"/>
                  </a:cxn>
                  <a:cxn ang="0">
                    <a:pos x="T2" y="T3"/>
                  </a:cxn>
                  <a:cxn ang="0">
                    <a:pos x="T4" y="T5"/>
                  </a:cxn>
                  <a:cxn ang="0">
                    <a:pos x="T6" y="T7"/>
                  </a:cxn>
                  <a:cxn ang="0">
                    <a:pos x="T8" y="T9"/>
                  </a:cxn>
                </a:cxnLst>
                <a:rect l="0" t="0" r="r" b="b"/>
                <a:pathLst>
                  <a:path w="58" h="115">
                    <a:moveTo>
                      <a:pt x="0" y="0"/>
                    </a:moveTo>
                    <a:lnTo>
                      <a:pt x="58" y="89"/>
                    </a:lnTo>
                    <a:lnTo>
                      <a:pt x="58" y="115"/>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4" name="Freeform 1322"/>
              <p:cNvSpPr/>
              <p:nvPr/>
            </p:nvSpPr>
            <p:spPr bwMode="auto">
              <a:xfrm>
                <a:off x="5394" y="1332"/>
                <a:ext cx="28" cy="64"/>
              </a:xfrm>
              <a:custGeom>
                <a:avLst/>
                <a:gdLst>
                  <a:gd name="T0" fmla="*/ 28 w 28"/>
                  <a:gd name="T1" fmla="*/ 42 h 64"/>
                  <a:gd name="T2" fmla="*/ 28 w 28"/>
                  <a:gd name="T3" fmla="*/ 64 h 64"/>
                  <a:gd name="T4" fmla="*/ 0 w 28"/>
                  <a:gd name="T5" fmla="*/ 24 h 64"/>
                  <a:gd name="T6" fmla="*/ 0 w 28"/>
                  <a:gd name="T7" fmla="*/ 0 h 64"/>
                  <a:gd name="T8" fmla="*/ 28 w 28"/>
                  <a:gd name="T9" fmla="*/ 42 h 64"/>
                </a:gdLst>
                <a:ahLst/>
                <a:cxnLst>
                  <a:cxn ang="0">
                    <a:pos x="T0" y="T1"/>
                  </a:cxn>
                  <a:cxn ang="0">
                    <a:pos x="T2" y="T3"/>
                  </a:cxn>
                  <a:cxn ang="0">
                    <a:pos x="T4" y="T5"/>
                  </a:cxn>
                  <a:cxn ang="0">
                    <a:pos x="T6" y="T7"/>
                  </a:cxn>
                  <a:cxn ang="0">
                    <a:pos x="T8" y="T9"/>
                  </a:cxn>
                </a:cxnLst>
                <a:rect l="0" t="0" r="r" b="b"/>
                <a:pathLst>
                  <a:path w="28" h="64">
                    <a:moveTo>
                      <a:pt x="28" y="42"/>
                    </a:moveTo>
                    <a:lnTo>
                      <a:pt x="28" y="64"/>
                    </a:lnTo>
                    <a:lnTo>
                      <a:pt x="0" y="24"/>
                    </a:lnTo>
                    <a:lnTo>
                      <a:pt x="0" y="0"/>
                    </a:lnTo>
                    <a:lnTo>
                      <a:pt x="28" y="42"/>
                    </a:lnTo>
                    <a:close/>
                  </a:path>
                </a:pathLst>
              </a:custGeom>
              <a:grpFill/>
              <a:ln>
                <a:noFill/>
              </a:ln>
            </p:spPr>
            <p:txBody>
              <a:bodyPr vert="horz" wrap="square" lIns="91440" tIns="45720" rIns="91440" bIns="45720" numCol="1" anchor="t" anchorCtr="0" compatLnSpc="1"/>
              <a:lstStyle/>
              <a:p>
                <a:endParaRPr lang="zh-CN" altLang="en-US"/>
              </a:p>
            </p:txBody>
          </p:sp>
          <p:sp>
            <p:nvSpPr>
              <p:cNvPr id="675" name="Freeform 1323"/>
              <p:cNvSpPr/>
              <p:nvPr/>
            </p:nvSpPr>
            <p:spPr bwMode="auto">
              <a:xfrm>
                <a:off x="5436" y="1398"/>
                <a:ext cx="38" cy="70"/>
              </a:xfrm>
              <a:custGeom>
                <a:avLst/>
                <a:gdLst>
                  <a:gd name="T0" fmla="*/ 38 w 38"/>
                  <a:gd name="T1" fmla="*/ 54 h 70"/>
                  <a:gd name="T2" fmla="*/ 38 w 38"/>
                  <a:gd name="T3" fmla="*/ 70 h 70"/>
                  <a:gd name="T4" fmla="*/ 0 w 38"/>
                  <a:gd name="T5" fmla="*/ 18 h 70"/>
                  <a:gd name="T6" fmla="*/ 0 w 38"/>
                  <a:gd name="T7" fmla="*/ 0 h 70"/>
                  <a:gd name="T8" fmla="*/ 38 w 38"/>
                  <a:gd name="T9" fmla="*/ 54 h 70"/>
                </a:gdLst>
                <a:ahLst/>
                <a:cxnLst>
                  <a:cxn ang="0">
                    <a:pos x="T0" y="T1"/>
                  </a:cxn>
                  <a:cxn ang="0">
                    <a:pos x="T2" y="T3"/>
                  </a:cxn>
                  <a:cxn ang="0">
                    <a:pos x="T4" y="T5"/>
                  </a:cxn>
                  <a:cxn ang="0">
                    <a:pos x="T6" y="T7"/>
                  </a:cxn>
                  <a:cxn ang="0">
                    <a:pos x="T8" y="T9"/>
                  </a:cxn>
                </a:cxnLst>
                <a:rect l="0" t="0" r="r" b="b"/>
                <a:pathLst>
                  <a:path w="38" h="70">
                    <a:moveTo>
                      <a:pt x="38" y="54"/>
                    </a:moveTo>
                    <a:lnTo>
                      <a:pt x="38" y="70"/>
                    </a:lnTo>
                    <a:lnTo>
                      <a:pt x="0" y="18"/>
                    </a:lnTo>
                    <a:lnTo>
                      <a:pt x="0" y="0"/>
                    </a:lnTo>
                    <a:lnTo>
                      <a:pt x="38" y="54"/>
                    </a:lnTo>
                    <a:close/>
                  </a:path>
                </a:pathLst>
              </a:custGeom>
              <a:grpFill/>
              <a:ln>
                <a:noFill/>
              </a:ln>
            </p:spPr>
            <p:txBody>
              <a:bodyPr vert="horz" wrap="square" lIns="91440" tIns="45720" rIns="91440" bIns="45720" numCol="1" anchor="t" anchorCtr="0" compatLnSpc="1"/>
              <a:lstStyle/>
              <a:p>
                <a:endParaRPr lang="zh-CN" altLang="en-US"/>
              </a:p>
            </p:txBody>
          </p:sp>
          <p:sp>
            <p:nvSpPr>
              <p:cNvPr id="676" name="Freeform 1324"/>
              <p:cNvSpPr/>
              <p:nvPr/>
            </p:nvSpPr>
            <p:spPr bwMode="auto">
              <a:xfrm>
                <a:off x="5320" y="1273"/>
                <a:ext cx="16" cy="55"/>
              </a:xfrm>
              <a:custGeom>
                <a:avLst/>
                <a:gdLst>
                  <a:gd name="T0" fmla="*/ 0 w 16"/>
                  <a:gd name="T1" fmla="*/ 0 h 55"/>
                  <a:gd name="T2" fmla="*/ 16 w 16"/>
                  <a:gd name="T3" fmla="*/ 25 h 55"/>
                  <a:gd name="T4" fmla="*/ 16 w 16"/>
                  <a:gd name="T5" fmla="*/ 55 h 55"/>
                  <a:gd name="T6" fmla="*/ 0 w 16"/>
                  <a:gd name="T7" fmla="*/ 33 h 55"/>
                  <a:gd name="T8" fmla="*/ 0 w 16"/>
                  <a:gd name="T9" fmla="*/ 0 h 55"/>
                </a:gdLst>
                <a:ahLst/>
                <a:cxnLst>
                  <a:cxn ang="0">
                    <a:pos x="T0" y="T1"/>
                  </a:cxn>
                  <a:cxn ang="0">
                    <a:pos x="T2" y="T3"/>
                  </a:cxn>
                  <a:cxn ang="0">
                    <a:pos x="T4" y="T5"/>
                  </a:cxn>
                  <a:cxn ang="0">
                    <a:pos x="T6" y="T7"/>
                  </a:cxn>
                  <a:cxn ang="0">
                    <a:pos x="T8" y="T9"/>
                  </a:cxn>
                </a:cxnLst>
                <a:rect l="0" t="0" r="r" b="b"/>
                <a:pathLst>
                  <a:path w="16" h="55">
                    <a:moveTo>
                      <a:pt x="0" y="0"/>
                    </a:moveTo>
                    <a:lnTo>
                      <a:pt x="16" y="25"/>
                    </a:lnTo>
                    <a:lnTo>
                      <a:pt x="16" y="5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7" name="Freeform 1325"/>
              <p:cNvSpPr/>
              <p:nvPr/>
            </p:nvSpPr>
            <p:spPr bwMode="auto">
              <a:xfrm>
                <a:off x="5352" y="1320"/>
                <a:ext cx="56" cy="100"/>
              </a:xfrm>
              <a:custGeom>
                <a:avLst/>
                <a:gdLst>
                  <a:gd name="T0" fmla="*/ 56 w 56"/>
                  <a:gd name="T1" fmla="*/ 78 h 100"/>
                  <a:gd name="T2" fmla="*/ 56 w 56"/>
                  <a:gd name="T3" fmla="*/ 100 h 100"/>
                  <a:gd name="T4" fmla="*/ 0 w 56"/>
                  <a:gd name="T5" fmla="*/ 28 h 100"/>
                  <a:gd name="T6" fmla="*/ 0 w 56"/>
                  <a:gd name="T7" fmla="*/ 0 h 100"/>
                  <a:gd name="T8" fmla="*/ 56 w 56"/>
                  <a:gd name="T9" fmla="*/ 78 h 100"/>
                </a:gdLst>
                <a:ahLst/>
                <a:cxnLst>
                  <a:cxn ang="0">
                    <a:pos x="T0" y="T1"/>
                  </a:cxn>
                  <a:cxn ang="0">
                    <a:pos x="T2" y="T3"/>
                  </a:cxn>
                  <a:cxn ang="0">
                    <a:pos x="T4" y="T5"/>
                  </a:cxn>
                  <a:cxn ang="0">
                    <a:pos x="T6" y="T7"/>
                  </a:cxn>
                  <a:cxn ang="0">
                    <a:pos x="T8" y="T9"/>
                  </a:cxn>
                </a:cxnLst>
                <a:rect l="0" t="0" r="r" b="b"/>
                <a:pathLst>
                  <a:path w="56" h="100">
                    <a:moveTo>
                      <a:pt x="56" y="78"/>
                    </a:moveTo>
                    <a:lnTo>
                      <a:pt x="56" y="100"/>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678" name="Freeform 1326"/>
              <p:cNvSpPr/>
              <p:nvPr/>
            </p:nvSpPr>
            <p:spPr bwMode="auto">
              <a:xfrm>
                <a:off x="5424" y="1420"/>
                <a:ext cx="10" cy="32"/>
              </a:xfrm>
              <a:custGeom>
                <a:avLst/>
                <a:gdLst>
                  <a:gd name="T0" fmla="*/ 10 w 10"/>
                  <a:gd name="T1" fmla="*/ 12 h 32"/>
                  <a:gd name="T2" fmla="*/ 10 w 10"/>
                  <a:gd name="T3" fmla="*/ 32 h 32"/>
                  <a:gd name="T4" fmla="*/ 0 w 10"/>
                  <a:gd name="T5" fmla="*/ 20 h 32"/>
                  <a:gd name="T6" fmla="*/ 0 w 10"/>
                  <a:gd name="T7" fmla="*/ 0 h 32"/>
                  <a:gd name="T8" fmla="*/ 10 w 10"/>
                  <a:gd name="T9" fmla="*/ 12 h 32"/>
                </a:gdLst>
                <a:ahLst/>
                <a:cxnLst>
                  <a:cxn ang="0">
                    <a:pos x="T0" y="T1"/>
                  </a:cxn>
                  <a:cxn ang="0">
                    <a:pos x="T2" y="T3"/>
                  </a:cxn>
                  <a:cxn ang="0">
                    <a:pos x="T4" y="T5"/>
                  </a:cxn>
                  <a:cxn ang="0">
                    <a:pos x="T6" y="T7"/>
                  </a:cxn>
                  <a:cxn ang="0">
                    <a:pos x="T8" y="T9"/>
                  </a:cxn>
                </a:cxnLst>
                <a:rect l="0" t="0" r="r" b="b"/>
                <a:pathLst>
                  <a:path w="10" h="32">
                    <a:moveTo>
                      <a:pt x="10" y="12"/>
                    </a:moveTo>
                    <a:lnTo>
                      <a:pt x="10" y="32"/>
                    </a:lnTo>
                    <a:lnTo>
                      <a:pt x="0" y="20"/>
                    </a:lnTo>
                    <a:lnTo>
                      <a:pt x="0" y="0"/>
                    </a:lnTo>
                    <a:lnTo>
                      <a:pt x="10" y="12"/>
                    </a:lnTo>
                    <a:close/>
                  </a:path>
                </a:pathLst>
              </a:custGeom>
              <a:grpFill/>
              <a:ln>
                <a:noFill/>
              </a:ln>
            </p:spPr>
            <p:txBody>
              <a:bodyPr vert="horz" wrap="square" lIns="91440" tIns="45720" rIns="91440" bIns="45720" numCol="1" anchor="t" anchorCtr="0" compatLnSpc="1"/>
              <a:lstStyle/>
              <a:p>
                <a:endParaRPr lang="zh-CN" altLang="en-US"/>
              </a:p>
            </p:txBody>
          </p:sp>
          <p:sp>
            <p:nvSpPr>
              <p:cNvPr id="679" name="Freeform 1327"/>
              <p:cNvSpPr/>
              <p:nvPr/>
            </p:nvSpPr>
            <p:spPr bwMode="auto">
              <a:xfrm>
                <a:off x="5448" y="1454"/>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680" name="Freeform 1328"/>
              <p:cNvSpPr/>
              <p:nvPr/>
            </p:nvSpPr>
            <p:spPr bwMode="auto">
              <a:xfrm>
                <a:off x="5320" y="1330"/>
                <a:ext cx="48" cy="88"/>
              </a:xfrm>
              <a:custGeom>
                <a:avLst/>
                <a:gdLst>
                  <a:gd name="T0" fmla="*/ 0 w 48"/>
                  <a:gd name="T1" fmla="*/ 0 h 88"/>
                  <a:gd name="T2" fmla="*/ 48 w 48"/>
                  <a:gd name="T3" fmla="*/ 62 h 88"/>
                  <a:gd name="T4" fmla="*/ 48 w 48"/>
                  <a:gd name="T5" fmla="*/ 88 h 88"/>
                  <a:gd name="T6" fmla="*/ 0 w 48"/>
                  <a:gd name="T7" fmla="*/ 32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1" name="Freeform 1329"/>
              <p:cNvSpPr/>
              <p:nvPr/>
            </p:nvSpPr>
            <p:spPr bwMode="auto">
              <a:xfrm>
                <a:off x="5384" y="1412"/>
                <a:ext cx="10" cy="38"/>
              </a:xfrm>
              <a:custGeom>
                <a:avLst/>
                <a:gdLst>
                  <a:gd name="T0" fmla="*/ 10 w 10"/>
                  <a:gd name="T1" fmla="*/ 38 h 38"/>
                  <a:gd name="T2" fmla="*/ 0 w 10"/>
                  <a:gd name="T3" fmla="*/ 24 h 38"/>
                  <a:gd name="T4" fmla="*/ 0 w 10"/>
                  <a:gd name="T5" fmla="*/ 0 h 38"/>
                  <a:gd name="T6" fmla="*/ 10 w 10"/>
                  <a:gd name="T7" fmla="*/ 12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2"/>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682" name="Freeform 1330"/>
              <p:cNvSpPr/>
              <p:nvPr/>
            </p:nvSpPr>
            <p:spPr bwMode="auto">
              <a:xfrm>
                <a:off x="5408" y="1444"/>
                <a:ext cx="32" cy="58"/>
              </a:xfrm>
              <a:custGeom>
                <a:avLst/>
                <a:gdLst>
                  <a:gd name="T0" fmla="*/ 32 w 32"/>
                  <a:gd name="T1" fmla="*/ 40 h 58"/>
                  <a:gd name="T2" fmla="*/ 32 w 32"/>
                  <a:gd name="T3" fmla="*/ 58 h 58"/>
                  <a:gd name="T4" fmla="*/ 0 w 32"/>
                  <a:gd name="T5" fmla="*/ 22 h 58"/>
                  <a:gd name="T6" fmla="*/ 0 w 32"/>
                  <a:gd name="T7" fmla="*/ 0 h 58"/>
                  <a:gd name="T8" fmla="*/ 32 w 32"/>
                  <a:gd name="T9" fmla="*/ 40 h 58"/>
                </a:gdLst>
                <a:ahLst/>
                <a:cxnLst>
                  <a:cxn ang="0">
                    <a:pos x="T0" y="T1"/>
                  </a:cxn>
                  <a:cxn ang="0">
                    <a:pos x="T2" y="T3"/>
                  </a:cxn>
                  <a:cxn ang="0">
                    <a:pos x="T4" y="T5"/>
                  </a:cxn>
                  <a:cxn ang="0">
                    <a:pos x="T6" y="T7"/>
                  </a:cxn>
                  <a:cxn ang="0">
                    <a:pos x="T8" y="T9"/>
                  </a:cxn>
                </a:cxnLst>
                <a:rect l="0" t="0" r="r" b="b"/>
                <a:pathLst>
                  <a:path w="32" h="58">
                    <a:moveTo>
                      <a:pt x="32" y="40"/>
                    </a:moveTo>
                    <a:lnTo>
                      <a:pt x="32" y="58"/>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683" name="Freeform 1331"/>
              <p:cNvSpPr/>
              <p:nvPr/>
            </p:nvSpPr>
            <p:spPr bwMode="auto">
              <a:xfrm>
                <a:off x="5456" y="1502"/>
                <a:ext cx="18" cy="40"/>
              </a:xfrm>
              <a:custGeom>
                <a:avLst/>
                <a:gdLst>
                  <a:gd name="T0" fmla="*/ 18 w 18"/>
                  <a:gd name="T1" fmla="*/ 24 h 40"/>
                  <a:gd name="T2" fmla="*/ 18 w 18"/>
                  <a:gd name="T3" fmla="*/ 40 h 40"/>
                  <a:gd name="T4" fmla="*/ 0 w 18"/>
                  <a:gd name="T5" fmla="*/ 18 h 40"/>
                  <a:gd name="T6" fmla="*/ 0 w 18"/>
                  <a:gd name="T7" fmla="*/ 0 h 40"/>
                  <a:gd name="T8" fmla="*/ 18 w 18"/>
                  <a:gd name="T9" fmla="*/ 24 h 40"/>
                </a:gdLst>
                <a:ahLst/>
                <a:cxnLst>
                  <a:cxn ang="0">
                    <a:pos x="T0" y="T1"/>
                  </a:cxn>
                  <a:cxn ang="0">
                    <a:pos x="T2" y="T3"/>
                  </a:cxn>
                  <a:cxn ang="0">
                    <a:pos x="T4" y="T5"/>
                  </a:cxn>
                  <a:cxn ang="0">
                    <a:pos x="T6" y="T7"/>
                  </a:cxn>
                  <a:cxn ang="0">
                    <a:pos x="T8" y="T9"/>
                  </a:cxn>
                </a:cxnLst>
                <a:rect l="0" t="0" r="r" b="b"/>
                <a:pathLst>
                  <a:path w="18" h="40">
                    <a:moveTo>
                      <a:pt x="18" y="24"/>
                    </a:moveTo>
                    <a:lnTo>
                      <a:pt x="18" y="40"/>
                    </a:lnTo>
                    <a:lnTo>
                      <a:pt x="0" y="18"/>
                    </a:lnTo>
                    <a:lnTo>
                      <a:pt x="0" y="0"/>
                    </a:lnTo>
                    <a:lnTo>
                      <a:pt x="18" y="24"/>
                    </a:lnTo>
                    <a:close/>
                  </a:path>
                </a:pathLst>
              </a:custGeom>
              <a:grpFill/>
              <a:ln>
                <a:noFill/>
              </a:ln>
            </p:spPr>
            <p:txBody>
              <a:bodyPr vert="horz" wrap="square" lIns="91440" tIns="45720" rIns="91440" bIns="45720" numCol="1" anchor="t" anchorCtr="0" compatLnSpc="1"/>
              <a:lstStyle/>
              <a:p>
                <a:endParaRPr lang="zh-CN" altLang="en-US"/>
              </a:p>
            </p:txBody>
          </p:sp>
          <p:sp>
            <p:nvSpPr>
              <p:cNvPr id="684" name="Freeform 1332"/>
              <p:cNvSpPr/>
              <p:nvPr/>
            </p:nvSpPr>
            <p:spPr bwMode="auto">
              <a:xfrm>
                <a:off x="5320" y="1386"/>
                <a:ext cx="18" cy="52"/>
              </a:xfrm>
              <a:custGeom>
                <a:avLst/>
                <a:gdLst>
                  <a:gd name="T0" fmla="*/ 0 w 18"/>
                  <a:gd name="T1" fmla="*/ 0 h 52"/>
                  <a:gd name="T2" fmla="*/ 18 w 18"/>
                  <a:gd name="T3" fmla="*/ 22 h 52"/>
                  <a:gd name="T4" fmla="*/ 18 w 18"/>
                  <a:gd name="T5" fmla="*/ 52 h 52"/>
                  <a:gd name="T6" fmla="*/ 0 w 18"/>
                  <a:gd name="T7" fmla="*/ 32 h 52"/>
                  <a:gd name="T8" fmla="*/ 0 w 18"/>
                  <a:gd name="T9" fmla="*/ 0 h 52"/>
                </a:gdLst>
                <a:ahLst/>
                <a:cxnLst>
                  <a:cxn ang="0">
                    <a:pos x="T0" y="T1"/>
                  </a:cxn>
                  <a:cxn ang="0">
                    <a:pos x="T2" y="T3"/>
                  </a:cxn>
                  <a:cxn ang="0">
                    <a:pos x="T4" y="T5"/>
                  </a:cxn>
                  <a:cxn ang="0">
                    <a:pos x="T6" y="T7"/>
                  </a:cxn>
                  <a:cxn ang="0">
                    <a:pos x="T8" y="T9"/>
                  </a:cxn>
                </a:cxnLst>
                <a:rect l="0" t="0" r="r" b="b"/>
                <a:pathLst>
                  <a:path w="18" h="52">
                    <a:moveTo>
                      <a:pt x="0" y="0"/>
                    </a:moveTo>
                    <a:lnTo>
                      <a:pt x="18" y="22"/>
                    </a:lnTo>
                    <a:lnTo>
                      <a:pt x="18" y="5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5" name="Freeform 1333"/>
              <p:cNvSpPr/>
              <p:nvPr/>
            </p:nvSpPr>
            <p:spPr bwMode="auto">
              <a:xfrm>
                <a:off x="5352" y="1424"/>
                <a:ext cx="88" cy="120"/>
              </a:xfrm>
              <a:custGeom>
                <a:avLst/>
                <a:gdLst>
                  <a:gd name="T0" fmla="*/ 88 w 88"/>
                  <a:gd name="T1" fmla="*/ 102 h 120"/>
                  <a:gd name="T2" fmla="*/ 88 w 88"/>
                  <a:gd name="T3" fmla="*/ 120 h 120"/>
                  <a:gd name="T4" fmla="*/ 2 w 88"/>
                  <a:gd name="T5" fmla="*/ 30 h 120"/>
                  <a:gd name="T6" fmla="*/ 2 w 88"/>
                  <a:gd name="T7" fmla="*/ 4 h 120"/>
                  <a:gd name="T8" fmla="*/ 0 w 88"/>
                  <a:gd name="T9" fmla="*/ 0 h 120"/>
                  <a:gd name="T10" fmla="*/ 88 w 88"/>
                  <a:gd name="T11" fmla="*/ 102 h 120"/>
                </a:gdLst>
                <a:ahLst/>
                <a:cxnLst>
                  <a:cxn ang="0">
                    <a:pos x="T0" y="T1"/>
                  </a:cxn>
                  <a:cxn ang="0">
                    <a:pos x="T2" y="T3"/>
                  </a:cxn>
                  <a:cxn ang="0">
                    <a:pos x="T4" y="T5"/>
                  </a:cxn>
                  <a:cxn ang="0">
                    <a:pos x="T6" y="T7"/>
                  </a:cxn>
                  <a:cxn ang="0">
                    <a:pos x="T8" y="T9"/>
                  </a:cxn>
                  <a:cxn ang="0">
                    <a:pos x="T10" y="T11"/>
                  </a:cxn>
                </a:cxnLst>
                <a:rect l="0" t="0" r="r" b="b"/>
                <a:pathLst>
                  <a:path w="88" h="120">
                    <a:moveTo>
                      <a:pt x="88" y="102"/>
                    </a:moveTo>
                    <a:lnTo>
                      <a:pt x="88" y="120"/>
                    </a:lnTo>
                    <a:lnTo>
                      <a:pt x="2" y="30"/>
                    </a:lnTo>
                    <a:lnTo>
                      <a:pt x="2" y="4"/>
                    </a:lnTo>
                    <a:lnTo>
                      <a:pt x="0" y="0"/>
                    </a:lnTo>
                    <a:lnTo>
                      <a:pt x="88" y="102"/>
                    </a:lnTo>
                    <a:close/>
                  </a:path>
                </a:pathLst>
              </a:custGeom>
              <a:grpFill/>
              <a:ln>
                <a:noFill/>
              </a:ln>
            </p:spPr>
            <p:txBody>
              <a:bodyPr vert="horz" wrap="square" lIns="91440" tIns="45720" rIns="91440" bIns="45720" numCol="1" anchor="t" anchorCtr="0" compatLnSpc="1"/>
              <a:lstStyle/>
              <a:p>
                <a:endParaRPr lang="zh-CN" altLang="en-US"/>
              </a:p>
            </p:txBody>
          </p:sp>
          <p:sp>
            <p:nvSpPr>
              <p:cNvPr id="686" name="Freeform 1334"/>
              <p:cNvSpPr/>
              <p:nvPr/>
            </p:nvSpPr>
            <p:spPr bwMode="auto">
              <a:xfrm>
                <a:off x="5456" y="1542"/>
                <a:ext cx="18" cy="36"/>
              </a:xfrm>
              <a:custGeom>
                <a:avLst/>
                <a:gdLst>
                  <a:gd name="T0" fmla="*/ 18 w 18"/>
                  <a:gd name="T1" fmla="*/ 22 h 36"/>
                  <a:gd name="T2" fmla="*/ 18 w 18"/>
                  <a:gd name="T3" fmla="*/ 36 h 36"/>
                  <a:gd name="T4" fmla="*/ 0 w 18"/>
                  <a:gd name="T5" fmla="*/ 18 h 36"/>
                  <a:gd name="T6" fmla="*/ 0 w 18"/>
                  <a:gd name="T7" fmla="*/ 0 h 36"/>
                  <a:gd name="T8" fmla="*/ 18 w 18"/>
                  <a:gd name="T9" fmla="*/ 22 h 36"/>
                </a:gdLst>
                <a:ahLst/>
                <a:cxnLst>
                  <a:cxn ang="0">
                    <a:pos x="T0" y="T1"/>
                  </a:cxn>
                  <a:cxn ang="0">
                    <a:pos x="T2" y="T3"/>
                  </a:cxn>
                  <a:cxn ang="0">
                    <a:pos x="T4" y="T5"/>
                  </a:cxn>
                  <a:cxn ang="0">
                    <a:pos x="T6" y="T7"/>
                  </a:cxn>
                  <a:cxn ang="0">
                    <a:pos x="T8" y="T9"/>
                  </a:cxn>
                </a:cxnLst>
                <a:rect l="0" t="0" r="r" b="b"/>
                <a:pathLst>
                  <a:path w="18" h="36">
                    <a:moveTo>
                      <a:pt x="18" y="22"/>
                    </a:moveTo>
                    <a:lnTo>
                      <a:pt x="18" y="36"/>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687" name="Freeform 1335"/>
              <p:cNvSpPr/>
              <p:nvPr/>
            </p:nvSpPr>
            <p:spPr bwMode="auto">
              <a:xfrm>
                <a:off x="5320" y="1444"/>
                <a:ext cx="52" cy="78"/>
              </a:xfrm>
              <a:custGeom>
                <a:avLst/>
                <a:gdLst>
                  <a:gd name="T0" fmla="*/ 0 w 52"/>
                  <a:gd name="T1" fmla="*/ 0 h 78"/>
                  <a:gd name="T2" fmla="*/ 52 w 52"/>
                  <a:gd name="T3" fmla="*/ 52 h 78"/>
                  <a:gd name="T4" fmla="*/ 52 w 52"/>
                  <a:gd name="T5" fmla="*/ 78 h 78"/>
                  <a:gd name="T6" fmla="*/ 0 w 52"/>
                  <a:gd name="T7" fmla="*/ 30 h 78"/>
                  <a:gd name="T8" fmla="*/ 0 w 52"/>
                  <a:gd name="T9" fmla="*/ 0 h 78"/>
                </a:gdLst>
                <a:ahLst/>
                <a:cxnLst>
                  <a:cxn ang="0">
                    <a:pos x="T0" y="T1"/>
                  </a:cxn>
                  <a:cxn ang="0">
                    <a:pos x="T2" y="T3"/>
                  </a:cxn>
                  <a:cxn ang="0">
                    <a:pos x="T4" y="T5"/>
                  </a:cxn>
                  <a:cxn ang="0">
                    <a:pos x="T6" y="T7"/>
                  </a:cxn>
                  <a:cxn ang="0">
                    <a:pos x="T8" y="T9"/>
                  </a:cxn>
                </a:cxnLst>
                <a:rect l="0" t="0" r="r" b="b"/>
                <a:pathLst>
                  <a:path w="52" h="78">
                    <a:moveTo>
                      <a:pt x="0" y="0"/>
                    </a:moveTo>
                    <a:lnTo>
                      <a:pt x="52" y="52"/>
                    </a:lnTo>
                    <a:lnTo>
                      <a:pt x="52" y="7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8" name="Freeform 1336"/>
              <p:cNvSpPr/>
              <p:nvPr/>
            </p:nvSpPr>
            <p:spPr bwMode="auto">
              <a:xfrm>
                <a:off x="5386" y="1512"/>
                <a:ext cx="14" cy="38"/>
              </a:xfrm>
              <a:custGeom>
                <a:avLst/>
                <a:gdLst>
                  <a:gd name="T0" fmla="*/ 0 w 14"/>
                  <a:gd name="T1" fmla="*/ 0 h 38"/>
                  <a:gd name="T2" fmla="*/ 14 w 14"/>
                  <a:gd name="T3" fmla="*/ 14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4"/>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9" name="Freeform 1337"/>
              <p:cNvSpPr/>
              <p:nvPr/>
            </p:nvSpPr>
            <p:spPr bwMode="auto">
              <a:xfrm>
                <a:off x="5414" y="1542"/>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690" name="Freeform 1338"/>
              <p:cNvSpPr/>
              <p:nvPr/>
            </p:nvSpPr>
            <p:spPr bwMode="auto">
              <a:xfrm>
                <a:off x="5320" y="1500"/>
                <a:ext cx="24" cy="50"/>
              </a:xfrm>
              <a:custGeom>
                <a:avLst/>
                <a:gdLst>
                  <a:gd name="T0" fmla="*/ 24 w 24"/>
                  <a:gd name="T1" fmla="*/ 20 h 50"/>
                  <a:gd name="T2" fmla="*/ 24 w 24"/>
                  <a:gd name="T3" fmla="*/ 50 h 50"/>
                  <a:gd name="T4" fmla="*/ 0 w 24"/>
                  <a:gd name="T5" fmla="*/ 30 h 50"/>
                  <a:gd name="T6" fmla="*/ 0 w 24"/>
                  <a:gd name="T7" fmla="*/ 0 h 50"/>
                  <a:gd name="T8" fmla="*/ 24 w 24"/>
                  <a:gd name="T9" fmla="*/ 20 h 50"/>
                </a:gdLst>
                <a:ahLst/>
                <a:cxnLst>
                  <a:cxn ang="0">
                    <a:pos x="T0" y="T1"/>
                  </a:cxn>
                  <a:cxn ang="0">
                    <a:pos x="T2" y="T3"/>
                  </a:cxn>
                  <a:cxn ang="0">
                    <a:pos x="T4" y="T5"/>
                  </a:cxn>
                  <a:cxn ang="0">
                    <a:pos x="T6" y="T7"/>
                  </a:cxn>
                  <a:cxn ang="0">
                    <a:pos x="T8" y="T9"/>
                  </a:cxn>
                </a:cxnLst>
                <a:rect l="0" t="0" r="r" b="b"/>
                <a:pathLst>
                  <a:path w="24" h="50">
                    <a:moveTo>
                      <a:pt x="24" y="20"/>
                    </a:moveTo>
                    <a:lnTo>
                      <a:pt x="24" y="50"/>
                    </a:lnTo>
                    <a:lnTo>
                      <a:pt x="0" y="30"/>
                    </a:lnTo>
                    <a:lnTo>
                      <a:pt x="0" y="0"/>
                    </a:lnTo>
                    <a:lnTo>
                      <a:pt x="24" y="20"/>
                    </a:lnTo>
                    <a:close/>
                  </a:path>
                </a:pathLst>
              </a:custGeom>
              <a:grpFill/>
              <a:ln>
                <a:noFill/>
              </a:ln>
            </p:spPr>
            <p:txBody>
              <a:bodyPr vert="horz" wrap="square" lIns="91440" tIns="45720" rIns="91440" bIns="45720" numCol="1" anchor="t" anchorCtr="0" compatLnSpc="1"/>
              <a:lstStyle/>
              <a:p>
                <a:endParaRPr lang="zh-CN" altLang="en-US"/>
              </a:p>
            </p:txBody>
          </p:sp>
          <p:sp>
            <p:nvSpPr>
              <p:cNvPr id="691" name="Freeform 1339"/>
              <p:cNvSpPr/>
              <p:nvPr/>
            </p:nvSpPr>
            <p:spPr bwMode="auto">
              <a:xfrm>
                <a:off x="5460" y="1626"/>
                <a:ext cx="14" cy="28"/>
              </a:xfrm>
              <a:custGeom>
                <a:avLst/>
                <a:gdLst>
                  <a:gd name="T0" fmla="*/ 14 w 14"/>
                  <a:gd name="T1" fmla="*/ 12 h 28"/>
                  <a:gd name="T2" fmla="*/ 14 w 14"/>
                  <a:gd name="T3" fmla="*/ 28 h 28"/>
                  <a:gd name="T4" fmla="*/ 0 w 14"/>
                  <a:gd name="T5" fmla="*/ 16 h 28"/>
                  <a:gd name="T6" fmla="*/ 0 w 14"/>
                  <a:gd name="T7" fmla="*/ 0 h 28"/>
                  <a:gd name="T8" fmla="*/ 14 w 14"/>
                  <a:gd name="T9" fmla="*/ 12 h 28"/>
                </a:gdLst>
                <a:ahLst/>
                <a:cxnLst>
                  <a:cxn ang="0">
                    <a:pos x="T0" y="T1"/>
                  </a:cxn>
                  <a:cxn ang="0">
                    <a:pos x="T2" y="T3"/>
                  </a:cxn>
                  <a:cxn ang="0">
                    <a:pos x="T4" y="T5"/>
                  </a:cxn>
                  <a:cxn ang="0">
                    <a:pos x="T6" y="T7"/>
                  </a:cxn>
                  <a:cxn ang="0">
                    <a:pos x="T8" y="T9"/>
                  </a:cxn>
                </a:cxnLst>
                <a:rect l="0" t="0" r="r" b="b"/>
                <a:pathLst>
                  <a:path w="14" h="28">
                    <a:moveTo>
                      <a:pt x="14" y="12"/>
                    </a:moveTo>
                    <a:lnTo>
                      <a:pt x="14" y="28"/>
                    </a:lnTo>
                    <a:lnTo>
                      <a:pt x="0" y="16"/>
                    </a:lnTo>
                    <a:lnTo>
                      <a:pt x="0" y="0"/>
                    </a:lnTo>
                    <a:lnTo>
                      <a:pt x="14" y="12"/>
                    </a:lnTo>
                    <a:close/>
                  </a:path>
                </a:pathLst>
              </a:custGeom>
              <a:grpFill/>
              <a:ln>
                <a:noFill/>
              </a:ln>
            </p:spPr>
            <p:txBody>
              <a:bodyPr vert="horz" wrap="square" lIns="91440" tIns="45720" rIns="91440" bIns="45720" numCol="1" anchor="t" anchorCtr="0" compatLnSpc="1"/>
              <a:lstStyle/>
              <a:p>
                <a:endParaRPr lang="zh-CN" altLang="en-US"/>
              </a:p>
            </p:txBody>
          </p:sp>
          <p:sp>
            <p:nvSpPr>
              <p:cNvPr id="692" name="Freeform 1340"/>
              <p:cNvSpPr/>
              <p:nvPr/>
            </p:nvSpPr>
            <p:spPr bwMode="auto">
              <a:xfrm>
                <a:off x="5320" y="1556"/>
                <a:ext cx="58" cy="70"/>
              </a:xfrm>
              <a:custGeom>
                <a:avLst/>
                <a:gdLst>
                  <a:gd name="T0" fmla="*/ 0 w 58"/>
                  <a:gd name="T1" fmla="*/ 0 h 70"/>
                  <a:gd name="T2" fmla="*/ 58 w 58"/>
                  <a:gd name="T3" fmla="*/ 46 h 70"/>
                  <a:gd name="T4" fmla="*/ 58 w 58"/>
                  <a:gd name="T5" fmla="*/ 70 h 70"/>
                  <a:gd name="T6" fmla="*/ 0 w 58"/>
                  <a:gd name="T7" fmla="*/ 30 h 70"/>
                  <a:gd name="T8" fmla="*/ 0 w 58"/>
                  <a:gd name="T9" fmla="*/ 0 h 70"/>
                </a:gdLst>
                <a:ahLst/>
                <a:cxnLst>
                  <a:cxn ang="0">
                    <a:pos x="T0" y="T1"/>
                  </a:cxn>
                  <a:cxn ang="0">
                    <a:pos x="T2" y="T3"/>
                  </a:cxn>
                  <a:cxn ang="0">
                    <a:pos x="T4" y="T5"/>
                  </a:cxn>
                  <a:cxn ang="0">
                    <a:pos x="T6" y="T7"/>
                  </a:cxn>
                  <a:cxn ang="0">
                    <a:pos x="T8" y="T9"/>
                  </a:cxn>
                </a:cxnLst>
                <a:rect l="0" t="0" r="r" b="b"/>
                <a:pathLst>
                  <a:path w="58" h="70">
                    <a:moveTo>
                      <a:pt x="0" y="0"/>
                    </a:moveTo>
                    <a:lnTo>
                      <a:pt x="58" y="46"/>
                    </a:lnTo>
                    <a:lnTo>
                      <a:pt x="58" y="7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3" name="Freeform 1341"/>
              <p:cNvSpPr/>
              <p:nvPr/>
            </p:nvSpPr>
            <p:spPr bwMode="auto">
              <a:xfrm>
                <a:off x="5392" y="1612"/>
                <a:ext cx="18" cy="36"/>
              </a:xfrm>
              <a:custGeom>
                <a:avLst/>
                <a:gdLst>
                  <a:gd name="T0" fmla="*/ 0 w 18"/>
                  <a:gd name="T1" fmla="*/ 0 h 36"/>
                  <a:gd name="T2" fmla="*/ 18 w 18"/>
                  <a:gd name="T3" fmla="*/ 14 h 36"/>
                  <a:gd name="T4" fmla="*/ 18 w 18"/>
                  <a:gd name="T5" fmla="*/ 36 h 36"/>
                  <a:gd name="T6" fmla="*/ 2 w 18"/>
                  <a:gd name="T7" fmla="*/ 24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4"/>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4" name="Freeform 1342"/>
              <p:cNvSpPr/>
              <p:nvPr/>
            </p:nvSpPr>
            <p:spPr bwMode="auto">
              <a:xfrm>
                <a:off x="5426" y="1638"/>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695" name="Freeform 1343"/>
              <p:cNvSpPr/>
              <p:nvPr/>
            </p:nvSpPr>
            <p:spPr bwMode="auto">
              <a:xfrm>
                <a:off x="5320" y="1612"/>
                <a:ext cx="18" cy="42"/>
              </a:xfrm>
              <a:custGeom>
                <a:avLst/>
                <a:gdLst>
                  <a:gd name="T0" fmla="*/ 0 w 18"/>
                  <a:gd name="T1" fmla="*/ 0 h 42"/>
                  <a:gd name="T2" fmla="*/ 18 w 18"/>
                  <a:gd name="T3" fmla="*/ 12 h 42"/>
                  <a:gd name="T4" fmla="*/ 18 w 18"/>
                  <a:gd name="T5" fmla="*/ 42 h 42"/>
                  <a:gd name="T6" fmla="*/ 0 w 18"/>
                  <a:gd name="T7" fmla="*/ 30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6" name="Freeform 1344"/>
              <p:cNvSpPr/>
              <p:nvPr/>
            </p:nvSpPr>
            <p:spPr bwMode="auto">
              <a:xfrm>
                <a:off x="5354" y="1634"/>
                <a:ext cx="18" cy="36"/>
              </a:xfrm>
              <a:custGeom>
                <a:avLst/>
                <a:gdLst>
                  <a:gd name="T0" fmla="*/ 18 w 18"/>
                  <a:gd name="T1" fmla="*/ 10 h 36"/>
                  <a:gd name="T2" fmla="*/ 18 w 18"/>
                  <a:gd name="T3" fmla="*/ 36 h 36"/>
                  <a:gd name="T4" fmla="*/ 0 w 18"/>
                  <a:gd name="T5" fmla="*/ 28 h 36"/>
                  <a:gd name="T6" fmla="*/ 0 w 18"/>
                  <a:gd name="T7" fmla="*/ 0 h 36"/>
                  <a:gd name="T8" fmla="*/ 18 w 18"/>
                  <a:gd name="T9" fmla="*/ 10 h 36"/>
                </a:gdLst>
                <a:ahLst/>
                <a:cxnLst>
                  <a:cxn ang="0">
                    <a:pos x="T0" y="T1"/>
                  </a:cxn>
                  <a:cxn ang="0">
                    <a:pos x="T2" y="T3"/>
                  </a:cxn>
                  <a:cxn ang="0">
                    <a:pos x="T4" y="T5"/>
                  </a:cxn>
                  <a:cxn ang="0">
                    <a:pos x="T6" y="T7"/>
                  </a:cxn>
                  <a:cxn ang="0">
                    <a:pos x="T8" y="T9"/>
                  </a:cxn>
                </a:cxnLst>
                <a:rect l="0" t="0" r="r" b="b"/>
                <a:pathLst>
                  <a:path w="18" h="36">
                    <a:moveTo>
                      <a:pt x="18" y="10"/>
                    </a:moveTo>
                    <a:lnTo>
                      <a:pt x="18" y="36"/>
                    </a:lnTo>
                    <a:lnTo>
                      <a:pt x="0" y="28"/>
                    </a:lnTo>
                    <a:lnTo>
                      <a:pt x="0" y="0"/>
                    </a:lnTo>
                    <a:lnTo>
                      <a:pt x="18" y="10"/>
                    </a:lnTo>
                    <a:close/>
                  </a:path>
                </a:pathLst>
              </a:custGeom>
              <a:grpFill/>
              <a:ln>
                <a:noFill/>
              </a:ln>
            </p:spPr>
            <p:txBody>
              <a:bodyPr vert="horz" wrap="square" lIns="91440" tIns="45720" rIns="91440" bIns="45720" numCol="1" anchor="t" anchorCtr="0" compatLnSpc="1"/>
              <a:lstStyle/>
              <a:p>
                <a:endParaRPr lang="zh-CN" altLang="en-US"/>
              </a:p>
            </p:txBody>
          </p:sp>
          <p:sp>
            <p:nvSpPr>
              <p:cNvPr id="697" name="Freeform 1345"/>
              <p:cNvSpPr/>
              <p:nvPr/>
            </p:nvSpPr>
            <p:spPr bwMode="auto">
              <a:xfrm>
                <a:off x="5386" y="1654"/>
                <a:ext cx="50" cy="52"/>
              </a:xfrm>
              <a:custGeom>
                <a:avLst/>
                <a:gdLst>
                  <a:gd name="T0" fmla="*/ 50 w 50"/>
                  <a:gd name="T1" fmla="*/ 34 h 52"/>
                  <a:gd name="T2" fmla="*/ 50 w 50"/>
                  <a:gd name="T3" fmla="*/ 52 h 52"/>
                  <a:gd name="T4" fmla="*/ 0 w 50"/>
                  <a:gd name="T5" fmla="*/ 26 h 52"/>
                  <a:gd name="T6" fmla="*/ 0 w 50"/>
                  <a:gd name="T7" fmla="*/ 0 h 52"/>
                  <a:gd name="T8" fmla="*/ 50 w 50"/>
                  <a:gd name="T9" fmla="*/ 34 h 52"/>
                </a:gdLst>
                <a:ahLst/>
                <a:cxnLst>
                  <a:cxn ang="0">
                    <a:pos x="T0" y="T1"/>
                  </a:cxn>
                  <a:cxn ang="0">
                    <a:pos x="T2" y="T3"/>
                  </a:cxn>
                  <a:cxn ang="0">
                    <a:pos x="T4" y="T5"/>
                  </a:cxn>
                  <a:cxn ang="0">
                    <a:pos x="T6" y="T7"/>
                  </a:cxn>
                  <a:cxn ang="0">
                    <a:pos x="T8" y="T9"/>
                  </a:cxn>
                </a:cxnLst>
                <a:rect l="0" t="0" r="r" b="b"/>
                <a:pathLst>
                  <a:path w="50" h="52">
                    <a:moveTo>
                      <a:pt x="50" y="34"/>
                    </a:moveTo>
                    <a:lnTo>
                      <a:pt x="50" y="52"/>
                    </a:lnTo>
                    <a:lnTo>
                      <a:pt x="0" y="26"/>
                    </a:lnTo>
                    <a:lnTo>
                      <a:pt x="0" y="0"/>
                    </a:lnTo>
                    <a:lnTo>
                      <a:pt x="50" y="34"/>
                    </a:lnTo>
                    <a:close/>
                  </a:path>
                </a:pathLst>
              </a:custGeom>
              <a:grpFill/>
              <a:ln>
                <a:noFill/>
              </a:ln>
            </p:spPr>
            <p:txBody>
              <a:bodyPr vert="horz" wrap="square" lIns="91440" tIns="45720" rIns="91440" bIns="45720" numCol="1" anchor="t" anchorCtr="0" compatLnSpc="1"/>
              <a:lstStyle/>
              <a:p>
                <a:endParaRPr lang="zh-CN" altLang="en-US"/>
              </a:p>
            </p:txBody>
          </p:sp>
          <p:sp>
            <p:nvSpPr>
              <p:cNvPr id="698" name="Freeform 1346"/>
              <p:cNvSpPr/>
              <p:nvPr/>
            </p:nvSpPr>
            <p:spPr bwMode="auto">
              <a:xfrm>
                <a:off x="5452" y="1696"/>
                <a:ext cx="22" cy="30"/>
              </a:xfrm>
              <a:custGeom>
                <a:avLst/>
                <a:gdLst>
                  <a:gd name="T0" fmla="*/ 22 w 22"/>
                  <a:gd name="T1" fmla="*/ 16 h 30"/>
                  <a:gd name="T2" fmla="*/ 22 w 22"/>
                  <a:gd name="T3" fmla="*/ 30 h 30"/>
                  <a:gd name="T4" fmla="*/ 0 w 22"/>
                  <a:gd name="T5" fmla="*/ 18 h 30"/>
                  <a:gd name="T6" fmla="*/ 0 w 22"/>
                  <a:gd name="T7" fmla="*/ 0 h 30"/>
                  <a:gd name="T8" fmla="*/ 22 w 22"/>
                  <a:gd name="T9" fmla="*/ 16 h 30"/>
                </a:gdLst>
                <a:ahLst/>
                <a:cxnLst>
                  <a:cxn ang="0">
                    <a:pos x="T0" y="T1"/>
                  </a:cxn>
                  <a:cxn ang="0">
                    <a:pos x="T2" y="T3"/>
                  </a:cxn>
                  <a:cxn ang="0">
                    <a:pos x="T4" y="T5"/>
                  </a:cxn>
                  <a:cxn ang="0">
                    <a:pos x="T6" y="T7"/>
                  </a:cxn>
                  <a:cxn ang="0">
                    <a:pos x="T8" y="T9"/>
                  </a:cxn>
                </a:cxnLst>
                <a:rect l="0" t="0" r="r" b="b"/>
                <a:pathLst>
                  <a:path w="22" h="30">
                    <a:moveTo>
                      <a:pt x="22" y="16"/>
                    </a:moveTo>
                    <a:lnTo>
                      <a:pt x="22" y="30"/>
                    </a:lnTo>
                    <a:lnTo>
                      <a:pt x="0" y="18"/>
                    </a:lnTo>
                    <a:lnTo>
                      <a:pt x="0" y="0"/>
                    </a:lnTo>
                    <a:lnTo>
                      <a:pt x="22" y="16"/>
                    </a:lnTo>
                    <a:close/>
                  </a:path>
                </a:pathLst>
              </a:custGeom>
              <a:grpFill/>
              <a:ln>
                <a:noFill/>
              </a:ln>
            </p:spPr>
            <p:txBody>
              <a:bodyPr vert="horz" wrap="square" lIns="91440" tIns="45720" rIns="91440" bIns="45720" numCol="1" anchor="t" anchorCtr="0" compatLnSpc="1"/>
              <a:lstStyle/>
              <a:p>
                <a:endParaRPr lang="zh-CN" altLang="en-US"/>
              </a:p>
            </p:txBody>
          </p:sp>
          <p:sp>
            <p:nvSpPr>
              <p:cNvPr id="699" name="Freeform 1347"/>
              <p:cNvSpPr/>
              <p:nvPr/>
            </p:nvSpPr>
            <p:spPr bwMode="auto">
              <a:xfrm>
                <a:off x="5320" y="1668"/>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0" name="Freeform 1348"/>
              <p:cNvSpPr/>
              <p:nvPr/>
            </p:nvSpPr>
            <p:spPr bwMode="auto">
              <a:xfrm>
                <a:off x="5366" y="1692"/>
                <a:ext cx="32" cy="40"/>
              </a:xfrm>
              <a:custGeom>
                <a:avLst/>
                <a:gdLst>
                  <a:gd name="T0" fmla="*/ 0 w 32"/>
                  <a:gd name="T1" fmla="*/ 0 h 40"/>
                  <a:gd name="T2" fmla="*/ 32 w 32"/>
                  <a:gd name="T3" fmla="*/ 16 h 40"/>
                  <a:gd name="T4" fmla="*/ 32 w 32"/>
                  <a:gd name="T5" fmla="*/ 40 h 40"/>
                  <a:gd name="T6" fmla="*/ 0 w 32"/>
                  <a:gd name="T7" fmla="*/ 26 h 40"/>
                  <a:gd name="T8" fmla="*/ 0 w 32"/>
                  <a:gd name="T9" fmla="*/ 0 h 40"/>
                </a:gdLst>
                <a:ahLst/>
                <a:cxnLst>
                  <a:cxn ang="0">
                    <a:pos x="T0" y="T1"/>
                  </a:cxn>
                  <a:cxn ang="0">
                    <a:pos x="T2" y="T3"/>
                  </a:cxn>
                  <a:cxn ang="0">
                    <a:pos x="T4" y="T5"/>
                  </a:cxn>
                  <a:cxn ang="0">
                    <a:pos x="T6" y="T7"/>
                  </a:cxn>
                  <a:cxn ang="0">
                    <a:pos x="T8" y="T9"/>
                  </a:cxn>
                </a:cxnLst>
                <a:rect l="0" t="0" r="r" b="b"/>
                <a:pathLst>
                  <a:path w="32" h="40">
                    <a:moveTo>
                      <a:pt x="0" y="0"/>
                    </a:moveTo>
                    <a:lnTo>
                      <a:pt x="32" y="16"/>
                    </a:lnTo>
                    <a:lnTo>
                      <a:pt x="32" y="40"/>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1" name="Freeform 1349"/>
              <p:cNvSpPr/>
              <p:nvPr/>
            </p:nvSpPr>
            <p:spPr bwMode="auto">
              <a:xfrm>
                <a:off x="5414" y="1716"/>
                <a:ext cx="60" cy="46"/>
              </a:xfrm>
              <a:custGeom>
                <a:avLst/>
                <a:gdLst>
                  <a:gd name="T0" fmla="*/ 60 w 60"/>
                  <a:gd name="T1" fmla="*/ 32 h 46"/>
                  <a:gd name="T2" fmla="*/ 60 w 60"/>
                  <a:gd name="T3" fmla="*/ 46 h 46"/>
                  <a:gd name="T4" fmla="*/ 0 w 60"/>
                  <a:gd name="T5" fmla="*/ 22 h 46"/>
                  <a:gd name="T6" fmla="*/ 0 w 60"/>
                  <a:gd name="T7" fmla="*/ 0 h 46"/>
                  <a:gd name="T8" fmla="*/ 60 w 60"/>
                  <a:gd name="T9" fmla="*/ 32 h 46"/>
                </a:gdLst>
                <a:ahLst/>
                <a:cxnLst>
                  <a:cxn ang="0">
                    <a:pos x="T0" y="T1"/>
                  </a:cxn>
                  <a:cxn ang="0">
                    <a:pos x="T2" y="T3"/>
                  </a:cxn>
                  <a:cxn ang="0">
                    <a:pos x="T4" y="T5"/>
                  </a:cxn>
                  <a:cxn ang="0">
                    <a:pos x="T6" y="T7"/>
                  </a:cxn>
                  <a:cxn ang="0">
                    <a:pos x="T8" y="T9"/>
                  </a:cxn>
                </a:cxnLst>
                <a:rect l="0" t="0" r="r" b="b"/>
                <a:pathLst>
                  <a:path w="60" h="46">
                    <a:moveTo>
                      <a:pt x="60" y="32"/>
                    </a:moveTo>
                    <a:lnTo>
                      <a:pt x="60" y="46"/>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702" name="Freeform 1350"/>
              <p:cNvSpPr/>
              <p:nvPr/>
            </p:nvSpPr>
            <p:spPr bwMode="auto">
              <a:xfrm>
                <a:off x="5320" y="1724"/>
                <a:ext cx="58" cy="48"/>
              </a:xfrm>
              <a:custGeom>
                <a:avLst/>
                <a:gdLst>
                  <a:gd name="T0" fmla="*/ 0 w 58"/>
                  <a:gd name="T1" fmla="*/ 0 h 48"/>
                  <a:gd name="T2" fmla="*/ 58 w 58"/>
                  <a:gd name="T3" fmla="*/ 22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2"/>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3" name="Freeform 1351"/>
              <p:cNvSpPr/>
              <p:nvPr/>
            </p:nvSpPr>
            <p:spPr bwMode="auto">
              <a:xfrm>
                <a:off x="5394" y="1752"/>
                <a:ext cx="42" cy="36"/>
              </a:xfrm>
              <a:custGeom>
                <a:avLst/>
                <a:gdLst>
                  <a:gd name="T0" fmla="*/ 42 w 42"/>
                  <a:gd name="T1" fmla="*/ 16 h 36"/>
                  <a:gd name="T2" fmla="*/ 42 w 42"/>
                  <a:gd name="T3" fmla="*/ 36 h 36"/>
                  <a:gd name="T4" fmla="*/ 0 w 42"/>
                  <a:gd name="T5" fmla="*/ 24 h 36"/>
                  <a:gd name="T6" fmla="*/ 0 w 42"/>
                  <a:gd name="T7" fmla="*/ 0 h 36"/>
                  <a:gd name="T8" fmla="*/ 42 w 42"/>
                  <a:gd name="T9" fmla="*/ 16 h 36"/>
                </a:gdLst>
                <a:ahLst/>
                <a:cxnLst>
                  <a:cxn ang="0">
                    <a:pos x="T0" y="T1"/>
                  </a:cxn>
                  <a:cxn ang="0">
                    <a:pos x="T2" y="T3"/>
                  </a:cxn>
                  <a:cxn ang="0">
                    <a:pos x="T4" y="T5"/>
                  </a:cxn>
                  <a:cxn ang="0">
                    <a:pos x="T6" y="T7"/>
                  </a:cxn>
                  <a:cxn ang="0">
                    <a:pos x="T8" y="T9"/>
                  </a:cxn>
                </a:cxnLst>
                <a:rect l="0" t="0" r="r" b="b"/>
                <a:pathLst>
                  <a:path w="42" h="36">
                    <a:moveTo>
                      <a:pt x="42" y="16"/>
                    </a:moveTo>
                    <a:lnTo>
                      <a:pt x="42" y="36"/>
                    </a:lnTo>
                    <a:lnTo>
                      <a:pt x="0" y="24"/>
                    </a:lnTo>
                    <a:lnTo>
                      <a:pt x="0" y="0"/>
                    </a:lnTo>
                    <a:lnTo>
                      <a:pt x="42" y="16"/>
                    </a:lnTo>
                    <a:close/>
                  </a:path>
                </a:pathLst>
              </a:custGeom>
              <a:grpFill/>
              <a:ln>
                <a:noFill/>
              </a:ln>
            </p:spPr>
            <p:txBody>
              <a:bodyPr vert="horz" wrap="square" lIns="91440" tIns="45720" rIns="91440" bIns="45720" numCol="1" anchor="t" anchorCtr="0" compatLnSpc="1"/>
              <a:lstStyle/>
              <a:p>
                <a:endParaRPr lang="zh-CN" altLang="en-US"/>
              </a:p>
            </p:txBody>
          </p:sp>
          <p:sp>
            <p:nvSpPr>
              <p:cNvPr id="704" name="Freeform 1352"/>
              <p:cNvSpPr/>
              <p:nvPr/>
            </p:nvSpPr>
            <p:spPr bwMode="auto">
              <a:xfrm>
                <a:off x="5452" y="1774"/>
                <a:ext cx="22" cy="24"/>
              </a:xfrm>
              <a:custGeom>
                <a:avLst/>
                <a:gdLst>
                  <a:gd name="T0" fmla="*/ 22 w 22"/>
                  <a:gd name="T1" fmla="*/ 10 h 24"/>
                  <a:gd name="T2" fmla="*/ 22 w 22"/>
                  <a:gd name="T3" fmla="*/ 24 h 24"/>
                  <a:gd name="T4" fmla="*/ 0 w 22"/>
                  <a:gd name="T5" fmla="*/ 18 h 24"/>
                  <a:gd name="T6" fmla="*/ 0 w 22"/>
                  <a:gd name="T7" fmla="*/ 0 h 24"/>
                  <a:gd name="T8" fmla="*/ 22 w 22"/>
                  <a:gd name="T9" fmla="*/ 10 h 24"/>
                </a:gdLst>
                <a:ahLst/>
                <a:cxnLst>
                  <a:cxn ang="0">
                    <a:pos x="T0" y="T1"/>
                  </a:cxn>
                  <a:cxn ang="0">
                    <a:pos x="T2" y="T3"/>
                  </a:cxn>
                  <a:cxn ang="0">
                    <a:pos x="T4" y="T5"/>
                  </a:cxn>
                  <a:cxn ang="0">
                    <a:pos x="T6" y="T7"/>
                  </a:cxn>
                  <a:cxn ang="0">
                    <a:pos x="T8" y="T9"/>
                  </a:cxn>
                </a:cxnLst>
                <a:rect l="0" t="0" r="r" b="b"/>
                <a:pathLst>
                  <a:path w="22" h="24">
                    <a:moveTo>
                      <a:pt x="22" y="10"/>
                    </a:moveTo>
                    <a:lnTo>
                      <a:pt x="22" y="24"/>
                    </a:lnTo>
                    <a:lnTo>
                      <a:pt x="0" y="18"/>
                    </a:lnTo>
                    <a:lnTo>
                      <a:pt x="0" y="0"/>
                    </a:lnTo>
                    <a:lnTo>
                      <a:pt x="22" y="10"/>
                    </a:lnTo>
                    <a:close/>
                  </a:path>
                </a:pathLst>
              </a:custGeom>
              <a:grpFill/>
              <a:ln>
                <a:noFill/>
              </a:ln>
            </p:spPr>
            <p:txBody>
              <a:bodyPr vert="horz" wrap="square" lIns="91440" tIns="45720" rIns="91440" bIns="45720" numCol="1" anchor="t" anchorCtr="0" compatLnSpc="1"/>
              <a:lstStyle/>
              <a:p>
                <a:endParaRPr lang="zh-CN" altLang="en-US"/>
              </a:p>
            </p:txBody>
          </p:sp>
          <p:sp>
            <p:nvSpPr>
              <p:cNvPr id="705" name="Freeform 1353"/>
              <p:cNvSpPr/>
              <p:nvPr/>
            </p:nvSpPr>
            <p:spPr bwMode="auto">
              <a:xfrm>
                <a:off x="5320" y="1780"/>
                <a:ext cx="24" cy="36"/>
              </a:xfrm>
              <a:custGeom>
                <a:avLst/>
                <a:gdLst>
                  <a:gd name="T0" fmla="*/ 0 w 24"/>
                  <a:gd name="T1" fmla="*/ 0 h 36"/>
                  <a:gd name="T2" fmla="*/ 24 w 24"/>
                  <a:gd name="T3" fmla="*/ 6 h 36"/>
                  <a:gd name="T4" fmla="*/ 24 w 24"/>
                  <a:gd name="T5" fmla="*/ 36 h 36"/>
                  <a:gd name="T6" fmla="*/ 0 w 24"/>
                  <a:gd name="T7" fmla="*/ 32 h 36"/>
                  <a:gd name="T8" fmla="*/ 0 w 24"/>
                  <a:gd name="T9" fmla="*/ 0 h 36"/>
                </a:gdLst>
                <a:ahLst/>
                <a:cxnLst>
                  <a:cxn ang="0">
                    <a:pos x="T0" y="T1"/>
                  </a:cxn>
                  <a:cxn ang="0">
                    <a:pos x="T2" y="T3"/>
                  </a:cxn>
                  <a:cxn ang="0">
                    <a:pos x="T4" y="T5"/>
                  </a:cxn>
                  <a:cxn ang="0">
                    <a:pos x="T6" y="T7"/>
                  </a:cxn>
                  <a:cxn ang="0">
                    <a:pos x="T8" y="T9"/>
                  </a:cxn>
                </a:cxnLst>
                <a:rect l="0" t="0" r="r" b="b"/>
                <a:pathLst>
                  <a:path w="24" h="36">
                    <a:moveTo>
                      <a:pt x="0" y="0"/>
                    </a:moveTo>
                    <a:lnTo>
                      <a:pt x="24" y="6"/>
                    </a:lnTo>
                    <a:lnTo>
                      <a:pt x="24" y="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6" name="Freeform 1354"/>
              <p:cNvSpPr/>
              <p:nvPr/>
            </p:nvSpPr>
            <p:spPr bwMode="auto">
              <a:xfrm>
                <a:off x="5358" y="1790"/>
                <a:ext cx="36" cy="32"/>
              </a:xfrm>
              <a:custGeom>
                <a:avLst/>
                <a:gdLst>
                  <a:gd name="T0" fmla="*/ 36 w 36"/>
                  <a:gd name="T1" fmla="*/ 8 h 32"/>
                  <a:gd name="T2" fmla="*/ 36 w 36"/>
                  <a:gd name="T3" fmla="*/ 32 h 32"/>
                  <a:gd name="T4" fmla="*/ 0 w 36"/>
                  <a:gd name="T5" fmla="*/ 28 h 32"/>
                  <a:gd name="T6" fmla="*/ 0 w 36"/>
                  <a:gd name="T7" fmla="*/ 0 h 32"/>
                  <a:gd name="T8" fmla="*/ 36 w 36"/>
                  <a:gd name="T9" fmla="*/ 8 h 32"/>
                </a:gdLst>
                <a:ahLst/>
                <a:cxnLst>
                  <a:cxn ang="0">
                    <a:pos x="T0" y="T1"/>
                  </a:cxn>
                  <a:cxn ang="0">
                    <a:pos x="T2" y="T3"/>
                  </a:cxn>
                  <a:cxn ang="0">
                    <a:pos x="T4" y="T5"/>
                  </a:cxn>
                  <a:cxn ang="0">
                    <a:pos x="T6" y="T7"/>
                  </a:cxn>
                  <a:cxn ang="0">
                    <a:pos x="T8" y="T9"/>
                  </a:cxn>
                </a:cxnLst>
                <a:rect l="0" t="0" r="r" b="b"/>
                <a:pathLst>
                  <a:path w="36" h="32">
                    <a:moveTo>
                      <a:pt x="36" y="8"/>
                    </a:moveTo>
                    <a:lnTo>
                      <a:pt x="36" y="32"/>
                    </a:lnTo>
                    <a:lnTo>
                      <a:pt x="0" y="28"/>
                    </a:lnTo>
                    <a:lnTo>
                      <a:pt x="0" y="0"/>
                    </a:lnTo>
                    <a:lnTo>
                      <a:pt x="36" y="8"/>
                    </a:lnTo>
                    <a:close/>
                  </a:path>
                </a:pathLst>
              </a:custGeom>
              <a:grpFill/>
              <a:ln>
                <a:noFill/>
              </a:ln>
            </p:spPr>
            <p:txBody>
              <a:bodyPr vert="horz" wrap="square" lIns="91440" tIns="45720" rIns="91440" bIns="45720" numCol="1" anchor="t" anchorCtr="0" compatLnSpc="1"/>
              <a:lstStyle/>
              <a:p>
                <a:endParaRPr lang="zh-CN" altLang="en-US"/>
              </a:p>
            </p:txBody>
          </p:sp>
          <p:sp>
            <p:nvSpPr>
              <p:cNvPr id="707" name="Freeform 1355"/>
              <p:cNvSpPr/>
              <p:nvPr/>
            </p:nvSpPr>
            <p:spPr bwMode="auto">
              <a:xfrm>
                <a:off x="5408" y="1802"/>
                <a:ext cx="20" cy="26"/>
              </a:xfrm>
              <a:custGeom>
                <a:avLst/>
                <a:gdLst>
                  <a:gd name="T0" fmla="*/ 0 w 20"/>
                  <a:gd name="T1" fmla="*/ 0 h 26"/>
                  <a:gd name="T2" fmla="*/ 20 w 20"/>
                  <a:gd name="T3" fmla="*/ 6 h 26"/>
                  <a:gd name="T4" fmla="*/ 20 w 20"/>
                  <a:gd name="T5" fmla="*/ 26 h 26"/>
                  <a:gd name="T6" fmla="*/ 0 w 20"/>
                  <a:gd name="T7" fmla="*/ 22 h 26"/>
                  <a:gd name="T8" fmla="*/ 0 w 20"/>
                  <a:gd name="T9" fmla="*/ 0 h 26"/>
                </a:gdLst>
                <a:ahLst/>
                <a:cxnLst>
                  <a:cxn ang="0">
                    <a:pos x="T0" y="T1"/>
                  </a:cxn>
                  <a:cxn ang="0">
                    <a:pos x="T2" y="T3"/>
                  </a:cxn>
                  <a:cxn ang="0">
                    <a:pos x="T4" y="T5"/>
                  </a:cxn>
                  <a:cxn ang="0">
                    <a:pos x="T6" y="T7"/>
                  </a:cxn>
                  <a:cxn ang="0">
                    <a:pos x="T8" y="T9"/>
                  </a:cxn>
                </a:cxnLst>
                <a:rect l="0" t="0" r="r" b="b"/>
                <a:pathLst>
                  <a:path w="20" h="26">
                    <a:moveTo>
                      <a:pt x="0" y="0"/>
                    </a:moveTo>
                    <a:lnTo>
                      <a:pt x="20" y="6"/>
                    </a:lnTo>
                    <a:lnTo>
                      <a:pt x="20" y="26"/>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8" name="Freeform 1356"/>
              <p:cNvSpPr/>
              <p:nvPr/>
            </p:nvSpPr>
            <p:spPr bwMode="auto">
              <a:xfrm>
                <a:off x="5442" y="1812"/>
                <a:ext cx="32" cy="22"/>
              </a:xfrm>
              <a:custGeom>
                <a:avLst/>
                <a:gdLst>
                  <a:gd name="T0" fmla="*/ 32 w 32"/>
                  <a:gd name="T1" fmla="*/ 8 h 22"/>
                  <a:gd name="T2" fmla="*/ 32 w 32"/>
                  <a:gd name="T3" fmla="*/ 22 h 22"/>
                  <a:gd name="T4" fmla="*/ 0 w 32"/>
                  <a:gd name="T5" fmla="*/ 18 h 22"/>
                  <a:gd name="T6" fmla="*/ 0 w 32"/>
                  <a:gd name="T7" fmla="*/ 0 h 22"/>
                  <a:gd name="T8" fmla="*/ 10 w 32"/>
                  <a:gd name="T9" fmla="*/ 2 h 22"/>
                  <a:gd name="T10" fmla="*/ 32 w 32"/>
                  <a:gd name="T11" fmla="*/ 8 h 22"/>
                </a:gdLst>
                <a:ahLst/>
                <a:cxnLst>
                  <a:cxn ang="0">
                    <a:pos x="T0" y="T1"/>
                  </a:cxn>
                  <a:cxn ang="0">
                    <a:pos x="T2" y="T3"/>
                  </a:cxn>
                  <a:cxn ang="0">
                    <a:pos x="T4" y="T5"/>
                  </a:cxn>
                  <a:cxn ang="0">
                    <a:pos x="T6" y="T7"/>
                  </a:cxn>
                  <a:cxn ang="0">
                    <a:pos x="T8" y="T9"/>
                  </a:cxn>
                  <a:cxn ang="0">
                    <a:pos x="T10" y="T11"/>
                  </a:cxn>
                </a:cxnLst>
                <a:rect l="0" t="0" r="r" b="b"/>
                <a:pathLst>
                  <a:path w="32" h="22">
                    <a:moveTo>
                      <a:pt x="32" y="8"/>
                    </a:moveTo>
                    <a:lnTo>
                      <a:pt x="32" y="22"/>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709" name="Freeform 1357"/>
              <p:cNvSpPr/>
              <p:nvPr/>
            </p:nvSpPr>
            <p:spPr bwMode="auto">
              <a:xfrm>
                <a:off x="5320" y="1836"/>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0" name="Freeform 1358"/>
              <p:cNvSpPr/>
              <p:nvPr/>
            </p:nvSpPr>
            <p:spPr bwMode="auto">
              <a:xfrm>
                <a:off x="5390" y="1846"/>
                <a:ext cx="18" cy="26"/>
              </a:xfrm>
              <a:custGeom>
                <a:avLst/>
                <a:gdLst>
                  <a:gd name="T0" fmla="*/ 0 w 18"/>
                  <a:gd name="T1" fmla="*/ 0 h 26"/>
                  <a:gd name="T2" fmla="*/ 18 w 18"/>
                  <a:gd name="T3" fmla="*/ 2 h 26"/>
                  <a:gd name="T4" fmla="*/ 18 w 18"/>
                  <a:gd name="T5" fmla="*/ 26 h 26"/>
                  <a:gd name="T6" fmla="*/ 0 w 18"/>
                  <a:gd name="T7" fmla="*/ 24 h 26"/>
                  <a:gd name="T8" fmla="*/ 0 w 18"/>
                  <a:gd name="T9" fmla="*/ 0 h 26"/>
                </a:gdLst>
                <a:ahLst/>
                <a:cxnLst>
                  <a:cxn ang="0">
                    <a:pos x="T0" y="T1"/>
                  </a:cxn>
                  <a:cxn ang="0">
                    <a:pos x="T2" y="T3"/>
                  </a:cxn>
                  <a:cxn ang="0">
                    <a:pos x="T4" y="T5"/>
                  </a:cxn>
                  <a:cxn ang="0">
                    <a:pos x="T6" y="T7"/>
                  </a:cxn>
                  <a:cxn ang="0">
                    <a:pos x="T8" y="T9"/>
                  </a:cxn>
                </a:cxnLst>
                <a:rect l="0" t="0" r="r" b="b"/>
                <a:pathLst>
                  <a:path w="18" h="26">
                    <a:moveTo>
                      <a:pt x="0" y="0"/>
                    </a:moveTo>
                    <a:lnTo>
                      <a:pt x="18" y="2"/>
                    </a:lnTo>
                    <a:lnTo>
                      <a:pt x="18" y="2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1" name="Freeform 1359"/>
              <p:cNvSpPr/>
              <p:nvPr/>
            </p:nvSpPr>
            <p:spPr bwMode="auto">
              <a:xfrm>
                <a:off x="5424" y="1850"/>
                <a:ext cx="50" cy="24"/>
              </a:xfrm>
              <a:custGeom>
                <a:avLst/>
                <a:gdLst>
                  <a:gd name="T0" fmla="*/ 50 w 50"/>
                  <a:gd name="T1" fmla="*/ 8 h 24"/>
                  <a:gd name="T2" fmla="*/ 50 w 50"/>
                  <a:gd name="T3" fmla="*/ 24 h 24"/>
                  <a:gd name="T4" fmla="*/ 0 w 50"/>
                  <a:gd name="T5" fmla="*/ 22 h 24"/>
                  <a:gd name="T6" fmla="*/ 0 w 50"/>
                  <a:gd name="T7" fmla="*/ 0 h 24"/>
                  <a:gd name="T8" fmla="*/ 50 w 50"/>
                  <a:gd name="T9" fmla="*/ 8 h 24"/>
                </a:gdLst>
                <a:ahLst/>
                <a:cxnLst>
                  <a:cxn ang="0">
                    <a:pos x="T0" y="T1"/>
                  </a:cxn>
                  <a:cxn ang="0">
                    <a:pos x="T2" y="T3"/>
                  </a:cxn>
                  <a:cxn ang="0">
                    <a:pos x="T4" y="T5"/>
                  </a:cxn>
                  <a:cxn ang="0">
                    <a:pos x="T6" y="T7"/>
                  </a:cxn>
                  <a:cxn ang="0">
                    <a:pos x="T8" y="T9"/>
                  </a:cxn>
                </a:cxnLst>
                <a:rect l="0" t="0" r="r" b="b"/>
                <a:pathLst>
                  <a:path w="50" h="24">
                    <a:moveTo>
                      <a:pt x="50" y="8"/>
                    </a:moveTo>
                    <a:lnTo>
                      <a:pt x="50" y="24"/>
                    </a:lnTo>
                    <a:lnTo>
                      <a:pt x="0" y="22"/>
                    </a:lnTo>
                    <a:lnTo>
                      <a:pt x="0" y="0"/>
                    </a:lnTo>
                    <a:lnTo>
                      <a:pt x="50" y="8"/>
                    </a:lnTo>
                    <a:close/>
                  </a:path>
                </a:pathLst>
              </a:custGeom>
              <a:grpFill/>
              <a:ln>
                <a:noFill/>
              </a:ln>
            </p:spPr>
            <p:txBody>
              <a:bodyPr vert="horz" wrap="square" lIns="91440" tIns="45720" rIns="91440" bIns="45720" numCol="1" anchor="t" anchorCtr="0" compatLnSpc="1"/>
              <a:lstStyle/>
              <a:p>
                <a:endParaRPr lang="zh-CN" altLang="en-US"/>
              </a:p>
            </p:txBody>
          </p:sp>
          <p:sp>
            <p:nvSpPr>
              <p:cNvPr id="712" name="Freeform 1360"/>
              <p:cNvSpPr/>
              <p:nvPr/>
            </p:nvSpPr>
            <p:spPr bwMode="auto">
              <a:xfrm>
                <a:off x="5320" y="1892"/>
                <a:ext cx="24" cy="32"/>
              </a:xfrm>
              <a:custGeom>
                <a:avLst/>
                <a:gdLst>
                  <a:gd name="T0" fmla="*/ 0 w 24"/>
                  <a:gd name="T1" fmla="*/ 0 h 32"/>
                  <a:gd name="T2" fmla="*/ 24 w 24"/>
                  <a:gd name="T3" fmla="*/ 0 h 32"/>
                  <a:gd name="T4" fmla="*/ 24 w 24"/>
                  <a:gd name="T5" fmla="*/ 30 h 32"/>
                  <a:gd name="T6" fmla="*/ 0 w 24"/>
                  <a:gd name="T7" fmla="*/ 32 h 32"/>
                  <a:gd name="T8" fmla="*/ 0 w 24"/>
                  <a:gd name="T9" fmla="*/ 0 h 32"/>
                </a:gdLst>
                <a:ahLst/>
                <a:cxnLst>
                  <a:cxn ang="0">
                    <a:pos x="T0" y="T1"/>
                  </a:cxn>
                  <a:cxn ang="0">
                    <a:pos x="T2" y="T3"/>
                  </a:cxn>
                  <a:cxn ang="0">
                    <a:pos x="T4" y="T5"/>
                  </a:cxn>
                  <a:cxn ang="0">
                    <a:pos x="T6" y="T7"/>
                  </a:cxn>
                  <a:cxn ang="0">
                    <a:pos x="T8" y="T9"/>
                  </a:cxn>
                </a:cxnLst>
                <a:rect l="0" t="0" r="r" b="b"/>
                <a:pathLst>
                  <a:path w="24" h="32">
                    <a:moveTo>
                      <a:pt x="0" y="0"/>
                    </a:moveTo>
                    <a:lnTo>
                      <a:pt x="24" y="0"/>
                    </a:lnTo>
                    <a:lnTo>
                      <a:pt x="24" y="3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3" name="Freeform 1361"/>
              <p:cNvSpPr/>
              <p:nvPr/>
            </p:nvSpPr>
            <p:spPr bwMode="auto">
              <a:xfrm>
                <a:off x="5358" y="1892"/>
                <a:ext cx="36" cy="28"/>
              </a:xfrm>
              <a:custGeom>
                <a:avLst/>
                <a:gdLst>
                  <a:gd name="T0" fmla="*/ 36 w 36"/>
                  <a:gd name="T1" fmla="*/ 2 h 28"/>
                  <a:gd name="T2" fmla="*/ 36 w 36"/>
                  <a:gd name="T3" fmla="*/ 26 h 28"/>
                  <a:gd name="T4" fmla="*/ 0 w 36"/>
                  <a:gd name="T5" fmla="*/ 28 h 28"/>
                  <a:gd name="T6" fmla="*/ 0 w 36"/>
                  <a:gd name="T7" fmla="*/ 0 h 28"/>
                  <a:gd name="T8" fmla="*/ 36 w 36"/>
                  <a:gd name="T9" fmla="*/ 2 h 28"/>
                </a:gdLst>
                <a:ahLst/>
                <a:cxnLst>
                  <a:cxn ang="0">
                    <a:pos x="T0" y="T1"/>
                  </a:cxn>
                  <a:cxn ang="0">
                    <a:pos x="T2" y="T3"/>
                  </a:cxn>
                  <a:cxn ang="0">
                    <a:pos x="T4" y="T5"/>
                  </a:cxn>
                  <a:cxn ang="0">
                    <a:pos x="T6" y="T7"/>
                  </a:cxn>
                  <a:cxn ang="0">
                    <a:pos x="T8" y="T9"/>
                  </a:cxn>
                </a:cxnLst>
                <a:rect l="0" t="0" r="r" b="b"/>
                <a:pathLst>
                  <a:path w="36" h="28">
                    <a:moveTo>
                      <a:pt x="36" y="2"/>
                    </a:moveTo>
                    <a:lnTo>
                      <a:pt x="36" y="26"/>
                    </a:lnTo>
                    <a:lnTo>
                      <a:pt x="0" y="28"/>
                    </a:lnTo>
                    <a:lnTo>
                      <a:pt x="0" y="0"/>
                    </a:lnTo>
                    <a:lnTo>
                      <a:pt x="36" y="2"/>
                    </a:lnTo>
                    <a:close/>
                  </a:path>
                </a:pathLst>
              </a:custGeom>
              <a:grpFill/>
              <a:ln>
                <a:noFill/>
              </a:ln>
            </p:spPr>
            <p:txBody>
              <a:bodyPr vert="horz" wrap="square" lIns="91440" tIns="45720" rIns="91440" bIns="45720" numCol="1" anchor="t" anchorCtr="0" compatLnSpc="1"/>
              <a:lstStyle/>
              <a:p>
                <a:endParaRPr lang="zh-CN" altLang="en-US"/>
              </a:p>
            </p:txBody>
          </p:sp>
          <p:sp>
            <p:nvSpPr>
              <p:cNvPr id="714" name="Freeform 1362"/>
              <p:cNvSpPr/>
              <p:nvPr/>
            </p:nvSpPr>
            <p:spPr bwMode="auto">
              <a:xfrm>
                <a:off x="5424" y="1894"/>
                <a:ext cx="22" cy="20"/>
              </a:xfrm>
              <a:custGeom>
                <a:avLst/>
                <a:gdLst>
                  <a:gd name="T0" fmla="*/ 0 w 22"/>
                  <a:gd name="T1" fmla="*/ 0 h 20"/>
                  <a:gd name="T2" fmla="*/ 22 w 22"/>
                  <a:gd name="T3" fmla="*/ 0 h 20"/>
                  <a:gd name="T4" fmla="*/ 22 w 22"/>
                  <a:gd name="T5" fmla="*/ 18 h 20"/>
                  <a:gd name="T6" fmla="*/ 0 w 22"/>
                  <a:gd name="T7" fmla="*/ 20 h 20"/>
                  <a:gd name="T8" fmla="*/ 0 w 22"/>
                  <a:gd name="T9" fmla="*/ 0 h 20"/>
                </a:gdLst>
                <a:ahLst/>
                <a:cxnLst>
                  <a:cxn ang="0">
                    <a:pos x="T0" y="T1"/>
                  </a:cxn>
                  <a:cxn ang="0">
                    <a:pos x="T2" y="T3"/>
                  </a:cxn>
                  <a:cxn ang="0">
                    <a:pos x="T4" y="T5"/>
                  </a:cxn>
                  <a:cxn ang="0">
                    <a:pos x="T6" y="T7"/>
                  </a:cxn>
                  <a:cxn ang="0">
                    <a:pos x="T8" y="T9"/>
                  </a:cxn>
                </a:cxnLst>
                <a:rect l="0" t="0" r="r" b="b"/>
                <a:pathLst>
                  <a:path w="22" h="20">
                    <a:moveTo>
                      <a:pt x="0" y="0"/>
                    </a:moveTo>
                    <a:lnTo>
                      <a:pt x="22" y="0"/>
                    </a:lnTo>
                    <a:lnTo>
                      <a:pt x="22" y="18"/>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5" name="Freeform 1363"/>
              <p:cNvSpPr/>
              <p:nvPr/>
            </p:nvSpPr>
            <p:spPr bwMode="auto">
              <a:xfrm>
                <a:off x="5462" y="1894"/>
                <a:ext cx="12" cy="18"/>
              </a:xfrm>
              <a:custGeom>
                <a:avLst/>
                <a:gdLst>
                  <a:gd name="T0" fmla="*/ 12 w 12"/>
                  <a:gd name="T1" fmla="*/ 0 h 18"/>
                  <a:gd name="T2" fmla="*/ 12 w 12"/>
                  <a:gd name="T3" fmla="*/ 16 h 18"/>
                  <a:gd name="T4" fmla="*/ 0 w 12"/>
                  <a:gd name="T5" fmla="*/ 18 h 18"/>
                  <a:gd name="T6" fmla="*/ 0 w 12"/>
                  <a:gd name="T7" fmla="*/ 0 h 18"/>
                  <a:gd name="T8" fmla="*/ 12 w 12"/>
                  <a:gd name="T9" fmla="*/ 0 h 18"/>
                </a:gdLst>
                <a:ahLst/>
                <a:cxnLst>
                  <a:cxn ang="0">
                    <a:pos x="T0" y="T1"/>
                  </a:cxn>
                  <a:cxn ang="0">
                    <a:pos x="T2" y="T3"/>
                  </a:cxn>
                  <a:cxn ang="0">
                    <a:pos x="T4" y="T5"/>
                  </a:cxn>
                  <a:cxn ang="0">
                    <a:pos x="T6" y="T7"/>
                  </a:cxn>
                  <a:cxn ang="0">
                    <a:pos x="T8" y="T9"/>
                  </a:cxn>
                </a:cxnLst>
                <a:rect l="0" t="0" r="r" b="b"/>
                <a:pathLst>
                  <a:path w="12" h="18">
                    <a:moveTo>
                      <a:pt x="12" y="0"/>
                    </a:moveTo>
                    <a:lnTo>
                      <a:pt x="12" y="16"/>
                    </a:lnTo>
                    <a:lnTo>
                      <a:pt x="0" y="18"/>
                    </a:lnTo>
                    <a:lnTo>
                      <a:pt x="0" y="0"/>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16" name="Freeform 1364"/>
              <p:cNvSpPr/>
              <p:nvPr/>
            </p:nvSpPr>
            <p:spPr bwMode="auto">
              <a:xfrm>
                <a:off x="5320" y="1942"/>
                <a:ext cx="58" cy="39"/>
              </a:xfrm>
              <a:custGeom>
                <a:avLst/>
                <a:gdLst>
                  <a:gd name="T0" fmla="*/ 0 w 58"/>
                  <a:gd name="T1" fmla="*/ 6 h 39"/>
                  <a:gd name="T2" fmla="*/ 58 w 58"/>
                  <a:gd name="T3" fmla="*/ 0 h 39"/>
                  <a:gd name="T4" fmla="*/ 58 w 58"/>
                  <a:gd name="T5" fmla="*/ 27 h 39"/>
                  <a:gd name="T6" fmla="*/ 0 w 58"/>
                  <a:gd name="T7" fmla="*/ 39 h 39"/>
                  <a:gd name="T8" fmla="*/ 0 w 58"/>
                  <a:gd name="T9" fmla="*/ 6 h 39"/>
                </a:gdLst>
                <a:ahLst/>
                <a:cxnLst>
                  <a:cxn ang="0">
                    <a:pos x="T0" y="T1"/>
                  </a:cxn>
                  <a:cxn ang="0">
                    <a:pos x="T2" y="T3"/>
                  </a:cxn>
                  <a:cxn ang="0">
                    <a:pos x="T4" y="T5"/>
                  </a:cxn>
                  <a:cxn ang="0">
                    <a:pos x="T6" y="T7"/>
                  </a:cxn>
                  <a:cxn ang="0">
                    <a:pos x="T8" y="T9"/>
                  </a:cxn>
                </a:cxnLst>
                <a:rect l="0" t="0" r="r" b="b"/>
                <a:pathLst>
                  <a:path w="58" h="39">
                    <a:moveTo>
                      <a:pt x="0" y="6"/>
                    </a:moveTo>
                    <a:lnTo>
                      <a:pt x="58" y="0"/>
                    </a:lnTo>
                    <a:lnTo>
                      <a:pt x="58" y="27"/>
                    </a:lnTo>
                    <a:lnTo>
                      <a:pt x="0" y="39"/>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17" name="Freeform 1365"/>
              <p:cNvSpPr/>
              <p:nvPr/>
            </p:nvSpPr>
            <p:spPr bwMode="auto">
              <a:xfrm>
                <a:off x="5394" y="1938"/>
                <a:ext cx="14" cy="27"/>
              </a:xfrm>
              <a:custGeom>
                <a:avLst/>
                <a:gdLst>
                  <a:gd name="T0" fmla="*/ 14 w 14"/>
                  <a:gd name="T1" fmla="*/ 0 h 27"/>
                  <a:gd name="T2" fmla="*/ 14 w 14"/>
                  <a:gd name="T3" fmla="*/ 22 h 27"/>
                  <a:gd name="T4" fmla="*/ 0 w 14"/>
                  <a:gd name="T5" fmla="*/ 27 h 27"/>
                  <a:gd name="T6" fmla="*/ 0 w 14"/>
                  <a:gd name="T7" fmla="*/ 2 h 27"/>
                  <a:gd name="T8" fmla="*/ 14 w 14"/>
                  <a:gd name="T9" fmla="*/ 0 h 27"/>
                </a:gdLst>
                <a:ahLst/>
                <a:cxnLst>
                  <a:cxn ang="0">
                    <a:pos x="T0" y="T1"/>
                  </a:cxn>
                  <a:cxn ang="0">
                    <a:pos x="T2" y="T3"/>
                  </a:cxn>
                  <a:cxn ang="0">
                    <a:pos x="T4" y="T5"/>
                  </a:cxn>
                  <a:cxn ang="0">
                    <a:pos x="T6" y="T7"/>
                  </a:cxn>
                  <a:cxn ang="0">
                    <a:pos x="T8" y="T9"/>
                  </a:cxn>
                </a:cxnLst>
                <a:rect l="0" t="0" r="r" b="b"/>
                <a:pathLst>
                  <a:path w="14" h="27">
                    <a:moveTo>
                      <a:pt x="14" y="0"/>
                    </a:moveTo>
                    <a:lnTo>
                      <a:pt x="14" y="22"/>
                    </a:lnTo>
                    <a:lnTo>
                      <a:pt x="0" y="27"/>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18" name="Freeform 1366"/>
              <p:cNvSpPr/>
              <p:nvPr/>
            </p:nvSpPr>
            <p:spPr bwMode="auto">
              <a:xfrm>
                <a:off x="5422" y="1930"/>
                <a:ext cx="52" cy="28"/>
              </a:xfrm>
              <a:custGeom>
                <a:avLst/>
                <a:gdLst>
                  <a:gd name="T0" fmla="*/ 52 w 52"/>
                  <a:gd name="T1" fmla="*/ 0 h 28"/>
                  <a:gd name="T2" fmla="*/ 52 w 52"/>
                  <a:gd name="T3" fmla="*/ 16 h 28"/>
                  <a:gd name="T4" fmla="*/ 2 w 52"/>
                  <a:gd name="T5" fmla="*/ 28 h 28"/>
                  <a:gd name="T6" fmla="*/ 2 w 52"/>
                  <a:gd name="T7" fmla="*/ 8 h 28"/>
                  <a:gd name="T8" fmla="*/ 0 w 52"/>
                  <a:gd name="T9" fmla="*/ 6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6"/>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19" name="Freeform 1367"/>
              <p:cNvSpPr/>
              <p:nvPr/>
            </p:nvSpPr>
            <p:spPr bwMode="auto">
              <a:xfrm>
                <a:off x="5320" y="1997"/>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0" name="Freeform 1368"/>
              <p:cNvSpPr/>
              <p:nvPr/>
            </p:nvSpPr>
            <p:spPr bwMode="auto">
              <a:xfrm>
                <a:off x="5364" y="1987"/>
                <a:ext cx="30" cy="34"/>
              </a:xfrm>
              <a:custGeom>
                <a:avLst/>
                <a:gdLst>
                  <a:gd name="T0" fmla="*/ 30 w 30"/>
                  <a:gd name="T1" fmla="*/ 0 h 34"/>
                  <a:gd name="T2" fmla="*/ 30 w 30"/>
                  <a:gd name="T3" fmla="*/ 24 h 34"/>
                  <a:gd name="T4" fmla="*/ 0 w 30"/>
                  <a:gd name="T5" fmla="*/ 34 h 34"/>
                  <a:gd name="T6" fmla="*/ 0 w 30"/>
                  <a:gd name="T7" fmla="*/ 6 h 34"/>
                  <a:gd name="T8" fmla="*/ 30 w 30"/>
                  <a:gd name="T9" fmla="*/ 0 h 34"/>
                </a:gdLst>
                <a:ahLst/>
                <a:cxnLst>
                  <a:cxn ang="0">
                    <a:pos x="T0" y="T1"/>
                  </a:cxn>
                  <a:cxn ang="0">
                    <a:pos x="T2" y="T3"/>
                  </a:cxn>
                  <a:cxn ang="0">
                    <a:pos x="T4" y="T5"/>
                  </a:cxn>
                  <a:cxn ang="0">
                    <a:pos x="T6" y="T7"/>
                  </a:cxn>
                  <a:cxn ang="0">
                    <a:pos x="T8" y="T9"/>
                  </a:cxn>
                </a:cxnLst>
                <a:rect l="0" t="0" r="r" b="b"/>
                <a:pathLst>
                  <a:path w="30" h="34">
                    <a:moveTo>
                      <a:pt x="30" y="0"/>
                    </a:moveTo>
                    <a:lnTo>
                      <a:pt x="30" y="24"/>
                    </a:lnTo>
                    <a:lnTo>
                      <a:pt x="0" y="34"/>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21" name="Freeform 1369"/>
              <p:cNvSpPr/>
              <p:nvPr/>
            </p:nvSpPr>
            <p:spPr bwMode="auto">
              <a:xfrm>
                <a:off x="5424" y="1977"/>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722" name="Freeform 1370"/>
              <p:cNvSpPr/>
              <p:nvPr/>
            </p:nvSpPr>
            <p:spPr bwMode="auto">
              <a:xfrm>
                <a:off x="5460" y="1971"/>
                <a:ext cx="14" cy="20"/>
              </a:xfrm>
              <a:custGeom>
                <a:avLst/>
                <a:gdLst>
                  <a:gd name="T0" fmla="*/ 14 w 14"/>
                  <a:gd name="T1" fmla="*/ 0 h 20"/>
                  <a:gd name="T2" fmla="*/ 14 w 14"/>
                  <a:gd name="T3" fmla="*/ 14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4"/>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23" name="Freeform 1371"/>
              <p:cNvSpPr/>
              <p:nvPr/>
            </p:nvSpPr>
            <p:spPr bwMode="auto">
              <a:xfrm>
                <a:off x="5320" y="2055"/>
                <a:ext cx="22" cy="38"/>
              </a:xfrm>
              <a:custGeom>
                <a:avLst/>
                <a:gdLst>
                  <a:gd name="T0" fmla="*/ 0 w 22"/>
                  <a:gd name="T1" fmla="*/ 6 h 38"/>
                  <a:gd name="T2" fmla="*/ 22 w 22"/>
                  <a:gd name="T3" fmla="*/ 0 h 38"/>
                  <a:gd name="T4" fmla="*/ 22 w 22"/>
                  <a:gd name="T5" fmla="*/ 28 h 38"/>
                  <a:gd name="T6" fmla="*/ 0 w 22"/>
                  <a:gd name="T7" fmla="*/ 38 h 38"/>
                  <a:gd name="T8" fmla="*/ 0 w 22"/>
                  <a:gd name="T9" fmla="*/ 6 h 38"/>
                </a:gdLst>
                <a:ahLst/>
                <a:cxnLst>
                  <a:cxn ang="0">
                    <a:pos x="T0" y="T1"/>
                  </a:cxn>
                  <a:cxn ang="0">
                    <a:pos x="T2" y="T3"/>
                  </a:cxn>
                  <a:cxn ang="0">
                    <a:pos x="T4" y="T5"/>
                  </a:cxn>
                  <a:cxn ang="0">
                    <a:pos x="T6" y="T7"/>
                  </a:cxn>
                  <a:cxn ang="0">
                    <a:pos x="T8" y="T9"/>
                  </a:cxn>
                </a:cxnLst>
                <a:rect l="0" t="0" r="r" b="b"/>
                <a:pathLst>
                  <a:path w="22" h="38">
                    <a:moveTo>
                      <a:pt x="0" y="6"/>
                    </a:moveTo>
                    <a:lnTo>
                      <a:pt x="22" y="0"/>
                    </a:lnTo>
                    <a:lnTo>
                      <a:pt x="22"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4" name="Freeform 1372"/>
              <p:cNvSpPr/>
              <p:nvPr/>
            </p:nvSpPr>
            <p:spPr bwMode="auto">
              <a:xfrm>
                <a:off x="5358" y="2027"/>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725" name="Freeform 1373"/>
              <p:cNvSpPr/>
              <p:nvPr/>
            </p:nvSpPr>
            <p:spPr bwMode="auto">
              <a:xfrm>
                <a:off x="5436" y="2009"/>
                <a:ext cx="38" cy="32"/>
              </a:xfrm>
              <a:custGeom>
                <a:avLst/>
                <a:gdLst>
                  <a:gd name="T0" fmla="*/ 38 w 38"/>
                  <a:gd name="T1" fmla="*/ 0 h 32"/>
                  <a:gd name="T2" fmla="*/ 38 w 38"/>
                  <a:gd name="T3" fmla="*/ 16 h 32"/>
                  <a:gd name="T4" fmla="*/ 0 w 38"/>
                  <a:gd name="T5" fmla="*/ 32 h 32"/>
                  <a:gd name="T6" fmla="*/ 0 w 38"/>
                  <a:gd name="T7" fmla="*/ 12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2"/>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726" name="Freeform 1374"/>
              <p:cNvSpPr/>
              <p:nvPr/>
            </p:nvSpPr>
            <p:spPr bwMode="auto">
              <a:xfrm>
                <a:off x="5320" y="2097"/>
                <a:ext cx="42" cy="50"/>
              </a:xfrm>
              <a:custGeom>
                <a:avLst/>
                <a:gdLst>
                  <a:gd name="T0" fmla="*/ 0 w 42"/>
                  <a:gd name="T1" fmla="*/ 20 h 50"/>
                  <a:gd name="T2" fmla="*/ 42 w 42"/>
                  <a:gd name="T3" fmla="*/ 0 h 50"/>
                  <a:gd name="T4" fmla="*/ 42 w 42"/>
                  <a:gd name="T5" fmla="*/ 28 h 50"/>
                  <a:gd name="T6" fmla="*/ 0 w 42"/>
                  <a:gd name="T7" fmla="*/ 50 h 50"/>
                  <a:gd name="T8" fmla="*/ 0 w 42"/>
                  <a:gd name="T9" fmla="*/ 20 h 50"/>
                </a:gdLst>
                <a:ahLst/>
                <a:cxnLst>
                  <a:cxn ang="0">
                    <a:pos x="T0" y="T1"/>
                  </a:cxn>
                  <a:cxn ang="0">
                    <a:pos x="T2" y="T3"/>
                  </a:cxn>
                  <a:cxn ang="0">
                    <a:pos x="T4" y="T5"/>
                  </a:cxn>
                  <a:cxn ang="0">
                    <a:pos x="T6" y="T7"/>
                  </a:cxn>
                  <a:cxn ang="0">
                    <a:pos x="T8" y="T9"/>
                  </a:cxn>
                </a:cxnLst>
                <a:rect l="0" t="0" r="r" b="b"/>
                <a:pathLst>
                  <a:path w="42" h="50">
                    <a:moveTo>
                      <a:pt x="0" y="20"/>
                    </a:moveTo>
                    <a:lnTo>
                      <a:pt x="42" y="0"/>
                    </a:lnTo>
                    <a:lnTo>
                      <a:pt x="42" y="28"/>
                    </a:lnTo>
                    <a:lnTo>
                      <a:pt x="0" y="50"/>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727" name="Freeform 1375"/>
              <p:cNvSpPr/>
              <p:nvPr/>
            </p:nvSpPr>
            <p:spPr bwMode="auto">
              <a:xfrm>
                <a:off x="5392" y="2063"/>
                <a:ext cx="50" cy="46"/>
              </a:xfrm>
              <a:custGeom>
                <a:avLst/>
                <a:gdLst>
                  <a:gd name="T0" fmla="*/ 0 w 50"/>
                  <a:gd name="T1" fmla="*/ 22 h 46"/>
                  <a:gd name="T2" fmla="*/ 50 w 50"/>
                  <a:gd name="T3" fmla="*/ 0 h 46"/>
                  <a:gd name="T4" fmla="*/ 50 w 50"/>
                  <a:gd name="T5" fmla="*/ 20 h 46"/>
                  <a:gd name="T6" fmla="*/ 0 w 50"/>
                  <a:gd name="T7" fmla="*/ 46 h 46"/>
                  <a:gd name="T8" fmla="*/ 0 w 50"/>
                  <a:gd name="T9" fmla="*/ 22 h 46"/>
                </a:gdLst>
                <a:ahLst/>
                <a:cxnLst>
                  <a:cxn ang="0">
                    <a:pos x="T0" y="T1"/>
                  </a:cxn>
                  <a:cxn ang="0">
                    <a:pos x="T2" y="T3"/>
                  </a:cxn>
                  <a:cxn ang="0">
                    <a:pos x="T4" y="T5"/>
                  </a:cxn>
                  <a:cxn ang="0">
                    <a:pos x="T6" y="T7"/>
                  </a:cxn>
                  <a:cxn ang="0">
                    <a:pos x="T8" y="T9"/>
                  </a:cxn>
                </a:cxnLst>
                <a:rect l="0" t="0" r="r" b="b"/>
                <a:pathLst>
                  <a:path w="50" h="46">
                    <a:moveTo>
                      <a:pt x="0" y="22"/>
                    </a:moveTo>
                    <a:lnTo>
                      <a:pt x="50" y="0"/>
                    </a:lnTo>
                    <a:lnTo>
                      <a:pt x="50" y="20"/>
                    </a:lnTo>
                    <a:lnTo>
                      <a:pt x="0" y="46"/>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28" name="Freeform 1376"/>
              <p:cNvSpPr/>
              <p:nvPr/>
            </p:nvSpPr>
            <p:spPr bwMode="auto">
              <a:xfrm>
                <a:off x="5456" y="2049"/>
                <a:ext cx="18" cy="26"/>
              </a:xfrm>
              <a:custGeom>
                <a:avLst/>
                <a:gdLst>
                  <a:gd name="T0" fmla="*/ 18 w 18"/>
                  <a:gd name="T1" fmla="*/ 0 h 26"/>
                  <a:gd name="T2" fmla="*/ 18 w 18"/>
                  <a:gd name="T3" fmla="*/ 16 h 26"/>
                  <a:gd name="T4" fmla="*/ 0 w 18"/>
                  <a:gd name="T5" fmla="*/ 26 h 26"/>
                  <a:gd name="T6" fmla="*/ 0 w 18"/>
                  <a:gd name="T7" fmla="*/ 8 h 26"/>
                  <a:gd name="T8" fmla="*/ 18 w 18"/>
                  <a:gd name="T9" fmla="*/ 0 h 26"/>
                </a:gdLst>
                <a:ahLst/>
                <a:cxnLst>
                  <a:cxn ang="0">
                    <a:pos x="T0" y="T1"/>
                  </a:cxn>
                  <a:cxn ang="0">
                    <a:pos x="T2" y="T3"/>
                  </a:cxn>
                  <a:cxn ang="0">
                    <a:pos x="T4" y="T5"/>
                  </a:cxn>
                  <a:cxn ang="0">
                    <a:pos x="T6" y="T7"/>
                  </a:cxn>
                  <a:cxn ang="0">
                    <a:pos x="T8" y="T9"/>
                  </a:cxn>
                </a:cxnLst>
                <a:rect l="0" t="0" r="r" b="b"/>
                <a:pathLst>
                  <a:path w="18" h="26">
                    <a:moveTo>
                      <a:pt x="18" y="0"/>
                    </a:moveTo>
                    <a:lnTo>
                      <a:pt x="18" y="16"/>
                    </a:lnTo>
                    <a:lnTo>
                      <a:pt x="0" y="26"/>
                    </a:lnTo>
                    <a:lnTo>
                      <a:pt x="0" y="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729" name="Freeform 1377"/>
              <p:cNvSpPr/>
              <p:nvPr/>
            </p:nvSpPr>
            <p:spPr bwMode="auto">
              <a:xfrm>
                <a:off x="5320" y="2159"/>
                <a:ext cx="24" cy="44"/>
              </a:xfrm>
              <a:custGeom>
                <a:avLst/>
                <a:gdLst>
                  <a:gd name="T0" fmla="*/ 0 w 24"/>
                  <a:gd name="T1" fmla="*/ 14 h 44"/>
                  <a:gd name="T2" fmla="*/ 24 w 24"/>
                  <a:gd name="T3" fmla="*/ 0 h 44"/>
                  <a:gd name="T4" fmla="*/ 24 w 24"/>
                  <a:gd name="T5" fmla="*/ 30 h 44"/>
                  <a:gd name="T6" fmla="*/ 0 w 24"/>
                  <a:gd name="T7" fmla="*/ 44 h 44"/>
                  <a:gd name="T8" fmla="*/ 0 w 24"/>
                  <a:gd name="T9" fmla="*/ 14 h 44"/>
                </a:gdLst>
                <a:ahLst/>
                <a:cxnLst>
                  <a:cxn ang="0">
                    <a:pos x="T0" y="T1"/>
                  </a:cxn>
                  <a:cxn ang="0">
                    <a:pos x="T2" y="T3"/>
                  </a:cxn>
                  <a:cxn ang="0">
                    <a:pos x="T4" y="T5"/>
                  </a:cxn>
                  <a:cxn ang="0">
                    <a:pos x="T6" y="T7"/>
                  </a:cxn>
                  <a:cxn ang="0">
                    <a:pos x="T8" y="T9"/>
                  </a:cxn>
                </a:cxnLst>
                <a:rect l="0" t="0" r="r" b="b"/>
                <a:pathLst>
                  <a:path w="24" h="44">
                    <a:moveTo>
                      <a:pt x="0" y="14"/>
                    </a:moveTo>
                    <a:lnTo>
                      <a:pt x="24" y="0"/>
                    </a:lnTo>
                    <a:lnTo>
                      <a:pt x="24" y="30"/>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30" name="Freeform 1378"/>
              <p:cNvSpPr/>
              <p:nvPr/>
            </p:nvSpPr>
            <p:spPr bwMode="auto">
              <a:xfrm>
                <a:off x="5360" y="2133"/>
                <a:ext cx="34" cy="46"/>
              </a:xfrm>
              <a:custGeom>
                <a:avLst/>
                <a:gdLst>
                  <a:gd name="T0" fmla="*/ 34 w 34"/>
                  <a:gd name="T1" fmla="*/ 0 h 46"/>
                  <a:gd name="T2" fmla="*/ 34 w 34"/>
                  <a:gd name="T3" fmla="*/ 24 h 46"/>
                  <a:gd name="T4" fmla="*/ 0 w 34"/>
                  <a:gd name="T5" fmla="*/ 46 h 46"/>
                  <a:gd name="T6" fmla="*/ 0 w 34"/>
                  <a:gd name="T7" fmla="*/ 18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4"/>
                    </a:lnTo>
                    <a:lnTo>
                      <a:pt x="0" y="46"/>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1" name="Freeform 1379"/>
              <p:cNvSpPr/>
              <p:nvPr/>
            </p:nvSpPr>
            <p:spPr bwMode="auto">
              <a:xfrm>
                <a:off x="5420" y="2113"/>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32" name="Freeform 1380"/>
              <p:cNvSpPr/>
              <p:nvPr/>
            </p:nvSpPr>
            <p:spPr bwMode="auto">
              <a:xfrm>
                <a:off x="5446" y="2091"/>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33" name="Freeform 1381"/>
              <p:cNvSpPr/>
              <p:nvPr/>
            </p:nvSpPr>
            <p:spPr bwMode="auto">
              <a:xfrm>
                <a:off x="5320" y="2201"/>
                <a:ext cx="40" cy="54"/>
              </a:xfrm>
              <a:custGeom>
                <a:avLst/>
                <a:gdLst>
                  <a:gd name="T0" fmla="*/ 0 w 40"/>
                  <a:gd name="T1" fmla="*/ 22 h 54"/>
                  <a:gd name="T2" fmla="*/ 40 w 40"/>
                  <a:gd name="T3" fmla="*/ 0 h 54"/>
                  <a:gd name="T4" fmla="*/ 40 w 40"/>
                  <a:gd name="T5" fmla="*/ 26 h 54"/>
                  <a:gd name="T6" fmla="*/ 0 w 40"/>
                  <a:gd name="T7" fmla="*/ 54 h 54"/>
                  <a:gd name="T8" fmla="*/ 0 w 40"/>
                  <a:gd name="T9" fmla="*/ 22 h 54"/>
                </a:gdLst>
                <a:ahLst/>
                <a:cxnLst>
                  <a:cxn ang="0">
                    <a:pos x="T0" y="T1"/>
                  </a:cxn>
                  <a:cxn ang="0">
                    <a:pos x="T2" y="T3"/>
                  </a:cxn>
                  <a:cxn ang="0">
                    <a:pos x="T4" y="T5"/>
                  </a:cxn>
                  <a:cxn ang="0">
                    <a:pos x="T6" y="T7"/>
                  </a:cxn>
                  <a:cxn ang="0">
                    <a:pos x="T8" y="T9"/>
                  </a:cxn>
                </a:cxnLst>
                <a:rect l="0" t="0" r="r" b="b"/>
                <a:pathLst>
                  <a:path w="40" h="54">
                    <a:moveTo>
                      <a:pt x="0" y="22"/>
                    </a:moveTo>
                    <a:lnTo>
                      <a:pt x="40" y="0"/>
                    </a:lnTo>
                    <a:lnTo>
                      <a:pt x="40" y="26"/>
                    </a:lnTo>
                    <a:lnTo>
                      <a:pt x="0" y="54"/>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34" name="Freeform 1382"/>
              <p:cNvSpPr/>
              <p:nvPr/>
            </p:nvSpPr>
            <p:spPr bwMode="auto">
              <a:xfrm>
                <a:off x="5374" y="2171"/>
                <a:ext cx="34" cy="46"/>
              </a:xfrm>
              <a:custGeom>
                <a:avLst/>
                <a:gdLst>
                  <a:gd name="T0" fmla="*/ 34 w 34"/>
                  <a:gd name="T1" fmla="*/ 0 h 46"/>
                  <a:gd name="T2" fmla="*/ 34 w 34"/>
                  <a:gd name="T3" fmla="*/ 22 h 46"/>
                  <a:gd name="T4" fmla="*/ 0 w 34"/>
                  <a:gd name="T5" fmla="*/ 46 h 46"/>
                  <a:gd name="T6" fmla="*/ 0 w 34"/>
                  <a:gd name="T7" fmla="*/ 20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2"/>
                    </a:lnTo>
                    <a:lnTo>
                      <a:pt x="0" y="46"/>
                    </a:lnTo>
                    <a:lnTo>
                      <a:pt x="0" y="20"/>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5" name="Freeform 1383"/>
              <p:cNvSpPr/>
              <p:nvPr/>
            </p:nvSpPr>
            <p:spPr bwMode="auto">
              <a:xfrm>
                <a:off x="5424" y="2133"/>
                <a:ext cx="50" cy="50"/>
              </a:xfrm>
              <a:custGeom>
                <a:avLst/>
                <a:gdLst>
                  <a:gd name="T0" fmla="*/ 50 w 50"/>
                  <a:gd name="T1" fmla="*/ 0 h 50"/>
                  <a:gd name="T2" fmla="*/ 50 w 50"/>
                  <a:gd name="T3" fmla="*/ 16 h 50"/>
                  <a:gd name="T4" fmla="*/ 0 w 50"/>
                  <a:gd name="T5" fmla="*/ 50 h 50"/>
                  <a:gd name="T6" fmla="*/ 0 w 50"/>
                  <a:gd name="T7" fmla="*/ 30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30"/>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736" name="Freeform 1384"/>
              <p:cNvSpPr/>
              <p:nvPr/>
            </p:nvSpPr>
            <p:spPr bwMode="auto">
              <a:xfrm>
                <a:off x="5320" y="2259"/>
                <a:ext cx="22" cy="46"/>
              </a:xfrm>
              <a:custGeom>
                <a:avLst/>
                <a:gdLst>
                  <a:gd name="T0" fmla="*/ 0 w 22"/>
                  <a:gd name="T1" fmla="*/ 16 h 46"/>
                  <a:gd name="T2" fmla="*/ 22 w 22"/>
                  <a:gd name="T3" fmla="*/ 0 h 46"/>
                  <a:gd name="T4" fmla="*/ 22 w 22"/>
                  <a:gd name="T5" fmla="*/ 30 h 46"/>
                  <a:gd name="T6" fmla="*/ 0 w 22"/>
                  <a:gd name="T7" fmla="*/ 46 h 46"/>
                  <a:gd name="T8" fmla="*/ 0 w 22"/>
                  <a:gd name="T9" fmla="*/ 16 h 46"/>
                </a:gdLst>
                <a:ahLst/>
                <a:cxnLst>
                  <a:cxn ang="0">
                    <a:pos x="T0" y="T1"/>
                  </a:cxn>
                  <a:cxn ang="0">
                    <a:pos x="T2" y="T3"/>
                  </a:cxn>
                  <a:cxn ang="0">
                    <a:pos x="T4" y="T5"/>
                  </a:cxn>
                  <a:cxn ang="0">
                    <a:pos x="T6" y="T7"/>
                  </a:cxn>
                  <a:cxn ang="0">
                    <a:pos x="T8" y="T9"/>
                  </a:cxn>
                </a:cxnLst>
                <a:rect l="0" t="0" r="r" b="b"/>
                <a:pathLst>
                  <a:path w="22" h="46">
                    <a:moveTo>
                      <a:pt x="0" y="16"/>
                    </a:moveTo>
                    <a:lnTo>
                      <a:pt x="22" y="0"/>
                    </a:lnTo>
                    <a:lnTo>
                      <a:pt x="22" y="30"/>
                    </a:lnTo>
                    <a:lnTo>
                      <a:pt x="0" y="46"/>
                    </a:lnTo>
                    <a:lnTo>
                      <a:pt x="0" y="16"/>
                    </a:lnTo>
                    <a:close/>
                  </a:path>
                </a:pathLst>
              </a:custGeom>
              <a:grpFill/>
              <a:ln>
                <a:noFill/>
              </a:ln>
            </p:spPr>
            <p:txBody>
              <a:bodyPr vert="horz" wrap="square" lIns="91440" tIns="45720" rIns="91440" bIns="45720" numCol="1" anchor="t" anchorCtr="0" compatLnSpc="1"/>
              <a:lstStyle/>
              <a:p>
                <a:endParaRPr lang="zh-CN" altLang="en-US"/>
              </a:p>
            </p:txBody>
          </p:sp>
          <p:sp>
            <p:nvSpPr>
              <p:cNvPr id="737" name="Freeform 1385"/>
              <p:cNvSpPr/>
              <p:nvPr/>
            </p:nvSpPr>
            <p:spPr bwMode="auto">
              <a:xfrm>
                <a:off x="5358" y="2195"/>
                <a:ext cx="82" cy="82"/>
              </a:xfrm>
              <a:custGeom>
                <a:avLst/>
                <a:gdLst>
                  <a:gd name="T0" fmla="*/ 82 w 82"/>
                  <a:gd name="T1" fmla="*/ 0 h 82"/>
                  <a:gd name="T2" fmla="*/ 82 w 82"/>
                  <a:gd name="T3" fmla="*/ 20 h 82"/>
                  <a:gd name="T4" fmla="*/ 0 w 82"/>
                  <a:gd name="T5" fmla="*/ 82 h 82"/>
                  <a:gd name="T6" fmla="*/ 0 w 82"/>
                  <a:gd name="T7" fmla="*/ 54 h 82"/>
                  <a:gd name="T8" fmla="*/ 82 w 82"/>
                  <a:gd name="T9" fmla="*/ 0 h 82"/>
                </a:gdLst>
                <a:ahLst/>
                <a:cxnLst>
                  <a:cxn ang="0">
                    <a:pos x="T0" y="T1"/>
                  </a:cxn>
                  <a:cxn ang="0">
                    <a:pos x="T2" y="T3"/>
                  </a:cxn>
                  <a:cxn ang="0">
                    <a:pos x="T4" y="T5"/>
                  </a:cxn>
                  <a:cxn ang="0">
                    <a:pos x="T6" y="T7"/>
                  </a:cxn>
                  <a:cxn ang="0">
                    <a:pos x="T8" y="T9"/>
                  </a:cxn>
                </a:cxnLst>
                <a:rect l="0" t="0" r="r" b="b"/>
                <a:pathLst>
                  <a:path w="82" h="82">
                    <a:moveTo>
                      <a:pt x="82" y="0"/>
                    </a:moveTo>
                    <a:lnTo>
                      <a:pt x="82" y="20"/>
                    </a:lnTo>
                    <a:lnTo>
                      <a:pt x="0" y="82"/>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738" name="Freeform 1386"/>
              <p:cNvSpPr/>
              <p:nvPr/>
            </p:nvSpPr>
            <p:spPr bwMode="auto">
              <a:xfrm>
                <a:off x="5454" y="2173"/>
                <a:ext cx="20" cy="30"/>
              </a:xfrm>
              <a:custGeom>
                <a:avLst/>
                <a:gdLst>
                  <a:gd name="T0" fmla="*/ 20 w 20"/>
                  <a:gd name="T1" fmla="*/ 0 h 30"/>
                  <a:gd name="T2" fmla="*/ 20 w 20"/>
                  <a:gd name="T3" fmla="*/ 16 h 30"/>
                  <a:gd name="T4" fmla="*/ 0 w 20"/>
                  <a:gd name="T5" fmla="*/ 30 h 30"/>
                  <a:gd name="T6" fmla="*/ 0 w 20"/>
                  <a:gd name="T7" fmla="*/ 12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2"/>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39" name="Freeform 1387"/>
              <p:cNvSpPr/>
              <p:nvPr/>
            </p:nvSpPr>
            <p:spPr bwMode="auto">
              <a:xfrm>
                <a:off x="5392" y="2259"/>
                <a:ext cx="20" cy="38"/>
              </a:xfrm>
              <a:custGeom>
                <a:avLst/>
                <a:gdLst>
                  <a:gd name="T0" fmla="*/ 20 w 20"/>
                  <a:gd name="T1" fmla="*/ 0 h 38"/>
                  <a:gd name="T2" fmla="*/ 20 w 20"/>
                  <a:gd name="T3" fmla="*/ 22 h 38"/>
                  <a:gd name="T4" fmla="*/ 0 w 20"/>
                  <a:gd name="T5" fmla="*/ 38 h 38"/>
                  <a:gd name="T6" fmla="*/ 0 w 20"/>
                  <a:gd name="T7" fmla="*/ 14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lnTo>
                      <a:pt x="20" y="22"/>
                    </a:lnTo>
                    <a:lnTo>
                      <a:pt x="0" y="38"/>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0" name="Freeform 1388"/>
              <p:cNvSpPr/>
              <p:nvPr/>
            </p:nvSpPr>
            <p:spPr bwMode="auto">
              <a:xfrm>
                <a:off x="5454" y="2215"/>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1" name="Freeform 1389"/>
              <p:cNvSpPr/>
              <p:nvPr/>
            </p:nvSpPr>
            <p:spPr bwMode="auto">
              <a:xfrm>
                <a:off x="5320" y="2349"/>
                <a:ext cx="32" cy="56"/>
              </a:xfrm>
              <a:custGeom>
                <a:avLst/>
                <a:gdLst>
                  <a:gd name="T0" fmla="*/ 0 w 32"/>
                  <a:gd name="T1" fmla="*/ 26 h 56"/>
                  <a:gd name="T2" fmla="*/ 32 w 32"/>
                  <a:gd name="T3" fmla="*/ 0 h 56"/>
                  <a:gd name="T4" fmla="*/ 32 w 32"/>
                  <a:gd name="T5" fmla="*/ 28 h 56"/>
                  <a:gd name="T6" fmla="*/ 0 w 32"/>
                  <a:gd name="T7" fmla="*/ 56 h 56"/>
                  <a:gd name="T8" fmla="*/ 0 w 32"/>
                  <a:gd name="T9" fmla="*/ 26 h 56"/>
                </a:gdLst>
                <a:ahLst/>
                <a:cxnLst>
                  <a:cxn ang="0">
                    <a:pos x="T0" y="T1"/>
                  </a:cxn>
                  <a:cxn ang="0">
                    <a:pos x="T2" y="T3"/>
                  </a:cxn>
                  <a:cxn ang="0">
                    <a:pos x="T4" y="T5"/>
                  </a:cxn>
                  <a:cxn ang="0">
                    <a:pos x="T6" y="T7"/>
                  </a:cxn>
                  <a:cxn ang="0">
                    <a:pos x="T8" y="T9"/>
                  </a:cxn>
                </a:cxnLst>
                <a:rect l="0" t="0" r="r" b="b"/>
                <a:pathLst>
                  <a:path w="32" h="56">
                    <a:moveTo>
                      <a:pt x="0" y="26"/>
                    </a:moveTo>
                    <a:lnTo>
                      <a:pt x="32" y="0"/>
                    </a:lnTo>
                    <a:lnTo>
                      <a:pt x="32"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42" name="Freeform 1390"/>
              <p:cNvSpPr/>
              <p:nvPr/>
            </p:nvSpPr>
            <p:spPr bwMode="auto">
              <a:xfrm>
                <a:off x="5366" y="2293"/>
                <a:ext cx="58" cy="70"/>
              </a:xfrm>
              <a:custGeom>
                <a:avLst/>
                <a:gdLst>
                  <a:gd name="T0" fmla="*/ 58 w 58"/>
                  <a:gd name="T1" fmla="*/ 0 h 70"/>
                  <a:gd name="T2" fmla="*/ 58 w 58"/>
                  <a:gd name="T3" fmla="*/ 20 h 70"/>
                  <a:gd name="T4" fmla="*/ 0 w 58"/>
                  <a:gd name="T5" fmla="*/ 70 h 70"/>
                  <a:gd name="T6" fmla="*/ 0 w 58"/>
                  <a:gd name="T7" fmla="*/ 44 h 70"/>
                  <a:gd name="T8" fmla="*/ 58 w 58"/>
                  <a:gd name="T9" fmla="*/ 0 h 70"/>
                </a:gdLst>
                <a:ahLst/>
                <a:cxnLst>
                  <a:cxn ang="0">
                    <a:pos x="T0" y="T1"/>
                  </a:cxn>
                  <a:cxn ang="0">
                    <a:pos x="T2" y="T3"/>
                  </a:cxn>
                  <a:cxn ang="0">
                    <a:pos x="T4" y="T5"/>
                  </a:cxn>
                  <a:cxn ang="0">
                    <a:pos x="T6" y="T7"/>
                  </a:cxn>
                  <a:cxn ang="0">
                    <a:pos x="T8" y="T9"/>
                  </a:cxn>
                </a:cxnLst>
                <a:rect l="0" t="0" r="r" b="b"/>
                <a:pathLst>
                  <a:path w="58" h="70">
                    <a:moveTo>
                      <a:pt x="58" y="0"/>
                    </a:moveTo>
                    <a:lnTo>
                      <a:pt x="58" y="20"/>
                    </a:lnTo>
                    <a:lnTo>
                      <a:pt x="0" y="70"/>
                    </a:lnTo>
                    <a:lnTo>
                      <a:pt x="0" y="4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743" name="Freeform 1391"/>
              <p:cNvSpPr/>
              <p:nvPr/>
            </p:nvSpPr>
            <p:spPr bwMode="auto">
              <a:xfrm>
                <a:off x="5440" y="2255"/>
                <a:ext cx="34" cy="46"/>
              </a:xfrm>
              <a:custGeom>
                <a:avLst/>
                <a:gdLst>
                  <a:gd name="T0" fmla="*/ 34 w 34"/>
                  <a:gd name="T1" fmla="*/ 0 h 46"/>
                  <a:gd name="T2" fmla="*/ 34 w 34"/>
                  <a:gd name="T3" fmla="*/ 14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4"/>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44" name="Freeform 1392"/>
              <p:cNvSpPr/>
              <p:nvPr/>
            </p:nvSpPr>
            <p:spPr bwMode="auto">
              <a:xfrm>
                <a:off x="5320" y="2409"/>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5" name="Freeform 1393"/>
              <p:cNvSpPr/>
              <p:nvPr/>
            </p:nvSpPr>
            <p:spPr bwMode="auto">
              <a:xfrm>
                <a:off x="5352" y="2351"/>
                <a:ext cx="54" cy="74"/>
              </a:xfrm>
              <a:custGeom>
                <a:avLst/>
                <a:gdLst>
                  <a:gd name="T0" fmla="*/ 54 w 54"/>
                  <a:gd name="T1" fmla="*/ 0 h 74"/>
                  <a:gd name="T2" fmla="*/ 54 w 54"/>
                  <a:gd name="T3" fmla="*/ 22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2"/>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746" name="Freeform 1394"/>
              <p:cNvSpPr/>
              <p:nvPr/>
            </p:nvSpPr>
            <p:spPr bwMode="auto">
              <a:xfrm>
                <a:off x="5422" y="2295"/>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47" name="Freeform 1395"/>
              <p:cNvSpPr/>
              <p:nvPr/>
            </p:nvSpPr>
            <p:spPr bwMode="auto">
              <a:xfrm>
                <a:off x="5320" y="2443"/>
                <a:ext cx="38" cy="64"/>
              </a:xfrm>
              <a:custGeom>
                <a:avLst/>
                <a:gdLst>
                  <a:gd name="T0" fmla="*/ 0 w 38"/>
                  <a:gd name="T1" fmla="*/ 34 h 64"/>
                  <a:gd name="T2" fmla="*/ 38 w 38"/>
                  <a:gd name="T3" fmla="*/ 0 h 64"/>
                  <a:gd name="T4" fmla="*/ 38 w 38"/>
                  <a:gd name="T5" fmla="*/ 28 h 64"/>
                  <a:gd name="T6" fmla="*/ 0 w 38"/>
                  <a:gd name="T7" fmla="*/ 64 h 64"/>
                  <a:gd name="T8" fmla="*/ 0 w 38"/>
                  <a:gd name="T9" fmla="*/ 34 h 64"/>
                </a:gdLst>
                <a:ahLst/>
                <a:cxnLst>
                  <a:cxn ang="0">
                    <a:pos x="T0" y="T1"/>
                  </a:cxn>
                  <a:cxn ang="0">
                    <a:pos x="T2" y="T3"/>
                  </a:cxn>
                  <a:cxn ang="0">
                    <a:pos x="T4" y="T5"/>
                  </a:cxn>
                  <a:cxn ang="0">
                    <a:pos x="T6" y="T7"/>
                  </a:cxn>
                  <a:cxn ang="0">
                    <a:pos x="T8" y="T9"/>
                  </a:cxn>
                </a:cxnLst>
                <a:rect l="0" t="0" r="r" b="b"/>
                <a:pathLst>
                  <a:path w="38" h="64">
                    <a:moveTo>
                      <a:pt x="0" y="34"/>
                    </a:moveTo>
                    <a:lnTo>
                      <a:pt x="38" y="0"/>
                    </a:lnTo>
                    <a:lnTo>
                      <a:pt x="38" y="28"/>
                    </a:lnTo>
                    <a:lnTo>
                      <a:pt x="0" y="64"/>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748" name="Freeform 1396"/>
              <p:cNvSpPr/>
              <p:nvPr/>
            </p:nvSpPr>
            <p:spPr bwMode="auto">
              <a:xfrm>
                <a:off x="5372" y="2415"/>
                <a:ext cx="16" cy="40"/>
              </a:xfrm>
              <a:custGeom>
                <a:avLst/>
                <a:gdLst>
                  <a:gd name="T0" fmla="*/ 0 w 16"/>
                  <a:gd name="T1" fmla="*/ 14 h 40"/>
                  <a:gd name="T2" fmla="*/ 16 w 16"/>
                  <a:gd name="T3" fmla="*/ 0 h 40"/>
                  <a:gd name="T4" fmla="*/ 16 w 16"/>
                  <a:gd name="T5" fmla="*/ 24 h 40"/>
                  <a:gd name="T6" fmla="*/ 0 w 16"/>
                  <a:gd name="T7" fmla="*/ 40 h 40"/>
                  <a:gd name="T8" fmla="*/ 0 w 16"/>
                  <a:gd name="T9" fmla="*/ 14 h 40"/>
                </a:gdLst>
                <a:ahLst/>
                <a:cxnLst>
                  <a:cxn ang="0">
                    <a:pos x="T0" y="T1"/>
                  </a:cxn>
                  <a:cxn ang="0">
                    <a:pos x="T2" y="T3"/>
                  </a:cxn>
                  <a:cxn ang="0">
                    <a:pos x="T4" y="T5"/>
                  </a:cxn>
                  <a:cxn ang="0">
                    <a:pos x="T6" y="T7"/>
                  </a:cxn>
                  <a:cxn ang="0">
                    <a:pos x="T8" y="T9"/>
                  </a:cxn>
                </a:cxnLst>
                <a:rect l="0" t="0" r="r" b="b"/>
                <a:pathLst>
                  <a:path w="16" h="40">
                    <a:moveTo>
                      <a:pt x="0" y="14"/>
                    </a:moveTo>
                    <a:lnTo>
                      <a:pt x="16" y="0"/>
                    </a:lnTo>
                    <a:lnTo>
                      <a:pt x="16" y="24"/>
                    </a:lnTo>
                    <a:lnTo>
                      <a:pt x="0" y="40"/>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9" name="Freeform 1397"/>
              <p:cNvSpPr/>
              <p:nvPr/>
            </p:nvSpPr>
            <p:spPr bwMode="auto">
              <a:xfrm>
                <a:off x="5402" y="2375"/>
                <a:ext cx="30" cy="50"/>
              </a:xfrm>
              <a:custGeom>
                <a:avLst/>
                <a:gdLst>
                  <a:gd name="T0" fmla="*/ 30 w 30"/>
                  <a:gd name="T1" fmla="*/ 0 h 50"/>
                  <a:gd name="T2" fmla="*/ 30 w 30"/>
                  <a:gd name="T3" fmla="*/ 20 h 50"/>
                  <a:gd name="T4" fmla="*/ 0 w 30"/>
                  <a:gd name="T5" fmla="*/ 50 h 50"/>
                  <a:gd name="T6" fmla="*/ 0 w 30"/>
                  <a:gd name="T7" fmla="*/ 26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50" name="Freeform 1398"/>
              <p:cNvSpPr/>
              <p:nvPr/>
            </p:nvSpPr>
            <p:spPr bwMode="auto">
              <a:xfrm>
                <a:off x="5446" y="2337"/>
                <a:ext cx="28" cy="44"/>
              </a:xfrm>
              <a:custGeom>
                <a:avLst/>
                <a:gdLst>
                  <a:gd name="T0" fmla="*/ 28 w 28"/>
                  <a:gd name="T1" fmla="*/ 0 h 44"/>
                  <a:gd name="T2" fmla="*/ 28 w 28"/>
                  <a:gd name="T3" fmla="*/ 16 h 44"/>
                  <a:gd name="T4" fmla="*/ 0 w 28"/>
                  <a:gd name="T5" fmla="*/ 44 h 44"/>
                  <a:gd name="T6" fmla="*/ 0 w 28"/>
                  <a:gd name="T7" fmla="*/ 24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51" name="Freeform 1399"/>
              <p:cNvSpPr/>
              <p:nvPr/>
            </p:nvSpPr>
            <p:spPr bwMode="auto">
              <a:xfrm>
                <a:off x="5320" y="2499"/>
                <a:ext cx="26" cy="58"/>
              </a:xfrm>
              <a:custGeom>
                <a:avLst/>
                <a:gdLst>
                  <a:gd name="T0" fmla="*/ 0 w 26"/>
                  <a:gd name="T1" fmla="*/ 26 h 58"/>
                  <a:gd name="T2" fmla="*/ 26 w 26"/>
                  <a:gd name="T3" fmla="*/ 0 h 58"/>
                  <a:gd name="T4" fmla="*/ 26 w 26"/>
                  <a:gd name="T5" fmla="*/ 30 h 58"/>
                  <a:gd name="T6" fmla="*/ 0 w 26"/>
                  <a:gd name="T7" fmla="*/ 58 h 58"/>
                  <a:gd name="T8" fmla="*/ 0 w 26"/>
                  <a:gd name="T9" fmla="*/ 26 h 58"/>
                </a:gdLst>
                <a:ahLst/>
                <a:cxnLst>
                  <a:cxn ang="0">
                    <a:pos x="T0" y="T1"/>
                  </a:cxn>
                  <a:cxn ang="0">
                    <a:pos x="T2" y="T3"/>
                  </a:cxn>
                  <a:cxn ang="0">
                    <a:pos x="T4" y="T5"/>
                  </a:cxn>
                  <a:cxn ang="0">
                    <a:pos x="T6" y="T7"/>
                  </a:cxn>
                  <a:cxn ang="0">
                    <a:pos x="T8" y="T9"/>
                  </a:cxn>
                </a:cxnLst>
                <a:rect l="0" t="0" r="r" b="b"/>
                <a:pathLst>
                  <a:path w="26" h="58">
                    <a:moveTo>
                      <a:pt x="0" y="26"/>
                    </a:moveTo>
                    <a:lnTo>
                      <a:pt x="26" y="0"/>
                    </a:lnTo>
                    <a:lnTo>
                      <a:pt x="26" y="30"/>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52" name="Freeform 1400"/>
              <p:cNvSpPr/>
              <p:nvPr/>
            </p:nvSpPr>
            <p:spPr bwMode="auto">
              <a:xfrm>
                <a:off x="5362" y="2429"/>
                <a:ext cx="56" cy="82"/>
              </a:xfrm>
              <a:custGeom>
                <a:avLst/>
                <a:gdLst>
                  <a:gd name="T0" fmla="*/ 56 w 56"/>
                  <a:gd name="T1" fmla="*/ 0 h 82"/>
                  <a:gd name="T2" fmla="*/ 56 w 56"/>
                  <a:gd name="T3" fmla="*/ 22 h 82"/>
                  <a:gd name="T4" fmla="*/ 0 w 56"/>
                  <a:gd name="T5" fmla="*/ 82 h 82"/>
                  <a:gd name="T6" fmla="*/ 0 w 56"/>
                  <a:gd name="T7" fmla="*/ 56 h 82"/>
                  <a:gd name="T8" fmla="*/ 56 w 56"/>
                  <a:gd name="T9" fmla="*/ 0 h 82"/>
                </a:gdLst>
                <a:ahLst/>
                <a:cxnLst>
                  <a:cxn ang="0">
                    <a:pos x="T0" y="T1"/>
                  </a:cxn>
                  <a:cxn ang="0">
                    <a:pos x="T2" y="T3"/>
                  </a:cxn>
                  <a:cxn ang="0">
                    <a:pos x="T4" y="T5"/>
                  </a:cxn>
                  <a:cxn ang="0">
                    <a:pos x="T6" y="T7"/>
                  </a:cxn>
                  <a:cxn ang="0">
                    <a:pos x="T8" y="T9"/>
                  </a:cxn>
                </a:cxnLst>
                <a:rect l="0" t="0" r="r" b="b"/>
                <a:pathLst>
                  <a:path w="56" h="82">
                    <a:moveTo>
                      <a:pt x="56" y="0"/>
                    </a:moveTo>
                    <a:lnTo>
                      <a:pt x="56" y="22"/>
                    </a:lnTo>
                    <a:lnTo>
                      <a:pt x="0" y="82"/>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753" name="Freeform 1401"/>
              <p:cNvSpPr/>
              <p:nvPr/>
            </p:nvSpPr>
            <p:spPr bwMode="auto">
              <a:xfrm>
                <a:off x="5434" y="2375"/>
                <a:ext cx="40" cy="60"/>
              </a:xfrm>
              <a:custGeom>
                <a:avLst/>
                <a:gdLst>
                  <a:gd name="T0" fmla="*/ 40 w 40"/>
                  <a:gd name="T1" fmla="*/ 0 h 60"/>
                  <a:gd name="T2" fmla="*/ 40 w 40"/>
                  <a:gd name="T3" fmla="*/ 16 h 60"/>
                  <a:gd name="T4" fmla="*/ 0 w 40"/>
                  <a:gd name="T5" fmla="*/ 60 h 60"/>
                  <a:gd name="T6" fmla="*/ 0 w 40"/>
                  <a:gd name="T7" fmla="*/ 40 h 60"/>
                  <a:gd name="T8" fmla="*/ 40 w 40"/>
                  <a:gd name="T9" fmla="*/ 0 h 60"/>
                </a:gdLst>
                <a:ahLst/>
                <a:cxnLst>
                  <a:cxn ang="0">
                    <a:pos x="T0" y="T1"/>
                  </a:cxn>
                  <a:cxn ang="0">
                    <a:pos x="T2" y="T3"/>
                  </a:cxn>
                  <a:cxn ang="0">
                    <a:pos x="T4" y="T5"/>
                  </a:cxn>
                  <a:cxn ang="0">
                    <a:pos x="T6" y="T7"/>
                  </a:cxn>
                  <a:cxn ang="0">
                    <a:pos x="T8" y="T9"/>
                  </a:cxn>
                </a:cxnLst>
                <a:rect l="0" t="0" r="r" b="b"/>
                <a:pathLst>
                  <a:path w="40" h="60">
                    <a:moveTo>
                      <a:pt x="40" y="0"/>
                    </a:moveTo>
                    <a:lnTo>
                      <a:pt x="40" y="16"/>
                    </a:lnTo>
                    <a:lnTo>
                      <a:pt x="0" y="60"/>
                    </a:lnTo>
                    <a:lnTo>
                      <a:pt x="0" y="40"/>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754" name="Freeform 1402"/>
              <p:cNvSpPr/>
              <p:nvPr/>
            </p:nvSpPr>
            <p:spPr bwMode="auto">
              <a:xfrm>
                <a:off x="5320" y="2489"/>
                <a:ext cx="84" cy="118"/>
              </a:xfrm>
              <a:custGeom>
                <a:avLst/>
                <a:gdLst>
                  <a:gd name="T0" fmla="*/ 0 w 84"/>
                  <a:gd name="T1" fmla="*/ 86 h 118"/>
                  <a:gd name="T2" fmla="*/ 84 w 84"/>
                  <a:gd name="T3" fmla="*/ 0 h 118"/>
                  <a:gd name="T4" fmla="*/ 84 w 84"/>
                  <a:gd name="T5" fmla="*/ 22 h 118"/>
                  <a:gd name="T6" fmla="*/ 0 w 84"/>
                  <a:gd name="T7" fmla="*/ 118 h 118"/>
                  <a:gd name="T8" fmla="*/ 0 w 84"/>
                  <a:gd name="T9" fmla="*/ 86 h 118"/>
                </a:gdLst>
                <a:ahLst/>
                <a:cxnLst>
                  <a:cxn ang="0">
                    <a:pos x="T0" y="T1"/>
                  </a:cxn>
                  <a:cxn ang="0">
                    <a:pos x="T2" y="T3"/>
                  </a:cxn>
                  <a:cxn ang="0">
                    <a:pos x="T4" y="T5"/>
                  </a:cxn>
                  <a:cxn ang="0">
                    <a:pos x="T6" y="T7"/>
                  </a:cxn>
                  <a:cxn ang="0">
                    <a:pos x="T8" y="T9"/>
                  </a:cxn>
                </a:cxnLst>
                <a:rect l="0" t="0" r="r" b="b"/>
                <a:pathLst>
                  <a:path w="84" h="118">
                    <a:moveTo>
                      <a:pt x="0" y="86"/>
                    </a:moveTo>
                    <a:lnTo>
                      <a:pt x="84" y="0"/>
                    </a:lnTo>
                    <a:lnTo>
                      <a:pt x="84" y="22"/>
                    </a:lnTo>
                    <a:lnTo>
                      <a:pt x="0" y="118"/>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755" name="Freeform 1403"/>
              <p:cNvSpPr/>
              <p:nvPr/>
            </p:nvSpPr>
            <p:spPr bwMode="auto">
              <a:xfrm>
                <a:off x="5418" y="2445"/>
                <a:ext cx="28" cy="50"/>
              </a:xfrm>
              <a:custGeom>
                <a:avLst/>
                <a:gdLst>
                  <a:gd name="T0" fmla="*/ 0 w 28"/>
                  <a:gd name="T1" fmla="*/ 28 h 50"/>
                  <a:gd name="T2" fmla="*/ 28 w 28"/>
                  <a:gd name="T3" fmla="*/ 0 h 50"/>
                  <a:gd name="T4" fmla="*/ 28 w 28"/>
                  <a:gd name="T5" fmla="*/ 18 h 50"/>
                  <a:gd name="T6" fmla="*/ 0 w 28"/>
                  <a:gd name="T7" fmla="*/ 50 h 50"/>
                  <a:gd name="T8" fmla="*/ 0 w 28"/>
                  <a:gd name="T9" fmla="*/ 28 h 50"/>
                </a:gdLst>
                <a:ahLst/>
                <a:cxnLst>
                  <a:cxn ang="0">
                    <a:pos x="T0" y="T1"/>
                  </a:cxn>
                  <a:cxn ang="0">
                    <a:pos x="T2" y="T3"/>
                  </a:cxn>
                  <a:cxn ang="0">
                    <a:pos x="T4" y="T5"/>
                  </a:cxn>
                  <a:cxn ang="0">
                    <a:pos x="T6" y="T7"/>
                  </a:cxn>
                  <a:cxn ang="0">
                    <a:pos x="T8" y="T9"/>
                  </a:cxn>
                </a:cxnLst>
                <a:rect l="0" t="0" r="r" b="b"/>
                <a:pathLst>
                  <a:path w="28" h="50">
                    <a:moveTo>
                      <a:pt x="0" y="28"/>
                    </a:moveTo>
                    <a:lnTo>
                      <a:pt x="28" y="0"/>
                    </a:lnTo>
                    <a:lnTo>
                      <a:pt x="28" y="18"/>
                    </a:lnTo>
                    <a:lnTo>
                      <a:pt x="0" y="50"/>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756" name="Freeform 1404"/>
              <p:cNvSpPr/>
              <p:nvPr/>
            </p:nvSpPr>
            <p:spPr bwMode="auto">
              <a:xfrm>
                <a:off x="5462" y="2417"/>
                <a:ext cx="12" cy="30"/>
              </a:xfrm>
              <a:custGeom>
                <a:avLst/>
                <a:gdLst>
                  <a:gd name="T0" fmla="*/ 12 w 12"/>
                  <a:gd name="T1" fmla="*/ 0 h 30"/>
                  <a:gd name="T2" fmla="*/ 12 w 12"/>
                  <a:gd name="T3" fmla="*/ 16 h 30"/>
                  <a:gd name="T4" fmla="*/ 0 w 12"/>
                  <a:gd name="T5" fmla="*/ 30 h 30"/>
                  <a:gd name="T6" fmla="*/ 0 w 12"/>
                  <a:gd name="T7" fmla="*/ 12 h 30"/>
                  <a:gd name="T8" fmla="*/ 12 w 12"/>
                  <a:gd name="T9" fmla="*/ 0 h 30"/>
                </a:gdLst>
                <a:ahLst/>
                <a:cxnLst>
                  <a:cxn ang="0">
                    <a:pos x="T0" y="T1"/>
                  </a:cxn>
                  <a:cxn ang="0">
                    <a:pos x="T2" y="T3"/>
                  </a:cxn>
                  <a:cxn ang="0">
                    <a:pos x="T4" y="T5"/>
                  </a:cxn>
                  <a:cxn ang="0">
                    <a:pos x="T6" y="T7"/>
                  </a:cxn>
                  <a:cxn ang="0">
                    <a:pos x="T8" y="T9"/>
                  </a:cxn>
                </a:cxnLst>
                <a:rect l="0" t="0" r="r" b="b"/>
                <a:pathLst>
                  <a:path w="12" h="30">
                    <a:moveTo>
                      <a:pt x="12" y="0"/>
                    </a:moveTo>
                    <a:lnTo>
                      <a:pt x="12" y="16"/>
                    </a:lnTo>
                    <a:lnTo>
                      <a:pt x="0" y="30"/>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57" name="Freeform 1405"/>
              <p:cNvSpPr/>
              <p:nvPr/>
            </p:nvSpPr>
            <p:spPr bwMode="auto">
              <a:xfrm>
                <a:off x="5350" y="2567"/>
                <a:ext cx="22" cy="54"/>
              </a:xfrm>
              <a:custGeom>
                <a:avLst/>
                <a:gdLst>
                  <a:gd name="T0" fmla="*/ 0 w 22"/>
                  <a:gd name="T1" fmla="*/ 24 h 54"/>
                  <a:gd name="T2" fmla="*/ 22 w 22"/>
                  <a:gd name="T3" fmla="*/ 0 h 54"/>
                  <a:gd name="T4" fmla="*/ 22 w 22"/>
                  <a:gd name="T5" fmla="*/ 26 h 54"/>
                  <a:gd name="T6" fmla="*/ 0 w 22"/>
                  <a:gd name="T7" fmla="*/ 54 h 54"/>
                  <a:gd name="T8" fmla="*/ 0 w 22"/>
                  <a:gd name="T9" fmla="*/ 24 h 54"/>
                </a:gdLst>
                <a:ahLst/>
                <a:cxnLst>
                  <a:cxn ang="0">
                    <a:pos x="T0" y="T1"/>
                  </a:cxn>
                  <a:cxn ang="0">
                    <a:pos x="T2" y="T3"/>
                  </a:cxn>
                  <a:cxn ang="0">
                    <a:pos x="T4" y="T5"/>
                  </a:cxn>
                  <a:cxn ang="0">
                    <a:pos x="T6" y="T7"/>
                  </a:cxn>
                  <a:cxn ang="0">
                    <a:pos x="T8" y="T9"/>
                  </a:cxn>
                </a:cxnLst>
                <a:rect l="0" t="0" r="r" b="b"/>
                <a:pathLst>
                  <a:path w="22" h="54">
                    <a:moveTo>
                      <a:pt x="0" y="24"/>
                    </a:moveTo>
                    <a:lnTo>
                      <a:pt x="22" y="0"/>
                    </a:lnTo>
                    <a:lnTo>
                      <a:pt x="22" y="26"/>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758" name="Freeform 1406"/>
              <p:cNvSpPr/>
              <p:nvPr/>
            </p:nvSpPr>
            <p:spPr bwMode="auto">
              <a:xfrm>
                <a:off x="5388" y="2457"/>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759" name="Freeform 1407"/>
              <p:cNvSpPr/>
              <p:nvPr/>
            </p:nvSpPr>
            <p:spPr bwMode="auto">
              <a:xfrm>
                <a:off x="5422" y="2499"/>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60" name="Rectangle 1408"/>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1" name="Rectangle 1409"/>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2" name="Freeform 1410"/>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3" name="Freeform 1411"/>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4" name="Rectangle 1412"/>
              <p:cNvSpPr>
                <a:spLocks noChangeArrowheads="1"/>
              </p:cNvSpPr>
              <p:nvPr/>
            </p:nvSpPr>
            <p:spPr bwMode="auto">
              <a:xfrm>
                <a:off x="5424" y="1981"/>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5" name="Freeform 1413"/>
              <p:cNvSpPr/>
              <p:nvPr/>
            </p:nvSpPr>
            <p:spPr bwMode="auto">
              <a:xfrm>
                <a:off x="5350" y="2718"/>
                <a:ext cx="22" cy="56"/>
              </a:xfrm>
              <a:custGeom>
                <a:avLst/>
                <a:gdLst>
                  <a:gd name="T0" fmla="*/ 0 w 22"/>
                  <a:gd name="T1" fmla="*/ 28 h 56"/>
                  <a:gd name="T2" fmla="*/ 22 w 22"/>
                  <a:gd name="T3" fmla="*/ 0 h 56"/>
                  <a:gd name="T4" fmla="*/ 22 w 22"/>
                  <a:gd name="T5" fmla="*/ 26 h 56"/>
                  <a:gd name="T6" fmla="*/ 0 w 22"/>
                  <a:gd name="T7" fmla="*/ 56 h 56"/>
                  <a:gd name="T8" fmla="*/ 0 w 22"/>
                  <a:gd name="T9" fmla="*/ 28 h 56"/>
                </a:gdLst>
                <a:ahLst/>
                <a:cxnLst>
                  <a:cxn ang="0">
                    <a:pos x="T0" y="T1"/>
                  </a:cxn>
                  <a:cxn ang="0">
                    <a:pos x="T2" y="T3"/>
                  </a:cxn>
                  <a:cxn ang="0">
                    <a:pos x="T4" y="T5"/>
                  </a:cxn>
                  <a:cxn ang="0">
                    <a:pos x="T6" y="T7"/>
                  </a:cxn>
                  <a:cxn ang="0">
                    <a:pos x="T8" y="T9"/>
                  </a:cxn>
                </a:cxnLst>
                <a:rect l="0" t="0" r="r" b="b"/>
                <a:pathLst>
                  <a:path w="22" h="56">
                    <a:moveTo>
                      <a:pt x="0" y="28"/>
                    </a:moveTo>
                    <a:lnTo>
                      <a:pt x="22" y="0"/>
                    </a:lnTo>
                    <a:lnTo>
                      <a:pt x="22" y="26"/>
                    </a:lnTo>
                    <a:lnTo>
                      <a:pt x="0" y="56"/>
                    </a:lnTo>
                    <a:lnTo>
                      <a:pt x="0" y="28"/>
                    </a:lnTo>
                    <a:close/>
                  </a:path>
                </a:pathLst>
              </a:custGeom>
              <a:grpFill/>
              <a:ln>
                <a:noFill/>
              </a:ln>
            </p:spPr>
            <p:txBody>
              <a:bodyPr vert="horz" wrap="square" lIns="91440" tIns="45720" rIns="91440" bIns="45720" numCol="1" anchor="t" anchorCtr="0" compatLnSpc="1"/>
              <a:lstStyle/>
              <a:p>
                <a:endParaRPr lang="zh-CN" altLang="en-US"/>
              </a:p>
            </p:txBody>
          </p:sp>
        </p:grpSp>
        <p:sp>
          <p:nvSpPr>
            <p:cNvPr id="374" name="Freeform 1415"/>
            <p:cNvSpPr/>
            <p:nvPr/>
          </p:nvSpPr>
          <p:spPr bwMode="auto">
            <a:xfrm>
              <a:off x="-2989564" y="1603377"/>
              <a:ext cx="136529" cy="204788"/>
            </a:xfrm>
            <a:custGeom>
              <a:avLst/>
              <a:gdLst>
                <a:gd name="T0" fmla="*/ 86 w 86"/>
                <a:gd name="T1" fmla="*/ 0 h 129"/>
                <a:gd name="T2" fmla="*/ 86 w 86"/>
                <a:gd name="T3" fmla="*/ 16 h 129"/>
                <a:gd name="T4" fmla="*/ 0 w 86"/>
                <a:gd name="T5" fmla="*/ 129 h 129"/>
                <a:gd name="T6" fmla="*/ 0 w 86"/>
                <a:gd name="T7" fmla="*/ 103 h 129"/>
                <a:gd name="T8" fmla="*/ 86 w 86"/>
                <a:gd name="T9" fmla="*/ 0 h 129"/>
              </a:gdLst>
              <a:ahLst/>
              <a:cxnLst>
                <a:cxn ang="0">
                  <a:pos x="T0" y="T1"/>
                </a:cxn>
                <a:cxn ang="0">
                  <a:pos x="T2" y="T3"/>
                </a:cxn>
                <a:cxn ang="0">
                  <a:pos x="T4" y="T5"/>
                </a:cxn>
                <a:cxn ang="0">
                  <a:pos x="T6" y="T7"/>
                </a:cxn>
                <a:cxn ang="0">
                  <a:pos x="T8" y="T9"/>
                </a:cxn>
              </a:cxnLst>
              <a:rect l="0" t="0" r="r" b="b"/>
              <a:pathLst>
                <a:path w="86" h="129">
                  <a:moveTo>
                    <a:pt x="86" y="0"/>
                  </a:moveTo>
                  <a:lnTo>
                    <a:pt x="86" y="16"/>
                  </a:lnTo>
                  <a:lnTo>
                    <a:pt x="0" y="129"/>
                  </a:lnTo>
                  <a:lnTo>
                    <a:pt x="0" y="103"/>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5" name="Freeform 1416"/>
            <p:cNvSpPr/>
            <p:nvPr/>
          </p:nvSpPr>
          <p:spPr bwMode="auto">
            <a:xfrm>
              <a:off x="-3049890" y="1884363"/>
              <a:ext cx="34927" cy="92075"/>
            </a:xfrm>
            <a:custGeom>
              <a:avLst/>
              <a:gdLst>
                <a:gd name="T0" fmla="*/ 0 w 22"/>
                <a:gd name="T1" fmla="*/ 28 h 58"/>
                <a:gd name="T2" fmla="*/ 22 w 22"/>
                <a:gd name="T3" fmla="*/ 0 h 58"/>
                <a:gd name="T4" fmla="*/ 22 w 22"/>
                <a:gd name="T5" fmla="*/ 26 h 58"/>
                <a:gd name="T6" fmla="*/ 0 w 22"/>
                <a:gd name="T7" fmla="*/ 58 h 58"/>
                <a:gd name="T8" fmla="*/ 0 w 22"/>
                <a:gd name="T9" fmla="*/ 28 h 58"/>
              </a:gdLst>
              <a:ahLst/>
              <a:cxnLst>
                <a:cxn ang="0">
                  <a:pos x="T0" y="T1"/>
                </a:cxn>
                <a:cxn ang="0">
                  <a:pos x="T2" y="T3"/>
                </a:cxn>
                <a:cxn ang="0">
                  <a:pos x="T4" y="T5"/>
                </a:cxn>
                <a:cxn ang="0">
                  <a:pos x="T6" y="T7"/>
                </a:cxn>
                <a:cxn ang="0">
                  <a:pos x="T8" y="T9"/>
                </a:cxn>
              </a:cxnLst>
              <a:rect l="0" t="0" r="r" b="b"/>
              <a:pathLst>
                <a:path w="22" h="58">
                  <a:moveTo>
                    <a:pt x="0" y="28"/>
                  </a:moveTo>
                  <a:lnTo>
                    <a:pt x="22" y="0"/>
                  </a:lnTo>
                  <a:lnTo>
                    <a:pt x="22" y="26"/>
                  </a:lnTo>
                  <a:lnTo>
                    <a:pt x="0" y="58"/>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376" name="Freeform 1417"/>
            <p:cNvSpPr/>
            <p:nvPr/>
          </p:nvSpPr>
          <p:spPr bwMode="auto">
            <a:xfrm>
              <a:off x="-2989564" y="1681162"/>
              <a:ext cx="136529" cy="21272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7" name="Freeform 1418"/>
            <p:cNvSpPr/>
            <p:nvPr/>
          </p:nvSpPr>
          <p:spPr bwMode="auto">
            <a:xfrm>
              <a:off x="-2935585" y="1530351"/>
              <a:ext cx="82552" cy="127001"/>
            </a:xfrm>
            <a:custGeom>
              <a:avLst/>
              <a:gdLst>
                <a:gd name="T0" fmla="*/ 52 w 52"/>
                <a:gd name="T1" fmla="*/ 0 h 80"/>
                <a:gd name="T2" fmla="*/ 52 w 52"/>
                <a:gd name="T3" fmla="*/ 16 h 80"/>
                <a:gd name="T4" fmla="*/ 0 w 52"/>
                <a:gd name="T5" fmla="*/ 80 h 80"/>
                <a:gd name="T6" fmla="*/ 0 w 52"/>
                <a:gd name="T7" fmla="*/ 58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378" name="Rectangle 1419"/>
            <p:cNvSpPr>
              <a:spLocks noChangeArrowheads="1"/>
            </p:cNvSpPr>
            <p:nvPr/>
          </p:nvSpPr>
          <p:spPr bwMode="auto">
            <a:xfrm>
              <a:off x="-2932410" y="625474"/>
              <a:ext cx="1587" cy="1587"/>
            </a:xfrm>
            <a:prstGeom prst="rect">
              <a:avLst/>
            </a:prstGeom>
            <a:grpFill/>
            <a:ln>
              <a:noFill/>
            </a:ln>
          </p:spPr>
          <p:txBody>
            <a:bodyPr vert="horz" wrap="square" lIns="91440" tIns="45720" rIns="91440" bIns="45720" numCol="1" anchor="t" anchorCtr="0" compatLnSpc="1"/>
            <a:lstStyle/>
            <a:p>
              <a:endParaRPr lang="zh-CN" altLang="en-US"/>
            </a:p>
          </p:txBody>
        </p:sp>
        <p:sp>
          <p:nvSpPr>
            <p:cNvPr id="379" name="Rectangle 1420"/>
            <p:cNvSpPr>
              <a:spLocks noChangeArrowheads="1"/>
            </p:cNvSpPr>
            <p:nvPr/>
          </p:nvSpPr>
          <p:spPr bwMode="auto">
            <a:xfrm>
              <a:off x="-729659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0" name="Rectangle 1421"/>
            <p:cNvSpPr>
              <a:spLocks noChangeArrowheads="1"/>
            </p:cNvSpPr>
            <p:nvPr/>
          </p:nvSpPr>
          <p:spPr bwMode="auto">
            <a:xfrm>
              <a:off x="-7207695"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1" name="Rectangle 1422"/>
            <p:cNvSpPr>
              <a:spLocks noChangeArrowheads="1"/>
            </p:cNvSpPr>
            <p:nvPr/>
          </p:nvSpPr>
          <p:spPr bwMode="auto">
            <a:xfrm>
              <a:off x="-712196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2" name="Rectangle 1423"/>
            <p:cNvSpPr>
              <a:spLocks noChangeArrowheads="1"/>
            </p:cNvSpPr>
            <p:nvPr/>
          </p:nvSpPr>
          <p:spPr bwMode="auto">
            <a:xfrm>
              <a:off x="-6947336"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3" name="Rectangle 1424"/>
            <p:cNvSpPr>
              <a:spLocks noChangeArrowheads="1"/>
            </p:cNvSpPr>
            <p:nvPr/>
          </p:nvSpPr>
          <p:spPr bwMode="auto">
            <a:xfrm>
              <a:off x="-6861610"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4" name="Rectangle 1425"/>
            <p:cNvSpPr>
              <a:spLocks noChangeArrowheads="1"/>
            </p:cNvSpPr>
            <p:nvPr/>
          </p:nvSpPr>
          <p:spPr bwMode="auto">
            <a:xfrm>
              <a:off x="-7296599"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5" name="Rectangle 1426"/>
            <p:cNvSpPr>
              <a:spLocks noChangeArrowheads="1"/>
            </p:cNvSpPr>
            <p:nvPr/>
          </p:nvSpPr>
          <p:spPr bwMode="auto">
            <a:xfrm>
              <a:off x="-7207695" y="-198438"/>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6" name="Rectangle 1427"/>
            <p:cNvSpPr>
              <a:spLocks noChangeArrowheads="1"/>
            </p:cNvSpPr>
            <p:nvPr/>
          </p:nvSpPr>
          <p:spPr bwMode="auto">
            <a:xfrm>
              <a:off x="-7296599"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7" name="Rectangle 1428"/>
            <p:cNvSpPr>
              <a:spLocks noChangeArrowheads="1"/>
            </p:cNvSpPr>
            <p:nvPr/>
          </p:nvSpPr>
          <p:spPr bwMode="auto">
            <a:xfrm>
              <a:off x="-7121969"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8" name="Rectangle 1429"/>
            <p:cNvSpPr>
              <a:spLocks noChangeArrowheads="1"/>
            </p:cNvSpPr>
            <p:nvPr/>
          </p:nvSpPr>
          <p:spPr bwMode="auto">
            <a:xfrm>
              <a:off x="-6861610"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9" name="Rectangle 1430"/>
            <p:cNvSpPr>
              <a:spLocks noChangeArrowheads="1"/>
            </p:cNvSpPr>
            <p:nvPr/>
          </p:nvSpPr>
          <p:spPr bwMode="auto">
            <a:xfrm>
              <a:off x="-7296599"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0" name="Rectangle 1431"/>
            <p:cNvSpPr>
              <a:spLocks noChangeArrowheads="1"/>
            </p:cNvSpPr>
            <p:nvPr/>
          </p:nvSpPr>
          <p:spPr bwMode="auto">
            <a:xfrm>
              <a:off x="-7207695"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1" name="Rectangle 1432"/>
            <p:cNvSpPr>
              <a:spLocks noChangeArrowheads="1"/>
            </p:cNvSpPr>
            <p:nvPr/>
          </p:nvSpPr>
          <p:spPr bwMode="auto">
            <a:xfrm>
              <a:off x="-7036240" y="-20637"/>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2" name="Rectangle 1433"/>
            <p:cNvSpPr>
              <a:spLocks noChangeArrowheads="1"/>
            </p:cNvSpPr>
            <p:nvPr/>
          </p:nvSpPr>
          <p:spPr bwMode="auto">
            <a:xfrm>
              <a:off x="-7207695"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3" name="Rectangle 1434"/>
            <p:cNvSpPr>
              <a:spLocks noChangeArrowheads="1"/>
            </p:cNvSpPr>
            <p:nvPr/>
          </p:nvSpPr>
          <p:spPr bwMode="auto">
            <a:xfrm>
              <a:off x="-7121969"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4" name="Rectangle 1435"/>
            <p:cNvSpPr>
              <a:spLocks noChangeArrowheads="1"/>
            </p:cNvSpPr>
            <p:nvPr/>
          </p:nvSpPr>
          <p:spPr bwMode="auto">
            <a:xfrm>
              <a:off x="-6861610"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5" name="Rectangle 1436"/>
            <p:cNvSpPr>
              <a:spLocks noChangeArrowheads="1"/>
            </p:cNvSpPr>
            <p:nvPr/>
          </p:nvSpPr>
          <p:spPr bwMode="auto">
            <a:xfrm>
              <a:off x="-729659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6" name="Rectangle 1437"/>
            <p:cNvSpPr>
              <a:spLocks noChangeArrowheads="1"/>
            </p:cNvSpPr>
            <p:nvPr/>
          </p:nvSpPr>
          <p:spPr bwMode="auto">
            <a:xfrm>
              <a:off x="-712196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7" name="Rectangle 1438"/>
            <p:cNvSpPr>
              <a:spLocks noChangeArrowheads="1"/>
            </p:cNvSpPr>
            <p:nvPr/>
          </p:nvSpPr>
          <p:spPr bwMode="auto">
            <a:xfrm>
              <a:off x="-6947336"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8" name="Rectangle 1439"/>
            <p:cNvSpPr>
              <a:spLocks noChangeArrowheads="1"/>
            </p:cNvSpPr>
            <p:nvPr/>
          </p:nvSpPr>
          <p:spPr bwMode="auto">
            <a:xfrm>
              <a:off x="-7207695" y="2492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99" name="Rectangle 1440"/>
            <p:cNvSpPr>
              <a:spLocks noChangeArrowheads="1"/>
            </p:cNvSpPr>
            <p:nvPr/>
          </p:nvSpPr>
          <p:spPr bwMode="auto">
            <a:xfrm>
              <a:off x="-7036240" y="2492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0" name="Rectangle 1441"/>
            <p:cNvSpPr>
              <a:spLocks noChangeArrowheads="1"/>
            </p:cNvSpPr>
            <p:nvPr/>
          </p:nvSpPr>
          <p:spPr bwMode="auto">
            <a:xfrm>
              <a:off x="-6861610" y="249237"/>
              <a:ext cx="139705"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1" name="Rectangle 1442"/>
            <p:cNvSpPr>
              <a:spLocks noChangeArrowheads="1"/>
            </p:cNvSpPr>
            <p:nvPr/>
          </p:nvSpPr>
          <p:spPr bwMode="auto">
            <a:xfrm>
              <a:off x="-7296599"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2" name="Rectangle 1443"/>
            <p:cNvSpPr>
              <a:spLocks noChangeArrowheads="1"/>
            </p:cNvSpPr>
            <p:nvPr/>
          </p:nvSpPr>
          <p:spPr bwMode="auto">
            <a:xfrm>
              <a:off x="-7121969" y="338137"/>
              <a:ext cx="222258"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3" name="Rectangle 1444"/>
            <p:cNvSpPr>
              <a:spLocks noChangeArrowheads="1"/>
            </p:cNvSpPr>
            <p:nvPr/>
          </p:nvSpPr>
          <p:spPr bwMode="auto">
            <a:xfrm>
              <a:off x="-7207695"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4" name="Rectangle 1445"/>
            <p:cNvSpPr>
              <a:spLocks noChangeArrowheads="1"/>
            </p:cNvSpPr>
            <p:nvPr/>
          </p:nvSpPr>
          <p:spPr bwMode="auto">
            <a:xfrm>
              <a:off x="-7036240"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5" name="Rectangle 1446"/>
            <p:cNvSpPr>
              <a:spLocks noChangeArrowheads="1"/>
            </p:cNvSpPr>
            <p:nvPr/>
          </p:nvSpPr>
          <p:spPr bwMode="auto">
            <a:xfrm>
              <a:off x="-6947336"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6" name="Rectangle 1447"/>
            <p:cNvSpPr>
              <a:spLocks noChangeArrowheads="1"/>
            </p:cNvSpPr>
            <p:nvPr/>
          </p:nvSpPr>
          <p:spPr bwMode="auto">
            <a:xfrm>
              <a:off x="-7207695"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7" name="Rectangle 1448"/>
            <p:cNvSpPr>
              <a:spLocks noChangeArrowheads="1"/>
            </p:cNvSpPr>
            <p:nvPr/>
          </p:nvSpPr>
          <p:spPr bwMode="auto">
            <a:xfrm>
              <a:off x="-7036240"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8" name="Rectangle 1449"/>
            <p:cNvSpPr>
              <a:spLocks noChangeArrowheads="1"/>
            </p:cNvSpPr>
            <p:nvPr/>
          </p:nvSpPr>
          <p:spPr bwMode="auto">
            <a:xfrm>
              <a:off x="-729659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9" name="Rectangle 1450"/>
            <p:cNvSpPr>
              <a:spLocks noChangeArrowheads="1"/>
            </p:cNvSpPr>
            <p:nvPr/>
          </p:nvSpPr>
          <p:spPr bwMode="auto">
            <a:xfrm>
              <a:off x="-712196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0" name="Rectangle 1451"/>
            <p:cNvSpPr>
              <a:spLocks noChangeArrowheads="1"/>
            </p:cNvSpPr>
            <p:nvPr/>
          </p:nvSpPr>
          <p:spPr bwMode="auto">
            <a:xfrm>
              <a:off x="-6861610"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1" name="Rectangle 1452"/>
            <p:cNvSpPr>
              <a:spLocks noChangeArrowheads="1"/>
            </p:cNvSpPr>
            <p:nvPr/>
          </p:nvSpPr>
          <p:spPr bwMode="auto">
            <a:xfrm>
              <a:off x="-7296599"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2" name="Rectangle 1453"/>
            <p:cNvSpPr>
              <a:spLocks noChangeArrowheads="1"/>
            </p:cNvSpPr>
            <p:nvPr/>
          </p:nvSpPr>
          <p:spPr bwMode="auto">
            <a:xfrm>
              <a:off x="-7207695"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3" name="Rectangle 1454"/>
            <p:cNvSpPr>
              <a:spLocks noChangeArrowheads="1"/>
            </p:cNvSpPr>
            <p:nvPr/>
          </p:nvSpPr>
          <p:spPr bwMode="auto">
            <a:xfrm>
              <a:off x="-7296599"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4" name="Rectangle 1455"/>
            <p:cNvSpPr>
              <a:spLocks noChangeArrowheads="1"/>
            </p:cNvSpPr>
            <p:nvPr/>
          </p:nvSpPr>
          <p:spPr bwMode="auto">
            <a:xfrm>
              <a:off x="-7121969" y="784224"/>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5" name="Rectangle 1456"/>
            <p:cNvSpPr>
              <a:spLocks noChangeArrowheads="1"/>
            </p:cNvSpPr>
            <p:nvPr/>
          </p:nvSpPr>
          <p:spPr bwMode="auto">
            <a:xfrm>
              <a:off x="-6861610"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6" name="Rectangle 1457"/>
            <p:cNvSpPr>
              <a:spLocks noChangeArrowheads="1"/>
            </p:cNvSpPr>
            <p:nvPr/>
          </p:nvSpPr>
          <p:spPr bwMode="auto">
            <a:xfrm>
              <a:off x="-7207695"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7" name="Rectangle 1458"/>
            <p:cNvSpPr>
              <a:spLocks noChangeArrowheads="1"/>
            </p:cNvSpPr>
            <p:nvPr/>
          </p:nvSpPr>
          <p:spPr bwMode="auto">
            <a:xfrm>
              <a:off x="-7207695" y="9620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8" name="Rectangle 1459"/>
            <p:cNvSpPr>
              <a:spLocks noChangeArrowheads="1"/>
            </p:cNvSpPr>
            <p:nvPr/>
          </p:nvSpPr>
          <p:spPr bwMode="auto">
            <a:xfrm>
              <a:off x="-703624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9" name="Rectangle 1460"/>
            <p:cNvSpPr>
              <a:spLocks noChangeArrowheads="1"/>
            </p:cNvSpPr>
            <p:nvPr/>
          </p:nvSpPr>
          <p:spPr bwMode="auto">
            <a:xfrm>
              <a:off x="-686161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0" name="Rectangle 1461"/>
            <p:cNvSpPr>
              <a:spLocks noChangeArrowheads="1"/>
            </p:cNvSpPr>
            <p:nvPr/>
          </p:nvSpPr>
          <p:spPr bwMode="auto">
            <a:xfrm>
              <a:off x="-729659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1" name="Rectangle 1462"/>
            <p:cNvSpPr>
              <a:spLocks noChangeArrowheads="1"/>
            </p:cNvSpPr>
            <p:nvPr/>
          </p:nvSpPr>
          <p:spPr bwMode="auto">
            <a:xfrm>
              <a:off x="-712196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2" name="Rectangle 1463"/>
            <p:cNvSpPr>
              <a:spLocks noChangeArrowheads="1"/>
            </p:cNvSpPr>
            <p:nvPr/>
          </p:nvSpPr>
          <p:spPr bwMode="auto">
            <a:xfrm>
              <a:off x="-6947336" y="10509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3" name="Rectangle 1464"/>
            <p:cNvSpPr>
              <a:spLocks noChangeArrowheads="1"/>
            </p:cNvSpPr>
            <p:nvPr/>
          </p:nvSpPr>
          <p:spPr bwMode="auto">
            <a:xfrm>
              <a:off x="-7296599" y="1139826"/>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4" name="Rectangle 1465"/>
            <p:cNvSpPr>
              <a:spLocks noChangeArrowheads="1"/>
            </p:cNvSpPr>
            <p:nvPr/>
          </p:nvSpPr>
          <p:spPr bwMode="auto">
            <a:xfrm>
              <a:off x="-7036240" y="1139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5" name="Rectangle 1466"/>
            <p:cNvSpPr>
              <a:spLocks noChangeArrowheads="1"/>
            </p:cNvSpPr>
            <p:nvPr/>
          </p:nvSpPr>
          <p:spPr bwMode="auto">
            <a:xfrm>
              <a:off x="-7121969"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6" name="Rectangle 1467"/>
            <p:cNvSpPr>
              <a:spLocks noChangeArrowheads="1"/>
            </p:cNvSpPr>
            <p:nvPr/>
          </p:nvSpPr>
          <p:spPr bwMode="auto">
            <a:xfrm>
              <a:off x="-6947336" y="12319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7" name="Rectangle 1468"/>
            <p:cNvSpPr>
              <a:spLocks noChangeArrowheads="1"/>
            </p:cNvSpPr>
            <p:nvPr/>
          </p:nvSpPr>
          <p:spPr bwMode="auto">
            <a:xfrm>
              <a:off x="-6861610"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8" name="Rectangle 1469"/>
            <p:cNvSpPr>
              <a:spLocks noChangeArrowheads="1"/>
            </p:cNvSpPr>
            <p:nvPr/>
          </p:nvSpPr>
          <p:spPr bwMode="auto">
            <a:xfrm>
              <a:off x="-729659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9" name="Rectangle 1470"/>
            <p:cNvSpPr>
              <a:spLocks noChangeArrowheads="1"/>
            </p:cNvSpPr>
            <p:nvPr/>
          </p:nvSpPr>
          <p:spPr bwMode="auto">
            <a:xfrm>
              <a:off x="-7207695"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0" name="Rectangle 1471"/>
            <p:cNvSpPr>
              <a:spLocks noChangeArrowheads="1"/>
            </p:cNvSpPr>
            <p:nvPr/>
          </p:nvSpPr>
          <p:spPr bwMode="auto">
            <a:xfrm>
              <a:off x="-712196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1" name="Rectangle 1472"/>
            <p:cNvSpPr>
              <a:spLocks noChangeArrowheads="1"/>
            </p:cNvSpPr>
            <p:nvPr/>
          </p:nvSpPr>
          <p:spPr bwMode="auto">
            <a:xfrm>
              <a:off x="-6861610"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2" name="Rectangle 1473"/>
            <p:cNvSpPr>
              <a:spLocks noChangeArrowheads="1"/>
            </p:cNvSpPr>
            <p:nvPr/>
          </p:nvSpPr>
          <p:spPr bwMode="auto">
            <a:xfrm>
              <a:off x="-729659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3" name="Rectangle 1474"/>
            <p:cNvSpPr>
              <a:spLocks noChangeArrowheads="1"/>
            </p:cNvSpPr>
            <p:nvPr/>
          </p:nvSpPr>
          <p:spPr bwMode="auto">
            <a:xfrm>
              <a:off x="-712196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4" name="Rectangle 1475"/>
            <p:cNvSpPr>
              <a:spLocks noChangeArrowheads="1"/>
            </p:cNvSpPr>
            <p:nvPr/>
          </p:nvSpPr>
          <p:spPr bwMode="auto">
            <a:xfrm>
              <a:off x="-6947336"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5" name="Rectangle 1476"/>
            <p:cNvSpPr>
              <a:spLocks noChangeArrowheads="1"/>
            </p:cNvSpPr>
            <p:nvPr/>
          </p:nvSpPr>
          <p:spPr bwMode="auto">
            <a:xfrm>
              <a:off x="-7207695"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6" name="Rectangle 1477"/>
            <p:cNvSpPr>
              <a:spLocks noChangeArrowheads="1"/>
            </p:cNvSpPr>
            <p:nvPr/>
          </p:nvSpPr>
          <p:spPr bwMode="auto">
            <a:xfrm>
              <a:off x="-703624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7" name="Rectangle 1478"/>
            <p:cNvSpPr>
              <a:spLocks noChangeArrowheads="1"/>
            </p:cNvSpPr>
            <p:nvPr/>
          </p:nvSpPr>
          <p:spPr bwMode="auto">
            <a:xfrm>
              <a:off x="-686161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8" name="Rectangle 1479"/>
            <p:cNvSpPr>
              <a:spLocks noChangeArrowheads="1"/>
            </p:cNvSpPr>
            <p:nvPr/>
          </p:nvSpPr>
          <p:spPr bwMode="auto">
            <a:xfrm>
              <a:off x="-729659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39" name="Rectangle 1480"/>
            <p:cNvSpPr>
              <a:spLocks noChangeArrowheads="1"/>
            </p:cNvSpPr>
            <p:nvPr/>
          </p:nvSpPr>
          <p:spPr bwMode="auto">
            <a:xfrm>
              <a:off x="-712196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0" name="Rectangle 1481"/>
            <p:cNvSpPr>
              <a:spLocks noChangeArrowheads="1"/>
            </p:cNvSpPr>
            <p:nvPr/>
          </p:nvSpPr>
          <p:spPr bwMode="auto">
            <a:xfrm>
              <a:off x="-676953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1" name="Rectangle 1482"/>
            <p:cNvSpPr>
              <a:spLocks noChangeArrowheads="1"/>
            </p:cNvSpPr>
            <p:nvPr/>
          </p:nvSpPr>
          <p:spPr bwMode="auto">
            <a:xfrm>
              <a:off x="-6683803"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2" name="Rectangle 1483"/>
            <p:cNvSpPr>
              <a:spLocks noChangeArrowheads="1"/>
            </p:cNvSpPr>
            <p:nvPr/>
          </p:nvSpPr>
          <p:spPr bwMode="auto">
            <a:xfrm>
              <a:off x="-650917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3" name="Rectangle 1484"/>
            <p:cNvSpPr>
              <a:spLocks noChangeArrowheads="1"/>
            </p:cNvSpPr>
            <p:nvPr/>
          </p:nvSpPr>
          <p:spPr bwMode="auto">
            <a:xfrm>
              <a:off x="-6423444"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4" name="Rectangle 1485"/>
            <p:cNvSpPr>
              <a:spLocks noChangeArrowheads="1"/>
            </p:cNvSpPr>
            <p:nvPr/>
          </p:nvSpPr>
          <p:spPr bwMode="auto">
            <a:xfrm>
              <a:off x="-6337717"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5" name="Rectangle 1486"/>
            <p:cNvSpPr>
              <a:spLocks noChangeArrowheads="1"/>
            </p:cNvSpPr>
            <p:nvPr/>
          </p:nvSpPr>
          <p:spPr bwMode="auto">
            <a:xfrm>
              <a:off x="-6769532" y="-1984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6" name="Rectangle 1487"/>
            <p:cNvSpPr>
              <a:spLocks noChangeArrowheads="1"/>
            </p:cNvSpPr>
            <p:nvPr/>
          </p:nvSpPr>
          <p:spPr bwMode="auto">
            <a:xfrm>
              <a:off x="-6598076"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7" name="Rectangle 1488"/>
            <p:cNvSpPr>
              <a:spLocks noChangeArrowheads="1"/>
            </p:cNvSpPr>
            <p:nvPr/>
          </p:nvSpPr>
          <p:spPr bwMode="auto">
            <a:xfrm>
              <a:off x="-6423444"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8" name="Rectangle 1489"/>
            <p:cNvSpPr>
              <a:spLocks noChangeArrowheads="1"/>
            </p:cNvSpPr>
            <p:nvPr/>
          </p:nvSpPr>
          <p:spPr bwMode="auto">
            <a:xfrm>
              <a:off x="-6683803"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9" name="Rectangle 1490"/>
            <p:cNvSpPr>
              <a:spLocks noChangeArrowheads="1"/>
            </p:cNvSpPr>
            <p:nvPr/>
          </p:nvSpPr>
          <p:spPr bwMode="auto">
            <a:xfrm>
              <a:off x="-6337717"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0" name="Rectangle 1491"/>
            <p:cNvSpPr>
              <a:spLocks noChangeArrowheads="1"/>
            </p:cNvSpPr>
            <p:nvPr/>
          </p:nvSpPr>
          <p:spPr bwMode="auto">
            <a:xfrm>
              <a:off x="-6769532"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1" name="Rectangle 1492"/>
            <p:cNvSpPr>
              <a:spLocks noChangeArrowheads="1"/>
            </p:cNvSpPr>
            <p:nvPr/>
          </p:nvSpPr>
          <p:spPr bwMode="auto">
            <a:xfrm>
              <a:off x="-6509172" y="-20637"/>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2" name="Rectangle 1493"/>
            <p:cNvSpPr>
              <a:spLocks noChangeArrowheads="1"/>
            </p:cNvSpPr>
            <p:nvPr/>
          </p:nvSpPr>
          <p:spPr bwMode="auto">
            <a:xfrm>
              <a:off x="-6337717"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3" name="Rectangle 1494"/>
            <p:cNvSpPr>
              <a:spLocks noChangeArrowheads="1"/>
            </p:cNvSpPr>
            <p:nvPr/>
          </p:nvSpPr>
          <p:spPr bwMode="auto">
            <a:xfrm>
              <a:off x="-676953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4" name="Rectangle 1495"/>
            <p:cNvSpPr>
              <a:spLocks noChangeArrowheads="1"/>
            </p:cNvSpPr>
            <p:nvPr/>
          </p:nvSpPr>
          <p:spPr bwMode="auto">
            <a:xfrm>
              <a:off x="-6683803" y="68264"/>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5" name="Rectangle 1496"/>
            <p:cNvSpPr>
              <a:spLocks noChangeArrowheads="1"/>
            </p:cNvSpPr>
            <p:nvPr/>
          </p:nvSpPr>
          <p:spPr bwMode="auto">
            <a:xfrm>
              <a:off x="-650917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6" name="Rectangle 1497"/>
            <p:cNvSpPr>
              <a:spLocks noChangeArrowheads="1"/>
            </p:cNvSpPr>
            <p:nvPr/>
          </p:nvSpPr>
          <p:spPr bwMode="auto">
            <a:xfrm>
              <a:off x="-6337717"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7" name="Rectangle 1498"/>
            <p:cNvSpPr>
              <a:spLocks noChangeArrowheads="1"/>
            </p:cNvSpPr>
            <p:nvPr/>
          </p:nvSpPr>
          <p:spPr bwMode="auto">
            <a:xfrm>
              <a:off x="-6769532"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8" name="Rectangle 1499"/>
            <p:cNvSpPr>
              <a:spLocks noChangeArrowheads="1"/>
            </p:cNvSpPr>
            <p:nvPr/>
          </p:nvSpPr>
          <p:spPr bwMode="auto">
            <a:xfrm>
              <a:off x="-6598076"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9" name="Rectangle 1500"/>
            <p:cNvSpPr>
              <a:spLocks noChangeArrowheads="1"/>
            </p:cNvSpPr>
            <p:nvPr/>
          </p:nvSpPr>
          <p:spPr bwMode="auto">
            <a:xfrm>
              <a:off x="-6515522" y="157162"/>
              <a:ext cx="142880"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60" name="Rectangle 1501"/>
            <p:cNvSpPr>
              <a:spLocks noChangeArrowheads="1"/>
            </p:cNvSpPr>
            <p:nvPr/>
          </p:nvSpPr>
          <p:spPr bwMode="auto">
            <a:xfrm>
              <a:off x="-6683803"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1" name="Rectangle 1502"/>
            <p:cNvSpPr>
              <a:spLocks noChangeArrowheads="1"/>
            </p:cNvSpPr>
            <p:nvPr/>
          </p:nvSpPr>
          <p:spPr bwMode="auto">
            <a:xfrm>
              <a:off x="-6423444"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2" name="Rectangle 1503"/>
            <p:cNvSpPr>
              <a:spLocks noChangeArrowheads="1"/>
            </p:cNvSpPr>
            <p:nvPr/>
          </p:nvSpPr>
          <p:spPr bwMode="auto">
            <a:xfrm>
              <a:off x="-6337717"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3" name="Rectangle 1504"/>
            <p:cNvSpPr>
              <a:spLocks noChangeArrowheads="1"/>
            </p:cNvSpPr>
            <p:nvPr/>
          </p:nvSpPr>
          <p:spPr bwMode="auto">
            <a:xfrm>
              <a:off x="-676953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4" name="Rectangle 1505"/>
            <p:cNvSpPr>
              <a:spLocks noChangeArrowheads="1"/>
            </p:cNvSpPr>
            <p:nvPr/>
          </p:nvSpPr>
          <p:spPr bwMode="auto">
            <a:xfrm>
              <a:off x="-6598076"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5" name="Rectangle 1506"/>
            <p:cNvSpPr>
              <a:spLocks noChangeArrowheads="1"/>
            </p:cNvSpPr>
            <p:nvPr/>
          </p:nvSpPr>
          <p:spPr bwMode="auto">
            <a:xfrm>
              <a:off x="-650917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6" name="Rectangle 1507"/>
            <p:cNvSpPr>
              <a:spLocks noChangeArrowheads="1"/>
            </p:cNvSpPr>
            <p:nvPr/>
          </p:nvSpPr>
          <p:spPr bwMode="auto">
            <a:xfrm>
              <a:off x="-6337717"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7" name="Rectangle 1508"/>
            <p:cNvSpPr>
              <a:spLocks noChangeArrowheads="1"/>
            </p:cNvSpPr>
            <p:nvPr/>
          </p:nvSpPr>
          <p:spPr bwMode="auto">
            <a:xfrm>
              <a:off x="-6683803"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8" name="Rectangle 1509"/>
            <p:cNvSpPr>
              <a:spLocks noChangeArrowheads="1"/>
            </p:cNvSpPr>
            <p:nvPr/>
          </p:nvSpPr>
          <p:spPr bwMode="auto">
            <a:xfrm>
              <a:off x="-6509172"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9" name="Rectangle 1510"/>
            <p:cNvSpPr>
              <a:spLocks noChangeArrowheads="1"/>
            </p:cNvSpPr>
            <p:nvPr/>
          </p:nvSpPr>
          <p:spPr bwMode="auto">
            <a:xfrm>
              <a:off x="-6423444"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0" name="Rectangle 1511"/>
            <p:cNvSpPr>
              <a:spLocks noChangeArrowheads="1"/>
            </p:cNvSpPr>
            <p:nvPr/>
          </p:nvSpPr>
          <p:spPr bwMode="auto">
            <a:xfrm>
              <a:off x="-6337717"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1" name="Rectangle 1512"/>
            <p:cNvSpPr>
              <a:spLocks noChangeArrowheads="1"/>
            </p:cNvSpPr>
            <p:nvPr/>
          </p:nvSpPr>
          <p:spPr bwMode="auto">
            <a:xfrm>
              <a:off x="-6769532" y="515938"/>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2" name="Rectangle 1513"/>
            <p:cNvSpPr>
              <a:spLocks noChangeArrowheads="1"/>
            </p:cNvSpPr>
            <p:nvPr/>
          </p:nvSpPr>
          <p:spPr bwMode="auto">
            <a:xfrm>
              <a:off x="-6509172"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3" name="Rectangle 1514"/>
            <p:cNvSpPr>
              <a:spLocks noChangeArrowheads="1"/>
            </p:cNvSpPr>
            <p:nvPr/>
          </p:nvSpPr>
          <p:spPr bwMode="auto">
            <a:xfrm>
              <a:off x="-6337717"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4" name="Rectangle 1515"/>
            <p:cNvSpPr>
              <a:spLocks noChangeArrowheads="1"/>
            </p:cNvSpPr>
            <p:nvPr/>
          </p:nvSpPr>
          <p:spPr bwMode="auto">
            <a:xfrm>
              <a:off x="-6509172" y="6064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5" name="Rectangle 1516"/>
            <p:cNvSpPr>
              <a:spLocks noChangeArrowheads="1"/>
            </p:cNvSpPr>
            <p:nvPr/>
          </p:nvSpPr>
          <p:spPr bwMode="auto">
            <a:xfrm>
              <a:off x="-6337717"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6" name="Rectangle 1517"/>
            <p:cNvSpPr>
              <a:spLocks noChangeArrowheads="1"/>
            </p:cNvSpPr>
            <p:nvPr/>
          </p:nvSpPr>
          <p:spPr bwMode="auto">
            <a:xfrm>
              <a:off x="-6947336" y="695326"/>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7" name="Rectangle 1518"/>
            <p:cNvSpPr>
              <a:spLocks noChangeArrowheads="1"/>
            </p:cNvSpPr>
            <p:nvPr/>
          </p:nvSpPr>
          <p:spPr bwMode="auto">
            <a:xfrm>
              <a:off x="-6509172"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8" name="Rectangle 1519"/>
            <p:cNvSpPr>
              <a:spLocks noChangeArrowheads="1"/>
            </p:cNvSpPr>
            <p:nvPr/>
          </p:nvSpPr>
          <p:spPr bwMode="auto">
            <a:xfrm>
              <a:off x="-6337717"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9" name="Rectangle 1520"/>
            <p:cNvSpPr>
              <a:spLocks noChangeArrowheads="1"/>
            </p:cNvSpPr>
            <p:nvPr/>
          </p:nvSpPr>
          <p:spPr bwMode="auto">
            <a:xfrm>
              <a:off x="-6683803"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0" name="Rectangle 1521"/>
            <p:cNvSpPr>
              <a:spLocks noChangeArrowheads="1"/>
            </p:cNvSpPr>
            <p:nvPr/>
          </p:nvSpPr>
          <p:spPr bwMode="auto">
            <a:xfrm>
              <a:off x="-6598076"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1" name="Rectangle 1522"/>
            <p:cNvSpPr>
              <a:spLocks noChangeArrowheads="1"/>
            </p:cNvSpPr>
            <p:nvPr/>
          </p:nvSpPr>
          <p:spPr bwMode="auto">
            <a:xfrm>
              <a:off x="-6420269" y="784224"/>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2" name="Rectangle 1523"/>
            <p:cNvSpPr>
              <a:spLocks noChangeArrowheads="1"/>
            </p:cNvSpPr>
            <p:nvPr/>
          </p:nvSpPr>
          <p:spPr bwMode="auto">
            <a:xfrm>
              <a:off x="-6683803"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3" name="Rectangle 1524"/>
            <p:cNvSpPr>
              <a:spLocks noChangeArrowheads="1"/>
            </p:cNvSpPr>
            <p:nvPr/>
          </p:nvSpPr>
          <p:spPr bwMode="auto">
            <a:xfrm>
              <a:off x="-6509172"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4" name="Rectangle 1525"/>
            <p:cNvSpPr>
              <a:spLocks noChangeArrowheads="1"/>
            </p:cNvSpPr>
            <p:nvPr/>
          </p:nvSpPr>
          <p:spPr bwMode="auto">
            <a:xfrm>
              <a:off x="-6423444"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5" name="Rectangle 1526"/>
            <p:cNvSpPr>
              <a:spLocks noChangeArrowheads="1"/>
            </p:cNvSpPr>
            <p:nvPr/>
          </p:nvSpPr>
          <p:spPr bwMode="auto">
            <a:xfrm>
              <a:off x="-6337717"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6" name="Rectangle 1527"/>
            <p:cNvSpPr>
              <a:spLocks noChangeArrowheads="1"/>
            </p:cNvSpPr>
            <p:nvPr/>
          </p:nvSpPr>
          <p:spPr bwMode="auto">
            <a:xfrm>
              <a:off x="-6683803" y="962025"/>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7" name="Rectangle 1528"/>
            <p:cNvSpPr>
              <a:spLocks noChangeArrowheads="1"/>
            </p:cNvSpPr>
            <p:nvPr/>
          </p:nvSpPr>
          <p:spPr bwMode="auto">
            <a:xfrm>
              <a:off x="-6337717"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8" name="Rectangle 1529"/>
            <p:cNvSpPr>
              <a:spLocks noChangeArrowheads="1"/>
            </p:cNvSpPr>
            <p:nvPr/>
          </p:nvSpPr>
          <p:spPr bwMode="auto">
            <a:xfrm>
              <a:off x="-6769532" y="10509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9" name="Rectangle 1530"/>
            <p:cNvSpPr>
              <a:spLocks noChangeArrowheads="1"/>
            </p:cNvSpPr>
            <p:nvPr/>
          </p:nvSpPr>
          <p:spPr bwMode="auto">
            <a:xfrm>
              <a:off x="-6337717"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0" name="Rectangle 1531"/>
            <p:cNvSpPr>
              <a:spLocks noChangeArrowheads="1"/>
            </p:cNvSpPr>
            <p:nvPr/>
          </p:nvSpPr>
          <p:spPr bwMode="auto">
            <a:xfrm>
              <a:off x="-676953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1" name="Rectangle 1532"/>
            <p:cNvSpPr>
              <a:spLocks noChangeArrowheads="1"/>
            </p:cNvSpPr>
            <p:nvPr/>
          </p:nvSpPr>
          <p:spPr bwMode="auto">
            <a:xfrm>
              <a:off x="-6683803" y="1139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2" name="Rectangle 1533"/>
            <p:cNvSpPr>
              <a:spLocks noChangeArrowheads="1"/>
            </p:cNvSpPr>
            <p:nvPr/>
          </p:nvSpPr>
          <p:spPr bwMode="auto">
            <a:xfrm>
              <a:off x="-650917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3" name="Rectangle 1534"/>
            <p:cNvSpPr>
              <a:spLocks noChangeArrowheads="1"/>
            </p:cNvSpPr>
            <p:nvPr/>
          </p:nvSpPr>
          <p:spPr bwMode="auto">
            <a:xfrm>
              <a:off x="-6420269" y="1139825"/>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4" name="Rectangle 1535"/>
            <p:cNvSpPr>
              <a:spLocks noChangeArrowheads="1"/>
            </p:cNvSpPr>
            <p:nvPr/>
          </p:nvSpPr>
          <p:spPr bwMode="auto">
            <a:xfrm>
              <a:off x="-6598076"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5" name="Rectangle 1536"/>
            <p:cNvSpPr>
              <a:spLocks noChangeArrowheads="1"/>
            </p:cNvSpPr>
            <p:nvPr/>
          </p:nvSpPr>
          <p:spPr bwMode="auto">
            <a:xfrm>
              <a:off x="-6423444"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6" name="Rectangle 1537"/>
            <p:cNvSpPr>
              <a:spLocks noChangeArrowheads="1"/>
            </p:cNvSpPr>
            <p:nvPr/>
          </p:nvSpPr>
          <p:spPr bwMode="auto">
            <a:xfrm>
              <a:off x="-6337717"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7" name="Rectangle 1538"/>
            <p:cNvSpPr>
              <a:spLocks noChangeArrowheads="1"/>
            </p:cNvSpPr>
            <p:nvPr/>
          </p:nvSpPr>
          <p:spPr bwMode="auto">
            <a:xfrm>
              <a:off x="-6769532"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8" name="Rectangle 1539"/>
            <p:cNvSpPr>
              <a:spLocks noChangeArrowheads="1"/>
            </p:cNvSpPr>
            <p:nvPr/>
          </p:nvSpPr>
          <p:spPr bwMode="auto">
            <a:xfrm>
              <a:off x="-6683803"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9" name="Rectangle 1540"/>
            <p:cNvSpPr>
              <a:spLocks noChangeArrowheads="1"/>
            </p:cNvSpPr>
            <p:nvPr/>
          </p:nvSpPr>
          <p:spPr bwMode="auto">
            <a:xfrm>
              <a:off x="-6598076"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0" name="Rectangle 1541"/>
            <p:cNvSpPr>
              <a:spLocks noChangeArrowheads="1"/>
            </p:cNvSpPr>
            <p:nvPr/>
          </p:nvSpPr>
          <p:spPr bwMode="auto">
            <a:xfrm>
              <a:off x="-6337717"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1" name="Rectangle 1542"/>
            <p:cNvSpPr>
              <a:spLocks noChangeArrowheads="1"/>
            </p:cNvSpPr>
            <p:nvPr/>
          </p:nvSpPr>
          <p:spPr bwMode="auto">
            <a:xfrm>
              <a:off x="-6769532"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2" name="Rectangle 1543"/>
            <p:cNvSpPr>
              <a:spLocks noChangeArrowheads="1"/>
            </p:cNvSpPr>
            <p:nvPr/>
          </p:nvSpPr>
          <p:spPr bwMode="auto">
            <a:xfrm>
              <a:off x="-6598076"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3" name="Rectangle 1544"/>
            <p:cNvSpPr>
              <a:spLocks noChangeArrowheads="1"/>
            </p:cNvSpPr>
            <p:nvPr/>
          </p:nvSpPr>
          <p:spPr bwMode="auto">
            <a:xfrm>
              <a:off x="-6423444"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4" name="Rectangle 1545"/>
            <p:cNvSpPr>
              <a:spLocks noChangeArrowheads="1"/>
            </p:cNvSpPr>
            <p:nvPr/>
          </p:nvSpPr>
          <p:spPr bwMode="auto">
            <a:xfrm>
              <a:off x="-6683803"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5" name="Rectangle 1546"/>
            <p:cNvSpPr>
              <a:spLocks noChangeArrowheads="1"/>
            </p:cNvSpPr>
            <p:nvPr/>
          </p:nvSpPr>
          <p:spPr bwMode="auto">
            <a:xfrm>
              <a:off x="-6509172"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6" name="Rectangle 1547"/>
            <p:cNvSpPr>
              <a:spLocks noChangeArrowheads="1"/>
            </p:cNvSpPr>
            <p:nvPr/>
          </p:nvSpPr>
          <p:spPr bwMode="auto">
            <a:xfrm>
              <a:off x="-6337717"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7" name="Rectangle 1548"/>
            <p:cNvSpPr>
              <a:spLocks noChangeArrowheads="1"/>
            </p:cNvSpPr>
            <p:nvPr/>
          </p:nvSpPr>
          <p:spPr bwMode="auto">
            <a:xfrm>
              <a:off x="-6769532" y="1587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8" name="Rectangle 1549"/>
            <p:cNvSpPr>
              <a:spLocks noChangeArrowheads="1"/>
            </p:cNvSpPr>
            <p:nvPr/>
          </p:nvSpPr>
          <p:spPr bwMode="auto">
            <a:xfrm>
              <a:off x="-6598076"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9" name="Rectangle 1550"/>
            <p:cNvSpPr>
              <a:spLocks noChangeArrowheads="1"/>
            </p:cNvSpPr>
            <p:nvPr/>
          </p:nvSpPr>
          <p:spPr bwMode="auto">
            <a:xfrm>
              <a:off x="-6337717"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0" name="Rectangle 1551"/>
            <p:cNvSpPr>
              <a:spLocks noChangeArrowheads="1"/>
            </p:cNvSpPr>
            <p:nvPr/>
          </p:nvSpPr>
          <p:spPr bwMode="auto">
            <a:xfrm>
              <a:off x="-7121969"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1" name="Rectangle 1552"/>
            <p:cNvSpPr>
              <a:spLocks noChangeArrowheads="1"/>
            </p:cNvSpPr>
            <p:nvPr/>
          </p:nvSpPr>
          <p:spPr bwMode="auto">
            <a:xfrm>
              <a:off x="-6861610"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2" name="Rectangle 1553"/>
            <p:cNvSpPr>
              <a:spLocks noChangeArrowheads="1"/>
            </p:cNvSpPr>
            <p:nvPr/>
          </p:nvSpPr>
          <p:spPr bwMode="auto">
            <a:xfrm>
              <a:off x="-6769532" y="16748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3" name="Rectangle 1554"/>
            <p:cNvSpPr>
              <a:spLocks noChangeArrowheads="1"/>
            </p:cNvSpPr>
            <p:nvPr/>
          </p:nvSpPr>
          <p:spPr bwMode="auto">
            <a:xfrm>
              <a:off x="-6598076"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4" name="Rectangle 1555"/>
            <p:cNvSpPr>
              <a:spLocks noChangeArrowheads="1"/>
            </p:cNvSpPr>
            <p:nvPr/>
          </p:nvSpPr>
          <p:spPr bwMode="auto">
            <a:xfrm>
              <a:off x="-7296599"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5" name="Rectangle 1556"/>
            <p:cNvSpPr>
              <a:spLocks noChangeArrowheads="1"/>
            </p:cNvSpPr>
            <p:nvPr/>
          </p:nvSpPr>
          <p:spPr bwMode="auto">
            <a:xfrm>
              <a:off x="-7207695"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6" name="Rectangle 1557"/>
            <p:cNvSpPr>
              <a:spLocks noChangeArrowheads="1"/>
            </p:cNvSpPr>
            <p:nvPr/>
          </p:nvSpPr>
          <p:spPr bwMode="auto">
            <a:xfrm>
              <a:off x="-6947336"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7" name="Rectangle 1558"/>
            <p:cNvSpPr>
              <a:spLocks noChangeArrowheads="1"/>
            </p:cNvSpPr>
            <p:nvPr/>
          </p:nvSpPr>
          <p:spPr bwMode="auto">
            <a:xfrm>
              <a:off x="-6769532"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8" name="Rectangle 1559"/>
            <p:cNvSpPr>
              <a:spLocks noChangeArrowheads="1"/>
            </p:cNvSpPr>
            <p:nvPr/>
          </p:nvSpPr>
          <p:spPr bwMode="auto">
            <a:xfrm>
              <a:off x="-6337717"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9" name="Rectangle 1560"/>
            <p:cNvSpPr>
              <a:spLocks noChangeArrowheads="1"/>
            </p:cNvSpPr>
            <p:nvPr/>
          </p:nvSpPr>
          <p:spPr bwMode="auto">
            <a:xfrm>
              <a:off x="-686161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0" name="Rectangle 1561"/>
            <p:cNvSpPr>
              <a:spLocks noChangeArrowheads="1"/>
            </p:cNvSpPr>
            <p:nvPr/>
          </p:nvSpPr>
          <p:spPr bwMode="auto">
            <a:xfrm>
              <a:off x="-703624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1" name="Rectangle 1562"/>
            <p:cNvSpPr>
              <a:spLocks noChangeArrowheads="1"/>
            </p:cNvSpPr>
            <p:nvPr/>
          </p:nvSpPr>
          <p:spPr bwMode="auto">
            <a:xfrm>
              <a:off x="-6423444"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2" name="Rectangle 1563"/>
            <p:cNvSpPr>
              <a:spLocks noChangeArrowheads="1"/>
            </p:cNvSpPr>
            <p:nvPr/>
          </p:nvSpPr>
          <p:spPr bwMode="auto">
            <a:xfrm>
              <a:off x="-6337717"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3" name="Rectangle 1564"/>
            <p:cNvSpPr>
              <a:spLocks noChangeArrowheads="1"/>
            </p:cNvSpPr>
            <p:nvPr/>
          </p:nvSpPr>
          <p:spPr bwMode="auto">
            <a:xfrm>
              <a:off x="-729659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4" name="Rectangle 1565"/>
            <p:cNvSpPr>
              <a:spLocks noChangeArrowheads="1"/>
            </p:cNvSpPr>
            <p:nvPr/>
          </p:nvSpPr>
          <p:spPr bwMode="auto">
            <a:xfrm>
              <a:off x="-6683803"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5" name="Rectangle 1566"/>
            <p:cNvSpPr>
              <a:spLocks noChangeArrowheads="1"/>
            </p:cNvSpPr>
            <p:nvPr/>
          </p:nvSpPr>
          <p:spPr bwMode="auto">
            <a:xfrm>
              <a:off x="-712196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6" name="Rectangle 1567"/>
            <p:cNvSpPr>
              <a:spLocks noChangeArrowheads="1"/>
            </p:cNvSpPr>
            <p:nvPr/>
          </p:nvSpPr>
          <p:spPr bwMode="auto">
            <a:xfrm>
              <a:off x="-6509172" y="19161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7" name="Rectangle 1568"/>
            <p:cNvSpPr>
              <a:spLocks noChangeArrowheads="1"/>
            </p:cNvSpPr>
            <p:nvPr/>
          </p:nvSpPr>
          <p:spPr bwMode="auto">
            <a:xfrm>
              <a:off x="-6337717"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8" name="Rectangle 1569"/>
            <p:cNvSpPr>
              <a:spLocks noChangeArrowheads="1"/>
            </p:cNvSpPr>
            <p:nvPr/>
          </p:nvSpPr>
          <p:spPr bwMode="auto">
            <a:xfrm>
              <a:off x="-7296599"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29" name="Rectangle 1570"/>
            <p:cNvSpPr>
              <a:spLocks noChangeArrowheads="1"/>
            </p:cNvSpPr>
            <p:nvPr/>
          </p:nvSpPr>
          <p:spPr bwMode="auto">
            <a:xfrm>
              <a:off x="-7036240"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0" name="Rectangle 1571"/>
            <p:cNvSpPr>
              <a:spLocks noChangeArrowheads="1"/>
            </p:cNvSpPr>
            <p:nvPr/>
          </p:nvSpPr>
          <p:spPr bwMode="auto">
            <a:xfrm>
              <a:off x="-7207695"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1" name="Rectangle 1572"/>
            <p:cNvSpPr>
              <a:spLocks noChangeArrowheads="1"/>
            </p:cNvSpPr>
            <p:nvPr/>
          </p:nvSpPr>
          <p:spPr bwMode="auto">
            <a:xfrm>
              <a:off x="-6598076"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2" name="Rectangle 1573"/>
            <p:cNvSpPr>
              <a:spLocks noChangeArrowheads="1"/>
            </p:cNvSpPr>
            <p:nvPr/>
          </p:nvSpPr>
          <p:spPr bwMode="auto">
            <a:xfrm>
              <a:off x="-6509172"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3" name="Rectangle 1574"/>
            <p:cNvSpPr>
              <a:spLocks noChangeArrowheads="1"/>
            </p:cNvSpPr>
            <p:nvPr/>
          </p:nvSpPr>
          <p:spPr bwMode="auto">
            <a:xfrm>
              <a:off x="-7296599"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4" name="Rectangle 1575"/>
            <p:cNvSpPr>
              <a:spLocks noChangeArrowheads="1"/>
            </p:cNvSpPr>
            <p:nvPr/>
          </p:nvSpPr>
          <p:spPr bwMode="auto">
            <a:xfrm>
              <a:off x="-6683803"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5" name="Rectangle 1576"/>
            <p:cNvSpPr>
              <a:spLocks noChangeArrowheads="1"/>
            </p:cNvSpPr>
            <p:nvPr/>
          </p:nvSpPr>
          <p:spPr bwMode="auto">
            <a:xfrm>
              <a:off x="-703624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6" name="Rectangle 1577"/>
            <p:cNvSpPr>
              <a:spLocks noChangeArrowheads="1"/>
            </p:cNvSpPr>
            <p:nvPr/>
          </p:nvSpPr>
          <p:spPr bwMode="auto">
            <a:xfrm>
              <a:off x="-686161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7" name="Rectangle 1578"/>
            <p:cNvSpPr>
              <a:spLocks noChangeArrowheads="1"/>
            </p:cNvSpPr>
            <p:nvPr/>
          </p:nvSpPr>
          <p:spPr bwMode="auto">
            <a:xfrm>
              <a:off x="-6337717"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8" name="Rectangle 1579"/>
            <p:cNvSpPr>
              <a:spLocks noChangeArrowheads="1"/>
            </p:cNvSpPr>
            <p:nvPr/>
          </p:nvSpPr>
          <p:spPr bwMode="auto">
            <a:xfrm>
              <a:off x="-7296599"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39" name="Rectangle 1580"/>
            <p:cNvSpPr>
              <a:spLocks noChangeArrowheads="1"/>
            </p:cNvSpPr>
            <p:nvPr/>
          </p:nvSpPr>
          <p:spPr bwMode="auto">
            <a:xfrm>
              <a:off x="-6683803"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0" name="Rectangle 1581"/>
            <p:cNvSpPr>
              <a:spLocks noChangeArrowheads="1"/>
            </p:cNvSpPr>
            <p:nvPr/>
          </p:nvSpPr>
          <p:spPr bwMode="auto">
            <a:xfrm>
              <a:off x="-7036240"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1" name="Rectangle 1582"/>
            <p:cNvSpPr>
              <a:spLocks noChangeArrowheads="1"/>
            </p:cNvSpPr>
            <p:nvPr/>
          </p:nvSpPr>
          <p:spPr bwMode="auto">
            <a:xfrm>
              <a:off x="-6769532" y="21574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2" name="Rectangle 1583"/>
            <p:cNvSpPr>
              <a:spLocks noChangeArrowheads="1"/>
            </p:cNvSpPr>
            <p:nvPr/>
          </p:nvSpPr>
          <p:spPr bwMode="auto">
            <a:xfrm>
              <a:off x="-6337717"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3" name="Rectangle 1584"/>
            <p:cNvSpPr>
              <a:spLocks noChangeArrowheads="1"/>
            </p:cNvSpPr>
            <p:nvPr/>
          </p:nvSpPr>
          <p:spPr bwMode="auto">
            <a:xfrm>
              <a:off x="-6683803"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4" name="Rectangle 1585"/>
            <p:cNvSpPr>
              <a:spLocks noChangeArrowheads="1"/>
            </p:cNvSpPr>
            <p:nvPr/>
          </p:nvSpPr>
          <p:spPr bwMode="auto">
            <a:xfrm>
              <a:off x="-7121969"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5" name="Rectangle 1586"/>
            <p:cNvSpPr>
              <a:spLocks noChangeArrowheads="1"/>
            </p:cNvSpPr>
            <p:nvPr/>
          </p:nvSpPr>
          <p:spPr bwMode="auto">
            <a:xfrm>
              <a:off x="-6861610"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6" name="Rectangle 1587"/>
            <p:cNvSpPr>
              <a:spLocks noChangeArrowheads="1"/>
            </p:cNvSpPr>
            <p:nvPr/>
          </p:nvSpPr>
          <p:spPr bwMode="auto">
            <a:xfrm>
              <a:off x="-7296599"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7" name="Rectangle 1588"/>
            <p:cNvSpPr>
              <a:spLocks noChangeArrowheads="1"/>
            </p:cNvSpPr>
            <p:nvPr/>
          </p:nvSpPr>
          <p:spPr bwMode="auto">
            <a:xfrm>
              <a:off x="-6861610"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8" name="Rectangle 1589"/>
            <p:cNvSpPr>
              <a:spLocks noChangeArrowheads="1"/>
            </p:cNvSpPr>
            <p:nvPr/>
          </p:nvSpPr>
          <p:spPr bwMode="auto">
            <a:xfrm>
              <a:off x="-6337717"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9" name="Rectangle 1590"/>
            <p:cNvSpPr>
              <a:spLocks noChangeArrowheads="1"/>
            </p:cNvSpPr>
            <p:nvPr/>
          </p:nvSpPr>
          <p:spPr bwMode="auto">
            <a:xfrm>
              <a:off x="-6683803"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0" name="Rectangle 1591"/>
            <p:cNvSpPr>
              <a:spLocks noChangeArrowheads="1"/>
            </p:cNvSpPr>
            <p:nvPr/>
          </p:nvSpPr>
          <p:spPr bwMode="auto">
            <a:xfrm>
              <a:off x="-7036240"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1" name="Rectangle 1592"/>
            <p:cNvSpPr>
              <a:spLocks noChangeArrowheads="1"/>
            </p:cNvSpPr>
            <p:nvPr/>
          </p:nvSpPr>
          <p:spPr bwMode="auto">
            <a:xfrm>
              <a:off x="-7296599"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2" name="Rectangle 1593"/>
            <p:cNvSpPr>
              <a:spLocks noChangeArrowheads="1"/>
            </p:cNvSpPr>
            <p:nvPr/>
          </p:nvSpPr>
          <p:spPr bwMode="auto">
            <a:xfrm>
              <a:off x="-6861610"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3" name="Rectangle 1594"/>
            <p:cNvSpPr>
              <a:spLocks noChangeArrowheads="1"/>
            </p:cNvSpPr>
            <p:nvPr/>
          </p:nvSpPr>
          <p:spPr bwMode="auto">
            <a:xfrm>
              <a:off x="-6337717"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4" name="Rectangle 1595"/>
            <p:cNvSpPr>
              <a:spLocks noChangeArrowheads="1"/>
            </p:cNvSpPr>
            <p:nvPr/>
          </p:nvSpPr>
          <p:spPr bwMode="auto">
            <a:xfrm>
              <a:off x="-7296599"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5" name="Rectangle 1596"/>
            <p:cNvSpPr>
              <a:spLocks noChangeArrowheads="1"/>
            </p:cNvSpPr>
            <p:nvPr/>
          </p:nvSpPr>
          <p:spPr bwMode="auto">
            <a:xfrm>
              <a:off x="-6337717"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6" name="Rectangle 1597"/>
            <p:cNvSpPr>
              <a:spLocks noChangeArrowheads="1"/>
            </p:cNvSpPr>
            <p:nvPr/>
          </p:nvSpPr>
          <p:spPr bwMode="auto">
            <a:xfrm>
              <a:off x="-6861610"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7" name="Rectangle 1598"/>
            <p:cNvSpPr>
              <a:spLocks noChangeArrowheads="1"/>
            </p:cNvSpPr>
            <p:nvPr/>
          </p:nvSpPr>
          <p:spPr bwMode="auto">
            <a:xfrm>
              <a:off x="-6337717"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8" name="Rectangle 1599"/>
            <p:cNvSpPr>
              <a:spLocks noChangeArrowheads="1"/>
            </p:cNvSpPr>
            <p:nvPr/>
          </p:nvSpPr>
          <p:spPr bwMode="auto">
            <a:xfrm>
              <a:off x="-7296601" y="27432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9" name="Rectangle 1600"/>
            <p:cNvSpPr>
              <a:spLocks noChangeArrowheads="1"/>
            </p:cNvSpPr>
            <p:nvPr/>
          </p:nvSpPr>
          <p:spPr bwMode="auto">
            <a:xfrm>
              <a:off x="-6769534" y="27432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60" name="Rectangle 1601"/>
            <p:cNvSpPr>
              <a:spLocks noChangeArrowheads="1"/>
            </p:cNvSpPr>
            <p:nvPr/>
          </p:nvSpPr>
          <p:spPr bwMode="auto">
            <a:xfrm>
              <a:off x="-6861612"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1" name="Rectangle 1602"/>
            <p:cNvSpPr>
              <a:spLocks noChangeArrowheads="1"/>
            </p:cNvSpPr>
            <p:nvPr/>
          </p:nvSpPr>
          <p:spPr bwMode="auto">
            <a:xfrm>
              <a:off x="-6861612" y="29178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2" name="Rectangle 1603"/>
            <p:cNvSpPr>
              <a:spLocks noChangeArrowheads="1"/>
            </p:cNvSpPr>
            <p:nvPr/>
          </p:nvSpPr>
          <p:spPr bwMode="auto">
            <a:xfrm>
              <a:off x="-6337717"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3" name="Freeform 1604"/>
            <p:cNvSpPr/>
            <p:nvPr/>
          </p:nvSpPr>
          <p:spPr bwMode="auto">
            <a:xfrm>
              <a:off x="-6245623" y="-261938"/>
              <a:ext cx="31750" cy="3230563"/>
            </a:xfrm>
            <a:custGeom>
              <a:avLst/>
              <a:gdLst>
                <a:gd name="T0" fmla="*/ 20 w 20"/>
                <a:gd name="T1" fmla="*/ 2035 h 2035"/>
                <a:gd name="T2" fmla="*/ 0 w 20"/>
                <a:gd name="T3" fmla="*/ 2035 h 2035"/>
                <a:gd name="T4" fmla="*/ 0 w 20"/>
                <a:gd name="T5" fmla="*/ 0 h 2035"/>
                <a:gd name="T6" fmla="*/ 20 w 20"/>
                <a:gd name="T7" fmla="*/ 32 h 2035"/>
                <a:gd name="T8" fmla="*/ 20 w 20"/>
                <a:gd name="T9" fmla="*/ 2035 h 2035"/>
              </a:gdLst>
              <a:ahLst/>
              <a:cxnLst>
                <a:cxn ang="0">
                  <a:pos x="T0" y="T1"/>
                </a:cxn>
                <a:cxn ang="0">
                  <a:pos x="T2" y="T3"/>
                </a:cxn>
                <a:cxn ang="0">
                  <a:pos x="T4" y="T5"/>
                </a:cxn>
                <a:cxn ang="0">
                  <a:pos x="T6" y="T7"/>
                </a:cxn>
                <a:cxn ang="0">
                  <a:pos x="T8" y="T9"/>
                </a:cxn>
              </a:cxnLst>
              <a:rect l="0" t="0" r="r" b="b"/>
              <a:pathLst>
                <a:path w="20" h="2035">
                  <a:moveTo>
                    <a:pt x="20" y="2035"/>
                  </a:moveTo>
                  <a:lnTo>
                    <a:pt x="0" y="2035"/>
                  </a:lnTo>
                  <a:lnTo>
                    <a:pt x="0" y="0"/>
                  </a:lnTo>
                  <a:lnTo>
                    <a:pt x="20" y="32"/>
                  </a:lnTo>
                  <a:lnTo>
                    <a:pt x="20" y="2035"/>
                  </a:lnTo>
                  <a:close/>
                </a:path>
              </a:pathLst>
            </a:custGeom>
            <a:grpFill/>
            <a:ln>
              <a:noFill/>
            </a:ln>
          </p:spPr>
          <p:txBody>
            <a:bodyPr vert="horz" wrap="square" lIns="91440" tIns="45720" rIns="91440" bIns="45720" numCol="1" anchor="t" anchorCtr="0" compatLnSpc="1"/>
            <a:lstStyle/>
            <a:p>
              <a:endParaRPr lang="zh-CN" altLang="en-US"/>
            </a:p>
          </p:txBody>
        </p:sp>
        <p:sp>
          <p:nvSpPr>
            <p:cNvPr id="564" name="Freeform 1605"/>
            <p:cNvSpPr/>
            <p:nvPr/>
          </p:nvSpPr>
          <p:spPr bwMode="auto">
            <a:xfrm>
              <a:off x="-6178939" y="-182563"/>
              <a:ext cx="25401" cy="2574926"/>
            </a:xfrm>
            <a:custGeom>
              <a:avLst/>
              <a:gdLst>
                <a:gd name="T0" fmla="*/ 16 w 16"/>
                <a:gd name="T1" fmla="*/ 1622 h 1622"/>
                <a:gd name="T2" fmla="*/ 0 w 16"/>
                <a:gd name="T3" fmla="*/ 1622 h 1622"/>
                <a:gd name="T4" fmla="*/ 0 w 16"/>
                <a:gd name="T5" fmla="*/ 0 h 1622"/>
                <a:gd name="T6" fmla="*/ 16 w 16"/>
                <a:gd name="T7" fmla="*/ 34 h 1622"/>
                <a:gd name="T8" fmla="*/ 16 w 16"/>
                <a:gd name="T9" fmla="*/ 1622 h 1622"/>
              </a:gdLst>
              <a:ahLst/>
              <a:cxnLst>
                <a:cxn ang="0">
                  <a:pos x="T0" y="T1"/>
                </a:cxn>
                <a:cxn ang="0">
                  <a:pos x="T2" y="T3"/>
                </a:cxn>
                <a:cxn ang="0">
                  <a:pos x="T4" y="T5"/>
                </a:cxn>
                <a:cxn ang="0">
                  <a:pos x="T6" y="T7"/>
                </a:cxn>
                <a:cxn ang="0">
                  <a:pos x="T8" y="T9"/>
                </a:cxn>
              </a:cxnLst>
              <a:rect l="0" t="0" r="r" b="b"/>
              <a:pathLst>
                <a:path w="16" h="1622">
                  <a:moveTo>
                    <a:pt x="16" y="1622"/>
                  </a:moveTo>
                  <a:lnTo>
                    <a:pt x="0" y="1622"/>
                  </a:lnTo>
                  <a:lnTo>
                    <a:pt x="0" y="0"/>
                  </a:lnTo>
                  <a:lnTo>
                    <a:pt x="16" y="34"/>
                  </a:lnTo>
                  <a:lnTo>
                    <a:pt x="16" y="1622"/>
                  </a:lnTo>
                  <a:close/>
                </a:path>
              </a:pathLst>
            </a:custGeom>
            <a:grpFill/>
            <a:ln>
              <a:noFill/>
            </a:ln>
          </p:spPr>
          <p:txBody>
            <a:bodyPr vert="horz" wrap="square" lIns="91440" tIns="45720" rIns="91440" bIns="45720" numCol="1" anchor="t" anchorCtr="0" compatLnSpc="1"/>
            <a:lstStyle/>
            <a:p>
              <a:endParaRPr lang="zh-CN" altLang="en-US"/>
            </a:p>
          </p:txBody>
        </p:sp>
        <p:sp>
          <p:nvSpPr>
            <p:cNvPr id="565" name="Freeform 1606"/>
            <p:cNvSpPr/>
            <p:nvPr/>
          </p:nvSpPr>
          <p:spPr bwMode="auto">
            <a:xfrm>
              <a:off x="-6118423" y="-93663"/>
              <a:ext cx="15875" cy="2241550"/>
            </a:xfrm>
            <a:custGeom>
              <a:avLst/>
              <a:gdLst>
                <a:gd name="T0" fmla="*/ 10 w 10"/>
                <a:gd name="T1" fmla="*/ 1412 h 1412"/>
                <a:gd name="T2" fmla="*/ 0 w 10"/>
                <a:gd name="T3" fmla="*/ 1412 h 1412"/>
                <a:gd name="T4" fmla="*/ 0 w 10"/>
                <a:gd name="T5" fmla="*/ 0 h 1412"/>
                <a:gd name="T6" fmla="*/ 10 w 10"/>
                <a:gd name="T7" fmla="*/ 32 h 1412"/>
                <a:gd name="T8" fmla="*/ 10 w 10"/>
                <a:gd name="T9" fmla="*/ 1412 h 1412"/>
              </a:gdLst>
              <a:ahLst/>
              <a:cxnLst>
                <a:cxn ang="0">
                  <a:pos x="T0" y="T1"/>
                </a:cxn>
                <a:cxn ang="0">
                  <a:pos x="T2" y="T3"/>
                </a:cxn>
                <a:cxn ang="0">
                  <a:pos x="T4" y="T5"/>
                </a:cxn>
                <a:cxn ang="0">
                  <a:pos x="T6" y="T7"/>
                </a:cxn>
                <a:cxn ang="0">
                  <a:pos x="T8" y="T9"/>
                </a:cxn>
              </a:cxnLst>
              <a:rect l="0" t="0" r="r" b="b"/>
              <a:pathLst>
                <a:path w="10" h="1412">
                  <a:moveTo>
                    <a:pt x="10" y="1412"/>
                  </a:moveTo>
                  <a:lnTo>
                    <a:pt x="0" y="1412"/>
                  </a:lnTo>
                  <a:lnTo>
                    <a:pt x="0" y="0"/>
                  </a:lnTo>
                  <a:lnTo>
                    <a:pt x="10" y="32"/>
                  </a:lnTo>
                  <a:lnTo>
                    <a:pt x="10" y="1412"/>
                  </a:lnTo>
                  <a:close/>
                </a:path>
              </a:pathLst>
            </a:custGeom>
            <a:grpFill/>
            <a:ln>
              <a:noFill/>
            </a:ln>
          </p:spPr>
          <p:txBody>
            <a:bodyPr vert="horz" wrap="square" lIns="91440" tIns="45720" rIns="91440" bIns="45720" numCol="1" anchor="t" anchorCtr="0" compatLnSpc="1"/>
            <a:lstStyle/>
            <a:p>
              <a:endParaRPr lang="zh-CN" altLang="en-US"/>
            </a:p>
          </p:txBody>
        </p:sp>
      </p:grpSp>
      <p:sp>
        <p:nvSpPr>
          <p:cNvPr id="4" name="文本框 3"/>
          <p:cNvSpPr txBox="1"/>
          <p:nvPr/>
        </p:nvSpPr>
        <p:spPr>
          <a:xfrm>
            <a:off x="2611590" y="2845884"/>
            <a:ext cx="2944659" cy="1754326"/>
          </a:xfrm>
          <a:prstGeom prst="rect">
            <a:avLst/>
          </a:prstGeom>
          <a:noFill/>
        </p:spPr>
        <p:txBody>
          <a:bodyPr wrap="square" rtlCol="0">
            <a:spAutoFit/>
          </a:bodyPr>
          <a:lstStyle/>
          <a:p>
            <a:pPr>
              <a:lnSpc>
                <a:spcPct val="150000"/>
              </a:lnSpc>
            </a:pPr>
            <a:r>
              <a:rPr lang="en-US" altLang="zh-CN" sz="2400" dirty="0" smtClean="0">
                <a:solidFill>
                  <a:schemeClr val="bg1"/>
                </a:solidFill>
              </a:rPr>
              <a:t>1.</a:t>
            </a:r>
            <a:r>
              <a:rPr lang="zh-CN" altLang="en-US" sz="2400" dirty="0" smtClean="0">
                <a:solidFill>
                  <a:schemeClr val="bg1"/>
                </a:solidFill>
              </a:rPr>
              <a:t>试验数据分析</a:t>
            </a:r>
            <a:endParaRPr lang="en-US" altLang="zh-CN" sz="2400" dirty="0" smtClean="0">
              <a:solidFill>
                <a:schemeClr val="bg1"/>
              </a:solidFill>
            </a:endParaRPr>
          </a:p>
          <a:p>
            <a:pPr>
              <a:lnSpc>
                <a:spcPct val="150000"/>
              </a:lnSpc>
            </a:pPr>
            <a:r>
              <a:rPr lang="en-US" altLang="zh-CN" sz="2400" dirty="0" smtClean="0">
                <a:solidFill>
                  <a:schemeClr val="bg1"/>
                </a:solidFill>
              </a:rPr>
              <a:t>2.</a:t>
            </a:r>
            <a:r>
              <a:rPr lang="zh-CN" altLang="en-US" sz="2400" dirty="0" smtClean="0">
                <a:solidFill>
                  <a:schemeClr val="bg1"/>
                </a:solidFill>
              </a:rPr>
              <a:t>试验误差分析</a:t>
            </a:r>
            <a:endParaRPr lang="en-US" altLang="zh-CN" sz="2400" dirty="0" smtClean="0">
              <a:solidFill>
                <a:schemeClr val="bg1"/>
              </a:solidFill>
            </a:endParaRPr>
          </a:p>
          <a:p>
            <a:pPr>
              <a:lnSpc>
                <a:spcPct val="150000"/>
              </a:lnSpc>
            </a:pPr>
            <a:r>
              <a:rPr lang="en-US" altLang="zh-CN" sz="2400" dirty="0" smtClean="0">
                <a:solidFill>
                  <a:schemeClr val="bg1"/>
                </a:solidFill>
              </a:rPr>
              <a:t>3.</a:t>
            </a:r>
            <a:r>
              <a:rPr lang="zh-CN" altLang="en-US" sz="2400" dirty="0" smtClean="0">
                <a:solidFill>
                  <a:schemeClr val="bg1"/>
                </a:solidFill>
              </a:rPr>
              <a:t>试验不足之处</a:t>
            </a:r>
            <a:endParaRPr lang="zh-CN" altLang="en-US" sz="24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 name="矩形 16"/>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8" name="圆角矩形 17"/>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5</a:t>
            </a:r>
            <a:endParaRPr lang="zh-CN" altLang="en-US" sz="3600" dirty="0"/>
          </a:p>
        </p:txBody>
      </p:sp>
      <p:sp>
        <p:nvSpPr>
          <p:cNvPr id="19" name="矩形 18"/>
          <p:cNvSpPr/>
          <p:nvPr/>
        </p:nvSpPr>
        <p:spPr>
          <a:xfrm>
            <a:off x="3473651" y="310334"/>
            <a:ext cx="3019088" cy="369328"/>
          </a:xfrm>
          <a:prstGeom prst="rect">
            <a:avLst/>
          </a:prstGeom>
        </p:spPr>
        <p:txBody>
          <a:bodyPr wrap="none" lIns="91436" tIns="45718" rIns="91436" bIns="45718">
            <a:spAutoFit/>
          </a:bodyPr>
          <a:lstStyle/>
          <a:p>
            <a:pPr algn="ctr"/>
            <a:r>
              <a:rPr lang="en-US" altLang="zh-CN" dirty="0" smtClean="0">
                <a:solidFill>
                  <a:schemeClr val="bg1"/>
                </a:solidFill>
                <a:latin typeface="微软雅黑" pitchFamily="34" charset="-122"/>
                <a:ea typeface="微软雅黑" pitchFamily="34" charset="-122"/>
              </a:rPr>
              <a:t>ANALYSIS &amp; DISCUSSION</a:t>
            </a:r>
            <a:endParaRPr lang="en-US" altLang="zh-CN" dirty="0">
              <a:solidFill>
                <a:schemeClr val="bg1"/>
              </a:solidFill>
              <a:latin typeface="微软雅黑" pitchFamily="34" charset="-122"/>
              <a:ea typeface="微软雅黑" pitchFamily="34" charset="-122"/>
            </a:endParaRPr>
          </a:p>
        </p:txBody>
      </p:sp>
      <p:sp>
        <p:nvSpPr>
          <p:cNvPr id="20" name="圆角矩形 1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2" name="矩形 21"/>
          <p:cNvSpPr/>
          <p:nvPr/>
        </p:nvSpPr>
        <p:spPr>
          <a:xfrm>
            <a:off x="633077" y="125666"/>
            <a:ext cx="2428870" cy="666657"/>
          </a:xfrm>
          <a:prstGeom prst="rect">
            <a:avLst/>
          </a:prstGeom>
        </p:spPr>
        <p:txBody>
          <a:bodyPr wrap="none">
            <a:spAutoFit/>
          </a:bodyPr>
          <a:lstStyle/>
          <a:p>
            <a:pPr>
              <a:lnSpc>
                <a:spcPct val="150000"/>
              </a:lnSpc>
            </a:pPr>
            <a:r>
              <a:rPr lang="en-US" altLang="zh-CN" sz="2800" dirty="0" smtClean="0">
                <a:solidFill>
                  <a:srgbClr val="157E9F"/>
                </a:solidFill>
                <a:latin typeface="方正清刻本悦宋简体" panose="02000000000000000000" pitchFamily="2" charset="-122"/>
                <a:ea typeface="方正清刻本悦宋简体" panose="02000000000000000000" pitchFamily="2" charset="-122"/>
              </a:rPr>
              <a:t> </a:t>
            </a:r>
            <a:r>
              <a:rPr lang="zh-CN" altLang="en-US" sz="2800" dirty="0" smtClean="0">
                <a:solidFill>
                  <a:srgbClr val="157E9F"/>
                </a:solidFill>
                <a:latin typeface="方正清刻本悦宋简体" panose="02000000000000000000" pitchFamily="2" charset="-122"/>
                <a:ea typeface="方正清刻本悦宋简体" panose="02000000000000000000" pitchFamily="2" charset="-122"/>
              </a:rPr>
              <a:t>试验数据分析</a:t>
            </a:r>
            <a:endParaRPr lang="en-US" altLang="zh-CN" sz="2800" dirty="0">
              <a:solidFill>
                <a:srgbClr val="157E9F"/>
              </a:solidFill>
              <a:latin typeface="方正清刻本悦宋简体" panose="02000000000000000000" pitchFamily="2" charset="-122"/>
              <a:ea typeface="方正清刻本悦宋简体" panose="02000000000000000000" pitchFamily="2" charset="-122"/>
            </a:endParaRPr>
          </a:p>
        </p:txBody>
      </p:sp>
      <p:graphicFrame>
        <p:nvGraphicFramePr>
          <p:cNvPr id="33" name="图表 32"/>
          <p:cNvGraphicFramePr/>
          <p:nvPr/>
        </p:nvGraphicFramePr>
        <p:xfrm>
          <a:off x="5524711" y="1645894"/>
          <a:ext cx="5929391" cy="3216023"/>
        </p:xfrm>
        <a:graphic>
          <a:graphicData uri="http://schemas.openxmlformats.org/drawingml/2006/chart">
            <c:chart xmlns:c="http://schemas.openxmlformats.org/drawingml/2006/chart" xmlns:r="http://schemas.openxmlformats.org/officeDocument/2006/relationships" r:id="rId2"/>
          </a:graphicData>
        </a:graphic>
      </p:graphicFrame>
      <p:sp>
        <p:nvSpPr>
          <p:cNvPr id="34" name="文本框 33"/>
          <p:cNvSpPr txBox="1"/>
          <p:nvPr/>
        </p:nvSpPr>
        <p:spPr>
          <a:xfrm>
            <a:off x="2613029" y="2273859"/>
            <a:ext cx="1229816" cy="769437"/>
          </a:xfrm>
          <a:prstGeom prst="rect">
            <a:avLst/>
          </a:prstGeom>
          <a:noFill/>
        </p:spPr>
        <p:txBody>
          <a:bodyPr wrap="none" lIns="91436" tIns="45718" rIns="91436" bIns="45718" rtlCol="0">
            <a:spAutoFit/>
          </a:bodyPr>
          <a:lstStyle/>
          <a:p>
            <a:r>
              <a:rPr lang="en-US" altLang="zh-CN" sz="4400" dirty="0">
                <a:solidFill>
                  <a:schemeClr val="tx1">
                    <a:lumMod val="75000"/>
                    <a:lumOff val="25000"/>
                  </a:schemeClr>
                </a:solidFill>
                <a:latin typeface="Segoe UI Semilight" panose="020B0402040204020203" pitchFamily="34" charset="0"/>
                <a:ea typeface="微软雅黑" pitchFamily="34" charset="-122"/>
                <a:cs typeface="Segoe UI Semilight" panose="020B0402040204020203" pitchFamily="34" charset="0"/>
              </a:rPr>
              <a:t>35%</a:t>
            </a:r>
            <a:endParaRPr lang="zh-CN" altLang="en-US" sz="4400" dirty="0">
              <a:solidFill>
                <a:schemeClr val="tx1">
                  <a:lumMod val="75000"/>
                  <a:lumOff val="25000"/>
                </a:schemeClr>
              </a:solidFill>
              <a:latin typeface="Segoe UI Semilight" panose="020B0402040204020203" pitchFamily="34" charset="0"/>
              <a:ea typeface="微软雅黑" pitchFamily="34" charset="-122"/>
              <a:cs typeface="Segoe UI Semilight" panose="020B0402040204020203" pitchFamily="34" charset="0"/>
            </a:endParaRPr>
          </a:p>
        </p:txBody>
      </p:sp>
      <p:sp>
        <p:nvSpPr>
          <p:cNvPr id="35" name="圆角矩形 34"/>
          <p:cNvSpPr/>
          <p:nvPr/>
        </p:nvSpPr>
        <p:spPr>
          <a:xfrm rot="10800000" flipV="1">
            <a:off x="1049749" y="2413020"/>
            <a:ext cx="1299872"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2400" dirty="0">
                <a:latin typeface="方正清刻本悦宋简体" panose="02000000000000000000" pitchFamily="2" charset="-122"/>
                <a:ea typeface="方正清刻本悦宋简体" panose="02000000000000000000" pitchFamily="2" charset="-122"/>
              </a:rPr>
              <a:t>分析</a:t>
            </a:r>
            <a:r>
              <a:rPr lang="en-US" altLang="zh-CN" sz="2400" dirty="0">
                <a:latin typeface="方正清刻本悦宋简体" panose="02000000000000000000" pitchFamily="2" charset="-122"/>
                <a:ea typeface="方正清刻本悦宋简体" panose="02000000000000000000" pitchFamily="2" charset="-122"/>
              </a:rPr>
              <a:t>1</a:t>
            </a:r>
            <a:endParaRPr lang="zh-CN" altLang="en-US" sz="2400" dirty="0">
              <a:latin typeface="方正清刻本悦宋简体" panose="02000000000000000000" pitchFamily="2" charset="-122"/>
              <a:ea typeface="方正清刻本悦宋简体" panose="02000000000000000000" pitchFamily="2" charset="-122"/>
            </a:endParaRPr>
          </a:p>
        </p:txBody>
      </p:sp>
      <p:sp>
        <p:nvSpPr>
          <p:cNvPr id="36" name="文本框 35"/>
          <p:cNvSpPr txBox="1"/>
          <p:nvPr/>
        </p:nvSpPr>
        <p:spPr>
          <a:xfrm>
            <a:off x="2613028" y="4875971"/>
            <a:ext cx="1301951" cy="769437"/>
          </a:xfrm>
          <a:prstGeom prst="rect">
            <a:avLst/>
          </a:prstGeom>
          <a:noFill/>
        </p:spPr>
        <p:txBody>
          <a:bodyPr wrap="none" lIns="91436" tIns="45718" rIns="91436" bIns="45718" rtlCol="0">
            <a:spAutoFit/>
          </a:bodyPr>
          <a:lstStyle/>
          <a:p>
            <a:r>
              <a:rPr lang="en-US" altLang="zh-CN" sz="4400" dirty="0">
                <a:solidFill>
                  <a:schemeClr val="tx1">
                    <a:lumMod val="75000"/>
                    <a:lumOff val="25000"/>
                  </a:schemeClr>
                </a:solidFill>
                <a:latin typeface="Segoe UI Semilight" panose="020B0402040204020203" pitchFamily="34" charset="0"/>
                <a:ea typeface="微软雅黑" pitchFamily="34" charset="-122"/>
                <a:cs typeface="Segoe UI Semilight" panose="020B0402040204020203" pitchFamily="34" charset="0"/>
              </a:rPr>
              <a:t>281K</a:t>
            </a:r>
            <a:endParaRPr lang="zh-CN" altLang="en-US" sz="4400" dirty="0">
              <a:solidFill>
                <a:schemeClr val="tx1">
                  <a:lumMod val="75000"/>
                  <a:lumOff val="25000"/>
                </a:schemeClr>
              </a:solidFill>
              <a:latin typeface="Segoe UI Semilight" panose="020B0402040204020203" pitchFamily="34" charset="0"/>
              <a:ea typeface="微软雅黑" pitchFamily="34" charset="-122"/>
              <a:cs typeface="Segoe UI Semilight" panose="020B0402040204020203" pitchFamily="34" charset="0"/>
            </a:endParaRPr>
          </a:p>
        </p:txBody>
      </p:sp>
      <p:sp>
        <p:nvSpPr>
          <p:cNvPr id="37" name="圆角矩形 36"/>
          <p:cNvSpPr/>
          <p:nvPr/>
        </p:nvSpPr>
        <p:spPr>
          <a:xfrm rot="10800000" flipV="1">
            <a:off x="1071199" y="4929505"/>
            <a:ext cx="1299872"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2400" dirty="0">
                <a:latin typeface="方正清刻本悦宋简体" panose="02000000000000000000" pitchFamily="2" charset="-122"/>
                <a:ea typeface="方正清刻本悦宋简体" panose="02000000000000000000" pitchFamily="2" charset="-122"/>
              </a:rPr>
              <a:t>分析</a:t>
            </a:r>
            <a:r>
              <a:rPr lang="en-US" altLang="zh-CN" sz="2400" dirty="0">
                <a:latin typeface="方正清刻本悦宋简体" panose="02000000000000000000" pitchFamily="2" charset="-122"/>
                <a:ea typeface="方正清刻本悦宋简体" panose="02000000000000000000" pitchFamily="2" charset="-122"/>
              </a:rPr>
              <a:t>3</a:t>
            </a:r>
            <a:endParaRPr lang="zh-CN" altLang="en-US" sz="2400" dirty="0">
              <a:latin typeface="方正清刻本悦宋简体" panose="02000000000000000000" pitchFamily="2" charset="-122"/>
              <a:ea typeface="方正清刻本悦宋简体" panose="02000000000000000000" pitchFamily="2" charset="-122"/>
            </a:endParaRPr>
          </a:p>
        </p:txBody>
      </p:sp>
      <p:sp>
        <p:nvSpPr>
          <p:cNvPr id="38" name="文本框 37"/>
          <p:cNvSpPr txBox="1"/>
          <p:nvPr/>
        </p:nvSpPr>
        <p:spPr>
          <a:xfrm>
            <a:off x="2613028" y="3611788"/>
            <a:ext cx="2087423" cy="769437"/>
          </a:xfrm>
          <a:prstGeom prst="rect">
            <a:avLst/>
          </a:prstGeom>
          <a:noFill/>
        </p:spPr>
        <p:txBody>
          <a:bodyPr wrap="none" lIns="91436" tIns="45718" rIns="91436" bIns="45718" rtlCol="0">
            <a:spAutoFit/>
          </a:bodyPr>
          <a:lstStyle/>
          <a:p>
            <a:r>
              <a:rPr lang="en-US" altLang="zh-CN" sz="4400" dirty="0">
                <a:solidFill>
                  <a:schemeClr val="tx1">
                    <a:lumMod val="75000"/>
                    <a:lumOff val="25000"/>
                  </a:schemeClr>
                </a:solidFill>
                <a:latin typeface="Segoe UI Semilight" panose="020B0402040204020203" pitchFamily="34" charset="0"/>
                <a:ea typeface="微软雅黑" pitchFamily="34" charset="-122"/>
                <a:cs typeface="Segoe UI Semilight" panose="020B0402040204020203" pitchFamily="34" charset="0"/>
              </a:rPr>
              <a:t>508,000</a:t>
            </a:r>
            <a:endParaRPr lang="zh-CN" altLang="en-US" sz="4400" dirty="0">
              <a:solidFill>
                <a:schemeClr val="tx1">
                  <a:lumMod val="75000"/>
                  <a:lumOff val="25000"/>
                </a:schemeClr>
              </a:solidFill>
              <a:latin typeface="Segoe UI Semilight" panose="020B0402040204020203" pitchFamily="34" charset="0"/>
              <a:ea typeface="微软雅黑" pitchFamily="34" charset="-122"/>
              <a:cs typeface="Segoe UI Semilight" panose="020B0402040204020203" pitchFamily="34" charset="0"/>
            </a:endParaRPr>
          </a:p>
        </p:txBody>
      </p:sp>
      <p:sp>
        <p:nvSpPr>
          <p:cNvPr id="39" name="圆角矩形 38"/>
          <p:cNvSpPr/>
          <p:nvPr/>
        </p:nvSpPr>
        <p:spPr>
          <a:xfrm rot="10800000" flipV="1">
            <a:off x="1071199" y="3665321"/>
            <a:ext cx="1299872"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2400" dirty="0">
                <a:latin typeface="方正清刻本悦宋简体" panose="02000000000000000000" pitchFamily="2" charset="-122"/>
                <a:ea typeface="方正清刻本悦宋简体" panose="02000000000000000000" pitchFamily="2" charset="-122"/>
              </a:rPr>
              <a:t>分析</a:t>
            </a:r>
            <a:r>
              <a:rPr lang="en-US" altLang="zh-CN" sz="2400" dirty="0">
                <a:latin typeface="方正清刻本悦宋简体" panose="02000000000000000000" pitchFamily="2" charset="-122"/>
                <a:ea typeface="方正清刻本悦宋简体" panose="02000000000000000000" pitchFamily="2" charset="-122"/>
              </a:rPr>
              <a:t>2</a:t>
            </a:r>
            <a:endParaRPr lang="zh-CN" altLang="en-US" sz="2400" dirty="0">
              <a:latin typeface="方正清刻本悦宋简体" panose="02000000000000000000" pitchFamily="2" charset="-122"/>
              <a:ea typeface="方正清刻本悦宋简体" panose="02000000000000000000" pitchFamily="2" charset="-122"/>
            </a:endParaRPr>
          </a:p>
        </p:txBody>
      </p:sp>
      <p:sp>
        <p:nvSpPr>
          <p:cNvPr id="40" name="矩形 39"/>
          <p:cNvSpPr/>
          <p:nvPr/>
        </p:nvSpPr>
        <p:spPr>
          <a:xfrm>
            <a:off x="5683626" y="5170223"/>
            <a:ext cx="5389463" cy="1052596"/>
          </a:xfrm>
          <a:prstGeom prst="rect">
            <a:avLst/>
          </a:prstGeom>
        </p:spPr>
        <p:txBody>
          <a:bodyPr wrap="square" lIns="91436" tIns="45718" rIns="91436" bIns="45718">
            <a:spAutoFit/>
          </a:bodyPr>
          <a:lstStyle/>
          <a:p>
            <a:pPr>
              <a:lnSpc>
                <a:spcPct val="130000"/>
              </a:lnSpc>
            </a:pPr>
            <a:r>
              <a:rPr lang="zh-CN" altLang="en-US" sz="1600" dirty="0">
                <a:solidFill>
                  <a:schemeClr val="bg2">
                    <a:lumMod val="50000"/>
                  </a:schemeClr>
                </a:solidFill>
                <a:latin typeface="微软雅黑" pitchFamily="34" charset="-122"/>
                <a:ea typeface="微软雅黑" pitchFamily="34" charset="-122"/>
              </a:rPr>
              <a:t>论文就是用来进行科学研究和描述科研成果的文章，简称之为论文。它既是探讨问题进行科学研究的一种手段，又是描述科研成果进行学术交流的一种工具。</a:t>
            </a:r>
            <a:endParaRPr lang="en-US" altLang="zh-CN" sz="1600" dirty="0">
              <a:solidFill>
                <a:schemeClr val="bg2">
                  <a:lumMod val="50000"/>
                </a:schemeClr>
              </a:solidFill>
              <a:latin typeface="微软雅黑" pitchFamily="34" charset="-122"/>
              <a:ea typeface="微软雅黑" pitchFamily="34" charset="-122"/>
            </a:endParaRPr>
          </a:p>
        </p:txBody>
      </p:sp>
      <p:cxnSp>
        <p:nvCxnSpPr>
          <p:cNvPr id="41" name="直接连接符 40"/>
          <p:cNvCxnSpPr/>
          <p:nvPr/>
        </p:nvCxnSpPr>
        <p:spPr>
          <a:xfrm flipV="1">
            <a:off x="947852" y="5794120"/>
            <a:ext cx="3660629" cy="432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5189878" y="1580105"/>
            <a:ext cx="4321" cy="4892416"/>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 name="矩形 16"/>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8" name="圆角矩形 17"/>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5</a:t>
            </a:r>
            <a:endParaRPr lang="zh-CN" altLang="en-US" sz="3600" dirty="0"/>
          </a:p>
        </p:txBody>
      </p:sp>
      <p:sp>
        <p:nvSpPr>
          <p:cNvPr id="19" name="矩形 18"/>
          <p:cNvSpPr/>
          <p:nvPr/>
        </p:nvSpPr>
        <p:spPr>
          <a:xfrm>
            <a:off x="3473651" y="310334"/>
            <a:ext cx="3019088" cy="369328"/>
          </a:xfrm>
          <a:prstGeom prst="rect">
            <a:avLst/>
          </a:prstGeom>
        </p:spPr>
        <p:txBody>
          <a:bodyPr wrap="none" lIns="91436" tIns="45718" rIns="91436" bIns="45718">
            <a:spAutoFit/>
          </a:bodyPr>
          <a:lstStyle/>
          <a:p>
            <a:pPr algn="ctr"/>
            <a:r>
              <a:rPr lang="en-US" altLang="zh-CN" dirty="0" smtClean="0">
                <a:solidFill>
                  <a:schemeClr val="bg1"/>
                </a:solidFill>
                <a:latin typeface="微软雅黑" pitchFamily="34" charset="-122"/>
                <a:ea typeface="微软雅黑" pitchFamily="34" charset="-122"/>
              </a:rPr>
              <a:t>ANALYSIS &amp; DISCUSSION</a:t>
            </a:r>
            <a:endParaRPr lang="en-US" altLang="zh-CN" dirty="0">
              <a:solidFill>
                <a:schemeClr val="bg1"/>
              </a:solidFill>
              <a:latin typeface="微软雅黑" pitchFamily="34" charset="-122"/>
              <a:ea typeface="微软雅黑" pitchFamily="34" charset="-122"/>
            </a:endParaRPr>
          </a:p>
        </p:txBody>
      </p:sp>
      <p:sp>
        <p:nvSpPr>
          <p:cNvPr id="20" name="圆角矩形 1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2" name="矩形 21"/>
          <p:cNvSpPr/>
          <p:nvPr/>
        </p:nvSpPr>
        <p:spPr>
          <a:xfrm>
            <a:off x="633077" y="125666"/>
            <a:ext cx="2428870" cy="666657"/>
          </a:xfrm>
          <a:prstGeom prst="rect">
            <a:avLst/>
          </a:prstGeom>
        </p:spPr>
        <p:txBody>
          <a:bodyPr wrap="none">
            <a:spAutoFit/>
          </a:bodyPr>
          <a:lstStyle/>
          <a:p>
            <a:pPr>
              <a:lnSpc>
                <a:spcPct val="150000"/>
              </a:lnSpc>
            </a:pPr>
            <a:r>
              <a:rPr lang="en-US" altLang="zh-CN" sz="2800" dirty="0" smtClean="0">
                <a:solidFill>
                  <a:srgbClr val="157E9F"/>
                </a:solidFill>
                <a:latin typeface="方正清刻本悦宋简体" panose="02000000000000000000" pitchFamily="2" charset="-122"/>
                <a:ea typeface="方正清刻本悦宋简体" panose="02000000000000000000" pitchFamily="2" charset="-122"/>
              </a:rPr>
              <a:t> </a:t>
            </a:r>
            <a:r>
              <a:rPr lang="zh-CN" altLang="en-US" sz="2800" dirty="0" smtClean="0">
                <a:solidFill>
                  <a:srgbClr val="157E9F"/>
                </a:solidFill>
                <a:latin typeface="方正清刻本悦宋简体" panose="02000000000000000000" pitchFamily="2" charset="-122"/>
                <a:ea typeface="方正清刻本悦宋简体" panose="02000000000000000000" pitchFamily="2" charset="-122"/>
              </a:rPr>
              <a:t>试验误差分析</a:t>
            </a:r>
            <a:endParaRPr lang="en-US" altLang="zh-CN" sz="2800" dirty="0">
              <a:solidFill>
                <a:srgbClr val="157E9F"/>
              </a:solidFill>
              <a:latin typeface="方正清刻本悦宋简体" panose="02000000000000000000" pitchFamily="2" charset="-122"/>
              <a:ea typeface="方正清刻本悦宋简体" panose="02000000000000000000" pitchFamily="2" charset="-122"/>
            </a:endParaRPr>
          </a:p>
        </p:txBody>
      </p:sp>
      <p:grpSp>
        <p:nvGrpSpPr>
          <p:cNvPr id="23" name="组合 22"/>
          <p:cNvGrpSpPr/>
          <p:nvPr/>
        </p:nvGrpSpPr>
        <p:grpSpPr>
          <a:xfrm>
            <a:off x="1112595" y="2839549"/>
            <a:ext cx="1842896" cy="1742800"/>
            <a:chOff x="1017962" y="1558577"/>
            <a:chExt cx="2207996" cy="2088070"/>
          </a:xfrm>
          <a:solidFill>
            <a:srgbClr val="157E9F">
              <a:alpha val="65000"/>
            </a:srgbClr>
          </a:solidFill>
        </p:grpSpPr>
        <p:sp>
          <p:nvSpPr>
            <p:cNvPr id="24" name="等腰三角形 23"/>
            <p:cNvSpPr/>
            <p:nvPr/>
          </p:nvSpPr>
          <p:spPr>
            <a:xfrm>
              <a:off x="1017962" y="1743202"/>
              <a:ext cx="2207996" cy="190344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p>
          </p:txBody>
        </p:sp>
        <p:sp>
          <p:nvSpPr>
            <p:cNvPr id="25" name="等腰三角形 24"/>
            <p:cNvSpPr/>
            <p:nvPr/>
          </p:nvSpPr>
          <p:spPr>
            <a:xfrm>
              <a:off x="1017962" y="1558577"/>
              <a:ext cx="2207996" cy="190344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p>
          </p:txBody>
        </p:sp>
      </p:grpSp>
      <p:grpSp>
        <p:nvGrpSpPr>
          <p:cNvPr id="26" name="组合 25"/>
          <p:cNvGrpSpPr/>
          <p:nvPr/>
        </p:nvGrpSpPr>
        <p:grpSpPr>
          <a:xfrm flipV="1">
            <a:off x="7226535" y="3081275"/>
            <a:ext cx="1842896" cy="1742800"/>
            <a:chOff x="8997271" y="1558577"/>
            <a:chExt cx="2207996" cy="2088070"/>
          </a:xfrm>
          <a:solidFill>
            <a:srgbClr val="157E9F">
              <a:alpha val="65000"/>
            </a:srgbClr>
          </a:solidFill>
        </p:grpSpPr>
        <p:sp>
          <p:nvSpPr>
            <p:cNvPr id="27" name="等腰三角形 26"/>
            <p:cNvSpPr/>
            <p:nvPr/>
          </p:nvSpPr>
          <p:spPr>
            <a:xfrm>
              <a:off x="8997271" y="1743202"/>
              <a:ext cx="2207996" cy="190344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p>
          </p:txBody>
        </p:sp>
        <p:sp>
          <p:nvSpPr>
            <p:cNvPr id="28" name="等腰三角形 27"/>
            <p:cNvSpPr/>
            <p:nvPr/>
          </p:nvSpPr>
          <p:spPr>
            <a:xfrm>
              <a:off x="8997271" y="1558577"/>
              <a:ext cx="2207996" cy="190344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p>
          </p:txBody>
        </p:sp>
      </p:grpSp>
      <p:grpSp>
        <p:nvGrpSpPr>
          <p:cNvPr id="29" name="组合 28"/>
          <p:cNvGrpSpPr/>
          <p:nvPr/>
        </p:nvGrpSpPr>
        <p:grpSpPr>
          <a:xfrm flipV="1">
            <a:off x="3064540" y="3082312"/>
            <a:ext cx="1842896" cy="1742800"/>
            <a:chOff x="3467180" y="3932342"/>
            <a:chExt cx="2207996" cy="2088070"/>
          </a:xfrm>
          <a:solidFill>
            <a:srgbClr val="157E9F">
              <a:alpha val="65000"/>
            </a:srgbClr>
          </a:solidFill>
        </p:grpSpPr>
        <p:sp>
          <p:nvSpPr>
            <p:cNvPr id="30" name="等腰三角形 29"/>
            <p:cNvSpPr/>
            <p:nvPr/>
          </p:nvSpPr>
          <p:spPr>
            <a:xfrm>
              <a:off x="3467180" y="4116967"/>
              <a:ext cx="2207996" cy="190344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p>
          </p:txBody>
        </p:sp>
        <p:sp>
          <p:nvSpPr>
            <p:cNvPr id="31" name="等腰三角形 30"/>
            <p:cNvSpPr/>
            <p:nvPr/>
          </p:nvSpPr>
          <p:spPr>
            <a:xfrm>
              <a:off x="3467180" y="3932342"/>
              <a:ext cx="2207996" cy="190344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p>
          </p:txBody>
        </p:sp>
      </p:grpSp>
      <p:grpSp>
        <p:nvGrpSpPr>
          <p:cNvPr id="32" name="组合 31"/>
          <p:cNvGrpSpPr/>
          <p:nvPr/>
        </p:nvGrpSpPr>
        <p:grpSpPr>
          <a:xfrm>
            <a:off x="5145537" y="2839549"/>
            <a:ext cx="1842896" cy="1742800"/>
            <a:chOff x="6614571" y="3932342"/>
            <a:chExt cx="2207996" cy="2088070"/>
          </a:xfrm>
          <a:solidFill>
            <a:srgbClr val="157E9F">
              <a:alpha val="65000"/>
            </a:srgbClr>
          </a:solidFill>
        </p:grpSpPr>
        <p:sp>
          <p:nvSpPr>
            <p:cNvPr id="43" name="等腰三角形 42"/>
            <p:cNvSpPr/>
            <p:nvPr/>
          </p:nvSpPr>
          <p:spPr>
            <a:xfrm>
              <a:off x="6614571" y="4116967"/>
              <a:ext cx="2207996" cy="1903445"/>
            </a:xfrm>
            <a:prstGeom prst="triangle">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p>
          </p:txBody>
        </p:sp>
        <p:sp>
          <p:nvSpPr>
            <p:cNvPr id="44" name="等腰三角形 43"/>
            <p:cNvSpPr/>
            <p:nvPr/>
          </p:nvSpPr>
          <p:spPr>
            <a:xfrm>
              <a:off x="6614571" y="3932342"/>
              <a:ext cx="2207996" cy="190344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p>
          </p:txBody>
        </p:sp>
      </p:grpSp>
      <p:grpSp>
        <p:nvGrpSpPr>
          <p:cNvPr id="45" name="组合 44"/>
          <p:cNvGrpSpPr/>
          <p:nvPr/>
        </p:nvGrpSpPr>
        <p:grpSpPr>
          <a:xfrm>
            <a:off x="9261719" y="2839549"/>
            <a:ext cx="1842896" cy="1742800"/>
            <a:chOff x="6614571" y="3932342"/>
            <a:chExt cx="2207996" cy="2088070"/>
          </a:xfrm>
          <a:solidFill>
            <a:srgbClr val="157E9F">
              <a:alpha val="65000"/>
            </a:srgbClr>
          </a:solidFill>
        </p:grpSpPr>
        <p:sp>
          <p:nvSpPr>
            <p:cNvPr id="46" name="等腰三角形 45"/>
            <p:cNvSpPr/>
            <p:nvPr/>
          </p:nvSpPr>
          <p:spPr>
            <a:xfrm>
              <a:off x="6614571" y="4116967"/>
              <a:ext cx="2207996" cy="190344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p>
          </p:txBody>
        </p:sp>
        <p:sp>
          <p:nvSpPr>
            <p:cNvPr id="47" name="等腰三角形 46"/>
            <p:cNvSpPr/>
            <p:nvPr/>
          </p:nvSpPr>
          <p:spPr>
            <a:xfrm>
              <a:off x="6614571" y="3932342"/>
              <a:ext cx="2207996" cy="190344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p>
          </p:txBody>
        </p:sp>
      </p:grpSp>
      <p:sp>
        <p:nvSpPr>
          <p:cNvPr id="48" name="Freeform 70"/>
          <p:cNvSpPr>
            <a:spLocks noEditPoints="1"/>
          </p:cNvSpPr>
          <p:nvPr/>
        </p:nvSpPr>
        <p:spPr bwMode="auto">
          <a:xfrm>
            <a:off x="1798418" y="3633901"/>
            <a:ext cx="471249" cy="319812"/>
          </a:xfrm>
          <a:custGeom>
            <a:avLst/>
            <a:gdLst>
              <a:gd name="T0" fmla="*/ 157 w 200"/>
              <a:gd name="T1" fmla="*/ 0 h 136"/>
              <a:gd name="T2" fmla="*/ 44 w 200"/>
              <a:gd name="T3" fmla="*/ 0 h 136"/>
              <a:gd name="T4" fmla="*/ 0 w 200"/>
              <a:gd name="T5" fmla="*/ 48 h 136"/>
              <a:gd name="T6" fmla="*/ 0 w 200"/>
              <a:gd name="T7" fmla="*/ 136 h 136"/>
              <a:gd name="T8" fmla="*/ 200 w 200"/>
              <a:gd name="T9" fmla="*/ 136 h 136"/>
              <a:gd name="T10" fmla="*/ 200 w 200"/>
              <a:gd name="T11" fmla="*/ 48 h 136"/>
              <a:gd name="T12" fmla="*/ 157 w 200"/>
              <a:gd name="T13" fmla="*/ 0 h 136"/>
              <a:gd name="T14" fmla="*/ 48 w 200"/>
              <a:gd name="T15" fmla="*/ 8 h 136"/>
              <a:gd name="T16" fmla="*/ 153 w 200"/>
              <a:gd name="T17" fmla="*/ 8 h 136"/>
              <a:gd name="T18" fmla="*/ 190 w 200"/>
              <a:gd name="T19" fmla="*/ 48 h 136"/>
              <a:gd name="T20" fmla="*/ 128 w 200"/>
              <a:gd name="T21" fmla="*/ 48 h 136"/>
              <a:gd name="T22" fmla="*/ 100 w 200"/>
              <a:gd name="T23" fmla="*/ 75 h 136"/>
              <a:gd name="T24" fmla="*/ 72 w 200"/>
              <a:gd name="T25" fmla="*/ 48 h 136"/>
              <a:gd name="T26" fmla="*/ 11 w 200"/>
              <a:gd name="T27" fmla="*/ 48 h 136"/>
              <a:gd name="T28" fmla="*/ 48 w 200"/>
              <a:gd name="T29" fmla="*/ 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0" h="136">
                <a:moveTo>
                  <a:pt x="157" y="0"/>
                </a:moveTo>
                <a:cubicBezTo>
                  <a:pt x="44" y="0"/>
                  <a:pt x="44" y="0"/>
                  <a:pt x="44" y="0"/>
                </a:cubicBezTo>
                <a:cubicBezTo>
                  <a:pt x="0" y="48"/>
                  <a:pt x="0" y="48"/>
                  <a:pt x="0" y="48"/>
                </a:cubicBezTo>
                <a:cubicBezTo>
                  <a:pt x="0" y="136"/>
                  <a:pt x="0" y="136"/>
                  <a:pt x="0" y="136"/>
                </a:cubicBezTo>
                <a:cubicBezTo>
                  <a:pt x="200" y="136"/>
                  <a:pt x="200" y="136"/>
                  <a:pt x="200" y="136"/>
                </a:cubicBezTo>
                <a:cubicBezTo>
                  <a:pt x="200" y="48"/>
                  <a:pt x="200" y="48"/>
                  <a:pt x="200" y="48"/>
                </a:cubicBezTo>
                <a:lnTo>
                  <a:pt x="157" y="0"/>
                </a:lnTo>
                <a:close/>
                <a:moveTo>
                  <a:pt x="48" y="8"/>
                </a:moveTo>
                <a:cubicBezTo>
                  <a:pt x="153" y="8"/>
                  <a:pt x="153" y="8"/>
                  <a:pt x="153" y="8"/>
                </a:cubicBezTo>
                <a:cubicBezTo>
                  <a:pt x="190" y="48"/>
                  <a:pt x="190" y="48"/>
                  <a:pt x="190" y="48"/>
                </a:cubicBezTo>
                <a:cubicBezTo>
                  <a:pt x="128" y="48"/>
                  <a:pt x="128" y="48"/>
                  <a:pt x="128" y="48"/>
                </a:cubicBezTo>
                <a:cubicBezTo>
                  <a:pt x="128" y="63"/>
                  <a:pt x="115" y="75"/>
                  <a:pt x="100" y="75"/>
                </a:cubicBezTo>
                <a:cubicBezTo>
                  <a:pt x="85" y="75"/>
                  <a:pt x="72" y="63"/>
                  <a:pt x="72" y="48"/>
                </a:cubicBezTo>
                <a:cubicBezTo>
                  <a:pt x="11" y="48"/>
                  <a:pt x="11" y="48"/>
                  <a:pt x="11" y="48"/>
                </a:cubicBezTo>
                <a:lnTo>
                  <a:pt x="48" y="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38" tIns="45719" rIns="91438" bIns="45719" numCol="1" anchor="t" anchorCtr="0" compatLnSpc="1"/>
          <a:lstStyle/>
          <a:p>
            <a:pPr>
              <a:lnSpc>
                <a:spcPct val="130000"/>
              </a:lnSpc>
            </a:pPr>
            <a:endParaRPr lang="zh-CN" altLang="en-US"/>
          </a:p>
        </p:txBody>
      </p:sp>
      <p:sp>
        <p:nvSpPr>
          <p:cNvPr id="49" name="Freeform 121"/>
          <p:cNvSpPr/>
          <p:nvPr/>
        </p:nvSpPr>
        <p:spPr bwMode="auto">
          <a:xfrm>
            <a:off x="3750365" y="3553870"/>
            <a:ext cx="471249" cy="433391"/>
          </a:xfrm>
          <a:custGeom>
            <a:avLst/>
            <a:gdLst>
              <a:gd name="T0" fmla="*/ 184 w 200"/>
              <a:gd name="T1" fmla="*/ 0 h 184"/>
              <a:gd name="T2" fmla="*/ 112 w 200"/>
              <a:gd name="T3" fmla="*/ 0 h 184"/>
              <a:gd name="T4" fmla="*/ 104 w 200"/>
              <a:gd name="T5" fmla="*/ 2 h 184"/>
              <a:gd name="T6" fmla="*/ 104 w 200"/>
              <a:gd name="T7" fmla="*/ 160 h 184"/>
              <a:gd name="T8" fmla="*/ 96 w 200"/>
              <a:gd name="T9" fmla="*/ 160 h 184"/>
              <a:gd name="T10" fmla="*/ 96 w 200"/>
              <a:gd name="T11" fmla="*/ 2 h 184"/>
              <a:gd name="T12" fmla="*/ 88 w 200"/>
              <a:gd name="T13" fmla="*/ 0 h 184"/>
              <a:gd name="T14" fmla="*/ 16 w 200"/>
              <a:gd name="T15" fmla="*/ 0 h 184"/>
              <a:gd name="T16" fmla="*/ 0 w 200"/>
              <a:gd name="T17" fmla="*/ 16 h 184"/>
              <a:gd name="T18" fmla="*/ 0 w 200"/>
              <a:gd name="T19" fmla="*/ 152 h 184"/>
              <a:gd name="T20" fmla="*/ 16 w 200"/>
              <a:gd name="T21" fmla="*/ 168 h 184"/>
              <a:gd name="T22" fmla="*/ 88 w 200"/>
              <a:gd name="T23" fmla="*/ 168 h 184"/>
              <a:gd name="T24" fmla="*/ 89 w 200"/>
              <a:gd name="T25" fmla="*/ 168 h 184"/>
              <a:gd name="T26" fmla="*/ 96 w 200"/>
              <a:gd name="T27" fmla="*/ 176 h 184"/>
              <a:gd name="T28" fmla="*/ 96 w 200"/>
              <a:gd name="T29" fmla="*/ 184 h 184"/>
              <a:gd name="T30" fmla="*/ 104 w 200"/>
              <a:gd name="T31" fmla="*/ 184 h 184"/>
              <a:gd name="T32" fmla="*/ 104 w 200"/>
              <a:gd name="T33" fmla="*/ 179 h 184"/>
              <a:gd name="T34" fmla="*/ 105 w 200"/>
              <a:gd name="T35" fmla="*/ 179 h 184"/>
              <a:gd name="T36" fmla="*/ 105 w 200"/>
              <a:gd name="T37" fmla="*/ 176 h 184"/>
              <a:gd name="T38" fmla="*/ 112 w 200"/>
              <a:gd name="T39" fmla="*/ 168 h 184"/>
              <a:gd name="T40" fmla="*/ 112 w 200"/>
              <a:gd name="T41" fmla="*/ 168 h 184"/>
              <a:gd name="T42" fmla="*/ 184 w 200"/>
              <a:gd name="T43" fmla="*/ 168 h 184"/>
              <a:gd name="T44" fmla="*/ 200 w 200"/>
              <a:gd name="T45" fmla="*/ 152 h 184"/>
              <a:gd name="T46" fmla="*/ 200 w 200"/>
              <a:gd name="T47" fmla="*/ 16 h 184"/>
              <a:gd name="T48" fmla="*/ 184 w 200"/>
              <a:gd name="T4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0" h="184">
                <a:moveTo>
                  <a:pt x="184" y="0"/>
                </a:moveTo>
                <a:cubicBezTo>
                  <a:pt x="112" y="0"/>
                  <a:pt x="112" y="0"/>
                  <a:pt x="112" y="0"/>
                </a:cubicBezTo>
                <a:cubicBezTo>
                  <a:pt x="109" y="0"/>
                  <a:pt x="107" y="1"/>
                  <a:pt x="104" y="2"/>
                </a:cubicBezTo>
                <a:cubicBezTo>
                  <a:pt x="104" y="160"/>
                  <a:pt x="104" y="160"/>
                  <a:pt x="104" y="160"/>
                </a:cubicBezTo>
                <a:cubicBezTo>
                  <a:pt x="96" y="160"/>
                  <a:pt x="96" y="160"/>
                  <a:pt x="96" y="160"/>
                </a:cubicBezTo>
                <a:cubicBezTo>
                  <a:pt x="96" y="2"/>
                  <a:pt x="96" y="2"/>
                  <a:pt x="96" y="2"/>
                </a:cubicBezTo>
                <a:cubicBezTo>
                  <a:pt x="94" y="1"/>
                  <a:pt x="91" y="0"/>
                  <a:pt x="88" y="0"/>
                </a:cubicBezTo>
                <a:cubicBezTo>
                  <a:pt x="16" y="0"/>
                  <a:pt x="16" y="0"/>
                  <a:pt x="16" y="0"/>
                </a:cubicBezTo>
                <a:cubicBezTo>
                  <a:pt x="8" y="0"/>
                  <a:pt x="0" y="7"/>
                  <a:pt x="0" y="16"/>
                </a:cubicBezTo>
                <a:cubicBezTo>
                  <a:pt x="0" y="152"/>
                  <a:pt x="0" y="152"/>
                  <a:pt x="0" y="152"/>
                </a:cubicBezTo>
                <a:cubicBezTo>
                  <a:pt x="0" y="161"/>
                  <a:pt x="8" y="168"/>
                  <a:pt x="16" y="168"/>
                </a:cubicBezTo>
                <a:cubicBezTo>
                  <a:pt x="88" y="168"/>
                  <a:pt x="88" y="168"/>
                  <a:pt x="88" y="168"/>
                </a:cubicBezTo>
                <a:cubicBezTo>
                  <a:pt x="89" y="168"/>
                  <a:pt x="89" y="168"/>
                  <a:pt x="89" y="168"/>
                </a:cubicBezTo>
                <a:cubicBezTo>
                  <a:pt x="93" y="168"/>
                  <a:pt x="96" y="171"/>
                  <a:pt x="96" y="176"/>
                </a:cubicBezTo>
                <a:cubicBezTo>
                  <a:pt x="96" y="184"/>
                  <a:pt x="96" y="184"/>
                  <a:pt x="96" y="184"/>
                </a:cubicBezTo>
                <a:cubicBezTo>
                  <a:pt x="104" y="184"/>
                  <a:pt x="104" y="184"/>
                  <a:pt x="104" y="184"/>
                </a:cubicBezTo>
                <a:cubicBezTo>
                  <a:pt x="104" y="179"/>
                  <a:pt x="104" y="179"/>
                  <a:pt x="104" y="179"/>
                </a:cubicBezTo>
                <a:cubicBezTo>
                  <a:pt x="105" y="179"/>
                  <a:pt x="105" y="179"/>
                  <a:pt x="105" y="179"/>
                </a:cubicBezTo>
                <a:cubicBezTo>
                  <a:pt x="105" y="176"/>
                  <a:pt x="105" y="176"/>
                  <a:pt x="105" y="176"/>
                </a:cubicBezTo>
                <a:cubicBezTo>
                  <a:pt x="105" y="172"/>
                  <a:pt x="108" y="168"/>
                  <a:pt x="112" y="168"/>
                </a:cubicBezTo>
                <a:cubicBezTo>
                  <a:pt x="112" y="168"/>
                  <a:pt x="112" y="168"/>
                  <a:pt x="112" y="168"/>
                </a:cubicBezTo>
                <a:cubicBezTo>
                  <a:pt x="184" y="168"/>
                  <a:pt x="184" y="168"/>
                  <a:pt x="184" y="168"/>
                </a:cubicBezTo>
                <a:cubicBezTo>
                  <a:pt x="193" y="168"/>
                  <a:pt x="200" y="161"/>
                  <a:pt x="200" y="152"/>
                </a:cubicBezTo>
                <a:cubicBezTo>
                  <a:pt x="200" y="16"/>
                  <a:pt x="200" y="16"/>
                  <a:pt x="200" y="16"/>
                </a:cubicBezTo>
                <a:cubicBezTo>
                  <a:pt x="200" y="7"/>
                  <a:pt x="193" y="0"/>
                  <a:pt x="184"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38" tIns="45719" rIns="91438" bIns="45719" numCol="1" anchor="t" anchorCtr="0" compatLnSpc="1"/>
          <a:lstStyle/>
          <a:p>
            <a:pPr>
              <a:lnSpc>
                <a:spcPct val="130000"/>
              </a:lnSpc>
            </a:pPr>
            <a:endParaRPr lang="zh-CN" altLang="en-US"/>
          </a:p>
        </p:txBody>
      </p:sp>
      <p:sp>
        <p:nvSpPr>
          <p:cNvPr id="50" name="矩形 49"/>
          <p:cNvSpPr/>
          <p:nvPr/>
        </p:nvSpPr>
        <p:spPr>
          <a:xfrm>
            <a:off x="1186390" y="5312107"/>
            <a:ext cx="1902415" cy="1281119"/>
          </a:xfrm>
          <a:prstGeom prst="rect">
            <a:avLst/>
          </a:prstGeom>
        </p:spPr>
        <p:txBody>
          <a:bodyPr wrap="square" lIns="91436" tIns="45718" rIns="91436" bIns="45718">
            <a:spAutoFit/>
          </a:bodyPr>
          <a:lstStyle/>
          <a:p>
            <a:pPr>
              <a:lnSpc>
                <a:spcPct val="130000"/>
              </a:lnSpc>
            </a:pPr>
            <a:r>
              <a:rPr lang="zh-CN" altLang="en-US" sz="1500" dirty="0">
                <a:solidFill>
                  <a:schemeClr val="bg2">
                    <a:lumMod val="50000"/>
                  </a:schemeClr>
                </a:solidFill>
                <a:latin typeface="微软雅黑" pitchFamily="34" charset="-122"/>
                <a:ea typeface="微软雅黑" pitchFamily="34" charset="-122"/>
              </a:rPr>
              <a:t>论文就是用来进行科学研究和描述科研成果的文章，简称之为论文。</a:t>
            </a:r>
            <a:endParaRPr lang="en-US" altLang="zh-CN" sz="1500" dirty="0">
              <a:solidFill>
                <a:schemeClr val="bg2">
                  <a:lumMod val="50000"/>
                </a:schemeClr>
              </a:solidFill>
              <a:latin typeface="微软雅黑" pitchFamily="34" charset="-122"/>
              <a:ea typeface="微软雅黑" pitchFamily="34" charset="-122"/>
            </a:endParaRPr>
          </a:p>
        </p:txBody>
      </p:sp>
      <p:cxnSp>
        <p:nvCxnSpPr>
          <p:cNvPr id="51" name="直接连接符 50"/>
          <p:cNvCxnSpPr/>
          <p:nvPr/>
        </p:nvCxnSpPr>
        <p:spPr>
          <a:xfrm flipH="1">
            <a:off x="1112596" y="5009779"/>
            <a:ext cx="1" cy="801692"/>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3162599" y="1716923"/>
            <a:ext cx="1902415" cy="1281119"/>
          </a:xfrm>
          <a:prstGeom prst="rect">
            <a:avLst/>
          </a:prstGeom>
        </p:spPr>
        <p:txBody>
          <a:bodyPr wrap="square" lIns="91436" tIns="45718" rIns="91436" bIns="45718">
            <a:spAutoFit/>
          </a:bodyPr>
          <a:lstStyle/>
          <a:p>
            <a:pPr>
              <a:lnSpc>
                <a:spcPct val="130000"/>
              </a:lnSpc>
            </a:pPr>
            <a:r>
              <a:rPr lang="zh-CN" altLang="en-US" sz="1500" dirty="0">
                <a:solidFill>
                  <a:schemeClr val="bg2">
                    <a:lumMod val="50000"/>
                  </a:schemeClr>
                </a:solidFill>
                <a:latin typeface="微软雅黑" pitchFamily="34" charset="-122"/>
                <a:ea typeface="微软雅黑" pitchFamily="34" charset="-122"/>
              </a:rPr>
              <a:t>论文就是用来进行科学研究和描述科研成果的文章，简称之为论文。</a:t>
            </a:r>
            <a:endParaRPr lang="en-US" altLang="zh-CN" sz="1500" dirty="0">
              <a:solidFill>
                <a:schemeClr val="bg2">
                  <a:lumMod val="50000"/>
                </a:schemeClr>
              </a:solidFill>
              <a:latin typeface="微软雅黑" pitchFamily="34" charset="-122"/>
              <a:ea typeface="微软雅黑" pitchFamily="34" charset="-122"/>
            </a:endParaRPr>
          </a:p>
        </p:txBody>
      </p:sp>
      <p:cxnSp>
        <p:nvCxnSpPr>
          <p:cNvPr id="53" name="直接连接符 52"/>
          <p:cNvCxnSpPr/>
          <p:nvPr/>
        </p:nvCxnSpPr>
        <p:spPr>
          <a:xfrm flipH="1">
            <a:off x="3088805" y="1414594"/>
            <a:ext cx="1" cy="801692"/>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5259971" y="5312107"/>
            <a:ext cx="1902415" cy="1281119"/>
          </a:xfrm>
          <a:prstGeom prst="rect">
            <a:avLst/>
          </a:prstGeom>
        </p:spPr>
        <p:txBody>
          <a:bodyPr wrap="square" lIns="91436" tIns="45718" rIns="91436" bIns="45718">
            <a:spAutoFit/>
          </a:bodyPr>
          <a:lstStyle/>
          <a:p>
            <a:pPr>
              <a:lnSpc>
                <a:spcPct val="130000"/>
              </a:lnSpc>
            </a:pPr>
            <a:r>
              <a:rPr lang="zh-CN" altLang="en-US" sz="1500" dirty="0">
                <a:solidFill>
                  <a:schemeClr val="bg2">
                    <a:lumMod val="50000"/>
                  </a:schemeClr>
                </a:solidFill>
                <a:latin typeface="微软雅黑" pitchFamily="34" charset="-122"/>
                <a:ea typeface="微软雅黑" pitchFamily="34" charset="-122"/>
              </a:rPr>
              <a:t>论文就是用来进行科学研究和描述科研成果的文章，简称之为论文。</a:t>
            </a:r>
            <a:endParaRPr lang="en-US" altLang="zh-CN" sz="1500" dirty="0">
              <a:solidFill>
                <a:schemeClr val="bg2">
                  <a:lumMod val="50000"/>
                </a:schemeClr>
              </a:solidFill>
              <a:latin typeface="微软雅黑" pitchFamily="34" charset="-122"/>
              <a:ea typeface="微软雅黑" pitchFamily="34" charset="-122"/>
            </a:endParaRPr>
          </a:p>
        </p:txBody>
      </p:sp>
      <p:cxnSp>
        <p:nvCxnSpPr>
          <p:cNvPr id="55" name="直接连接符 54"/>
          <p:cNvCxnSpPr/>
          <p:nvPr/>
        </p:nvCxnSpPr>
        <p:spPr>
          <a:xfrm flipH="1">
            <a:off x="5186178" y="5009779"/>
            <a:ext cx="1" cy="801692"/>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9412545" y="5312107"/>
            <a:ext cx="1902415" cy="1281119"/>
          </a:xfrm>
          <a:prstGeom prst="rect">
            <a:avLst/>
          </a:prstGeom>
        </p:spPr>
        <p:txBody>
          <a:bodyPr wrap="square" lIns="91436" tIns="45718" rIns="91436" bIns="45718">
            <a:spAutoFit/>
          </a:bodyPr>
          <a:lstStyle/>
          <a:p>
            <a:pPr>
              <a:lnSpc>
                <a:spcPct val="130000"/>
              </a:lnSpc>
            </a:pPr>
            <a:r>
              <a:rPr lang="zh-CN" altLang="en-US" sz="1500" dirty="0">
                <a:solidFill>
                  <a:schemeClr val="bg2">
                    <a:lumMod val="50000"/>
                  </a:schemeClr>
                </a:solidFill>
                <a:latin typeface="微软雅黑" pitchFamily="34" charset="-122"/>
                <a:ea typeface="微软雅黑" pitchFamily="34" charset="-122"/>
              </a:rPr>
              <a:t>论文就是用来进行科学研究和描述科研成果的文章，简称之为论文。</a:t>
            </a:r>
            <a:endParaRPr lang="en-US" altLang="zh-CN" sz="1500" dirty="0">
              <a:solidFill>
                <a:schemeClr val="bg2">
                  <a:lumMod val="50000"/>
                </a:schemeClr>
              </a:solidFill>
              <a:latin typeface="微软雅黑" pitchFamily="34" charset="-122"/>
              <a:ea typeface="微软雅黑" pitchFamily="34" charset="-122"/>
            </a:endParaRPr>
          </a:p>
        </p:txBody>
      </p:sp>
      <p:cxnSp>
        <p:nvCxnSpPr>
          <p:cNvPr id="57" name="直接连接符 56"/>
          <p:cNvCxnSpPr/>
          <p:nvPr/>
        </p:nvCxnSpPr>
        <p:spPr>
          <a:xfrm flipH="1">
            <a:off x="9338750" y="5009779"/>
            <a:ext cx="1" cy="801692"/>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59" name="文本框 58"/>
          <p:cNvSpPr txBox="1"/>
          <p:nvPr/>
        </p:nvSpPr>
        <p:spPr>
          <a:xfrm>
            <a:off x="3194992" y="1308582"/>
            <a:ext cx="1210580" cy="456403"/>
          </a:xfrm>
          <a:prstGeom prst="rect">
            <a:avLst/>
          </a:prstGeom>
          <a:noFill/>
        </p:spPr>
        <p:txBody>
          <a:bodyPr wrap="none" lIns="91436" tIns="45718" rIns="91436" bIns="45718" rtlCol="0">
            <a:spAutoFit/>
          </a:bodyPr>
          <a:lstStyle/>
          <a:p>
            <a:pPr>
              <a:lnSpc>
                <a:spcPct val="130000"/>
              </a:lnSpc>
            </a:pPr>
            <a:r>
              <a:rPr lang="zh-CN" altLang="en-US" sz="2000" dirty="0" smtClean="0">
                <a:solidFill>
                  <a:srgbClr val="157E9F"/>
                </a:solidFill>
                <a:latin typeface="方正清刻本悦宋简体" panose="02000000000000000000" pitchFamily="2" charset="-122"/>
                <a:ea typeface="方正清刻本悦宋简体" panose="02000000000000000000" pitchFamily="2" charset="-122"/>
              </a:rPr>
              <a:t>误差分析</a:t>
            </a:r>
            <a:endParaRPr lang="zh-CN" altLang="en-US" sz="2000"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62" name="矩形 61"/>
          <p:cNvSpPr/>
          <p:nvPr/>
        </p:nvSpPr>
        <p:spPr>
          <a:xfrm>
            <a:off x="7308279" y="1716923"/>
            <a:ext cx="1902415" cy="1281119"/>
          </a:xfrm>
          <a:prstGeom prst="rect">
            <a:avLst/>
          </a:prstGeom>
        </p:spPr>
        <p:txBody>
          <a:bodyPr wrap="square" lIns="91436" tIns="45718" rIns="91436" bIns="45718">
            <a:spAutoFit/>
          </a:bodyPr>
          <a:lstStyle/>
          <a:p>
            <a:pPr>
              <a:lnSpc>
                <a:spcPct val="130000"/>
              </a:lnSpc>
            </a:pPr>
            <a:r>
              <a:rPr lang="zh-CN" altLang="en-US" sz="1500" dirty="0">
                <a:solidFill>
                  <a:schemeClr val="bg2">
                    <a:lumMod val="50000"/>
                  </a:schemeClr>
                </a:solidFill>
                <a:latin typeface="微软雅黑" pitchFamily="34" charset="-122"/>
                <a:ea typeface="微软雅黑" pitchFamily="34" charset="-122"/>
              </a:rPr>
              <a:t>论文就是用来进行科学研究和描述科研成果的文章，简称之为论文。</a:t>
            </a:r>
            <a:endParaRPr lang="en-US" altLang="zh-CN" sz="1500" dirty="0">
              <a:solidFill>
                <a:schemeClr val="bg2">
                  <a:lumMod val="50000"/>
                </a:schemeClr>
              </a:solidFill>
              <a:latin typeface="微软雅黑" pitchFamily="34" charset="-122"/>
              <a:ea typeface="微软雅黑" pitchFamily="34" charset="-122"/>
            </a:endParaRPr>
          </a:p>
        </p:txBody>
      </p:sp>
      <p:cxnSp>
        <p:nvCxnSpPr>
          <p:cNvPr id="63" name="直接连接符 62"/>
          <p:cNvCxnSpPr/>
          <p:nvPr/>
        </p:nvCxnSpPr>
        <p:spPr>
          <a:xfrm flipH="1">
            <a:off x="7234486" y="1414594"/>
            <a:ext cx="1" cy="801692"/>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65" name="Freeform 25"/>
          <p:cNvSpPr>
            <a:spLocks noEditPoints="1"/>
          </p:cNvSpPr>
          <p:nvPr/>
        </p:nvSpPr>
        <p:spPr bwMode="auto">
          <a:xfrm>
            <a:off x="5860131" y="3595855"/>
            <a:ext cx="433868" cy="433868"/>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164 w 192"/>
              <a:gd name="T11" fmla="*/ 152 h 192"/>
              <a:gd name="T12" fmla="*/ 122 w 192"/>
              <a:gd name="T13" fmla="*/ 137 h 192"/>
              <a:gd name="T14" fmla="*/ 121 w 192"/>
              <a:gd name="T15" fmla="*/ 133 h 192"/>
              <a:gd name="T16" fmla="*/ 124 w 192"/>
              <a:gd name="T17" fmla="*/ 122 h 192"/>
              <a:gd name="T18" fmla="*/ 128 w 192"/>
              <a:gd name="T19" fmla="*/ 107 h 192"/>
              <a:gd name="T20" fmla="*/ 134 w 192"/>
              <a:gd name="T21" fmla="*/ 92 h 192"/>
              <a:gd name="T22" fmla="*/ 134 w 192"/>
              <a:gd name="T23" fmla="*/ 79 h 192"/>
              <a:gd name="T24" fmla="*/ 134 w 192"/>
              <a:gd name="T25" fmla="*/ 78 h 192"/>
              <a:gd name="T26" fmla="*/ 135 w 192"/>
              <a:gd name="T27" fmla="*/ 60 h 192"/>
              <a:gd name="T28" fmla="*/ 128 w 192"/>
              <a:gd name="T29" fmla="*/ 37 h 192"/>
              <a:gd name="T30" fmla="*/ 101 w 192"/>
              <a:gd name="T31" fmla="*/ 24 h 192"/>
              <a:gd name="T32" fmla="*/ 93 w 192"/>
              <a:gd name="T33" fmla="*/ 24 h 192"/>
              <a:gd name="T34" fmla="*/ 66 w 192"/>
              <a:gd name="T35" fmla="*/ 37 h 192"/>
              <a:gd name="T36" fmla="*/ 59 w 192"/>
              <a:gd name="T37" fmla="*/ 60 h 192"/>
              <a:gd name="T38" fmla="*/ 61 w 192"/>
              <a:gd name="T39" fmla="*/ 78 h 192"/>
              <a:gd name="T40" fmla="*/ 60 w 192"/>
              <a:gd name="T41" fmla="*/ 79 h 192"/>
              <a:gd name="T42" fmla="*/ 60 w 192"/>
              <a:gd name="T43" fmla="*/ 92 h 192"/>
              <a:gd name="T44" fmla="*/ 67 w 192"/>
              <a:gd name="T45" fmla="*/ 107 h 192"/>
              <a:gd name="T46" fmla="*/ 71 w 192"/>
              <a:gd name="T47" fmla="*/ 122 h 192"/>
              <a:gd name="T48" fmla="*/ 73 w 192"/>
              <a:gd name="T49" fmla="*/ 133 h 192"/>
              <a:gd name="T50" fmla="*/ 71 w 192"/>
              <a:gd name="T51" fmla="*/ 138 h 192"/>
              <a:gd name="T52" fmla="*/ 29 w 192"/>
              <a:gd name="T53" fmla="*/ 153 h 192"/>
              <a:gd name="T54" fmla="*/ 8 w 192"/>
              <a:gd name="T55" fmla="*/ 96 h 192"/>
              <a:gd name="T56" fmla="*/ 96 w 192"/>
              <a:gd name="T57" fmla="*/ 8 h 192"/>
              <a:gd name="T58" fmla="*/ 184 w 192"/>
              <a:gd name="T59" fmla="*/ 96 h 192"/>
              <a:gd name="T60" fmla="*/ 164 w 192"/>
              <a:gd name="T61" fmla="*/ 15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164" y="152"/>
                </a:moveTo>
                <a:cubicBezTo>
                  <a:pt x="155" y="148"/>
                  <a:pt x="135" y="141"/>
                  <a:pt x="122" y="137"/>
                </a:cubicBezTo>
                <a:cubicBezTo>
                  <a:pt x="121" y="137"/>
                  <a:pt x="121" y="137"/>
                  <a:pt x="121" y="133"/>
                </a:cubicBezTo>
                <a:cubicBezTo>
                  <a:pt x="121" y="129"/>
                  <a:pt x="122" y="125"/>
                  <a:pt x="124" y="122"/>
                </a:cubicBezTo>
                <a:cubicBezTo>
                  <a:pt x="125" y="118"/>
                  <a:pt x="127" y="112"/>
                  <a:pt x="128" y="107"/>
                </a:cubicBezTo>
                <a:cubicBezTo>
                  <a:pt x="130" y="105"/>
                  <a:pt x="132" y="100"/>
                  <a:pt x="134" y="92"/>
                </a:cubicBezTo>
                <a:cubicBezTo>
                  <a:pt x="136" y="85"/>
                  <a:pt x="135" y="82"/>
                  <a:pt x="134" y="79"/>
                </a:cubicBezTo>
                <a:cubicBezTo>
                  <a:pt x="134" y="79"/>
                  <a:pt x="134" y="79"/>
                  <a:pt x="134" y="78"/>
                </a:cubicBezTo>
                <a:cubicBezTo>
                  <a:pt x="133" y="77"/>
                  <a:pt x="134" y="68"/>
                  <a:pt x="135" y="60"/>
                </a:cubicBezTo>
                <a:cubicBezTo>
                  <a:pt x="136" y="56"/>
                  <a:pt x="135" y="45"/>
                  <a:pt x="128" y="37"/>
                </a:cubicBezTo>
                <a:cubicBezTo>
                  <a:pt x="124" y="31"/>
                  <a:pt x="116" y="25"/>
                  <a:pt x="101" y="24"/>
                </a:cubicBezTo>
                <a:cubicBezTo>
                  <a:pt x="93" y="24"/>
                  <a:pt x="93" y="24"/>
                  <a:pt x="93" y="24"/>
                </a:cubicBezTo>
                <a:cubicBezTo>
                  <a:pt x="79" y="25"/>
                  <a:pt x="70" y="31"/>
                  <a:pt x="66" y="37"/>
                </a:cubicBezTo>
                <a:cubicBezTo>
                  <a:pt x="60" y="45"/>
                  <a:pt x="58" y="56"/>
                  <a:pt x="59" y="60"/>
                </a:cubicBezTo>
                <a:cubicBezTo>
                  <a:pt x="61" y="68"/>
                  <a:pt x="61" y="77"/>
                  <a:pt x="61" y="78"/>
                </a:cubicBezTo>
                <a:cubicBezTo>
                  <a:pt x="61" y="79"/>
                  <a:pt x="61" y="79"/>
                  <a:pt x="60" y="79"/>
                </a:cubicBezTo>
                <a:cubicBezTo>
                  <a:pt x="60" y="82"/>
                  <a:pt x="59" y="85"/>
                  <a:pt x="60" y="92"/>
                </a:cubicBezTo>
                <a:cubicBezTo>
                  <a:pt x="62" y="100"/>
                  <a:pt x="65" y="105"/>
                  <a:pt x="67" y="107"/>
                </a:cubicBezTo>
                <a:cubicBezTo>
                  <a:pt x="67" y="112"/>
                  <a:pt x="69" y="118"/>
                  <a:pt x="71" y="122"/>
                </a:cubicBezTo>
                <a:cubicBezTo>
                  <a:pt x="72" y="124"/>
                  <a:pt x="73" y="128"/>
                  <a:pt x="73" y="133"/>
                </a:cubicBezTo>
                <a:cubicBezTo>
                  <a:pt x="73" y="137"/>
                  <a:pt x="72" y="137"/>
                  <a:pt x="71" y="138"/>
                </a:cubicBezTo>
                <a:cubicBezTo>
                  <a:pt x="58" y="142"/>
                  <a:pt x="37" y="149"/>
                  <a:pt x="29" y="153"/>
                </a:cubicBezTo>
                <a:cubicBezTo>
                  <a:pt x="16" y="137"/>
                  <a:pt x="8" y="117"/>
                  <a:pt x="8" y="96"/>
                </a:cubicBezTo>
                <a:cubicBezTo>
                  <a:pt x="8" y="47"/>
                  <a:pt x="48" y="8"/>
                  <a:pt x="96" y="8"/>
                </a:cubicBezTo>
                <a:cubicBezTo>
                  <a:pt x="145" y="8"/>
                  <a:pt x="184" y="47"/>
                  <a:pt x="184" y="96"/>
                </a:cubicBezTo>
                <a:cubicBezTo>
                  <a:pt x="184" y="117"/>
                  <a:pt x="177" y="137"/>
                  <a:pt x="164" y="1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36" tIns="45718" rIns="91436" bIns="45718" numCol="1" anchor="t" anchorCtr="0" compatLnSpc="1"/>
          <a:lstStyle/>
          <a:p>
            <a:pPr>
              <a:lnSpc>
                <a:spcPct val="130000"/>
              </a:lnSpc>
            </a:pPr>
            <a:endParaRPr lang="zh-CN" altLang="en-US"/>
          </a:p>
        </p:txBody>
      </p:sp>
      <p:grpSp>
        <p:nvGrpSpPr>
          <p:cNvPr id="66" name="组合 65"/>
          <p:cNvGrpSpPr/>
          <p:nvPr/>
        </p:nvGrpSpPr>
        <p:grpSpPr>
          <a:xfrm>
            <a:off x="7921970" y="3544553"/>
            <a:ext cx="452025" cy="452025"/>
            <a:chOff x="413379" y="7611656"/>
            <a:chExt cx="452025" cy="452025"/>
          </a:xfrm>
        </p:grpSpPr>
        <p:sp>
          <p:nvSpPr>
            <p:cNvPr id="67" name="Freeform 28"/>
            <p:cNvSpPr>
              <a:spLocks noEditPoints="1"/>
            </p:cNvSpPr>
            <p:nvPr/>
          </p:nvSpPr>
          <p:spPr bwMode="auto">
            <a:xfrm>
              <a:off x="413379" y="7611656"/>
              <a:ext cx="452025" cy="452025"/>
            </a:xfrm>
            <a:custGeom>
              <a:avLst/>
              <a:gdLst>
                <a:gd name="T0" fmla="*/ 100 w 200"/>
                <a:gd name="T1" fmla="*/ 0 h 200"/>
                <a:gd name="T2" fmla="*/ 100 w 200"/>
                <a:gd name="T3" fmla="*/ 0 h 200"/>
                <a:gd name="T4" fmla="*/ 100 w 200"/>
                <a:gd name="T5" fmla="*/ 0 h 200"/>
                <a:gd name="T6" fmla="*/ 100 w 200"/>
                <a:gd name="T7" fmla="*/ 0 h 200"/>
                <a:gd name="T8" fmla="*/ 0 w 200"/>
                <a:gd name="T9" fmla="*/ 100 h 200"/>
                <a:gd name="T10" fmla="*/ 100 w 200"/>
                <a:gd name="T11" fmla="*/ 200 h 200"/>
                <a:gd name="T12" fmla="*/ 100 w 200"/>
                <a:gd name="T13" fmla="*/ 200 h 200"/>
                <a:gd name="T14" fmla="*/ 100 w 200"/>
                <a:gd name="T15" fmla="*/ 200 h 200"/>
                <a:gd name="T16" fmla="*/ 100 w 200"/>
                <a:gd name="T17" fmla="*/ 200 h 200"/>
                <a:gd name="T18" fmla="*/ 200 w 200"/>
                <a:gd name="T19" fmla="*/ 100 h 200"/>
                <a:gd name="T20" fmla="*/ 100 w 200"/>
                <a:gd name="T21" fmla="*/ 0 h 200"/>
                <a:gd name="T22" fmla="*/ 100 w 200"/>
                <a:gd name="T23" fmla="*/ 192 h 200"/>
                <a:gd name="T24" fmla="*/ 100 w 200"/>
                <a:gd name="T25" fmla="*/ 192 h 200"/>
                <a:gd name="T26" fmla="*/ 100 w 200"/>
                <a:gd name="T27" fmla="*/ 192 h 200"/>
                <a:gd name="T28" fmla="*/ 100 w 200"/>
                <a:gd name="T29" fmla="*/ 192 h 200"/>
                <a:gd name="T30" fmla="*/ 8 w 200"/>
                <a:gd name="T31" fmla="*/ 100 h 200"/>
                <a:gd name="T32" fmla="*/ 100 w 200"/>
                <a:gd name="T33" fmla="*/ 8 h 200"/>
                <a:gd name="T34" fmla="*/ 100 w 200"/>
                <a:gd name="T35" fmla="*/ 8 h 200"/>
                <a:gd name="T36" fmla="*/ 100 w 200"/>
                <a:gd name="T37" fmla="*/ 8 h 200"/>
                <a:gd name="T38" fmla="*/ 100 w 200"/>
                <a:gd name="T39" fmla="*/ 8 h 200"/>
                <a:gd name="T40" fmla="*/ 192 w 200"/>
                <a:gd name="T41" fmla="*/ 100 h 200"/>
                <a:gd name="T42" fmla="*/ 100 w 200"/>
                <a:gd name="T43"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200">
                  <a:moveTo>
                    <a:pt x="100" y="0"/>
                  </a:moveTo>
                  <a:cubicBezTo>
                    <a:pt x="100" y="0"/>
                    <a:pt x="100" y="0"/>
                    <a:pt x="100" y="0"/>
                  </a:cubicBezTo>
                  <a:cubicBezTo>
                    <a:pt x="100" y="0"/>
                    <a:pt x="100" y="0"/>
                    <a:pt x="100" y="0"/>
                  </a:cubicBezTo>
                  <a:cubicBezTo>
                    <a:pt x="100" y="0"/>
                    <a:pt x="100" y="0"/>
                    <a:pt x="100" y="0"/>
                  </a:cubicBezTo>
                  <a:cubicBezTo>
                    <a:pt x="45" y="0"/>
                    <a:pt x="0" y="45"/>
                    <a:pt x="0" y="100"/>
                  </a:cubicBezTo>
                  <a:cubicBezTo>
                    <a:pt x="0" y="155"/>
                    <a:pt x="45" y="200"/>
                    <a:pt x="100" y="200"/>
                  </a:cubicBezTo>
                  <a:cubicBezTo>
                    <a:pt x="100" y="200"/>
                    <a:pt x="100" y="200"/>
                    <a:pt x="100" y="200"/>
                  </a:cubicBezTo>
                  <a:cubicBezTo>
                    <a:pt x="100" y="200"/>
                    <a:pt x="100" y="200"/>
                    <a:pt x="100" y="200"/>
                  </a:cubicBezTo>
                  <a:cubicBezTo>
                    <a:pt x="100" y="200"/>
                    <a:pt x="100" y="200"/>
                    <a:pt x="100" y="200"/>
                  </a:cubicBezTo>
                  <a:cubicBezTo>
                    <a:pt x="156" y="200"/>
                    <a:pt x="200" y="155"/>
                    <a:pt x="200" y="100"/>
                  </a:cubicBezTo>
                  <a:cubicBezTo>
                    <a:pt x="200" y="45"/>
                    <a:pt x="156" y="0"/>
                    <a:pt x="100" y="0"/>
                  </a:cubicBezTo>
                  <a:close/>
                  <a:moveTo>
                    <a:pt x="100" y="192"/>
                  </a:moveTo>
                  <a:cubicBezTo>
                    <a:pt x="100" y="192"/>
                    <a:pt x="100" y="192"/>
                    <a:pt x="100" y="192"/>
                  </a:cubicBezTo>
                  <a:cubicBezTo>
                    <a:pt x="100" y="192"/>
                    <a:pt x="100" y="192"/>
                    <a:pt x="100" y="192"/>
                  </a:cubicBezTo>
                  <a:cubicBezTo>
                    <a:pt x="100" y="192"/>
                    <a:pt x="100" y="192"/>
                    <a:pt x="100" y="192"/>
                  </a:cubicBezTo>
                  <a:cubicBezTo>
                    <a:pt x="50" y="192"/>
                    <a:pt x="8" y="151"/>
                    <a:pt x="8" y="100"/>
                  </a:cubicBezTo>
                  <a:cubicBezTo>
                    <a:pt x="8" y="49"/>
                    <a:pt x="50" y="8"/>
                    <a:pt x="100" y="8"/>
                  </a:cubicBezTo>
                  <a:cubicBezTo>
                    <a:pt x="100" y="8"/>
                    <a:pt x="100" y="8"/>
                    <a:pt x="100" y="8"/>
                  </a:cubicBezTo>
                  <a:cubicBezTo>
                    <a:pt x="100" y="8"/>
                    <a:pt x="100" y="8"/>
                    <a:pt x="100" y="8"/>
                  </a:cubicBezTo>
                  <a:cubicBezTo>
                    <a:pt x="100" y="8"/>
                    <a:pt x="100" y="8"/>
                    <a:pt x="100" y="8"/>
                  </a:cubicBezTo>
                  <a:cubicBezTo>
                    <a:pt x="151" y="8"/>
                    <a:pt x="192" y="49"/>
                    <a:pt x="192" y="100"/>
                  </a:cubicBezTo>
                  <a:cubicBezTo>
                    <a:pt x="192" y="151"/>
                    <a:pt x="151" y="192"/>
                    <a:pt x="100" y="19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sp>
          <p:nvSpPr>
            <p:cNvPr id="68" name="Freeform 29"/>
            <p:cNvSpPr/>
            <p:nvPr/>
          </p:nvSpPr>
          <p:spPr bwMode="auto">
            <a:xfrm>
              <a:off x="648470" y="7745447"/>
              <a:ext cx="74541" cy="83142"/>
            </a:xfrm>
            <a:custGeom>
              <a:avLst/>
              <a:gdLst>
                <a:gd name="T0" fmla="*/ 28 w 33"/>
                <a:gd name="T1" fmla="*/ 0 h 37"/>
                <a:gd name="T2" fmla="*/ 0 w 33"/>
                <a:gd name="T3" fmla="*/ 4 h 37"/>
                <a:gd name="T4" fmla="*/ 0 w 33"/>
                <a:gd name="T5" fmla="*/ 37 h 37"/>
                <a:gd name="T6" fmla="*/ 33 w 33"/>
                <a:gd name="T7" fmla="*/ 37 h 37"/>
                <a:gd name="T8" fmla="*/ 28 w 33"/>
                <a:gd name="T9" fmla="*/ 0 h 37"/>
              </a:gdLst>
              <a:ahLst/>
              <a:cxnLst>
                <a:cxn ang="0">
                  <a:pos x="T0" y="T1"/>
                </a:cxn>
                <a:cxn ang="0">
                  <a:pos x="T2" y="T3"/>
                </a:cxn>
                <a:cxn ang="0">
                  <a:pos x="T4" y="T5"/>
                </a:cxn>
                <a:cxn ang="0">
                  <a:pos x="T6" y="T7"/>
                </a:cxn>
                <a:cxn ang="0">
                  <a:pos x="T8" y="T9"/>
                </a:cxn>
              </a:cxnLst>
              <a:rect l="0" t="0" r="r" b="b"/>
              <a:pathLst>
                <a:path w="33" h="37">
                  <a:moveTo>
                    <a:pt x="28" y="0"/>
                  </a:moveTo>
                  <a:cubicBezTo>
                    <a:pt x="19" y="3"/>
                    <a:pt x="10" y="4"/>
                    <a:pt x="0" y="4"/>
                  </a:cubicBezTo>
                  <a:cubicBezTo>
                    <a:pt x="0" y="37"/>
                    <a:pt x="0" y="37"/>
                    <a:pt x="0" y="37"/>
                  </a:cubicBezTo>
                  <a:cubicBezTo>
                    <a:pt x="33" y="37"/>
                    <a:pt x="33" y="37"/>
                    <a:pt x="33" y="37"/>
                  </a:cubicBezTo>
                  <a:cubicBezTo>
                    <a:pt x="33" y="23"/>
                    <a:pt x="31" y="11"/>
                    <a:pt x="28"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sp>
          <p:nvSpPr>
            <p:cNvPr id="69" name="Freeform 30"/>
            <p:cNvSpPr/>
            <p:nvPr/>
          </p:nvSpPr>
          <p:spPr bwMode="auto">
            <a:xfrm>
              <a:off x="648470" y="7649882"/>
              <a:ext cx="58295" cy="88876"/>
            </a:xfrm>
            <a:custGeom>
              <a:avLst/>
              <a:gdLst>
                <a:gd name="T0" fmla="*/ 0 w 26"/>
                <a:gd name="T1" fmla="*/ 0 h 39"/>
                <a:gd name="T2" fmla="*/ 0 w 26"/>
                <a:gd name="T3" fmla="*/ 39 h 39"/>
                <a:gd name="T4" fmla="*/ 26 w 26"/>
                <a:gd name="T5" fmla="*/ 35 h 39"/>
                <a:gd name="T6" fmla="*/ 0 w 26"/>
                <a:gd name="T7" fmla="*/ 0 h 39"/>
              </a:gdLst>
              <a:ahLst/>
              <a:cxnLst>
                <a:cxn ang="0">
                  <a:pos x="T0" y="T1"/>
                </a:cxn>
                <a:cxn ang="0">
                  <a:pos x="T2" y="T3"/>
                </a:cxn>
                <a:cxn ang="0">
                  <a:pos x="T4" y="T5"/>
                </a:cxn>
                <a:cxn ang="0">
                  <a:pos x="T6" y="T7"/>
                </a:cxn>
              </a:cxnLst>
              <a:rect l="0" t="0" r="r" b="b"/>
              <a:pathLst>
                <a:path w="26" h="39">
                  <a:moveTo>
                    <a:pt x="0" y="0"/>
                  </a:moveTo>
                  <a:cubicBezTo>
                    <a:pt x="0" y="39"/>
                    <a:pt x="0" y="39"/>
                    <a:pt x="0" y="39"/>
                  </a:cubicBezTo>
                  <a:cubicBezTo>
                    <a:pt x="9" y="39"/>
                    <a:pt x="18" y="37"/>
                    <a:pt x="26" y="35"/>
                  </a:cubicBezTo>
                  <a:cubicBezTo>
                    <a:pt x="20" y="15"/>
                    <a:pt x="10" y="2"/>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sp>
          <p:nvSpPr>
            <p:cNvPr id="70" name="Freeform 31"/>
            <p:cNvSpPr/>
            <p:nvPr/>
          </p:nvSpPr>
          <p:spPr bwMode="auto">
            <a:xfrm>
              <a:off x="571062" y="7647970"/>
              <a:ext cx="59250" cy="90787"/>
            </a:xfrm>
            <a:custGeom>
              <a:avLst/>
              <a:gdLst>
                <a:gd name="T0" fmla="*/ 0 w 26"/>
                <a:gd name="T1" fmla="*/ 36 h 40"/>
                <a:gd name="T2" fmla="*/ 26 w 26"/>
                <a:gd name="T3" fmla="*/ 40 h 40"/>
                <a:gd name="T4" fmla="*/ 26 w 26"/>
                <a:gd name="T5" fmla="*/ 0 h 40"/>
                <a:gd name="T6" fmla="*/ 0 w 26"/>
                <a:gd name="T7" fmla="*/ 36 h 40"/>
              </a:gdLst>
              <a:ahLst/>
              <a:cxnLst>
                <a:cxn ang="0">
                  <a:pos x="T0" y="T1"/>
                </a:cxn>
                <a:cxn ang="0">
                  <a:pos x="T2" y="T3"/>
                </a:cxn>
                <a:cxn ang="0">
                  <a:pos x="T4" y="T5"/>
                </a:cxn>
                <a:cxn ang="0">
                  <a:pos x="T6" y="T7"/>
                </a:cxn>
              </a:cxnLst>
              <a:rect l="0" t="0" r="r" b="b"/>
              <a:pathLst>
                <a:path w="26" h="40">
                  <a:moveTo>
                    <a:pt x="0" y="36"/>
                  </a:moveTo>
                  <a:cubicBezTo>
                    <a:pt x="9" y="38"/>
                    <a:pt x="17" y="40"/>
                    <a:pt x="26" y="40"/>
                  </a:cubicBezTo>
                  <a:cubicBezTo>
                    <a:pt x="26" y="0"/>
                    <a:pt x="26" y="0"/>
                    <a:pt x="26" y="0"/>
                  </a:cubicBezTo>
                  <a:cubicBezTo>
                    <a:pt x="17" y="3"/>
                    <a:pt x="7" y="16"/>
                    <a:pt x="0" y="3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sp>
          <p:nvSpPr>
            <p:cNvPr id="71" name="Freeform 32"/>
            <p:cNvSpPr/>
            <p:nvPr/>
          </p:nvSpPr>
          <p:spPr bwMode="auto">
            <a:xfrm>
              <a:off x="684786" y="7652749"/>
              <a:ext cx="89832" cy="71674"/>
            </a:xfrm>
            <a:custGeom>
              <a:avLst/>
              <a:gdLst>
                <a:gd name="T0" fmla="*/ 40 w 40"/>
                <a:gd name="T1" fmla="*/ 23 h 32"/>
                <a:gd name="T2" fmla="*/ 0 w 40"/>
                <a:gd name="T3" fmla="*/ 0 h 32"/>
                <a:gd name="T4" fmla="*/ 17 w 40"/>
                <a:gd name="T5" fmla="*/ 32 h 32"/>
                <a:gd name="T6" fmla="*/ 40 w 40"/>
                <a:gd name="T7" fmla="*/ 23 h 32"/>
              </a:gdLst>
              <a:ahLst/>
              <a:cxnLst>
                <a:cxn ang="0">
                  <a:pos x="T0" y="T1"/>
                </a:cxn>
                <a:cxn ang="0">
                  <a:pos x="T2" y="T3"/>
                </a:cxn>
                <a:cxn ang="0">
                  <a:pos x="T4" y="T5"/>
                </a:cxn>
                <a:cxn ang="0">
                  <a:pos x="T6" y="T7"/>
                </a:cxn>
              </a:cxnLst>
              <a:rect l="0" t="0" r="r" b="b"/>
              <a:pathLst>
                <a:path w="40" h="32">
                  <a:moveTo>
                    <a:pt x="40" y="23"/>
                  </a:moveTo>
                  <a:cubicBezTo>
                    <a:pt x="29" y="12"/>
                    <a:pt x="16" y="4"/>
                    <a:pt x="0" y="0"/>
                  </a:cubicBezTo>
                  <a:cubicBezTo>
                    <a:pt x="7" y="8"/>
                    <a:pt x="13" y="19"/>
                    <a:pt x="17" y="32"/>
                  </a:cubicBezTo>
                  <a:cubicBezTo>
                    <a:pt x="25" y="30"/>
                    <a:pt x="33" y="27"/>
                    <a:pt x="40" y="2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sp>
          <p:nvSpPr>
            <p:cNvPr id="72" name="Freeform 33"/>
            <p:cNvSpPr/>
            <p:nvPr/>
          </p:nvSpPr>
          <p:spPr bwMode="auto">
            <a:xfrm>
              <a:off x="726835" y="7717733"/>
              <a:ext cx="102255" cy="110857"/>
            </a:xfrm>
            <a:custGeom>
              <a:avLst/>
              <a:gdLst>
                <a:gd name="T0" fmla="*/ 5 w 45"/>
                <a:gd name="T1" fmla="*/ 49 h 49"/>
                <a:gd name="T2" fmla="*/ 45 w 45"/>
                <a:gd name="T3" fmla="*/ 49 h 49"/>
                <a:gd name="T4" fmla="*/ 26 w 45"/>
                <a:gd name="T5" fmla="*/ 0 h 49"/>
                <a:gd name="T6" fmla="*/ 0 w 45"/>
                <a:gd name="T7" fmla="*/ 11 h 49"/>
                <a:gd name="T8" fmla="*/ 5 w 45"/>
                <a:gd name="T9" fmla="*/ 49 h 49"/>
              </a:gdLst>
              <a:ahLst/>
              <a:cxnLst>
                <a:cxn ang="0">
                  <a:pos x="T0" y="T1"/>
                </a:cxn>
                <a:cxn ang="0">
                  <a:pos x="T2" y="T3"/>
                </a:cxn>
                <a:cxn ang="0">
                  <a:pos x="T4" y="T5"/>
                </a:cxn>
                <a:cxn ang="0">
                  <a:pos x="T6" y="T7"/>
                </a:cxn>
                <a:cxn ang="0">
                  <a:pos x="T8" y="T9"/>
                </a:cxn>
              </a:cxnLst>
              <a:rect l="0" t="0" r="r" b="b"/>
              <a:pathLst>
                <a:path w="45" h="49">
                  <a:moveTo>
                    <a:pt x="5" y="49"/>
                  </a:moveTo>
                  <a:cubicBezTo>
                    <a:pt x="45" y="49"/>
                    <a:pt x="45" y="49"/>
                    <a:pt x="45" y="49"/>
                  </a:cubicBezTo>
                  <a:cubicBezTo>
                    <a:pt x="45" y="30"/>
                    <a:pt x="38" y="13"/>
                    <a:pt x="26" y="0"/>
                  </a:cubicBezTo>
                  <a:cubicBezTo>
                    <a:pt x="18" y="4"/>
                    <a:pt x="9" y="8"/>
                    <a:pt x="0" y="11"/>
                  </a:cubicBezTo>
                  <a:cubicBezTo>
                    <a:pt x="3" y="22"/>
                    <a:pt x="5" y="35"/>
                    <a:pt x="5" y="4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sp>
          <p:nvSpPr>
            <p:cNvPr id="73" name="Freeform 34"/>
            <p:cNvSpPr/>
            <p:nvPr/>
          </p:nvSpPr>
          <p:spPr bwMode="auto">
            <a:xfrm>
              <a:off x="557683" y="7745447"/>
              <a:ext cx="72630" cy="83142"/>
            </a:xfrm>
            <a:custGeom>
              <a:avLst/>
              <a:gdLst>
                <a:gd name="T0" fmla="*/ 0 w 32"/>
                <a:gd name="T1" fmla="*/ 37 h 37"/>
                <a:gd name="T2" fmla="*/ 32 w 32"/>
                <a:gd name="T3" fmla="*/ 37 h 37"/>
                <a:gd name="T4" fmla="*/ 32 w 32"/>
                <a:gd name="T5" fmla="*/ 4 h 37"/>
                <a:gd name="T6" fmla="*/ 4 w 32"/>
                <a:gd name="T7" fmla="*/ 0 h 37"/>
                <a:gd name="T8" fmla="*/ 0 w 32"/>
                <a:gd name="T9" fmla="*/ 37 h 37"/>
              </a:gdLst>
              <a:ahLst/>
              <a:cxnLst>
                <a:cxn ang="0">
                  <a:pos x="T0" y="T1"/>
                </a:cxn>
                <a:cxn ang="0">
                  <a:pos x="T2" y="T3"/>
                </a:cxn>
                <a:cxn ang="0">
                  <a:pos x="T4" y="T5"/>
                </a:cxn>
                <a:cxn ang="0">
                  <a:pos x="T6" y="T7"/>
                </a:cxn>
                <a:cxn ang="0">
                  <a:pos x="T8" y="T9"/>
                </a:cxn>
              </a:cxnLst>
              <a:rect l="0" t="0" r="r" b="b"/>
              <a:pathLst>
                <a:path w="32" h="37">
                  <a:moveTo>
                    <a:pt x="0" y="37"/>
                  </a:moveTo>
                  <a:cubicBezTo>
                    <a:pt x="32" y="37"/>
                    <a:pt x="32" y="37"/>
                    <a:pt x="32" y="37"/>
                  </a:cubicBezTo>
                  <a:cubicBezTo>
                    <a:pt x="32" y="4"/>
                    <a:pt x="32" y="4"/>
                    <a:pt x="32" y="4"/>
                  </a:cubicBezTo>
                  <a:cubicBezTo>
                    <a:pt x="23" y="4"/>
                    <a:pt x="13" y="3"/>
                    <a:pt x="4" y="0"/>
                  </a:cubicBezTo>
                  <a:cubicBezTo>
                    <a:pt x="2" y="11"/>
                    <a:pt x="0" y="23"/>
                    <a:pt x="0" y="3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sp>
          <p:nvSpPr>
            <p:cNvPr id="74" name="Freeform 35"/>
            <p:cNvSpPr/>
            <p:nvPr/>
          </p:nvSpPr>
          <p:spPr bwMode="auto">
            <a:xfrm>
              <a:off x="648470" y="7846747"/>
              <a:ext cx="74541" cy="81230"/>
            </a:xfrm>
            <a:custGeom>
              <a:avLst/>
              <a:gdLst>
                <a:gd name="T0" fmla="*/ 33 w 33"/>
                <a:gd name="T1" fmla="*/ 0 h 36"/>
                <a:gd name="T2" fmla="*/ 0 w 33"/>
                <a:gd name="T3" fmla="*/ 0 h 36"/>
                <a:gd name="T4" fmla="*/ 0 w 33"/>
                <a:gd name="T5" fmla="*/ 33 h 36"/>
                <a:gd name="T6" fmla="*/ 28 w 33"/>
                <a:gd name="T7" fmla="*/ 36 h 36"/>
                <a:gd name="T8" fmla="*/ 33 w 33"/>
                <a:gd name="T9" fmla="*/ 0 h 36"/>
              </a:gdLst>
              <a:ahLst/>
              <a:cxnLst>
                <a:cxn ang="0">
                  <a:pos x="T0" y="T1"/>
                </a:cxn>
                <a:cxn ang="0">
                  <a:pos x="T2" y="T3"/>
                </a:cxn>
                <a:cxn ang="0">
                  <a:pos x="T4" y="T5"/>
                </a:cxn>
                <a:cxn ang="0">
                  <a:pos x="T6" y="T7"/>
                </a:cxn>
                <a:cxn ang="0">
                  <a:pos x="T8" y="T9"/>
                </a:cxn>
              </a:cxnLst>
              <a:rect l="0" t="0" r="r" b="b"/>
              <a:pathLst>
                <a:path w="33" h="36">
                  <a:moveTo>
                    <a:pt x="33" y="0"/>
                  </a:moveTo>
                  <a:cubicBezTo>
                    <a:pt x="0" y="0"/>
                    <a:pt x="0" y="0"/>
                    <a:pt x="0" y="0"/>
                  </a:cubicBezTo>
                  <a:cubicBezTo>
                    <a:pt x="0" y="33"/>
                    <a:pt x="0" y="33"/>
                    <a:pt x="0" y="33"/>
                  </a:cubicBezTo>
                  <a:cubicBezTo>
                    <a:pt x="10" y="33"/>
                    <a:pt x="19" y="34"/>
                    <a:pt x="28" y="36"/>
                  </a:cubicBezTo>
                  <a:cubicBezTo>
                    <a:pt x="31" y="26"/>
                    <a:pt x="33" y="13"/>
                    <a:pt x="3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sp>
          <p:nvSpPr>
            <p:cNvPr id="75" name="Freeform 36"/>
            <p:cNvSpPr/>
            <p:nvPr/>
          </p:nvSpPr>
          <p:spPr bwMode="auto">
            <a:xfrm>
              <a:off x="557683" y="7846747"/>
              <a:ext cx="72630" cy="81230"/>
            </a:xfrm>
            <a:custGeom>
              <a:avLst/>
              <a:gdLst>
                <a:gd name="T0" fmla="*/ 4 w 32"/>
                <a:gd name="T1" fmla="*/ 36 h 36"/>
                <a:gd name="T2" fmla="*/ 32 w 32"/>
                <a:gd name="T3" fmla="*/ 33 h 36"/>
                <a:gd name="T4" fmla="*/ 32 w 32"/>
                <a:gd name="T5" fmla="*/ 0 h 36"/>
                <a:gd name="T6" fmla="*/ 0 w 32"/>
                <a:gd name="T7" fmla="*/ 0 h 36"/>
                <a:gd name="T8" fmla="*/ 4 w 32"/>
                <a:gd name="T9" fmla="*/ 36 h 36"/>
              </a:gdLst>
              <a:ahLst/>
              <a:cxnLst>
                <a:cxn ang="0">
                  <a:pos x="T0" y="T1"/>
                </a:cxn>
                <a:cxn ang="0">
                  <a:pos x="T2" y="T3"/>
                </a:cxn>
                <a:cxn ang="0">
                  <a:pos x="T4" y="T5"/>
                </a:cxn>
                <a:cxn ang="0">
                  <a:pos x="T6" y="T7"/>
                </a:cxn>
                <a:cxn ang="0">
                  <a:pos x="T8" y="T9"/>
                </a:cxn>
              </a:cxnLst>
              <a:rect l="0" t="0" r="r" b="b"/>
              <a:pathLst>
                <a:path w="32" h="36">
                  <a:moveTo>
                    <a:pt x="4" y="36"/>
                  </a:moveTo>
                  <a:cubicBezTo>
                    <a:pt x="13" y="34"/>
                    <a:pt x="23" y="33"/>
                    <a:pt x="32" y="33"/>
                  </a:cubicBezTo>
                  <a:cubicBezTo>
                    <a:pt x="32" y="0"/>
                    <a:pt x="32" y="0"/>
                    <a:pt x="32" y="0"/>
                  </a:cubicBezTo>
                  <a:cubicBezTo>
                    <a:pt x="0" y="0"/>
                    <a:pt x="0" y="0"/>
                    <a:pt x="0" y="0"/>
                  </a:cubicBezTo>
                  <a:cubicBezTo>
                    <a:pt x="0" y="13"/>
                    <a:pt x="2" y="26"/>
                    <a:pt x="4" y="3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sp>
          <p:nvSpPr>
            <p:cNvPr id="76" name="Freeform 37"/>
            <p:cNvSpPr/>
            <p:nvPr/>
          </p:nvSpPr>
          <p:spPr bwMode="auto">
            <a:xfrm>
              <a:off x="571062" y="7937534"/>
              <a:ext cx="59250" cy="87920"/>
            </a:xfrm>
            <a:custGeom>
              <a:avLst/>
              <a:gdLst>
                <a:gd name="T0" fmla="*/ 26 w 26"/>
                <a:gd name="T1" fmla="*/ 39 h 39"/>
                <a:gd name="T2" fmla="*/ 26 w 26"/>
                <a:gd name="T3" fmla="*/ 0 h 39"/>
                <a:gd name="T4" fmla="*/ 0 w 26"/>
                <a:gd name="T5" fmla="*/ 3 h 39"/>
                <a:gd name="T6" fmla="*/ 26 w 26"/>
                <a:gd name="T7" fmla="*/ 39 h 39"/>
              </a:gdLst>
              <a:ahLst/>
              <a:cxnLst>
                <a:cxn ang="0">
                  <a:pos x="T0" y="T1"/>
                </a:cxn>
                <a:cxn ang="0">
                  <a:pos x="T2" y="T3"/>
                </a:cxn>
                <a:cxn ang="0">
                  <a:pos x="T4" y="T5"/>
                </a:cxn>
                <a:cxn ang="0">
                  <a:pos x="T6" y="T7"/>
                </a:cxn>
              </a:cxnLst>
              <a:rect l="0" t="0" r="r" b="b"/>
              <a:pathLst>
                <a:path w="26" h="39">
                  <a:moveTo>
                    <a:pt x="26" y="39"/>
                  </a:moveTo>
                  <a:cubicBezTo>
                    <a:pt x="26" y="0"/>
                    <a:pt x="26" y="0"/>
                    <a:pt x="26" y="0"/>
                  </a:cubicBezTo>
                  <a:cubicBezTo>
                    <a:pt x="17" y="0"/>
                    <a:pt x="9" y="1"/>
                    <a:pt x="0" y="3"/>
                  </a:cubicBezTo>
                  <a:cubicBezTo>
                    <a:pt x="7" y="23"/>
                    <a:pt x="17" y="37"/>
                    <a:pt x="26" y="3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sp>
          <p:nvSpPr>
            <p:cNvPr id="77" name="Freeform 38"/>
            <p:cNvSpPr/>
            <p:nvPr/>
          </p:nvSpPr>
          <p:spPr bwMode="auto">
            <a:xfrm>
              <a:off x="684786" y="7948047"/>
              <a:ext cx="89832" cy="74541"/>
            </a:xfrm>
            <a:custGeom>
              <a:avLst/>
              <a:gdLst>
                <a:gd name="T0" fmla="*/ 0 w 40"/>
                <a:gd name="T1" fmla="*/ 33 h 33"/>
                <a:gd name="T2" fmla="*/ 40 w 40"/>
                <a:gd name="T3" fmla="*/ 10 h 33"/>
                <a:gd name="T4" fmla="*/ 17 w 40"/>
                <a:gd name="T5" fmla="*/ 0 h 33"/>
                <a:gd name="T6" fmla="*/ 0 w 40"/>
                <a:gd name="T7" fmla="*/ 33 h 33"/>
              </a:gdLst>
              <a:ahLst/>
              <a:cxnLst>
                <a:cxn ang="0">
                  <a:pos x="T0" y="T1"/>
                </a:cxn>
                <a:cxn ang="0">
                  <a:pos x="T2" y="T3"/>
                </a:cxn>
                <a:cxn ang="0">
                  <a:pos x="T4" y="T5"/>
                </a:cxn>
                <a:cxn ang="0">
                  <a:pos x="T6" y="T7"/>
                </a:cxn>
              </a:cxnLst>
              <a:rect l="0" t="0" r="r" b="b"/>
              <a:pathLst>
                <a:path w="40" h="33">
                  <a:moveTo>
                    <a:pt x="0" y="33"/>
                  </a:moveTo>
                  <a:cubicBezTo>
                    <a:pt x="16" y="29"/>
                    <a:pt x="30" y="21"/>
                    <a:pt x="40" y="10"/>
                  </a:cubicBezTo>
                  <a:cubicBezTo>
                    <a:pt x="33" y="6"/>
                    <a:pt x="25" y="3"/>
                    <a:pt x="17" y="0"/>
                  </a:cubicBezTo>
                  <a:cubicBezTo>
                    <a:pt x="13" y="14"/>
                    <a:pt x="7" y="25"/>
                    <a:pt x="0"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sp>
          <p:nvSpPr>
            <p:cNvPr id="78" name="Freeform 39"/>
            <p:cNvSpPr/>
            <p:nvPr/>
          </p:nvSpPr>
          <p:spPr bwMode="auto">
            <a:xfrm>
              <a:off x="506078" y="7652749"/>
              <a:ext cx="89832" cy="71674"/>
            </a:xfrm>
            <a:custGeom>
              <a:avLst/>
              <a:gdLst>
                <a:gd name="T0" fmla="*/ 40 w 40"/>
                <a:gd name="T1" fmla="*/ 0 h 32"/>
                <a:gd name="T2" fmla="*/ 0 w 40"/>
                <a:gd name="T3" fmla="*/ 23 h 32"/>
                <a:gd name="T4" fmla="*/ 22 w 40"/>
                <a:gd name="T5" fmla="*/ 32 h 32"/>
                <a:gd name="T6" fmla="*/ 40 w 40"/>
                <a:gd name="T7" fmla="*/ 0 h 32"/>
              </a:gdLst>
              <a:ahLst/>
              <a:cxnLst>
                <a:cxn ang="0">
                  <a:pos x="T0" y="T1"/>
                </a:cxn>
                <a:cxn ang="0">
                  <a:pos x="T2" y="T3"/>
                </a:cxn>
                <a:cxn ang="0">
                  <a:pos x="T4" y="T5"/>
                </a:cxn>
                <a:cxn ang="0">
                  <a:pos x="T6" y="T7"/>
                </a:cxn>
              </a:cxnLst>
              <a:rect l="0" t="0" r="r" b="b"/>
              <a:pathLst>
                <a:path w="40" h="32">
                  <a:moveTo>
                    <a:pt x="40" y="0"/>
                  </a:moveTo>
                  <a:cubicBezTo>
                    <a:pt x="24" y="4"/>
                    <a:pt x="10" y="12"/>
                    <a:pt x="0" y="23"/>
                  </a:cubicBezTo>
                  <a:cubicBezTo>
                    <a:pt x="7" y="27"/>
                    <a:pt x="14" y="30"/>
                    <a:pt x="22" y="32"/>
                  </a:cubicBezTo>
                  <a:cubicBezTo>
                    <a:pt x="27" y="19"/>
                    <a:pt x="33" y="8"/>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sp>
          <p:nvSpPr>
            <p:cNvPr id="79" name="Freeform 40"/>
            <p:cNvSpPr/>
            <p:nvPr/>
          </p:nvSpPr>
          <p:spPr bwMode="auto">
            <a:xfrm>
              <a:off x="726835" y="7846747"/>
              <a:ext cx="102255" cy="110857"/>
            </a:xfrm>
            <a:custGeom>
              <a:avLst/>
              <a:gdLst>
                <a:gd name="T0" fmla="*/ 0 w 45"/>
                <a:gd name="T1" fmla="*/ 38 h 49"/>
                <a:gd name="T2" fmla="*/ 26 w 45"/>
                <a:gd name="T3" fmla="*/ 49 h 49"/>
                <a:gd name="T4" fmla="*/ 45 w 45"/>
                <a:gd name="T5" fmla="*/ 0 h 49"/>
                <a:gd name="T6" fmla="*/ 5 w 45"/>
                <a:gd name="T7" fmla="*/ 0 h 49"/>
                <a:gd name="T8" fmla="*/ 0 w 45"/>
                <a:gd name="T9" fmla="*/ 38 h 49"/>
              </a:gdLst>
              <a:ahLst/>
              <a:cxnLst>
                <a:cxn ang="0">
                  <a:pos x="T0" y="T1"/>
                </a:cxn>
                <a:cxn ang="0">
                  <a:pos x="T2" y="T3"/>
                </a:cxn>
                <a:cxn ang="0">
                  <a:pos x="T4" y="T5"/>
                </a:cxn>
                <a:cxn ang="0">
                  <a:pos x="T6" y="T7"/>
                </a:cxn>
                <a:cxn ang="0">
                  <a:pos x="T8" y="T9"/>
                </a:cxn>
              </a:cxnLst>
              <a:rect l="0" t="0" r="r" b="b"/>
              <a:pathLst>
                <a:path w="45" h="49">
                  <a:moveTo>
                    <a:pt x="0" y="38"/>
                  </a:moveTo>
                  <a:cubicBezTo>
                    <a:pt x="10" y="41"/>
                    <a:pt x="18" y="45"/>
                    <a:pt x="26" y="49"/>
                  </a:cubicBezTo>
                  <a:cubicBezTo>
                    <a:pt x="38" y="36"/>
                    <a:pt x="45" y="19"/>
                    <a:pt x="45" y="0"/>
                  </a:cubicBezTo>
                  <a:cubicBezTo>
                    <a:pt x="5" y="0"/>
                    <a:pt x="5" y="0"/>
                    <a:pt x="5" y="0"/>
                  </a:cubicBezTo>
                  <a:cubicBezTo>
                    <a:pt x="5" y="14"/>
                    <a:pt x="3" y="27"/>
                    <a:pt x="0" y="3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sp>
          <p:nvSpPr>
            <p:cNvPr id="80" name="Freeform 41"/>
            <p:cNvSpPr/>
            <p:nvPr/>
          </p:nvSpPr>
          <p:spPr bwMode="auto">
            <a:xfrm>
              <a:off x="648470" y="7937534"/>
              <a:ext cx="58295" cy="87920"/>
            </a:xfrm>
            <a:custGeom>
              <a:avLst/>
              <a:gdLst>
                <a:gd name="T0" fmla="*/ 0 w 26"/>
                <a:gd name="T1" fmla="*/ 0 h 39"/>
                <a:gd name="T2" fmla="*/ 0 w 26"/>
                <a:gd name="T3" fmla="*/ 39 h 39"/>
                <a:gd name="T4" fmla="*/ 26 w 26"/>
                <a:gd name="T5" fmla="*/ 3 h 39"/>
                <a:gd name="T6" fmla="*/ 0 w 26"/>
                <a:gd name="T7" fmla="*/ 0 h 39"/>
              </a:gdLst>
              <a:ahLst/>
              <a:cxnLst>
                <a:cxn ang="0">
                  <a:pos x="T0" y="T1"/>
                </a:cxn>
                <a:cxn ang="0">
                  <a:pos x="T2" y="T3"/>
                </a:cxn>
                <a:cxn ang="0">
                  <a:pos x="T4" y="T5"/>
                </a:cxn>
                <a:cxn ang="0">
                  <a:pos x="T6" y="T7"/>
                </a:cxn>
              </a:cxnLst>
              <a:rect l="0" t="0" r="r" b="b"/>
              <a:pathLst>
                <a:path w="26" h="39">
                  <a:moveTo>
                    <a:pt x="0" y="0"/>
                  </a:moveTo>
                  <a:cubicBezTo>
                    <a:pt x="0" y="39"/>
                    <a:pt x="0" y="39"/>
                    <a:pt x="0" y="39"/>
                  </a:cubicBezTo>
                  <a:cubicBezTo>
                    <a:pt x="10" y="36"/>
                    <a:pt x="20" y="23"/>
                    <a:pt x="26" y="3"/>
                  </a:cubicBezTo>
                  <a:cubicBezTo>
                    <a:pt x="18" y="1"/>
                    <a:pt x="9"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sp>
          <p:nvSpPr>
            <p:cNvPr id="81" name="Freeform 42"/>
            <p:cNvSpPr/>
            <p:nvPr/>
          </p:nvSpPr>
          <p:spPr bwMode="auto">
            <a:xfrm>
              <a:off x="449694" y="7717733"/>
              <a:ext cx="101300" cy="110857"/>
            </a:xfrm>
            <a:custGeom>
              <a:avLst/>
              <a:gdLst>
                <a:gd name="T0" fmla="*/ 45 w 45"/>
                <a:gd name="T1" fmla="*/ 10 h 49"/>
                <a:gd name="T2" fmla="*/ 19 w 45"/>
                <a:gd name="T3" fmla="*/ 0 h 49"/>
                <a:gd name="T4" fmla="*/ 0 w 45"/>
                <a:gd name="T5" fmla="*/ 49 h 49"/>
                <a:gd name="T6" fmla="*/ 40 w 45"/>
                <a:gd name="T7" fmla="*/ 49 h 49"/>
                <a:gd name="T8" fmla="*/ 45 w 45"/>
                <a:gd name="T9" fmla="*/ 10 h 49"/>
              </a:gdLst>
              <a:ahLst/>
              <a:cxnLst>
                <a:cxn ang="0">
                  <a:pos x="T0" y="T1"/>
                </a:cxn>
                <a:cxn ang="0">
                  <a:pos x="T2" y="T3"/>
                </a:cxn>
                <a:cxn ang="0">
                  <a:pos x="T4" y="T5"/>
                </a:cxn>
                <a:cxn ang="0">
                  <a:pos x="T6" y="T7"/>
                </a:cxn>
                <a:cxn ang="0">
                  <a:pos x="T8" y="T9"/>
                </a:cxn>
              </a:cxnLst>
              <a:rect l="0" t="0" r="r" b="b"/>
              <a:pathLst>
                <a:path w="45" h="49">
                  <a:moveTo>
                    <a:pt x="45" y="10"/>
                  </a:moveTo>
                  <a:cubicBezTo>
                    <a:pt x="36" y="8"/>
                    <a:pt x="28" y="4"/>
                    <a:pt x="19" y="0"/>
                  </a:cubicBezTo>
                  <a:cubicBezTo>
                    <a:pt x="8" y="13"/>
                    <a:pt x="1" y="30"/>
                    <a:pt x="0" y="49"/>
                  </a:cubicBezTo>
                  <a:cubicBezTo>
                    <a:pt x="40" y="49"/>
                    <a:pt x="40" y="49"/>
                    <a:pt x="40" y="49"/>
                  </a:cubicBezTo>
                  <a:cubicBezTo>
                    <a:pt x="41" y="35"/>
                    <a:pt x="42" y="22"/>
                    <a:pt x="45"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sp>
          <p:nvSpPr>
            <p:cNvPr id="82" name="Freeform 43"/>
            <p:cNvSpPr/>
            <p:nvPr/>
          </p:nvSpPr>
          <p:spPr bwMode="auto">
            <a:xfrm>
              <a:off x="449694" y="7846747"/>
              <a:ext cx="101300" cy="110857"/>
            </a:xfrm>
            <a:custGeom>
              <a:avLst/>
              <a:gdLst>
                <a:gd name="T0" fmla="*/ 40 w 45"/>
                <a:gd name="T1" fmla="*/ 0 h 49"/>
                <a:gd name="T2" fmla="*/ 0 w 45"/>
                <a:gd name="T3" fmla="*/ 0 h 49"/>
                <a:gd name="T4" fmla="*/ 19 w 45"/>
                <a:gd name="T5" fmla="*/ 49 h 49"/>
                <a:gd name="T6" fmla="*/ 45 w 45"/>
                <a:gd name="T7" fmla="*/ 38 h 49"/>
                <a:gd name="T8" fmla="*/ 40 w 45"/>
                <a:gd name="T9" fmla="*/ 0 h 49"/>
              </a:gdLst>
              <a:ahLst/>
              <a:cxnLst>
                <a:cxn ang="0">
                  <a:pos x="T0" y="T1"/>
                </a:cxn>
                <a:cxn ang="0">
                  <a:pos x="T2" y="T3"/>
                </a:cxn>
                <a:cxn ang="0">
                  <a:pos x="T4" y="T5"/>
                </a:cxn>
                <a:cxn ang="0">
                  <a:pos x="T6" y="T7"/>
                </a:cxn>
                <a:cxn ang="0">
                  <a:pos x="T8" y="T9"/>
                </a:cxn>
              </a:cxnLst>
              <a:rect l="0" t="0" r="r" b="b"/>
              <a:pathLst>
                <a:path w="45" h="49">
                  <a:moveTo>
                    <a:pt x="40" y="0"/>
                  </a:moveTo>
                  <a:cubicBezTo>
                    <a:pt x="0" y="0"/>
                    <a:pt x="0" y="0"/>
                    <a:pt x="0" y="0"/>
                  </a:cubicBezTo>
                  <a:cubicBezTo>
                    <a:pt x="1" y="19"/>
                    <a:pt x="8" y="36"/>
                    <a:pt x="19" y="49"/>
                  </a:cubicBezTo>
                  <a:cubicBezTo>
                    <a:pt x="28" y="45"/>
                    <a:pt x="36" y="41"/>
                    <a:pt x="45" y="38"/>
                  </a:cubicBezTo>
                  <a:cubicBezTo>
                    <a:pt x="42" y="27"/>
                    <a:pt x="41" y="14"/>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sp>
          <p:nvSpPr>
            <p:cNvPr id="83" name="Freeform 44"/>
            <p:cNvSpPr/>
            <p:nvPr/>
          </p:nvSpPr>
          <p:spPr bwMode="auto">
            <a:xfrm>
              <a:off x="503211" y="7948047"/>
              <a:ext cx="92699" cy="74541"/>
            </a:xfrm>
            <a:custGeom>
              <a:avLst/>
              <a:gdLst>
                <a:gd name="T0" fmla="*/ 0 w 41"/>
                <a:gd name="T1" fmla="*/ 10 h 33"/>
                <a:gd name="T2" fmla="*/ 41 w 41"/>
                <a:gd name="T3" fmla="*/ 33 h 33"/>
                <a:gd name="T4" fmla="*/ 23 w 41"/>
                <a:gd name="T5" fmla="*/ 0 h 33"/>
                <a:gd name="T6" fmla="*/ 0 w 41"/>
                <a:gd name="T7" fmla="*/ 10 h 33"/>
              </a:gdLst>
              <a:ahLst/>
              <a:cxnLst>
                <a:cxn ang="0">
                  <a:pos x="T0" y="T1"/>
                </a:cxn>
                <a:cxn ang="0">
                  <a:pos x="T2" y="T3"/>
                </a:cxn>
                <a:cxn ang="0">
                  <a:pos x="T4" y="T5"/>
                </a:cxn>
                <a:cxn ang="0">
                  <a:pos x="T6" y="T7"/>
                </a:cxn>
              </a:cxnLst>
              <a:rect l="0" t="0" r="r" b="b"/>
              <a:pathLst>
                <a:path w="41" h="33">
                  <a:moveTo>
                    <a:pt x="0" y="10"/>
                  </a:moveTo>
                  <a:cubicBezTo>
                    <a:pt x="11" y="21"/>
                    <a:pt x="25" y="29"/>
                    <a:pt x="41" y="33"/>
                  </a:cubicBezTo>
                  <a:cubicBezTo>
                    <a:pt x="33" y="25"/>
                    <a:pt x="28" y="14"/>
                    <a:pt x="23" y="0"/>
                  </a:cubicBezTo>
                  <a:cubicBezTo>
                    <a:pt x="15" y="3"/>
                    <a:pt x="8" y="6"/>
                    <a:pt x="0"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grpSp>
      <p:sp>
        <p:nvSpPr>
          <p:cNvPr id="84" name="Freeform 79"/>
          <p:cNvSpPr/>
          <p:nvPr/>
        </p:nvSpPr>
        <p:spPr bwMode="auto">
          <a:xfrm>
            <a:off x="9907491" y="3671654"/>
            <a:ext cx="542812" cy="341169"/>
          </a:xfrm>
          <a:custGeom>
            <a:avLst/>
            <a:gdLst>
              <a:gd name="T0" fmla="*/ 197 w 240"/>
              <a:gd name="T1" fmla="*/ 63 h 151"/>
              <a:gd name="T2" fmla="*/ 197 w 240"/>
              <a:gd name="T3" fmla="*/ 62 h 151"/>
              <a:gd name="T4" fmla="*/ 135 w 240"/>
              <a:gd name="T5" fmla="*/ 0 h 151"/>
              <a:gd name="T6" fmla="*/ 79 w 240"/>
              <a:gd name="T7" fmla="*/ 35 h 151"/>
              <a:gd name="T8" fmla="*/ 64 w 240"/>
              <a:gd name="T9" fmla="*/ 31 h 151"/>
              <a:gd name="T10" fmla="*/ 33 w 240"/>
              <a:gd name="T11" fmla="*/ 58 h 151"/>
              <a:gd name="T12" fmla="*/ 0 w 240"/>
              <a:gd name="T13" fmla="*/ 103 h 151"/>
              <a:gd name="T14" fmla="*/ 48 w 240"/>
              <a:gd name="T15" fmla="*/ 151 h 151"/>
              <a:gd name="T16" fmla="*/ 197 w 240"/>
              <a:gd name="T17" fmla="*/ 151 h 151"/>
              <a:gd name="T18" fmla="*/ 197 w 240"/>
              <a:gd name="T19" fmla="*/ 151 h 151"/>
              <a:gd name="T20" fmla="*/ 240 w 240"/>
              <a:gd name="T21" fmla="*/ 107 h 151"/>
              <a:gd name="T22" fmla="*/ 197 w 240"/>
              <a:gd name="T23" fmla="*/ 6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0" h="151">
                <a:moveTo>
                  <a:pt x="197" y="63"/>
                </a:moveTo>
                <a:cubicBezTo>
                  <a:pt x="197" y="63"/>
                  <a:pt x="197" y="62"/>
                  <a:pt x="197" y="62"/>
                </a:cubicBezTo>
                <a:cubicBezTo>
                  <a:pt x="197" y="27"/>
                  <a:pt x="169" y="0"/>
                  <a:pt x="135" y="0"/>
                </a:cubicBezTo>
                <a:cubicBezTo>
                  <a:pt x="110" y="0"/>
                  <a:pt x="89" y="14"/>
                  <a:pt x="79" y="35"/>
                </a:cubicBezTo>
                <a:cubicBezTo>
                  <a:pt x="74" y="33"/>
                  <a:pt x="70" y="31"/>
                  <a:pt x="64" y="31"/>
                </a:cubicBezTo>
                <a:cubicBezTo>
                  <a:pt x="49" y="31"/>
                  <a:pt x="35" y="43"/>
                  <a:pt x="33" y="58"/>
                </a:cubicBezTo>
                <a:cubicBezTo>
                  <a:pt x="14" y="65"/>
                  <a:pt x="0" y="82"/>
                  <a:pt x="0" y="103"/>
                </a:cubicBezTo>
                <a:cubicBezTo>
                  <a:pt x="0" y="130"/>
                  <a:pt x="22" y="151"/>
                  <a:pt x="48" y="151"/>
                </a:cubicBezTo>
                <a:cubicBezTo>
                  <a:pt x="197" y="151"/>
                  <a:pt x="197" y="151"/>
                  <a:pt x="197" y="151"/>
                </a:cubicBezTo>
                <a:cubicBezTo>
                  <a:pt x="197" y="151"/>
                  <a:pt x="197" y="151"/>
                  <a:pt x="197" y="151"/>
                </a:cubicBezTo>
                <a:cubicBezTo>
                  <a:pt x="221" y="151"/>
                  <a:pt x="240" y="132"/>
                  <a:pt x="240" y="107"/>
                </a:cubicBezTo>
                <a:cubicBezTo>
                  <a:pt x="240" y="83"/>
                  <a:pt x="221" y="64"/>
                  <a:pt x="197" y="6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36" tIns="45718" rIns="91436" bIns="45718" numCol="1" anchor="t" anchorCtr="0" compatLnSpc="1"/>
          <a:lstStyle/>
          <a:p>
            <a:pPr>
              <a:lnSpc>
                <a:spcPct val="130000"/>
              </a:lnSpc>
            </a:pPr>
            <a:endParaRPr lang="zh-CN" altLang="en-US"/>
          </a:p>
        </p:txBody>
      </p:sp>
      <p:sp>
        <p:nvSpPr>
          <p:cNvPr id="85" name="文本框 84"/>
          <p:cNvSpPr txBox="1"/>
          <p:nvPr/>
        </p:nvSpPr>
        <p:spPr>
          <a:xfrm>
            <a:off x="7316680" y="1296811"/>
            <a:ext cx="1210580" cy="456403"/>
          </a:xfrm>
          <a:prstGeom prst="rect">
            <a:avLst/>
          </a:prstGeom>
          <a:noFill/>
        </p:spPr>
        <p:txBody>
          <a:bodyPr wrap="none" lIns="91436" tIns="45718" rIns="91436" bIns="45718" rtlCol="0">
            <a:spAutoFit/>
          </a:bodyPr>
          <a:lstStyle/>
          <a:p>
            <a:pPr>
              <a:lnSpc>
                <a:spcPct val="130000"/>
              </a:lnSpc>
            </a:pPr>
            <a:r>
              <a:rPr lang="zh-CN" altLang="en-US" sz="2000" dirty="0" smtClean="0">
                <a:solidFill>
                  <a:srgbClr val="157E9F"/>
                </a:solidFill>
                <a:latin typeface="方正清刻本悦宋简体" panose="02000000000000000000" pitchFamily="2" charset="-122"/>
                <a:ea typeface="方正清刻本悦宋简体" panose="02000000000000000000" pitchFamily="2" charset="-122"/>
              </a:rPr>
              <a:t>误差分析</a:t>
            </a:r>
            <a:endParaRPr lang="zh-CN" altLang="en-US" sz="2000"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86" name="文本框 85"/>
          <p:cNvSpPr txBox="1"/>
          <p:nvPr/>
        </p:nvSpPr>
        <p:spPr>
          <a:xfrm>
            <a:off x="1186389" y="4855704"/>
            <a:ext cx="1210580" cy="456403"/>
          </a:xfrm>
          <a:prstGeom prst="rect">
            <a:avLst/>
          </a:prstGeom>
          <a:noFill/>
        </p:spPr>
        <p:txBody>
          <a:bodyPr wrap="none" lIns="91436" tIns="45718" rIns="91436" bIns="45718" rtlCol="0">
            <a:spAutoFit/>
          </a:bodyPr>
          <a:lstStyle/>
          <a:p>
            <a:pPr>
              <a:lnSpc>
                <a:spcPct val="130000"/>
              </a:lnSpc>
            </a:pPr>
            <a:r>
              <a:rPr lang="zh-CN" altLang="en-US" sz="2000" dirty="0" smtClean="0">
                <a:solidFill>
                  <a:srgbClr val="157E9F"/>
                </a:solidFill>
                <a:latin typeface="方正清刻本悦宋简体" panose="02000000000000000000" pitchFamily="2" charset="-122"/>
                <a:ea typeface="方正清刻本悦宋简体" panose="02000000000000000000" pitchFamily="2" charset="-122"/>
              </a:rPr>
              <a:t>误差分析</a:t>
            </a:r>
            <a:endParaRPr lang="zh-CN" altLang="en-US" sz="2000"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87" name="文本框 86"/>
          <p:cNvSpPr txBox="1"/>
          <p:nvPr/>
        </p:nvSpPr>
        <p:spPr>
          <a:xfrm>
            <a:off x="5272724" y="4855704"/>
            <a:ext cx="1210580" cy="456403"/>
          </a:xfrm>
          <a:prstGeom prst="rect">
            <a:avLst/>
          </a:prstGeom>
          <a:noFill/>
        </p:spPr>
        <p:txBody>
          <a:bodyPr wrap="none" lIns="91436" tIns="45718" rIns="91436" bIns="45718" rtlCol="0">
            <a:spAutoFit/>
          </a:bodyPr>
          <a:lstStyle/>
          <a:p>
            <a:pPr>
              <a:lnSpc>
                <a:spcPct val="130000"/>
              </a:lnSpc>
            </a:pPr>
            <a:r>
              <a:rPr lang="zh-CN" altLang="en-US" sz="2000" dirty="0" smtClean="0">
                <a:solidFill>
                  <a:srgbClr val="157E9F"/>
                </a:solidFill>
                <a:latin typeface="方正清刻本悦宋简体" panose="02000000000000000000" pitchFamily="2" charset="-122"/>
                <a:ea typeface="方正清刻本悦宋简体" panose="02000000000000000000" pitchFamily="2" charset="-122"/>
              </a:rPr>
              <a:t>误差分析</a:t>
            </a:r>
            <a:endParaRPr lang="zh-CN" altLang="en-US" sz="2000"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88" name="文本框 87"/>
          <p:cNvSpPr txBox="1"/>
          <p:nvPr/>
        </p:nvSpPr>
        <p:spPr>
          <a:xfrm>
            <a:off x="9432851" y="4855703"/>
            <a:ext cx="1210580" cy="456403"/>
          </a:xfrm>
          <a:prstGeom prst="rect">
            <a:avLst/>
          </a:prstGeom>
          <a:noFill/>
        </p:spPr>
        <p:txBody>
          <a:bodyPr wrap="none" lIns="91436" tIns="45718" rIns="91436" bIns="45718" rtlCol="0">
            <a:spAutoFit/>
          </a:bodyPr>
          <a:lstStyle/>
          <a:p>
            <a:pPr>
              <a:lnSpc>
                <a:spcPct val="130000"/>
              </a:lnSpc>
            </a:pPr>
            <a:r>
              <a:rPr lang="zh-CN" altLang="en-US" sz="2000" dirty="0" smtClean="0">
                <a:solidFill>
                  <a:srgbClr val="157E9F"/>
                </a:solidFill>
                <a:latin typeface="方正清刻本悦宋简体" panose="02000000000000000000" pitchFamily="2" charset="-122"/>
                <a:ea typeface="方正清刻本悦宋简体" panose="02000000000000000000" pitchFamily="2" charset="-122"/>
              </a:rPr>
              <a:t>误差分析</a:t>
            </a:r>
            <a:endParaRPr lang="zh-CN" altLang="en-US" sz="2000" dirty="0">
              <a:solidFill>
                <a:srgbClr val="157E9F"/>
              </a:solidFill>
              <a:latin typeface="方正清刻本悦宋简体" panose="02000000000000000000" pitchFamily="2" charset="-122"/>
              <a:ea typeface="方正清刻本悦宋简体" panose="020000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 name="矩形 16"/>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8" name="圆角矩形 17"/>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5</a:t>
            </a:r>
            <a:endParaRPr lang="zh-CN" altLang="en-US" sz="3600" dirty="0"/>
          </a:p>
        </p:txBody>
      </p:sp>
      <p:sp>
        <p:nvSpPr>
          <p:cNvPr id="19" name="矩形 18"/>
          <p:cNvSpPr/>
          <p:nvPr/>
        </p:nvSpPr>
        <p:spPr>
          <a:xfrm>
            <a:off x="3473651" y="310334"/>
            <a:ext cx="3019088" cy="369328"/>
          </a:xfrm>
          <a:prstGeom prst="rect">
            <a:avLst/>
          </a:prstGeom>
        </p:spPr>
        <p:txBody>
          <a:bodyPr wrap="none" lIns="91436" tIns="45718" rIns="91436" bIns="45718">
            <a:spAutoFit/>
          </a:bodyPr>
          <a:lstStyle/>
          <a:p>
            <a:pPr algn="ctr"/>
            <a:r>
              <a:rPr lang="en-US" altLang="zh-CN" dirty="0" smtClean="0">
                <a:solidFill>
                  <a:schemeClr val="bg1"/>
                </a:solidFill>
                <a:latin typeface="微软雅黑" pitchFamily="34" charset="-122"/>
                <a:ea typeface="微软雅黑" pitchFamily="34" charset="-122"/>
              </a:rPr>
              <a:t>ANALYSIS &amp; DISCUSSION</a:t>
            </a:r>
            <a:endParaRPr lang="en-US" altLang="zh-CN" dirty="0">
              <a:solidFill>
                <a:schemeClr val="bg1"/>
              </a:solidFill>
              <a:latin typeface="微软雅黑" pitchFamily="34" charset="-122"/>
              <a:ea typeface="微软雅黑" pitchFamily="34" charset="-122"/>
            </a:endParaRPr>
          </a:p>
        </p:txBody>
      </p:sp>
      <p:sp>
        <p:nvSpPr>
          <p:cNvPr id="20" name="圆角矩形 1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2" name="矩形 21"/>
          <p:cNvSpPr/>
          <p:nvPr/>
        </p:nvSpPr>
        <p:spPr>
          <a:xfrm>
            <a:off x="633077" y="125666"/>
            <a:ext cx="2428870" cy="738664"/>
          </a:xfrm>
          <a:prstGeom prst="rect">
            <a:avLst/>
          </a:prstGeom>
        </p:spPr>
        <p:txBody>
          <a:bodyPr wrap="none">
            <a:spAutoFit/>
          </a:bodyPr>
          <a:lstStyle/>
          <a:p>
            <a:pPr>
              <a:lnSpc>
                <a:spcPct val="150000"/>
              </a:lnSpc>
            </a:pPr>
            <a:r>
              <a:rPr lang="en-US" altLang="zh-CN" sz="2800" dirty="0" smtClean="0">
                <a:solidFill>
                  <a:srgbClr val="157E9F"/>
                </a:solidFill>
                <a:latin typeface="方正清刻本悦宋简体" panose="02000000000000000000" pitchFamily="2" charset="-122"/>
                <a:ea typeface="方正清刻本悦宋简体" panose="02000000000000000000" pitchFamily="2" charset="-122"/>
              </a:rPr>
              <a:t> </a:t>
            </a:r>
            <a:r>
              <a:rPr lang="zh-CN" altLang="en-US" sz="2800" dirty="0" smtClean="0">
                <a:solidFill>
                  <a:srgbClr val="157E9F"/>
                </a:solidFill>
                <a:latin typeface="方正清刻本悦宋简体" panose="02000000000000000000" pitchFamily="2" charset="-122"/>
                <a:ea typeface="方正清刻本悦宋简体" panose="02000000000000000000" pitchFamily="2" charset="-122"/>
              </a:rPr>
              <a:t>试验不足之处</a:t>
            </a:r>
            <a:endParaRPr lang="en-US" altLang="zh-CN" sz="2800"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60" name="矩形 59"/>
          <p:cNvSpPr/>
          <p:nvPr/>
        </p:nvSpPr>
        <p:spPr>
          <a:xfrm>
            <a:off x="2781300" y="2038350"/>
            <a:ext cx="1276350" cy="1276350"/>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a:off x="4057650" y="3314700"/>
            <a:ext cx="1276350" cy="1276350"/>
          </a:xfrm>
          <a:prstGeom prst="rect">
            <a:avLst/>
          </a:prstGeom>
          <a:solidFill>
            <a:srgbClr val="80A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2781300" y="4591050"/>
            <a:ext cx="1276350" cy="1276350"/>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a:off x="1504950" y="3306412"/>
            <a:ext cx="1276350" cy="1276350"/>
          </a:xfrm>
          <a:prstGeom prst="rect">
            <a:avLst/>
          </a:prstGeom>
          <a:solidFill>
            <a:srgbClr val="80A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文本框 89"/>
          <p:cNvSpPr txBox="1"/>
          <p:nvPr/>
        </p:nvSpPr>
        <p:spPr>
          <a:xfrm>
            <a:off x="3133725" y="2091750"/>
            <a:ext cx="752475" cy="584775"/>
          </a:xfrm>
          <a:prstGeom prst="rect">
            <a:avLst/>
          </a:prstGeom>
          <a:noFill/>
        </p:spPr>
        <p:txBody>
          <a:bodyPr wrap="square" rtlCol="0">
            <a:spAutoFit/>
          </a:bodyPr>
          <a:lstStyle/>
          <a:p>
            <a:r>
              <a:rPr lang="en-US" altLang="zh-CN" sz="3200" b="1" dirty="0" smtClean="0">
                <a:solidFill>
                  <a:schemeClr val="bg1"/>
                </a:solidFill>
              </a:rPr>
              <a:t>02</a:t>
            </a:r>
            <a:endParaRPr lang="zh-CN" altLang="en-US" sz="3200" b="1" dirty="0">
              <a:solidFill>
                <a:schemeClr val="bg1"/>
              </a:solidFill>
            </a:endParaRPr>
          </a:p>
        </p:txBody>
      </p:sp>
      <p:sp>
        <p:nvSpPr>
          <p:cNvPr id="91" name="文本框 90"/>
          <p:cNvSpPr txBox="1"/>
          <p:nvPr/>
        </p:nvSpPr>
        <p:spPr>
          <a:xfrm>
            <a:off x="4390061" y="3349783"/>
            <a:ext cx="752475" cy="584775"/>
          </a:xfrm>
          <a:prstGeom prst="rect">
            <a:avLst/>
          </a:prstGeom>
          <a:noFill/>
        </p:spPr>
        <p:txBody>
          <a:bodyPr wrap="square" rtlCol="0">
            <a:spAutoFit/>
          </a:bodyPr>
          <a:lstStyle/>
          <a:p>
            <a:r>
              <a:rPr lang="en-US" altLang="zh-CN" sz="3200" b="1" dirty="0" smtClean="0">
                <a:solidFill>
                  <a:schemeClr val="bg1"/>
                </a:solidFill>
              </a:rPr>
              <a:t>03</a:t>
            </a:r>
            <a:endParaRPr lang="zh-CN" altLang="en-US" sz="3200" b="1" dirty="0">
              <a:solidFill>
                <a:schemeClr val="bg1"/>
              </a:solidFill>
            </a:endParaRPr>
          </a:p>
        </p:txBody>
      </p:sp>
      <p:sp>
        <p:nvSpPr>
          <p:cNvPr id="92" name="文本框 91"/>
          <p:cNvSpPr txBox="1"/>
          <p:nvPr/>
        </p:nvSpPr>
        <p:spPr>
          <a:xfrm>
            <a:off x="3133725" y="4644450"/>
            <a:ext cx="752475" cy="584775"/>
          </a:xfrm>
          <a:prstGeom prst="rect">
            <a:avLst/>
          </a:prstGeom>
          <a:noFill/>
        </p:spPr>
        <p:txBody>
          <a:bodyPr wrap="square" rtlCol="0">
            <a:spAutoFit/>
          </a:bodyPr>
          <a:lstStyle/>
          <a:p>
            <a:r>
              <a:rPr lang="en-US" altLang="zh-CN" sz="3200" b="1" dirty="0" smtClean="0">
                <a:solidFill>
                  <a:schemeClr val="bg1"/>
                </a:solidFill>
              </a:rPr>
              <a:t>04</a:t>
            </a:r>
            <a:endParaRPr lang="zh-CN" altLang="en-US" sz="3200" b="1" dirty="0">
              <a:solidFill>
                <a:schemeClr val="bg1"/>
              </a:solidFill>
            </a:endParaRPr>
          </a:p>
        </p:txBody>
      </p:sp>
      <p:sp>
        <p:nvSpPr>
          <p:cNvPr id="93" name="文本框 92"/>
          <p:cNvSpPr txBox="1"/>
          <p:nvPr/>
        </p:nvSpPr>
        <p:spPr>
          <a:xfrm>
            <a:off x="1850891" y="3378862"/>
            <a:ext cx="752475" cy="584775"/>
          </a:xfrm>
          <a:prstGeom prst="rect">
            <a:avLst/>
          </a:prstGeom>
          <a:noFill/>
        </p:spPr>
        <p:txBody>
          <a:bodyPr wrap="square" rtlCol="0">
            <a:spAutoFit/>
          </a:bodyPr>
          <a:lstStyle/>
          <a:p>
            <a:r>
              <a:rPr lang="en-US" altLang="zh-CN" sz="3200" b="1" dirty="0" smtClean="0">
                <a:solidFill>
                  <a:schemeClr val="bg1"/>
                </a:solidFill>
              </a:rPr>
              <a:t>01</a:t>
            </a:r>
            <a:endParaRPr lang="zh-CN" altLang="en-US" sz="3200" b="1" dirty="0">
              <a:solidFill>
                <a:schemeClr val="bg1"/>
              </a:solidFill>
            </a:endParaRPr>
          </a:p>
        </p:txBody>
      </p:sp>
      <p:sp>
        <p:nvSpPr>
          <p:cNvPr id="98" name="Freeform 17"/>
          <p:cNvSpPr>
            <a:spLocks noEditPoints="1"/>
          </p:cNvSpPr>
          <p:nvPr/>
        </p:nvSpPr>
        <p:spPr bwMode="auto">
          <a:xfrm>
            <a:off x="3214581" y="2636435"/>
            <a:ext cx="455685" cy="449414"/>
          </a:xfrm>
          <a:custGeom>
            <a:avLst/>
            <a:gdLst/>
            <a:ahLst/>
            <a:cxnLst>
              <a:cxn ang="0">
                <a:pos x="0" y="212"/>
              </a:cxn>
              <a:cxn ang="0">
                <a:pos x="0" y="212"/>
              </a:cxn>
              <a:cxn ang="0">
                <a:pos x="0" y="212"/>
              </a:cxn>
              <a:cxn ang="0">
                <a:pos x="0" y="212"/>
              </a:cxn>
              <a:cxn ang="0">
                <a:pos x="424" y="204"/>
              </a:cxn>
              <a:cxn ang="0">
                <a:pos x="424" y="204"/>
              </a:cxn>
              <a:cxn ang="0">
                <a:pos x="422" y="202"/>
              </a:cxn>
              <a:cxn ang="0">
                <a:pos x="420" y="198"/>
              </a:cxn>
              <a:cxn ang="0">
                <a:pos x="224" y="2"/>
              </a:cxn>
              <a:cxn ang="0">
                <a:pos x="224" y="2"/>
              </a:cxn>
              <a:cxn ang="0">
                <a:pos x="222" y="0"/>
              </a:cxn>
              <a:cxn ang="0">
                <a:pos x="218" y="0"/>
              </a:cxn>
              <a:cxn ang="0">
                <a:pos x="218" y="0"/>
              </a:cxn>
              <a:cxn ang="0">
                <a:pos x="218" y="0"/>
              </a:cxn>
              <a:cxn ang="0">
                <a:pos x="214" y="0"/>
              </a:cxn>
              <a:cxn ang="0">
                <a:pos x="212" y="2"/>
              </a:cxn>
              <a:cxn ang="0">
                <a:pos x="16" y="198"/>
              </a:cxn>
              <a:cxn ang="0">
                <a:pos x="16" y="198"/>
              </a:cxn>
              <a:cxn ang="0">
                <a:pos x="14" y="202"/>
              </a:cxn>
              <a:cxn ang="0">
                <a:pos x="12" y="204"/>
              </a:cxn>
              <a:cxn ang="0">
                <a:pos x="12" y="204"/>
              </a:cxn>
              <a:cxn ang="0">
                <a:pos x="14" y="208"/>
              </a:cxn>
              <a:cxn ang="0">
                <a:pos x="14" y="210"/>
              </a:cxn>
              <a:cxn ang="0">
                <a:pos x="18" y="212"/>
              </a:cxn>
              <a:cxn ang="0">
                <a:pos x="20" y="214"/>
              </a:cxn>
              <a:cxn ang="0">
                <a:pos x="68" y="214"/>
              </a:cxn>
              <a:cxn ang="0">
                <a:pos x="68" y="252"/>
              </a:cxn>
              <a:cxn ang="0">
                <a:pos x="68" y="430"/>
              </a:cxn>
              <a:cxn ang="0">
                <a:pos x="176" y="430"/>
              </a:cxn>
              <a:cxn ang="0">
                <a:pos x="176" y="304"/>
              </a:cxn>
              <a:cxn ang="0">
                <a:pos x="176" y="304"/>
              </a:cxn>
              <a:cxn ang="0">
                <a:pos x="176" y="302"/>
              </a:cxn>
              <a:cxn ang="0">
                <a:pos x="178" y="300"/>
              </a:cxn>
              <a:cxn ang="0">
                <a:pos x="182" y="298"/>
              </a:cxn>
              <a:cxn ang="0">
                <a:pos x="184" y="296"/>
              </a:cxn>
              <a:cxn ang="0">
                <a:pos x="252" y="296"/>
              </a:cxn>
              <a:cxn ang="0">
                <a:pos x="252" y="296"/>
              </a:cxn>
              <a:cxn ang="0">
                <a:pos x="254" y="298"/>
              </a:cxn>
              <a:cxn ang="0">
                <a:pos x="258" y="300"/>
              </a:cxn>
              <a:cxn ang="0">
                <a:pos x="258" y="302"/>
              </a:cxn>
              <a:cxn ang="0">
                <a:pos x="260" y="304"/>
              </a:cxn>
              <a:cxn ang="0">
                <a:pos x="260" y="430"/>
              </a:cxn>
              <a:cxn ang="0">
                <a:pos x="368" y="430"/>
              </a:cxn>
              <a:cxn ang="0">
                <a:pos x="368" y="252"/>
              </a:cxn>
              <a:cxn ang="0">
                <a:pos x="368" y="212"/>
              </a:cxn>
              <a:cxn ang="0">
                <a:pos x="368" y="212"/>
              </a:cxn>
              <a:cxn ang="0">
                <a:pos x="414" y="212"/>
              </a:cxn>
              <a:cxn ang="0">
                <a:pos x="414" y="212"/>
              </a:cxn>
              <a:cxn ang="0">
                <a:pos x="418" y="212"/>
              </a:cxn>
              <a:cxn ang="0">
                <a:pos x="420" y="210"/>
              </a:cxn>
              <a:cxn ang="0">
                <a:pos x="422" y="208"/>
              </a:cxn>
              <a:cxn ang="0">
                <a:pos x="424" y="204"/>
              </a:cxn>
              <a:cxn ang="0">
                <a:pos x="436" y="214"/>
              </a:cxn>
              <a:cxn ang="0">
                <a:pos x="434" y="212"/>
              </a:cxn>
              <a:cxn ang="0">
                <a:pos x="434" y="214"/>
              </a:cxn>
              <a:cxn ang="0">
                <a:pos x="436" y="214"/>
              </a:cxn>
            </a:cxnLst>
            <a:rect l="0" t="0" r="r" b="b"/>
            <a:pathLst>
              <a:path w="436" h="430">
                <a:moveTo>
                  <a:pt x="0" y="212"/>
                </a:moveTo>
                <a:lnTo>
                  <a:pt x="0" y="212"/>
                </a:lnTo>
                <a:lnTo>
                  <a:pt x="0" y="212"/>
                </a:lnTo>
                <a:lnTo>
                  <a:pt x="0" y="212"/>
                </a:lnTo>
                <a:close/>
                <a:moveTo>
                  <a:pt x="424" y="204"/>
                </a:moveTo>
                <a:lnTo>
                  <a:pt x="424" y="204"/>
                </a:lnTo>
                <a:lnTo>
                  <a:pt x="422" y="202"/>
                </a:lnTo>
                <a:lnTo>
                  <a:pt x="420" y="198"/>
                </a:lnTo>
                <a:lnTo>
                  <a:pt x="224" y="2"/>
                </a:lnTo>
                <a:lnTo>
                  <a:pt x="224" y="2"/>
                </a:lnTo>
                <a:lnTo>
                  <a:pt x="222" y="0"/>
                </a:lnTo>
                <a:lnTo>
                  <a:pt x="218" y="0"/>
                </a:lnTo>
                <a:lnTo>
                  <a:pt x="218" y="0"/>
                </a:lnTo>
                <a:lnTo>
                  <a:pt x="218" y="0"/>
                </a:lnTo>
                <a:lnTo>
                  <a:pt x="214" y="0"/>
                </a:lnTo>
                <a:lnTo>
                  <a:pt x="212" y="2"/>
                </a:lnTo>
                <a:lnTo>
                  <a:pt x="16" y="198"/>
                </a:lnTo>
                <a:lnTo>
                  <a:pt x="16" y="198"/>
                </a:lnTo>
                <a:lnTo>
                  <a:pt x="14" y="202"/>
                </a:lnTo>
                <a:lnTo>
                  <a:pt x="12" y="204"/>
                </a:lnTo>
                <a:lnTo>
                  <a:pt x="12" y="204"/>
                </a:lnTo>
                <a:lnTo>
                  <a:pt x="14" y="208"/>
                </a:lnTo>
                <a:lnTo>
                  <a:pt x="14" y="210"/>
                </a:lnTo>
                <a:lnTo>
                  <a:pt x="18" y="212"/>
                </a:lnTo>
                <a:lnTo>
                  <a:pt x="20" y="214"/>
                </a:lnTo>
                <a:lnTo>
                  <a:pt x="68" y="214"/>
                </a:lnTo>
                <a:lnTo>
                  <a:pt x="68" y="252"/>
                </a:lnTo>
                <a:lnTo>
                  <a:pt x="68" y="430"/>
                </a:lnTo>
                <a:lnTo>
                  <a:pt x="176" y="430"/>
                </a:lnTo>
                <a:lnTo>
                  <a:pt x="176" y="304"/>
                </a:lnTo>
                <a:lnTo>
                  <a:pt x="176" y="304"/>
                </a:lnTo>
                <a:lnTo>
                  <a:pt x="176" y="302"/>
                </a:lnTo>
                <a:lnTo>
                  <a:pt x="178" y="300"/>
                </a:lnTo>
                <a:lnTo>
                  <a:pt x="182" y="298"/>
                </a:lnTo>
                <a:lnTo>
                  <a:pt x="184" y="296"/>
                </a:lnTo>
                <a:lnTo>
                  <a:pt x="252" y="296"/>
                </a:lnTo>
                <a:lnTo>
                  <a:pt x="252" y="296"/>
                </a:lnTo>
                <a:lnTo>
                  <a:pt x="254" y="298"/>
                </a:lnTo>
                <a:lnTo>
                  <a:pt x="258" y="300"/>
                </a:lnTo>
                <a:lnTo>
                  <a:pt x="258" y="302"/>
                </a:lnTo>
                <a:lnTo>
                  <a:pt x="260" y="304"/>
                </a:lnTo>
                <a:lnTo>
                  <a:pt x="260" y="430"/>
                </a:lnTo>
                <a:lnTo>
                  <a:pt x="368" y="430"/>
                </a:lnTo>
                <a:lnTo>
                  <a:pt x="368" y="252"/>
                </a:lnTo>
                <a:lnTo>
                  <a:pt x="368" y="212"/>
                </a:lnTo>
                <a:lnTo>
                  <a:pt x="368" y="212"/>
                </a:lnTo>
                <a:lnTo>
                  <a:pt x="414" y="212"/>
                </a:lnTo>
                <a:lnTo>
                  <a:pt x="414" y="212"/>
                </a:lnTo>
                <a:lnTo>
                  <a:pt x="418" y="212"/>
                </a:lnTo>
                <a:lnTo>
                  <a:pt x="420" y="210"/>
                </a:lnTo>
                <a:lnTo>
                  <a:pt x="422" y="208"/>
                </a:lnTo>
                <a:lnTo>
                  <a:pt x="424" y="204"/>
                </a:lnTo>
                <a:close/>
                <a:moveTo>
                  <a:pt x="436" y="214"/>
                </a:moveTo>
                <a:lnTo>
                  <a:pt x="434" y="212"/>
                </a:lnTo>
                <a:lnTo>
                  <a:pt x="434" y="214"/>
                </a:lnTo>
                <a:lnTo>
                  <a:pt x="436" y="214"/>
                </a:lnTo>
                <a:close/>
              </a:path>
            </a:pathLst>
          </a:custGeom>
          <a:solidFill>
            <a:schemeClr val="bg1"/>
          </a:solidFill>
          <a:ln w="9525">
            <a:noFill/>
            <a:round/>
          </a:ln>
        </p:spPr>
        <p:txBody>
          <a:bodyPr vert="horz" wrap="square" lIns="91440" tIns="45720" rIns="91440" bIns="45720" numCol="1" anchor="t" anchorCtr="0" compatLnSpc="1"/>
          <a:lstStyle/>
          <a:p>
            <a:endParaRPr lang="zh-CN" altLang="en-US" u="sng"/>
          </a:p>
        </p:txBody>
      </p:sp>
      <p:grpSp>
        <p:nvGrpSpPr>
          <p:cNvPr id="99" name="组 7"/>
          <p:cNvGrpSpPr/>
          <p:nvPr/>
        </p:nvGrpSpPr>
        <p:grpSpPr>
          <a:xfrm>
            <a:off x="3214581" y="5135438"/>
            <a:ext cx="490504" cy="573296"/>
            <a:chOff x="4333875" y="882650"/>
            <a:chExt cx="996950" cy="1165225"/>
          </a:xfrm>
          <a:solidFill>
            <a:schemeClr val="bg1"/>
          </a:solidFill>
        </p:grpSpPr>
        <p:sp>
          <p:nvSpPr>
            <p:cNvPr id="100" name="Freeform 67"/>
            <p:cNvSpPr/>
            <p:nvPr/>
          </p:nvSpPr>
          <p:spPr bwMode="auto">
            <a:xfrm>
              <a:off x="4724400" y="1838325"/>
              <a:ext cx="219075" cy="41275"/>
            </a:xfrm>
            <a:custGeom>
              <a:avLst/>
              <a:gdLst/>
              <a:ahLst/>
              <a:cxnLst>
                <a:cxn ang="0">
                  <a:pos x="138" y="14"/>
                </a:cxn>
                <a:cxn ang="0">
                  <a:pos x="138" y="14"/>
                </a:cxn>
                <a:cxn ang="0">
                  <a:pos x="136" y="18"/>
                </a:cxn>
                <a:cxn ang="0">
                  <a:pos x="134" y="22"/>
                </a:cxn>
                <a:cxn ang="0">
                  <a:pos x="130" y="26"/>
                </a:cxn>
                <a:cxn ang="0">
                  <a:pos x="126" y="26"/>
                </a:cxn>
                <a:cxn ang="0">
                  <a:pos x="10" y="26"/>
                </a:cxn>
                <a:cxn ang="0">
                  <a:pos x="10" y="26"/>
                </a:cxn>
                <a:cxn ang="0">
                  <a:pos x="6" y="26"/>
                </a:cxn>
                <a:cxn ang="0">
                  <a:pos x="2" y="22"/>
                </a:cxn>
                <a:cxn ang="0">
                  <a:pos x="0" y="18"/>
                </a:cxn>
                <a:cxn ang="0">
                  <a:pos x="0" y="14"/>
                </a:cxn>
                <a:cxn ang="0">
                  <a:pos x="0" y="14"/>
                </a:cxn>
                <a:cxn ang="0">
                  <a:pos x="0" y="14"/>
                </a:cxn>
                <a:cxn ang="0">
                  <a:pos x="0" y="8"/>
                </a:cxn>
                <a:cxn ang="0">
                  <a:pos x="2" y="4"/>
                </a:cxn>
                <a:cxn ang="0">
                  <a:pos x="6" y="2"/>
                </a:cxn>
                <a:cxn ang="0">
                  <a:pos x="10" y="0"/>
                </a:cxn>
                <a:cxn ang="0">
                  <a:pos x="126" y="0"/>
                </a:cxn>
                <a:cxn ang="0">
                  <a:pos x="126" y="0"/>
                </a:cxn>
                <a:cxn ang="0">
                  <a:pos x="130" y="2"/>
                </a:cxn>
                <a:cxn ang="0">
                  <a:pos x="134" y="4"/>
                </a:cxn>
                <a:cxn ang="0">
                  <a:pos x="136" y="8"/>
                </a:cxn>
                <a:cxn ang="0">
                  <a:pos x="138" y="14"/>
                </a:cxn>
                <a:cxn ang="0">
                  <a:pos x="138" y="14"/>
                </a:cxn>
              </a:cxnLst>
              <a:rect l="0" t="0" r="r" b="b"/>
              <a:pathLst>
                <a:path w="138" h="26">
                  <a:moveTo>
                    <a:pt x="138" y="14"/>
                  </a:moveTo>
                  <a:lnTo>
                    <a:pt x="138" y="14"/>
                  </a:lnTo>
                  <a:lnTo>
                    <a:pt x="136" y="18"/>
                  </a:lnTo>
                  <a:lnTo>
                    <a:pt x="134" y="22"/>
                  </a:lnTo>
                  <a:lnTo>
                    <a:pt x="130" y="26"/>
                  </a:lnTo>
                  <a:lnTo>
                    <a:pt x="126" y="26"/>
                  </a:lnTo>
                  <a:lnTo>
                    <a:pt x="10" y="26"/>
                  </a:lnTo>
                  <a:lnTo>
                    <a:pt x="10" y="26"/>
                  </a:lnTo>
                  <a:lnTo>
                    <a:pt x="6" y="26"/>
                  </a:lnTo>
                  <a:lnTo>
                    <a:pt x="2" y="22"/>
                  </a:lnTo>
                  <a:lnTo>
                    <a:pt x="0" y="18"/>
                  </a:lnTo>
                  <a:lnTo>
                    <a:pt x="0" y="14"/>
                  </a:lnTo>
                  <a:lnTo>
                    <a:pt x="0" y="14"/>
                  </a:lnTo>
                  <a:lnTo>
                    <a:pt x="0" y="14"/>
                  </a:lnTo>
                  <a:lnTo>
                    <a:pt x="0" y="8"/>
                  </a:lnTo>
                  <a:lnTo>
                    <a:pt x="2" y="4"/>
                  </a:lnTo>
                  <a:lnTo>
                    <a:pt x="6" y="2"/>
                  </a:lnTo>
                  <a:lnTo>
                    <a:pt x="10" y="0"/>
                  </a:lnTo>
                  <a:lnTo>
                    <a:pt x="126" y="0"/>
                  </a:lnTo>
                  <a:lnTo>
                    <a:pt x="126" y="0"/>
                  </a:lnTo>
                  <a:lnTo>
                    <a:pt x="130" y="2"/>
                  </a:lnTo>
                  <a:lnTo>
                    <a:pt x="134" y="4"/>
                  </a:lnTo>
                  <a:lnTo>
                    <a:pt x="136" y="8"/>
                  </a:lnTo>
                  <a:lnTo>
                    <a:pt x="138" y="14"/>
                  </a:lnTo>
                  <a:lnTo>
                    <a:pt x="138" y="14"/>
                  </a:lnTo>
                  <a:close/>
                </a:path>
              </a:pathLst>
            </a:custGeom>
            <a:grpFill/>
            <a:ln w="9525">
              <a:noFill/>
              <a:round/>
            </a:ln>
          </p:spPr>
          <p:txBody>
            <a:bodyPr vert="horz" wrap="square" lIns="91440" tIns="45720" rIns="91440" bIns="45720" numCol="1" anchor="t" anchorCtr="0" compatLnSpc="1"/>
            <a:lstStyle/>
            <a:p>
              <a:endParaRPr lang="zh-CN" altLang="en-US" u="sng"/>
            </a:p>
          </p:txBody>
        </p:sp>
        <p:sp>
          <p:nvSpPr>
            <p:cNvPr id="101" name="Freeform 68"/>
            <p:cNvSpPr/>
            <p:nvPr/>
          </p:nvSpPr>
          <p:spPr bwMode="auto">
            <a:xfrm>
              <a:off x="4724400" y="1898650"/>
              <a:ext cx="219075" cy="41275"/>
            </a:xfrm>
            <a:custGeom>
              <a:avLst/>
              <a:gdLst/>
              <a:ahLst/>
              <a:cxnLst>
                <a:cxn ang="0">
                  <a:pos x="138" y="14"/>
                </a:cxn>
                <a:cxn ang="0">
                  <a:pos x="138" y="14"/>
                </a:cxn>
                <a:cxn ang="0">
                  <a:pos x="136" y="18"/>
                </a:cxn>
                <a:cxn ang="0">
                  <a:pos x="134" y="22"/>
                </a:cxn>
                <a:cxn ang="0">
                  <a:pos x="130" y="24"/>
                </a:cxn>
                <a:cxn ang="0">
                  <a:pos x="126" y="26"/>
                </a:cxn>
                <a:cxn ang="0">
                  <a:pos x="10" y="26"/>
                </a:cxn>
                <a:cxn ang="0">
                  <a:pos x="10" y="26"/>
                </a:cxn>
                <a:cxn ang="0">
                  <a:pos x="6" y="24"/>
                </a:cxn>
                <a:cxn ang="0">
                  <a:pos x="2" y="22"/>
                </a:cxn>
                <a:cxn ang="0">
                  <a:pos x="0" y="18"/>
                </a:cxn>
                <a:cxn ang="0">
                  <a:pos x="0" y="14"/>
                </a:cxn>
                <a:cxn ang="0">
                  <a:pos x="0" y="14"/>
                </a:cxn>
                <a:cxn ang="0">
                  <a:pos x="0" y="14"/>
                </a:cxn>
                <a:cxn ang="0">
                  <a:pos x="0" y="8"/>
                </a:cxn>
                <a:cxn ang="0">
                  <a:pos x="2" y="4"/>
                </a:cxn>
                <a:cxn ang="0">
                  <a:pos x="6" y="2"/>
                </a:cxn>
                <a:cxn ang="0">
                  <a:pos x="10" y="0"/>
                </a:cxn>
                <a:cxn ang="0">
                  <a:pos x="126" y="0"/>
                </a:cxn>
                <a:cxn ang="0">
                  <a:pos x="126" y="0"/>
                </a:cxn>
                <a:cxn ang="0">
                  <a:pos x="130" y="2"/>
                </a:cxn>
                <a:cxn ang="0">
                  <a:pos x="134" y="4"/>
                </a:cxn>
                <a:cxn ang="0">
                  <a:pos x="136" y="8"/>
                </a:cxn>
                <a:cxn ang="0">
                  <a:pos x="138" y="14"/>
                </a:cxn>
                <a:cxn ang="0">
                  <a:pos x="138" y="14"/>
                </a:cxn>
              </a:cxnLst>
              <a:rect l="0" t="0" r="r" b="b"/>
              <a:pathLst>
                <a:path w="138" h="26">
                  <a:moveTo>
                    <a:pt x="138" y="14"/>
                  </a:moveTo>
                  <a:lnTo>
                    <a:pt x="138" y="14"/>
                  </a:lnTo>
                  <a:lnTo>
                    <a:pt x="136" y="18"/>
                  </a:lnTo>
                  <a:lnTo>
                    <a:pt x="134" y="22"/>
                  </a:lnTo>
                  <a:lnTo>
                    <a:pt x="130" y="24"/>
                  </a:lnTo>
                  <a:lnTo>
                    <a:pt x="126" y="26"/>
                  </a:lnTo>
                  <a:lnTo>
                    <a:pt x="10" y="26"/>
                  </a:lnTo>
                  <a:lnTo>
                    <a:pt x="10" y="26"/>
                  </a:lnTo>
                  <a:lnTo>
                    <a:pt x="6" y="24"/>
                  </a:lnTo>
                  <a:lnTo>
                    <a:pt x="2" y="22"/>
                  </a:lnTo>
                  <a:lnTo>
                    <a:pt x="0" y="18"/>
                  </a:lnTo>
                  <a:lnTo>
                    <a:pt x="0" y="14"/>
                  </a:lnTo>
                  <a:lnTo>
                    <a:pt x="0" y="14"/>
                  </a:lnTo>
                  <a:lnTo>
                    <a:pt x="0" y="14"/>
                  </a:lnTo>
                  <a:lnTo>
                    <a:pt x="0" y="8"/>
                  </a:lnTo>
                  <a:lnTo>
                    <a:pt x="2" y="4"/>
                  </a:lnTo>
                  <a:lnTo>
                    <a:pt x="6" y="2"/>
                  </a:lnTo>
                  <a:lnTo>
                    <a:pt x="10" y="0"/>
                  </a:lnTo>
                  <a:lnTo>
                    <a:pt x="126" y="0"/>
                  </a:lnTo>
                  <a:lnTo>
                    <a:pt x="126" y="0"/>
                  </a:lnTo>
                  <a:lnTo>
                    <a:pt x="130" y="2"/>
                  </a:lnTo>
                  <a:lnTo>
                    <a:pt x="134" y="4"/>
                  </a:lnTo>
                  <a:lnTo>
                    <a:pt x="136" y="8"/>
                  </a:lnTo>
                  <a:lnTo>
                    <a:pt x="138" y="14"/>
                  </a:lnTo>
                  <a:lnTo>
                    <a:pt x="138" y="14"/>
                  </a:lnTo>
                  <a:close/>
                </a:path>
              </a:pathLst>
            </a:custGeom>
            <a:grpFill/>
            <a:ln w="9525">
              <a:noFill/>
              <a:round/>
            </a:ln>
          </p:spPr>
          <p:txBody>
            <a:bodyPr vert="horz" wrap="square" lIns="91440" tIns="45720" rIns="91440" bIns="45720" numCol="1" anchor="t" anchorCtr="0" compatLnSpc="1"/>
            <a:lstStyle/>
            <a:p>
              <a:endParaRPr lang="zh-CN" altLang="en-US" u="sng"/>
            </a:p>
          </p:txBody>
        </p:sp>
        <p:sp>
          <p:nvSpPr>
            <p:cNvPr id="102" name="Freeform 69"/>
            <p:cNvSpPr/>
            <p:nvPr/>
          </p:nvSpPr>
          <p:spPr bwMode="auto">
            <a:xfrm>
              <a:off x="4724400" y="1958975"/>
              <a:ext cx="219075" cy="41275"/>
            </a:xfrm>
            <a:custGeom>
              <a:avLst/>
              <a:gdLst/>
              <a:ahLst/>
              <a:cxnLst>
                <a:cxn ang="0">
                  <a:pos x="138" y="12"/>
                </a:cxn>
                <a:cxn ang="0">
                  <a:pos x="138" y="12"/>
                </a:cxn>
                <a:cxn ang="0">
                  <a:pos x="136" y="18"/>
                </a:cxn>
                <a:cxn ang="0">
                  <a:pos x="134" y="22"/>
                </a:cxn>
                <a:cxn ang="0">
                  <a:pos x="130" y="24"/>
                </a:cxn>
                <a:cxn ang="0">
                  <a:pos x="126" y="26"/>
                </a:cxn>
                <a:cxn ang="0">
                  <a:pos x="10" y="26"/>
                </a:cxn>
                <a:cxn ang="0">
                  <a:pos x="10" y="26"/>
                </a:cxn>
                <a:cxn ang="0">
                  <a:pos x="6" y="24"/>
                </a:cxn>
                <a:cxn ang="0">
                  <a:pos x="2" y="22"/>
                </a:cxn>
                <a:cxn ang="0">
                  <a:pos x="0" y="18"/>
                </a:cxn>
                <a:cxn ang="0">
                  <a:pos x="0" y="12"/>
                </a:cxn>
                <a:cxn ang="0">
                  <a:pos x="0" y="12"/>
                </a:cxn>
                <a:cxn ang="0">
                  <a:pos x="0" y="12"/>
                </a:cxn>
                <a:cxn ang="0">
                  <a:pos x="0" y="8"/>
                </a:cxn>
                <a:cxn ang="0">
                  <a:pos x="2" y="4"/>
                </a:cxn>
                <a:cxn ang="0">
                  <a:pos x="6" y="2"/>
                </a:cxn>
                <a:cxn ang="0">
                  <a:pos x="10" y="0"/>
                </a:cxn>
                <a:cxn ang="0">
                  <a:pos x="126" y="0"/>
                </a:cxn>
                <a:cxn ang="0">
                  <a:pos x="126" y="0"/>
                </a:cxn>
                <a:cxn ang="0">
                  <a:pos x="130" y="2"/>
                </a:cxn>
                <a:cxn ang="0">
                  <a:pos x="134" y="4"/>
                </a:cxn>
                <a:cxn ang="0">
                  <a:pos x="136" y="8"/>
                </a:cxn>
                <a:cxn ang="0">
                  <a:pos x="138" y="12"/>
                </a:cxn>
                <a:cxn ang="0">
                  <a:pos x="138" y="12"/>
                </a:cxn>
              </a:cxnLst>
              <a:rect l="0" t="0" r="r" b="b"/>
              <a:pathLst>
                <a:path w="138" h="26">
                  <a:moveTo>
                    <a:pt x="138" y="12"/>
                  </a:moveTo>
                  <a:lnTo>
                    <a:pt x="138" y="12"/>
                  </a:lnTo>
                  <a:lnTo>
                    <a:pt x="136" y="18"/>
                  </a:lnTo>
                  <a:lnTo>
                    <a:pt x="134" y="22"/>
                  </a:lnTo>
                  <a:lnTo>
                    <a:pt x="130" y="24"/>
                  </a:lnTo>
                  <a:lnTo>
                    <a:pt x="126" y="26"/>
                  </a:lnTo>
                  <a:lnTo>
                    <a:pt x="10" y="26"/>
                  </a:lnTo>
                  <a:lnTo>
                    <a:pt x="10" y="26"/>
                  </a:lnTo>
                  <a:lnTo>
                    <a:pt x="6" y="24"/>
                  </a:lnTo>
                  <a:lnTo>
                    <a:pt x="2" y="22"/>
                  </a:lnTo>
                  <a:lnTo>
                    <a:pt x="0" y="18"/>
                  </a:lnTo>
                  <a:lnTo>
                    <a:pt x="0" y="12"/>
                  </a:lnTo>
                  <a:lnTo>
                    <a:pt x="0" y="12"/>
                  </a:lnTo>
                  <a:lnTo>
                    <a:pt x="0" y="12"/>
                  </a:lnTo>
                  <a:lnTo>
                    <a:pt x="0" y="8"/>
                  </a:lnTo>
                  <a:lnTo>
                    <a:pt x="2" y="4"/>
                  </a:lnTo>
                  <a:lnTo>
                    <a:pt x="6" y="2"/>
                  </a:lnTo>
                  <a:lnTo>
                    <a:pt x="10" y="0"/>
                  </a:lnTo>
                  <a:lnTo>
                    <a:pt x="126" y="0"/>
                  </a:lnTo>
                  <a:lnTo>
                    <a:pt x="126" y="0"/>
                  </a:lnTo>
                  <a:lnTo>
                    <a:pt x="130" y="2"/>
                  </a:lnTo>
                  <a:lnTo>
                    <a:pt x="134" y="4"/>
                  </a:lnTo>
                  <a:lnTo>
                    <a:pt x="136" y="8"/>
                  </a:lnTo>
                  <a:lnTo>
                    <a:pt x="138" y="12"/>
                  </a:lnTo>
                  <a:lnTo>
                    <a:pt x="138" y="12"/>
                  </a:lnTo>
                  <a:close/>
                </a:path>
              </a:pathLst>
            </a:custGeom>
            <a:grpFill/>
            <a:ln w="9525">
              <a:noFill/>
              <a:round/>
            </a:ln>
          </p:spPr>
          <p:txBody>
            <a:bodyPr vert="horz" wrap="square" lIns="91440" tIns="45720" rIns="91440" bIns="45720" numCol="1" anchor="t" anchorCtr="0" compatLnSpc="1"/>
            <a:lstStyle/>
            <a:p>
              <a:endParaRPr lang="zh-CN" altLang="en-US" u="sng"/>
            </a:p>
          </p:txBody>
        </p:sp>
        <p:sp>
          <p:nvSpPr>
            <p:cNvPr id="103" name="Freeform 70"/>
            <p:cNvSpPr/>
            <p:nvPr/>
          </p:nvSpPr>
          <p:spPr bwMode="auto">
            <a:xfrm>
              <a:off x="4772025" y="2019300"/>
              <a:ext cx="120650" cy="28575"/>
            </a:xfrm>
            <a:custGeom>
              <a:avLst/>
              <a:gdLst/>
              <a:ahLst/>
              <a:cxnLst>
                <a:cxn ang="0">
                  <a:pos x="0" y="0"/>
                </a:cxn>
                <a:cxn ang="0">
                  <a:pos x="0" y="6"/>
                </a:cxn>
                <a:cxn ang="0">
                  <a:pos x="0" y="6"/>
                </a:cxn>
                <a:cxn ang="0">
                  <a:pos x="2" y="12"/>
                </a:cxn>
                <a:cxn ang="0">
                  <a:pos x="6" y="16"/>
                </a:cxn>
                <a:cxn ang="0">
                  <a:pos x="10" y="18"/>
                </a:cxn>
                <a:cxn ang="0">
                  <a:pos x="18" y="18"/>
                </a:cxn>
                <a:cxn ang="0">
                  <a:pos x="58" y="18"/>
                </a:cxn>
                <a:cxn ang="0">
                  <a:pos x="58" y="18"/>
                </a:cxn>
                <a:cxn ang="0">
                  <a:pos x="66" y="18"/>
                </a:cxn>
                <a:cxn ang="0">
                  <a:pos x="70" y="16"/>
                </a:cxn>
                <a:cxn ang="0">
                  <a:pos x="74" y="12"/>
                </a:cxn>
                <a:cxn ang="0">
                  <a:pos x="76" y="6"/>
                </a:cxn>
                <a:cxn ang="0">
                  <a:pos x="76" y="0"/>
                </a:cxn>
                <a:cxn ang="0">
                  <a:pos x="0" y="0"/>
                </a:cxn>
              </a:cxnLst>
              <a:rect l="0" t="0" r="r" b="b"/>
              <a:pathLst>
                <a:path w="76" h="18">
                  <a:moveTo>
                    <a:pt x="0" y="0"/>
                  </a:moveTo>
                  <a:lnTo>
                    <a:pt x="0" y="6"/>
                  </a:lnTo>
                  <a:lnTo>
                    <a:pt x="0" y="6"/>
                  </a:lnTo>
                  <a:lnTo>
                    <a:pt x="2" y="12"/>
                  </a:lnTo>
                  <a:lnTo>
                    <a:pt x="6" y="16"/>
                  </a:lnTo>
                  <a:lnTo>
                    <a:pt x="10" y="18"/>
                  </a:lnTo>
                  <a:lnTo>
                    <a:pt x="18" y="18"/>
                  </a:lnTo>
                  <a:lnTo>
                    <a:pt x="58" y="18"/>
                  </a:lnTo>
                  <a:lnTo>
                    <a:pt x="58" y="18"/>
                  </a:lnTo>
                  <a:lnTo>
                    <a:pt x="66" y="18"/>
                  </a:lnTo>
                  <a:lnTo>
                    <a:pt x="70" y="16"/>
                  </a:lnTo>
                  <a:lnTo>
                    <a:pt x="74" y="12"/>
                  </a:lnTo>
                  <a:lnTo>
                    <a:pt x="76" y="6"/>
                  </a:lnTo>
                  <a:lnTo>
                    <a:pt x="76" y="0"/>
                  </a:lnTo>
                  <a:lnTo>
                    <a:pt x="0" y="0"/>
                  </a:lnTo>
                  <a:close/>
                </a:path>
              </a:pathLst>
            </a:custGeom>
            <a:grpFill/>
            <a:ln w="9525">
              <a:noFill/>
              <a:round/>
            </a:ln>
          </p:spPr>
          <p:txBody>
            <a:bodyPr vert="horz" wrap="square" lIns="91440" tIns="45720" rIns="91440" bIns="45720" numCol="1" anchor="t" anchorCtr="0" compatLnSpc="1"/>
            <a:lstStyle/>
            <a:p>
              <a:endParaRPr lang="zh-CN" altLang="en-US" u="sng"/>
            </a:p>
          </p:txBody>
        </p:sp>
        <p:sp>
          <p:nvSpPr>
            <p:cNvPr id="104" name="Freeform 71"/>
            <p:cNvSpPr>
              <a:spLocks noEditPoints="1"/>
            </p:cNvSpPr>
            <p:nvPr/>
          </p:nvSpPr>
          <p:spPr bwMode="auto">
            <a:xfrm>
              <a:off x="4514850" y="1063625"/>
              <a:ext cx="635000" cy="755650"/>
            </a:xfrm>
            <a:custGeom>
              <a:avLst/>
              <a:gdLst/>
              <a:ahLst/>
              <a:cxnLst>
                <a:cxn ang="0">
                  <a:pos x="342" y="58"/>
                </a:cxn>
                <a:cxn ang="0">
                  <a:pos x="312" y="34"/>
                </a:cxn>
                <a:cxn ang="0">
                  <a:pos x="278" y="16"/>
                </a:cxn>
                <a:cxn ang="0">
                  <a:pos x="240" y="4"/>
                </a:cxn>
                <a:cxn ang="0">
                  <a:pos x="200" y="0"/>
                </a:cxn>
                <a:cxn ang="0">
                  <a:pos x="180" y="0"/>
                </a:cxn>
                <a:cxn ang="0">
                  <a:pos x="140" y="8"/>
                </a:cxn>
                <a:cxn ang="0">
                  <a:pos x="104" y="24"/>
                </a:cxn>
                <a:cxn ang="0">
                  <a:pos x="72" y="46"/>
                </a:cxn>
                <a:cxn ang="0">
                  <a:pos x="58" y="58"/>
                </a:cxn>
                <a:cxn ang="0">
                  <a:pos x="34" y="88"/>
                </a:cxn>
                <a:cxn ang="0">
                  <a:pos x="16" y="122"/>
                </a:cxn>
                <a:cxn ang="0">
                  <a:pos x="4" y="160"/>
                </a:cxn>
                <a:cxn ang="0">
                  <a:pos x="0" y="200"/>
                </a:cxn>
                <a:cxn ang="0">
                  <a:pos x="0" y="214"/>
                </a:cxn>
                <a:cxn ang="0">
                  <a:pos x="10" y="254"/>
                </a:cxn>
                <a:cxn ang="0">
                  <a:pos x="34" y="306"/>
                </a:cxn>
                <a:cxn ang="0">
                  <a:pos x="66" y="354"/>
                </a:cxn>
                <a:cxn ang="0">
                  <a:pos x="100" y="402"/>
                </a:cxn>
                <a:cxn ang="0">
                  <a:pos x="124" y="444"/>
                </a:cxn>
                <a:cxn ang="0">
                  <a:pos x="138" y="470"/>
                </a:cxn>
                <a:cxn ang="0">
                  <a:pos x="142" y="474"/>
                </a:cxn>
                <a:cxn ang="0">
                  <a:pos x="150" y="476"/>
                </a:cxn>
                <a:cxn ang="0">
                  <a:pos x="250" y="476"/>
                </a:cxn>
                <a:cxn ang="0">
                  <a:pos x="258" y="474"/>
                </a:cxn>
                <a:cxn ang="0">
                  <a:pos x="262" y="470"/>
                </a:cxn>
                <a:cxn ang="0">
                  <a:pos x="276" y="444"/>
                </a:cxn>
                <a:cxn ang="0">
                  <a:pos x="300" y="402"/>
                </a:cxn>
                <a:cxn ang="0">
                  <a:pos x="334" y="354"/>
                </a:cxn>
                <a:cxn ang="0">
                  <a:pos x="366" y="306"/>
                </a:cxn>
                <a:cxn ang="0">
                  <a:pos x="392" y="254"/>
                </a:cxn>
                <a:cxn ang="0">
                  <a:pos x="400" y="214"/>
                </a:cxn>
                <a:cxn ang="0">
                  <a:pos x="400" y="200"/>
                </a:cxn>
                <a:cxn ang="0">
                  <a:pos x="396" y="160"/>
                </a:cxn>
                <a:cxn ang="0">
                  <a:pos x="386" y="122"/>
                </a:cxn>
                <a:cxn ang="0">
                  <a:pos x="366" y="88"/>
                </a:cxn>
                <a:cxn ang="0">
                  <a:pos x="342" y="58"/>
                </a:cxn>
                <a:cxn ang="0">
                  <a:pos x="200" y="38"/>
                </a:cxn>
                <a:cxn ang="0">
                  <a:pos x="220" y="40"/>
                </a:cxn>
                <a:cxn ang="0">
                  <a:pos x="254" y="50"/>
                </a:cxn>
                <a:cxn ang="0">
                  <a:pos x="282" y="62"/>
                </a:cxn>
                <a:cxn ang="0">
                  <a:pos x="314" y="88"/>
                </a:cxn>
                <a:cxn ang="0">
                  <a:pos x="322" y="98"/>
                </a:cxn>
                <a:cxn ang="0">
                  <a:pos x="338" y="120"/>
                </a:cxn>
                <a:cxn ang="0">
                  <a:pos x="352" y="150"/>
                </a:cxn>
                <a:cxn ang="0">
                  <a:pos x="360" y="182"/>
                </a:cxn>
                <a:cxn ang="0">
                  <a:pos x="364" y="200"/>
                </a:cxn>
                <a:cxn ang="0">
                  <a:pos x="346" y="164"/>
                </a:cxn>
                <a:cxn ang="0">
                  <a:pos x="314" y="116"/>
                </a:cxn>
                <a:cxn ang="0">
                  <a:pos x="300" y="100"/>
                </a:cxn>
                <a:cxn ang="0">
                  <a:pos x="270" y="76"/>
                </a:cxn>
                <a:cxn ang="0">
                  <a:pos x="210" y="42"/>
                </a:cxn>
                <a:cxn ang="0">
                  <a:pos x="200" y="38"/>
                </a:cxn>
              </a:cxnLst>
              <a:rect l="0" t="0" r="r" b="b"/>
              <a:pathLst>
                <a:path w="400" h="476">
                  <a:moveTo>
                    <a:pt x="342" y="58"/>
                  </a:moveTo>
                  <a:lnTo>
                    <a:pt x="342" y="58"/>
                  </a:lnTo>
                  <a:lnTo>
                    <a:pt x="328" y="46"/>
                  </a:lnTo>
                  <a:lnTo>
                    <a:pt x="312" y="34"/>
                  </a:lnTo>
                  <a:lnTo>
                    <a:pt x="296" y="24"/>
                  </a:lnTo>
                  <a:lnTo>
                    <a:pt x="278" y="16"/>
                  </a:lnTo>
                  <a:lnTo>
                    <a:pt x="260" y="8"/>
                  </a:lnTo>
                  <a:lnTo>
                    <a:pt x="240" y="4"/>
                  </a:lnTo>
                  <a:lnTo>
                    <a:pt x="220" y="0"/>
                  </a:lnTo>
                  <a:lnTo>
                    <a:pt x="200" y="0"/>
                  </a:lnTo>
                  <a:lnTo>
                    <a:pt x="200" y="0"/>
                  </a:lnTo>
                  <a:lnTo>
                    <a:pt x="180" y="0"/>
                  </a:lnTo>
                  <a:lnTo>
                    <a:pt x="160" y="4"/>
                  </a:lnTo>
                  <a:lnTo>
                    <a:pt x="140" y="8"/>
                  </a:lnTo>
                  <a:lnTo>
                    <a:pt x="122" y="16"/>
                  </a:lnTo>
                  <a:lnTo>
                    <a:pt x="104" y="24"/>
                  </a:lnTo>
                  <a:lnTo>
                    <a:pt x="88" y="34"/>
                  </a:lnTo>
                  <a:lnTo>
                    <a:pt x="72" y="46"/>
                  </a:lnTo>
                  <a:lnTo>
                    <a:pt x="58" y="58"/>
                  </a:lnTo>
                  <a:lnTo>
                    <a:pt x="58" y="58"/>
                  </a:lnTo>
                  <a:lnTo>
                    <a:pt x="46" y="72"/>
                  </a:lnTo>
                  <a:lnTo>
                    <a:pt x="34" y="88"/>
                  </a:lnTo>
                  <a:lnTo>
                    <a:pt x="24" y="104"/>
                  </a:lnTo>
                  <a:lnTo>
                    <a:pt x="16" y="122"/>
                  </a:lnTo>
                  <a:lnTo>
                    <a:pt x="8" y="140"/>
                  </a:lnTo>
                  <a:lnTo>
                    <a:pt x="4" y="160"/>
                  </a:lnTo>
                  <a:lnTo>
                    <a:pt x="0" y="180"/>
                  </a:lnTo>
                  <a:lnTo>
                    <a:pt x="0" y="200"/>
                  </a:lnTo>
                  <a:lnTo>
                    <a:pt x="0" y="200"/>
                  </a:lnTo>
                  <a:lnTo>
                    <a:pt x="0" y="214"/>
                  </a:lnTo>
                  <a:lnTo>
                    <a:pt x="2" y="228"/>
                  </a:lnTo>
                  <a:lnTo>
                    <a:pt x="10" y="254"/>
                  </a:lnTo>
                  <a:lnTo>
                    <a:pt x="20" y="280"/>
                  </a:lnTo>
                  <a:lnTo>
                    <a:pt x="34" y="306"/>
                  </a:lnTo>
                  <a:lnTo>
                    <a:pt x="50" y="330"/>
                  </a:lnTo>
                  <a:lnTo>
                    <a:pt x="66" y="354"/>
                  </a:lnTo>
                  <a:lnTo>
                    <a:pt x="100" y="402"/>
                  </a:lnTo>
                  <a:lnTo>
                    <a:pt x="100" y="402"/>
                  </a:lnTo>
                  <a:lnTo>
                    <a:pt x="114" y="424"/>
                  </a:lnTo>
                  <a:lnTo>
                    <a:pt x="124" y="444"/>
                  </a:lnTo>
                  <a:lnTo>
                    <a:pt x="132" y="462"/>
                  </a:lnTo>
                  <a:lnTo>
                    <a:pt x="138" y="470"/>
                  </a:lnTo>
                  <a:lnTo>
                    <a:pt x="138" y="470"/>
                  </a:lnTo>
                  <a:lnTo>
                    <a:pt x="142" y="474"/>
                  </a:lnTo>
                  <a:lnTo>
                    <a:pt x="146" y="476"/>
                  </a:lnTo>
                  <a:lnTo>
                    <a:pt x="150" y="476"/>
                  </a:lnTo>
                  <a:lnTo>
                    <a:pt x="250" y="476"/>
                  </a:lnTo>
                  <a:lnTo>
                    <a:pt x="250" y="476"/>
                  </a:lnTo>
                  <a:lnTo>
                    <a:pt x="254" y="476"/>
                  </a:lnTo>
                  <a:lnTo>
                    <a:pt x="258" y="474"/>
                  </a:lnTo>
                  <a:lnTo>
                    <a:pt x="262" y="470"/>
                  </a:lnTo>
                  <a:lnTo>
                    <a:pt x="262" y="470"/>
                  </a:lnTo>
                  <a:lnTo>
                    <a:pt x="268" y="462"/>
                  </a:lnTo>
                  <a:lnTo>
                    <a:pt x="276" y="444"/>
                  </a:lnTo>
                  <a:lnTo>
                    <a:pt x="286" y="424"/>
                  </a:lnTo>
                  <a:lnTo>
                    <a:pt x="300" y="402"/>
                  </a:lnTo>
                  <a:lnTo>
                    <a:pt x="300" y="402"/>
                  </a:lnTo>
                  <a:lnTo>
                    <a:pt x="334" y="354"/>
                  </a:lnTo>
                  <a:lnTo>
                    <a:pt x="350" y="330"/>
                  </a:lnTo>
                  <a:lnTo>
                    <a:pt x="366" y="306"/>
                  </a:lnTo>
                  <a:lnTo>
                    <a:pt x="380" y="280"/>
                  </a:lnTo>
                  <a:lnTo>
                    <a:pt x="392" y="254"/>
                  </a:lnTo>
                  <a:lnTo>
                    <a:pt x="398" y="228"/>
                  </a:lnTo>
                  <a:lnTo>
                    <a:pt x="400" y="214"/>
                  </a:lnTo>
                  <a:lnTo>
                    <a:pt x="400" y="200"/>
                  </a:lnTo>
                  <a:lnTo>
                    <a:pt x="400" y="200"/>
                  </a:lnTo>
                  <a:lnTo>
                    <a:pt x="400" y="180"/>
                  </a:lnTo>
                  <a:lnTo>
                    <a:pt x="396" y="160"/>
                  </a:lnTo>
                  <a:lnTo>
                    <a:pt x="392" y="140"/>
                  </a:lnTo>
                  <a:lnTo>
                    <a:pt x="386" y="122"/>
                  </a:lnTo>
                  <a:lnTo>
                    <a:pt x="376" y="104"/>
                  </a:lnTo>
                  <a:lnTo>
                    <a:pt x="366" y="88"/>
                  </a:lnTo>
                  <a:lnTo>
                    <a:pt x="356" y="72"/>
                  </a:lnTo>
                  <a:lnTo>
                    <a:pt x="342" y="58"/>
                  </a:lnTo>
                  <a:lnTo>
                    <a:pt x="342" y="58"/>
                  </a:lnTo>
                  <a:close/>
                  <a:moveTo>
                    <a:pt x="200" y="38"/>
                  </a:moveTo>
                  <a:lnTo>
                    <a:pt x="200" y="38"/>
                  </a:lnTo>
                  <a:lnTo>
                    <a:pt x="220" y="40"/>
                  </a:lnTo>
                  <a:lnTo>
                    <a:pt x="238" y="44"/>
                  </a:lnTo>
                  <a:lnTo>
                    <a:pt x="254" y="50"/>
                  </a:lnTo>
                  <a:lnTo>
                    <a:pt x="268" y="56"/>
                  </a:lnTo>
                  <a:lnTo>
                    <a:pt x="282" y="62"/>
                  </a:lnTo>
                  <a:lnTo>
                    <a:pt x="292" y="70"/>
                  </a:lnTo>
                  <a:lnTo>
                    <a:pt x="314" y="88"/>
                  </a:lnTo>
                  <a:lnTo>
                    <a:pt x="314" y="88"/>
                  </a:lnTo>
                  <a:lnTo>
                    <a:pt x="322" y="98"/>
                  </a:lnTo>
                  <a:lnTo>
                    <a:pt x="330" y="108"/>
                  </a:lnTo>
                  <a:lnTo>
                    <a:pt x="338" y="120"/>
                  </a:lnTo>
                  <a:lnTo>
                    <a:pt x="346" y="134"/>
                  </a:lnTo>
                  <a:lnTo>
                    <a:pt x="352" y="150"/>
                  </a:lnTo>
                  <a:lnTo>
                    <a:pt x="356" y="166"/>
                  </a:lnTo>
                  <a:lnTo>
                    <a:pt x="360" y="182"/>
                  </a:lnTo>
                  <a:lnTo>
                    <a:pt x="364" y="200"/>
                  </a:lnTo>
                  <a:lnTo>
                    <a:pt x="364" y="200"/>
                  </a:lnTo>
                  <a:lnTo>
                    <a:pt x="358" y="190"/>
                  </a:lnTo>
                  <a:lnTo>
                    <a:pt x="346" y="164"/>
                  </a:lnTo>
                  <a:lnTo>
                    <a:pt x="326" y="132"/>
                  </a:lnTo>
                  <a:lnTo>
                    <a:pt x="314" y="116"/>
                  </a:lnTo>
                  <a:lnTo>
                    <a:pt x="300" y="100"/>
                  </a:lnTo>
                  <a:lnTo>
                    <a:pt x="300" y="100"/>
                  </a:lnTo>
                  <a:lnTo>
                    <a:pt x="286" y="88"/>
                  </a:lnTo>
                  <a:lnTo>
                    <a:pt x="270" y="76"/>
                  </a:lnTo>
                  <a:lnTo>
                    <a:pt x="238" y="56"/>
                  </a:lnTo>
                  <a:lnTo>
                    <a:pt x="210" y="42"/>
                  </a:lnTo>
                  <a:lnTo>
                    <a:pt x="200" y="38"/>
                  </a:lnTo>
                  <a:lnTo>
                    <a:pt x="200" y="38"/>
                  </a:lnTo>
                  <a:close/>
                </a:path>
              </a:pathLst>
            </a:custGeom>
            <a:grpFill/>
            <a:ln w="9525">
              <a:noFill/>
              <a:round/>
            </a:ln>
          </p:spPr>
          <p:txBody>
            <a:bodyPr vert="horz" wrap="square" lIns="91440" tIns="45720" rIns="91440" bIns="45720" numCol="1" anchor="t" anchorCtr="0" compatLnSpc="1"/>
            <a:lstStyle/>
            <a:p>
              <a:endParaRPr lang="zh-CN" altLang="en-US" u="sng"/>
            </a:p>
          </p:txBody>
        </p:sp>
        <p:sp>
          <p:nvSpPr>
            <p:cNvPr id="105" name="Freeform 72"/>
            <p:cNvSpPr/>
            <p:nvPr/>
          </p:nvSpPr>
          <p:spPr bwMode="auto">
            <a:xfrm>
              <a:off x="4810125" y="882650"/>
              <a:ext cx="41275" cy="120650"/>
            </a:xfrm>
            <a:custGeom>
              <a:avLst/>
              <a:gdLst/>
              <a:ahLst/>
              <a:cxnLst>
                <a:cxn ang="0">
                  <a:pos x="14" y="0"/>
                </a:cxn>
                <a:cxn ang="0">
                  <a:pos x="14" y="0"/>
                </a:cxn>
                <a:cxn ang="0">
                  <a:pos x="8" y="0"/>
                </a:cxn>
                <a:cxn ang="0">
                  <a:pos x="4" y="4"/>
                </a:cxn>
                <a:cxn ang="0">
                  <a:pos x="2" y="6"/>
                </a:cxn>
                <a:cxn ang="0">
                  <a:pos x="0" y="12"/>
                </a:cxn>
                <a:cxn ang="0">
                  <a:pos x="0" y="38"/>
                </a:cxn>
                <a:cxn ang="0">
                  <a:pos x="0" y="64"/>
                </a:cxn>
                <a:cxn ang="0">
                  <a:pos x="0" y="64"/>
                </a:cxn>
                <a:cxn ang="0">
                  <a:pos x="2" y="68"/>
                </a:cxn>
                <a:cxn ang="0">
                  <a:pos x="4" y="72"/>
                </a:cxn>
                <a:cxn ang="0">
                  <a:pos x="8" y="74"/>
                </a:cxn>
                <a:cxn ang="0">
                  <a:pos x="14" y="76"/>
                </a:cxn>
                <a:cxn ang="0">
                  <a:pos x="14" y="76"/>
                </a:cxn>
                <a:cxn ang="0">
                  <a:pos x="18" y="74"/>
                </a:cxn>
                <a:cxn ang="0">
                  <a:pos x="22" y="72"/>
                </a:cxn>
                <a:cxn ang="0">
                  <a:pos x="26" y="68"/>
                </a:cxn>
                <a:cxn ang="0">
                  <a:pos x="26" y="64"/>
                </a:cxn>
                <a:cxn ang="0">
                  <a:pos x="26" y="38"/>
                </a:cxn>
                <a:cxn ang="0">
                  <a:pos x="26" y="12"/>
                </a:cxn>
                <a:cxn ang="0">
                  <a:pos x="26" y="12"/>
                </a:cxn>
                <a:cxn ang="0">
                  <a:pos x="26" y="6"/>
                </a:cxn>
                <a:cxn ang="0">
                  <a:pos x="22" y="4"/>
                </a:cxn>
                <a:cxn ang="0">
                  <a:pos x="18" y="0"/>
                </a:cxn>
                <a:cxn ang="0">
                  <a:pos x="14" y="0"/>
                </a:cxn>
                <a:cxn ang="0">
                  <a:pos x="14" y="0"/>
                </a:cxn>
              </a:cxnLst>
              <a:rect l="0" t="0" r="r" b="b"/>
              <a:pathLst>
                <a:path w="26" h="76">
                  <a:moveTo>
                    <a:pt x="14" y="0"/>
                  </a:moveTo>
                  <a:lnTo>
                    <a:pt x="14" y="0"/>
                  </a:lnTo>
                  <a:lnTo>
                    <a:pt x="8" y="0"/>
                  </a:lnTo>
                  <a:lnTo>
                    <a:pt x="4" y="4"/>
                  </a:lnTo>
                  <a:lnTo>
                    <a:pt x="2" y="6"/>
                  </a:lnTo>
                  <a:lnTo>
                    <a:pt x="0" y="12"/>
                  </a:lnTo>
                  <a:lnTo>
                    <a:pt x="0" y="38"/>
                  </a:lnTo>
                  <a:lnTo>
                    <a:pt x="0" y="64"/>
                  </a:lnTo>
                  <a:lnTo>
                    <a:pt x="0" y="64"/>
                  </a:lnTo>
                  <a:lnTo>
                    <a:pt x="2" y="68"/>
                  </a:lnTo>
                  <a:lnTo>
                    <a:pt x="4" y="72"/>
                  </a:lnTo>
                  <a:lnTo>
                    <a:pt x="8" y="74"/>
                  </a:lnTo>
                  <a:lnTo>
                    <a:pt x="14" y="76"/>
                  </a:lnTo>
                  <a:lnTo>
                    <a:pt x="14" y="76"/>
                  </a:lnTo>
                  <a:lnTo>
                    <a:pt x="18" y="74"/>
                  </a:lnTo>
                  <a:lnTo>
                    <a:pt x="22" y="72"/>
                  </a:lnTo>
                  <a:lnTo>
                    <a:pt x="26" y="68"/>
                  </a:lnTo>
                  <a:lnTo>
                    <a:pt x="26" y="64"/>
                  </a:lnTo>
                  <a:lnTo>
                    <a:pt x="26" y="38"/>
                  </a:lnTo>
                  <a:lnTo>
                    <a:pt x="26" y="12"/>
                  </a:lnTo>
                  <a:lnTo>
                    <a:pt x="26" y="12"/>
                  </a:lnTo>
                  <a:lnTo>
                    <a:pt x="26" y="6"/>
                  </a:lnTo>
                  <a:lnTo>
                    <a:pt x="22" y="4"/>
                  </a:lnTo>
                  <a:lnTo>
                    <a:pt x="18" y="0"/>
                  </a:lnTo>
                  <a:lnTo>
                    <a:pt x="14" y="0"/>
                  </a:lnTo>
                  <a:lnTo>
                    <a:pt x="14" y="0"/>
                  </a:lnTo>
                  <a:close/>
                </a:path>
              </a:pathLst>
            </a:custGeom>
            <a:grpFill/>
            <a:ln w="9525">
              <a:noFill/>
              <a:round/>
            </a:ln>
          </p:spPr>
          <p:txBody>
            <a:bodyPr vert="horz" wrap="square" lIns="91440" tIns="45720" rIns="91440" bIns="45720" numCol="1" anchor="t" anchorCtr="0" compatLnSpc="1"/>
            <a:lstStyle/>
            <a:p>
              <a:endParaRPr lang="zh-CN" altLang="en-US" u="sng"/>
            </a:p>
          </p:txBody>
        </p:sp>
        <p:sp>
          <p:nvSpPr>
            <p:cNvPr id="106" name="Freeform 73"/>
            <p:cNvSpPr/>
            <p:nvPr/>
          </p:nvSpPr>
          <p:spPr bwMode="auto">
            <a:xfrm>
              <a:off x="5010150" y="946150"/>
              <a:ext cx="79375" cy="107950"/>
            </a:xfrm>
            <a:custGeom>
              <a:avLst/>
              <a:gdLst/>
              <a:ahLst/>
              <a:cxnLst>
                <a:cxn ang="0">
                  <a:pos x="44" y="2"/>
                </a:cxn>
                <a:cxn ang="0">
                  <a:pos x="44" y="2"/>
                </a:cxn>
                <a:cxn ang="0">
                  <a:pos x="40" y="0"/>
                </a:cxn>
                <a:cxn ang="0">
                  <a:pos x="34" y="0"/>
                </a:cxn>
                <a:cxn ang="0">
                  <a:pos x="30" y="2"/>
                </a:cxn>
                <a:cxn ang="0">
                  <a:pos x="28" y="6"/>
                </a:cxn>
                <a:cxn ang="0">
                  <a:pos x="14" y="28"/>
                </a:cxn>
                <a:cxn ang="0">
                  <a:pos x="2" y="50"/>
                </a:cxn>
                <a:cxn ang="0">
                  <a:pos x="2" y="50"/>
                </a:cxn>
                <a:cxn ang="0">
                  <a:pos x="0" y="56"/>
                </a:cxn>
                <a:cxn ang="0">
                  <a:pos x="0" y="60"/>
                </a:cxn>
                <a:cxn ang="0">
                  <a:pos x="2" y="64"/>
                </a:cxn>
                <a:cxn ang="0">
                  <a:pos x="6" y="68"/>
                </a:cxn>
                <a:cxn ang="0">
                  <a:pos x="6" y="68"/>
                </a:cxn>
                <a:cxn ang="0">
                  <a:pos x="12" y="68"/>
                </a:cxn>
                <a:cxn ang="0">
                  <a:pos x="16" y="68"/>
                </a:cxn>
                <a:cxn ang="0">
                  <a:pos x="20" y="66"/>
                </a:cxn>
                <a:cxn ang="0">
                  <a:pos x="24" y="64"/>
                </a:cxn>
                <a:cxn ang="0">
                  <a:pos x="36" y="40"/>
                </a:cxn>
                <a:cxn ang="0">
                  <a:pos x="50" y="18"/>
                </a:cxn>
                <a:cxn ang="0">
                  <a:pos x="50" y="18"/>
                </a:cxn>
                <a:cxn ang="0">
                  <a:pos x="50" y="14"/>
                </a:cxn>
                <a:cxn ang="0">
                  <a:pos x="50" y="10"/>
                </a:cxn>
                <a:cxn ang="0">
                  <a:pos x="48" y="6"/>
                </a:cxn>
                <a:cxn ang="0">
                  <a:pos x="44" y="2"/>
                </a:cxn>
                <a:cxn ang="0">
                  <a:pos x="44" y="2"/>
                </a:cxn>
              </a:cxnLst>
              <a:rect l="0" t="0" r="r" b="b"/>
              <a:pathLst>
                <a:path w="50" h="68">
                  <a:moveTo>
                    <a:pt x="44" y="2"/>
                  </a:moveTo>
                  <a:lnTo>
                    <a:pt x="44" y="2"/>
                  </a:lnTo>
                  <a:lnTo>
                    <a:pt x="40" y="0"/>
                  </a:lnTo>
                  <a:lnTo>
                    <a:pt x="34" y="0"/>
                  </a:lnTo>
                  <a:lnTo>
                    <a:pt x="30" y="2"/>
                  </a:lnTo>
                  <a:lnTo>
                    <a:pt x="28" y="6"/>
                  </a:lnTo>
                  <a:lnTo>
                    <a:pt x="14" y="28"/>
                  </a:lnTo>
                  <a:lnTo>
                    <a:pt x="2" y="50"/>
                  </a:lnTo>
                  <a:lnTo>
                    <a:pt x="2" y="50"/>
                  </a:lnTo>
                  <a:lnTo>
                    <a:pt x="0" y="56"/>
                  </a:lnTo>
                  <a:lnTo>
                    <a:pt x="0" y="60"/>
                  </a:lnTo>
                  <a:lnTo>
                    <a:pt x="2" y="64"/>
                  </a:lnTo>
                  <a:lnTo>
                    <a:pt x="6" y="68"/>
                  </a:lnTo>
                  <a:lnTo>
                    <a:pt x="6" y="68"/>
                  </a:lnTo>
                  <a:lnTo>
                    <a:pt x="12" y="68"/>
                  </a:lnTo>
                  <a:lnTo>
                    <a:pt x="16" y="68"/>
                  </a:lnTo>
                  <a:lnTo>
                    <a:pt x="20" y="66"/>
                  </a:lnTo>
                  <a:lnTo>
                    <a:pt x="24" y="64"/>
                  </a:lnTo>
                  <a:lnTo>
                    <a:pt x="36" y="40"/>
                  </a:lnTo>
                  <a:lnTo>
                    <a:pt x="50" y="18"/>
                  </a:lnTo>
                  <a:lnTo>
                    <a:pt x="50" y="18"/>
                  </a:lnTo>
                  <a:lnTo>
                    <a:pt x="50" y="14"/>
                  </a:lnTo>
                  <a:lnTo>
                    <a:pt x="50" y="10"/>
                  </a:lnTo>
                  <a:lnTo>
                    <a:pt x="48" y="6"/>
                  </a:lnTo>
                  <a:lnTo>
                    <a:pt x="44" y="2"/>
                  </a:lnTo>
                  <a:lnTo>
                    <a:pt x="44" y="2"/>
                  </a:lnTo>
                  <a:close/>
                </a:path>
              </a:pathLst>
            </a:custGeom>
            <a:grpFill/>
            <a:ln w="9525">
              <a:noFill/>
              <a:round/>
            </a:ln>
          </p:spPr>
          <p:txBody>
            <a:bodyPr vert="horz" wrap="square" lIns="91440" tIns="45720" rIns="91440" bIns="45720" numCol="1" anchor="t" anchorCtr="0" compatLnSpc="1"/>
            <a:lstStyle/>
            <a:p>
              <a:endParaRPr lang="zh-CN" altLang="en-US" u="sng"/>
            </a:p>
          </p:txBody>
        </p:sp>
        <p:sp>
          <p:nvSpPr>
            <p:cNvPr id="107" name="Freeform 74"/>
            <p:cNvSpPr/>
            <p:nvPr/>
          </p:nvSpPr>
          <p:spPr bwMode="auto">
            <a:xfrm>
              <a:off x="5156200" y="1120775"/>
              <a:ext cx="107950" cy="79375"/>
            </a:xfrm>
            <a:custGeom>
              <a:avLst/>
              <a:gdLst/>
              <a:ahLst/>
              <a:cxnLst>
                <a:cxn ang="0">
                  <a:pos x="68" y="6"/>
                </a:cxn>
                <a:cxn ang="0">
                  <a:pos x="68" y="6"/>
                </a:cxn>
                <a:cxn ang="0">
                  <a:pos x="64" y="2"/>
                </a:cxn>
                <a:cxn ang="0">
                  <a:pos x="60" y="0"/>
                </a:cxn>
                <a:cxn ang="0">
                  <a:pos x="56" y="0"/>
                </a:cxn>
                <a:cxn ang="0">
                  <a:pos x="50" y="2"/>
                </a:cxn>
                <a:cxn ang="0">
                  <a:pos x="28" y="14"/>
                </a:cxn>
                <a:cxn ang="0">
                  <a:pos x="6" y="28"/>
                </a:cxn>
                <a:cxn ang="0">
                  <a:pos x="6" y="28"/>
                </a:cxn>
                <a:cxn ang="0">
                  <a:pos x="2" y="30"/>
                </a:cxn>
                <a:cxn ang="0">
                  <a:pos x="0" y="36"/>
                </a:cxn>
                <a:cxn ang="0">
                  <a:pos x="0" y="40"/>
                </a:cxn>
                <a:cxn ang="0">
                  <a:pos x="2" y="44"/>
                </a:cxn>
                <a:cxn ang="0">
                  <a:pos x="2" y="44"/>
                </a:cxn>
                <a:cxn ang="0">
                  <a:pos x="6" y="48"/>
                </a:cxn>
                <a:cxn ang="0">
                  <a:pos x="10" y="50"/>
                </a:cxn>
                <a:cxn ang="0">
                  <a:pos x="14" y="50"/>
                </a:cxn>
                <a:cxn ang="0">
                  <a:pos x="18" y="50"/>
                </a:cxn>
                <a:cxn ang="0">
                  <a:pos x="40" y="36"/>
                </a:cxn>
                <a:cxn ang="0">
                  <a:pos x="64" y="24"/>
                </a:cxn>
                <a:cxn ang="0">
                  <a:pos x="64" y="24"/>
                </a:cxn>
                <a:cxn ang="0">
                  <a:pos x="66" y="20"/>
                </a:cxn>
                <a:cxn ang="0">
                  <a:pos x="68" y="16"/>
                </a:cxn>
                <a:cxn ang="0">
                  <a:pos x="68" y="12"/>
                </a:cxn>
                <a:cxn ang="0">
                  <a:pos x="68" y="6"/>
                </a:cxn>
                <a:cxn ang="0">
                  <a:pos x="68" y="6"/>
                </a:cxn>
              </a:cxnLst>
              <a:rect l="0" t="0" r="r" b="b"/>
              <a:pathLst>
                <a:path w="68" h="50">
                  <a:moveTo>
                    <a:pt x="68" y="6"/>
                  </a:moveTo>
                  <a:lnTo>
                    <a:pt x="68" y="6"/>
                  </a:lnTo>
                  <a:lnTo>
                    <a:pt x="64" y="2"/>
                  </a:lnTo>
                  <a:lnTo>
                    <a:pt x="60" y="0"/>
                  </a:lnTo>
                  <a:lnTo>
                    <a:pt x="56" y="0"/>
                  </a:lnTo>
                  <a:lnTo>
                    <a:pt x="50" y="2"/>
                  </a:lnTo>
                  <a:lnTo>
                    <a:pt x="28" y="14"/>
                  </a:lnTo>
                  <a:lnTo>
                    <a:pt x="6" y="28"/>
                  </a:lnTo>
                  <a:lnTo>
                    <a:pt x="6" y="28"/>
                  </a:lnTo>
                  <a:lnTo>
                    <a:pt x="2" y="30"/>
                  </a:lnTo>
                  <a:lnTo>
                    <a:pt x="0" y="36"/>
                  </a:lnTo>
                  <a:lnTo>
                    <a:pt x="0" y="40"/>
                  </a:lnTo>
                  <a:lnTo>
                    <a:pt x="2" y="44"/>
                  </a:lnTo>
                  <a:lnTo>
                    <a:pt x="2" y="44"/>
                  </a:lnTo>
                  <a:lnTo>
                    <a:pt x="6" y="48"/>
                  </a:lnTo>
                  <a:lnTo>
                    <a:pt x="10" y="50"/>
                  </a:lnTo>
                  <a:lnTo>
                    <a:pt x="14" y="50"/>
                  </a:lnTo>
                  <a:lnTo>
                    <a:pt x="18" y="50"/>
                  </a:lnTo>
                  <a:lnTo>
                    <a:pt x="40" y="36"/>
                  </a:lnTo>
                  <a:lnTo>
                    <a:pt x="64" y="24"/>
                  </a:lnTo>
                  <a:lnTo>
                    <a:pt x="64" y="24"/>
                  </a:lnTo>
                  <a:lnTo>
                    <a:pt x="66" y="20"/>
                  </a:lnTo>
                  <a:lnTo>
                    <a:pt x="68" y="16"/>
                  </a:lnTo>
                  <a:lnTo>
                    <a:pt x="68" y="12"/>
                  </a:lnTo>
                  <a:lnTo>
                    <a:pt x="68" y="6"/>
                  </a:lnTo>
                  <a:lnTo>
                    <a:pt x="68" y="6"/>
                  </a:lnTo>
                  <a:close/>
                </a:path>
              </a:pathLst>
            </a:custGeom>
            <a:grpFill/>
            <a:ln w="9525">
              <a:noFill/>
              <a:round/>
            </a:ln>
          </p:spPr>
          <p:txBody>
            <a:bodyPr vert="horz" wrap="square" lIns="91440" tIns="45720" rIns="91440" bIns="45720" numCol="1" anchor="t" anchorCtr="0" compatLnSpc="1"/>
            <a:lstStyle/>
            <a:p>
              <a:endParaRPr lang="zh-CN" altLang="en-US" u="sng"/>
            </a:p>
          </p:txBody>
        </p:sp>
        <p:sp>
          <p:nvSpPr>
            <p:cNvPr id="108" name="Freeform 75"/>
            <p:cNvSpPr/>
            <p:nvPr/>
          </p:nvSpPr>
          <p:spPr bwMode="auto">
            <a:xfrm>
              <a:off x="5210175" y="1362075"/>
              <a:ext cx="120650" cy="38100"/>
            </a:xfrm>
            <a:custGeom>
              <a:avLst/>
              <a:gdLst/>
              <a:ahLst/>
              <a:cxnLst>
                <a:cxn ang="0">
                  <a:pos x="64" y="0"/>
                </a:cxn>
                <a:cxn ang="0">
                  <a:pos x="38" y="0"/>
                </a:cxn>
                <a:cxn ang="0">
                  <a:pos x="12" y="0"/>
                </a:cxn>
                <a:cxn ang="0">
                  <a:pos x="12" y="0"/>
                </a:cxn>
                <a:cxn ang="0">
                  <a:pos x="6" y="0"/>
                </a:cxn>
                <a:cxn ang="0">
                  <a:pos x="4" y="2"/>
                </a:cxn>
                <a:cxn ang="0">
                  <a:pos x="0" y="6"/>
                </a:cxn>
                <a:cxn ang="0">
                  <a:pos x="0" y="12"/>
                </a:cxn>
                <a:cxn ang="0">
                  <a:pos x="0" y="12"/>
                </a:cxn>
                <a:cxn ang="0">
                  <a:pos x="0" y="16"/>
                </a:cxn>
                <a:cxn ang="0">
                  <a:pos x="4" y="20"/>
                </a:cxn>
                <a:cxn ang="0">
                  <a:pos x="6" y="24"/>
                </a:cxn>
                <a:cxn ang="0">
                  <a:pos x="12" y="24"/>
                </a:cxn>
                <a:cxn ang="0">
                  <a:pos x="38" y="24"/>
                </a:cxn>
                <a:cxn ang="0">
                  <a:pos x="64" y="24"/>
                </a:cxn>
                <a:cxn ang="0">
                  <a:pos x="64" y="24"/>
                </a:cxn>
                <a:cxn ang="0">
                  <a:pos x="68" y="24"/>
                </a:cxn>
                <a:cxn ang="0">
                  <a:pos x="72" y="20"/>
                </a:cxn>
                <a:cxn ang="0">
                  <a:pos x="74" y="16"/>
                </a:cxn>
                <a:cxn ang="0">
                  <a:pos x="76" y="12"/>
                </a:cxn>
                <a:cxn ang="0">
                  <a:pos x="76" y="12"/>
                </a:cxn>
                <a:cxn ang="0">
                  <a:pos x="74" y="6"/>
                </a:cxn>
                <a:cxn ang="0">
                  <a:pos x="72" y="2"/>
                </a:cxn>
                <a:cxn ang="0">
                  <a:pos x="68" y="0"/>
                </a:cxn>
                <a:cxn ang="0">
                  <a:pos x="64" y="0"/>
                </a:cxn>
                <a:cxn ang="0">
                  <a:pos x="64" y="0"/>
                </a:cxn>
              </a:cxnLst>
              <a:rect l="0" t="0" r="r" b="b"/>
              <a:pathLst>
                <a:path w="76" h="24">
                  <a:moveTo>
                    <a:pt x="64" y="0"/>
                  </a:moveTo>
                  <a:lnTo>
                    <a:pt x="38" y="0"/>
                  </a:lnTo>
                  <a:lnTo>
                    <a:pt x="12" y="0"/>
                  </a:lnTo>
                  <a:lnTo>
                    <a:pt x="12" y="0"/>
                  </a:lnTo>
                  <a:lnTo>
                    <a:pt x="6" y="0"/>
                  </a:lnTo>
                  <a:lnTo>
                    <a:pt x="4" y="2"/>
                  </a:lnTo>
                  <a:lnTo>
                    <a:pt x="0" y="6"/>
                  </a:lnTo>
                  <a:lnTo>
                    <a:pt x="0" y="12"/>
                  </a:lnTo>
                  <a:lnTo>
                    <a:pt x="0" y="12"/>
                  </a:lnTo>
                  <a:lnTo>
                    <a:pt x="0" y="16"/>
                  </a:lnTo>
                  <a:lnTo>
                    <a:pt x="4" y="20"/>
                  </a:lnTo>
                  <a:lnTo>
                    <a:pt x="6" y="24"/>
                  </a:lnTo>
                  <a:lnTo>
                    <a:pt x="12" y="24"/>
                  </a:lnTo>
                  <a:lnTo>
                    <a:pt x="38" y="24"/>
                  </a:lnTo>
                  <a:lnTo>
                    <a:pt x="64" y="24"/>
                  </a:lnTo>
                  <a:lnTo>
                    <a:pt x="64" y="24"/>
                  </a:lnTo>
                  <a:lnTo>
                    <a:pt x="68" y="24"/>
                  </a:lnTo>
                  <a:lnTo>
                    <a:pt x="72" y="20"/>
                  </a:lnTo>
                  <a:lnTo>
                    <a:pt x="74" y="16"/>
                  </a:lnTo>
                  <a:lnTo>
                    <a:pt x="76" y="12"/>
                  </a:lnTo>
                  <a:lnTo>
                    <a:pt x="76" y="12"/>
                  </a:lnTo>
                  <a:lnTo>
                    <a:pt x="74" y="6"/>
                  </a:lnTo>
                  <a:lnTo>
                    <a:pt x="72" y="2"/>
                  </a:lnTo>
                  <a:lnTo>
                    <a:pt x="68" y="0"/>
                  </a:lnTo>
                  <a:lnTo>
                    <a:pt x="64" y="0"/>
                  </a:lnTo>
                  <a:lnTo>
                    <a:pt x="64" y="0"/>
                  </a:lnTo>
                  <a:close/>
                </a:path>
              </a:pathLst>
            </a:custGeom>
            <a:grpFill/>
            <a:ln w="9525">
              <a:noFill/>
              <a:round/>
            </a:ln>
          </p:spPr>
          <p:txBody>
            <a:bodyPr vert="horz" wrap="square" lIns="91440" tIns="45720" rIns="91440" bIns="45720" numCol="1" anchor="t" anchorCtr="0" compatLnSpc="1"/>
            <a:lstStyle/>
            <a:p>
              <a:endParaRPr lang="zh-CN" altLang="en-US" u="sng"/>
            </a:p>
          </p:txBody>
        </p:sp>
        <p:sp>
          <p:nvSpPr>
            <p:cNvPr id="109" name="Freeform 76"/>
            <p:cNvSpPr/>
            <p:nvPr/>
          </p:nvSpPr>
          <p:spPr bwMode="auto">
            <a:xfrm>
              <a:off x="5156200" y="1558925"/>
              <a:ext cx="107950" cy="79375"/>
            </a:xfrm>
            <a:custGeom>
              <a:avLst/>
              <a:gdLst/>
              <a:ahLst/>
              <a:cxnLst>
                <a:cxn ang="0">
                  <a:pos x="64" y="28"/>
                </a:cxn>
                <a:cxn ang="0">
                  <a:pos x="40" y="14"/>
                </a:cxn>
                <a:cxn ang="0">
                  <a:pos x="18" y="2"/>
                </a:cxn>
                <a:cxn ang="0">
                  <a:pos x="18" y="2"/>
                </a:cxn>
                <a:cxn ang="0">
                  <a:pos x="14" y="0"/>
                </a:cxn>
                <a:cxn ang="0">
                  <a:pos x="10" y="0"/>
                </a:cxn>
                <a:cxn ang="0">
                  <a:pos x="6" y="4"/>
                </a:cxn>
                <a:cxn ang="0">
                  <a:pos x="2" y="6"/>
                </a:cxn>
                <a:cxn ang="0">
                  <a:pos x="2" y="6"/>
                </a:cxn>
                <a:cxn ang="0">
                  <a:pos x="0" y="12"/>
                </a:cxn>
                <a:cxn ang="0">
                  <a:pos x="0" y="16"/>
                </a:cxn>
                <a:cxn ang="0">
                  <a:pos x="2" y="20"/>
                </a:cxn>
                <a:cxn ang="0">
                  <a:pos x="6" y="24"/>
                </a:cxn>
                <a:cxn ang="0">
                  <a:pos x="28" y="36"/>
                </a:cxn>
                <a:cxn ang="0">
                  <a:pos x="50" y="50"/>
                </a:cxn>
                <a:cxn ang="0">
                  <a:pos x="50" y="50"/>
                </a:cxn>
                <a:cxn ang="0">
                  <a:pos x="56" y="50"/>
                </a:cxn>
                <a:cxn ang="0">
                  <a:pos x="60" y="50"/>
                </a:cxn>
                <a:cxn ang="0">
                  <a:pos x="64" y="48"/>
                </a:cxn>
                <a:cxn ang="0">
                  <a:pos x="68" y="44"/>
                </a:cxn>
                <a:cxn ang="0">
                  <a:pos x="68" y="44"/>
                </a:cxn>
                <a:cxn ang="0">
                  <a:pos x="68" y="40"/>
                </a:cxn>
                <a:cxn ang="0">
                  <a:pos x="68" y="36"/>
                </a:cxn>
                <a:cxn ang="0">
                  <a:pos x="66" y="30"/>
                </a:cxn>
                <a:cxn ang="0">
                  <a:pos x="64" y="28"/>
                </a:cxn>
                <a:cxn ang="0">
                  <a:pos x="64" y="28"/>
                </a:cxn>
              </a:cxnLst>
              <a:rect l="0" t="0" r="r" b="b"/>
              <a:pathLst>
                <a:path w="68" h="50">
                  <a:moveTo>
                    <a:pt x="64" y="28"/>
                  </a:moveTo>
                  <a:lnTo>
                    <a:pt x="40" y="14"/>
                  </a:lnTo>
                  <a:lnTo>
                    <a:pt x="18" y="2"/>
                  </a:lnTo>
                  <a:lnTo>
                    <a:pt x="18" y="2"/>
                  </a:lnTo>
                  <a:lnTo>
                    <a:pt x="14" y="0"/>
                  </a:lnTo>
                  <a:lnTo>
                    <a:pt x="10" y="0"/>
                  </a:lnTo>
                  <a:lnTo>
                    <a:pt x="6" y="4"/>
                  </a:lnTo>
                  <a:lnTo>
                    <a:pt x="2" y="6"/>
                  </a:lnTo>
                  <a:lnTo>
                    <a:pt x="2" y="6"/>
                  </a:lnTo>
                  <a:lnTo>
                    <a:pt x="0" y="12"/>
                  </a:lnTo>
                  <a:lnTo>
                    <a:pt x="0" y="16"/>
                  </a:lnTo>
                  <a:lnTo>
                    <a:pt x="2" y="20"/>
                  </a:lnTo>
                  <a:lnTo>
                    <a:pt x="6" y="24"/>
                  </a:lnTo>
                  <a:lnTo>
                    <a:pt x="28" y="36"/>
                  </a:lnTo>
                  <a:lnTo>
                    <a:pt x="50" y="50"/>
                  </a:lnTo>
                  <a:lnTo>
                    <a:pt x="50" y="50"/>
                  </a:lnTo>
                  <a:lnTo>
                    <a:pt x="56" y="50"/>
                  </a:lnTo>
                  <a:lnTo>
                    <a:pt x="60" y="50"/>
                  </a:lnTo>
                  <a:lnTo>
                    <a:pt x="64" y="48"/>
                  </a:lnTo>
                  <a:lnTo>
                    <a:pt x="68" y="44"/>
                  </a:lnTo>
                  <a:lnTo>
                    <a:pt x="68" y="44"/>
                  </a:lnTo>
                  <a:lnTo>
                    <a:pt x="68" y="40"/>
                  </a:lnTo>
                  <a:lnTo>
                    <a:pt x="68" y="36"/>
                  </a:lnTo>
                  <a:lnTo>
                    <a:pt x="66" y="30"/>
                  </a:lnTo>
                  <a:lnTo>
                    <a:pt x="64" y="28"/>
                  </a:lnTo>
                  <a:lnTo>
                    <a:pt x="64" y="28"/>
                  </a:lnTo>
                  <a:close/>
                </a:path>
              </a:pathLst>
            </a:custGeom>
            <a:grpFill/>
            <a:ln w="9525">
              <a:noFill/>
              <a:round/>
            </a:ln>
          </p:spPr>
          <p:txBody>
            <a:bodyPr vert="horz" wrap="square" lIns="91440" tIns="45720" rIns="91440" bIns="45720" numCol="1" anchor="t" anchorCtr="0" compatLnSpc="1"/>
            <a:lstStyle/>
            <a:p>
              <a:endParaRPr lang="zh-CN" altLang="en-US" u="sng"/>
            </a:p>
          </p:txBody>
        </p:sp>
        <p:sp>
          <p:nvSpPr>
            <p:cNvPr id="110" name="Freeform 77"/>
            <p:cNvSpPr/>
            <p:nvPr/>
          </p:nvSpPr>
          <p:spPr bwMode="auto">
            <a:xfrm>
              <a:off x="4572000" y="946150"/>
              <a:ext cx="79375" cy="107950"/>
            </a:xfrm>
            <a:custGeom>
              <a:avLst/>
              <a:gdLst/>
              <a:ahLst/>
              <a:cxnLst>
                <a:cxn ang="0">
                  <a:pos x="50" y="50"/>
                </a:cxn>
                <a:cxn ang="0">
                  <a:pos x="36" y="28"/>
                </a:cxn>
                <a:cxn ang="0">
                  <a:pos x="24" y="6"/>
                </a:cxn>
                <a:cxn ang="0">
                  <a:pos x="24" y="6"/>
                </a:cxn>
                <a:cxn ang="0">
                  <a:pos x="20" y="2"/>
                </a:cxn>
                <a:cxn ang="0">
                  <a:pos x="16" y="0"/>
                </a:cxn>
                <a:cxn ang="0">
                  <a:pos x="12" y="0"/>
                </a:cxn>
                <a:cxn ang="0">
                  <a:pos x="6" y="2"/>
                </a:cxn>
                <a:cxn ang="0">
                  <a:pos x="6" y="2"/>
                </a:cxn>
                <a:cxn ang="0">
                  <a:pos x="2" y="6"/>
                </a:cxn>
                <a:cxn ang="0">
                  <a:pos x="0" y="10"/>
                </a:cxn>
                <a:cxn ang="0">
                  <a:pos x="0" y="14"/>
                </a:cxn>
                <a:cxn ang="0">
                  <a:pos x="2" y="18"/>
                </a:cxn>
                <a:cxn ang="0">
                  <a:pos x="14" y="40"/>
                </a:cxn>
                <a:cxn ang="0">
                  <a:pos x="28" y="64"/>
                </a:cxn>
                <a:cxn ang="0">
                  <a:pos x="28" y="64"/>
                </a:cxn>
                <a:cxn ang="0">
                  <a:pos x="30" y="66"/>
                </a:cxn>
                <a:cxn ang="0">
                  <a:pos x="34" y="68"/>
                </a:cxn>
                <a:cxn ang="0">
                  <a:pos x="40" y="68"/>
                </a:cxn>
                <a:cxn ang="0">
                  <a:pos x="44" y="68"/>
                </a:cxn>
                <a:cxn ang="0">
                  <a:pos x="44" y="68"/>
                </a:cxn>
                <a:cxn ang="0">
                  <a:pos x="48" y="64"/>
                </a:cxn>
                <a:cxn ang="0">
                  <a:pos x="50" y="60"/>
                </a:cxn>
                <a:cxn ang="0">
                  <a:pos x="50" y="56"/>
                </a:cxn>
                <a:cxn ang="0">
                  <a:pos x="50" y="50"/>
                </a:cxn>
                <a:cxn ang="0">
                  <a:pos x="50" y="50"/>
                </a:cxn>
              </a:cxnLst>
              <a:rect l="0" t="0" r="r" b="b"/>
              <a:pathLst>
                <a:path w="50" h="68">
                  <a:moveTo>
                    <a:pt x="50" y="50"/>
                  </a:moveTo>
                  <a:lnTo>
                    <a:pt x="36" y="28"/>
                  </a:lnTo>
                  <a:lnTo>
                    <a:pt x="24" y="6"/>
                  </a:lnTo>
                  <a:lnTo>
                    <a:pt x="24" y="6"/>
                  </a:lnTo>
                  <a:lnTo>
                    <a:pt x="20" y="2"/>
                  </a:lnTo>
                  <a:lnTo>
                    <a:pt x="16" y="0"/>
                  </a:lnTo>
                  <a:lnTo>
                    <a:pt x="12" y="0"/>
                  </a:lnTo>
                  <a:lnTo>
                    <a:pt x="6" y="2"/>
                  </a:lnTo>
                  <a:lnTo>
                    <a:pt x="6" y="2"/>
                  </a:lnTo>
                  <a:lnTo>
                    <a:pt x="2" y="6"/>
                  </a:lnTo>
                  <a:lnTo>
                    <a:pt x="0" y="10"/>
                  </a:lnTo>
                  <a:lnTo>
                    <a:pt x="0" y="14"/>
                  </a:lnTo>
                  <a:lnTo>
                    <a:pt x="2" y="18"/>
                  </a:lnTo>
                  <a:lnTo>
                    <a:pt x="14" y="40"/>
                  </a:lnTo>
                  <a:lnTo>
                    <a:pt x="28" y="64"/>
                  </a:lnTo>
                  <a:lnTo>
                    <a:pt x="28" y="64"/>
                  </a:lnTo>
                  <a:lnTo>
                    <a:pt x="30" y="66"/>
                  </a:lnTo>
                  <a:lnTo>
                    <a:pt x="34" y="68"/>
                  </a:lnTo>
                  <a:lnTo>
                    <a:pt x="40" y="68"/>
                  </a:lnTo>
                  <a:lnTo>
                    <a:pt x="44" y="68"/>
                  </a:lnTo>
                  <a:lnTo>
                    <a:pt x="44" y="68"/>
                  </a:lnTo>
                  <a:lnTo>
                    <a:pt x="48" y="64"/>
                  </a:lnTo>
                  <a:lnTo>
                    <a:pt x="50" y="60"/>
                  </a:lnTo>
                  <a:lnTo>
                    <a:pt x="50" y="56"/>
                  </a:lnTo>
                  <a:lnTo>
                    <a:pt x="50" y="50"/>
                  </a:lnTo>
                  <a:lnTo>
                    <a:pt x="50" y="50"/>
                  </a:lnTo>
                  <a:close/>
                </a:path>
              </a:pathLst>
            </a:custGeom>
            <a:grpFill/>
            <a:ln w="9525">
              <a:noFill/>
              <a:round/>
            </a:ln>
          </p:spPr>
          <p:txBody>
            <a:bodyPr vert="horz" wrap="square" lIns="91440" tIns="45720" rIns="91440" bIns="45720" numCol="1" anchor="t" anchorCtr="0" compatLnSpc="1"/>
            <a:lstStyle/>
            <a:p>
              <a:endParaRPr lang="zh-CN" altLang="en-US" u="sng"/>
            </a:p>
          </p:txBody>
        </p:sp>
        <p:sp>
          <p:nvSpPr>
            <p:cNvPr id="111" name="Freeform 78"/>
            <p:cNvSpPr/>
            <p:nvPr/>
          </p:nvSpPr>
          <p:spPr bwMode="auto">
            <a:xfrm>
              <a:off x="4397375" y="1120775"/>
              <a:ext cx="107950" cy="79375"/>
            </a:xfrm>
            <a:custGeom>
              <a:avLst/>
              <a:gdLst/>
              <a:ahLst/>
              <a:cxnLst>
                <a:cxn ang="0">
                  <a:pos x="64" y="28"/>
                </a:cxn>
                <a:cxn ang="0">
                  <a:pos x="40" y="14"/>
                </a:cxn>
                <a:cxn ang="0">
                  <a:pos x="18" y="2"/>
                </a:cxn>
                <a:cxn ang="0">
                  <a:pos x="18" y="2"/>
                </a:cxn>
                <a:cxn ang="0">
                  <a:pos x="14" y="0"/>
                </a:cxn>
                <a:cxn ang="0">
                  <a:pos x="10" y="0"/>
                </a:cxn>
                <a:cxn ang="0">
                  <a:pos x="4" y="2"/>
                </a:cxn>
                <a:cxn ang="0">
                  <a:pos x="2" y="6"/>
                </a:cxn>
                <a:cxn ang="0">
                  <a:pos x="2" y="6"/>
                </a:cxn>
                <a:cxn ang="0">
                  <a:pos x="0" y="12"/>
                </a:cxn>
                <a:cxn ang="0">
                  <a:pos x="0" y="16"/>
                </a:cxn>
                <a:cxn ang="0">
                  <a:pos x="2" y="20"/>
                </a:cxn>
                <a:cxn ang="0">
                  <a:pos x="6" y="24"/>
                </a:cxn>
                <a:cxn ang="0">
                  <a:pos x="28" y="36"/>
                </a:cxn>
                <a:cxn ang="0">
                  <a:pos x="50" y="50"/>
                </a:cxn>
                <a:cxn ang="0">
                  <a:pos x="50" y="50"/>
                </a:cxn>
                <a:cxn ang="0">
                  <a:pos x="56" y="50"/>
                </a:cxn>
                <a:cxn ang="0">
                  <a:pos x="60" y="50"/>
                </a:cxn>
                <a:cxn ang="0">
                  <a:pos x="64" y="48"/>
                </a:cxn>
                <a:cxn ang="0">
                  <a:pos x="66" y="44"/>
                </a:cxn>
                <a:cxn ang="0">
                  <a:pos x="66" y="44"/>
                </a:cxn>
                <a:cxn ang="0">
                  <a:pos x="68" y="40"/>
                </a:cxn>
                <a:cxn ang="0">
                  <a:pos x="68" y="36"/>
                </a:cxn>
                <a:cxn ang="0">
                  <a:pos x="66" y="30"/>
                </a:cxn>
                <a:cxn ang="0">
                  <a:pos x="64" y="28"/>
                </a:cxn>
                <a:cxn ang="0">
                  <a:pos x="64" y="28"/>
                </a:cxn>
              </a:cxnLst>
              <a:rect l="0" t="0" r="r" b="b"/>
              <a:pathLst>
                <a:path w="68" h="50">
                  <a:moveTo>
                    <a:pt x="64" y="28"/>
                  </a:moveTo>
                  <a:lnTo>
                    <a:pt x="40" y="14"/>
                  </a:lnTo>
                  <a:lnTo>
                    <a:pt x="18" y="2"/>
                  </a:lnTo>
                  <a:lnTo>
                    <a:pt x="18" y="2"/>
                  </a:lnTo>
                  <a:lnTo>
                    <a:pt x="14" y="0"/>
                  </a:lnTo>
                  <a:lnTo>
                    <a:pt x="10" y="0"/>
                  </a:lnTo>
                  <a:lnTo>
                    <a:pt x="4" y="2"/>
                  </a:lnTo>
                  <a:lnTo>
                    <a:pt x="2" y="6"/>
                  </a:lnTo>
                  <a:lnTo>
                    <a:pt x="2" y="6"/>
                  </a:lnTo>
                  <a:lnTo>
                    <a:pt x="0" y="12"/>
                  </a:lnTo>
                  <a:lnTo>
                    <a:pt x="0" y="16"/>
                  </a:lnTo>
                  <a:lnTo>
                    <a:pt x="2" y="20"/>
                  </a:lnTo>
                  <a:lnTo>
                    <a:pt x="6" y="24"/>
                  </a:lnTo>
                  <a:lnTo>
                    <a:pt x="28" y="36"/>
                  </a:lnTo>
                  <a:lnTo>
                    <a:pt x="50" y="50"/>
                  </a:lnTo>
                  <a:lnTo>
                    <a:pt x="50" y="50"/>
                  </a:lnTo>
                  <a:lnTo>
                    <a:pt x="56" y="50"/>
                  </a:lnTo>
                  <a:lnTo>
                    <a:pt x="60" y="50"/>
                  </a:lnTo>
                  <a:lnTo>
                    <a:pt x="64" y="48"/>
                  </a:lnTo>
                  <a:lnTo>
                    <a:pt x="66" y="44"/>
                  </a:lnTo>
                  <a:lnTo>
                    <a:pt x="66" y="44"/>
                  </a:lnTo>
                  <a:lnTo>
                    <a:pt x="68" y="40"/>
                  </a:lnTo>
                  <a:lnTo>
                    <a:pt x="68" y="36"/>
                  </a:lnTo>
                  <a:lnTo>
                    <a:pt x="66" y="30"/>
                  </a:lnTo>
                  <a:lnTo>
                    <a:pt x="64" y="28"/>
                  </a:lnTo>
                  <a:lnTo>
                    <a:pt x="64" y="28"/>
                  </a:lnTo>
                  <a:close/>
                </a:path>
              </a:pathLst>
            </a:custGeom>
            <a:grpFill/>
            <a:ln w="9525">
              <a:noFill/>
              <a:round/>
            </a:ln>
          </p:spPr>
          <p:txBody>
            <a:bodyPr vert="horz" wrap="square" lIns="91440" tIns="45720" rIns="91440" bIns="45720" numCol="1" anchor="t" anchorCtr="0" compatLnSpc="1"/>
            <a:lstStyle/>
            <a:p>
              <a:endParaRPr lang="zh-CN" altLang="en-US" u="sng"/>
            </a:p>
          </p:txBody>
        </p:sp>
        <p:sp>
          <p:nvSpPr>
            <p:cNvPr id="112" name="Freeform 79"/>
            <p:cNvSpPr/>
            <p:nvPr/>
          </p:nvSpPr>
          <p:spPr bwMode="auto">
            <a:xfrm>
              <a:off x="4333875" y="1362075"/>
              <a:ext cx="120650" cy="38100"/>
            </a:xfrm>
            <a:custGeom>
              <a:avLst/>
              <a:gdLst/>
              <a:ahLst/>
              <a:cxnLst>
                <a:cxn ang="0">
                  <a:pos x="64" y="0"/>
                </a:cxn>
                <a:cxn ang="0">
                  <a:pos x="38" y="0"/>
                </a:cxn>
                <a:cxn ang="0">
                  <a:pos x="12" y="0"/>
                </a:cxn>
                <a:cxn ang="0">
                  <a:pos x="12" y="0"/>
                </a:cxn>
                <a:cxn ang="0">
                  <a:pos x="6" y="0"/>
                </a:cxn>
                <a:cxn ang="0">
                  <a:pos x="4" y="2"/>
                </a:cxn>
                <a:cxn ang="0">
                  <a:pos x="0" y="6"/>
                </a:cxn>
                <a:cxn ang="0">
                  <a:pos x="0" y="12"/>
                </a:cxn>
                <a:cxn ang="0">
                  <a:pos x="0" y="12"/>
                </a:cxn>
                <a:cxn ang="0">
                  <a:pos x="0" y="16"/>
                </a:cxn>
                <a:cxn ang="0">
                  <a:pos x="4" y="20"/>
                </a:cxn>
                <a:cxn ang="0">
                  <a:pos x="6" y="24"/>
                </a:cxn>
                <a:cxn ang="0">
                  <a:pos x="12" y="24"/>
                </a:cxn>
                <a:cxn ang="0">
                  <a:pos x="38" y="24"/>
                </a:cxn>
                <a:cxn ang="0">
                  <a:pos x="64" y="24"/>
                </a:cxn>
                <a:cxn ang="0">
                  <a:pos x="64" y="24"/>
                </a:cxn>
                <a:cxn ang="0">
                  <a:pos x="68" y="24"/>
                </a:cxn>
                <a:cxn ang="0">
                  <a:pos x="72" y="20"/>
                </a:cxn>
                <a:cxn ang="0">
                  <a:pos x="74" y="16"/>
                </a:cxn>
                <a:cxn ang="0">
                  <a:pos x="76" y="12"/>
                </a:cxn>
                <a:cxn ang="0">
                  <a:pos x="76" y="12"/>
                </a:cxn>
                <a:cxn ang="0">
                  <a:pos x="74" y="6"/>
                </a:cxn>
                <a:cxn ang="0">
                  <a:pos x="72" y="2"/>
                </a:cxn>
                <a:cxn ang="0">
                  <a:pos x="68" y="0"/>
                </a:cxn>
                <a:cxn ang="0">
                  <a:pos x="64" y="0"/>
                </a:cxn>
                <a:cxn ang="0">
                  <a:pos x="64" y="0"/>
                </a:cxn>
              </a:cxnLst>
              <a:rect l="0" t="0" r="r" b="b"/>
              <a:pathLst>
                <a:path w="76" h="24">
                  <a:moveTo>
                    <a:pt x="64" y="0"/>
                  </a:moveTo>
                  <a:lnTo>
                    <a:pt x="38" y="0"/>
                  </a:lnTo>
                  <a:lnTo>
                    <a:pt x="12" y="0"/>
                  </a:lnTo>
                  <a:lnTo>
                    <a:pt x="12" y="0"/>
                  </a:lnTo>
                  <a:lnTo>
                    <a:pt x="6" y="0"/>
                  </a:lnTo>
                  <a:lnTo>
                    <a:pt x="4" y="2"/>
                  </a:lnTo>
                  <a:lnTo>
                    <a:pt x="0" y="6"/>
                  </a:lnTo>
                  <a:lnTo>
                    <a:pt x="0" y="12"/>
                  </a:lnTo>
                  <a:lnTo>
                    <a:pt x="0" y="12"/>
                  </a:lnTo>
                  <a:lnTo>
                    <a:pt x="0" y="16"/>
                  </a:lnTo>
                  <a:lnTo>
                    <a:pt x="4" y="20"/>
                  </a:lnTo>
                  <a:lnTo>
                    <a:pt x="6" y="24"/>
                  </a:lnTo>
                  <a:lnTo>
                    <a:pt x="12" y="24"/>
                  </a:lnTo>
                  <a:lnTo>
                    <a:pt x="38" y="24"/>
                  </a:lnTo>
                  <a:lnTo>
                    <a:pt x="64" y="24"/>
                  </a:lnTo>
                  <a:lnTo>
                    <a:pt x="64" y="24"/>
                  </a:lnTo>
                  <a:lnTo>
                    <a:pt x="68" y="24"/>
                  </a:lnTo>
                  <a:lnTo>
                    <a:pt x="72" y="20"/>
                  </a:lnTo>
                  <a:lnTo>
                    <a:pt x="74" y="16"/>
                  </a:lnTo>
                  <a:lnTo>
                    <a:pt x="76" y="12"/>
                  </a:lnTo>
                  <a:lnTo>
                    <a:pt x="76" y="12"/>
                  </a:lnTo>
                  <a:lnTo>
                    <a:pt x="74" y="6"/>
                  </a:lnTo>
                  <a:lnTo>
                    <a:pt x="72" y="2"/>
                  </a:lnTo>
                  <a:lnTo>
                    <a:pt x="68" y="0"/>
                  </a:lnTo>
                  <a:lnTo>
                    <a:pt x="64" y="0"/>
                  </a:lnTo>
                  <a:lnTo>
                    <a:pt x="64" y="0"/>
                  </a:lnTo>
                  <a:close/>
                </a:path>
              </a:pathLst>
            </a:custGeom>
            <a:grpFill/>
            <a:ln w="9525">
              <a:noFill/>
              <a:round/>
            </a:ln>
          </p:spPr>
          <p:txBody>
            <a:bodyPr vert="horz" wrap="square" lIns="91440" tIns="45720" rIns="91440" bIns="45720" numCol="1" anchor="t" anchorCtr="0" compatLnSpc="1"/>
            <a:lstStyle/>
            <a:p>
              <a:endParaRPr lang="zh-CN" altLang="en-US" u="sng"/>
            </a:p>
          </p:txBody>
        </p:sp>
        <p:sp>
          <p:nvSpPr>
            <p:cNvPr id="113" name="Freeform 80"/>
            <p:cNvSpPr/>
            <p:nvPr/>
          </p:nvSpPr>
          <p:spPr bwMode="auto">
            <a:xfrm>
              <a:off x="4397375" y="1558925"/>
              <a:ext cx="107950" cy="79375"/>
            </a:xfrm>
            <a:custGeom>
              <a:avLst/>
              <a:gdLst/>
              <a:ahLst/>
              <a:cxnLst>
                <a:cxn ang="0">
                  <a:pos x="66" y="6"/>
                </a:cxn>
                <a:cxn ang="0">
                  <a:pos x="66" y="6"/>
                </a:cxn>
                <a:cxn ang="0">
                  <a:pos x="64" y="4"/>
                </a:cxn>
                <a:cxn ang="0">
                  <a:pos x="60" y="0"/>
                </a:cxn>
                <a:cxn ang="0">
                  <a:pos x="56" y="0"/>
                </a:cxn>
                <a:cxn ang="0">
                  <a:pos x="50" y="2"/>
                </a:cxn>
                <a:cxn ang="0">
                  <a:pos x="28" y="14"/>
                </a:cxn>
                <a:cxn ang="0">
                  <a:pos x="6" y="28"/>
                </a:cxn>
                <a:cxn ang="0">
                  <a:pos x="6" y="28"/>
                </a:cxn>
                <a:cxn ang="0">
                  <a:pos x="2" y="30"/>
                </a:cxn>
                <a:cxn ang="0">
                  <a:pos x="0" y="36"/>
                </a:cxn>
                <a:cxn ang="0">
                  <a:pos x="0" y="40"/>
                </a:cxn>
                <a:cxn ang="0">
                  <a:pos x="2" y="44"/>
                </a:cxn>
                <a:cxn ang="0">
                  <a:pos x="2" y="44"/>
                </a:cxn>
                <a:cxn ang="0">
                  <a:pos x="4" y="48"/>
                </a:cxn>
                <a:cxn ang="0">
                  <a:pos x="10" y="50"/>
                </a:cxn>
                <a:cxn ang="0">
                  <a:pos x="14" y="50"/>
                </a:cxn>
                <a:cxn ang="0">
                  <a:pos x="18" y="50"/>
                </a:cxn>
                <a:cxn ang="0">
                  <a:pos x="40" y="36"/>
                </a:cxn>
                <a:cxn ang="0">
                  <a:pos x="64" y="24"/>
                </a:cxn>
                <a:cxn ang="0">
                  <a:pos x="64" y="24"/>
                </a:cxn>
                <a:cxn ang="0">
                  <a:pos x="66" y="20"/>
                </a:cxn>
                <a:cxn ang="0">
                  <a:pos x="68" y="16"/>
                </a:cxn>
                <a:cxn ang="0">
                  <a:pos x="68" y="12"/>
                </a:cxn>
                <a:cxn ang="0">
                  <a:pos x="66" y="6"/>
                </a:cxn>
                <a:cxn ang="0">
                  <a:pos x="66" y="6"/>
                </a:cxn>
              </a:cxnLst>
              <a:rect l="0" t="0" r="r" b="b"/>
              <a:pathLst>
                <a:path w="68" h="50">
                  <a:moveTo>
                    <a:pt x="66" y="6"/>
                  </a:moveTo>
                  <a:lnTo>
                    <a:pt x="66" y="6"/>
                  </a:lnTo>
                  <a:lnTo>
                    <a:pt x="64" y="4"/>
                  </a:lnTo>
                  <a:lnTo>
                    <a:pt x="60" y="0"/>
                  </a:lnTo>
                  <a:lnTo>
                    <a:pt x="56" y="0"/>
                  </a:lnTo>
                  <a:lnTo>
                    <a:pt x="50" y="2"/>
                  </a:lnTo>
                  <a:lnTo>
                    <a:pt x="28" y="14"/>
                  </a:lnTo>
                  <a:lnTo>
                    <a:pt x="6" y="28"/>
                  </a:lnTo>
                  <a:lnTo>
                    <a:pt x="6" y="28"/>
                  </a:lnTo>
                  <a:lnTo>
                    <a:pt x="2" y="30"/>
                  </a:lnTo>
                  <a:lnTo>
                    <a:pt x="0" y="36"/>
                  </a:lnTo>
                  <a:lnTo>
                    <a:pt x="0" y="40"/>
                  </a:lnTo>
                  <a:lnTo>
                    <a:pt x="2" y="44"/>
                  </a:lnTo>
                  <a:lnTo>
                    <a:pt x="2" y="44"/>
                  </a:lnTo>
                  <a:lnTo>
                    <a:pt x="4" y="48"/>
                  </a:lnTo>
                  <a:lnTo>
                    <a:pt x="10" y="50"/>
                  </a:lnTo>
                  <a:lnTo>
                    <a:pt x="14" y="50"/>
                  </a:lnTo>
                  <a:lnTo>
                    <a:pt x="18" y="50"/>
                  </a:lnTo>
                  <a:lnTo>
                    <a:pt x="40" y="36"/>
                  </a:lnTo>
                  <a:lnTo>
                    <a:pt x="64" y="24"/>
                  </a:lnTo>
                  <a:lnTo>
                    <a:pt x="64" y="24"/>
                  </a:lnTo>
                  <a:lnTo>
                    <a:pt x="66" y="20"/>
                  </a:lnTo>
                  <a:lnTo>
                    <a:pt x="68" y="16"/>
                  </a:lnTo>
                  <a:lnTo>
                    <a:pt x="68" y="12"/>
                  </a:lnTo>
                  <a:lnTo>
                    <a:pt x="66" y="6"/>
                  </a:lnTo>
                  <a:lnTo>
                    <a:pt x="66" y="6"/>
                  </a:lnTo>
                  <a:close/>
                </a:path>
              </a:pathLst>
            </a:custGeom>
            <a:grpFill/>
            <a:ln w="9525">
              <a:noFill/>
              <a:round/>
            </a:ln>
          </p:spPr>
          <p:txBody>
            <a:bodyPr vert="horz" wrap="square" lIns="91440" tIns="45720" rIns="91440" bIns="45720" numCol="1" anchor="t" anchorCtr="0" compatLnSpc="1"/>
            <a:lstStyle/>
            <a:p>
              <a:endParaRPr lang="zh-CN" altLang="en-US" u="sng"/>
            </a:p>
          </p:txBody>
        </p:sp>
      </p:grpSp>
      <p:sp>
        <p:nvSpPr>
          <p:cNvPr id="114" name="Freeform 124"/>
          <p:cNvSpPr>
            <a:spLocks noEditPoints="1"/>
          </p:cNvSpPr>
          <p:nvPr/>
        </p:nvSpPr>
        <p:spPr bwMode="auto">
          <a:xfrm>
            <a:off x="1917143" y="3923156"/>
            <a:ext cx="427104" cy="525467"/>
          </a:xfrm>
          <a:custGeom>
            <a:avLst/>
            <a:gdLst/>
            <a:ahLst/>
            <a:cxnLst>
              <a:cxn ang="0">
                <a:pos x="318" y="292"/>
              </a:cxn>
              <a:cxn ang="0">
                <a:pos x="288" y="262"/>
              </a:cxn>
              <a:cxn ang="0">
                <a:pos x="248" y="244"/>
              </a:cxn>
              <a:cxn ang="0">
                <a:pos x="220" y="346"/>
              </a:cxn>
              <a:cxn ang="0">
                <a:pos x="214" y="358"/>
              </a:cxn>
              <a:cxn ang="0">
                <a:pos x="202" y="362"/>
              </a:cxn>
              <a:cxn ang="0">
                <a:pos x="196" y="362"/>
              </a:cxn>
              <a:cxn ang="0">
                <a:pos x="186" y="352"/>
              </a:cxn>
              <a:cxn ang="0">
                <a:pos x="186" y="266"/>
              </a:cxn>
              <a:cxn ang="0">
                <a:pos x="184" y="258"/>
              </a:cxn>
              <a:cxn ang="0">
                <a:pos x="172" y="246"/>
              </a:cxn>
              <a:cxn ang="0">
                <a:pos x="164" y="244"/>
              </a:cxn>
              <a:cxn ang="0">
                <a:pos x="150" y="250"/>
              </a:cxn>
              <a:cxn ang="0">
                <a:pos x="144" y="266"/>
              </a:cxn>
              <a:cxn ang="0">
                <a:pos x="144" y="346"/>
              </a:cxn>
              <a:cxn ang="0">
                <a:pos x="138" y="358"/>
              </a:cxn>
              <a:cxn ang="0">
                <a:pos x="126" y="362"/>
              </a:cxn>
              <a:cxn ang="0">
                <a:pos x="120" y="362"/>
              </a:cxn>
              <a:cxn ang="0">
                <a:pos x="110" y="352"/>
              </a:cxn>
              <a:cxn ang="0">
                <a:pos x="80" y="244"/>
              </a:cxn>
              <a:cxn ang="0">
                <a:pos x="60" y="252"/>
              </a:cxn>
              <a:cxn ang="0">
                <a:pos x="24" y="276"/>
              </a:cxn>
              <a:cxn ang="0">
                <a:pos x="10" y="292"/>
              </a:cxn>
              <a:cxn ang="0">
                <a:pos x="2" y="310"/>
              </a:cxn>
              <a:cxn ang="0">
                <a:pos x="0" y="330"/>
              </a:cxn>
              <a:cxn ang="0">
                <a:pos x="0" y="354"/>
              </a:cxn>
              <a:cxn ang="0">
                <a:pos x="0" y="372"/>
              </a:cxn>
              <a:cxn ang="0">
                <a:pos x="2" y="384"/>
              </a:cxn>
              <a:cxn ang="0">
                <a:pos x="10" y="396"/>
              </a:cxn>
              <a:cxn ang="0">
                <a:pos x="20" y="402"/>
              </a:cxn>
              <a:cxn ang="0">
                <a:pos x="34" y="406"/>
              </a:cxn>
              <a:cxn ang="0">
                <a:pos x="296" y="406"/>
              </a:cxn>
              <a:cxn ang="0">
                <a:pos x="308" y="402"/>
              </a:cxn>
              <a:cxn ang="0">
                <a:pos x="320" y="396"/>
              </a:cxn>
              <a:cxn ang="0">
                <a:pos x="326" y="384"/>
              </a:cxn>
              <a:cxn ang="0">
                <a:pos x="330" y="372"/>
              </a:cxn>
              <a:cxn ang="0">
                <a:pos x="330" y="338"/>
              </a:cxn>
              <a:cxn ang="0">
                <a:pos x="330" y="330"/>
              </a:cxn>
              <a:cxn ang="0">
                <a:pos x="326" y="310"/>
              </a:cxn>
              <a:cxn ang="0">
                <a:pos x="318" y="292"/>
              </a:cxn>
              <a:cxn ang="0">
                <a:pos x="76" y="88"/>
              </a:cxn>
              <a:cxn ang="0">
                <a:pos x="78" y="108"/>
              </a:cxn>
              <a:cxn ang="0">
                <a:pos x="88" y="148"/>
              </a:cxn>
              <a:cxn ang="0">
                <a:pos x="110" y="186"/>
              </a:cxn>
              <a:cxn ang="0">
                <a:pos x="126" y="198"/>
              </a:cxn>
              <a:cxn ang="0">
                <a:pos x="144" y="208"/>
              </a:cxn>
              <a:cxn ang="0">
                <a:pos x="164" y="210"/>
              </a:cxn>
              <a:cxn ang="0">
                <a:pos x="174" y="210"/>
              </a:cxn>
              <a:cxn ang="0">
                <a:pos x="194" y="204"/>
              </a:cxn>
              <a:cxn ang="0">
                <a:pos x="210" y="192"/>
              </a:cxn>
              <a:cxn ang="0">
                <a:pos x="230" y="168"/>
              </a:cxn>
              <a:cxn ang="0">
                <a:pos x="248" y="128"/>
              </a:cxn>
              <a:cxn ang="0">
                <a:pos x="254" y="88"/>
              </a:cxn>
              <a:cxn ang="0">
                <a:pos x="252" y="70"/>
              </a:cxn>
              <a:cxn ang="0">
                <a:pos x="238" y="38"/>
              </a:cxn>
              <a:cxn ang="0">
                <a:pos x="214" y="14"/>
              </a:cxn>
              <a:cxn ang="0">
                <a:pos x="182" y="0"/>
              </a:cxn>
              <a:cxn ang="0">
                <a:pos x="164" y="0"/>
              </a:cxn>
              <a:cxn ang="0">
                <a:pos x="130" y="6"/>
              </a:cxn>
              <a:cxn ang="0">
                <a:pos x="102" y="26"/>
              </a:cxn>
              <a:cxn ang="0">
                <a:pos x="82" y="54"/>
              </a:cxn>
              <a:cxn ang="0">
                <a:pos x="76" y="88"/>
              </a:cxn>
            </a:cxnLst>
            <a:rect l="0" t="0" r="r" b="b"/>
            <a:pathLst>
              <a:path w="330" h="406">
                <a:moveTo>
                  <a:pt x="318" y="292"/>
                </a:moveTo>
                <a:lnTo>
                  <a:pt x="318" y="292"/>
                </a:lnTo>
                <a:lnTo>
                  <a:pt x="304" y="276"/>
                </a:lnTo>
                <a:lnTo>
                  <a:pt x="288" y="262"/>
                </a:lnTo>
                <a:lnTo>
                  <a:pt x="270" y="252"/>
                </a:lnTo>
                <a:lnTo>
                  <a:pt x="248" y="244"/>
                </a:lnTo>
                <a:lnTo>
                  <a:pt x="220" y="346"/>
                </a:lnTo>
                <a:lnTo>
                  <a:pt x="220" y="346"/>
                </a:lnTo>
                <a:lnTo>
                  <a:pt x="218" y="352"/>
                </a:lnTo>
                <a:lnTo>
                  <a:pt x="214" y="358"/>
                </a:lnTo>
                <a:lnTo>
                  <a:pt x="210" y="362"/>
                </a:lnTo>
                <a:lnTo>
                  <a:pt x="202" y="362"/>
                </a:lnTo>
                <a:lnTo>
                  <a:pt x="202" y="362"/>
                </a:lnTo>
                <a:lnTo>
                  <a:pt x="196" y="362"/>
                </a:lnTo>
                <a:lnTo>
                  <a:pt x="190" y="358"/>
                </a:lnTo>
                <a:lnTo>
                  <a:pt x="186" y="352"/>
                </a:lnTo>
                <a:lnTo>
                  <a:pt x="186" y="346"/>
                </a:lnTo>
                <a:lnTo>
                  <a:pt x="186" y="266"/>
                </a:lnTo>
                <a:lnTo>
                  <a:pt x="186" y="266"/>
                </a:lnTo>
                <a:lnTo>
                  <a:pt x="184" y="258"/>
                </a:lnTo>
                <a:lnTo>
                  <a:pt x="180" y="250"/>
                </a:lnTo>
                <a:lnTo>
                  <a:pt x="172" y="246"/>
                </a:lnTo>
                <a:lnTo>
                  <a:pt x="164" y="244"/>
                </a:lnTo>
                <a:lnTo>
                  <a:pt x="164" y="244"/>
                </a:lnTo>
                <a:lnTo>
                  <a:pt x="156" y="246"/>
                </a:lnTo>
                <a:lnTo>
                  <a:pt x="150" y="250"/>
                </a:lnTo>
                <a:lnTo>
                  <a:pt x="144" y="258"/>
                </a:lnTo>
                <a:lnTo>
                  <a:pt x="144" y="266"/>
                </a:lnTo>
                <a:lnTo>
                  <a:pt x="144" y="346"/>
                </a:lnTo>
                <a:lnTo>
                  <a:pt x="144" y="346"/>
                </a:lnTo>
                <a:lnTo>
                  <a:pt x="142" y="352"/>
                </a:lnTo>
                <a:lnTo>
                  <a:pt x="138" y="358"/>
                </a:lnTo>
                <a:lnTo>
                  <a:pt x="132" y="362"/>
                </a:lnTo>
                <a:lnTo>
                  <a:pt x="126" y="362"/>
                </a:lnTo>
                <a:lnTo>
                  <a:pt x="126" y="362"/>
                </a:lnTo>
                <a:lnTo>
                  <a:pt x="120" y="362"/>
                </a:lnTo>
                <a:lnTo>
                  <a:pt x="114" y="358"/>
                </a:lnTo>
                <a:lnTo>
                  <a:pt x="110" y="352"/>
                </a:lnTo>
                <a:lnTo>
                  <a:pt x="110" y="346"/>
                </a:lnTo>
                <a:lnTo>
                  <a:pt x="80" y="244"/>
                </a:lnTo>
                <a:lnTo>
                  <a:pt x="80" y="244"/>
                </a:lnTo>
                <a:lnTo>
                  <a:pt x="60" y="252"/>
                </a:lnTo>
                <a:lnTo>
                  <a:pt x="40" y="262"/>
                </a:lnTo>
                <a:lnTo>
                  <a:pt x="24" y="276"/>
                </a:lnTo>
                <a:lnTo>
                  <a:pt x="10" y="292"/>
                </a:lnTo>
                <a:lnTo>
                  <a:pt x="10" y="292"/>
                </a:lnTo>
                <a:lnTo>
                  <a:pt x="6" y="300"/>
                </a:lnTo>
                <a:lnTo>
                  <a:pt x="2" y="310"/>
                </a:lnTo>
                <a:lnTo>
                  <a:pt x="0" y="330"/>
                </a:lnTo>
                <a:lnTo>
                  <a:pt x="0" y="330"/>
                </a:lnTo>
                <a:lnTo>
                  <a:pt x="0" y="338"/>
                </a:lnTo>
                <a:lnTo>
                  <a:pt x="0" y="354"/>
                </a:lnTo>
                <a:lnTo>
                  <a:pt x="0" y="372"/>
                </a:lnTo>
                <a:lnTo>
                  <a:pt x="0" y="372"/>
                </a:lnTo>
                <a:lnTo>
                  <a:pt x="0" y="378"/>
                </a:lnTo>
                <a:lnTo>
                  <a:pt x="2" y="384"/>
                </a:lnTo>
                <a:lnTo>
                  <a:pt x="6" y="390"/>
                </a:lnTo>
                <a:lnTo>
                  <a:pt x="10" y="396"/>
                </a:lnTo>
                <a:lnTo>
                  <a:pt x="14" y="400"/>
                </a:lnTo>
                <a:lnTo>
                  <a:pt x="20" y="402"/>
                </a:lnTo>
                <a:lnTo>
                  <a:pt x="26" y="404"/>
                </a:lnTo>
                <a:lnTo>
                  <a:pt x="34" y="406"/>
                </a:lnTo>
                <a:lnTo>
                  <a:pt x="296" y="406"/>
                </a:lnTo>
                <a:lnTo>
                  <a:pt x="296" y="406"/>
                </a:lnTo>
                <a:lnTo>
                  <a:pt x="302" y="404"/>
                </a:lnTo>
                <a:lnTo>
                  <a:pt x="308" y="402"/>
                </a:lnTo>
                <a:lnTo>
                  <a:pt x="314" y="400"/>
                </a:lnTo>
                <a:lnTo>
                  <a:pt x="320" y="396"/>
                </a:lnTo>
                <a:lnTo>
                  <a:pt x="324" y="390"/>
                </a:lnTo>
                <a:lnTo>
                  <a:pt x="326" y="384"/>
                </a:lnTo>
                <a:lnTo>
                  <a:pt x="328" y="378"/>
                </a:lnTo>
                <a:lnTo>
                  <a:pt x="330" y="372"/>
                </a:lnTo>
                <a:lnTo>
                  <a:pt x="330" y="354"/>
                </a:lnTo>
                <a:lnTo>
                  <a:pt x="330" y="338"/>
                </a:lnTo>
                <a:lnTo>
                  <a:pt x="330" y="338"/>
                </a:lnTo>
                <a:lnTo>
                  <a:pt x="330" y="330"/>
                </a:lnTo>
                <a:lnTo>
                  <a:pt x="330" y="330"/>
                </a:lnTo>
                <a:lnTo>
                  <a:pt x="326" y="310"/>
                </a:lnTo>
                <a:lnTo>
                  <a:pt x="324" y="300"/>
                </a:lnTo>
                <a:lnTo>
                  <a:pt x="318" y="292"/>
                </a:lnTo>
                <a:lnTo>
                  <a:pt x="318" y="292"/>
                </a:lnTo>
                <a:close/>
                <a:moveTo>
                  <a:pt x="76" y="88"/>
                </a:moveTo>
                <a:lnTo>
                  <a:pt x="76" y="88"/>
                </a:lnTo>
                <a:lnTo>
                  <a:pt x="78" y="108"/>
                </a:lnTo>
                <a:lnTo>
                  <a:pt x="82" y="128"/>
                </a:lnTo>
                <a:lnTo>
                  <a:pt x="88" y="148"/>
                </a:lnTo>
                <a:lnTo>
                  <a:pt x="98" y="168"/>
                </a:lnTo>
                <a:lnTo>
                  <a:pt x="110" y="186"/>
                </a:lnTo>
                <a:lnTo>
                  <a:pt x="118" y="192"/>
                </a:lnTo>
                <a:lnTo>
                  <a:pt x="126" y="198"/>
                </a:lnTo>
                <a:lnTo>
                  <a:pt x="134" y="204"/>
                </a:lnTo>
                <a:lnTo>
                  <a:pt x="144" y="208"/>
                </a:lnTo>
                <a:lnTo>
                  <a:pt x="154" y="210"/>
                </a:lnTo>
                <a:lnTo>
                  <a:pt x="164" y="210"/>
                </a:lnTo>
                <a:lnTo>
                  <a:pt x="164" y="210"/>
                </a:lnTo>
                <a:lnTo>
                  <a:pt x="174" y="210"/>
                </a:lnTo>
                <a:lnTo>
                  <a:pt x="184" y="208"/>
                </a:lnTo>
                <a:lnTo>
                  <a:pt x="194" y="204"/>
                </a:lnTo>
                <a:lnTo>
                  <a:pt x="202" y="198"/>
                </a:lnTo>
                <a:lnTo>
                  <a:pt x="210" y="192"/>
                </a:lnTo>
                <a:lnTo>
                  <a:pt x="218" y="186"/>
                </a:lnTo>
                <a:lnTo>
                  <a:pt x="230" y="168"/>
                </a:lnTo>
                <a:lnTo>
                  <a:pt x="240" y="148"/>
                </a:lnTo>
                <a:lnTo>
                  <a:pt x="248" y="128"/>
                </a:lnTo>
                <a:lnTo>
                  <a:pt x="252" y="108"/>
                </a:lnTo>
                <a:lnTo>
                  <a:pt x="254" y="88"/>
                </a:lnTo>
                <a:lnTo>
                  <a:pt x="254" y="88"/>
                </a:lnTo>
                <a:lnTo>
                  <a:pt x="252" y="70"/>
                </a:lnTo>
                <a:lnTo>
                  <a:pt x="246" y="54"/>
                </a:lnTo>
                <a:lnTo>
                  <a:pt x="238" y="38"/>
                </a:lnTo>
                <a:lnTo>
                  <a:pt x="228" y="26"/>
                </a:lnTo>
                <a:lnTo>
                  <a:pt x="214" y="14"/>
                </a:lnTo>
                <a:lnTo>
                  <a:pt x="200" y="6"/>
                </a:lnTo>
                <a:lnTo>
                  <a:pt x="182" y="0"/>
                </a:lnTo>
                <a:lnTo>
                  <a:pt x="164" y="0"/>
                </a:lnTo>
                <a:lnTo>
                  <a:pt x="164" y="0"/>
                </a:lnTo>
                <a:lnTo>
                  <a:pt x="146" y="0"/>
                </a:lnTo>
                <a:lnTo>
                  <a:pt x="130" y="6"/>
                </a:lnTo>
                <a:lnTo>
                  <a:pt x="114" y="14"/>
                </a:lnTo>
                <a:lnTo>
                  <a:pt x="102" y="26"/>
                </a:lnTo>
                <a:lnTo>
                  <a:pt x="90" y="38"/>
                </a:lnTo>
                <a:lnTo>
                  <a:pt x="82" y="54"/>
                </a:lnTo>
                <a:lnTo>
                  <a:pt x="78" y="70"/>
                </a:lnTo>
                <a:lnTo>
                  <a:pt x="76" y="88"/>
                </a:lnTo>
                <a:lnTo>
                  <a:pt x="76" y="88"/>
                </a:lnTo>
                <a:close/>
              </a:path>
            </a:pathLst>
          </a:custGeom>
          <a:solidFill>
            <a:schemeClr val="bg1"/>
          </a:solidFill>
          <a:ln w="9525">
            <a:noFill/>
            <a:round/>
          </a:ln>
        </p:spPr>
        <p:txBody>
          <a:bodyPr vert="horz" wrap="square" lIns="91440" tIns="45720" rIns="91440" bIns="45720" numCol="1" anchor="t" anchorCtr="0" compatLnSpc="1"/>
          <a:lstStyle/>
          <a:p>
            <a:endParaRPr lang="zh-CN" altLang="en-US" u="sng"/>
          </a:p>
        </p:txBody>
      </p:sp>
      <p:sp>
        <p:nvSpPr>
          <p:cNvPr id="115" name="Freeform 20"/>
          <p:cNvSpPr>
            <a:spLocks noEditPoints="1"/>
          </p:cNvSpPr>
          <p:nvPr/>
        </p:nvSpPr>
        <p:spPr bwMode="auto">
          <a:xfrm>
            <a:off x="4448915" y="3928931"/>
            <a:ext cx="493820" cy="350400"/>
          </a:xfrm>
          <a:custGeom>
            <a:avLst/>
            <a:gdLst/>
            <a:ahLst/>
            <a:cxnLst>
              <a:cxn ang="0">
                <a:pos x="426" y="206"/>
              </a:cxn>
              <a:cxn ang="0">
                <a:pos x="598" y="34"/>
              </a:cxn>
              <a:cxn ang="0">
                <a:pos x="604" y="32"/>
              </a:cxn>
              <a:cxn ang="0">
                <a:pos x="606" y="38"/>
              </a:cxn>
              <a:cxn ang="0">
                <a:pos x="606" y="386"/>
              </a:cxn>
              <a:cxn ang="0">
                <a:pos x="604" y="392"/>
              </a:cxn>
              <a:cxn ang="0">
                <a:pos x="596" y="390"/>
              </a:cxn>
              <a:cxn ang="0">
                <a:pos x="336" y="296"/>
              </a:cxn>
              <a:cxn ang="0">
                <a:pos x="328" y="302"/>
              </a:cxn>
              <a:cxn ang="0">
                <a:pos x="310" y="310"/>
              </a:cxn>
              <a:cxn ang="0">
                <a:pos x="298" y="310"/>
              </a:cxn>
              <a:cxn ang="0">
                <a:pos x="288" y="310"/>
              </a:cxn>
              <a:cxn ang="0">
                <a:pos x="270" y="302"/>
              </a:cxn>
              <a:cxn ang="0">
                <a:pos x="210" y="244"/>
              </a:cxn>
              <a:cxn ang="0">
                <a:pos x="38" y="422"/>
              </a:cxn>
              <a:cxn ang="0">
                <a:pos x="36" y="428"/>
              </a:cxn>
              <a:cxn ang="0">
                <a:pos x="42" y="430"/>
              </a:cxn>
              <a:cxn ang="0">
                <a:pos x="568" y="430"/>
              </a:cxn>
              <a:cxn ang="0">
                <a:pos x="574" y="428"/>
              </a:cxn>
              <a:cxn ang="0">
                <a:pos x="572" y="422"/>
              </a:cxn>
              <a:cxn ang="0">
                <a:pos x="336" y="296"/>
              </a:cxn>
              <a:cxn ang="0">
                <a:pos x="298" y="272"/>
              </a:cxn>
              <a:cxn ang="0">
                <a:pos x="304" y="270"/>
              </a:cxn>
              <a:cxn ang="0">
                <a:pos x="568" y="8"/>
              </a:cxn>
              <a:cxn ang="0">
                <a:pos x="568" y="6"/>
              </a:cxn>
              <a:cxn ang="0">
                <a:pos x="566" y="0"/>
              </a:cxn>
              <a:cxn ang="0">
                <a:pos x="34" y="0"/>
              </a:cxn>
              <a:cxn ang="0">
                <a:pos x="30" y="0"/>
              </a:cxn>
              <a:cxn ang="0">
                <a:pos x="28" y="6"/>
              </a:cxn>
              <a:cxn ang="0">
                <a:pos x="290" y="268"/>
              </a:cxn>
              <a:cxn ang="0">
                <a:pos x="294" y="270"/>
              </a:cxn>
              <a:cxn ang="0">
                <a:pos x="298" y="272"/>
              </a:cxn>
              <a:cxn ang="0">
                <a:pos x="0" y="388"/>
              </a:cxn>
              <a:cxn ang="0">
                <a:pos x="2" y="392"/>
              </a:cxn>
              <a:cxn ang="0">
                <a:pos x="8" y="394"/>
              </a:cxn>
              <a:cxn ang="0">
                <a:pos x="182" y="216"/>
              </a:cxn>
              <a:cxn ang="0">
                <a:pos x="10" y="44"/>
              </a:cxn>
              <a:cxn ang="0">
                <a:pos x="4" y="44"/>
              </a:cxn>
              <a:cxn ang="0">
                <a:pos x="0" y="48"/>
              </a:cxn>
            </a:cxnLst>
            <a:rect l="0" t="0" r="r" b="b"/>
            <a:pathLst>
              <a:path w="606" h="430">
                <a:moveTo>
                  <a:pt x="596" y="390"/>
                </a:moveTo>
                <a:lnTo>
                  <a:pt x="426" y="206"/>
                </a:lnTo>
                <a:lnTo>
                  <a:pt x="598" y="34"/>
                </a:lnTo>
                <a:lnTo>
                  <a:pt x="598" y="34"/>
                </a:lnTo>
                <a:lnTo>
                  <a:pt x="600" y="32"/>
                </a:lnTo>
                <a:lnTo>
                  <a:pt x="604" y="32"/>
                </a:lnTo>
                <a:lnTo>
                  <a:pt x="606" y="34"/>
                </a:lnTo>
                <a:lnTo>
                  <a:pt x="606" y="38"/>
                </a:lnTo>
                <a:lnTo>
                  <a:pt x="606" y="386"/>
                </a:lnTo>
                <a:lnTo>
                  <a:pt x="606" y="386"/>
                </a:lnTo>
                <a:lnTo>
                  <a:pt x="606" y="390"/>
                </a:lnTo>
                <a:lnTo>
                  <a:pt x="604" y="392"/>
                </a:lnTo>
                <a:lnTo>
                  <a:pt x="600" y="392"/>
                </a:lnTo>
                <a:lnTo>
                  <a:pt x="596" y="390"/>
                </a:lnTo>
                <a:lnTo>
                  <a:pt x="596" y="390"/>
                </a:lnTo>
                <a:close/>
                <a:moveTo>
                  <a:pt x="336" y="296"/>
                </a:moveTo>
                <a:lnTo>
                  <a:pt x="336" y="296"/>
                </a:lnTo>
                <a:lnTo>
                  <a:pt x="328" y="302"/>
                </a:lnTo>
                <a:lnTo>
                  <a:pt x="320" y="306"/>
                </a:lnTo>
                <a:lnTo>
                  <a:pt x="310" y="310"/>
                </a:lnTo>
                <a:lnTo>
                  <a:pt x="300" y="310"/>
                </a:lnTo>
                <a:lnTo>
                  <a:pt x="298" y="310"/>
                </a:lnTo>
                <a:lnTo>
                  <a:pt x="298" y="310"/>
                </a:lnTo>
                <a:lnTo>
                  <a:pt x="288" y="310"/>
                </a:lnTo>
                <a:lnTo>
                  <a:pt x="278" y="306"/>
                </a:lnTo>
                <a:lnTo>
                  <a:pt x="270" y="302"/>
                </a:lnTo>
                <a:lnTo>
                  <a:pt x="262" y="296"/>
                </a:lnTo>
                <a:lnTo>
                  <a:pt x="210" y="244"/>
                </a:lnTo>
                <a:lnTo>
                  <a:pt x="38" y="422"/>
                </a:lnTo>
                <a:lnTo>
                  <a:pt x="38" y="422"/>
                </a:lnTo>
                <a:lnTo>
                  <a:pt x="36" y="424"/>
                </a:lnTo>
                <a:lnTo>
                  <a:pt x="36" y="428"/>
                </a:lnTo>
                <a:lnTo>
                  <a:pt x="38" y="430"/>
                </a:lnTo>
                <a:lnTo>
                  <a:pt x="42" y="430"/>
                </a:lnTo>
                <a:lnTo>
                  <a:pt x="568" y="430"/>
                </a:lnTo>
                <a:lnTo>
                  <a:pt x="568" y="430"/>
                </a:lnTo>
                <a:lnTo>
                  <a:pt x="572" y="430"/>
                </a:lnTo>
                <a:lnTo>
                  <a:pt x="574" y="428"/>
                </a:lnTo>
                <a:lnTo>
                  <a:pt x="574" y="424"/>
                </a:lnTo>
                <a:lnTo>
                  <a:pt x="572" y="422"/>
                </a:lnTo>
                <a:lnTo>
                  <a:pt x="398" y="234"/>
                </a:lnTo>
                <a:lnTo>
                  <a:pt x="336" y="296"/>
                </a:lnTo>
                <a:close/>
                <a:moveTo>
                  <a:pt x="298" y="272"/>
                </a:moveTo>
                <a:lnTo>
                  <a:pt x="298" y="272"/>
                </a:lnTo>
                <a:lnTo>
                  <a:pt x="298" y="272"/>
                </a:lnTo>
                <a:lnTo>
                  <a:pt x="304" y="270"/>
                </a:lnTo>
                <a:lnTo>
                  <a:pt x="308" y="268"/>
                </a:lnTo>
                <a:lnTo>
                  <a:pt x="568" y="8"/>
                </a:lnTo>
                <a:lnTo>
                  <a:pt x="568" y="8"/>
                </a:lnTo>
                <a:lnTo>
                  <a:pt x="568" y="6"/>
                </a:lnTo>
                <a:lnTo>
                  <a:pt x="568" y="2"/>
                </a:lnTo>
                <a:lnTo>
                  <a:pt x="566" y="0"/>
                </a:lnTo>
                <a:lnTo>
                  <a:pt x="564" y="0"/>
                </a:lnTo>
                <a:lnTo>
                  <a:pt x="34" y="0"/>
                </a:lnTo>
                <a:lnTo>
                  <a:pt x="34" y="0"/>
                </a:lnTo>
                <a:lnTo>
                  <a:pt x="30" y="0"/>
                </a:lnTo>
                <a:lnTo>
                  <a:pt x="28" y="2"/>
                </a:lnTo>
                <a:lnTo>
                  <a:pt x="28" y="6"/>
                </a:lnTo>
                <a:lnTo>
                  <a:pt x="30" y="8"/>
                </a:lnTo>
                <a:lnTo>
                  <a:pt x="290" y="268"/>
                </a:lnTo>
                <a:lnTo>
                  <a:pt x="290" y="268"/>
                </a:lnTo>
                <a:lnTo>
                  <a:pt x="294" y="270"/>
                </a:lnTo>
                <a:lnTo>
                  <a:pt x="298" y="272"/>
                </a:lnTo>
                <a:lnTo>
                  <a:pt x="298" y="272"/>
                </a:lnTo>
                <a:close/>
                <a:moveTo>
                  <a:pt x="0" y="48"/>
                </a:moveTo>
                <a:lnTo>
                  <a:pt x="0" y="388"/>
                </a:lnTo>
                <a:lnTo>
                  <a:pt x="0" y="388"/>
                </a:lnTo>
                <a:lnTo>
                  <a:pt x="2" y="392"/>
                </a:lnTo>
                <a:lnTo>
                  <a:pt x="4" y="394"/>
                </a:lnTo>
                <a:lnTo>
                  <a:pt x="8" y="394"/>
                </a:lnTo>
                <a:lnTo>
                  <a:pt x="10" y="392"/>
                </a:lnTo>
                <a:lnTo>
                  <a:pt x="182" y="216"/>
                </a:lnTo>
                <a:lnTo>
                  <a:pt x="10" y="44"/>
                </a:lnTo>
                <a:lnTo>
                  <a:pt x="10" y="44"/>
                </a:lnTo>
                <a:lnTo>
                  <a:pt x="8" y="42"/>
                </a:lnTo>
                <a:lnTo>
                  <a:pt x="4" y="44"/>
                </a:lnTo>
                <a:lnTo>
                  <a:pt x="2" y="46"/>
                </a:lnTo>
                <a:lnTo>
                  <a:pt x="0" y="48"/>
                </a:lnTo>
                <a:lnTo>
                  <a:pt x="0" y="48"/>
                </a:lnTo>
                <a:close/>
              </a:path>
            </a:pathLst>
          </a:custGeom>
          <a:solidFill>
            <a:schemeClr val="bg1"/>
          </a:solidFill>
          <a:ln w="9525">
            <a:noFill/>
            <a:round/>
          </a:ln>
        </p:spPr>
        <p:txBody>
          <a:bodyPr vert="horz" wrap="square" lIns="91440" tIns="45720" rIns="91440" bIns="45720" numCol="1" anchor="t" anchorCtr="0" compatLnSpc="1"/>
          <a:lstStyle/>
          <a:p>
            <a:endParaRPr lang="zh-CN" altLang="en-US"/>
          </a:p>
        </p:txBody>
      </p:sp>
      <p:sp>
        <p:nvSpPr>
          <p:cNvPr id="116" name="文本框 115"/>
          <p:cNvSpPr txBox="1"/>
          <p:nvPr/>
        </p:nvSpPr>
        <p:spPr>
          <a:xfrm>
            <a:off x="6610350" y="2487585"/>
            <a:ext cx="3141597" cy="523220"/>
          </a:xfrm>
          <a:prstGeom prst="rect">
            <a:avLst/>
          </a:prstGeom>
          <a:noFill/>
        </p:spPr>
        <p:txBody>
          <a:bodyPr wrap="square" rtlCol="0">
            <a:spAutoFit/>
          </a:bodyPr>
          <a:lstStyle/>
          <a:p>
            <a:r>
              <a:rPr lang="zh-CN" altLang="en-US" sz="2800" b="1" dirty="0" smtClean="0">
                <a:solidFill>
                  <a:srgbClr val="157E9F"/>
                </a:solidFill>
                <a:latin typeface="方正清刻本悦宋简体" panose="02000000000000000000" pitchFamily="2" charset="-122"/>
                <a:ea typeface="方正清刻本悦宋简体" panose="02000000000000000000" pitchFamily="2" charset="-122"/>
              </a:rPr>
              <a:t>不足之处概述</a:t>
            </a:r>
            <a:endParaRPr lang="zh-CN" altLang="en-US" sz="2800" b="1"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117" name="TextBox 18"/>
          <p:cNvSpPr txBox="1"/>
          <p:nvPr/>
        </p:nvSpPr>
        <p:spPr>
          <a:xfrm>
            <a:off x="6610350" y="3130784"/>
            <a:ext cx="3936797" cy="2613023"/>
          </a:xfrm>
          <a:prstGeom prst="rect">
            <a:avLst/>
          </a:prstGeom>
          <a:noFill/>
        </p:spPr>
        <p:txBody>
          <a:bodyPr wrap="square" rtlCol="0">
            <a:spAutoFit/>
          </a:bodyPr>
          <a:lstStyle/>
          <a:p>
            <a:pPr>
              <a:lnSpc>
                <a:spcPct val="130000"/>
              </a:lnSpc>
            </a:pPr>
            <a:r>
              <a:rPr lang="zh-CN" altLang="en-US" dirty="0">
                <a:solidFill>
                  <a:schemeClr val="tx1">
                    <a:lumMod val="75000"/>
                    <a:lumOff val="25000"/>
                  </a:schemeClr>
                </a:solidFill>
                <a:latin typeface="微软雅黑" pitchFamily="34" charset="-122"/>
                <a:ea typeface="微软雅黑" pitchFamily="34" charset="-122"/>
                <a:cs typeface="Levenim MT" pitchFamily="2" charset="-79"/>
              </a:rPr>
              <a:t>标题数字等都可以通过点击和重新输入进行更改，顶部“开始”面板中可以对字体、字号、颜色</a:t>
            </a:r>
            <a:r>
              <a:rPr lang="zh-CN" altLang="en-US" dirty="0" smtClean="0">
                <a:solidFill>
                  <a:schemeClr val="tx1">
                    <a:lumMod val="75000"/>
                    <a:lumOff val="25000"/>
                  </a:schemeClr>
                </a:solidFill>
                <a:latin typeface="微软雅黑" pitchFamily="34" charset="-122"/>
                <a:ea typeface="微软雅黑" pitchFamily="34" charset="-122"/>
                <a:cs typeface="Levenim MT" pitchFamily="2" charset="-79"/>
              </a:rPr>
              <a:t>、行距</a:t>
            </a:r>
            <a:r>
              <a:rPr lang="zh-CN" altLang="en-US" dirty="0">
                <a:solidFill>
                  <a:schemeClr val="tx1">
                    <a:lumMod val="75000"/>
                    <a:lumOff val="25000"/>
                  </a:schemeClr>
                </a:solidFill>
                <a:latin typeface="微软雅黑" pitchFamily="34" charset="-122"/>
                <a:ea typeface="微软雅黑" pitchFamily="34" charset="-122"/>
                <a:cs typeface="Levenim MT" pitchFamily="2" charset="-79"/>
              </a:rPr>
              <a:t>等进行修改</a:t>
            </a:r>
            <a:r>
              <a:rPr lang="zh-CN" altLang="en-US" dirty="0" smtClean="0">
                <a:solidFill>
                  <a:schemeClr val="tx1">
                    <a:lumMod val="75000"/>
                    <a:lumOff val="25000"/>
                  </a:schemeClr>
                </a:solidFill>
                <a:latin typeface="微软雅黑" pitchFamily="34" charset="-122"/>
                <a:ea typeface="微软雅黑" pitchFamily="34" charset="-122"/>
                <a:cs typeface="Levenim MT" pitchFamily="2" charset="-79"/>
              </a:rPr>
              <a:t>。标题数字等都可以通过点击和重新输入进行更改，顶部“开始”面板中可以对字体、字号、颜色、行距等进行修改。</a:t>
            </a:r>
          </a:p>
        </p:txBody>
      </p:sp>
      <p:sp>
        <p:nvSpPr>
          <p:cNvPr id="118" name="矩形 117"/>
          <p:cNvSpPr/>
          <p:nvPr/>
        </p:nvSpPr>
        <p:spPr>
          <a:xfrm>
            <a:off x="1297997" y="2132392"/>
            <a:ext cx="1396536" cy="923330"/>
          </a:xfrm>
          <a:prstGeom prst="rect">
            <a:avLst/>
          </a:prstGeom>
        </p:spPr>
        <p:txBody>
          <a:bodyPr wrap="none">
            <a:spAutoFit/>
          </a:bodyPr>
          <a:lstStyle/>
          <a:p>
            <a:pPr algn="ctr">
              <a:lnSpc>
                <a:spcPct val="150000"/>
              </a:lnSpc>
            </a:pPr>
            <a:r>
              <a:rPr lang="en-US" altLang="zh-CN" dirty="0" smtClean="0">
                <a:solidFill>
                  <a:srgbClr val="157E9F"/>
                </a:solidFill>
                <a:latin typeface="方正清刻本悦宋简体" panose="02000000000000000000" pitchFamily="2" charset="-122"/>
                <a:ea typeface="方正清刻本悦宋简体" panose="02000000000000000000" pitchFamily="2" charset="-122"/>
              </a:rPr>
              <a:t> </a:t>
            </a:r>
            <a:r>
              <a:rPr lang="zh-CN" altLang="en-US" dirty="0" smtClean="0">
                <a:solidFill>
                  <a:srgbClr val="157E9F"/>
                </a:solidFill>
                <a:latin typeface="方正清刻本悦宋简体" panose="02000000000000000000" pitchFamily="2" charset="-122"/>
                <a:ea typeface="方正清刻本悦宋简体" panose="02000000000000000000" pitchFamily="2" charset="-122"/>
              </a:rPr>
              <a:t>试验准备工</a:t>
            </a:r>
            <a:endParaRPr lang="en-US" altLang="zh-CN" dirty="0" smtClean="0">
              <a:solidFill>
                <a:srgbClr val="157E9F"/>
              </a:solidFill>
              <a:latin typeface="方正清刻本悦宋简体" panose="02000000000000000000" pitchFamily="2" charset="-122"/>
              <a:ea typeface="方正清刻本悦宋简体" panose="02000000000000000000" pitchFamily="2" charset="-122"/>
            </a:endParaRPr>
          </a:p>
          <a:p>
            <a:pPr algn="ctr">
              <a:lnSpc>
                <a:spcPct val="150000"/>
              </a:lnSpc>
            </a:pPr>
            <a:r>
              <a:rPr lang="zh-CN" altLang="en-US" dirty="0" smtClean="0">
                <a:solidFill>
                  <a:srgbClr val="157E9F"/>
                </a:solidFill>
                <a:latin typeface="方正清刻本悦宋简体" panose="02000000000000000000" pitchFamily="2" charset="-122"/>
                <a:ea typeface="方正清刻本悦宋简体" panose="02000000000000000000" pitchFamily="2" charset="-122"/>
              </a:rPr>
              <a:t>作不充分</a:t>
            </a:r>
            <a:endParaRPr lang="en-US" altLang="zh-CN"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119" name="矩形 118"/>
          <p:cNvSpPr/>
          <p:nvPr/>
        </p:nvSpPr>
        <p:spPr>
          <a:xfrm>
            <a:off x="4103548" y="2133770"/>
            <a:ext cx="1396536" cy="877035"/>
          </a:xfrm>
          <a:prstGeom prst="rect">
            <a:avLst/>
          </a:prstGeom>
        </p:spPr>
        <p:txBody>
          <a:bodyPr wrap="none">
            <a:spAutoFit/>
          </a:bodyPr>
          <a:lstStyle/>
          <a:p>
            <a:pPr algn="ctr">
              <a:lnSpc>
                <a:spcPct val="150000"/>
              </a:lnSpc>
            </a:pPr>
            <a:r>
              <a:rPr lang="en-US" altLang="zh-CN" dirty="0" smtClean="0">
                <a:solidFill>
                  <a:srgbClr val="157E9F"/>
                </a:solidFill>
                <a:latin typeface="方正清刻本悦宋简体" panose="02000000000000000000" pitchFamily="2" charset="-122"/>
                <a:ea typeface="方正清刻本悦宋简体" panose="02000000000000000000" pitchFamily="2" charset="-122"/>
              </a:rPr>
              <a:t> </a:t>
            </a:r>
            <a:r>
              <a:rPr lang="zh-CN" altLang="en-US" dirty="0" smtClean="0">
                <a:solidFill>
                  <a:srgbClr val="157E9F"/>
                </a:solidFill>
                <a:latin typeface="方正清刻本悦宋简体" panose="02000000000000000000" pitchFamily="2" charset="-122"/>
                <a:ea typeface="方正清刻本悦宋简体" panose="02000000000000000000" pitchFamily="2" charset="-122"/>
              </a:rPr>
              <a:t>试验数据分</a:t>
            </a:r>
            <a:endParaRPr lang="en-US" altLang="zh-CN" dirty="0" smtClean="0">
              <a:solidFill>
                <a:srgbClr val="157E9F"/>
              </a:solidFill>
              <a:latin typeface="方正清刻本悦宋简体" panose="02000000000000000000" pitchFamily="2" charset="-122"/>
              <a:ea typeface="方正清刻本悦宋简体" panose="02000000000000000000" pitchFamily="2" charset="-122"/>
            </a:endParaRPr>
          </a:p>
          <a:p>
            <a:pPr algn="ctr">
              <a:lnSpc>
                <a:spcPct val="150000"/>
              </a:lnSpc>
            </a:pPr>
            <a:r>
              <a:rPr lang="zh-CN" altLang="en-US" dirty="0" smtClean="0">
                <a:solidFill>
                  <a:srgbClr val="157E9F"/>
                </a:solidFill>
                <a:latin typeface="方正清刻本悦宋简体" panose="02000000000000000000" pitchFamily="2" charset="-122"/>
                <a:ea typeface="方正清刻本悦宋简体" panose="02000000000000000000" pitchFamily="2" charset="-122"/>
              </a:rPr>
              <a:t>析不细致</a:t>
            </a:r>
            <a:endParaRPr lang="en-US" altLang="zh-CN"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120" name="矩形 119"/>
          <p:cNvSpPr/>
          <p:nvPr/>
        </p:nvSpPr>
        <p:spPr>
          <a:xfrm>
            <a:off x="4168857" y="4754718"/>
            <a:ext cx="1165704" cy="877035"/>
          </a:xfrm>
          <a:prstGeom prst="rect">
            <a:avLst/>
          </a:prstGeom>
        </p:spPr>
        <p:txBody>
          <a:bodyPr wrap="none">
            <a:spAutoFit/>
          </a:bodyPr>
          <a:lstStyle/>
          <a:p>
            <a:pPr algn="ctr">
              <a:lnSpc>
                <a:spcPct val="150000"/>
              </a:lnSpc>
            </a:pPr>
            <a:r>
              <a:rPr lang="en-US" altLang="zh-CN" dirty="0" smtClean="0">
                <a:solidFill>
                  <a:srgbClr val="157E9F"/>
                </a:solidFill>
                <a:latin typeface="方正清刻本悦宋简体" panose="02000000000000000000" pitchFamily="2" charset="-122"/>
                <a:ea typeface="方正清刻本悦宋简体" panose="02000000000000000000" pitchFamily="2" charset="-122"/>
              </a:rPr>
              <a:t> </a:t>
            </a:r>
            <a:r>
              <a:rPr lang="zh-CN" altLang="en-US" dirty="0" smtClean="0">
                <a:solidFill>
                  <a:srgbClr val="157E9F"/>
                </a:solidFill>
                <a:latin typeface="方正清刻本悦宋简体" panose="02000000000000000000" pitchFamily="2" charset="-122"/>
                <a:ea typeface="方正清刻本悦宋简体" panose="02000000000000000000" pitchFamily="2" charset="-122"/>
              </a:rPr>
              <a:t>未能控制</a:t>
            </a:r>
            <a:endParaRPr lang="en-US" altLang="zh-CN" dirty="0" smtClean="0">
              <a:solidFill>
                <a:srgbClr val="157E9F"/>
              </a:solidFill>
              <a:latin typeface="方正清刻本悦宋简体" panose="02000000000000000000" pitchFamily="2" charset="-122"/>
              <a:ea typeface="方正清刻本悦宋简体" panose="02000000000000000000" pitchFamily="2" charset="-122"/>
            </a:endParaRPr>
          </a:p>
          <a:p>
            <a:pPr algn="ctr">
              <a:lnSpc>
                <a:spcPct val="150000"/>
              </a:lnSpc>
            </a:pPr>
            <a:r>
              <a:rPr lang="zh-CN" altLang="en-US" dirty="0" smtClean="0">
                <a:solidFill>
                  <a:srgbClr val="157E9F"/>
                </a:solidFill>
                <a:latin typeface="方正清刻本悦宋简体" panose="02000000000000000000" pitchFamily="2" charset="-122"/>
                <a:ea typeface="方正清刻本悦宋简体" panose="02000000000000000000" pitchFamily="2" charset="-122"/>
              </a:rPr>
              <a:t>变量因数</a:t>
            </a:r>
            <a:endParaRPr lang="en-US" altLang="zh-CN"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121" name="矩形 120"/>
          <p:cNvSpPr/>
          <p:nvPr/>
        </p:nvSpPr>
        <p:spPr>
          <a:xfrm>
            <a:off x="1214044" y="4748906"/>
            <a:ext cx="1627369" cy="877035"/>
          </a:xfrm>
          <a:prstGeom prst="rect">
            <a:avLst/>
          </a:prstGeom>
        </p:spPr>
        <p:txBody>
          <a:bodyPr wrap="none">
            <a:spAutoFit/>
          </a:bodyPr>
          <a:lstStyle/>
          <a:p>
            <a:pPr algn="ctr">
              <a:lnSpc>
                <a:spcPct val="150000"/>
              </a:lnSpc>
            </a:pPr>
            <a:r>
              <a:rPr lang="en-US" altLang="zh-CN" dirty="0" smtClean="0">
                <a:solidFill>
                  <a:srgbClr val="157E9F"/>
                </a:solidFill>
                <a:latin typeface="方正清刻本悦宋简体" panose="02000000000000000000" pitchFamily="2" charset="-122"/>
                <a:ea typeface="方正清刻本悦宋简体" panose="02000000000000000000" pitchFamily="2" charset="-122"/>
              </a:rPr>
              <a:t> </a:t>
            </a:r>
            <a:r>
              <a:rPr lang="zh-CN" altLang="en-US" dirty="0" smtClean="0">
                <a:solidFill>
                  <a:srgbClr val="157E9F"/>
                </a:solidFill>
                <a:latin typeface="方正清刻本悦宋简体" panose="02000000000000000000" pitchFamily="2" charset="-122"/>
                <a:ea typeface="方正清刻本悦宋简体" panose="02000000000000000000" pitchFamily="2" charset="-122"/>
              </a:rPr>
              <a:t>对试验过程把</a:t>
            </a:r>
            <a:endParaRPr lang="en-US" altLang="zh-CN" dirty="0" smtClean="0">
              <a:solidFill>
                <a:srgbClr val="157E9F"/>
              </a:solidFill>
              <a:latin typeface="方正清刻本悦宋简体" panose="02000000000000000000" pitchFamily="2" charset="-122"/>
              <a:ea typeface="方正清刻本悦宋简体" panose="02000000000000000000" pitchFamily="2" charset="-122"/>
            </a:endParaRPr>
          </a:p>
          <a:p>
            <a:pPr algn="ctr">
              <a:lnSpc>
                <a:spcPct val="150000"/>
              </a:lnSpc>
            </a:pPr>
            <a:r>
              <a:rPr lang="zh-CN" altLang="en-US" dirty="0" smtClean="0">
                <a:solidFill>
                  <a:srgbClr val="157E9F"/>
                </a:solidFill>
                <a:latin typeface="方正清刻本悦宋简体" panose="02000000000000000000" pitchFamily="2" charset="-122"/>
                <a:ea typeface="方正清刻本悦宋简体" panose="02000000000000000000" pitchFamily="2" charset="-122"/>
              </a:rPr>
              <a:t>握控制不足</a:t>
            </a:r>
            <a:endParaRPr lang="en-US" altLang="zh-CN" dirty="0">
              <a:solidFill>
                <a:srgbClr val="157E9F"/>
              </a:solidFill>
              <a:latin typeface="方正清刻本悦宋简体" panose="02000000000000000000" pitchFamily="2" charset="-122"/>
              <a:ea typeface="方正清刻本悦宋简体" panose="020000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3" name="矩形 2"/>
          <p:cNvSpPr/>
          <p:nvPr/>
        </p:nvSpPr>
        <p:spPr>
          <a:xfrm>
            <a:off x="1669145" y="1227919"/>
            <a:ext cx="8998856" cy="4476196"/>
          </a:xfrm>
          <a:prstGeom prst="rect">
            <a:avLst/>
          </a:prstGeom>
          <a:solidFill>
            <a:srgbClr val="157E9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文本框 199"/>
          <p:cNvSpPr txBox="1"/>
          <p:nvPr/>
        </p:nvSpPr>
        <p:spPr>
          <a:xfrm>
            <a:off x="2611590" y="2010737"/>
            <a:ext cx="2421883" cy="646331"/>
          </a:xfrm>
          <a:prstGeom prst="rect">
            <a:avLst/>
          </a:prstGeom>
          <a:noFill/>
        </p:spPr>
        <p:txBody>
          <a:bodyPr wrap="square" rtlCol="0">
            <a:spAutoFit/>
          </a:bodyPr>
          <a:lstStyle/>
          <a:p>
            <a:r>
              <a:rPr lang="zh-CN" altLang="en-US" sz="3600" b="1" dirty="0" smtClean="0">
                <a:solidFill>
                  <a:schemeClr val="bg1"/>
                </a:solidFill>
                <a:latin typeface="方正清刻本悦宋简体" panose="02000000000000000000" pitchFamily="2" charset="-122"/>
                <a:ea typeface="方正清刻本悦宋简体" panose="02000000000000000000" pitchFamily="2" charset="-122"/>
              </a:rPr>
              <a:t>展望未来</a:t>
            </a:r>
            <a:endParaRPr lang="zh-CN" altLang="en-US" sz="3600" b="1" dirty="0">
              <a:solidFill>
                <a:schemeClr val="bg1"/>
              </a:solidFill>
              <a:latin typeface="方正清刻本悦宋简体" panose="02000000000000000000" pitchFamily="2" charset="-122"/>
              <a:ea typeface="方正清刻本悦宋简体" panose="02000000000000000000" pitchFamily="2" charset="-122"/>
            </a:endParaRPr>
          </a:p>
        </p:txBody>
      </p:sp>
      <p:grpSp>
        <p:nvGrpSpPr>
          <p:cNvPr id="201" name="组合 200"/>
          <p:cNvGrpSpPr/>
          <p:nvPr/>
        </p:nvGrpSpPr>
        <p:grpSpPr>
          <a:xfrm>
            <a:off x="7228116" y="2324903"/>
            <a:ext cx="3081236" cy="3107841"/>
            <a:chOff x="-8677773" y="-3051174"/>
            <a:chExt cx="6986830" cy="7046911"/>
          </a:xfrm>
          <a:solidFill>
            <a:schemeClr val="bg1"/>
          </a:solidFill>
        </p:grpSpPr>
        <p:sp>
          <p:nvSpPr>
            <p:cNvPr id="202" name="Rectangle 42"/>
            <p:cNvSpPr>
              <a:spLocks noChangeArrowheads="1"/>
            </p:cNvSpPr>
            <p:nvPr/>
          </p:nvSpPr>
          <p:spPr bwMode="auto">
            <a:xfrm>
              <a:off x="-8677773"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3" name="Rectangle 43"/>
            <p:cNvSpPr>
              <a:spLocks noChangeArrowheads="1"/>
            </p:cNvSpPr>
            <p:nvPr/>
          </p:nvSpPr>
          <p:spPr bwMode="auto">
            <a:xfrm>
              <a:off x="-8592044"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4" name="Rectangle 44"/>
            <p:cNvSpPr>
              <a:spLocks noChangeArrowheads="1"/>
            </p:cNvSpPr>
            <p:nvPr/>
          </p:nvSpPr>
          <p:spPr bwMode="auto">
            <a:xfrm>
              <a:off x="-8417414"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5" name="Rectangle 45"/>
            <p:cNvSpPr>
              <a:spLocks noChangeArrowheads="1"/>
            </p:cNvSpPr>
            <p:nvPr/>
          </p:nvSpPr>
          <p:spPr bwMode="auto">
            <a:xfrm>
              <a:off x="-8331685"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6" name="Rectangle 46"/>
            <p:cNvSpPr>
              <a:spLocks noChangeArrowheads="1"/>
            </p:cNvSpPr>
            <p:nvPr/>
          </p:nvSpPr>
          <p:spPr bwMode="auto">
            <a:xfrm>
              <a:off x="-8506317"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7" name="Rectangle 47"/>
            <p:cNvSpPr>
              <a:spLocks noChangeArrowheads="1"/>
            </p:cNvSpPr>
            <p:nvPr/>
          </p:nvSpPr>
          <p:spPr bwMode="auto">
            <a:xfrm>
              <a:off x="-8331685"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8" name="Rectangle 48"/>
            <p:cNvSpPr>
              <a:spLocks noChangeArrowheads="1"/>
            </p:cNvSpPr>
            <p:nvPr/>
          </p:nvSpPr>
          <p:spPr bwMode="auto">
            <a:xfrm>
              <a:off x="-8677773"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9" name="Rectangle 49"/>
            <p:cNvSpPr>
              <a:spLocks noChangeArrowheads="1"/>
            </p:cNvSpPr>
            <p:nvPr/>
          </p:nvSpPr>
          <p:spPr bwMode="auto">
            <a:xfrm>
              <a:off x="-8506317"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0" name="Rectangle 50"/>
            <p:cNvSpPr>
              <a:spLocks noChangeArrowheads="1"/>
            </p:cNvSpPr>
            <p:nvPr/>
          </p:nvSpPr>
          <p:spPr bwMode="auto">
            <a:xfrm>
              <a:off x="-8245958"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1" name="Rectangle 51"/>
            <p:cNvSpPr>
              <a:spLocks noChangeArrowheads="1"/>
            </p:cNvSpPr>
            <p:nvPr/>
          </p:nvSpPr>
          <p:spPr bwMode="auto">
            <a:xfrm>
              <a:off x="-8677773"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2" name="Rectangle 52"/>
            <p:cNvSpPr>
              <a:spLocks noChangeArrowheads="1"/>
            </p:cNvSpPr>
            <p:nvPr/>
          </p:nvSpPr>
          <p:spPr bwMode="auto">
            <a:xfrm>
              <a:off x="-8592044"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3" name="Rectangle 53"/>
            <p:cNvSpPr>
              <a:spLocks noChangeArrowheads="1"/>
            </p:cNvSpPr>
            <p:nvPr/>
          </p:nvSpPr>
          <p:spPr bwMode="auto">
            <a:xfrm>
              <a:off x="-8417414"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4" name="Rectangle 54"/>
            <p:cNvSpPr>
              <a:spLocks noChangeArrowheads="1"/>
            </p:cNvSpPr>
            <p:nvPr/>
          </p:nvSpPr>
          <p:spPr bwMode="auto">
            <a:xfrm>
              <a:off x="-8245958"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5" name="Rectangle 55"/>
            <p:cNvSpPr>
              <a:spLocks noChangeArrowheads="1"/>
            </p:cNvSpPr>
            <p:nvPr/>
          </p:nvSpPr>
          <p:spPr bwMode="auto">
            <a:xfrm>
              <a:off x="-8592044"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6" name="Rectangle 56"/>
            <p:cNvSpPr>
              <a:spLocks noChangeArrowheads="1"/>
            </p:cNvSpPr>
            <p:nvPr/>
          </p:nvSpPr>
          <p:spPr bwMode="auto">
            <a:xfrm>
              <a:off x="-8506317"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7" name="Rectangle 57"/>
            <p:cNvSpPr>
              <a:spLocks noChangeArrowheads="1"/>
            </p:cNvSpPr>
            <p:nvPr/>
          </p:nvSpPr>
          <p:spPr bwMode="auto">
            <a:xfrm>
              <a:off x="-8245958"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8" name="Rectangle 58"/>
            <p:cNvSpPr>
              <a:spLocks noChangeArrowheads="1"/>
            </p:cNvSpPr>
            <p:nvPr/>
          </p:nvSpPr>
          <p:spPr bwMode="auto">
            <a:xfrm>
              <a:off x="-8677773"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19" name="Rectangle 59"/>
            <p:cNvSpPr>
              <a:spLocks noChangeArrowheads="1"/>
            </p:cNvSpPr>
            <p:nvPr/>
          </p:nvSpPr>
          <p:spPr bwMode="auto">
            <a:xfrm>
              <a:off x="-8506317"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0" name="Rectangle 60"/>
            <p:cNvSpPr>
              <a:spLocks noChangeArrowheads="1"/>
            </p:cNvSpPr>
            <p:nvPr/>
          </p:nvSpPr>
          <p:spPr bwMode="auto">
            <a:xfrm>
              <a:off x="-8677773"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1" name="Rectangle 61"/>
            <p:cNvSpPr>
              <a:spLocks noChangeArrowheads="1"/>
            </p:cNvSpPr>
            <p:nvPr/>
          </p:nvSpPr>
          <p:spPr bwMode="auto">
            <a:xfrm>
              <a:off x="-8592044"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2" name="Rectangle 62"/>
            <p:cNvSpPr>
              <a:spLocks noChangeArrowheads="1"/>
            </p:cNvSpPr>
            <p:nvPr/>
          </p:nvSpPr>
          <p:spPr bwMode="auto">
            <a:xfrm>
              <a:off x="-8417414"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3" name="Rectangle 63"/>
            <p:cNvSpPr>
              <a:spLocks noChangeArrowheads="1"/>
            </p:cNvSpPr>
            <p:nvPr/>
          </p:nvSpPr>
          <p:spPr bwMode="auto">
            <a:xfrm>
              <a:off x="-8331685"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4" name="Rectangle 64"/>
            <p:cNvSpPr>
              <a:spLocks noChangeArrowheads="1"/>
            </p:cNvSpPr>
            <p:nvPr/>
          </p:nvSpPr>
          <p:spPr bwMode="auto">
            <a:xfrm>
              <a:off x="-8677773"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5" name="Rectangle 65"/>
            <p:cNvSpPr>
              <a:spLocks noChangeArrowheads="1"/>
            </p:cNvSpPr>
            <p:nvPr/>
          </p:nvSpPr>
          <p:spPr bwMode="auto">
            <a:xfrm>
              <a:off x="-8506317"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6" name="Rectangle 66"/>
            <p:cNvSpPr>
              <a:spLocks noChangeArrowheads="1"/>
            </p:cNvSpPr>
            <p:nvPr/>
          </p:nvSpPr>
          <p:spPr bwMode="auto">
            <a:xfrm>
              <a:off x="-8245958"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7" name="Rectangle 67"/>
            <p:cNvSpPr>
              <a:spLocks noChangeArrowheads="1"/>
            </p:cNvSpPr>
            <p:nvPr/>
          </p:nvSpPr>
          <p:spPr bwMode="auto">
            <a:xfrm>
              <a:off x="-8592044"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8" name="Rectangle 68"/>
            <p:cNvSpPr>
              <a:spLocks noChangeArrowheads="1"/>
            </p:cNvSpPr>
            <p:nvPr/>
          </p:nvSpPr>
          <p:spPr bwMode="auto">
            <a:xfrm>
              <a:off x="-8417414"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9" name="Rectangle 69"/>
            <p:cNvSpPr>
              <a:spLocks noChangeArrowheads="1"/>
            </p:cNvSpPr>
            <p:nvPr/>
          </p:nvSpPr>
          <p:spPr bwMode="auto">
            <a:xfrm>
              <a:off x="-8592044"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0" name="Rectangle 70"/>
            <p:cNvSpPr>
              <a:spLocks noChangeArrowheads="1"/>
            </p:cNvSpPr>
            <p:nvPr/>
          </p:nvSpPr>
          <p:spPr bwMode="auto">
            <a:xfrm>
              <a:off x="-8245958"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1" name="Rectangle 71"/>
            <p:cNvSpPr>
              <a:spLocks noChangeArrowheads="1"/>
            </p:cNvSpPr>
            <p:nvPr/>
          </p:nvSpPr>
          <p:spPr bwMode="auto">
            <a:xfrm>
              <a:off x="-8677773"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2" name="Rectangle 72"/>
            <p:cNvSpPr>
              <a:spLocks noChangeArrowheads="1"/>
            </p:cNvSpPr>
            <p:nvPr/>
          </p:nvSpPr>
          <p:spPr bwMode="auto">
            <a:xfrm>
              <a:off x="-8506317"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3" name="Rectangle 73"/>
            <p:cNvSpPr>
              <a:spLocks noChangeArrowheads="1"/>
            </p:cNvSpPr>
            <p:nvPr/>
          </p:nvSpPr>
          <p:spPr bwMode="auto">
            <a:xfrm>
              <a:off x="-8417414"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4" name="Rectangle 74"/>
            <p:cNvSpPr>
              <a:spLocks noChangeArrowheads="1"/>
            </p:cNvSpPr>
            <p:nvPr/>
          </p:nvSpPr>
          <p:spPr bwMode="auto">
            <a:xfrm>
              <a:off x="-8245958"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5" name="Rectangle 75"/>
            <p:cNvSpPr>
              <a:spLocks noChangeArrowheads="1"/>
            </p:cNvSpPr>
            <p:nvPr/>
          </p:nvSpPr>
          <p:spPr bwMode="auto">
            <a:xfrm>
              <a:off x="-8677773"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6" name="Rectangle 76"/>
            <p:cNvSpPr>
              <a:spLocks noChangeArrowheads="1"/>
            </p:cNvSpPr>
            <p:nvPr/>
          </p:nvSpPr>
          <p:spPr bwMode="auto">
            <a:xfrm>
              <a:off x="-8592044"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7" name="Rectangle 77"/>
            <p:cNvSpPr>
              <a:spLocks noChangeArrowheads="1"/>
            </p:cNvSpPr>
            <p:nvPr/>
          </p:nvSpPr>
          <p:spPr bwMode="auto">
            <a:xfrm>
              <a:off x="-8677773"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8" name="Rectangle 78"/>
            <p:cNvSpPr>
              <a:spLocks noChangeArrowheads="1"/>
            </p:cNvSpPr>
            <p:nvPr/>
          </p:nvSpPr>
          <p:spPr bwMode="auto">
            <a:xfrm>
              <a:off x="-8506317"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9" name="Rectangle 79"/>
            <p:cNvSpPr>
              <a:spLocks noChangeArrowheads="1"/>
            </p:cNvSpPr>
            <p:nvPr/>
          </p:nvSpPr>
          <p:spPr bwMode="auto">
            <a:xfrm>
              <a:off x="-8331685"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0" name="Rectangle 80"/>
            <p:cNvSpPr>
              <a:spLocks noChangeArrowheads="1"/>
            </p:cNvSpPr>
            <p:nvPr/>
          </p:nvSpPr>
          <p:spPr bwMode="auto">
            <a:xfrm>
              <a:off x="-8245958"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1" name="Rectangle 81"/>
            <p:cNvSpPr>
              <a:spLocks noChangeArrowheads="1"/>
            </p:cNvSpPr>
            <p:nvPr/>
          </p:nvSpPr>
          <p:spPr bwMode="auto">
            <a:xfrm>
              <a:off x="-8592044"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2" name="Rectangle 82"/>
            <p:cNvSpPr>
              <a:spLocks noChangeArrowheads="1"/>
            </p:cNvSpPr>
            <p:nvPr/>
          </p:nvSpPr>
          <p:spPr bwMode="auto">
            <a:xfrm>
              <a:off x="-8331685"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3" name="Rectangle 83"/>
            <p:cNvSpPr>
              <a:spLocks noChangeArrowheads="1"/>
            </p:cNvSpPr>
            <p:nvPr/>
          </p:nvSpPr>
          <p:spPr bwMode="auto">
            <a:xfrm>
              <a:off x="-8592044"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4" name="Rectangle 84"/>
            <p:cNvSpPr>
              <a:spLocks noChangeArrowheads="1"/>
            </p:cNvSpPr>
            <p:nvPr/>
          </p:nvSpPr>
          <p:spPr bwMode="auto">
            <a:xfrm>
              <a:off x="-8417414"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5" name="Rectangle 85"/>
            <p:cNvSpPr>
              <a:spLocks noChangeArrowheads="1"/>
            </p:cNvSpPr>
            <p:nvPr/>
          </p:nvSpPr>
          <p:spPr bwMode="auto">
            <a:xfrm>
              <a:off x="-8417414"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6" name="Rectangle 86"/>
            <p:cNvSpPr>
              <a:spLocks noChangeArrowheads="1"/>
            </p:cNvSpPr>
            <p:nvPr/>
          </p:nvSpPr>
          <p:spPr bwMode="auto">
            <a:xfrm>
              <a:off x="-8245958"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7" name="Rectangle 87"/>
            <p:cNvSpPr>
              <a:spLocks noChangeArrowheads="1"/>
            </p:cNvSpPr>
            <p:nvPr/>
          </p:nvSpPr>
          <p:spPr bwMode="auto">
            <a:xfrm>
              <a:off x="-8677773"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8" name="Rectangle 88"/>
            <p:cNvSpPr>
              <a:spLocks noChangeArrowheads="1"/>
            </p:cNvSpPr>
            <p:nvPr/>
          </p:nvSpPr>
          <p:spPr bwMode="auto">
            <a:xfrm>
              <a:off x="-8592044"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9" name="Rectangle 89"/>
            <p:cNvSpPr>
              <a:spLocks noChangeArrowheads="1"/>
            </p:cNvSpPr>
            <p:nvPr/>
          </p:nvSpPr>
          <p:spPr bwMode="auto">
            <a:xfrm>
              <a:off x="-8417414"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0" name="Rectangle 90"/>
            <p:cNvSpPr>
              <a:spLocks noChangeArrowheads="1"/>
            </p:cNvSpPr>
            <p:nvPr/>
          </p:nvSpPr>
          <p:spPr bwMode="auto">
            <a:xfrm>
              <a:off x="-8245958"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1" name="Rectangle 91"/>
            <p:cNvSpPr>
              <a:spLocks noChangeArrowheads="1"/>
            </p:cNvSpPr>
            <p:nvPr/>
          </p:nvSpPr>
          <p:spPr bwMode="auto">
            <a:xfrm>
              <a:off x="-8677773"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2" name="Rectangle 92"/>
            <p:cNvSpPr>
              <a:spLocks noChangeArrowheads="1"/>
            </p:cNvSpPr>
            <p:nvPr/>
          </p:nvSpPr>
          <p:spPr bwMode="auto">
            <a:xfrm>
              <a:off x="-8506317"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3" name="Rectangle 93"/>
            <p:cNvSpPr>
              <a:spLocks noChangeArrowheads="1"/>
            </p:cNvSpPr>
            <p:nvPr/>
          </p:nvSpPr>
          <p:spPr bwMode="auto">
            <a:xfrm>
              <a:off x="-8245958"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4" name="Rectangle 94"/>
            <p:cNvSpPr>
              <a:spLocks noChangeArrowheads="1"/>
            </p:cNvSpPr>
            <p:nvPr/>
          </p:nvSpPr>
          <p:spPr bwMode="auto">
            <a:xfrm>
              <a:off x="-8677773"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5" name="Rectangle 95"/>
            <p:cNvSpPr>
              <a:spLocks noChangeArrowheads="1"/>
            </p:cNvSpPr>
            <p:nvPr/>
          </p:nvSpPr>
          <p:spPr bwMode="auto">
            <a:xfrm>
              <a:off x="-8506317"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6" name="Rectangle 96"/>
            <p:cNvSpPr>
              <a:spLocks noChangeArrowheads="1"/>
            </p:cNvSpPr>
            <p:nvPr/>
          </p:nvSpPr>
          <p:spPr bwMode="auto">
            <a:xfrm>
              <a:off x="-8331685"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7" name="Rectangle 97"/>
            <p:cNvSpPr>
              <a:spLocks noChangeArrowheads="1"/>
            </p:cNvSpPr>
            <p:nvPr/>
          </p:nvSpPr>
          <p:spPr bwMode="auto">
            <a:xfrm>
              <a:off x="-8592044"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8" name="Rectangle 98"/>
            <p:cNvSpPr>
              <a:spLocks noChangeArrowheads="1"/>
            </p:cNvSpPr>
            <p:nvPr/>
          </p:nvSpPr>
          <p:spPr bwMode="auto">
            <a:xfrm>
              <a:off x="-8417414"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9" name="Rectangle 99"/>
            <p:cNvSpPr>
              <a:spLocks noChangeArrowheads="1"/>
            </p:cNvSpPr>
            <p:nvPr/>
          </p:nvSpPr>
          <p:spPr bwMode="auto">
            <a:xfrm>
              <a:off x="-8245958"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0" name="Rectangle 100"/>
            <p:cNvSpPr>
              <a:spLocks noChangeArrowheads="1"/>
            </p:cNvSpPr>
            <p:nvPr/>
          </p:nvSpPr>
          <p:spPr bwMode="auto">
            <a:xfrm>
              <a:off x="-8506317"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1" name="Rectangle 101"/>
            <p:cNvSpPr>
              <a:spLocks noChangeArrowheads="1"/>
            </p:cNvSpPr>
            <p:nvPr/>
          </p:nvSpPr>
          <p:spPr bwMode="auto">
            <a:xfrm>
              <a:off x="-8153880"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2" name="Rectangle 102"/>
            <p:cNvSpPr>
              <a:spLocks noChangeArrowheads="1"/>
            </p:cNvSpPr>
            <p:nvPr/>
          </p:nvSpPr>
          <p:spPr bwMode="auto">
            <a:xfrm>
              <a:off x="-806815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3" name="Rectangle 103"/>
            <p:cNvSpPr>
              <a:spLocks noChangeArrowheads="1"/>
            </p:cNvSpPr>
            <p:nvPr/>
          </p:nvSpPr>
          <p:spPr bwMode="auto">
            <a:xfrm>
              <a:off x="-789352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4" name="Rectangle 104"/>
            <p:cNvSpPr>
              <a:spLocks noChangeArrowheads="1"/>
            </p:cNvSpPr>
            <p:nvPr/>
          </p:nvSpPr>
          <p:spPr bwMode="auto">
            <a:xfrm>
              <a:off x="-7807792"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5" name="Rectangle 105"/>
            <p:cNvSpPr>
              <a:spLocks noChangeArrowheads="1"/>
            </p:cNvSpPr>
            <p:nvPr/>
          </p:nvSpPr>
          <p:spPr bwMode="auto">
            <a:xfrm>
              <a:off x="-7718889"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6" name="Rectangle 106"/>
            <p:cNvSpPr>
              <a:spLocks noChangeArrowheads="1"/>
            </p:cNvSpPr>
            <p:nvPr/>
          </p:nvSpPr>
          <p:spPr bwMode="auto">
            <a:xfrm>
              <a:off x="-8153880"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7" name="Rectangle 107"/>
            <p:cNvSpPr>
              <a:spLocks noChangeArrowheads="1"/>
            </p:cNvSpPr>
            <p:nvPr/>
          </p:nvSpPr>
          <p:spPr bwMode="auto">
            <a:xfrm>
              <a:off x="-7979248" y="579438"/>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8" name="Rectangle 108"/>
            <p:cNvSpPr>
              <a:spLocks noChangeArrowheads="1"/>
            </p:cNvSpPr>
            <p:nvPr/>
          </p:nvSpPr>
          <p:spPr bwMode="auto">
            <a:xfrm>
              <a:off x="-7807792"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9" name="Rectangle 109"/>
            <p:cNvSpPr>
              <a:spLocks noChangeArrowheads="1"/>
            </p:cNvSpPr>
            <p:nvPr/>
          </p:nvSpPr>
          <p:spPr bwMode="auto">
            <a:xfrm>
              <a:off x="-8153880"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0" name="Rectangle 110"/>
            <p:cNvSpPr>
              <a:spLocks noChangeArrowheads="1"/>
            </p:cNvSpPr>
            <p:nvPr/>
          </p:nvSpPr>
          <p:spPr bwMode="auto">
            <a:xfrm>
              <a:off x="-8068151"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1" name="Rectangle 111"/>
            <p:cNvSpPr>
              <a:spLocks noChangeArrowheads="1"/>
            </p:cNvSpPr>
            <p:nvPr/>
          </p:nvSpPr>
          <p:spPr bwMode="auto">
            <a:xfrm>
              <a:off x="-7718889"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2" name="Rectangle 112"/>
            <p:cNvSpPr>
              <a:spLocks noChangeArrowheads="1"/>
            </p:cNvSpPr>
            <p:nvPr/>
          </p:nvSpPr>
          <p:spPr bwMode="auto">
            <a:xfrm>
              <a:off x="-7893521"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3" name="Rectangle 113"/>
            <p:cNvSpPr>
              <a:spLocks noChangeArrowheads="1"/>
            </p:cNvSpPr>
            <p:nvPr/>
          </p:nvSpPr>
          <p:spPr bwMode="auto">
            <a:xfrm>
              <a:off x="-7807792"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4" name="Rectangle 114"/>
            <p:cNvSpPr>
              <a:spLocks noChangeArrowheads="1"/>
            </p:cNvSpPr>
            <p:nvPr/>
          </p:nvSpPr>
          <p:spPr bwMode="auto">
            <a:xfrm>
              <a:off x="-7718889"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5" name="Rectangle 115"/>
            <p:cNvSpPr>
              <a:spLocks noChangeArrowheads="1"/>
            </p:cNvSpPr>
            <p:nvPr/>
          </p:nvSpPr>
          <p:spPr bwMode="auto">
            <a:xfrm>
              <a:off x="-8068151"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6" name="Rectangle 116"/>
            <p:cNvSpPr>
              <a:spLocks noChangeArrowheads="1"/>
            </p:cNvSpPr>
            <p:nvPr/>
          </p:nvSpPr>
          <p:spPr bwMode="auto">
            <a:xfrm>
              <a:off x="-7979248"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7" name="Rectangle 117"/>
            <p:cNvSpPr>
              <a:spLocks noChangeArrowheads="1"/>
            </p:cNvSpPr>
            <p:nvPr/>
          </p:nvSpPr>
          <p:spPr bwMode="auto">
            <a:xfrm>
              <a:off x="-7718889"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8" name="Rectangle 118"/>
            <p:cNvSpPr>
              <a:spLocks noChangeArrowheads="1"/>
            </p:cNvSpPr>
            <p:nvPr/>
          </p:nvSpPr>
          <p:spPr bwMode="auto">
            <a:xfrm>
              <a:off x="-8153880"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9" name="Rectangle 119"/>
            <p:cNvSpPr>
              <a:spLocks noChangeArrowheads="1"/>
            </p:cNvSpPr>
            <p:nvPr/>
          </p:nvSpPr>
          <p:spPr bwMode="auto">
            <a:xfrm>
              <a:off x="-7979248"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0" name="Rectangle 120"/>
            <p:cNvSpPr>
              <a:spLocks noChangeArrowheads="1"/>
            </p:cNvSpPr>
            <p:nvPr/>
          </p:nvSpPr>
          <p:spPr bwMode="auto">
            <a:xfrm>
              <a:off x="-7893521"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1" name="Rectangle 121"/>
            <p:cNvSpPr>
              <a:spLocks noChangeArrowheads="1"/>
            </p:cNvSpPr>
            <p:nvPr/>
          </p:nvSpPr>
          <p:spPr bwMode="auto">
            <a:xfrm>
              <a:off x="-7807792"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2" name="Rectangle 122"/>
            <p:cNvSpPr>
              <a:spLocks noChangeArrowheads="1"/>
            </p:cNvSpPr>
            <p:nvPr/>
          </p:nvSpPr>
          <p:spPr bwMode="auto">
            <a:xfrm>
              <a:off x="-8153880"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3" name="Rectangle 123"/>
            <p:cNvSpPr>
              <a:spLocks noChangeArrowheads="1"/>
            </p:cNvSpPr>
            <p:nvPr/>
          </p:nvSpPr>
          <p:spPr bwMode="auto">
            <a:xfrm>
              <a:off x="-7807792"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4" name="Rectangle 124"/>
            <p:cNvSpPr>
              <a:spLocks noChangeArrowheads="1"/>
            </p:cNvSpPr>
            <p:nvPr/>
          </p:nvSpPr>
          <p:spPr bwMode="auto">
            <a:xfrm>
              <a:off x="-7718889"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5" name="Rectangle 125"/>
            <p:cNvSpPr>
              <a:spLocks noChangeArrowheads="1"/>
            </p:cNvSpPr>
            <p:nvPr/>
          </p:nvSpPr>
          <p:spPr bwMode="auto">
            <a:xfrm>
              <a:off x="-8153880"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6" name="Rectangle 126"/>
            <p:cNvSpPr>
              <a:spLocks noChangeArrowheads="1"/>
            </p:cNvSpPr>
            <p:nvPr/>
          </p:nvSpPr>
          <p:spPr bwMode="auto">
            <a:xfrm>
              <a:off x="-7979248"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7" name="Rectangle 127"/>
            <p:cNvSpPr>
              <a:spLocks noChangeArrowheads="1"/>
            </p:cNvSpPr>
            <p:nvPr/>
          </p:nvSpPr>
          <p:spPr bwMode="auto">
            <a:xfrm>
              <a:off x="-7718889"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8" name="Rectangle 128"/>
            <p:cNvSpPr>
              <a:spLocks noChangeArrowheads="1"/>
            </p:cNvSpPr>
            <p:nvPr/>
          </p:nvSpPr>
          <p:spPr bwMode="auto">
            <a:xfrm>
              <a:off x="-806815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9" name="Rectangle 129"/>
            <p:cNvSpPr>
              <a:spLocks noChangeArrowheads="1"/>
            </p:cNvSpPr>
            <p:nvPr/>
          </p:nvSpPr>
          <p:spPr bwMode="auto">
            <a:xfrm>
              <a:off x="-789352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0" name="Rectangle 130"/>
            <p:cNvSpPr>
              <a:spLocks noChangeArrowheads="1"/>
            </p:cNvSpPr>
            <p:nvPr/>
          </p:nvSpPr>
          <p:spPr bwMode="auto">
            <a:xfrm>
              <a:off x="-7807792"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1" name="Rectangle 131"/>
            <p:cNvSpPr>
              <a:spLocks noChangeArrowheads="1"/>
            </p:cNvSpPr>
            <p:nvPr/>
          </p:nvSpPr>
          <p:spPr bwMode="auto">
            <a:xfrm>
              <a:off x="-7718889"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2" name="Rectangle 132"/>
            <p:cNvSpPr>
              <a:spLocks noChangeArrowheads="1"/>
            </p:cNvSpPr>
            <p:nvPr/>
          </p:nvSpPr>
          <p:spPr bwMode="auto">
            <a:xfrm>
              <a:off x="-8068151"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3" name="Rectangle 133"/>
            <p:cNvSpPr>
              <a:spLocks noChangeArrowheads="1"/>
            </p:cNvSpPr>
            <p:nvPr/>
          </p:nvSpPr>
          <p:spPr bwMode="auto">
            <a:xfrm>
              <a:off x="-7979248"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4" name="Rectangle 134"/>
            <p:cNvSpPr>
              <a:spLocks noChangeArrowheads="1"/>
            </p:cNvSpPr>
            <p:nvPr/>
          </p:nvSpPr>
          <p:spPr bwMode="auto">
            <a:xfrm>
              <a:off x="-7718889"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5" name="Rectangle 135"/>
            <p:cNvSpPr>
              <a:spLocks noChangeArrowheads="1"/>
            </p:cNvSpPr>
            <p:nvPr/>
          </p:nvSpPr>
          <p:spPr bwMode="auto">
            <a:xfrm>
              <a:off x="-8153880"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6" name="Rectangle 136"/>
            <p:cNvSpPr>
              <a:spLocks noChangeArrowheads="1"/>
            </p:cNvSpPr>
            <p:nvPr/>
          </p:nvSpPr>
          <p:spPr bwMode="auto">
            <a:xfrm>
              <a:off x="-7979248"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7" name="Rectangle 137"/>
            <p:cNvSpPr>
              <a:spLocks noChangeArrowheads="1"/>
            </p:cNvSpPr>
            <p:nvPr/>
          </p:nvSpPr>
          <p:spPr bwMode="auto">
            <a:xfrm>
              <a:off x="-7893521"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8" name="Rectangle 138"/>
            <p:cNvSpPr>
              <a:spLocks noChangeArrowheads="1"/>
            </p:cNvSpPr>
            <p:nvPr/>
          </p:nvSpPr>
          <p:spPr bwMode="auto">
            <a:xfrm>
              <a:off x="-7979248"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9" name="Rectangle 139"/>
            <p:cNvSpPr>
              <a:spLocks noChangeArrowheads="1"/>
            </p:cNvSpPr>
            <p:nvPr/>
          </p:nvSpPr>
          <p:spPr bwMode="auto">
            <a:xfrm>
              <a:off x="-7718889"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0" name="Rectangle 140"/>
            <p:cNvSpPr>
              <a:spLocks noChangeArrowheads="1"/>
            </p:cNvSpPr>
            <p:nvPr/>
          </p:nvSpPr>
          <p:spPr bwMode="auto">
            <a:xfrm>
              <a:off x="-806815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1" name="Rectangle 141"/>
            <p:cNvSpPr>
              <a:spLocks noChangeArrowheads="1"/>
            </p:cNvSpPr>
            <p:nvPr/>
          </p:nvSpPr>
          <p:spPr bwMode="auto">
            <a:xfrm>
              <a:off x="-789352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2" name="Rectangle 142"/>
            <p:cNvSpPr>
              <a:spLocks noChangeArrowheads="1"/>
            </p:cNvSpPr>
            <p:nvPr/>
          </p:nvSpPr>
          <p:spPr bwMode="auto">
            <a:xfrm>
              <a:off x="-7807792"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3" name="Rectangle 143"/>
            <p:cNvSpPr>
              <a:spLocks noChangeArrowheads="1"/>
            </p:cNvSpPr>
            <p:nvPr/>
          </p:nvSpPr>
          <p:spPr bwMode="auto">
            <a:xfrm>
              <a:off x="-8153880"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4" name="Rectangle 144"/>
            <p:cNvSpPr>
              <a:spLocks noChangeArrowheads="1"/>
            </p:cNvSpPr>
            <p:nvPr/>
          </p:nvSpPr>
          <p:spPr bwMode="auto">
            <a:xfrm>
              <a:off x="-8068151"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5" name="Rectangle 145"/>
            <p:cNvSpPr>
              <a:spLocks noChangeArrowheads="1"/>
            </p:cNvSpPr>
            <p:nvPr/>
          </p:nvSpPr>
          <p:spPr bwMode="auto">
            <a:xfrm>
              <a:off x="-7979248"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6" name="Rectangle 146"/>
            <p:cNvSpPr>
              <a:spLocks noChangeArrowheads="1"/>
            </p:cNvSpPr>
            <p:nvPr/>
          </p:nvSpPr>
          <p:spPr bwMode="auto">
            <a:xfrm>
              <a:off x="-7718889"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7" name="Rectangle 147"/>
            <p:cNvSpPr>
              <a:spLocks noChangeArrowheads="1"/>
            </p:cNvSpPr>
            <p:nvPr/>
          </p:nvSpPr>
          <p:spPr bwMode="auto">
            <a:xfrm>
              <a:off x="-7979248"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8" name="Rectangle 148"/>
            <p:cNvSpPr>
              <a:spLocks noChangeArrowheads="1"/>
            </p:cNvSpPr>
            <p:nvPr/>
          </p:nvSpPr>
          <p:spPr bwMode="auto">
            <a:xfrm>
              <a:off x="-7893521"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9" name="Rectangle 149"/>
            <p:cNvSpPr>
              <a:spLocks noChangeArrowheads="1"/>
            </p:cNvSpPr>
            <p:nvPr/>
          </p:nvSpPr>
          <p:spPr bwMode="auto">
            <a:xfrm>
              <a:off x="-7807792"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0" name="Rectangle 150"/>
            <p:cNvSpPr>
              <a:spLocks noChangeArrowheads="1"/>
            </p:cNvSpPr>
            <p:nvPr/>
          </p:nvSpPr>
          <p:spPr bwMode="auto">
            <a:xfrm>
              <a:off x="-806815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1" name="Rectangle 151"/>
            <p:cNvSpPr>
              <a:spLocks noChangeArrowheads="1"/>
            </p:cNvSpPr>
            <p:nvPr/>
          </p:nvSpPr>
          <p:spPr bwMode="auto">
            <a:xfrm>
              <a:off x="-789352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2" name="Rectangle 152"/>
            <p:cNvSpPr>
              <a:spLocks noChangeArrowheads="1"/>
            </p:cNvSpPr>
            <p:nvPr/>
          </p:nvSpPr>
          <p:spPr bwMode="auto">
            <a:xfrm>
              <a:off x="-7979248" y="20113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3" name="Rectangle 153"/>
            <p:cNvSpPr>
              <a:spLocks noChangeArrowheads="1"/>
            </p:cNvSpPr>
            <p:nvPr/>
          </p:nvSpPr>
          <p:spPr bwMode="auto">
            <a:xfrm>
              <a:off x="-7807792"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4" name="Rectangle 154"/>
            <p:cNvSpPr>
              <a:spLocks noChangeArrowheads="1"/>
            </p:cNvSpPr>
            <p:nvPr/>
          </p:nvSpPr>
          <p:spPr bwMode="auto">
            <a:xfrm>
              <a:off x="-8153880"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5" name="Rectangle 155"/>
            <p:cNvSpPr>
              <a:spLocks noChangeArrowheads="1"/>
            </p:cNvSpPr>
            <p:nvPr/>
          </p:nvSpPr>
          <p:spPr bwMode="auto">
            <a:xfrm>
              <a:off x="-7979248"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6" name="Rectangle 156"/>
            <p:cNvSpPr>
              <a:spLocks noChangeArrowheads="1"/>
            </p:cNvSpPr>
            <p:nvPr/>
          </p:nvSpPr>
          <p:spPr bwMode="auto">
            <a:xfrm>
              <a:off x="-7718889"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7" name="Rectangle 157"/>
            <p:cNvSpPr>
              <a:spLocks noChangeArrowheads="1"/>
            </p:cNvSpPr>
            <p:nvPr/>
          </p:nvSpPr>
          <p:spPr bwMode="auto">
            <a:xfrm>
              <a:off x="-8153880"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8" name="Rectangle 158"/>
            <p:cNvSpPr>
              <a:spLocks noChangeArrowheads="1"/>
            </p:cNvSpPr>
            <p:nvPr/>
          </p:nvSpPr>
          <p:spPr bwMode="auto">
            <a:xfrm>
              <a:off x="-7979248"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9" name="Rectangle 159"/>
            <p:cNvSpPr>
              <a:spLocks noChangeArrowheads="1"/>
            </p:cNvSpPr>
            <p:nvPr/>
          </p:nvSpPr>
          <p:spPr bwMode="auto">
            <a:xfrm>
              <a:off x="-7807792"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0" name="Rectangle 160"/>
            <p:cNvSpPr>
              <a:spLocks noChangeArrowheads="1"/>
            </p:cNvSpPr>
            <p:nvPr/>
          </p:nvSpPr>
          <p:spPr bwMode="auto">
            <a:xfrm>
              <a:off x="-806815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1" name="Rectangle 161"/>
            <p:cNvSpPr>
              <a:spLocks noChangeArrowheads="1"/>
            </p:cNvSpPr>
            <p:nvPr/>
          </p:nvSpPr>
          <p:spPr bwMode="auto">
            <a:xfrm>
              <a:off x="-789352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2" name="Rectangle 162"/>
            <p:cNvSpPr>
              <a:spLocks noChangeArrowheads="1"/>
            </p:cNvSpPr>
            <p:nvPr/>
          </p:nvSpPr>
          <p:spPr bwMode="auto">
            <a:xfrm>
              <a:off x="-7718889"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3" name="Rectangle 163"/>
            <p:cNvSpPr>
              <a:spLocks noChangeArrowheads="1"/>
            </p:cNvSpPr>
            <p:nvPr/>
          </p:nvSpPr>
          <p:spPr bwMode="auto">
            <a:xfrm>
              <a:off x="-8153880"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4" name="Rectangle 164"/>
            <p:cNvSpPr>
              <a:spLocks noChangeArrowheads="1"/>
            </p:cNvSpPr>
            <p:nvPr/>
          </p:nvSpPr>
          <p:spPr bwMode="auto">
            <a:xfrm>
              <a:off x="-7979248"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5" name="Rectangle 165"/>
            <p:cNvSpPr>
              <a:spLocks noChangeArrowheads="1"/>
            </p:cNvSpPr>
            <p:nvPr/>
          </p:nvSpPr>
          <p:spPr bwMode="auto">
            <a:xfrm>
              <a:off x="-7718889"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6" name="Rectangle 166"/>
            <p:cNvSpPr>
              <a:spLocks noChangeArrowheads="1"/>
            </p:cNvSpPr>
            <p:nvPr/>
          </p:nvSpPr>
          <p:spPr bwMode="auto">
            <a:xfrm>
              <a:off x="-8245958" y="24526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7" name="Rectangle 167"/>
            <p:cNvSpPr>
              <a:spLocks noChangeArrowheads="1"/>
            </p:cNvSpPr>
            <p:nvPr/>
          </p:nvSpPr>
          <p:spPr bwMode="auto">
            <a:xfrm>
              <a:off x="-8677773"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8" name="Rectangle 168"/>
            <p:cNvSpPr>
              <a:spLocks noChangeArrowheads="1"/>
            </p:cNvSpPr>
            <p:nvPr/>
          </p:nvSpPr>
          <p:spPr bwMode="auto">
            <a:xfrm>
              <a:off x="-8331685" y="25352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9" name="Rectangle 169"/>
            <p:cNvSpPr>
              <a:spLocks noChangeArrowheads="1"/>
            </p:cNvSpPr>
            <p:nvPr/>
          </p:nvSpPr>
          <p:spPr bwMode="auto">
            <a:xfrm>
              <a:off x="-7718889"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0" name="Rectangle 170"/>
            <p:cNvSpPr>
              <a:spLocks noChangeArrowheads="1"/>
            </p:cNvSpPr>
            <p:nvPr/>
          </p:nvSpPr>
          <p:spPr bwMode="auto">
            <a:xfrm>
              <a:off x="-8245958"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1" name="Rectangle 171"/>
            <p:cNvSpPr>
              <a:spLocks noChangeArrowheads="1"/>
            </p:cNvSpPr>
            <p:nvPr/>
          </p:nvSpPr>
          <p:spPr bwMode="auto">
            <a:xfrm>
              <a:off x="-8417414" y="26146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2" name="Rectangle 172"/>
            <p:cNvSpPr>
              <a:spLocks noChangeArrowheads="1"/>
            </p:cNvSpPr>
            <p:nvPr/>
          </p:nvSpPr>
          <p:spPr bwMode="auto">
            <a:xfrm>
              <a:off x="-7807792"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3" name="Rectangle 173"/>
            <p:cNvSpPr>
              <a:spLocks noChangeArrowheads="1"/>
            </p:cNvSpPr>
            <p:nvPr/>
          </p:nvSpPr>
          <p:spPr bwMode="auto">
            <a:xfrm>
              <a:off x="-8677773"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4" name="Rectangle 174"/>
            <p:cNvSpPr>
              <a:spLocks noChangeArrowheads="1"/>
            </p:cNvSpPr>
            <p:nvPr/>
          </p:nvSpPr>
          <p:spPr bwMode="auto">
            <a:xfrm>
              <a:off x="-806815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5" name="Rectangle 175"/>
            <p:cNvSpPr>
              <a:spLocks noChangeArrowheads="1"/>
            </p:cNvSpPr>
            <p:nvPr/>
          </p:nvSpPr>
          <p:spPr bwMode="auto">
            <a:xfrm>
              <a:off x="-789352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6" name="Rectangle 176"/>
            <p:cNvSpPr>
              <a:spLocks noChangeArrowheads="1"/>
            </p:cNvSpPr>
            <p:nvPr/>
          </p:nvSpPr>
          <p:spPr bwMode="auto">
            <a:xfrm>
              <a:off x="-7718889"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7" name="Rectangle 177"/>
            <p:cNvSpPr>
              <a:spLocks noChangeArrowheads="1"/>
            </p:cNvSpPr>
            <p:nvPr/>
          </p:nvSpPr>
          <p:spPr bwMode="auto">
            <a:xfrm>
              <a:off x="-8417414"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8" name="Rectangle 178"/>
            <p:cNvSpPr>
              <a:spLocks noChangeArrowheads="1"/>
            </p:cNvSpPr>
            <p:nvPr/>
          </p:nvSpPr>
          <p:spPr bwMode="auto">
            <a:xfrm>
              <a:off x="-8592044" y="27749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9" name="Rectangle 179"/>
            <p:cNvSpPr>
              <a:spLocks noChangeArrowheads="1"/>
            </p:cNvSpPr>
            <p:nvPr/>
          </p:nvSpPr>
          <p:spPr bwMode="auto">
            <a:xfrm>
              <a:off x="-7979248"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0" name="Rectangle 180"/>
            <p:cNvSpPr>
              <a:spLocks noChangeArrowheads="1"/>
            </p:cNvSpPr>
            <p:nvPr/>
          </p:nvSpPr>
          <p:spPr bwMode="auto">
            <a:xfrm>
              <a:off x="-8068151" y="2854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1" name="Rectangle 181"/>
            <p:cNvSpPr>
              <a:spLocks noChangeArrowheads="1"/>
            </p:cNvSpPr>
            <p:nvPr/>
          </p:nvSpPr>
          <p:spPr bwMode="auto">
            <a:xfrm>
              <a:off x="-7718889" y="2854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2" name="Rectangle 182"/>
            <p:cNvSpPr>
              <a:spLocks noChangeArrowheads="1"/>
            </p:cNvSpPr>
            <p:nvPr/>
          </p:nvSpPr>
          <p:spPr bwMode="auto">
            <a:xfrm>
              <a:off x="-8417414"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3" name="Rectangle 183"/>
            <p:cNvSpPr>
              <a:spLocks noChangeArrowheads="1"/>
            </p:cNvSpPr>
            <p:nvPr/>
          </p:nvSpPr>
          <p:spPr bwMode="auto">
            <a:xfrm>
              <a:off x="-8153880" y="293687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4" name="Rectangle 184"/>
            <p:cNvSpPr>
              <a:spLocks noChangeArrowheads="1"/>
            </p:cNvSpPr>
            <p:nvPr/>
          </p:nvSpPr>
          <p:spPr bwMode="auto">
            <a:xfrm>
              <a:off x="-7718889"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5" name="Rectangle 185"/>
            <p:cNvSpPr>
              <a:spLocks noChangeArrowheads="1"/>
            </p:cNvSpPr>
            <p:nvPr/>
          </p:nvSpPr>
          <p:spPr bwMode="auto">
            <a:xfrm>
              <a:off x="-8068151"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6" name="Rectangle 186"/>
            <p:cNvSpPr>
              <a:spLocks noChangeArrowheads="1"/>
            </p:cNvSpPr>
            <p:nvPr/>
          </p:nvSpPr>
          <p:spPr bwMode="auto">
            <a:xfrm>
              <a:off x="-8506317"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7" name="Rectangle 187"/>
            <p:cNvSpPr>
              <a:spLocks noChangeArrowheads="1"/>
            </p:cNvSpPr>
            <p:nvPr/>
          </p:nvSpPr>
          <p:spPr bwMode="auto">
            <a:xfrm>
              <a:off x="-8506317"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8" name="Rectangle 188"/>
            <p:cNvSpPr>
              <a:spLocks noChangeArrowheads="1"/>
            </p:cNvSpPr>
            <p:nvPr/>
          </p:nvSpPr>
          <p:spPr bwMode="auto">
            <a:xfrm>
              <a:off x="-8506317"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9" name="Rectangle 189"/>
            <p:cNvSpPr>
              <a:spLocks noChangeArrowheads="1"/>
            </p:cNvSpPr>
            <p:nvPr/>
          </p:nvSpPr>
          <p:spPr bwMode="auto">
            <a:xfrm>
              <a:off x="-8592044"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0" name="Rectangle 190"/>
            <p:cNvSpPr>
              <a:spLocks noChangeArrowheads="1"/>
            </p:cNvSpPr>
            <p:nvPr/>
          </p:nvSpPr>
          <p:spPr bwMode="auto">
            <a:xfrm>
              <a:off x="-7718889" y="362585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1" name="Rectangle 191"/>
            <p:cNvSpPr>
              <a:spLocks noChangeArrowheads="1"/>
            </p:cNvSpPr>
            <p:nvPr/>
          </p:nvSpPr>
          <p:spPr bwMode="auto">
            <a:xfrm>
              <a:off x="-8331685"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2" name="Rectangle 192"/>
            <p:cNvSpPr>
              <a:spLocks noChangeArrowheads="1"/>
            </p:cNvSpPr>
            <p:nvPr/>
          </p:nvSpPr>
          <p:spPr bwMode="auto">
            <a:xfrm>
              <a:off x="-8331685" y="37274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3" name="Rectangle 193"/>
            <p:cNvSpPr>
              <a:spLocks noChangeArrowheads="1"/>
            </p:cNvSpPr>
            <p:nvPr/>
          </p:nvSpPr>
          <p:spPr bwMode="auto">
            <a:xfrm>
              <a:off x="-7979248" y="37274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4" name="Rectangle 194"/>
            <p:cNvSpPr>
              <a:spLocks noChangeArrowheads="1"/>
            </p:cNvSpPr>
            <p:nvPr/>
          </p:nvSpPr>
          <p:spPr bwMode="auto">
            <a:xfrm>
              <a:off x="-8068151" y="39449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5" name="Rectangle 195"/>
            <p:cNvSpPr>
              <a:spLocks noChangeArrowheads="1"/>
            </p:cNvSpPr>
            <p:nvPr/>
          </p:nvSpPr>
          <p:spPr bwMode="auto">
            <a:xfrm>
              <a:off x="-8245958"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6" name="Rectangle 196"/>
            <p:cNvSpPr>
              <a:spLocks noChangeArrowheads="1"/>
            </p:cNvSpPr>
            <p:nvPr/>
          </p:nvSpPr>
          <p:spPr bwMode="auto">
            <a:xfrm>
              <a:off x="-8677773"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7" name="Rectangle 197"/>
            <p:cNvSpPr>
              <a:spLocks noChangeArrowheads="1"/>
            </p:cNvSpPr>
            <p:nvPr/>
          </p:nvSpPr>
          <p:spPr bwMode="auto">
            <a:xfrm>
              <a:off x="-7718889"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8" name="Rectangle 198"/>
            <p:cNvSpPr>
              <a:spLocks noChangeArrowheads="1"/>
            </p:cNvSpPr>
            <p:nvPr/>
          </p:nvSpPr>
          <p:spPr bwMode="auto">
            <a:xfrm>
              <a:off x="-8068151" y="3171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9" name="Rectangle 199"/>
            <p:cNvSpPr>
              <a:spLocks noChangeArrowheads="1"/>
            </p:cNvSpPr>
            <p:nvPr/>
          </p:nvSpPr>
          <p:spPr bwMode="auto">
            <a:xfrm>
              <a:off x="-8068151"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0" name="Rectangle 200"/>
            <p:cNvSpPr>
              <a:spLocks noChangeArrowheads="1"/>
            </p:cNvSpPr>
            <p:nvPr/>
          </p:nvSpPr>
          <p:spPr bwMode="auto">
            <a:xfrm>
              <a:off x="-8417414" y="3171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1" name="Rectangle 201"/>
            <p:cNvSpPr>
              <a:spLocks noChangeArrowheads="1"/>
            </p:cNvSpPr>
            <p:nvPr/>
          </p:nvSpPr>
          <p:spPr bwMode="auto">
            <a:xfrm>
              <a:off x="-8677773"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2" name="Rectangle 202"/>
            <p:cNvSpPr>
              <a:spLocks noChangeArrowheads="1"/>
            </p:cNvSpPr>
            <p:nvPr/>
          </p:nvSpPr>
          <p:spPr bwMode="auto">
            <a:xfrm>
              <a:off x="-8677773" y="3362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3" name="Rectangle 203"/>
            <p:cNvSpPr>
              <a:spLocks noChangeArrowheads="1"/>
            </p:cNvSpPr>
            <p:nvPr/>
          </p:nvSpPr>
          <p:spPr bwMode="auto">
            <a:xfrm>
              <a:off x="-8677773" y="3473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4" name="Rectangle 204"/>
            <p:cNvSpPr>
              <a:spLocks noChangeArrowheads="1"/>
            </p:cNvSpPr>
            <p:nvPr/>
          </p:nvSpPr>
          <p:spPr bwMode="auto">
            <a:xfrm>
              <a:off x="-8245958"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5" name="Rectangle 205"/>
            <p:cNvSpPr>
              <a:spLocks noChangeArrowheads="1"/>
            </p:cNvSpPr>
            <p:nvPr/>
          </p:nvSpPr>
          <p:spPr bwMode="auto">
            <a:xfrm>
              <a:off x="-7718888"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6" name="Freeform 206"/>
            <p:cNvSpPr/>
            <p:nvPr/>
          </p:nvSpPr>
          <p:spPr bwMode="auto">
            <a:xfrm>
              <a:off x="-7639510" y="490538"/>
              <a:ext cx="244484" cy="557213"/>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367" name="Freeform 207"/>
            <p:cNvSpPr/>
            <p:nvPr/>
          </p:nvSpPr>
          <p:spPr bwMode="auto">
            <a:xfrm>
              <a:off x="-7528382" y="806450"/>
              <a:ext cx="76203" cy="187324"/>
            </a:xfrm>
            <a:custGeom>
              <a:avLst/>
              <a:gdLst>
                <a:gd name="T0" fmla="*/ 48 w 48"/>
                <a:gd name="T1" fmla="*/ 100 h 118"/>
                <a:gd name="T2" fmla="*/ 48 w 48"/>
                <a:gd name="T3" fmla="*/ 118 h 118"/>
                <a:gd name="T4" fmla="*/ 0 w 48"/>
                <a:gd name="T5" fmla="*/ 24 h 118"/>
                <a:gd name="T6" fmla="*/ 0 w 48"/>
                <a:gd name="T7" fmla="*/ 0 h 118"/>
                <a:gd name="T8" fmla="*/ 48 w 48"/>
                <a:gd name="T9" fmla="*/ 100 h 118"/>
              </a:gdLst>
              <a:ahLst/>
              <a:cxnLst>
                <a:cxn ang="0">
                  <a:pos x="T0" y="T1"/>
                </a:cxn>
                <a:cxn ang="0">
                  <a:pos x="T2" y="T3"/>
                </a:cxn>
                <a:cxn ang="0">
                  <a:pos x="T4" y="T5"/>
                </a:cxn>
                <a:cxn ang="0">
                  <a:pos x="T6" y="T7"/>
                </a:cxn>
                <a:cxn ang="0">
                  <a:pos x="T8" y="T9"/>
                </a:cxn>
              </a:cxnLst>
              <a:rect l="0" t="0" r="r" b="b"/>
              <a:pathLst>
                <a:path w="48" h="118">
                  <a:moveTo>
                    <a:pt x="48" y="100"/>
                  </a:moveTo>
                  <a:lnTo>
                    <a:pt x="48" y="118"/>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grpSp>
          <p:nvGrpSpPr>
            <p:cNvPr id="368" name="Group 409"/>
            <p:cNvGrpSpPr/>
            <p:nvPr/>
          </p:nvGrpSpPr>
          <p:grpSpPr bwMode="auto">
            <a:xfrm>
              <a:off x="-7639510" y="-3051174"/>
              <a:ext cx="3211625" cy="6216650"/>
              <a:chOff x="2459" y="-335"/>
              <a:chExt cx="2023" cy="3916"/>
            </a:xfrm>
            <a:grpFill/>
          </p:grpSpPr>
          <p:sp>
            <p:nvSpPr>
              <p:cNvPr id="1566" name="Freeform 209"/>
              <p:cNvSpPr/>
              <p:nvPr/>
            </p:nvSpPr>
            <p:spPr bwMode="auto">
              <a:xfrm>
                <a:off x="2593" y="222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567" name="Freeform 210"/>
              <p:cNvSpPr/>
              <p:nvPr/>
            </p:nvSpPr>
            <p:spPr bwMode="auto">
              <a:xfrm>
                <a:off x="2459" y="2009"/>
                <a:ext cx="154" cy="306"/>
              </a:xfrm>
              <a:custGeom>
                <a:avLst/>
                <a:gdLst>
                  <a:gd name="T0" fmla="*/ 0 w 154"/>
                  <a:gd name="T1" fmla="*/ 0 h 306"/>
                  <a:gd name="T2" fmla="*/ 0 w 154"/>
                  <a:gd name="T3" fmla="*/ 32 h 306"/>
                  <a:gd name="T4" fmla="*/ 154 w 154"/>
                  <a:gd name="T5" fmla="*/ 306 h 306"/>
                  <a:gd name="T6" fmla="*/ 154 w 154"/>
                  <a:gd name="T7" fmla="*/ 290 h 306"/>
                  <a:gd name="T8" fmla="*/ 0 w 154"/>
                  <a:gd name="T9" fmla="*/ 0 h 306"/>
                </a:gdLst>
                <a:ahLst/>
                <a:cxnLst>
                  <a:cxn ang="0">
                    <a:pos x="T0" y="T1"/>
                  </a:cxn>
                  <a:cxn ang="0">
                    <a:pos x="T2" y="T3"/>
                  </a:cxn>
                  <a:cxn ang="0">
                    <a:pos x="T4" y="T5"/>
                  </a:cxn>
                  <a:cxn ang="0">
                    <a:pos x="T6" y="T7"/>
                  </a:cxn>
                  <a:cxn ang="0">
                    <a:pos x="T8" y="T9"/>
                  </a:cxn>
                </a:cxnLst>
                <a:rect l="0" t="0" r="r" b="b"/>
                <a:pathLst>
                  <a:path w="154" h="306">
                    <a:moveTo>
                      <a:pt x="0" y="0"/>
                    </a:moveTo>
                    <a:lnTo>
                      <a:pt x="0" y="32"/>
                    </a:lnTo>
                    <a:lnTo>
                      <a:pt x="154" y="306"/>
                    </a:lnTo>
                    <a:lnTo>
                      <a:pt x="154" y="29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8" name="Freeform 211"/>
              <p:cNvSpPr/>
              <p:nvPr/>
            </p:nvSpPr>
            <p:spPr bwMode="auto">
              <a:xfrm>
                <a:off x="2459" y="206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9" name="Freeform 212"/>
              <p:cNvSpPr/>
              <p:nvPr/>
            </p:nvSpPr>
            <p:spPr bwMode="auto">
              <a:xfrm>
                <a:off x="2541" y="2209"/>
                <a:ext cx="24" cy="64"/>
              </a:xfrm>
              <a:custGeom>
                <a:avLst/>
                <a:gdLst>
                  <a:gd name="T0" fmla="*/ 24 w 24"/>
                  <a:gd name="T1" fmla="*/ 44 h 64"/>
                  <a:gd name="T2" fmla="*/ 24 w 24"/>
                  <a:gd name="T3" fmla="*/ 64 h 64"/>
                  <a:gd name="T4" fmla="*/ 0 w 24"/>
                  <a:gd name="T5" fmla="*/ 24 h 64"/>
                  <a:gd name="T6" fmla="*/ 0 w 24"/>
                  <a:gd name="T7" fmla="*/ 0 h 64"/>
                  <a:gd name="T8" fmla="*/ 24 w 24"/>
                  <a:gd name="T9" fmla="*/ 44 h 64"/>
                </a:gdLst>
                <a:ahLst/>
                <a:cxnLst>
                  <a:cxn ang="0">
                    <a:pos x="T0" y="T1"/>
                  </a:cxn>
                  <a:cxn ang="0">
                    <a:pos x="T2" y="T3"/>
                  </a:cxn>
                  <a:cxn ang="0">
                    <a:pos x="T4" y="T5"/>
                  </a:cxn>
                  <a:cxn ang="0">
                    <a:pos x="T6" y="T7"/>
                  </a:cxn>
                  <a:cxn ang="0">
                    <a:pos x="T8" y="T9"/>
                  </a:cxn>
                </a:cxnLst>
                <a:rect l="0" t="0" r="r" b="b"/>
                <a:pathLst>
                  <a:path w="24" h="64">
                    <a:moveTo>
                      <a:pt x="24" y="44"/>
                    </a:moveTo>
                    <a:lnTo>
                      <a:pt x="24" y="64"/>
                    </a:lnTo>
                    <a:lnTo>
                      <a:pt x="0" y="24"/>
                    </a:lnTo>
                    <a:lnTo>
                      <a:pt x="0" y="0"/>
                    </a:lnTo>
                    <a:lnTo>
                      <a:pt x="24" y="44"/>
                    </a:lnTo>
                    <a:close/>
                  </a:path>
                </a:pathLst>
              </a:custGeom>
              <a:grpFill/>
              <a:ln>
                <a:noFill/>
              </a:ln>
            </p:spPr>
            <p:txBody>
              <a:bodyPr vert="horz" wrap="square" lIns="91440" tIns="45720" rIns="91440" bIns="45720" numCol="1" anchor="t" anchorCtr="0" compatLnSpc="1"/>
              <a:lstStyle/>
              <a:p>
                <a:endParaRPr lang="zh-CN" altLang="en-US"/>
              </a:p>
            </p:txBody>
          </p:sp>
          <p:sp>
            <p:nvSpPr>
              <p:cNvPr id="1570" name="Freeform 213"/>
              <p:cNvSpPr/>
              <p:nvPr/>
            </p:nvSpPr>
            <p:spPr bwMode="auto">
              <a:xfrm>
                <a:off x="2579" y="2279"/>
                <a:ext cx="10" cy="36"/>
              </a:xfrm>
              <a:custGeom>
                <a:avLst/>
                <a:gdLst>
                  <a:gd name="T0" fmla="*/ 0 w 10"/>
                  <a:gd name="T1" fmla="*/ 0 h 36"/>
                  <a:gd name="T2" fmla="*/ 10 w 10"/>
                  <a:gd name="T3" fmla="*/ 18 h 36"/>
                  <a:gd name="T4" fmla="*/ 10 w 10"/>
                  <a:gd name="T5" fmla="*/ 36 h 36"/>
                  <a:gd name="T6" fmla="*/ 0 w 10"/>
                  <a:gd name="T7" fmla="*/ 20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1" name="Freeform 214"/>
              <p:cNvSpPr/>
              <p:nvPr/>
            </p:nvSpPr>
            <p:spPr bwMode="auto">
              <a:xfrm>
                <a:off x="2605" y="232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2" name="Freeform 215"/>
              <p:cNvSpPr/>
              <p:nvPr/>
            </p:nvSpPr>
            <p:spPr bwMode="auto">
              <a:xfrm>
                <a:off x="2459" y="212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3" name="Freeform 216"/>
              <p:cNvSpPr/>
              <p:nvPr/>
            </p:nvSpPr>
            <p:spPr bwMode="auto">
              <a:xfrm>
                <a:off x="2509" y="2205"/>
                <a:ext cx="104" cy="186"/>
              </a:xfrm>
              <a:custGeom>
                <a:avLst/>
                <a:gdLst>
                  <a:gd name="T0" fmla="*/ 104 w 104"/>
                  <a:gd name="T1" fmla="*/ 170 h 186"/>
                  <a:gd name="T2" fmla="*/ 104 w 104"/>
                  <a:gd name="T3" fmla="*/ 186 h 186"/>
                  <a:gd name="T4" fmla="*/ 0 w 104"/>
                  <a:gd name="T5" fmla="*/ 26 h 186"/>
                  <a:gd name="T6" fmla="*/ 0 w 104"/>
                  <a:gd name="T7" fmla="*/ 0 h 186"/>
                  <a:gd name="T8" fmla="*/ 104 w 104"/>
                  <a:gd name="T9" fmla="*/ 170 h 186"/>
                </a:gdLst>
                <a:ahLst/>
                <a:cxnLst>
                  <a:cxn ang="0">
                    <a:pos x="T0" y="T1"/>
                  </a:cxn>
                  <a:cxn ang="0">
                    <a:pos x="T2" y="T3"/>
                  </a:cxn>
                  <a:cxn ang="0">
                    <a:pos x="T4" y="T5"/>
                  </a:cxn>
                  <a:cxn ang="0">
                    <a:pos x="T6" y="T7"/>
                  </a:cxn>
                  <a:cxn ang="0">
                    <a:pos x="T8" y="T9"/>
                  </a:cxn>
                </a:cxnLst>
                <a:rect l="0" t="0" r="r" b="b"/>
                <a:pathLst>
                  <a:path w="104" h="186">
                    <a:moveTo>
                      <a:pt x="104" y="170"/>
                    </a:moveTo>
                    <a:lnTo>
                      <a:pt x="104" y="186"/>
                    </a:lnTo>
                    <a:lnTo>
                      <a:pt x="0" y="26"/>
                    </a:lnTo>
                    <a:lnTo>
                      <a:pt x="0" y="0"/>
                    </a:lnTo>
                    <a:lnTo>
                      <a:pt x="104" y="170"/>
                    </a:lnTo>
                    <a:close/>
                  </a:path>
                </a:pathLst>
              </a:custGeom>
              <a:grpFill/>
              <a:ln>
                <a:noFill/>
              </a:ln>
            </p:spPr>
            <p:txBody>
              <a:bodyPr vert="horz" wrap="square" lIns="91440" tIns="45720" rIns="91440" bIns="45720" numCol="1" anchor="t" anchorCtr="0" compatLnSpc="1"/>
              <a:lstStyle/>
              <a:p>
                <a:endParaRPr lang="zh-CN" altLang="en-US"/>
              </a:p>
            </p:txBody>
          </p:sp>
          <p:sp>
            <p:nvSpPr>
              <p:cNvPr id="1574" name="Freeform 217"/>
              <p:cNvSpPr/>
              <p:nvPr/>
            </p:nvSpPr>
            <p:spPr bwMode="auto">
              <a:xfrm>
                <a:off x="2459" y="2181"/>
                <a:ext cx="58" cy="114"/>
              </a:xfrm>
              <a:custGeom>
                <a:avLst/>
                <a:gdLst>
                  <a:gd name="T0" fmla="*/ 0 w 58"/>
                  <a:gd name="T1" fmla="*/ 0 h 114"/>
                  <a:gd name="T2" fmla="*/ 58 w 58"/>
                  <a:gd name="T3" fmla="*/ 88 h 114"/>
                  <a:gd name="T4" fmla="*/ 58 w 58"/>
                  <a:gd name="T5" fmla="*/ 114 h 114"/>
                  <a:gd name="T6" fmla="*/ 0 w 58"/>
                  <a:gd name="T7" fmla="*/ 32 h 114"/>
                  <a:gd name="T8" fmla="*/ 0 w 58"/>
                  <a:gd name="T9" fmla="*/ 0 h 114"/>
                </a:gdLst>
                <a:ahLst/>
                <a:cxnLst>
                  <a:cxn ang="0">
                    <a:pos x="T0" y="T1"/>
                  </a:cxn>
                  <a:cxn ang="0">
                    <a:pos x="T2" y="T3"/>
                  </a:cxn>
                  <a:cxn ang="0">
                    <a:pos x="T4" y="T5"/>
                  </a:cxn>
                  <a:cxn ang="0">
                    <a:pos x="T6" y="T7"/>
                  </a:cxn>
                  <a:cxn ang="0">
                    <a:pos x="T8" y="T9"/>
                  </a:cxn>
                </a:cxnLst>
                <a:rect l="0" t="0" r="r" b="b"/>
                <a:pathLst>
                  <a:path w="58" h="114">
                    <a:moveTo>
                      <a:pt x="0" y="0"/>
                    </a:moveTo>
                    <a:lnTo>
                      <a:pt x="58" y="88"/>
                    </a:lnTo>
                    <a:lnTo>
                      <a:pt x="58" y="11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5" name="Freeform 218"/>
              <p:cNvSpPr/>
              <p:nvPr/>
            </p:nvSpPr>
            <p:spPr bwMode="auto">
              <a:xfrm>
                <a:off x="2575" y="2357"/>
                <a:ext cx="38" cy="72"/>
              </a:xfrm>
              <a:custGeom>
                <a:avLst/>
                <a:gdLst>
                  <a:gd name="T0" fmla="*/ 38 w 38"/>
                  <a:gd name="T1" fmla="*/ 56 h 72"/>
                  <a:gd name="T2" fmla="*/ 38 w 38"/>
                  <a:gd name="T3" fmla="*/ 72 h 72"/>
                  <a:gd name="T4" fmla="*/ 0 w 38"/>
                  <a:gd name="T5" fmla="*/ 20 h 72"/>
                  <a:gd name="T6" fmla="*/ 0 w 38"/>
                  <a:gd name="T7" fmla="*/ 0 h 72"/>
                  <a:gd name="T8" fmla="*/ 38 w 38"/>
                  <a:gd name="T9" fmla="*/ 56 h 72"/>
                </a:gdLst>
                <a:ahLst/>
                <a:cxnLst>
                  <a:cxn ang="0">
                    <a:pos x="T0" y="T1"/>
                  </a:cxn>
                  <a:cxn ang="0">
                    <a:pos x="T2" y="T3"/>
                  </a:cxn>
                  <a:cxn ang="0">
                    <a:pos x="T4" y="T5"/>
                  </a:cxn>
                  <a:cxn ang="0">
                    <a:pos x="T6" y="T7"/>
                  </a:cxn>
                  <a:cxn ang="0">
                    <a:pos x="T8" y="T9"/>
                  </a:cxn>
                </a:cxnLst>
                <a:rect l="0" t="0" r="r" b="b"/>
                <a:pathLst>
                  <a:path w="38" h="72">
                    <a:moveTo>
                      <a:pt x="38" y="56"/>
                    </a:moveTo>
                    <a:lnTo>
                      <a:pt x="38" y="72"/>
                    </a:lnTo>
                    <a:lnTo>
                      <a:pt x="0" y="20"/>
                    </a:lnTo>
                    <a:lnTo>
                      <a:pt x="0" y="0"/>
                    </a:lnTo>
                    <a:lnTo>
                      <a:pt x="38" y="56"/>
                    </a:lnTo>
                    <a:close/>
                  </a:path>
                </a:pathLst>
              </a:custGeom>
              <a:grpFill/>
              <a:ln>
                <a:noFill/>
              </a:ln>
            </p:spPr>
            <p:txBody>
              <a:bodyPr vert="horz" wrap="square" lIns="91440" tIns="45720" rIns="91440" bIns="45720" numCol="1" anchor="t" anchorCtr="0" compatLnSpc="1"/>
              <a:lstStyle/>
              <a:p>
                <a:endParaRPr lang="zh-CN" altLang="en-US"/>
              </a:p>
            </p:txBody>
          </p:sp>
          <p:sp>
            <p:nvSpPr>
              <p:cNvPr id="1576" name="Freeform 219"/>
              <p:cNvSpPr/>
              <p:nvPr/>
            </p:nvSpPr>
            <p:spPr bwMode="auto">
              <a:xfrm>
                <a:off x="2459" y="2235"/>
                <a:ext cx="16" cy="52"/>
              </a:xfrm>
              <a:custGeom>
                <a:avLst/>
                <a:gdLst>
                  <a:gd name="T0" fmla="*/ 0 w 16"/>
                  <a:gd name="T1" fmla="*/ 0 h 52"/>
                  <a:gd name="T2" fmla="*/ 16 w 16"/>
                  <a:gd name="T3" fmla="*/ 24 h 52"/>
                  <a:gd name="T4" fmla="*/ 16 w 16"/>
                  <a:gd name="T5" fmla="*/ 52 h 52"/>
                  <a:gd name="T6" fmla="*/ 0 w 16"/>
                  <a:gd name="T7" fmla="*/ 30 h 52"/>
                  <a:gd name="T8" fmla="*/ 0 w 16"/>
                  <a:gd name="T9" fmla="*/ 0 h 52"/>
                </a:gdLst>
                <a:ahLst/>
                <a:cxnLst>
                  <a:cxn ang="0">
                    <a:pos x="T0" y="T1"/>
                  </a:cxn>
                  <a:cxn ang="0">
                    <a:pos x="T2" y="T3"/>
                  </a:cxn>
                  <a:cxn ang="0">
                    <a:pos x="T4" y="T5"/>
                  </a:cxn>
                  <a:cxn ang="0">
                    <a:pos x="T6" y="T7"/>
                  </a:cxn>
                  <a:cxn ang="0">
                    <a:pos x="T8" y="T9"/>
                  </a:cxn>
                </a:cxnLst>
                <a:rect l="0" t="0" r="r" b="b"/>
                <a:pathLst>
                  <a:path w="16" h="52">
                    <a:moveTo>
                      <a:pt x="0" y="0"/>
                    </a:moveTo>
                    <a:lnTo>
                      <a:pt x="16" y="24"/>
                    </a:lnTo>
                    <a:lnTo>
                      <a:pt x="16" y="5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7" name="Freeform 220"/>
              <p:cNvSpPr/>
              <p:nvPr/>
            </p:nvSpPr>
            <p:spPr bwMode="auto">
              <a:xfrm>
                <a:off x="2491" y="2279"/>
                <a:ext cx="56" cy="102"/>
              </a:xfrm>
              <a:custGeom>
                <a:avLst/>
                <a:gdLst>
                  <a:gd name="T0" fmla="*/ 56 w 56"/>
                  <a:gd name="T1" fmla="*/ 80 h 102"/>
                  <a:gd name="T2" fmla="*/ 56 w 56"/>
                  <a:gd name="T3" fmla="*/ 102 h 102"/>
                  <a:gd name="T4" fmla="*/ 0 w 56"/>
                  <a:gd name="T5" fmla="*/ 28 h 102"/>
                  <a:gd name="T6" fmla="*/ 0 w 56"/>
                  <a:gd name="T7" fmla="*/ 0 h 102"/>
                  <a:gd name="T8" fmla="*/ 56 w 56"/>
                  <a:gd name="T9" fmla="*/ 80 h 102"/>
                </a:gdLst>
                <a:ahLst/>
                <a:cxnLst>
                  <a:cxn ang="0">
                    <a:pos x="T0" y="T1"/>
                  </a:cxn>
                  <a:cxn ang="0">
                    <a:pos x="T2" y="T3"/>
                  </a:cxn>
                  <a:cxn ang="0">
                    <a:pos x="T4" y="T5"/>
                  </a:cxn>
                  <a:cxn ang="0">
                    <a:pos x="T6" y="T7"/>
                  </a:cxn>
                  <a:cxn ang="0">
                    <a:pos x="T8" y="T9"/>
                  </a:cxn>
                </a:cxnLst>
                <a:rect l="0" t="0" r="r" b="b"/>
                <a:pathLst>
                  <a:path w="56" h="102">
                    <a:moveTo>
                      <a:pt x="56" y="80"/>
                    </a:moveTo>
                    <a:lnTo>
                      <a:pt x="56" y="102"/>
                    </a:lnTo>
                    <a:lnTo>
                      <a:pt x="0" y="28"/>
                    </a:lnTo>
                    <a:lnTo>
                      <a:pt x="0" y="0"/>
                    </a:lnTo>
                    <a:lnTo>
                      <a:pt x="56" y="80"/>
                    </a:lnTo>
                    <a:close/>
                  </a:path>
                </a:pathLst>
              </a:custGeom>
              <a:grpFill/>
              <a:ln>
                <a:noFill/>
              </a:ln>
            </p:spPr>
            <p:txBody>
              <a:bodyPr vert="horz" wrap="square" lIns="91440" tIns="45720" rIns="91440" bIns="45720" numCol="1" anchor="t" anchorCtr="0" compatLnSpc="1"/>
              <a:lstStyle/>
              <a:p>
                <a:endParaRPr lang="zh-CN" altLang="en-US"/>
              </a:p>
            </p:txBody>
          </p:sp>
          <p:sp>
            <p:nvSpPr>
              <p:cNvPr id="1578" name="Freeform 221"/>
              <p:cNvSpPr/>
              <p:nvPr/>
            </p:nvSpPr>
            <p:spPr bwMode="auto">
              <a:xfrm>
                <a:off x="2563" y="2379"/>
                <a:ext cx="8" cy="34"/>
              </a:xfrm>
              <a:custGeom>
                <a:avLst/>
                <a:gdLst>
                  <a:gd name="T0" fmla="*/ 8 w 8"/>
                  <a:gd name="T1" fmla="*/ 14 h 34"/>
                  <a:gd name="T2" fmla="*/ 8 w 8"/>
                  <a:gd name="T3" fmla="*/ 34 h 34"/>
                  <a:gd name="T4" fmla="*/ 0 w 8"/>
                  <a:gd name="T5" fmla="*/ 22 h 34"/>
                  <a:gd name="T6" fmla="*/ 0 w 8"/>
                  <a:gd name="T7" fmla="*/ 0 h 34"/>
                  <a:gd name="T8" fmla="*/ 8 w 8"/>
                  <a:gd name="T9" fmla="*/ 14 h 34"/>
                </a:gdLst>
                <a:ahLst/>
                <a:cxnLst>
                  <a:cxn ang="0">
                    <a:pos x="T0" y="T1"/>
                  </a:cxn>
                  <a:cxn ang="0">
                    <a:pos x="T2" y="T3"/>
                  </a:cxn>
                  <a:cxn ang="0">
                    <a:pos x="T4" y="T5"/>
                  </a:cxn>
                  <a:cxn ang="0">
                    <a:pos x="T6" y="T7"/>
                  </a:cxn>
                  <a:cxn ang="0">
                    <a:pos x="T8" y="T9"/>
                  </a:cxn>
                </a:cxnLst>
                <a:rect l="0" t="0" r="r" b="b"/>
                <a:pathLst>
                  <a:path w="8" h="34">
                    <a:moveTo>
                      <a:pt x="8" y="14"/>
                    </a:moveTo>
                    <a:lnTo>
                      <a:pt x="8" y="34"/>
                    </a:lnTo>
                    <a:lnTo>
                      <a:pt x="0" y="22"/>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9" name="Freeform 222"/>
              <p:cNvSpPr/>
              <p:nvPr/>
            </p:nvSpPr>
            <p:spPr bwMode="auto">
              <a:xfrm>
                <a:off x="2587" y="2413"/>
                <a:ext cx="26" cy="52"/>
              </a:xfrm>
              <a:custGeom>
                <a:avLst/>
                <a:gdLst>
                  <a:gd name="T0" fmla="*/ 26 w 26"/>
                  <a:gd name="T1" fmla="*/ 36 h 52"/>
                  <a:gd name="T2" fmla="*/ 26 w 26"/>
                  <a:gd name="T3" fmla="*/ 52 h 52"/>
                  <a:gd name="T4" fmla="*/ 0 w 26"/>
                  <a:gd name="T5" fmla="*/ 20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20"/>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580" name="Freeform 223"/>
              <p:cNvSpPr/>
              <p:nvPr/>
            </p:nvSpPr>
            <p:spPr bwMode="auto">
              <a:xfrm>
                <a:off x="2459" y="2291"/>
                <a:ext cx="48" cy="88"/>
              </a:xfrm>
              <a:custGeom>
                <a:avLst/>
                <a:gdLst>
                  <a:gd name="T0" fmla="*/ 0 w 48"/>
                  <a:gd name="T1" fmla="*/ 0 h 88"/>
                  <a:gd name="T2" fmla="*/ 48 w 48"/>
                  <a:gd name="T3" fmla="*/ 62 h 88"/>
                  <a:gd name="T4" fmla="*/ 48 w 48"/>
                  <a:gd name="T5" fmla="*/ 88 h 88"/>
                  <a:gd name="T6" fmla="*/ 0 w 48"/>
                  <a:gd name="T7" fmla="*/ 30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1" name="Freeform 224"/>
              <p:cNvSpPr/>
              <p:nvPr/>
            </p:nvSpPr>
            <p:spPr bwMode="auto">
              <a:xfrm>
                <a:off x="2523" y="2371"/>
                <a:ext cx="10" cy="38"/>
              </a:xfrm>
              <a:custGeom>
                <a:avLst/>
                <a:gdLst>
                  <a:gd name="T0" fmla="*/ 10 w 10"/>
                  <a:gd name="T1" fmla="*/ 38 h 38"/>
                  <a:gd name="T2" fmla="*/ 0 w 10"/>
                  <a:gd name="T3" fmla="*/ 26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6"/>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582" name="Freeform 225"/>
              <p:cNvSpPr/>
              <p:nvPr/>
            </p:nvSpPr>
            <p:spPr bwMode="auto">
              <a:xfrm>
                <a:off x="2547" y="240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583" name="Freeform 226"/>
              <p:cNvSpPr/>
              <p:nvPr/>
            </p:nvSpPr>
            <p:spPr bwMode="auto">
              <a:xfrm>
                <a:off x="2595" y="2463"/>
                <a:ext cx="18" cy="38"/>
              </a:xfrm>
              <a:custGeom>
                <a:avLst/>
                <a:gdLst>
                  <a:gd name="T0" fmla="*/ 18 w 18"/>
                  <a:gd name="T1" fmla="*/ 22 h 38"/>
                  <a:gd name="T2" fmla="*/ 18 w 18"/>
                  <a:gd name="T3" fmla="*/ 38 h 38"/>
                  <a:gd name="T4" fmla="*/ 0 w 18"/>
                  <a:gd name="T5" fmla="*/ 18 h 38"/>
                  <a:gd name="T6" fmla="*/ 0 w 18"/>
                  <a:gd name="T7" fmla="*/ 0 h 38"/>
                  <a:gd name="T8" fmla="*/ 18 w 18"/>
                  <a:gd name="T9" fmla="*/ 22 h 38"/>
                </a:gdLst>
                <a:ahLst/>
                <a:cxnLst>
                  <a:cxn ang="0">
                    <a:pos x="T0" y="T1"/>
                  </a:cxn>
                  <a:cxn ang="0">
                    <a:pos x="T2" y="T3"/>
                  </a:cxn>
                  <a:cxn ang="0">
                    <a:pos x="T4" y="T5"/>
                  </a:cxn>
                  <a:cxn ang="0">
                    <a:pos x="T6" y="T7"/>
                  </a:cxn>
                  <a:cxn ang="0">
                    <a:pos x="T8" y="T9"/>
                  </a:cxn>
                </a:cxnLst>
                <a:rect l="0" t="0" r="r" b="b"/>
                <a:pathLst>
                  <a:path w="18" h="38">
                    <a:moveTo>
                      <a:pt x="18" y="22"/>
                    </a:moveTo>
                    <a:lnTo>
                      <a:pt x="18" y="38"/>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1584" name="Freeform 227"/>
              <p:cNvSpPr/>
              <p:nvPr/>
            </p:nvSpPr>
            <p:spPr bwMode="auto">
              <a:xfrm>
                <a:off x="2595" y="2503"/>
                <a:ext cx="18" cy="36"/>
              </a:xfrm>
              <a:custGeom>
                <a:avLst/>
                <a:gdLst>
                  <a:gd name="T0" fmla="*/ 18 w 18"/>
                  <a:gd name="T1" fmla="*/ 20 h 36"/>
                  <a:gd name="T2" fmla="*/ 18 w 18"/>
                  <a:gd name="T3" fmla="*/ 36 h 36"/>
                  <a:gd name="T4" fmla="*/ 0 w 18"/>
                  <a:gd name="T5" fmla="*/ 16 h 36"/>
                  <a:gd name="T6" fmla="*/ 0 w 18"/>
                  <a:gd name="T7" fmla="*/ 0 h 36"/>
                  <a:gd name="T8" fmla="*/ 18 w 18"/>
                  <a:gd name="T9" fmla="*/ 20 h 36"/>
                </a:gdLst>
                <a:ahLst/>
                <a:cxnLst>
                  <a:cxn ang="0">
                    <a:pos x="T0" y="T1"/>
                  </a:cxn>
                  <a:cxn ang="0">
                    <a:pos x="T2" y="T3"/>
                  </a:cxn>
                  <a:cxn ang="0">
                    <a:pos x="T4" y="T5"/>
                  </a:cxn>
                  <a:cxn ang="0">
                    <a:pos x="T6" y="T7"/>
                  </a:cxn>
                  <a:cxn ang="0">
                    <a:pos x="T8" y="T9"/>
                  </a:cxn>
                </a:cxnLst>
                <a:rect l="0" t="0" r="r" b="b"/>
                <a:pathLst>
                  <a:path w="18" h="36">
                    <a:moveTo>
                      <a:pt x="18" y="20"/>
                    </a:moveTo>
                    <a:lnTo>
                      <a:pt x="18" y="36"/>
                    </a:lnTo>
                    <a:lnTo>
                      <a:pt x="0" y="16"/>
                    </a:lnTo>
                    <a:lnTo>
                      <a:pt x="0" y="0"/>
                    </a:lnTo>
                    <a:lnTo>
                      <a:pt x="18" y="20"/>
                    </a:lnTo>
                    <a:close/>
                  </a:path>
                </a:pathLst>
              </a:custGeom>
              <a:grpFill/>
              <a:ln>
                <a:noFill/>
              </a:ln>
            </p:spPr>
            <p:txBody>
              <a:bodyPr vert="horz" wrap="square" lIns="91440" tIns="45720" rIns="91440" bIns="45720" numCol="1" anchor="t" anchorCtr="0" compatLnSpc="1"/>
              <a:lstStyle/>
              <a:p>
                <a:endParaRPr lang="zh-CN" altLang="en-US"/>
              </a:p>
            </p:txBody>
          </p:sp>
          <p:sp>
            <p:nvSpPr>
              <p:cNvPr id="1585" name="Freeform 228"/>
              <p:cNvSpPr/>
              <p:nvPr/>
            </p:nvSpPr>
            <p:spPr bwMode="auto">
              <a:xfrm>
                <a:off x="2459" y="2403"/>
                <a:ext cx="50" cy="80"/>
              </a:xfrm>
              <a:custGeom>
                <a:avLst/>
                <a:gdLst>
                  <a:gd name="T0" fmla="*/ 0 w 50"/>
                  <a:gd name="T1" fmla="*/ 0 h 80"/>
                  <a:gd name="T2" fmla="*/ 50 w 50"/>
                  <a:gd name="T3" fmla="*/ 54 h 80"/>
                  <a:gd name="T4" fmla="*/ 50 w 50"/>
                  <a:gd name="T5" fmla="*/ 80 h 80"/>
                  <a:gd name="T6" fmla="*/ 0 w 50"/>
                  <a:gd name="T7" fmla="*/ 32 h 80"/>
                  <a:gd name="T8" fmla="*/ 0 w 50"/>
                  <a:gd name="T9" fmla="*/ 0 h 80"/>
                </a:gdLst>
                <a:ahLst/>
                <a:cxnLst>
                  <a:cxn ang="0">
                    <a:pos x="T0" y="T1"/>
                  </a:cxn>
                  <a:cxn ang="0">
                    <a:pos x="T2" y="T3"/>
                  </a:cxn>
                  <a:cxn ang="0">
                    <a:pos x="T4" y="T5"/>
                  </a:cxn>
                  <a:cxn ang="0">
                    <a:pos x="T6" y="T7"/>
                  </a:cxn>
                  <a:cxn ang="0">
                    <a:pos x="T8" y="T9"/>
                  </a:cxn>
                </a:cxnLst>
                <a:rect l="0" t="0" r="r" b="b"/>
                <a:pathLst>
                  <a:path w="50" h="80">
                    <a:moveTo>
                      <a:pt x="0" y="0"/>
                    </a:moveTo>
                    <a:lnTo>
                      <a:pt x="50" y="54"/>
                    </a:lnTo>
                    <a:lnTo>
                      <a:pt x="50" y="8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6" name="Freeform 229"/>
              <p:cNvSpPr/>
              <p:nvPr/>
            </p:nvSpPr>
            <p:spPr bwMode="auto">
              <a:xfrm>
                <a:off x="2525" y="2471"/>
                <a:ext cx="14" cy="38"/>
              </a:xfrm>
              <a:custGeom>
                <a:avLst/>
                <a:gdLst>
                  <a:gd name="T0" fmla="*/ 0 w 14"/>
                  <a:gd name="T1" fmla="*/ 0 h 38"/>
                  <a:gd name="T2" fmla="*/ 14 w 14"/>
                  <a:gd name="T3" fmla="*/ 16 h 38"/>
                  <a:gd name="T4" fmla="*/ 14 w 14"/>
                  <a:gd name="T5" fmla="*/ 38 h 38"/>
                  <a:gd name="T6" fmla="*/ 0 w 14"/>
                  <a:gd name="T7" fmla="*/ 26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7" name="Freeform 230"/>
              <p:cNvSpPr/>
              <p:nvPr/>
            </p:nvSpPr>
            <p:spPr bwMode="auto">
              <a:xfrm>
                <a:off x="2553" y="2501"/>
                <a:ext cx="60" cy="76"/>
              </a:xfrm>
              <a:custGeom>
                <a:avLst/>
                <a:gdLst>
                  <a:gd name="T0" fmla="*/ 60 w 60"/>
                  <a:gd name="T1" fmla="*/ 62 h 76"/>
                  <a:gd name="T2" fmla="*/ 60 w 60"/>
                  <a:gd name="T3" fmla="*/ 76 h 76"/>
                  <a:gd name="T4" fmla="*/ 2 w 60"/>
                  <a:gd name="T5" fmla="*/ 22 h 76"/>
                  <a:gd name="T6" fmla="*/ 2 w 60"/>
                  <a:gd name="T7" fmla="*/ 2 h 76"/>
                  <a:gd name="T8" fmla="*/ 0 w 60"/>
                  <a:gd name="T9" fmla="*/ 0 h 76"/>
                  <a:gd name="T10" fmla="*/ 60 w 60"/>
                  <a:gd name="T11" fmla="*/ 62 h 76"/>
                </a:gdLst>
                <a:ahLst/>
                <a:cxnLst>
                  <a:cxn ang="0">
                    <a:pos x="T0" y="T1"/>
                  </a:cxn>
                  <a:cxn ang="0">
                    <a:pos x="T2" y="T3"/>
                  </a:cxn>
                  <a:cxn ang="0">
                    <a:pos x="T4" y="T5"/>
                  </a:cxn>
                  <a:cxn ang="0">
                    <a:pos x="T6" y="T7"/>
                  </a:cxn>
                  <a:cxn ang="0">
                    <a:pos x="T8" y="T9"/>
                  </a:cxn>
                  <a:cxn ang="0">
                    <a:pos x="T10" y="T11"/>
                  </a:cxn>
                </a:cxnLst>
                <a:rect l="0" t="0" r="r" b="b"/>
                <a:pathLst>
                  <a:path w="60" h="76">
                    <a:moveTo>
                      <a:pt x="60" y="62"/>
                    </a:moveTo>
                    <a:lnTo>
                      <a:pt x="60" y="76"/>
                    </a:lnTo>
                    <a:lnTo>
                      <a:pt x="2" y="22"/>
                    </a:lnTo>
                    <a:lnTo>
                      <a:pt x="2" y="2"/>
                    </a:lnTo>
                    <a:lnTo>
                      <a:pt x="0" y="0"/>
                    </a:lnTo>
                    <a:lnTo>
                      <a:pt x="60" y="62"/>
                    </a:lnTo>
                    <a:close/>
                  </a:path>
                </a:pathLst>
              </a:custGeom>
              <a:grpFill/>
              <a:ln>
                <a:noFill/>
              </a:ln>
            </p:spPr>
            <p:txBody>
              <a:bodyPr vert="horz" wrap="square" lIns="91440" tIns="45720" rIns="91440" bIns="45720" numCol="1" anchor="t" anchorCtr="0" compatLnSpc="1"/>
              <a:lstStyle/>
              <a:p>
                <a:endParaRPr lang="zh-CN" altLang="en-US"/>
              </a:p>
            </p:txBody>
          </p:sp>
          <p:sp>
            <p:nvSpPr>
              <p:cNvPr id="1588" name="Freeform 231"/>
              <p:cNvSpPr/>
              <p:nvPr/>
            </p:nvSpPr>
            <p:spPr bwMode="auto">
              <a:xfrm>
                <a:off x="2459" y="245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9" name="Freeform 232"/>
              <p:cNvSpPr/>
              <p:nvPr/>
            </p:nvSpPr>
            <p:spPr bwMode="auto">
              <a:xfrm>
                <a:off x="2597" y="2585"/>
                <a:ext cx="16" cy="30"/>
              </a:xfrm>
              <a:custGeom>
                <a:avLst/>
                <a:gdLst>
                  <a:gd name="T0" fmla="*/ 16 w 16"/>
                  <a:gd name="T1" fmla="*/ 14 h 30"/>
                  <a:gd name="T2" fmla="*/ 16 w 16"/>
                  <a:gd name="T3" fmla="*/ 30 h 30"/>
                  <a:gd name="T4" fmla="*/ 0 w 16"/>
                  <a:gd name="T5" fmla="*/ 18 h 30"/>
                  <a:gd name="T6" fmla="*/ 0 w 16"/>
                  <a:gd name="T7" fmla="*/ 0 h 30"/>
                  <a:gd name="T8" fmla="*/ 16 w 16"/>
                  <a:gd name="T9" fmla="*/ 14 h 30"/>
                </a:gdLst>
                <a:ahLst/>
                <a:cxnLst>
                  <a:cxn ang="0">
                    <a:pos x="T0" y="T1"/>
                  </a:cxn>
                  <a:cxn ang="0">
                    <a:pos x="T2" y="T3"/>
                  </a:cxn>
                  <a:cxn ang="0">
                    <a:pos x="T4" y="T5"/>
                  </a:cxn>
                  <a:cxn ang="0">
                    <a:pos x="T6" y="T7"/>
                  </a:cxn>
                  <a:cxn ang="0">
                    <a:pos x="T8" y="T9"/>
                  </a:cxn>
                </a:cxnLst>
                <a:rect l="0" t="0" r="r" b="b"/>
                <a:pathLst>
                  <a:path w="16" h="30">
                    <a:moveTo>
                      <a:pt x="16" y="14"/>
                    </a:moveTo>
                    <a:lnTo>
                      <a:pt x="16" y="30"/>
                    </a:lnTo>
                    <a:lnTo>
                      <a:pt x="0" y="18"/>
                    </a:lnTo>
                    <a:lnTo>
                      <a:pt x="0" y="0"/>
                    </a:lnTo>
                    <a:lnTo>
                      <a:pt x="16" y="14"/>
                    </a:lnTo>
                    <a:close/>
                  </a:path>
                </a:pathLst>
              </a:custGeom>
              <a:grpFill/>
              <a:ln>
                <a:noFill/>
              </a:ln>
            </p:spPr>
            <p:txBody>
              <a:bodyPr vert="horz" wrap="square" lIns="91440" tIns="45720" rIns="91440" bIns="45720" numCol="1" anchor="t" anchorCtr="0" compatLnSpc="1"/>
              <a:lstStyle/>
              <a:p>
                <a:endParaRPr lang="zh-CN" altLang="en-US"/>
              </a:p>
            </p:txBody>
          </p:sp>
          <p:sp>
            <p:nvSpPr>
              <p:cNvPr id="1590" name="Freeform 233"/>
              <p:cNvSpPr/>
              <p:nvPr/>
            </p:nvSpPr>
            <p:spPr bwMode="auto">
              <a:xfrm>
                <a:off x="2459" y="251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1" name="Freeform 234"/>
              <p:cNvSpPr/>
              <p:nvPr/>
            </p:nvSpPr>
            <p:spPr bwMode="auto">
              <a:xfrm>
                <a:off x="2531" y="2573"/>
                <a:ext cx="18" cy="36"/>
              </a:xfrm>
              <a:custGeom>
                <a:avLst/>
                <a:gdLst>
                  <a:gd name="T0" fmla="*/ 18 w 18"/>
                  <a:gd name="T1" fmla="*/ 12 h 36"/>
                  <a:gd name="T2" fmla="*/ 18 w 18"/>
                  <a:gd name="T3" fmla="*/ 36 h 36"/>
                  <a:gd name="T4" fmla="*/ 2 w 18"/>
                  <a:gd name="T5" fmla="*/ 24 h 36"/>
                  <a:gd name="T6" fmla="*/ 2 w 18"/>
                  <a:gd name="T7" fmla="*/ 2 h 36"/>
                  <a:gd name="T8" fmla="*/ 0 w 18"/>
                  <a:gd name="T9" fmla="*/ 0 h 36"/>
                  <a:gd name="T10" fmla="*/ 18 w 18"/>
                  <a:gd name="T11" fmla="*/ 12 h 36"/>
                </a:gdLst>
                <a:ahLst/>
                <a:cxnLst>
                  <a:cxn ang="0">
                    <a:pos x="T0" y="T1"/>
                  </a:cxn>
                  <a:cxn ang="0">
                    <a:pos x="T2" y="T3"/>
                  </a:cxn>
                  <a:cxn ang="0">
                    <a:pos x="T4" y="T5"/>
                  </a:cxn>
                  <a:cxn ang="0">
                    <a:pos x="T6" y="T7"/>
                  </a:cxn>
                  <a:cxn ang="0">
                    <a:pos x="T8" y="T9"/>
                  </a:cxn>
                  <a:cxn ang="0">
                    <a:pos x="T10" y="T11"/>
                  </a:cxn>
                </a:cxnLst>
                <a:rect l="0" t="0" r="r" b="b"/>
                <a:pathLst>
                  <a:path w="18" h="36">
                    <a:moveTo>
                      <a:pt x="18" y="12"/>
                    </a:moveTo>
                    <a:lnTo>
                      <a:pt x="18" y="36"/>
                    </a:lnTo>
                    <a:lnTo>
                      <a:pt x="2" y="24"/>
                    </a:lnTo>
                    <a:lnTo>
                      <a:pt x="2" y="2"/>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592" name="Freeform 235"/>
              <p:cNvSpPr/>
              <p:nvPr/>
            </p:nvSpPr>
            <p:spPr bwMode="auto">
              <a:xfrm>
                <a:off x="2565" y="2597"/>
                <a:ext cx="48" cy="55"/>
              </a:xfrm>
              <a:custGeom>
                <a:avLst/>
                <a:gdLst>
                  <a:gd name="T0" fmla="*/ 48 w 48"/>
                  <a:gd name="T1" fmla="*/ 39 h 55"/>
                  <a:gd name="T2" fmla="*/ 48 w 48"/>
                  <a:gd name="T3" fmla="*/ 55 h 55"/>
                  <a:gd name="T4" fmla="*/ 0 w 48"/>
                  <a:gd name="T5" fmla="*/ 22 h 55"/>
                  <a:gd name="T6" fmla="*/ 0 w 48"/>
                  <a:gd name="T7" fmla="*/ 0 h 55"/>
                  <a:gd name="T8" fmla="*/ 48 w 48"/>
                  <a:gd name="T9" fmla="*/ 39 h 55"/>
                </a:gdLst>
                <a:ahLst/>
                <a:cxnLst>
                  <a:cxn ang="0">
                    <a:pos x="T0" y="T1"/>
                  </a:cxn>
                  <a:cxn ang="0">
                    <a:pos x="T2" y="T3"/>
                  </a:cxn>
                  <a:cxn ang="0">
                    <a:pos x="T4" y="T5"/>
                  </a:cxn>
                  <a:cxn ang="0">
                    <a:pos x="T6" y="T7"/>
                  </a:cxn>
                  <a:cxn ang="0">
                    <a:pos x="T8" y="T9"/>
                  </a:cxn>
                </a:cxnLst>
                <a:rect l="0" t="0" r="r" b="b"/>
                <a:pathLst>
                  <a:path w="48" h="55">
                    <a:moveTo>
                      <a:pt x="48" y="39"/>
                    </a:moveTo>
                    <a:lnTo>
                      <a:pt x="48" y="55"/>
                    </a:lnTo>
                    <a:lnTo>
                      <a:pt x="0" y="22"/>
                    </a:lnTo>
                    <a:lnTo>
                      <a:pt x="0" y="0"/>
                    </a:lnTo>
                    <a:lnTo>
                      <a:pt x="48" y="39"/>
                    </a:lnTo>
                    <a:close/>
                  </a:path>
                </a:pathLst>
              </a:custGeom>
              <a:grpFill/>
              <a:ln>
                <a:noFill/>
              </a:ln>
            </p:spPr>
            <p:txBody>
              <a:bodyPr vert="horz" wrap="square" lIns="91440" tIns="45720" rIns="91440" bIns="45720" numCol="1" anchor="t" anchorCtr="0" compatLnSpc="1"/>
              <a:lstStyle/>
              <a:p>
                <a:endParaRPr lang="zh-CN" altLang="en-US"/>
              </a:p>
            </p:txBody>
          </p:sp>
          <p:sp>
            <p:nvSpPr>
              <p:cNvPr id="1593" name="Freeform 236"/>
              <p:cNvSpPr/>
              <p:nvPr/>
            </p:nvSpPr>
            <p:spPr bwMode="auto">
              <a:xfrm>
                <a:off x="2459" y="2571"/>
                <a:ext cx="18" cy="42"/>
              </a:xfrm>
              <a:custGeom>
                <a:avLst/>
                <a:gdLst>
                  <a:gd name="T0" fmla="*/ 0 w 18"/>
                  <a:gd name="T1" fmla="*/ 0 h 42"/>
                  <a:gd name="T2" fmla="*/ 18 w 18"/>
                  <a:gd name="T3" fmla="*/ 12 h 42"/>
                  <a:gd name="T4" fmla="*/ 18 w 18"/>
                  <a:gd name="T5" fmla="*/ 42 h 42"/>
                  <a:gd name="T6" fmla="*/ 0 w 18"/>
                  <a:gd name="T7" fmla="*/ 32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4" name="Freeform 237"/>
              <p:cNvSpPr/>
              <p:nvPr/>
            </p:nvSpPr>
            <p:spPr bwMode="auto">
              <a:xfrm>
                <a:off x="2493" y="2593"/>
                <a:ext cx="16" cy="38"/>
              </a:xfrm>
              <a:custGeom>
                <a:avLst/>
                <a:gdLst>
                  <a:gd name="T0" fmla="*/ 16 w 16"/>
                  <a:gd name="T1" fmla="*/ 12 h 38"/>
                  <a:gd name="T2" fmla="*/ 16 w 16"/>
                  <a:gd name="T3" fmla="*/ 38 h 38"/>
                  <a:gd name="T4" fmla="*/ 0 w 16"/>
                  <a:gd name="T5" fmla="*/ 28 h 38"/>
                  <a:gd name="T6" fmla="*/ 0 w 16"/>
                  <a:gd name="T7" fmla="*/ 0 h 38"/>
                  <a:gd name="T8" fmla="*/ 16 w 16"/>
                  <a:gd name="T9" fmla="*/ 12 h 38"/>
                </a:gdLst>
                <a:ahLst/>
                <a:cxnLst>
                  <a:cxn ang="0">
                    <a:pos x="T0" y="T1"/>
                  </a:cxn>
                  <a:cxn ang="0">
                    <a:pos x="T2" y="T3"/>
                  </a:cxn>
                  <a:cxn ang="0">
                    <a:pos x="T4" y="T5"/>
                  </a:cxn>
                  <a:cxn ang="0">
                    <a:pos x="T6" y="T7"/>
                  </a:cxn>
                  <a:cxn ang="0">
                    <a:pos x="T8" y="T9"/>
                  </a:cxn>
                </a:cxnLst>
                <a:rect l="0" t="0" r="r" b="b"/>
                <a:pathLst>
                  <a:path w="16" h="38">
                    <a:moveTo>
                      <a:pt x="16" y="12"/>
                    </a:moveTo>
                    <a:lnTo>
                      <a:pt x="16" y="38"/>
                    </a:lnTo>
                    <a:lnTo>
                      <a:pt x="0" y="28"/>
                    </a:lnTo>
                    <a:lnTo>
                      <a:pt x="0" y="0"/>
                    </a:lnTo>
                    <a:lnTo>
                      <a:pt x="16" y="12"/>
                    </a:lnTo>
                    <a:close/>
                  </a:path>
                </a:pathLst>
              </a:custGeom>
              <a:grpFill/>
              <a:ln>
                <a:noFill/>
              </a:ln>
            </p:spPr>
            <p:txBody>
              <a:bodyPr vert="horz" wrap="square" lIns="91440" tIns="45720" rIns="91440" bIns="45720" numCol="1" anchor="t" anchorCtr="0" compatLnSpc="1"/>
              <a:lstStyle/>
              <a:p>
                <a:endParaRPr lang="zh-CN" altLang="en-US"/>
              </a:p>
            </p:txBody>
          </p:sp>
          <p:sp>
            <p:nvSpPr>
              <p:cNvPr id="1595" name="Freeform 238"/>
              <p:cNvSpPr/>
              <p:nvPr/>
            </p:nvSpPr>
            <p:spPr bwMode="auto">
              <a:xfrm>
                <a:off x="2525" y="2615"/>
                <a:ext cx="50" cy="53"/>
              </a:xfrm>
              <a:custGeom>
                <a:avLst/>
                <a:gdLst>
                  <a:gd name="T0" fmla="*/ 50 w 50"/>
                  <a:gd name="T1" fmla="*/ 33 h 53"/>
                  <a:gd name="T2" fmla="*/ 50 w 50"/>
                  <a:gd name="T3" fmla="*/ 53 h 53"/>
                  <a:gd name="T4" fmla="*/ 0 w 50"/>
                  <a:gd name="T5" fmla="*/ 25 h 53"/>
                  <a:gd name="T6" fmla="*/ 0 w 50"/>
                  <a:gd name="T7" fmla="*/ 0 h 53"/>
                  <a:gd name="T8" fmla="*/ 50 w 50"/>
                  <a:gd name="T9" fmla="*/ 33 h 53"/>
                </a:gdLst>
                <a:ahLst/>
                <a:cxnLst>
                  <a:cxn ang="0">
                    <a:pos x="T0" y="T1"/>
                  </a:cxn>
                  <a:cxn ang="0">
                    <a:pos x="T2" y="T3"/>
                  </a:cxn>
                  <a:cxn ang="0">
                    <a:pos x="T4" y="T5"/>
                  </a:cxn>
                  <a:cxn ang="0">
                    <a:pos x="T6" y="T7"/>
                  </a:cxn>
                  <a:cxn ang="0">
                    <a:pos x="T8" y="T9"/>
                  </a:cxn>
                </a:cxnLst>
                <a:rect l="0" t="0" r="r" b="b"/>
                <a:pathLst>
                  <a:path w="50" h="53">
                    <a:moveTo>
                      <a:pt x="50" y="33"/>
                    </a:moveTo>
                    <a:lnTo>
                      <a:pt x="50" y="53"/>
                    </a:lnTo>
                    <a:lnTo>
                      <a:pt x="0" y="25"/>
                    </a:lnTo>
                    <a:lnTo>
                      <a:pt x="0" y="0"/>
                    </a:lnTo>
                    <a:lnTo>
                      <a:pt x="50" y="33"/>
                    </a:lnTo>
                    <a:close/>
                  </a:path>
                </a:pathLst>
              </a:custGeom>
              <a:grpFill/>
              <a:ln>
                <a:noFill/>
              </a:ln>
            </p:spPr>
            <p:txBody>
              <a:bodyPr vert="horz" wrap="square" lIns="91440" tIns="45720" rIns="91440" bIns="45720" numCol="1" anchor="t" anchorCtr="0" compatLnSpc="1"/>
              <a:lstStyle/>
              <a:p>
                <a:endParaRPr lang="zh-CN" altLang="en-US"/>
              </a:p>
            </p:txBody>
          </p:sp>
          <p:sp>
            <p:nvSpPr>
              <p:cNvPr id="1596" name="Freeform 239"/>
              <p:cNvSpPr/>
              <p:nvPr/>
            </p:nvSpPr>
            <p:spPr bwMode="auto">
              <a:xfrm>
                <a:off x="2459" y="2627"/>
                <a:ext cx="30" cy="45"/>
              </a:xfrm>
              <a:custGeom>
                <a:avLst/>
                <a:gdLst>
                  <a:gd name="T0" fmla="*/ 0 w 30"/>
                  <a:gd name="T1" fmla="*/ 0 h 45"/>
                  <a:gd name="T2" fmla="*/ 30 w 30"/>
                  <a:gd name="T3" fmla="*/ 17 h 45"/>
                  <a:gd name="T4" fmla="*/ 30 w 30"/>
                  <a:gd name="T5" fmla="*/ 45 h 45"/>
                  <a:gd name="T6" fmla="*/ 0 w 30"/>
                  <a:gd name="T7" fmla="*/ 33 h 45"/>
                  <a:gd name="T8" fmla="*/ 0 w 30"/>
                  <a:gd name="T9" fmla="*/ 0 h 45"/>
                </a:gdLst>
                <a:ahLst/>
                <a:cxnLst>
                  <a:cxn ang="0">
                    <a:pos x="T0" y="T1"/>
                  </a:cxn>
                  <a:cxn ang="0">
                    <a:pos x="T2" y="T3"/>
                  </a:cxn>
                  <a:cxn ang="0">
                    <a:pos x="T4" y="T5"/>
                  </a:cxn>
                  <a:cxn ang="0">
                    <a:pos x="T6" y="T7"/>
                  </a:cxn>
                  <a:cxn ang="0">
                    <a:pos x="T8" y="T9"/>
                  </a:cxn>
                </a:cxnLst>
                <a:rect l="0" t="0" r="r" b="b"/>
                <a:pathLst>
                  <a:path w="30" h="45">
                    <a:moveTo>
                      <a:pt x="0" y="0"/>
                    </a:moveTo>
                    <a:lnTo>
                      <a:pt x="30" y="17"/>
                    </a:lnTo>
                    <a:lnTo>
                      <a:pt x="30" y="4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7" name="Freeform 240"/>
              <p:cNvSpPr/>
              <p:nvPr/>
            </p:nvSpPr>
            <p:spPr bwMode="auto">
              <a:xfrm>
                <a:off x="2553" y="2678"/>
                <a:ext cx="60" cy="46"/>
              </a:xfrm>
              <a:custGeom>
                <a:avLst/>
                <a:gdLst>
                  <a:gd name="T0" fmla="*/ 60 w 60"/>
                  <a:gd name="T1" fmla="*/ 30 h 46"/>
                  <a:gd name="T2" fmla="*/ 60 w 60"/>
                  <a:gd name="T3" fmla="*/ 46 h 46"/>
                  <a:gd name="T4" fmla="*/ 0 w 60"/>
                  <a:gd name="T5" fmla="*/ 20 h 46"/>
                  <a:gd name="T6" fmla="*/ 0 w 60"/>
                  <a:gd name="T7" fmla="*/ 0 h 46"/>
                  <a:gd name="T8" fmla="*/ 60 w 60"/>
                  <a:gd name="T9" fmla="*/ 30 h 46"/>
                </a:gdLst>
                <a:ahLst/>
                <a:cxnLst>
                  <a:cxn ang="0">
                    <a:pos x="T0" y="T1"/>
                  </a:cxn>
                  <a:cxn ang="0">
                    <a:pos x="T2" y="T3"/>
                  </a:cxn>
                  <a:cxn ang="0">
                    <a:pos x="T4" y="T5"/>
                  </a:cxn>
                  <a:cxn ang="0">
                    <a:pos x="T6" y="T7"/>
                  </a:cxn>
                  <a:cxn ang="0">
                    <a:pos x="T8" y="T9"/>
                  </a:cxn>
                </a:cxnLst>
                <a:rect l="0" t="0" r="r" b="b"/>
                <a:pathLst>
                  <a:path w="60" h="46">
                    <a:moveTo>
                      <a:pt x="60" y="30"/>
                    </a:moveTo>
                    <a:lnTo>
                      <a:pt x="60" y="46"/>
                    </a:lnTo>
                    <a:lnTo>
                      <a:pt x="0" y="20"/>
                    </a:lnTo>
                    <a:lnTo>
                      <a:pt x="0" y="0"/>
                    </a:lnTo>
                    <a:lnTo>
                      <a:pt x="60" y="30"/>
                    </a:lnTo>
                    <a:close/>
                  </a:path>
                </a:pathLst>
              </a:custGeom>
              <a:grpFill/>
              <a:ln>
                <a:noFill/>
              </a:ln>
            </p:spPr>
            <p:txBody>
              <a:bodyPr vert="horz" wrap="square" lIns="91440" tIns="45720" rIns="91440" bIns="45720" numCol="1" anchor="t" anchorCtr="0" compatLnSpc="1"/>
              <a:lstStyle/>
              <a:p>
                <a:endParaRPr lang="zh-CN" altLang="en-US"/>
              </a:p>
            </p:txBody>
          </p:sp>
          <p:sp>
            <p:nvSpPr>
              <p:cNvPr id="1598" name="Freeform 241"/>
              <p:cNvSpPr/>
              <p:nvPr/>
            </p:nvSpPr>
            <p:spPr bwMode="auto">
              <a:xfrm>
                <a:off x="2459" y="2684"/>
                <a:ext cx="58" cy="48"/>
              </a:xfrm>
              <a:custGeom>
                <a:avLst/>
                <a:gdLst>
                  <a:gd name="T0" fmla="*/ 0 w 58"/>
                  <a:gd name="T1" fmla="*/ 0 h 48"/>
                  <a:gd name="T2" fmla="*/ 58 w 58"/>
                  <a:gd name="T3" fmla="*/ 24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4"/>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9" name="Freeform 242"/>
              <p:cNvSpPr/>
              <p:nvPr/>
            </p:nvSpPr>
            <p:spPr bwMode="auto">
              <a:xfrm>
                <a:off x="2533" y="2714"/>
                <a:ext cx="42" cy="36"/>
              </a:xfrm>
              <a:custGeom>
                <a:avLst/>
                <a:gdLst>
                  <a:gd name="T0" fmla="*/ 0 w 42"/>
                  <a:gd name="T1" fmla="*/ 0 h 36"/>
                  <a:gd name="T2" fmla="*/ 42 w 42"/>
                  <a:gd name="T3" fmla="*/ 16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6"/>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0" name="Freeform 243"/>
              <p:cNvSpPr/>
              <p:nvPr/>
            </p:nvSpPr>
            <p:spPr bwMode="auto">
              <a:xfrm>
                <a:off x="2497" y="2750"/>
                <a:ext cx="36" cy="34"/>
              </a:xfrm>
              <a:custGeom>
                <a:avLst/>
                <a:gdLst>
                  <a:gd name="T0" fmla="*/ 36 w 36"/>
                  <a:gd name="T1" fmla="*/ 10 h 34"/>
                  <a:gd name="T2" fmla="*/ 36 w 36"/>
                  <a:gd name="T3" fmla="*/ 34 h 34"/>
                  <a:gd name="T4" fmla="*/ 0 w 36"/>
                  <a:gd name="T5" fmla="*/ 28 h 34"/>
                  <a:gd name="T6" fmla="*/ 0 w 36"/>
                  <a:gd name="T7" fmla="*/ 0 h 34"/>
                  <a:gd name="T8" fmla="*/ 36 w 36"/>
                  <a:gd name="T9" fmla="*/ 10 h 34"/>
                </a:gdLst>
                <a:ahLst/>
                <a:cxnLst>
                  <a:cxn ang="0">
                    <a:pos x="T0" y="T1"/>
                  </a:cxn>
                  <a:cxn ang="0">
                    <a:pos x="T2" y="T3"/>
                  </a:cxn>
                  <a:cxn ang="0">
                    <a:pos x="T4" y="T5"/>
                  </a:cxn>
                  <a:cxn ang="0">
                    <a:pos x="T6" y="T7"/>
                  </a:cxn>
                  <a:cxn ang="0">
                    <a:pos x="T8" y="T9"/>
                  </a:cxn>
                </a:cxnLst>
                <a:rect l="0" t="0" r="r" b="b"/>
                <a:pathLst>
                  <a:path w="36" h="34">
                    <a:moveTo>
                      <a:pt x="36" y="10"/>
                    </a:moveTo>
                    <a:lnTo>
                      <a:pt x="36" y="34"/>
                    </a:lnTo>
                    <a:lnTo>
                      <a:pt x="0" y="28"/>
                    </a:lnTo>
                    <a:lnTo>
                      <a:pt x="0" y="0"/>
                    </a:lnTo>
                    <a:lnTo>
                      <a:pt x="36" y="10"/>
                    </a:lnTo>
                    <a:close/>
                  </a:path>
                </a:pathLst>
              </a:custGeom>
              <a:grpFill/>
              <a:ln>
                <a:noFill/>
              </a:ln>
            </p:spPr>
            <p:txBody>
              <a:bodyPr vert="horz" wrap="square" lIns="91440" tIns="45720" rIns="91440" bIns="45720" numCol="1" anchor="t" anchorCtr="0" compatLnSpc="1"/>
              <a:lstStyle/>
              <a:p>
                <a:endParaRPr lang="zh-CN" altLang="en-US"/>
              </a:p>
            </p:txBody>
          </p:sp>
          <p:sp>
            <p:nvSpPr>
              <p:cNvPr id="1601" name="Freeform 244"/>
              <p:cNvSpPr/>
              <p:nvPr/>
            </p:nvSpPr>
            <p:spPr bwMode="auto">
              <a:xfrm>
                <a:off x="2581" y="2772"/>
                <a:ext cx="32" cy="24"/>
              </a:xfrm>
              <a:custGeom>
                <a:avLst/>
                <a:gdLst>
                  <a:gd name="T0" fmla="*/ 32 w 32"/>
                  <a:gd name="T1" fmla="*/ 8 h 24"/>
                  <a:gd name="T2" fmla="*/ 32 w 32"/>
                  <a:gd name="T3" fmla="*/ 24 h 24"/>
                  <a:gd name="T4" fmla="*/ 0 w 32"/>
                  <a:gd name="T5" fmla="*/ 18 h 24"/>
                  <a:gd name="T6" fmla="*/ 0 w 32"/>
                  <a:gd name="T7" fmla="*/ 0 h 24"/>
                  <a:gd name="T8" fmla="*/ 10 w 32"/>
                  <a:gd name="T9" fmla="*/ 2 h 24"/>
                  <a:gd name="T10" fmla="*/ 32 w 32"/>
                  <a:gd name="T11" fmla="*/ 8 h 24"/>
                </a:gdLst>
                <a:ahLst/>
                <a:cxnLst>
                  <a:cxn ang="0">
                    <a:pos x="T0" y="T1"/>
                  </a:cxn>
                  <a:cxn ang="0">
                    <a:pos x="T2" y="T3"/>
                  </a:cxn>
                  <a:cxn ang="0">
                    <a:pos x="T4" y="T5"/>
                  </a:cxn>
                  <a:cxn ang="0">
                    <a:pos x="T6" y="T7"/>
                  </a:cxn>
                  <a:cxn ang="0">
                    <a:pos x="T8" y="T9"/>
                  </a:cxn>
                  <a:cxn ang="0">
                    <a:pos x="T10" y="T11"/>
                  </a:cxn>
                </a:cxnLst>
                <a:rect l="0" t="0" r="r" b="b"/>
                <a:pathLst>
                  <a:path w="32" h="24">
                    <a:moveTo>
                      <a:pt x="32" y="8"/>
                    </a:moveTo>
                    <a:lnTo>
                      <a:pt x="32" y="24"/>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602" name="Freeform 245"/>
              <p:cNvSpPr/>
              <p:nvPr/>
            </p:nvSpPr>
            <p:spPr bwMode="auto">
              <a:xfrm>
                <a:off x="2459" y="2798"/>
                <a:ext cx="54" cy="32"/>
              </a:xfrm>
              <a:custGeom>
                <a:avLst/>
                <a:gdLst>
                  <a:gd name="T0" fmla="*/ 0 w 54"/>
                  <a:gd name="T1" fmla="*/ 0 h 32"/>
                  <a:gd name="T2" fmla="*/ 54 w 54"/>
                  <a:gd name="T3" fmla="*/ 6 h 32"/>
                  <a:gd name="T4" fmla="*/ 54 w 54"/>
                  <a:gd name="T5" fmla="*/ 32 h 32"/>
                  <a:gd name="T6" fmla="*/ 0 w 54"/>
                  <a:gd name="T7" fmla="*/ 30 h 32"/>
                  <a:gd name="T8" fmla="*/ 0 w 54"/>
                  <a:gd name="T9" fmla="*/ 0 h 32"/>
                </a:gdLst>
                <a:ahLst/>
                <a:cxnLst>
                  <a:cxn ang="0">
                    <a:pos x="T0" y="T1"/>
                  </a:cxn>
                  <a:cxn ang="0">
                    <a:pos x="T2" y="T3"/>
                  </a:cxn>
                  <a:cxn ang="0">
                    <a:pos x="T4" y="T5"/>
                  </a:cxn>
                  <a:cxn ang="0">
                    <a:pos x="T6" y="T7"/>
                  </a:cxn>
                  <a:cxn ang="0">
                    <a:pos x="T8" y="T9"/>
                  </a:cxn>
                </a:cxnLst>
                <a:rect l="0" t="0" r="r" b="b"/>
                <a:pathLst>
                  <a:path w="54" h="32">
                    <a:moveTo>
                      <a:pt x="0" y="0"/>
                    </a:moveTo>
                    <a:lnTo>
                      <a:pt x="54" y="6"/>
                    </a:lnTo>
                    <a:lnTo>
                      <a:pt x="54" y="3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3" name="Freeform 246"/>
              <p:cNvSpPr/>
              <p:nvPr/>
            </p:nvSpPr>
            <p:spPr bwMode="auto">
              <a:xfrm>
                <a:off x="2529" y="2806"/>
                <a:ext cx="18" cy="26"/>
              </a:xfrm>
              <a:custGeom>
                <a:avLst/>
                <a:gdLst>
                  <a:gd name="T0" fmla="*/ 18 w 18"/>
                  <a:gd name="T1" fmla="*/ 4 h 26"/>
                  <a:gd name="T2" fmla="*/ 18 w 18"/>
                  <a:gd name="T3" fmla="*/ 26 h 26"/>
                  <a:gd name="T4" fmla="*/ 0 w 18"/>
                  <a:gd name="T5" fmla="*/ 26 h 26"/>
                  <a:gd name="T6" fmla="*/ 0 w 18"/>
                  <a:gd name="T7" fmla="*/ 0 h 26"/>
                  <a:gd name="T8" fmla="*/ 18 w 18"/>
                  <a:gd name="T9" fmla="*/ 4 h 26"/>
                </a:gdLst>
                <a:ahLst/>
                <a:cxnLst>
                  <a:cxn ang="0">
                    <a:pos x="T0" y="T1"/>
                  </a:cxn>
                  <a:cxn ang="0">
                    <a:pos x="T2" y="T3"/>
                  </a:cxn>
                  <a:cxn ang="0">
                    <a:pos x="T4" y="T5"/>
                  </a:cxn>
                  <a:cxn ang="0">
                    <a:pos x="T6" y="T7"/>
                  </a:cxn>
                  <a:cxn ang="0">
                    <a:pos x="T8" y="T9"/>
                  </a:cxn>
                </a:cxnLst>
                <a:rect l="0" t="0" r="r" b="b"/>
                <a:pathLst>
                  <a:path w="18" h="26">
                    <a:moveTo>
                      <a:pt x="18" y="4"/>
                    </a:moveTo>
                    <a:lnTo>
                      <a:pt x="18" y="26"/>
                    </a:lnTo>
                    <a:lnTo>
                      <a:pt x="0" y="26"/>
                    </a:lnTo>
                    <a:lnTo>
                      <a:pt x="0" y="0"/>
                    </a:lnTo>
                    <a:lnTo>
                      <a:pt x="18" y="4"/>
                    </a:lnTo>
                    <a:close/>
                  </a:path>
                </a:pathLst>
              </a:custGeom>
              <a:grpFill/>
              <a:ln>
                <a:noFill/>
              </a:ln>
            </p:spPr>
            <p:txBody>
              <a:bodyPr vert="horz" wrap="square" lIns="91440" tIns="45720" rIns="91440" bIns="45720" numCol="1" anchor="t" anchorCtr="0" compatLnSpc="1"/>
              <a:lstStyle/>
              <a:p>
                <a:endParaRPr lang="zh-CN" altLang="en-US"/>
              </a:p>
            </p:txBody>
          </p:sp>
          <p:sp>
            <p:nvSpPr>
              <p:cNvPr id="1604" name="Freeform 247"/>
              <p:cNvSpPr/>
              <p:nvPr/>
            </p:nvSpPr>
            <p:spPr bwMode="auto">
              <a:xfrm>
                <a:off x="2563" y="2812"/>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605" name="Freeform 248"/>
              <p:cNvSpPr/>
              <p:nvPr/>
            </p:nvSpPr>
            <p:spPr bwMode="auto">
              <a:xfrm>
                <a:off x="2459" y="2854"/>
                <a:ext cx="24" cy="30"/>
              </a:xfrm>
              <a:custGeom>
                <a:avLst/>
                <a:gdLst>
                  <a:gd name="T0" fmla="*/ 0 w 24"/>
                  <a:gd name="T1" fmla="*/ 0 h 30"/>
                  <a:gd name="T2" fmla="*/ 24 w 24"/>
                  <a:gd name="T3" fmla="*/ 0 h 30"/>
                  <a:gd name="T4" fmla="*/ 24 w 24"/>
                  <a:gd name="T5" fmla="*/ 28 h 30"/>
                  <a:gd name="T6" fmla="*/ 0 w 24"/>
                  <a:gd name="T7" fmla="*/ 30 h 30"/>
                  <a:gd name="T8" fmla="*/ 0 w 24"/>
                  <a:gd name="T9" fmla="*/ 0 h 30"/>
                </a:gdLst>
                <a:ahLst/>
                <a:cxnLst>
                  <a:cxn ang="0">
                    <a:pos x="T0" y="T1"/>
                  </a:cxn>
                  <a:cxn ang="0">
                    <a:pos x="T2" y="T3"/>
                  </a:cxn>
                  <a:cxn ang="0">
                    <a:pos x="T4" y="T5"/>
                  </a:cxn>
                  <a:cxn ang="0">
                    <a:pos x="T6" y="T7"/>
                  </a:cxn>
                  <a:cxn ang="0">
                    <a:pos x="T8" y="T9"/>
                  </a:cxn>
                </a:cxnLst>
                <a:rect l="0" t="0" r="r" b="b"/>
                <a:pathLst>
                  <a:path w="24" h="30">
                    <a:moveTo>
                      <a:pt x="0" y="0"/>
                    </a:moveTo>
                    <a:lnTo>
                      <a:pt x="24" y="0"/>
                    </a:lnTo>
                    <a:lnTo>
                      <a:pt x="24" y="2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6" name="Freeform 249"/>
              <p:cNvSpPr/>
              <p:nvPr/>
            </p:nvSpPr>
            <p:spPr bwMode="auto">
              <a:xfrm>
                <a:off x="2547" y="2854"/>
                <a:ext cx="38" cy="22"/>
              </a:xfrm>
              <a:custGeom>
                <a:avLst/>
                <a:gdLst>
                  <a:gd name="T0" fmla="*/ 38 w 38"/>
                  <a:gd name="T1" fmla="*/ 2 h 22"/>
                  <a:gd name="T2" fmla="*/ 38 w 38"/>
                  <a:gd name="T3" fmla="*/ 20 h 22"/>
                  <a:gd name="T4" fmla="*/ 0 w 38"/>
                  <a:gd name="T5" fmla="*/ 22 h 22"/>
                  <a:gd name="T6" fmla="*/ 0 w 38"/>
                  <a:gd name="T7" fmla="*/ 0 h 22"/>
                  <a:gd name="T8" fmla="*/ 38 w 38"/>
                  <a:gd name="T9" fmla="*/ 2 h 22"/>
                </a:gdLst>
                <a:ahLst/>
                <a:cxnLst>
                  <a:cxn ang="0">
                    <a:pos x="T0" y="T1"/>
                  </a:cxn>
                  <a:cxn ang="0">
                    <a:pos x="T2" y="T3"/>
                  </a:cxn>
                  <a:cxn ang="0">
                    <a:pos x="T4" y="T5"/>
                  </a:cxn>
                  <a:cxn ang="0">
                    <a:pos x="T6" y="T7"/>
                  </a:cxn>
                  <a:cxn ang="0">
                    <a:pos x="T8" y="T9"/>
                  </a:cxn>
                </a:cxnLst>
                <a:rect l="0" t="0" r="r" b="b"/>
                <a:pathLst>
                  <a:path w="38" h="22">
                    <a:moveTo>
                      <a:pt x="38" y="2"/>
                    </a:moveTo>
                    <a:lnTo>
                      <a:pt x="38" y="20"/>
                    </a:lnTo>
                    <a:lnTo>
                      <a:pt x="0" y="22"/>
                    </a:lnTo>
                    <a:lnTo>
                      <a:pt x="0" y="0"/>
                    </a:lnTo>
                    <a:lnTo>
                      <a:pt x="38" y="2"/>
                    </a:lnTo>
                    <a:close/>
                  </a:path>
                </a:pathLst>
              </a:custGeom>
              <a:grpFill/>
              <a:ln>
                <a:noFill/>
              </a:ln>
            </p:spPr>
            <p:txBody>
              <a:bodyPr vert="horz" wrap="square" lIns="91440" tIns="45720" rIns="91440" bIns="45720" numCol="1" anchor="t" anchorCtr="0" compatLnSpc="1"/>
              <a:lstStyle/>
              <a:p>
                <a:endParaRPr lang="zh-CN" altLang="en-US"/>
              </a:p>
            </p:txBody>
          </p:sp>
          <p:sp>
            <p:nvSpPr>
              <p:cNvPr id="1607" name="Rectangle 250"/>
              <p:cNvSpPr>
                <a:spLocks noChangeArrowheads="1"/>
              </p:cNvSpPr>
              <p:nvPr/>
            </p:nvSpPr>
            <p:spPr bwMode="auto">
              <a:xfrm>
                <a:off x="2599" y="2856"/>
                <a:ext cx="14" cy="16"/>
              </a:xfrm>
              <a:prstGeom prst="rect">
                <a:avLst/>
              </a:prstGeom>
              <a:grpFill/>
              <a:ln>
                <a:noFill/>
              </a:ln>
            </p:spPr>
            <p:txBody>
              <a:bodyPr vert="horz" wrap="square" lIns="91440" tIns="45720" rIns="91440" bIns="45720" numCol="1" anchor="t" anchorCtr="0" compatLnSpc="1"/>
              <a:lstStyle/>
              <a:p>
                <a:endParaRPr lang="zh-CN" altLang="en-US"/>
              </a:p>
            </p:txBody>
          </p:sp>
          <p:sp>
            <p:nvSpPr>
              <p:cNvPr id="1608" name="Freeform 251"/>
              <p:cNvSpPr/>
              <p:nvPr/>
            </p:nvSpPr>
            <p:spPr bwMode="auto">
              <a:xfrm>
                <a:off x="2459" y="2902"/>
                <a:ext cx="58" cy="38"/>
              </a:xfrm>
              <a:custGeom>
                <a:avLst/>
                <a:gdLst>
                  <a:gd name="T0" fmla="*/ 0 w 58"/>
                  <a:gd name="T1" fmla="*/ 8 h 38"/>
                  <a:gd name="T2" fmla="*/ 58 w 58"/>
                  <a:gd name="T3" fmla="*/ 0 h 38"/>
                  <a:gd name="T4" fmla="*/ 58 w 58"/>
                  <a:gd name="T5" fmla="*/ 26 h 38"/>
                  <a:gd name="T6" fmla="*/ 0 w 58"/>
                  <a:gd name="T7" fmla="*/ 38 h 38"/>
                  <a:gd name="T8" fmla="*/ 0 w 58"/>
                  <a:gd name="T9" fmla="*/ 8 h 38"/>
                </a:gdLst>
                <a:ahLst/>
                <a:cxnLst>
                  <a:cxn ang="0">
                    <a:pos x="T0" y="T1"/>
                  </a:cxn>
                  <a:cxn ang="0">
                    <a:pos x="T2" y="T3"/>
                  </a:cxn>
                  <a:cxn ang="0">
                    <a:pos x="T4" y="T5"/>
                  </a:cxn>
                  <a:cxn ang="0">
                    <a:pos x="T6" y="T7"/>
                  </a:cxn>
                  <a:cxn ang="0">
                    <a:pos x="T8" y="T9"/>
                  </a:cxn>
                </a:cxnLst>
                <a:rect l="0" t="0" r="r" b="b"/>
                <a:pathLst>
                  <a:path w="58" h="38">
                    <a:moveTo>
                      <a:pt x="0" y="8"/>
                    </a:moveTo>
                    <a:lnTo>
                      <a:pt x="58" y="0"/>
                    </a:lnTo>
                    <a:lnTo>
                      <a:pt x="58" y="26"/>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609" name="Freeform 252"/>
              <p:cNvSpPr/>
              <p:nvPr/>
            </p:nvSpPr>
            <p:spPr bwMode="auto">
              <a:xfrm>
                <a:off x="2533" y="2900"/>
                <a:ext cx="14" cy="24"/>
              </a:xfrm>
              <a:custGeom>
                <a:avLst/>
                <a:gdLst>
                  <a:gd name="T0" fmla="*/ 14 w 14"/>
                  <a:gd name="T1" fmla="*/ 0 h 24"/>
                  <a:gd name="T2" fmla="*/ 14 w 14"/>
                  <a:gd name="T3" fmla="*/ 22 h 24"/>
                  <a:gd name="T4" fmla="*/ 0 w 14"/>
                  <a:gd name="T5" fmla="*/ 24 h 24"/>
                  <a:gd name="T6" fmla="*/ 0 w 14"/>
                  <a:gd name="T7" fmla="*/ 0 h 24"/>
                  <a:gd name="T8" fmla="*/ 14 w 14"/>
                  <a:gd name="T9" fmla="*/ 0 h 24"/>
                </a:gdLst>
                <a:ahLst/>
                <a:cxnLst>
                  <a:cxn ang="0">
                    <a:pos x="T0" y="T1"/>
                  </a:cxn>
                  <a:cxn ang="0">
                    <a:pos x="T2" y="T3"/>
                  </a:cxn>
                  <a:cxn ang="0">
                    <a:pos x="T4" y="T5"/>
                  </a:cxn>
                  <a:cxn ang="0">
                    <a:pos x="T6" y="T7"/>
                  </a:cxn>
                  <a:cxn ang="0">
                    <a:pos x="T8" y="T9"/>
                  </a:cxn>
                </a:cxnLst>
                <a:rect l="0" t="0" r="r" b="b"/>
                <a:pathLst>
                  <a:path w="14" h="24">
                    <a:moveTo>
                      <a:pt x="14" y="0"/>
                    </a:moveTo>
                    <a:lnTo>
                      <a:pt x="14" y="22"/>
                    </a:lnTo>
                    <a:lnTo>
                      <a:pt x="0" y="24"/>
                    </a:lnTo>
                    <a:lnTo>
                      <a:pt x="0" y="0"/>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610" name="Freeform 253"/>
              <p:cNvSpPr/>
              <p:nvPr/>
            </p:nvSpPr>
            <p:spPr bwMode="auto">
              <a:xfrm>
                <a:off x="2503" y="2948"/>
                <a:ext cx="30" cy="32"/>
              </a:xfrm>
              <a:custGeom>
                <a:avLst/>
                <a:gdLst>
                  <a:gd name="T0" fmla="*/ 30 w 30"/>
                  <a:gd name="T1" fmla="*/ 0 h 32"/>
                  <a:gd name="T2" fmla="*/ 30 w 30"/>
                  <a:gd name="T3" fmla="*/ 22 h 32"/>
                  <a:gd name="T4" fmla="*/ 0 w 30"/>
                  <a:gd name="T5" fmla="*/ 32 h 32"/>
                  <a:gd name="T6" fmla="*/ 0 w 30"/>
                  <a:gd name="T7" fmla="*/ 6 h 32"/>
                  <a:gd name="T8" fmla="*/ 30 w 30"/>
                  <a:gd name="T9" fmla="*/ 0 h 32"/>
                </a:gdLst>
                <a:ahLst/>
                <a:cxnLst>
                  <a:cxn ang="0">
                    <a:pos x="T0" y="T1"/>
                  </a:cxn>
                  <a:cxn ang="0">
                    <a:pos x="T2" y="T3"/>
                  </a:cxn>
                  <a:cxn ang="0">
                    <a:pos x="T4" y="T5"/>
                  </a:cxn>
                  <a:cxn ang="0">
                    <a:pos x="T6" y="T7"/>
                  </a:cxn>
                  <a:cxn ang="0">
                    <a:pos x="T8" y="T9"/>
                  </a:cxn>
                </a:cxnLst>
                <a:rect l="0" t="0" r="r" b="b"/>
                <a:pathLst>
                  <a:path w="30" h="32">
                    <a:moveTo>
                      <a:pt x="30" y="0"/>
                    </a:moveTo>
                    <a:lnTo>
                      <a:pt x="30" y="22"/>
                    </a:lnTo>
                    <a:lnTo>
                      <a:pt x="0" y="32"/>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11" name="Freeform 254"/>
              <p:cNvSpPr/>
              <p:nvPr/>
            </p:nvSpPr>
            <p:spPr bwMode="auto">
              <a:xfrm>
                <a:off x="2547" y="2936"/>
                <a:ext cx="36" cy="30"/>
              </a:xfrm>
              <a:custGeom>
                <a:avLst/>
                <a:gdLst>
                  <a:gd name="T0" fmla="*/ 36 w 36"/>
                  <a:gd name="T1" fmla="*/ 0 h 30"/>
                  <a:gd name="T2" fmla="*/ 36 w 36"/>
                  <a:gd name="T3" fmla="*/ 20 h 30"/>
                  <a:gd name="T4" fmla="*/ 0 w 36"/>
                  <a:gd name="T5" fmla="*/ 30 h 30"/>
                  <a:gd name="T6" fmla="*/ 0 w 36"/>
                  <a:gd name="T7" fmla="*/ 8 h 30"/>
                  <a:gd name="T8" fmla="*/ 16 w 36"/>
                  <a:gd name="T9" fmla="*/ 4 h 30"/>
                  <a:gd name="T10" fmla="*/ 16 w 36"/>
                  <a:gd name="T11" fmla="*/ 4 h 30"/>
                  <a:gd name="T12" fmla="*/ 36 w 3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0"/>
                    </a:moveTo>
                    <a:lnTo>
                      <a:pt x="36" y="20"/>
                    </a:lnTo>
                    <a:lnTo>
                      <a:pt x="0" y="30"/>
                    </a:lnTo>
                    <a:lnTo>
                      <a:pt x="0" y="8"/>
                    </a:lnTo>
                    <a:lnTo>
                      <a:pt x="16" y="4"/>
                    </a:lnTo>
                    <a:lnTo>
                      <a:pt x="16" y="4"/>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12" name="Freeform 255"/>
              <p:cNvSpPr/>
              <p:nvPr/>
            </p:nvSpPr>
            <p:spPr bwMode="auto">
              <a:xfrm>
                <a:off x="2597" y="2930"/>
                <a:ext cx="16" cy="20"/>
              </a:xfrm>
              <a:custGeom>
                <a:avLst/>
                <a:gdLst>
                  <a:gd name="T0" fmla="*/ 16 w 16"/>
                  <a:gd name="T1" fmla="*/ 0 h 20"/>
                  <a:gd name="T2" fmla="*/ 16 w 16"/>
                  <a:gd name="T3" fmla="*/ 16 h 20"/>
                  <a:gd name="T4" fmla="*/ 0 w 16"/>
                  <a:gd name="T5" fmla="*/ 20 h 20"/>
                  <a:gd name="T6" fmla="*/ 0 w 16"/>
                  <a:gd name="T7" fmla="*/ 4 h 20"/>
                  <a:gd name="T8" fmla="*/ 16 w 16"/>
                  <a:gd name="T9" fmla="*/ 0 h 20"/>
                </a:gdLst>
                <a:ahLst/>
                <a:cxnLst>
                  <a:cxn ang="0">
                    <a:pos x="T0" y="T1"/>
                  </a:cxn>
                  <a:cxn ang="0">
                    <a:pos x="T2" y="T3"/>
                  </a:cxn>
                  <a:cxn ang="0">
                    <a:pos x="T4" y="T5"/>
                  </a:cxn>
                  <a:cxn ang="0">
                    <a:pos x="T6" y="T7"/>
                  </a:cxn>
                  <a:cxn ang="0">
                    <a:pos x="T8" y="T9"/>
                  </a:cxn>
                </a:cxnLst>
                <a:rect l="0" t="0" r="r" b="b"/>
                <a:pathLst>
                  <a:path w="16" h="20">
                    <a:moveTo>
                      <a:pt x="16" y="0"/>
                    </a:moveTo>
                    <a:lnTo>
                      <a:pt x="16" y="16"/>
                    </a:lnTo>
                    <a:lnTo>
                      <a:pt x="0" y="20"/>
                    </a:lnTo>
                    <a:lnTo>
                      <a:pt x="0" y="4"/>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613" name="Freeform 256"/>
              <p:cNvSpPr/>
              <p:nvPr/>
            </p:nvSpPr>
            <p:spPr bwMode="auto">
              <a:xfrm>
                <a:off x="2495" y="2986"/>
                <a:ext cx="66" cy="50"/>
              </a:xfrm>
              <a:custGeom>
                <a:avLst/>
                <a:gdLst>
                  <a:gd name="T0" fmla="*/ 66 w 66"/>
                  <a:gd name="T1" fmla="*/ 0 h 50"/>
                  <a:gd name="T2" fmla="*/ 66 w 66"/>
                  <a:gd name="T3" fmla="*/ 22 h 50"/>
                  <a:gd name="T4" fmla="*/ 0 w 66"/>
                  <a:gd name="T5" fmla="*/ 50 h 50"/>
                  <a:gd name="T6" fmla="*/ 0 w 66"/>
                  <a:gd name="T7" fmla="*/ 22 h 50"/>
                  <a:gd name="T8" fmla="*/ 66 w 66"/>
                  <a:gd name="T9" fmla="*/ 0 h 50"/>
                </a:gdLst>
                <a:ahLst/>
                <a:cxnLst>
                  <a:cxn ang="0">
                    <a:pos x="T0" y="T1"/>
                  </a:cxn>
                  <a:cxn ang="0">
                    <a:pos x="T2" y="T3"/>
                  </a:cxn>
                  <a:cxn ang="0">
                    <a:pos x="T4" y="T5"/>
                  </a:cxn>
                  <a:cxn ang="0">
                    <a:pos x="T6" y="T7"/>
                  </a:cxn>
                  <a:cxn ang="0">
                    <a:pos x="T8" y="T9"/>
                  </a:cxn>
                </a:cxnLst>
                <a:rect l="0" t="0" r="r" b="b"/>
                <a:pathLst>
                  <a:path w="66" h="50">
                    <a:moveTo>
                      <a:pt x="66" y="0"/>
                    </a:moveTo>
                    <a:lnTo>
                      <a:pt x="66" y="22"/>
                    </a:lnTo>
                    <a:lnTo>
                      <a:pt x="0" y="50"/>
                    </a:lnTo>
                    <a:lnTo>
                      <a:pt x="0" y="22"/>
                    </a:lnTo>
                    <a:lnTo>
                      <a:pt x="66" y="0"/>
                    </a:lnTo>
                    <a:close/>
                  </a:path>
                </a:pathLst>
              </a:custGeom>
              <a:grpFill/>
              <a:ln>
                <a:noFill/>
              </a:ln>
            </p:spPr>
            <p:txBody>
              <a:bodyPr vert="horz" wrap="square" lIns="91440" tIns="45720" rIns="91440" bIns="45720" numCol="1" anchor="t" anchorCtr="0" compatLnSpc="1"/>
              <a:lstStyle/>
              <a:p>
                <a:endParaRPr lang="zh-CN" altLang="en-US"/>
              </a:p>
            </p:txBody>
          </p:sp>
          <p:sp>
            <p:nvSpPr>
              <p:cNvPr id="1614" name="Freeform 257"/>
              <p:cNvSpPr/>
              <p:nvPr/>
            </p:nvSpPr>
            <p:spPr bwMode="auto">
              <a:xfrm>
                <a:off x="2575" y="2968"/>
                <a:ext cx="38" cy="32"/>
              </a:xfrm>
              <a:custGeom>
                <a:avLst/>
                <a:gdLst>
                  <a:gd name="T0" fmla="*/ 38 w 38"/>
                  <a:gd name="T1" fmla="*/ 0 h 32"/>
                  <a:gd name="T2" fmla="*/ 38 w 38"/>
                  <a:gd name="T3" fmla="*/ 16 h 32"/>
                  <a:gd name="T4" fmla="*/ 0 w 38"/>
                  <a:gd name="T5" fmla="*/ 32 h 32"/>
                  <a:gd name="T6" fmla="*/ 0 w 38"/>
                  <a:gd name="T7" fmla="*/ 14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4"/>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1615" name="Freeform 258"/>
              <p:cNvSpPr/>
              <p:nvPr/>
            </p:nvSpPr>
            <p:spPr bwMode="auto">
              <a:xfrm>
                <a:off x="2459" y="3050"/>
                <a:ext cx="58" cy="58"/>
              </a:xfrm>
              <a:custGeom>
                <a:avLst/>
                <a:gdLst>
                  <a:gd name="T0" fmla="*/ 0 w 58"/>
                  <a:gd name="T1" fmla="*/ 26 h 58"/>
                  <a:gd name="T2" fmla="*/ 58 w 58"/>
                  <a:gd name="T3" fmla="*/ 0 h 58"/>
                  <a:gd name="T4" fmla="*/ 58 w 58"/>
                  <a:gd name="T5" fmla="*/ 26 h 58"/>
                  <a:gd name="T6" fmla="*/ 0 w 58"/>
                  <a:gd name="T7" fmla="*/ 58 h 58"/>
                  <a:gd name="T8" fmla="*/ 0 w 58"/>
                  <a:gd name="T9" fmla="*/ 26 h 58"/>
                </a:gdLst>
                <a:ahLst/>
                <a:cxnLst>
                  <a:cxn ang="0">
                    <a:pos x="T0" y="T1"/>
                  </a:cxn>
                  <a:cxn ang="0">
                    <a:pos x="T2" y="T3"/>
                  </a:cxn>
                  <a:cxn ang="0">
                    <a:pos x="T4" y="T5"/>
                  </a:cxn>
                  <a:cxn ang="0">
                    <a:pos x="T6" y="T7"/>
                  </a:cxn>
                  <a:cxn ang="0">
                    <a:pos x="T8" y="T9"/>
                  </a:cxn>
                </a:cxnLst>
                <a:rect l="0" t="0" r="r" b="b"/>
                <a:pathLst>
                  <a:path w="58" h="58">
                    <a:moveTo>
                      <a:pt x="0" y="26"/>
                    </a:moveTo>
                    <a:lnTo>
                      <a:pt x="58" y="0"/>
                    </a:lnTo>
                    <a:lnTo>
                      <a:pt x="58" y="26"/>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16" name="Freeform 259"/>
              <p:cNvSpPr/>
              <p:nvPr/>
            </p:nvSpPr>
            <p:spPr bwMode="auto">
              <a:xfrm>
                <a:off x="2533" y="302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617" name="Freeform 260"/>
              <p:cNvSpPr/>
              <p:nvPr/>
            </p:nvSpPr>
            <p:spPr bwMode="auto">
              <a:xfrm>
                <a:off x="2499" y="3094"/>
                <a:ext cx="34" cy="44"/>
              </a:xfrm>
              <a:custGeom>
                <a:avLst/>
                <a:gdLst>
                  <a:gd name="T0" fmla="*/ 34 w 34"/>
                  <a:gd name="T1" fmla="*/ 0 h 44"/>
                  <a:gd name="T2" fmla="*/ 34 w 34"/>
                  <a:gd name="T3" fmla="*/ 24 h 44"/>
                  <a:gd name="T4" fmla="*/ 0 w 34"/>
                  <a:gd name="T5" fmla="*/ 44 h 44"/>
                  <a:gd name="T6" fmla="*/ 0 w 34"/>
                  <a:gd name="T7" fmla="*/ 18 h 44"/>
                  <a:gd name="T8" fmla="*/ 34 w 34"/>
                  <a:gd name="T9" fmla="*/ 0 h 44"/>
                </a:gdLst>
                <a:ahLst/>
                <a:cxnLst>
                  <a:cxn ang="0">
                    <a:pos x="T0" y="T1"/>
                  </a:cxn>
                  <a:cxn ang="0">
                    <a:pos x="T2" y="T3"/>
                  </a:cxn>
                  <a:cxn ang="0">
                    <a:pos x="T4" y="T5"/>
                  </a:cxn>
                  <a:cxn ang="0">
                    <a:pos x="T6" y="T7"/>
                  </a:cxn>
                  <a:cxn ang="0">
                    <a:pos x="T8" y="T9"/>
                  </a:cxn>
                </a:cxnLst>
                <a:rect l="0" t="0" r="r" b="b"/>
                <a:pathLst>
                  <a:path w="34" h="44">
                    <a:moveTo>
                      <a:pt x="34" y="0"/>
                    </a:moveTo>
                    <a:lnTo>
                      <a:pt x="34" y="24"/>
                    </a:lnTo>
                    <a:lnTo>
                      <a:pt x="0" y="44"/>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618" name="Freeform 261"/>
              <p:cNvSpPr/>
              <p:nvPr/>
            </p:nvSpPr>
            <p:spPr bwMode="auto">
              <a:xfrm>
                <a:off x="2585" y="3050"/>
                <a:ext cx="28" cy="34"/>
              </a:xfrm>
              <a:custGeom>
                <a:avLst/>
                <a:gdLst>
                  <a:gd name="T0" fmla="*/ 28 w 28"/>
                  <a:gd name="T1" fmla="*/ 0 h 34"/>
                  <a:gd name="T2" fmla="*/ 28 w 28"/>
                  <a:gd name="T3" fmla="*/ 16 h 34"/>
                  <a:gd name="T4" fmla="*/ 0 w 28"/>
                  <a:gd name="T5" fmla="*/ 34 h 34"/>
                  <a:gd name="T6" fmla="*/ 0 w 28"/>
                  <a:gd name="T7" fmla="*/ 14 h 34"/>
                  <a:gd name="T8" fmla="*/ 28 w 28"/>
                  <a:gd name="T9" fmla="*/ 0 h 34"/>
                </a:gdLst>
                <a:ahLst/>
                <a:cxnLst>
                  <a:cxn ang="0">
                    <a:pos x="T0" y="T1"/>
                  </a:cxn>
                  <a:cxn ang="0">
                    <a:pos x="T2" y="T3"/>
                  </a:cxn>
                  <a:cxn ang="0">
                    <a:pos x="T4" y="T5"/>
                  </a:cxn>
                  <a:cxn ang="0">
                    <a:pos x="T6" y="T7"/>
                  </a:cxn>
                  <a:cxn ang="0">
                    <a:pos x="T8" y="T9"/>
                  </a:cxn>
                </a:cxnLst>
                <a:rect l="0" t="0" r="r" b="b"/>
                <a:pathLst>
                  <a:path w="28" h="34">
                    <a:moveTo>
                      <a:pt x="28" y="0"/>
                    </a:moveTo>
                    <a:lnTo>
                      <a:pt x="28" y="16"/>
                    </a:lnTo>
                    <a:lnTo>
                      <a:pt x="0" y="34"/>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19" name="Freeform 262"/>
              <p:cNvSpPr/>
              <p:nvPr/>
            </p:nvSpPr>
            <p:spPr bwMode="auto">
              <a:xfrm>
                <a:off x="2459" y="3160"/>
                <a:ext cx="40" cy="54"/>
              </a:xfrm>
              <a:custGeom>
                <a:avLst/>
                <a:gdLst>
                  <a:gd name="T0" fmla="*/ 0 w 40"/>
                  <a:gd name="T1" fmla="*/ 24 h 54"/>
                  <a:gd name="T2" fmla="*/ 40 w 40"/>
                  <a:gd name="T3" fmla="*/ 0 h 54"/>
                  <a:gd name="T4" fmla="*/ 40 w 40"/>
                  <a:gd name="T5" fmla="*/ 28 h 54"/>
                  <a:gd name="T6" fmla="*/ 0 w 40"/>
                  <a:gd name="T7" fmla="*/ 54 h 54"/>
                  <a:gd name="T8" fmla="*/ 0 w 40"/>
                  <a:gd name="T9" fmla="*/ 24 h 54"/>
                </a:gdLst>
                <a:ahLst/>
                <a:cxnLst>
                  <a:cxn ang="0">
                    <a:pos x="T0" y="T1"/>
                  </a:cxn>
                  <a:cxn ang="0">
                    <a:pos x="T2" y="T3"/>
                  </a:cxn>
                  <a:cxn ang="0">
                    <a:pos x="T4" y="T5"/>
                  </a:cxn>
                  <a:cxn ang="0">
                    <a:pos x="T6" y="T7"/>
                  </a:cxn>
                  <a:cxn ang="0">
                    <a:pos x="T8" y="T9"/>
                  </a:cxn>
                </a:cxnLst>
                <a:rect l="0" t="0" r="r" b="b"/>
                <a:pathLst>
                  <a:path w="40" h="54">
                    <a:moveTo>
                      <a:pt x="0" y="24"/>
                    </a:moveTo>
                    <a:lnTo>
                      <a:pt x="40" y="0"/>
                    </a:lnTo>
                    <a:lnTo>
                      <a:pt x="40" y="28"/>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1620" name="Freeform 263"/>
              <p:cNvSpPr/>
              <p:nvPr/>
            </p:nvSpPr>
            <p:spPr bwMode="auto">
              <a:xfrm>
                <a:off x="2563" y="3094"/>
                <a:ext cx="50" cy="50"/>
              </a:xfrm>
              <a:custGeom>
                <a:avLst/>
                <a:gdLst>
                  <a:gd name="T0" fmla="*/ 50 w 50"/>
                  <a:gd name="T1" fmla="*/ 0 h 50"/>
                  <a:gd name="T2" fmla="*/ 50 w 50"/>
                  <a:gd name="T3" fmla="*/ 16 h 50"/>
                  <a:gd name="T4" fmla="*/ 0 w 50"/>
                  <a:gd name="T5" fmla="*/ 50 h 50"/>
                  <a:gd name="T6" fmla="*/ 0 w 50"/>
                  <a:gd name="T7" fmla="*/ 28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621" name="Freeform 264"/>
              <p:cNvSpPr/>
              <p:nvPr/>
            </p:nvSpPr>
            <p:spPr bwMode="auto">
              <a:xfrm>
                <a:off x="2495" y="3156"/>
                <a:ext cx="84" cy="82"/>
              </a:xfrm>
              <a:custGeom>
                <a:avLst/>
                <a:gdLst>
                  <a:gd name="T0" fmla="*/ 0 w 84"/>
                  <a:gd name="T1" fmla="*/ 54 h 82"/>
                  <a:gd name="T2" fmla="*/ 84 w 84"/>
                  <a:gd name="T3" fmla="*/ 0 h 82"/>
                  <a:gd name="T4" fmla="*/ 84 w 84"/>
                  <a:gd name="T5" fmla="*/ 18 h 82"/>
                  <a:gd name="T6" fmla="*/ 0 w 84"/>
                  <a:gd name="T7" fmla="*/ 82 h 82"/>
                  <a:gd name="T8" fmla="*/ 0 w 84"/>
                  <a:gd name="T9" fmla="*/ 54 h 82"/>
                </a:gdLst>
                <a:ahLst/>
                <a:cxnLst>
                  <a:cxn ang="0">
                    <a:pos x="T0" y="T1"/>
                  </a:cxn>
                  <a:cxn ang="0">
                    <a:pos x="T2" y="T3"/>
                  </a:cxn>
                  <a:cxn ang="0">
                    <a:pos x="T4" y="T5"/>
                  </a:cxn>
                  <a:cxn ang="0">
                    <a:pos x="T6" y="T7"/>
                  </a:cxn>
                  <a:cxn ang="0">
                    <a:pos x="T8" y="T9"/>
                  </a:cxn>
                </a:cxnLst>
                <a:rect l="0" t="0" r="r" b="b"/>
                <a:pathLst>
                  <a:path w="84" h="82">
                    <a:moveTo>
                      <a:pt x="0" y="54"/>
                    </a:moveTo>
                    <a:lnTo>
                      <a:pt x="84" y="0"/>
                    </a:lnTo>
                    <a:lnTo>
                      <a:pt x="84" y="18"/>
                    </a:lnTo>
                    <a:lnTo>
                      <a:pt x="0" y="82"/>
                    </a:lnTo>
                    <a:lnTo>
                      <a:pt x="0" y="54"/>
                    </a:lnTo>
                    <a:close/>
                  </a:path>
                </a:pathLst>
              </a:custGeom>
              <a:grpFill/>
              <a:ln>
                <a:noFill/>
              </a:ln>
            </p:spPr>
            <p:txBody>
              <a:bodyPr vert="horz" wrap="square" lIns="91440" tIns="45720" rIns="91440" bIns="45720" numCol="1" anchor="t" anchorCtr="0" compatLnSpc="1"/>
              <a:lstStyle/>
              <a:p>
                <a:endParaRPr lang="zh-CN" altLang="en-US"/>
              </a:p>
            </p:txBody>
          </p:sp>
          <p:sp>
            <p:nvSpPr>
              <p:cNvPr id="1622" name="Freeform 265"/>
              <p:cNvSpPr/>
              <p:nvPr/>
            </p:nvSpPr>
            <p:spPr bwMode="auto">
              <a:xfrm>
                <a:off x="2593" y="3132"/>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623" name="Freeform 266"/>
              <p:cNvSpPr/>
              <p:nvPr/>
            </p:nvSpPr>
            <p:spPr bwMode="auto">
              <a:xfrm>
                <a:off x="2459" y="3242"/>
                <a:ext cx="58" cy="75"/>
              </a:xfrm>
              <a:custGeom>
                <a:avLst/>
                <a:gdLst>
                  <a:gd name="T0" fmla="*/ 0 w 58"/>
                  <a:gd name="T1" fmla="*/ 42 h 75"/>
                  <a:gd name="T2" fmla="*/ 58 w 58"/>
                  <a:gd name="T3" fmla="*/ 0 h 75"/>
                  <a:gd name="T4" fmla="*/ 58 w 58"/>
                  <a:gd name="T5" fmla="*/ 26 h 75"/>
                  <a:gd name="T6" fmla="*/ 0 w 58"/>
                  <a:gd name="T7" fmla="*/ 75 h 75"/>
                  <a:gd name="T8" fmla="*/ 0 w 58"/>
                  <a:gd name="T9" fmla="*/ 42 h 75"/>
                </a:gdLst>
                <a:ahLst/>
                <a:cxnLst>
                  <a:cxn ang="0">
                    <a:pos x="T0" y="T1"/>
                  </a:cxn>
                  <a:cxn ang="0">
                    <a:pos x="T2" y="T3"/>
                  </a:cxn>
                  <a:cxn ang="0">
                    <a:pos x="T4" y="T5"/>
                  </a:cxn>
                  <a:cxn ang="0">
                    <a:pos x="T6" y="T7"/>
                  </a:cxn>
                  <a:cxn ang="0">
                    <a:pos x="T8" y="T9"/>
                  </a:cxn>
                </a:cxnLst>
                <a:rect l="0" t="0" r="r" b="b"/>
                <a:pathLst>
                  <a:path w="58" h="75">
                    <a:moveTo>
                      <a:pt x="0" y="42"/>
                    </a:moveTo>
                    <a:lnTo>
                      <a:pt x="58" y="0"/>
                    </a:lnTo>
                    <a:lnTo>
                      <a:pt x="58" y="26"/>
                    </a:lnTo>
                    <a:lnTo>
                      <a:pt x="0" y="75"/>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624" name="Freeform 267"/>
              <p:cNvSpPr/>
              <p:nvPr/>
            </p:nvSpPr>
            <p:spPr bwMode="auto">
              <a:xfrm>
                <a:off x="2565" y="3174"/>
                <a:ext cx="48" cy="54"/>
              </a:xfrm>
              <a:custGeom>
                <a:avLst/>
                <a:gdLst>
                  <a:gd name="T0" fmla="*/ 48 w 48"/>
                  <a:gd name="T1" fmla="*/ 0 h 54"/>
                  <a:gd name="T2" fmla="*/ 48 w 48"/>
                  <a:gd name="T3" fmla="*/ 16 h 54"/>
                  <a:gd name="T4" fmla="*/ 0 w 48"/>
                  <a:gd name="T5" fmla="*/ 54 h 54"/>
                  <a:gd name="T6" fmla="*/ 0 w 48"/>
                  <a:gd name="T7" fmla="*/ 3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lnTo>
                      <a:pt x="48" y="16"/>
                    </a:lnTo>
                    <a:lnTo>
                      <a:pt x="0" y="54"/>
                    </a:lnTo>
                    <a:lnTo>
                      <a:pt x="0" y="34"/>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625" name="Freeform 268"/>
              <p:cNvSpPr/>
              <p:nvPr/>
            </p:nvSpPr>
            <p:spPr bwMode="auto">
              <a:xfrm>
                <a:off x="2505" y="3252"/>
                <a:ext cx="58" cy="73"/>
              </a:xfrm>
              <a:custGeom>
                <a:avLst/>
                <a:gdLst>
                  <a:gd name="T0" fmla="*/ 58 w 58"/>
                  <a:gd name="T1" fmla="*/ 0 h 73"/>
                  <a:gd name="T2" fmla="*/ 58 w 58"/>
                  <a:gd name="T3" fmla="*/ 22 h 73"/>
                  <a:gd name="T4" fmla="*/ 0 w 58"/>
                  <a:gd name="T5" fmla="*/ 73 h 73"/>
                  <a:gd name="T6" fmla="*/ 0 w 58"/>
                  <a:gd name="T7" fmla="*/ 46 h 73"/>
                  <a:gd name="T8" fmla="*/ 58 w 58"/>
                  <a:gd name="T9" fmla="*/ 0 h 73"/>
                </a:gdLst>
                <a:ahLst/>
                <a:cxnLst>
                  <a:cxn ang="0">
                    <a:pos x="T0" y="T1"/>
                  </a:cxn>
                  <a:cxn ang="0">
                    <a:pos x="T2" y="T3"/>
                  </a:cxn>
                  <a:cxn ang="0">
                    <a:pos x="T4" y="T5"/>
                  </a:cxn>
                  <a:cxn ang="0">
                    <a:pos x="T6" y="T7"/>
                  </a:cxn>
                  <a:cxn ang="0">
                    <a:pos x="T8" y="T9"/>
                  </a:cxn>
                </a:cxnLst>
                <a:rect l="0" t="0" r="r" b="b"/>
                <a:pathLst>
                  <a:path w="58" h="73">
                    <a:moveTo>
                      <a:pt x="58" y="0"/>
                    </a:moveTo>
                    <a:lnTo>
                      <a:pt x="58" y="22"/>
                    </a:lnTo>
                    <a:lnTo>
                      <a:pt x="0" y="73"/>
                    </a:lnTo>
                    <a:lnTo>
                      <a:pt x="0" y="46"/>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626" name="Freeform 269"/>
              <p:cNvSpPr/>
              <p:nvPr/>
            </p:nvSpPr>
            <p:spPr bwMode="auto">
              <a:xfrm>
                <a:off x="2577" y="3214"/>
                <a:ext cx="36" cy="46"/>
              </a:xfrm>
              <a:custGeom>
                <a:avLst/>
                <a:gdLst>
                  <a:gd name="T0" fmla="*/ 36 w 36"/>
                  <a:gd name="T1" fmla="*/ 0 h 46"/>
                  <a:gd name="T2" fmla="*/ 36 w 36"/>
                  <a:gd name="T3" fmla="*/ 16 h 46"/>
                  <a:gd name="T4" fmla="*/ 0 w 36"/>
                  <a:gd name="T5" fmla="*/ 46 h 46"/>
                  <a:gd name="T6" fmla="*/ 0 w 36"/>
                  <a:gd name="T7" fmla="*/ 28 h 46"/>
                  <a:gd name="T8" fmla="*/ 36 w 36"/>
                  <a:gd name="T9" fmla="*/ 0 h 46"/>
                </a:gdLst>
                <a:ahLst/>
                <a:cxnLst>
                  <a:cxn ang="0">
                    <a:pos x="T0" y="T1"/>
                  </a:cxn>
                  <a:cxn ang="0">
                    <a:pos x="T2" y="T3"/>
                  </a:cxn>
                  <a:cxn ang="0">
                    <a:pos x="T4" y="T5"/>
                  </a:cxn>
                  <a:cxn ang="0">
                    <a:pos x="T6" y="T7"/>
                  </a:cxn>
                  <a:cxn ang="0">
                    <a:pos x="T8" y="T9"/>
                  </a:cxn>
                </a:cxnLst>
                <a:rect l="0" t="0" r="r" b="b"/>
                <a:pathLst>
                  <a:path w="36" h="46">
                    <a:moveTo>
                      <a:pt x="36" y="0"/>
                    </a:moveTo>
                    <a:lnTo>
                      <a:pt x="36" y="16"/>
                    </a:lnTo>
                    <a:lnTo>
                      <a:pt x="0" y="46"/>
                    </a:lnTo>
                    <a:lnTo>
                      <a:pt x="0" y="28"/>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27" name="Freeform 270"/>
              <p:cNvSpPr/>
              <p:nvPr/>
            </p:nvSpPr>
            <p:spPr bwMode="auto">
              <a:xfrm>
                <a:off x="2459" y="3371"/>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628" name="Freeform 271"/>
              <p:cNvSpPr/>
              <p:nvPr/>
            </p:nvSpPr>
            <p:spPr bwMode="auto">
              <a:xfrm>
                <a:off x="2491" y="3313"/>
                <a:ext cx="54" cy="72"/>
              </a:xfrm>
              <a:custGeom>
                <a:avLst/>
                <a:gdLst>
                  <a:gd name="T0" fmla="*/ 0 w 54"/>
                  <a:gd name="T1" fmla="*/ 44 h 72"/>
                  <a:gd name="T2" fmla="*/ 54 w 54"/>
                  <a:gd name="T3" fmla="*/ 0 h 72"/>
                  <a:gd name="T4" fmla="*/ 54 w 54"/>
                  <a:gd name="T5" fmla="*/ 22 h 72"/>
                  <a:gd name="T6" fmla="*/ 0 w 54"/>
                  <a:gd name="T7" fmla="*/ 72 h 72"/>
                  <a:gd name="T8" fmla="*/ 0 w 54"/>
                  <a:gd name="T9" fmla="*/ 44 h 72"/>
                </a:gdLst>
                <a:ahLst/>
                <a:cxnLst>
                  <a:cxn ang="0">
                    <a:pos x="T0" y="T1"/>
                  </a:cxn>
                  <a:cxn ang="0">
                    <a:pos x="T2" y="T3"/>
                  </a:cxn>
                  <a:cxn ang="0">
                    <a:pos x="T4" y="T5"/>
                  </a:cxn>
                  <a:cxn ang="0">
                    <a:pos x="T6" y="T7"/>
                  </a:cxn>
                  <a:cxn ang="0">
                    <a:pos x="T8" y="T9"/>
                  </a:cxn>
                </a:cxnLst>
                <a:rect l="0" t="0" r="r" b="b"/>
                <a:pathLst>
                  <a:path w="54" h="72">
                    <a:moveTo>
                      <a:pt x="0" y="44"/>
                    </a:moveTo>
                    <a:lnTo>
                      <a:pt x="54" y="0"/>
                    </a:lnTo>
                    <a:lnTo>
                      <a:pt x="54" y="22"/>
                    </a:lnTo>
                    <a:lnTo>
                      <a:pt x="0" y="72"/>
                    </a:lnTo>
                    <a:lnTo>
                      <a:pt x="0" y="44"/>
                    </a:lnTo>
                    <a:close/>
                  </a:path>
                </a:pathLst>
              </a:custGeom>
              <a:grpFill/>
              <a:ln>
                <a:noFill/>
              </a:ln>
            </p:spPr>
            <p:txBody>
              <a:bodyPr vert="horz" wrap="square" lIns="91440" tIns="45720" rIns="91440" bIns="45720" numCol="1" anchor="t" anchorCtr="0" compatLnSpc="1"/>
              <a:lstStyle/>
              <a:p>
                <a:endParaRPr lang="zh-CN" altLang="en-US"/>
              </a:p>
            </p:txBody>
          </p:sp>
          <p:sp>
            <p:nvSpPr>
              <p:cNvPr id="1629" name="Freeform 272"/>
              <p:cNvSpPr/>
              <p:nvPr/>
            </p:nvSpPr>
            <p:spPr bwMode="auto">
              <a:xfrm>
                <a:off x="2561" y="3254"/>
                <a:ext cx="52" cy="67"/>
              </a:xfrm>
              <a:custGeom>
                <a:avLst/>
                <a:gdLst>
                  <a:gd name="T0" fmla="*/ 52 w 52"/>
                  <a:gd name="T1" fmla="*/ 0 h 67"/>
                  <a:gd name="T2" fmla="*/ 52 w 52"/>
                  <a:gd name="T3" fmla="*/ 16 h 67"/>
                  <a:gd name="T4" fmla="*/ 0 w 52"/>
                  <a:gd name="T5" fmla="*/ 67 h 67"/>
                  <a:gd name="T6" fmla="*/ 0 w 52"/>
                  <a:gd name="T7" fmla="*/ 44 h 67"/>
                  <a:gd name="T8" fmla="*/ 52 w 52"/>
                  <a:gd name="T9" fmla="*/ 0 h 67"/>
                </a:gdLst>
                <a:ahLst/>
                <a:cxnLst>
                  <a:cxn ang="0">
                    <a:pos x="T0" y="T1"/>
                  </a:cxn>
                  <a:cxn ang="0">
                    <a:pos x="T2" y="T3"/>
                  </a:cxn>
                  <a:cxn ang="0">
                    <a:pos x="T4" y="T5"/>
                  </a:cxn>
                  <a:cxn ang="0">
                    <a:pos x="T6" y="T7"/>
                  </a:cxn>
                  <a:cxn ang="0">
                    <a:pos x="T8" y="T9"/>
                  </a:cxn>
                </a:cxnLst>
                <a:rect l="0" t="0" r="r" b="b"/>
                <a:pathLst>
                  <a:path w="52" h="67">
                    <a:moveTo>
                      <a:pt x="52" y="0"/>
                    </a:moveTo>
                    <a:lnTo>
                      <a:pt x="52" y="16"/>
                    </a:lnTo>
                    <a:lnTo>
                      <a:pt x="0" y="67"/>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30" name="Freeform 273"/>
              <p:cNvSpPr/>
              <p:nvPr/>
            </p:nvSpPr>
            <p:spPr bwMode="auto">
              <a:xfrm>
                <a:off x="2459" y="3403"/>
                <a:ext cx="36" cy="66"/>
              </a:xfrm>
              <a:custGeom>
                <a:avLst/>
                <a:gdLst>
                  <a:gd name="T0" fmla="*/ 0 w 36"/>
                  <a:gd name="T1" fmla="*/ 34 h 66"/>
                  <a:gd name="T2" fmla="*/ 36 w 36"/>
                  <a:gd name="T3" fmla="*/ 0 h 66"/>
                  <a:gd name="T4" fmla="*/ 36 w 36"/>
                  <a:gd name="T5" fmla="*/ 28 h 66"/>
                  <a:gd name="T6" fmla="*/ 0 w 36"/>
                  <a:gd name="T7" fmla="*/ 66 h 66"/>
                  <a:gd name="T8" fmla="*/ 0 w 36"/>
                  <a:gd name="T9" fmla="*/ 34 h 66"/>
                </a:gdLst>
                <a:ahLst/>
                <a:cxnLst>
                  <a:cxn ang="0">
                    <a:pos x="T0" y="T1"/>
                  </a:cxn>
                  <a:cxn ang="0">
                    <a:pos x="T2" y="T3"/>
                  </a:cxn>
                  <a:cxn ang="0">
                    <a:pos x="T4" y="T5"/>
                  </a:cxn>
                  <a:cxn ang="0">
                    <a:pos x="T6" y="T7"/>
                  </a:cxn>
                  <a:cxn ang="0">
                    <a:pos x="T8" y="T9"/>
                  </a:cxn>
                </a:cxnLst>
                <a:rect l="0" t="0" r="r" b="b"/>
                <a:pathLst>
                  <a:path w="36" h="66">
                    <a:moveTo>
                      <a:pt x="0" y="34"/>
                    </a:moveTo>
                    <a:lnTo>
                      <a:pt x="36" y="0"/>
                    </a:lnTo>
                    <a:lnTo>
                      <a:pt x="36"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631" name="Freeform 274"/>
              <p:cNvSpPr/>
              <p:nvPr/>
            </p:nvSpPr>
            <p:spPr bwMode="auto">
              <a:xfrm>
                <a:off x="2541" y="3337"/>
                <a:ext cx="30" cy="48"/>
              </a:xfrm>
              <a:custGeom>
                <a:avLst/>
                <a:gdLst>
                  <a:gd name="T0" fmla="*/ 30 w 30"/>
                  <a:gd name="T1" fmla="*/ 0 h 48"/>
                  <a:gd name="T2" fmla="*/ 30 w 30"/>
                  <a:gd name="T3" fmla="*/ 20 h 48"/>
                  <a:gd name="T4" fmla="*/ 0 w 30"/>
                  <a:gd name="T5" fmla="*/ 48 h 48"/>
                  <a:gd name="T6" fmla="*/ 0 w 30"/>
                  <a:gd name="T7" fmla="*/ 26 h 48"/>
                  <a:gd name="T8" fmla="*/ 30 w 30"/>
                  <a:gd name="T9" fmla="*/ 0 h 48"/>
                </a:gdLst>
                <a:ahLst/>
                <a:cxnLst>
                  <a:cxn ang="0">
                    <a:pos x="T0" y="T1"/>
                  </a:cxn>
                  <a:cxn ang="0">
                    <a:pos x="T2" y="T3"/>
                  </a:cxn>
                  <a:cxn ang="0">
                    <a:pos x="T4" y="T5"/>
                  </a:cxn>
                  <a:cxn ang="0">
                    <a:pos x="T6" y="T7"/>
                  </a:cxn>
                  <a:cxn ang="0">
                    <a:pos x="T8" y="T9"/>
                  </a:cxn>
                </a:cxnLst>
                <a:rect l="0" t="0" r="r" b="b"/>
                <a:pathLst>
                  <a:path w="30" h="48">
                    <a:moveTo>
                      <a:pt x="30" y="0"/>
                    </a:moveTo>
                    <a:lnTo>
                      <a:pt x="30" y="20"/>
                    </a:lnTo>
                    <a:lnTo>
                      <a:pt x="0" y="48"/>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32" name="Freeform 275"/>
              <p:cNvSpPr/>
              <p:nvPr/>
            </p:nvSpPr>
            <p:spPr bwMode="auto">
              <a:xfrm>
                <a:off x="2585" y="3298"/>
                <a:ext cx="28" cy="43"/>
              </a:xfrm>
              <a:custGeom>
                <a:avLst/>
                <a:gdLst>
                  <a:gd name="T0" fmla="*/ 28 w 28"/>
                  <a:gd name="T1" fmla="*/ 0 h 43"/>
                  <a:gd name="T2" fmla="*/ 28 w 28"/>
                  <a:gd name="T3" fmla="*/ 15 h 43"/>
                  <a:gd name="T4" fmla="*/ 0 w 28"/>
                  <a:gd name="T5" fmla="*/ 43 h 43"/>
                  <a:gd name="T6" fmla="*/ 0 w 28"/>
                  <a:gd name="T7" fmla="*/ 25 h 43"/>
                  <a:gd name="T8" fmla="*/ 28 w 28"/>
                  <a:gd name="T9" fmla="*/ 0 h 43"/>
                </a:gdLst>
                <a:ahLst/>
                <a:cxnLst>
                  <a:cxn ang="0">
                    <a:pos x="T0" y="T1"/>
                  </a:cxn>
                  <a:cxn ang="0">
                    <a:pos x="T2" y="T3"/>
                  </a:cxn>
                  <a:cxn ang="0">
                    <a:pos x="T4" y="T5"/>
                  </a:cxn>
                  <a:cxn ang="0">
                    <a:pos x="T6" y="T7"/>
                  </a:cxn>
                  <a:cxn ang="0">
                    <a:pos x="T8" y="T9"/>
                  </a:cxn>
                </a:cxnLst>
                <a:rect l="0" t="0" r="r" b="b"/>
                <a:pathLst>
                  <a:path w="28" h="43">
                    <a:moveTo>
                      <a:pt x="28" y="0"/>
                    </a:moveTo>
                    <a:lnTo>
                      <a:pt x="28" y="15"/>
                    </a:lnTo>
                    <a:lnTo>
                      <a:pt x="0" y="43"/>
                    </a:lnTo>
                    <a:lnTo>
                      <a:pt x="0" y="25"/>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33" name="Freeform 276"/>
              <p:cNvSpPr/>
              <p:nvPr/>
            </p:nvSpPr>
            <p:spPr bwMode="auto">
              <a:xfrm>
                <a:off x="2459" y="3461"/>
                <a:ext cx="26" cy="56"/>
              </a:xfrm>
              <a:custGeom>
                <a:avLst/>
                <a:gdLst>
                  <a:gd name="T0" fmla="*/ 0 w 26"/>
                  <a:gd name="T1" fmla="*/ 26 h 56"/>
                  <a:gd name="T2" fmla="*/ 26 w 26"/>
                  <a:gd name="T3" fmla="*/ 0 h 56"/>
                  <a:gd name="T4" fmla="*/ 26 w 26"/>
                  <a:gd name="T5" fmla="*/ 28 h 56"/>
                  <a:gd name="T6" fmla="*/ 0 w 26"/>
                  <a:gd name="T7" fmla="*/ 56 h 56"/>
                  <a:gd name="T8" fmla="*/ 0 w 26"/>
                  <a:gd name="T9" fmla="*/ 26 h 56"/>
                </a:gdLst>
                <a:ahLst/>
                <a:cxnLst>
                  <a:cxn ang="0">
                    <a:pos x="T0" y="T1"/>
                  </a:cxn>
                  <a:cxn ang="0">
                    <a:pos x="T2" y="T3"/>
                  </a:cxn>
                  <a:cxn ang="0">
                    <a:pos x="T4" y="T5"/>
                  </a:cxn>
                  <a:cxn ang="0">
                    <a:pos x="T6" y="T7"/>
                  </a:cxn>
                  <a:cxn ang="0">
                    <a:pos x="T8" y="T9"/>
                  </a:cxn>
                </a:cxnLst>
                <a:rect l="0" t="0" r="r" b="b"/>
                <a:pathLst>
                  <a:path w="26" h="56">
                    <a:moveTo>
                      <a:pt x="0" y="26"/>
                    </a:moveTo>
                    <a:lnTo>
                      <a:pt x="26" y="0"/>
                    </a:lnTo>
                    <a:lnTo>
                      <a:pt x="26"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34" name="Freeform 277"/>
              <p:cNvSpPr/>
              <p:nvPr/>
            </p:nvSpPr>
            <p:spPr bwMode="auto">
              <a:xfrm>
                <a:off x="2501" y="3389"/>
                <a:ext cx="56" cy="84"/>
              </a:xfrm>
              <a:custGeom>
                <a:avLst/>
                <a:gdLst>
                  <a:gd name="T0" fmla="*/ 56 w 56"/>
                  <a:gd name="T1" fmla="*/ 0 h 84"/>
                  <a:gd name="T2" fmla="*/ 56 w 56"/>
                  <a:gd name="T3" fmla="*/ 22 h 84"/>
                  <a:gd name="T4" fmla="*/ 0 w 56"/>
                  <a:gd name="T5" fmla="*/ 84 h 84"/>
                  <a:gd name="T6" fmla="*/ 0 w 56"/>
                  <a:gd name="T7" fmla="*/ 56 h 84"/>
                  <a:gd name="T8" fmla="*/ 56 w 56"/>
                  <a:gd name="T9" fmla="*/ 0 h 84"/>
                </a:gdLst>
                <a:ahLst/>
                <a:cxnLst>
                  <a:cxn ang="0">
                    <a:pos x="T0" y="T1"/>
                  </a:cxn>
                  <a:cxn ang="0">
                    <a:pos x="T2" y="T3"/>
                  </a:cxn>
                  <a:cxn ang="0">
                    <a:pos x="T4" y="T5"/>
                  </a:cxn>
                  <a:cxn ang="0">
                    <a:pos x="T6" y="T7"/>
                  </a:cxn>
                  <a:cxn ang="0">
                    <a:pos x="T8" y="T9"/>
                  </a:cxn>
                </a:cxnLst>
                <a:rect l="0" t="0" r="r" b="b"/>
                <a:pathLst>
                  <a:path w="56" h="84">
                    <a:moveTo>
                      <a:pt x="56" y="0"/>
                    </a:moveTo>
                    <a:lnTo>
                      <a:pt x="56" y="22"/>
                    </a:lnTo>
                    <a:lnTo>
                      <a:pt x="0" y="84"/>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635" name="Freeform 278"/>
              <p:cNvSpPr/>
              <p:nvPr/>
            </p:nvSpPr>
            <p:spPr bwMode="auto">
              <a:xfrm>
                <a:off x="2573" y="3337"/>
                <a:ext cx="40" cy="58"/>
              </a:xfrm>
              <a:custGeom>
                <a:avLst/>
                <a:gdLst>
                  <a:gd name="T0" fmla="*/ 40 w 40"/>
                  <a:gd name="T1" fmla="*/ 0 h 58"/>
                  <a:gd name="T2" fmla="*/ 40 w 40"/>
                  <a:gd name="T3" fmla="*/ 16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6"/>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636" name="Freeform 279"/>
              <p:cNvSpPr/>
              <p:nvPr/>
            </p:nvSpPr>
            <p:spPr bwMode="auto">
              <a:xfrm>
                <a:off x="2601" y="3379"/>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637" name="Freeform 280"/>
              <p:cNvSpPr/>
              <p:nvPr/>
            </p:nvSpPr>
            <p:spPr bwMode="auto">
              <a:xfrm>
                <a:off x="2489" y="3529"/>
                <a:ext cx="22" cy="52"/>
              </a:xfrm>
              <a:custGeom>
                <a:avLst/>
                <a:gdLst>
                  <a:gd name="T0" fmla="*/ 22 w 22"/>
                  <a:gd name="T1" fmla="*/ 0 h 52"/>
                  <a:gd name="T2" fmla="*/ 22 w 22"/>
                  <a:gd name="T3" fmla="*/ 26 h 52"/>
                  <a:gd name="T4" fmla="*/ 0 w 22"/>
                  <a:gd name="T5" fmla="*/ 52 h 52"/>
                  <a:gd name="T6" fmla="*/ 0 w 22"/>
                  <a:gd name="T7" fmla="*/ 24 h 52"/>
                  <a:gd name="T8" fmla="*/ 22 w 22"/>
                  <a:gd name="T9" fmla="*/ 0 h 52"/>
                </a:gdLst>
                <a:ahLst/>
                <a:cxnLst>
                  <a:cxn ang="0">
                    <a:pos x="T0" y="T1"/>
                  </a:cxn>
                  <a:cxn ang="0">
                    <a:pos x="T2" y="T3"/>
                  </a:cxn>
                  <a:cxn ang="0">
                    <a:pos x="T4" y="T5"/>
                  </a:cxn>
                  <a:cxn ang="0">
                    <a:pos x="T6" y="T7"/>
                  </a:cxn>
                  <a:cxn ang="0">
                    <a:pos x="T8" y="T9"/>
                  </a:cxn>
                </a:cxnLst>
                <a:rect l="0" t="0" r="r" b="b"/>
                <a:pathLst>
                  <a:path w="22" h="52">
                    <a:moveTo>
                      <a:pt x="22" y="0"/>
                    </a:moveTo>
                    <a:lnTo>
                      <a:pt x="22" y="26"/>
                    </a:lnTo>
                    <a:lnTo>
                      <a:pt x="0" y="52"/>
                    </a:lnTo>
                    <a:lnTo>
                      <a:pt x="0" y="24"/>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638" name="Freeform 281"/>
              <p:cNvSpPr/>
              <p:nvPr/>
            </p:nvSpPr>
            <p:spPr bwMode="auto">
              <a:xfrm>
                <a:off x="2527" y="3419"/>
                <a:ext cx="86" cy="118"/>
              </a:xfrm>
              <a:custGeom>
                <a:avLst/>
                <a:gdLst>
                  <a:gd name="T0" fmla="*/ 86 w 86"/>
                  <a:gd name="T1" fmla="*/ 0 h 118"/>
                  <a:gd name="T2" fmla="*/ 86 w 86"/>
                  <a:gd name="T3" fmla="*/ 14 h 118"/>
                  <a:gd name="T4" fmla="*/ 0 w 86"/>
                  <a:gd name="T5" fmla="*/ 118 h 118"/>
                  <a:gd name="T6" fmla="*/ 0 w 86"/>
                  <a:gd name="T7" fmla="*/ 92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4"/>
                    </a:lnTo>
                    <a:lnTo>
                      <a:pt x="0" y="118"/>
                    </a:lnTo>
                    <a:lnTo>
                      <a:pt x="0" y="92"/>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639" name="Freeform 282"/>
              <p:cNvSpPr/>
              <p:nvPr/>
            </p:nvSpPr>
            <p:spPr bwMode="auto">
              <a:xfrm>
                <a:off x="2561" y="3461"/>
                <a:ext cx="52" cy="78"/>
              </a:xfrm>
              <a:custGeom>
                <a:avLst/>
                <a:gdLst>
                  <a:gd name="T0" fmla="*/ 52 w 52"/>
                  <a:gd name="T1" fmla="*/ 0 h 78"/>
                  <a:gd name="T2" fmla="*/ 52 w 52"/>
                  <a:gd name="T3" fmla="*/ 14 h 78"/>
                  <a:gd name="T4" fmla="*/ 0 w 52"/>
                  <a:gd name="T5" fmla="*/ 78 h 78"/>
                  <a:gd name="T6" fmla="*/ 0 w 52"/>
                  <a:gd name="T7" fmla="*/ 58 h 78"/>
                  <a:gd name="T8" fmla="*/ 52 w 52"/>
                  <a:gd name="T9" fmla="*/ 0 h 78"/>
                </a:gdLst>
                <a:ahLst/>
                <a:cxnLst>
                  <a:cxn ang="0">
                    <a:pos x="T0" y="T1"/>
                  </a:cxn>
                  <a:cxn ang="0">
                    <a:pos x="T2" y="T3"/>
                  </a:cxn>
                  <a:cxn ang="0">
                    <a:pos x="T4" y="T5"/>
                  </a:cxn>
                  <a:cxn ang="0">
                    <a:pos x="T6" y="T7"/>
                  </a:cxn>
                  <a:cxn ang="0">
                    <a:pos x="T8" y="T9"/>
                  </a:cxn>
                </a:cxnLst>
                <a:rect l="0" t="0" r="r" b="b"/>
                <a:pathLst>
                  <a:path w="52" h="78">
                    <a:moveTo>
                      <a:pt x="52" y="0"/>
                    </a:moveTo>
                    <a:lnTo>
                      <a:pt x="52" y="14"/>
                    </a:lnTo>
                    <a:lnTo>
                      <a:pt x="0" y="78"/>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40" name="Rectangle 283"/>
              <p:cNvSpPr>
                <a:spLocks noChangeArrowheads="1"/>
              </p:cNvSpPr>
              <p:nvPr/>
            </p:nvSpPr>
            <p:spPr bwMode="auto">
              <a:xfrm>
                <a:off x="2563" y="294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641" name="Rectangle 284"/>
              <p:cNvSpPr>
                <a:spLocks noChangeArrowheads="1"/>
              </p:cNvSpPr>
              <p:nvPr/>
            </p:nvSpPr>
            <p:spPr bwMode="auto">
              <a:xfrm>
                <a:off x="3511"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2" name="Rectangle 285"/>
              <p:cNvSpPr>
                <a:spLocks noChangeArrowheads="1"/>
              </p:cNvSpPr>
              <p:nvPr/>
            </p:nvSpPr>
            <p:spPr bwMode="auto">
              <a:xfrm>
                <a:off x="3613"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3" name="Rectangle 286"/>
              <p:cNvSpPr>
                <a:spLocks noChangeArrowheads="1"/>
              </p:cNvSpPr>
              <p:nvPr/>
            </p:nvSpPr>
            <p:spPr bwMode="auto">
              <a:xfrm>
                <a:off x="3713"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4" name="Rectangle 287"/>
              <p:cNvSpPr>
                <a:spLocks noChangeArrowheads="1"/>
              </p:cNvSpPr>
              <p:nvPr/>
            </p:nvSpPr>
            <p:spPr bwMode="auto">
              <a:xfrm>
                <a:off x="3815"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5" name="Rectangle 288"/>
              <p:cNvSpPr>
                <a:spLocks noChangeArrowheads="1"/>
              </p:cNvSpPr>
              <p:nvPr/>
            </p:nvSpPr>
            <p:spPr bwMode="auto">
              <a:xfrm>
                <a:off x="39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6" name="Rectangle 289"/>
              <p:cNvSpPr>
                <a:spLocks noChangeArrowheads="1"/>
              </p:cNvSpPr>
              <p:nvPr/>
            </p:nvSpPr>
            <p:spPr bwMode="auto">
              <a:xfrm>
                <a:off x="3511"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7" name="Rectangle 290"/>
              <p:cNvSpPr>
                <a:spLocks noChangeArrowheads="1"/>
              </p:cNvSpPr>
              <p:nvPr/>
            </p:nvSpPr>
            <p:spPr bwMode="auto">
              <a:xfrm>
                <a:off x="3613"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8" name="Rectangle 291"/>
              <p:cNvSpPr>
                <a:spLocks noChangeArrowheads="1"/>
              </p:cNvSpPr>
              <p:nvPr/>
            </p:nvSpPr>
            <p:spPr bwMode="auto">
              <a:xfrm>
                <a:off x="3713"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9" name="Rectangle 292"/>
              <p:cNvSpPr>
                <a:spLocks noChangeArrowheads="1"/>
              </p:cNvSpPr>
              <p:nvPr/>
            </p:nvSpPr>
            <p:spPr bwMode="auto">
              <a:xfrm>
                <a:off x="3815"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0" name="Rectangle 293"/>
              <p:cNvSpPr>
                <a:spLocks noChangeArrowheads="1"/>
              </p:cNvSpPr>
              <p:nvPr/>
            </p:nvSpPr>
            <p:spPr bwMode="auto">
              <a:xfrm>
                <a:off x="3511"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1" name="Rectangle 294"/>
              <p:cNvSpPr>
                <a:spLocks noChangeArrowheads="1"/>
              </p:cNvSpPr>
              <p:nvPr/>
            </p:nvSpPr>
            <p:spPr bwMode="auto">
              <a:xfrm>
                <a:off x="3713"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2" name="Rectangle 295"/>
              <p:cNvSpPr>
                <a:spLocks noChangeArrowheads="1"/>
              </p:cNvSpPr>
              <p:nvPr/>
            </p:nvSpPr>
            <p:spPr bwMode="auto">
              <a:xfrm>
                <a:off x="3815"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3" name="Rectangle 296"/>
              <p:cNvSpPr>
                <a:spLocks noChangeArrowheads="1"/>
              </p:cNvSpPr>
              <p:nvPr/>
            </p:nvSpPr>
            <p:spPr bwMode="auto">
              <a:xfrm>
                <a:off x="3918"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4" name="Rectangle 297"/>
              <p:cNvSpPr>
                <a:spLocks noChangeArrowheads="1"/>
              </p:cNvSpPr>
              <p:nvPr/>
            </p:nvSpPr>
            <p:spPr bwMode="auto">
              <a:xfrm>
                <a:off x="3511"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5" name="Rectangle 298"/>
              <p:cNvSpPr>
                <a:spLocks noChangeArrowheads="1"/>
              </p:cNvSpPr>
              <p:nvPr/>
            </p:nvSpPr>
            <p:spPr bwMode="auto">
              <a:xfrm>
                <a:off x="3613"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6" name="Rectangle 299"/>
              <p:cNvSpPr>
                <a:spLocks noChangeArrowheads="1"/>
              </p:cNvSpPr>
              <p:nvPr/>
            </p:nvSpPr>
            <p:spPr bwMode="auto">
              <a:xfrm>
                <a:off x="3713"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7" name="Rectangle 300"/>
              <p:cNvSpPr>
                <a:spLocks noChangeArrowheads="1"/>
              </p:cNvSpPr>
              <p:nvPr/>
            </p:nvSpPr>
            <p:spPr bwMode="auto">
              <a:xfrm>
                <a:off x="3815"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8" name="Rectangle 301"/>
              <p:cNvSpPr>
                <a:spLocks noChangeArrowheads="1"/>
              </p:cNvSpPr>
              <p:nvPr/>
            </p:nvSpPr>
            <p:spPr bwMode="auto">
              <a:xfrm>
                <a:off x="39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9" name="Rectangle 302"/>
              <p:cNvSpPr>
                <a:spLocks noChangeArrowheads="1"/>
              </p:cNvSpPr>
              <p:nvPr/>
            </p:nvSpPr>
            <p:spPr bwMode="auto">
              <a:xfrm>
                <a:off x="3511"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0" name="Rectangle 303"/>
              <p:cNvSpPr>
                <a:spLocks noChangeArrowheads="1"/>
              </p:cNvSpPr>
              <p:nvPr/>
            </p:nvSpPr>
            <p:spPr bwMode="auto">
              <a:xfrm>
                <a:off x="3613"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1" name="Rectangle 304"/>
              <p:cNvSpPr>
                <a:spLocks noChangeArrowheads="1"/>
              </p:cNvSpPr>
              <p:nvPr/>
            </p:nvSpPr>
            <p:spPr bwMode="auto">
              <a:xfrm>
                <a:off x="3713"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2" name="Rectangle 305"/>
              <p:cNvSpPr>
                <a:spLocks noChangeArrowheads="1"/>
              </p:cNvSpPr>
              <p:nvPr/>
            </p:nvSpPr>
            <p:spPr bwMode="auto">
              <a:xfrm>
                <a:off x="3815"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3" name="Rectangle 306"/>
              <p:cNvSpPr>
                <a:spLocks noChangeArrowheads="1"/>
              </p:cNvSpPr>
              <p:nvPr/>
            </p:nvSpPr>
            <p:spPr bwMode="auto">
              <a:xfrm>
                <a:off x="39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4" name="Rectangle 307"/>
              <p:cNvSpPr>
                <a:spLocks noChangeArrowheads="1"/>
              </p:cNvSpPr>
              <p:nvPr/>
            </p:nvSpPr>
            <p:spPr bwMode="auto">
              <a:xfrm>
                <a:off x="3511"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5" name="Rectangle 308"/>
              <p:cNvSpPr>
                <a:spLocks noChangeArrowheads="1"/>
              </p:cNvSpPr>
              <p:nvPr/>
            </p:nvSpPr>
            <p:spPr bwMode="auto">
              <a:xfrm>
                <a:off x="3613"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6" name="Rectangle 309"/>
              <p:cNvSpPr>
                <a:spLocks noChangeArrowheads="1"/>
              </p:cNvSpPr>
              <p:nvPr/>
            </p:nvSpPr>
            <p:spPr bwMode="auto">
              <a:xfrm>
                <a:off x="3713"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7" name="Rectangle 310"/>
              <p:cNvSpPr>
                <a:spLocks noChangeArrowheads="1"/>
              </p:cNvSpPr>
              <p:nvPr/>
            </p:nvSpPr>
            <p:spPr bwMode="auto">
              <a:xfrm>
                <a:off x="39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8" name="Rectangle 311"/>
              <p:cNvSpPr>
                <a:spLocks noChangeArrowheads="1"/>
              </p:cNvSpPr>
              <p:nvPr/>
            </p:nvSpPr>
            <p:spPr bwMode="auto">
              <a:xfrm>
                <a:off x="3511"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9" name="Rectangle 312"/>
              <p:cNvSpPr>
                <a:spLocks noChangeArrowheads="1"/>
              </p:cNvSpPr>
              <p:nvPr/>
            </p:nvSpPr>
            <p:spPr bwMode="auto">
              <a:xfrm>
                <a:off x="3713"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0" name="Rectangle 313"/>
              <p:cNvSpPr>
                <a:spLocks noChangeArrowheads="1"/>
              </p:cNvSpPr>
              <p:nvPr/>
            </p:nvSpPr>
            <p:spPr bwMode="auto">
              <a:xfrm>
                <a:off x="3815"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1" name="Rectangle 314"/>
              <p:cNvSpPr>
                <a:spLocks noChangeArrowheads="1"/>
              </p:cNvSpPr>
              <p:nvPr/>
            </p:nvSpPr>
            <p:spPr bwMode="auto">
              <a:xfrm>
                <a:off x="39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2" name="Rectangle 315"/>
              <p:cNvSpPr>
                <a:spLocks noChangeArrowheads="1"/>
              </p:cNvSpPr>
              <p:nvPr/>
            </p:nvSpPr>
            <p:spPr bwMode="auto">
              <a:xfrm>
                <a:off x="3511"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3" name="Rectangle 316"/>
              <p:cNvSpPr>
                <a:spLocks noChangeArrowheads="1"/>
              </p:cNvSpPr>
              <p:nvPr/>
            </p:nvSpPr>
            <p:spPr bwMode="auto">
              <a:xfrm>
                <a:off x="3613"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4" name="Rectangle 317"/>
              <p:cNvSpPr>
                <a:spLocks noChangeArrowheads="1"/>
              </p:cNvSpPr>
              <p:nvPr/>
            </p:nvSpPr>
            <p:spPr bwMode="auto">
              <a:xfrm>
                <a:off x="3713"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5" name="Rectangle 318"/>
              <p:cNvSpPr>
                <a:spLocks noChangeArrowheads="1"/>
              </p:cNvSpPr>
              <p:nvPr/>
            </p:nvSpPr>
            <p:spPr bwMode="auto">
              <a:xfrm>
                <a:off x="3815"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6" name="Rectangle 319"/>
              <p:cNvSpPr>
                <a:spLocks noChangeArrowheads="1"/>
              </p:cNvSpPr>
              <p:nvPr/>
            </p:nvSpPr>
            <p:spPr bwMode="auto">
              <a:xfrm>
                <a:off x="39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7" name="Rectangle 320"/>
              <p:cNvSpPr>
                <a:spLocks noChangeArrowheads="1"/>
              </p:cNvSpPr>
              <p:nvPr/>
            </p:nvSpPr>
            <p:spPr bwMode="auto">
              <a:xfrm>
                <a:off x="3511"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8" name="Rectangle 321"/>
              <p:cNvSpPr>
                <a:spLocks noChangeArrowheads="1"/>
              </p:cNvSpPr>
              <p:nvPr/>
            </p:nvSpPr>
            <p:spPr bwMode="auto">
              <a:xfrm>
                <a:off x="3613"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9" name="Rectangle 322"/>
              <p:cNvSpPr>
                <a:spLocks noChangeArrowheads="1"/>
              </p:cNvSpPr>
              <p:nvPr/>
            </p:nvSpPr>
            <p:spPr bwMode="auto">
              <a:xfrm>
                <a:off x="3713"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0" name="Rectangle 323"/>
              <p:cNvSpPr>
                <a:spLocks noChangeArrowheads="1"/>
              </p:cNvSpPr>
              <p:nvPr/>
            </p:nvSpPr>
            <p:spPr bwMode="auto">
              <a:xfrm>
                <a:off x="3815"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1" name="Rectangle 324"/>
              <p:cNvSpPr>
                <a:spLocks noChangeArrowheads="1"/>
              </p:cNvSpPr>
              <p:nvPr/>
            </p:nvSpPr>
            <p:spPr bwMode="auto">
              <a:xfrm>
                <a:off x="3918"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2" name="Rectangle 325"/>
              <p:cNvSpPr>
                <a:spLocks noChangeArrowheads="1"/>
              </p:cNvSpPr>
              <p:nvPr/>
            </p:nvSpPr>
            <p:spPr bwMode="auto">
              <a:xfrm>
                <a:off x="3511"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3" name="Rectangle 326"/>
              <p:cNvSpPr>
                <a:spLocks noChangeArrowheads="1"/>
              </p:cNvSpPr>
              <p:nvPr/>
            </p:nvSpPr>
            <p:spPr bwMode="auto">
              <a:xfrm>
                <a:off x="3613"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4" name="Rectangle 327"/>
              <p:cNvSpPr>
                <a:spLocks noChangeArrowheads="1"/>
              </p:cNvSpPr>
              <p:nvPr/>
            </p:nvSpPr>
            <p:spPr bwMode="auto">
              <a:xfrm>
                <a:off x="3815"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5" name="Rectangle 328"/>
              <p:cNvSpPr>
                <a:spLocks noChangeArrowheads="1"/>
              </p:cNvSpPr>
              <p:nvPr/>
            </p:nvSpPr>
            <p:spPr bwMode="auto">
              <a:xfrm>
                <a:off x="39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6" name="Rectangle 329"/>
              <p:cNvSpPr>
                <a:spLocks noChangeArrowheads="1"/>
              </p:cNvSpPr>
              <p:nvPr/>
            </p:nvSpPr>
            <p:spPr bwMode="auto">
              <a:xfrm>
                <a:off x="3511"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7" name="Rectangle 330"/>
              <p:cNvSpPr>
                <a:spLocks noChangeArrowheads="1"/>
              </p:cNvSpPr>
              <p:nvPr/>
            </p:nvSpPr>
            <p:spPr bwMode="auto">
              <a:xfrm>
                <a:off x="3613"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8" name="Rectangle 331"/>
              <p:cNvSpPr>
                <a:spLocks noChangeArrowheads="1"/>
              </p:cNvSpPr>
              <p:nvPr/>
            </p:nvSpPr>
            <p:spPr bwMode="auto">
              <a:xfrm>
                <a:off x="3713"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9" name="Rectangle 332"/>
              <p:cNvSpPr>
                <a:spLocks noChangeArrowheads="1"/>
              </p:cNvSpPr>
              <p:nvPr/>
            </p:nvSpPr>
            <p:spPr bwMode="auto">
              <a:xfrm>
                <a:off x="3815"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0" name="Rectangle 333"/>
              <p:cNvSpPr>
                <a:spLocks noChangeArrowheads="1"/>
              </p:cNvSpPr>
              <p:nvPr/>
            </p:nvSpPr>
            <p:spPr bwMode="auto">
              <a:xfrm>
                <a:off x="39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1" name="Rectangle 334"/>
              <p:cNvSpPr>
                <a:spLocks noChangeArrowheads="1"/>
              </p:cNvSpPr>
              <p:nvPr/>
            </p:nvSpPr>
            <p:spPr bwMode="auto">
              <a:xfrm>
                <a:off x="3511"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2" name="Rectangle 335"/>
              <p:cNvSpPr>
                <a:spLocks noChangeArrowheads="1"/>
              </p:cNvSpPr>
              <p:nvPr/>
            </p:nvSpPr>
            <p:spPr bwMode="auto">
              <a:xfrm>
                <a:off x="3613"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3" name="Rectangle 336"/>
              <p:cNvSpPr>
                <a:spLocks noChangeArrowheads="1"/>
              </p:cNvSpPr>
              <p:nvPr/>
            </p:nvSpPr>
            <p:spPr bwMode="auto">
              <a:xfrm>
                <a:off x="3713"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4" name="Rectangle 337"/>
              <p:cNvSpPr>
                <a:spLocks noChangeArrowheads="1"/>
              </p:cNvSpPr>
              <p:nvPr/>
            </p:nvSpPr>
            <p:spPr bwMode="auto">
              <a:xfrm>
                <a:off x="3815"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5" name="Rectangle 338"/>
              <p:cNvSpPr>
                <a:spLocks noChangeArrowheads="1"/>
              </p:cNvSpPr>
              <p:nvPr/>
            </p:nvSpPr>
            <p:spPr bwMode="auto">
              <a:xfrm>
                <a:off x="3511"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6" name="Rectangle 339"/>
              <p:cNvSpPr>
                <a:spLocks noChangeArrowheads="1"/>
              </p:cNvSpPr>
              <p:nvPr/>
            </p:nvSpPr>
            <p:spPr bwMode="auto">
              <a:xfrm>
                <a:off x="3613"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7" name="Rectangle 340"/>
              <p:cNvSpPr>
                <a:spLocks noChangeArrowheads="1"/>
              </p:cNvSpPr>
              <p:nvPr/>
            </p:nvSpPr>
            <p:spPr bwMode="auto">
              <a:xfrm>
                <a:off x="3815"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8" name="Rectangle 341"/>
              <p:cNvSpPr>
                <a:spLocks noChangeArrowheads="1"/>
              </p:cNvSpPr>
              <p:nvPr/>
            </p:nvSpPr>
            <p:spPr bwMode="auto">
              <a:xfrm>
                <a:off x="39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9" name="Rectangle 342"/>
              <p:cNvSpPr>
                <a:spLocks noChangeArrowheads="1"/>
              </p:cNvSpPr>
              <p:nvPr/>
            </p:nvSpPr>
            <p:spPr bwMode="auto">
              <a:xfrm>
                <a:off x="3511"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0" name="Rectangle 343"/>
              <p:cNvSpPr>
                <a:spLocks noChangeArrowheads="1"/>
              </p:cNvSpPr>
              <p:nvPr/>
            </p:nvSpPr>
            <p:spPr bwMode="auto">
              <a:xfrm>
                <a:off x="3713"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1" name="Rectangle 344"/>
              <p:cNvSpPr>
                <a:spLocks noChangeArrowheads="1"/>
              </p:cNvSpPr>
              <p:nvPr/>
            </p:nvSpPr>
            <p:spPr bwMode="auto">
              <a:xfrm>
                <a:off x="3815"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2" name="Rectangle 345"/>
              <p:cNvSpPr>
                <a:spLocks noChangeArrowheads="1"/>
              </p:cNvSpPr>
              <p:nvPr/>
            </p:nvSpPr>
            <p:spPr bwMode="auto">
              <a:xfrm>
                <a:off x="39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3" name="Rectangle 346"/>
              <p:cNvSpPr>
                <a:spLocks noChangeArrowheads="1"/>
              </p:cNvSpPr>
              <p:nvPr/>
            </p:nvSpPr>
            <p:spPr bwMode="auto">
              <a:xfrm>
                <a:off x="40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4" name="Rectangle 347"/>
              <p:cNvSpPr>
                <a:spLocks noChangeArrowheads="1"/>
              </p:cNvSpPr>
              <p:nvPr/>
            </p:nvSpPr>
            <p:spPr bwMode="auto">
              <a:xfrm>
                <a:off x="4120"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5" name="Rectangle 348"/>
              <p:cNvSpPr>
                <a:spLocks noChangeArrowheads="1"/>
              </p:cNvSpPr>
              <p:nvPr/>
            </p:nvSpPr>
            <p:spPr bwMode="auto">
              <a:xfrm>
                <a:off x="4222"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6" name="Rectangle 349"/>
              <p:cNvSpPr>
                <a:spLocks noChangeArrowheads="1"/>
              </p:cNvSpPr>
              <p:nvPr/>
            </p:nvSpPr>
            <p:spPr bwMode="auto">
              <a:xfrm>
                <a:off x="4324"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7" name="Rectangle 350"/>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8" name="Rectangle 351"/>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9" name="Rectangle 352"/>
              <p:cNvSpPr>
                <a:spLocks noChangeArrowheads="1"/>
              </p:cNvSpPr>
              <p:nvPr/>
            </p:nvSpPr>
            <p:spPr bwMode="auto">
              <a:xfrm>
                <a:off x="4018"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0" name="Rectangle 353"/>
              <p:cNvSpPr>
                <a:spLocks noChangeArrowheads="1"/>
              </p:cNvSpPr>
              <p:nvPr/>
            </p:nvSpPr>
            <p:spPr bwMode="auto">
              <a:xfrm>
                <a:off x="4120"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1" name="Rectangle 354"/>
              <p:cNvSpPr>
                <a:spLocks noChangeArrowheads="1"/>
              </p:cNvSpPr>
              <p:nvPr/>
            </p:nvSpPr>
            <p:spPr bwMode="auto">
              <a:xfrm>
                <a:off x="4222"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2" name="Rectangle 355"/>
              <p:cNvSpPr>
                <a:spLocks noChangeArrowheads="1"/>
              </p:cNvSpPr>
              <p:nvPr/>
            </p:nvSpPr>
            <p:spPr bwMode="auto">
              <a:xfrm>
                <a:off x="4324"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3" name="Rectangle 356"/>
              <p:cNvSpPr>
                <a:spLocks noChangeArrowheads="1"/>
              </p:cNvSpPr>
              <p:nvPr/>
            </p:nvSpPr>
            <p:spPr bwMode="auto">
              <a:xfrm>
                <a:off x="4426"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4" name="Rectangle 357"/>
              <p:cNvSpPr>
                <a:spLocks noChangeArrowheads="1"/>
              </p:cNvSpPr>
              <p:nvPr/>
            </p:nvSpPr>
            <p:spPr bwMode="auto">
              <a:xfrm>
                <a:off x="4120"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5" name="Rectangle 358"/>
              <p:cNvSpPr>
                <a:spLocks noChangeArrowheads="1"/>
              </p:cNvSpPr>
              <p:nvPr/>
            </p:nvSpPr>
            <p:spPr bwMode="auto">
              <a:xfrm>
                <a:off x="4222"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6" name="Rectangle 359"/>
              <p:cNvSpPr>
                <a:spLocks noChangeArrowheads="1"/>
              </p:cNvSpPr>
              <p:nvPr/>
            </p:nvSpPr>
            <p:spPr bwMode="auto">
              <a:xfrm>
                <a:off x="4426"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7" name="Rectangle 360"/>
              <p:cNvSpPr>
                <a:spLocks noChangeArrowheads="1"/>
              </p:cNvSpPr>
              <p:nvPr/>
            </p:nvSpPr>
            <p:spPr bwMode="auto">
              <a:xfrm>
                <a:off x="40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8" name="Rectangle 361"/>
              <p:cNvSpPr>
                <a:spLocks noChangeArrowheads="1"/>
              </p:cNvSpPr>
              <p:nvPr/>
            </p:nvSpPr>
            <p:spPr bwMode="auto">
              <a:xfrm>
                <a:off x="4120"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9" name="Rectangle 362"/>
              <p:cNvSpPr>
                <a:spLocks noChangeArrowheads="1"/>
              </p:cNvSpPr>
              <p:nvPr/>
            </p:nvSpPr>
            <p:spPr bwMode="auto">
              <a:xfrm>
                <a:off x="4222"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0" name="Rectangle 363"/>
              <p:cNvSpPr>
                <a:spLocks noChangeArrowheads="1"/>
              </p:cNvSpPr>
              <p:nvPr/>
            </p:nvSpPr>
            <p:spPr bwMode="auto">
              <a:xfrm>
                <a:off x="4324"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1" name="Rectangle 364"/>
              <p:cNvSpPr>
                <a:spLocks noChangeArrowheads="1"/>
              </p:cNvSpPr>
              <p:nvPr/>
            </p:nvSpPr>
            <p:spPr bwMode="auto">
              <a:xfrm>
                <a:off x="4426"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2" name="Rectangle 365"/>
              <p:cNvSpPr>
                <a:spLocks noChangeArrowheads="1"/>
              </p:cNvSpPr>
              <p:nvPr/>
            </p:nvSpPr>
            <p:spPr bwMode="auto">
              <a:xfrm>
                <a:off x="40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3" name="Rectangle 366"/>
              <p:cNvSpPr>
                <a:spLocks noChangeArrowheads="1"/>
              </p:cNvSpPr>
              <p:nvPr/>
            </p:nvSpPr>
            <p:spPr bwMode="auto">
              <a:xfrm>
                <a:off x="4222"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4" name="Rectangle 367"/>
              <p:cNvSpPr>
                <a:spLocks noChangeArrowheads="1"/>
              </p:cNvSpPr>
              <p:nvPr/>
            </p:nvSpPr>
            <p:spPr bwMode="auto">
              <a:xfrm>
                <a:off x="4324"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5" name="Rectangle 368"/>
              <p:cNvSpPr>
                <a:spLocks noChangeArrowheads="1"/>
              </p:cNvSpPr>
              <p:nvPr/>
            </p:nvSpPr>
            <p:spPr bwMode="auto">
              <a:xfrm>
                <a:off x="40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6" name="Rectangle 369"/>
              <p:cNvSpPr>
                <a:spLocks noChangeArrowheads="1"/>
              </p:cNvSpPr>
              <p:nvPr/>
            </p:nvSpPr>
            <p:spPr bwMode="auto">
              <a:xfrm>
                <a:off x="4120"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7" name="Rectangle 370"/>
              <p:cNvSpPr>
                <a:spLocks noChangeArrowheads="1"/>
              </p:cNvSpPr>
              <p:nvPr/>
            </p:nvSpPr>
            <p:spPr bwMode="auto">
              <a:xfrm>
                <a:off x="4222"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8" name="Rectangle 371"/>
              <p:cNvSpPr>
                <a:spLocks noChangeArrowheads="1"/>
              </p:cNvSpPr>
              <p:nvPr/>
            </p:nvSpPr>
            <p:spPr bwMode="auto">
              <a:xfrm>
                <a:off x="4324"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9" name="Rectangle 372"/>
              <p:cNvSpPr>
                <a:spLocks noChangeArrowheads="1"/>
              </p:cNvSpPr>
              <p:nvPr/>
            </p:nvSpPr>
            <p:spPr bwMode="auto">
              <a:xfrm>
                <a:off x="4426"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0" name="Rectangle 373"/>
              <p:cNvSpPr>
                <a:spLocks noChangeArrowheads="1"/>
              </p:cNvSpPr>
              <p:nvPr/>
            </p:nvSpPr>
            <p:spPr bwMode="auto">
              <a:xfrm>
                <a:off x="40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1" name="Rectangle 374"/>
              <p:cNvSpPr>
                <a:spLocks noChangeArrowheads="1"/>
              </p:cNvSpPr>
              <p:nvPr/>
            </p:nvSpPr>
            <p:spPr bwMode="auto">
              <a:xfrm>
                <a:off x="4120"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2" name="Rectangle 375"/>
              <p:cNvSpPr>
                <a:spLocks noChangeArrowheads="1"/>
              </p:cNvSpPr>
              <p:nvPr/>
            </p:nvSpPr>
            <p:spPr bwMode="auto">
              <a:xfrm>
                <a:off x="4222"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3" name="Rectangle 376"/>
              <p:cNvSpPr>
                <a:spLocks noChangeArrowheads="1"/>
              </p:cNvSpPr>
              <p:nvPr/>
            </p:nvSpPr>
            <p:spPr bwMode="auto">
              <a:xfrm>
                <a:off x="4426"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4" name="Rectangle 377"/>
              <p:cNvSpPr>
                <a:spLocks noChangeArrowheads="1"/>
              </p:cNvSpPr>
              <p:nvPr/>
            </p:nvSpPr>
            <p:spPr bwMode="auto">
              <a:xfrm>
                <a:off x="40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5" name="Rectangle 378"/>
              <p:cNvSpPr>
                <a:spLocks noChangeArrowheads="1"/>
              </p:cNvSpPr>
              <p:nvPr/>
            </p:nvSpPr>
            <p:spPr bwMode="auto">
              <a:xfrm>
                <a:off x="4120"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6" name="Rectangle 379"/>
              <p:cNvSpPr>
                <a:spLocks noChangeArrowheads="1"/>
              </p:cNvSpPr>
              <p:nvPr/>
            </p:nvSpPr>
            <p:spPr bwMode="auto">
              <a:xfrm>
                <a:off x="4222"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7" name="Rectangle 380"/>
              <p:cNvSpPr>
                <a:spLocks noChangeArrowheads="1"/>
              </p:cNvSpPr>
              <p:nvPr/>
            </p:nvSpPr>
            <p:spPr bwMode="auto">
              <a:xfrm>
                <a:off x="4324"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8" name="Rectangle 381"/>
              <p:cNvSpPr>
                <a:spLocks noChangeArrowheads="1"/>
              </p:cNvSpPr>
              <p:nvPr/>
            </p:nvSpPr>
            <p:spPr bwMode="auto">
              <a:xfrm>
                <a:off x="4426"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9" name="Rectangle 382"/>
              <p:cNvSpPr>
                <a:spLocks noChangeArrowheads="1"/>
              </p:cNvSpPr>
              <p:nvPr/>
            </p:nvSpPr>
            <p:spPr bwMode="auto">
              <a:xfrm>
                <a:off x="4120"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0" name="Rectangle 383"/>
              <p:cNvSpPr>
                <a:spLocks noChangeArrowheads="1"/>
              </p:cNvSpPr>
              <p:nvPr/>
            </p:nvSpPr>
            <p:spPr bwMode="auto">
              <a:xfrm>
                <a:off x="4222"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1" name="Rectangle 384"/>
              <p:cNvSpPr>
                <a:spLocks noChangeArrowheads="1"/>
              </p:cNvSpPr>
              <p:nvPr/>
            </p:nvSpPr>
            <p:spPr bwMode="auto">
              <a:xfrm>
                <a:off x="4324"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2" name="Rectangle 385"/>
              <p:cNvSpPr>
                <a:spLocks noChangeArrowheads="1"/>
              </p:cNvSpPr>
              <p:nvPr/>
            </p:nvSpPr>
            <p:spPr bwMode="auto">
              <a:xfrm>
                <a:off x="4426"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3" name="Rectangle 386"/>
              <p:cNvSpPr>
                <a:spLocks noChangeArrowheads="1"/>
              </p:cNvSpPr>
              <p:nvPr/>
            </p:nvSpPr>
            <p:spPr bwMode="auto">
              <a:xfrm>
                <a:off x="40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4" name="Rectangle 387"/>
              <p:cNvSpPr>
                <a:spLocks noChangeArrowheads="1"/>
              </p:cNvSpPr>
              <p:nvPr/>
            </p:nvSpPr>
            <p:spPr bwMode="auto">
              <a:xfrm>
                <a:off x="4120"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5" name="Rectangle 388"/>
              <p:cNvSpPr>
                <a:spLocks noChangeArrowheads="1"/>
              </p:cNvSpPr>
              <p:nvPr/>
            </p:nvSpPr>
            <p:spPr bwMode="auto">
              <a:xfrm>
                <a:off x="4222"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6" name="Rectangle 389"/>
              <p:cNvSpPr>
                <a:spLocks noChangeArrowheads="1"/>
              </p:cNvSpPr>
              <p:nvPr/>
            </p:nvSpPr>
            <p:spPr bwMode="auto">
              <a:xfrm>
                <a:off x="4324"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7" name="Rectangle 390"/>
              <p:cNvSpPr>
                <a:spLocks noChangeArrowheads="1"/>
              </p:cNvSpPr>
              <p:nvPr/>
            </p:nvSpPr>
            <p:spPr bwMode="auto">
              <a:xfrm>
                <a:off x="4426"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8" name="Rectangle 391"/>
              <p:cNvSpPr>
                <a:spLocks noChangeArrowheads="1"/>
              </p:cNvSpPr>
              <p:nvPr/>
            </p:nvSpPr>
            <p:spPr bwMode="auto">
              <a:xfrm>
                <a:off x="40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9" name="Rectangle 392"/>
              <p:cNvSpPr>
                <a:spLocks noChangeArrowheads="1"/>
              </p:cNvSpPr>
              <p:nvPr/>
            </p:nvSpPr>
            <p:spPr bwMode="auto">
              <a:xfrm>
                <a:off x="4120"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0" name="Rectangle 393"/>
              <p:cNvSpPr>
                <a:spLocks noChangeArrowheads="1"/>
              </p:cNvSpPr>
              <p:nvPr/>
            </p:nvSpPr>
            <p:spPr bwMode="auto">
              <a:xfrm>
                <a:off x="4324"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1" name="Rectangle 394"/>
              <p:cNvSpPr>
                <a:spLocks noChangeArrowheads="1"/>
              </p:cNvSpPr>
              <p:nvPr/>
            </p:nvSpPr>
            <p:spPr bwMode="auto">
              <a:xfrm>
                <a:off x="4426"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2" name="Rectangle 395"/>
              <p:cNvSpPr>
                <a:spLocks noChangeArrowheads="1"/>
              </p:cNvSpPr>
              <p:nvPr/>
            </p:nvSpPr>
            <p:spPr bwMode="auto">
              <a:xfrm>
                <a:off x="4018"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3" name="Rectangle 396"/>
              <p:cNvSpPr>
                <a:spLocks noChangeArrowheads="1"/>
              </p:cNvSpPr>
              <p:nvPr/>
            </p:nvSpPr>
            <p:spPr bwMode="auto">
              <a:xfrm>
                <a:off x="4222"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4" name="Rectangle 397"/>
              <p:cNvSpPr>
                <a:spLocks noChangeArrowheads="1"/>
              </p:cNvSpPr>
              <p:nvPr/>
            </p:nvSpPr>
            <p:spPr bwMode="auto">
              <a:xfrm>
                <a:off x="4324"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5" name="Rectangle 398"/>
              <p:cNvSpPr>
                <a:spLocks noChangeArrowheads="1"/>
              </p:cNvSpPr>
              <p:nvPr/>
            </p:nvSpPr>
            <p:spPr bwMode="auto">
              <a:xfrm>
                <a:off x="4426"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6" name="Rectangle 399"/>
              <p:cNvSpPr>
                <a:spLocks noChangeArrowheads="1"/>
              </p:cNvSpPr>
              <p:nvPr/>
            </p:nvSpPr>
            <p:spPr bwMode="auto">
              <a:xfrm>
                <a:off x="40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7" name="Rectangle 400"/>
              <p:cNvSpPr>
                <a:spLocks noChangeArrowheads="1"/>
              </p:cNvSpPr>
              <p:nvPr/>
            </p:nvSpPr>
            <p:spPr bwMode="auto">
              <a:xfrm>
                <a:off x="4120"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8" name="Rectangle 401"/>
              <p:cNvSpPr>
                <a:spLocks noChangeArrowheads="1"/>
              </p:cNvSpPr>
              <p:nvPr/>
            </p:nvSpPr>
            <p:spPr bwMode="auto">
              <a:xfrm>
                <a:off x="4324"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9" name="Rectangle 402"/>
              <p:cNvSpPr>
                <a:spLocks noChangeArrowheads="1"/>
              </p:cNvSpPr>
              <p:nvPr/>
            </p:nvSpPr>
            <p:spPr bwMode="auto">
              <a:xfrm>
                <a:off x="4426"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0" name="Rectangle 403"/>
              <p:cNvSpPr>
                <a:spLocks noChangeArrowheads="1"/>
              </p:cNvSpPr>
              <p:nvPr/>
            </p:nvSpPr>
            <p:spPr bwMode="auto">
              <a:xfrm>
                <a:off x="40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1" name="Rectangle 404"/>
              <p:cNvSpPr>
                <a:spLocks noChangeArrowheads="1"/>
              </p:cNvSpPr>
              <p:nvPr/>
            </p:nvSpPr>
            <p:spPr bwMode="auto">
              <a:xfrm>
                <a:off x="4120"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2" name="Rectangle 405"/>
              <p:cNvSpPr>
                <a:spLocks noChangeArrowheads="1"/>
              </p:cNvSpPr>
              <p:nvPr/>
            </p:nvSpPr>
            <p:spPr bwMode="auto">
              <a:xfrm>
                <a:off x="4222"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3" name="Rectangle 406"/>
              <p:cNvSpPr>
                <a:spLocks noChangeArrowheads="1"/>
              </p:cNvSpPr>
              <p:nvPr/>
            </p:nvSpPr>
            <p:spPr bwMode="auto">
              <a:xfrm>
                <a:off x="4426"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4" name="Rectangle 407"/>
              <p:cNvSpPr>
                <a:spLocks noChangeArrowheads="1"/>
              </p:cNvSpPr>
              <p:nvPr/>
            </p:nvSpPr>
            <p:spPr bwMode="auto">
              <a:xfrm>
                <a:off x="3511"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65" name="Rectangle 408"/>
              <p:cNvSpPr>
                <a:spLocks noChangeArrowheads="1"/>
              </p:cNvSpPr>
              <p:nvPr/>
            </p:nvSpPr>
            <p:spPr bwMode="auto">
              <a:xfrm>
                <a:off x="3613" y="1087"/>
                <a:ext cx="56" cy="58"/>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69" name="Group 610"/>
            <p:cNvGrpSpPr/>
            <p:nvPr/>
          </p:nvGrpSpPr>
          <p:grpSpPr bwMode="auto">
            <a:xfrm>
              <a:off x="-5969403" y="-3051174"/>
              <a:ext cx="1986032" cy="4760913"/>
              <a:chOff x="3511" y="-335"/>
              <a:chExt cx="1251" cy="2999"/>
            </a:xfrm>
            <a:grpFill/>
          </p:grpSpPr>
          <p:sp>
            <p:nvSpPr>
              <p:cNvPr id="1366" name="Rectangle 410"/>
              <p:cNvSpPr>
                <a:spLocks noChangeArrowheads="1"/>
              </p:cNvSpPr>
              <p:nvPr/>
            </p:nvSpPr>
            <p:spPr bwMode="auto">
              <a:xfrm>
                <a:off x="3713"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7" name="Rectangle 411"/>
              <p:cNvSpPr>
                <a:spLocks noChangeArrowheads="1"/>
              </p:cNvSpPr>
              <p:nvPr/>
            </p:nvSpPr>
            <p:spPr bwMode="auto">
              <a:xfrm>
                <a:off x="39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8" name="Rectangle 412"/>
              <p:cNvSpPr>
                <a:spLocks noChangeArrowheads="1"/>
              </p:cNvSpPr>
              <p:nvPr/>
            </p:nvSpPr>
            <p:spPr bwMode="auto">
              <a:xfrm>
                <a:off x="40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9" name="Rectangle 413"/>
              <p:cNvSpPr>
                <a:spLocks noChangeArrowheads="1"/>
              </p:cNvSpPr>
              <p:nvPr/>
            </p:nvSpPr>
            <p:spPr bwMode="auto">
              <a:xfrm>
                <a:off x="4222"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0" name="Rectangle 414"/>
              <p:cNvSpPr>
                <a:spLocks noChangeArrowheads="1"/>
              </p:cNvSpPr>
              <p:nvPr/>
            </p:nvSpPr>
            <p:spPr bwMode="auto">
              <a:xfrm>
                <a:off x="4324"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1" name="Rectangle 415"/>
              <p:cNvSpPr>
                <a:spLocks noChangeArrowheads="1"/>
              </p:cNvSpPr>
              <p:nvPr/>
            </p:nvSpPr>
            <p:spPr bwMode="auto">
              <a:xfrm>
                <a:off x="4426"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2" name="Rectangle 416"/>
              <p:cNvSpPr>
                <a:spLocks noChangeArrowheads="1"/>
              </p:cNvSpPr>
              <p:nvPr/>
            </p:nvSpPr>
            <p:spPr bwMode="auto">
              <a:xfrm>
                <a:off x="3613"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3" name="Rectangle 417"/>
              <p:cNvSpPr>
                <a:spLocks noChangeArrowheads="1"/>
              </p:cNvSpPr>
              <p:nvPr/>
            </p:nvSpPr>
            <p:spPr bwMode="auto">
              <a:xfrm>
                <a:off x="3713"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4" name="Rectangle 418"/>
              <p:cNvSpPr>
                <a:spLocks noChangeArrowheads="1"/>
              </p:cNvSpPr>
              <p:nvPr/>
            </p:nvSpPr>
            <p:spPr bwMode="auto">
              <a:xfrm>
                <a:off x="3815"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5" name="Rectangle 419"/>
              <p:cNvSpPr>
                <a:spLocks noChangeArrowheads="1"/>
              </p:cNvSpPr>
              <p:nvPr/>
            </p:nvSpPr>
            <p:spPr bwMode="auto">
              <a:xfrm>
                <a:off x="4018"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6" name="Rectangle 420"/>
              <p:cNvSpPr>
                <a:spLocks noChangeArrowheads="1"/>
              </p:cNvSpPr>
              <p:nvPr/>
            </p:nvSpPr>
            <p:spPr bwMode="auto">
              <a:xfrm>
                <a:off x="4120"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7" name="Rectangle 421"/>
              <p:cNvSpPr>
                <a:spLocks noChangeArrowheads="1"/>
              </p:cNvSpPr>
              <p:nvPr/>
            </p:nvSpPr>
            <p:spPr bwMode="auto">
              <a:xfrm>
                <a:off x="4222"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8" name="Rectangle 422"/>
              <p:cNvSpPr>
                <a:spLocks noChangeArrowheads="1"/>
              </p:cNvSpPr>
              <p:nvPr/>
            </p:nvSpPr>
            <p:spPr bwMode="auto">
              <a:xfrm>
                <a:off x="4324"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9" name="Rectangle 423"/>
              <p:cNvSpPr>
                <a:spLocks noChangeArrowheads="1"/>
              </p:cNvSpPr>
              <p:nvPr/>
            </p:nvSpPr>
            <p:spPr bwMode="auto">
              <a:xfrm>
                <a:off x="4426"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0" name="Rectangle 424"/>
              <p:cNvSpPr>
                <a:spLocks noChangeArrowheads="1"/>
              </p:cNvSpPr>
              <p:nvPr/>
            </p:nvSpPr>
            <p:spPr bwMode="auto">
              <a:xfrm>
                <a:off x="3511"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1" name="Rectangle 425"/>
              <p:cNvSpPr>
                <a:spLocks noChangeArrowheads="1"/>
              </p:cNvSpPr>
              <p:nvPr/>
            </p:nvSpPr>
            <p:spPr bwMode="auto">
              <a:xfrm>
                <a:off x="3613"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2" name="Rectangle 426"/>
              <p:cNvSpPr>
                <a:spLocks noChangeArrowheads="1"/>
              </p:cNvSpPr>
              <p:nvPr/>
            </p:nvSpPr>
            <p:spPr bwMode="auto">
              <a:xfrm>
                <a:off x="3815"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3" name="Rectangle 427"/>
              <p:cNvSpPr>
                <a:spLocks noChangeArrowheads="1"/>
              </p:cNvSpPr>
              <p:nvPr/>
            </p:nvSpPr>
            <p:spPr bwMode="auto">
              <a:xfrm>
                <a:off x="39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4" name="Rectangle 428"/>
              <p:cNvSpPr>
                <a:spLocks noChangeArrowheads="1"/>
              </p:cNvSpPr>
              <p:nvPr/>
            </p:nvSpPr>
            <p:spPr bwMode="auto">
              <a:xfrm>
                <a:off x="40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5" name="Rectangle 429"/>
              <p:cNvSpPr>
                <a:spLocks noChangeArrowheads="1"/>
              </p:cNvSpPr>
              <p:nvPr/>
            </p:nvSpPr>
            <p:spPr bwMode="auto">
              <a:xfrm>
                <a:off x="4120"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6" name="Rectangle 430"/>
              <p:cNvSpPr>
                <a:spLocks noChangeArrowheads="1"/>
              </p:cNvSpPr>
              <p:nvPr/>
            </p:nvSpPr>
            <p:spPr bwMode="auto">
              <a:xfrm>
                <a:off x="4324"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7" name="Rectangle 431"/>
              <p:cNvSpPr>
                <a:spLocks noChangeArrowheads="1"/>
              </p:cNvSpPr>
              <p:nvPr/>
            </p:nvSpPr>
            <p:spPr bwMode="auto">
              <a:xfrm>
                <a:off x="4426"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8" name="Rectangle 432"/>
              <p:cNvSpPr>
                <a:spLocks noChangeArrowheads="1"/>
              </p:cNvSpPr>
              <p:nvPr/>
            </p:nvSpPr>
            <p:spPr bwMode="auto">
              <a:xfrm>
                <a:off x="3511" y="1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9" name="Rectangle 433"/>
              <p:cNvSpPr>
                <a:spLocks noChangeArrowheads="1"/>
              </p:cNvSpPr>
              <p:nvPr/>
            </p:nvSpPr>
            <p:spPr bwMode="auto">
              <a:xfrm>
                <a:off x="3713"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0" name="Rectangle 434"/>
              <p:cNvSpPr>
                <a:spLocks noChangeArrowheads="1"/>
              </p:cNvSpPr>
              <p:nvPr/>
            </p:nvSpPr>
            <p:spPr bwMode="auto">
              <a:xfrm>
                <a:off x="3815"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1" name="Rectangle 435"/>
              <p:cNvSpPr>
                <a:spLocks noChangeArrowheads="1"/>
              </p:cNvSpPr>
              <p:nvPr/>
            </p:nvSpPr>
            <p:spPr bwMode="auto">
              <a:xfrm>
                <a:off x="3918"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2" name="Rectangle 436"/>
              <p:cNvSpPr>
                <a:spLocks noChangeArrowheads="1"/>
              </p:cNvSpPr>
              <p:nvPr/>
            </p:nvSpPr>
            <p:spPr bwMode="auto">
              <a:xfrm>
                <a:off x="4120"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3" name="Rectangle 437"/>
              <p:cNvSpPr>
                <a:spLocks noChangeArrowheads="1"/>
              </p:cNvSpPr>
              <p:nvPr/>
            </p:nvSpPr>
            <p:spPr bwMode="auto">
              <a:xfrm>
                <a:off x="4222"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4" name="Rectangle 438"/>
              <p:cNvSpPr>
                <a:spLocks noChangeArrowheads="1"/>
              </p:cNvSpPr>
              <p:nvPr/>
            </p:nvSpPr>
            <p:spPr bwMode="auto">
              <a:xfrm>
                <a:off x="3613"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5" name="Rectangle 439"/>
              <p:cNvSpPr>
                <a:spLocks noChangeArrowheads="1"/>
              </p:cNvSpPr>
              <p:nvPr/>
            </p:nvSpPr>
            <p:spPr bwMode="auto">
              <a:xfrm>
                <a:off x="3713"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6" name="Rectangle 440"/>
              <p:cNvSpPr>
                <a:spLocks noChangeArrowheads="1"/>
              </p:cNvSpPr>
              <p:nvPr/>
            </p:nvSpPr>
            <p:spPr bwMode="auto">
              <a:xfrm>
                <a:off x="39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7" name="Rectangle 441"/>
              <p:cNvSpPr>
                <a:spLocks noChangeArrowheads="1"/>
              </p:cNvSpPr>
              <p:nvPr/>
            </p:nvSpPr>
            <p:spPr bwMode="auto">
              <a:xfrm>
                <a:off x="40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8" name="Rectangle 442"/>
              <p:cNvSpPr>
                <a:spLocks noChangeArrowheads="1"/>
              </p:cNvSpPr>
              <p:nvPr/>
            </p:nvSpPr>
            <p:spPr bwMode="auto">
              <a:xfrm>
                <a:off x="4222"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9" name="Rectangle 443"/>
              <p:cNvSpPr>
                <a:spLocks noChangeArrowheads="1"/>
              </p:cNvSpPr>
              <p:nvPr/>
            </p:nvSpPr>
            <p:spPr bwMode="auto">
              <a:xfrm>
                <a:off x="4324"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0" name="Rectangle 444"/>
              <p:cNvSpPr>
                <a:spLocks noChangeArrowheads="1"/>
              </p:cNvSpPr>
              <p:nvPr/>
            </p:nvSpPr>
            <p:spPr bwMode="auto">
              <a:xfrm>
                <a:off x="4426"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1" name="Rectangle 445"/>
              <p:cNvSpPr>
                <a:spLocks noChangeArrowheads="1"/>
              </p:cNvSpPr>
              <p:nvPr/>
            </p:nvSpPr>
            <p:spPr bwMode="auto">
              <a:xfrm>
                <a:off x="3511"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2" name="Rectangle 446"/>
              <p:cNvSpPr>
                <a:spLocks noChangeArrowheads="1"/>
              </p:cNvSpPr>
              <p:nvPr/>
            </p:nvSpPr>
            <p:spPr bwMode="auto">
              <a:xfrm>
                <a:off x="3613"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3" name="Rectangle 447"/>
              <p:cNvSpPr>
                <a:spLocks noChangeArrowheads="1"/>
              </p:cNvSpPr>
              <p:nvPr/>
            </p:nvSpPr>
            <p:spPr bwMode="auto">
              <a:xfrm>
                <a:off x="3815"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4" name="Rectangle 448"/>
              <p:cNvSpPr>
                <a:spLocks noChangeArrowheads="1"/>
              </p:cNvSpPr>
              <p:nvPr/>
            </p:nvSpPr>
            <p:spPr bwMode="auto">
              <a:xfrm>
                <a:off x="4018"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5" name="Rectangle 449"/>
              <p:cNvSpPr>
                <a:spLocks noChangeArrowheads="1"/>
              </p:cNvSpPr>
              <p:nvPr/>
            </p:nvSpPr>
            <p:spPr bwMode="auto">
              <a:xfrm>
                <a:off x="4120"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6" name="Rectangle 450"/>
              <p:cNvSpPr>
                <a:spLocks noChangeArrowheads="1"/>
              </p:cNvSpPr>
              <p:nvPr/>
            </p:nvSpPr>
            <p:spPr bwMode="auto">
              <a:xfrm>
                <a:off x="4324"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7" name="Rectangle 451"/>
              <p:cNvSpPr>
                <a:spLocks noChangeArrowheads="1"/>
              </p:cNvSpPr>
              <p:nvPr/>
            </p:nvSpPr>
            <p:spPr bwMode="auto">
              <a:xfrm>
                <a:off x="3511"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8" name="Rectangle 452"/>
              <p:cNvSpPr>
                <a:spLocks noChangeArrowheads="1"/>
              </p:cNvSpPr>
              <p:nvPr/>
            </p:nvSpPr>
            <p:spPr bwMode="auto">
              <a:xfrm>
                <a:off x="3713"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9" name="Rectangle 453"/>
              <p:cNvSpPr>
                <a:spLocks noChangeArrowheads="1"/>
              </p:cNvSpPr>
              <p:nvPr/>
            </p:nvSpPr>
            <p:spPr bwMode="auto">
              <a:xfrm>
                <a:off x="39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0" name="Rectangle 454"/>
              <p:cNvSpPr>
                <a:spLocks noChangeArrowheads="1"/>
              </p:cNvSpPr>
              <p:nvPr/>
            </p:nvSpPr>
            <p:spPr bwMode="auto">
              <a:xfrm>
                <a:off x="40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1" name="Rectangle 455"/>
              <p:cNvSpPr>
                <a:spLocks noChangeArrowheads="1"/>
              </p:cNvSpPr>
              <p:nvPr/>
            </p:nvSpPr>
            <p:spPr bwMode="auto">
              <a:xfrm>
                <a:off x="4222"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2" name="Rectangle 456"/>
              <p:cNvSpPr>
                <a:spLocks noChangeArrowheads="1"/>
              </p:cNvSpPr>
              <p:nvPr/>
            </p:nvSpPr>
            <p:spPr bwMode="auto">
              <a:xfrm>
                <a:off x="4426"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3" name="Rectangle 457"/>
              <p:cNvSpPr>
                <a:spLocks noChangeArrowheads="1"/>
              </p:cNvSpPr>
              <p:nvPr/>
            </p:nvSpPr>
            <p:spPr bwMode="auto">
              <a:xfrm>
                <a:off x="3613"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4" name="Rectangle 458"/>
              <p:cNvSpPr>
                <a:spLocks noChangeArrowheads="1"/>
              </p:cNvSpPr>
              <p:nvPr/>
            </p:nvSpPr>
            <p:spPr bwMode="auto">
              <a:xfrm>
                <a:off x="3815"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5" name="Rectangle 459"/>
              <p:cNvSpPr>
                <a:spLocks noChangeArrowheads="1"/>
              </p:cNvSpPr>
              <p:nvPr/>
            </p:nvSpPr>
            <p:spPr bwMode="auto">
              <a:xfrm>
                <a:off x="3918"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6" name="Rectangle 460"/>
              <p:cNvSpPr>
                <a:spLocks noChangeArrowheads="1"/>
              </p:cNvSpPr>
              <p:nvPr/>
            </p:nvSpPr>
            <p:spPr bwMode="auto">
              <a:xfrm>
                <a:off x="4120"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7" name="Rectangle 461"/>
              <p:cNvSpPr>
                <a:spLocks noChangeArrowheads="1"/>
              </p:cNvSpPr>
              <p:nvPr/>
            </p:nvSpPr>
            <p:spPr bwMode="auto">
              <a:xfrm>
                <a:off x="4324"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8" name="Rectangle 462"/>
              <p:cNvSpPr>
                <a:spLocks noChangeArrowheads="1"/>
              </p:cNvSpPr>
              <p:nvPr/>
            </p:nvSpPr>
            <p:spPr bwMode="auto">
              <a:xfrm>
                <a:off x="4426"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9" name="Rectangle 463"/>
              <p:cNvSpPr>
                <a:spLocks noChangeArrowheads="1"/>
              </p:cNvSpPr>
              <p:nvPr/>
            </p:nvSpPr>
            <p:spPr bwMode="auto">
              <a:xfrm>
                <a:off x="3511"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0" name="Rectangle 464"/>
              <p:cNvSpPr>
                <a:spLocks noChangeArrowheads="1"/>
              </p:cNvSpPr>
              <p:nvPr/>
            </p:nvSpPr>
            <p:spPr bwMode="auto">
              <a:xfrm>
                <a:off x="3613"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1" name="Rectangle 465"/>
              <p:cNvSpPr>
                <a:spLocks noChangeArrowheads="1"/>
              </p:cNvSpPr>
              <p:nvPr/>
            </p:nvSpPr>
            <p:spPr bwMode="auto">
              <a:xfrm>
                <a:off x="3815"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2" name="Rectangle 466"/>
              <p:cNvSpPr>
                <a:spLocks noChangeArrowheads="1"/>
              </p:cNvSpPr>
              <p:nvPr/>
            </p:nvSpPr>
            <p:spPr bwMode="auto">
              <a:xfrm>
                <a:off x="4018"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3" name="Rectangle 467"/>
              <p:cNvSpPr>
                <a:spLocks noChangeArrowheads="1"/>
              </p:cNvSpPr>
              <p:nvPr/>
            </p:nvSpPr>
            <p:spPr bwMode="auto">
              <a:xfrm>
                <a:off x="4120"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4" name="Rectangle 468"/>
              <p:cNvSpPr>
                <a:spLocks noChangeArrowheads="1"/>
              </p:cNvSpPr>
              <p:nvPr/>
            </p:nvSpPr>
            <p:spPr bwMode="auto">
              <a:xfrm>
                <a:off x="4324"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5" name="Rectangle 469"/>
              <p:cNvSpPr>
                <a:spLocks noChangeArrowheads="1"/>
              </p:cNvSpPr>
              <p:nvPr/>
            </p:nvSpPr>
            <p:spPr bwMode="auto">
              <a:xfrm>
                <a:off x="3713"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6" name="Rectangle 470"/>
              <p:cNvSpPr>
                <a:spLocks noChangeArrowheads="1"/>
              </p:cNvSpPr>
              <p:nvPr/>
            </p:nvSpPr>
            <p:spPr bwMode="auto">
              <a:xfrm>
                <a:off x="39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7" name="Rectangle 471"/>
              <p:cNvSpPr>
                <a:spLocks noChangeArrowheads="1"/>
              </p:cNvSpPr>
              <p:nvPr/>
            </p:nvSpPr>
            <p:spPr bwMode="auto">
              <a:xfrm>
                <a:off x="40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8" name="Rectangle 472"/>
              <p:cNvSpPr>
                <a:spLocks noChangeArrowheads="1"/>
              </p:cNvSpPr>
              <p:nvPr/>
            </p:nvSpPr>
            <p:spPr bwMode="auto">
              <a:xfrm>
                <a:off x="4222"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9" name="Rectangle 473"/>
              <p:cNvSpPr>
                <a:spLocks noChangeArrowheads="1"/>
              </p:cNvSpPr>
              <p:nvPr/>
            </p:nvSpPr>
            <p:spPr bwMode="auto">
              <a:xfrm>
                <a:off x="4426" y="196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430" name="Rectangle 474"/>
              <p:cNvSpPr>
                <a:spLocks noChangeArrowheads="1"/>
              </p:cNvSpPr>
              <p:nvPr/>
            </p:nvSpPr>
            <p:spPr bwMode="auto">
              <a:xfrm>
                <a:off x="3713"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1" name="Rectangle 475"/>
              <p:cNvSpPr>
                <a:spLocks noChangeArrowheads="1"/>
              </p:cNvSpPr>
              <p:nvPr/>
            </p:nvSpPr>
            <p:spPr bwMode="auto">
              <a:xfrm>
                <a:off x="3918"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2" name="Rectangle 476"/>
              <p:cNvSpPr>
                <a:spLocks noChangeArrowheads="1"/>
              </p:cNvSpPr>
              <p:nvPr/>
            </p:nvSpPr>
            <p:spPr bwMode="auto">
              <a:xfrm>
                <a:off x="4222"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3" name="Rectangle 477"/>
              <p:cNvSpPr>
                <a:spLocks noChangeArrowheads="1"/>
              </p:cNvSpPr>
              <p:nvPr/>
            </p:nvSpPr>
            <p:spPr bwMode="auto">
              <a:xfrm>
                <a:off x="3815"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4" name="Rectangle 478"/>
              <p:cNvSpPr>
                <a:spLocks noChangeArrowheads="1"/>
              </p:cNvSpPr>
              <p:nvPr/>
            </p:nvSpPr>
            <p:spPr bwMode="auto">
              <a:xfrm>
                <a:off x="3613"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5" name="Rectangle 479"/>
              <p:cNvSpPr>
                <a:spLocks noChangeArrowheads="1"/>
              </p:cNvSpPr>
              <p:nvPr/>
            </p:nvSpPr>
            <p:spPr bwMode="auto">
              <a:xfrm>
                <a:off x="3613" y="240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6" name="Rectangle 480"/>
              <p:cNvSpPr>
                <a:spLocks noChangeArrowheads="1"/>
              </p:cNvSpPr>
              <p:nvPr/>
            </p:nvSpPr>
            <p:spPr bwMode="auto">
              <a:xfrm>
                <a:off x="3511"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7" name="Rectangle 481"/>
              <p:cNvSpPr>
                <a:spLocks noChangeArrowheads="1"/>
              </p:cNvSpPr>
              <p:nvPr/>
            </p:nvSpPr>
            <p:spPr bwMode="auto">
              <a:xfrm>
                <a:off x="4426"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8" name="Rectangle 482"/>
              <p:cNvSpPr>
                <a:spLocks noChangeArrowheads="1"/>
              </p:cNvSpPr>
              <p:nvPr/>
            </p:nvSpPr>
            <p:spPr bwMode="auto">
              <a:xfrm>
                <a:off x="4020"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9" name="Rectangle 483"/>
              <p:cNvSpPr>
                <a:spLocks noChangeArrowheads="1"/>
              </p:cNvSpPr>
              <p:nvPr/>
            </p:nvSpPr>
            <p:spPr bwMode="auto">
              <a:xfrm>
                <a:off x="3918" y="227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0" name="Rectangle 484"/>
              <p:cNvSpPr>
                <a:spLocks noChangeArrowheads="1"/>
              </p:cNvSpPr>
              <p:nvPr/>
            </p:nvSpPr>
            <p:spPr bwMode="auto">
              <a:xfrm>
                <a:off x="4122"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1" name="Rectangle 485"/>
              <p:cNvSpPr>
                <a:spLocks noChangeArrowheads="1"/>
              </p:cNvSpPr>
              <p:nvPr/>
            </p:nvSpPr>
            <p:spPr bwMode="auto">
              <a:xfrm>
                <a:off x="4020" y="248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2" name="Rectangle 486"/>
              <p:cNvSpPr>
                <a:spLocks noChangeArrowheads="1"/>
              </p:cNvSpPr>
              <p:nvPr/>
            </p:nvSpPr>
            <p:spPr bwMode="auto">
              <a:xfrm>
                <a:off x="4120" y="2605"/>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43" name="Rectangle 487"/>
              <p:cNvSpPr>
                <a:spLocks noChangeArrowheads="1"/>
              </p:cNvSpPr>
              <p:nvPr/>
            </p:nvSpPr>
            <p:spPr bwMode="auto">
              <a:xfrm>
                <a:off x="4324"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4" name="Rectangle 488"/>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5" name="Rectangle 489"/>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6" name="Freeform 490"/>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7" name="Freeform 491"/>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48" name="Freeform 492"/>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9" name="Freeform 493"/>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0" name="Freeform 494"/>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1" name="Freeform 495"/>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2" name="Freeform 496"/>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3" name="Freeform 497"/>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4" name="Freeform 498"/>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5" name="Freeform 499"/>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6" name="Freeform 500"/>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7" name="Freeform 501"/>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8" name="Freeform 502"/>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9" name="Freeform 503"/>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0" name="Freeform 504"/>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1" name="Freeform 505"/>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2" name="Freeform 506"/>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3" name="Freeform 507"/>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4" name="Freeform 508"/>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5" name="Freeform 509"/>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6" name="Freeform 510"/>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7" name="Freeform 511"/>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8" name="Freeform 512"/>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9" name="Freeform 513"/>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0" name="Freeform 514"/>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1" name="Freeform 515"/>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2" name="Freeform 516"/>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3" name="Freeform 517"/>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4" name="Freeform 518"/>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5" name="Freeform 519"/>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6" name="Freeform 520"/>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7" name="Freeform 521"/>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8" name="Freeform 522"/>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9" name="Freeform 523"/>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0" name="Freeform 524"/>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1" name="Freeform 525"/>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2" name="Freeform 526"/>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3" name="Freeform 527"/>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4" name="Freeform 528"/>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5" name="Freeform 529"/>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6" name="Freeform 530"/>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7" name="Freeform 531"/>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8" name="Freeform 532"/>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9" name="Freeform 533"/>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0" name="Freeform 534"/>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1" name="Freeform 535"/>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2" name="Freeform 536"/>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3" name="Freeform 537"/>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4" name="Freeform 538"/>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5" name="Freeform 539"/>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6" name="Freeform 540"/>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7" name="Freeform 541"/>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8" name="Freeform 542"/>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9" name="Freeform 543"/>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0" name="Freeform 544"/>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1" name="Freeform 545"/>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2" name="Freeform 546"/>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3" name="Freeform 547"/>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4" name="Freeform 548"/>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5" name="Freeform 549"/>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6" name="Freeform 550"/>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7" name="Freeform 551"/>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8" name="Freeform 552"/>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9" name="Freeform 553"/>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0" name="Freeform 554"/>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1" name="Freeform 555"/>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2" name="Freeform 556"/>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3" name="Freeform 557"/>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4" name="Freeform 558"/>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5" name="Freeform 559"/>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6" name="Freeform 560"/>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7" name="Freeform 561"/>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8" name="Freeform 562"/>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9" name="Freeform 563"/>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0" name="Freeform 564"/>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1" name="Freeform 565"/>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2" name="Freeform 566"/>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3" name="Freeform 567"/>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4" name="Freeform 568"/>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5" name="Freeform 569"/>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6" name="Freeform 570"/>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7" name="Freeform 571"/>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8" name="Freeform 572"/>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9" name="Freeform 573"/>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0" name="Freeform 574"/>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1" name="Freeform 575"/>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2" name="Freeform 576"/>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3" name="Freeform 577"/>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4" name="Freeform 578"/>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5" name="Freeform 579"/>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6" name="Freeform 580"/>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7" name="Freeform 581"/>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8" name="Freeform 582"/>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9" name="Freeform 583"/>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0" name="Freeform 584"/>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1" name="Freeform 585"/>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2" name="Freeform 586"/>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3" name="Freeform 587"/>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4" name="Freeform 588"/>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5" name="Freeform 589"/>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6" name="Freeform 590"/>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7" name="Freeform 591"/>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8" name="Freeform 592"/>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9" name="Freeform 593"/>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0" name="Freeform 594"/>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51" name="Freeform 595"/>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2" name="Freeform 596"/>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53" name="Freeform 597"/>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54" name="Freeform 598"/>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555" name="Freeform 599"/>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556" name="Freeform 600"/>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557" name="Freeform 601"/>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path>
                </a:pathLst>
              </a:custGeom>
              <a:grpFill/>
              <a:ln>
                <a:noFill/>
              </a:ln>
            </p:spPr>
            <p:txBody>
              <a:bodyPr vert="horz" wrap="square" lIns="91440" tIns="45720" rIns="91440" bIns="45720" numCol="1" anchor="t" anchorCtr="0" compatLnSpc="1"/>
              <a:lstStyle/>
              <a:p>
                <a:endParaRPr lang="zh-CN" altLang="en-US"/>
              </a:p>
            </p:txBody>
          </p:sp>
          <p:sp>
            <p:nvSpPr>
              <p:cNvPr id="1558" name="Freeform 602"/>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559" name="Freeform 603"/>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path>
                </a:pathLst>
              </a:custGeom>
              <a:grpFill/>
              <a:ln>
                <a:noFill/>
              </a:ln>
            </p:spPr>
            <p:txBody>
              <a:bodyPr vert="horz" wrap="square" lIns="91440" tIns="45720" rIns="91440" bIns="45720" numCol="1" anchor="t" anchorCtr="0" compatLnSpc="1"/>
              <a:lstStyle/>
              <a:p>
                <a:endParaRPr lang="zh-CN" altLang="en-US"/>
              </a:p>
            </p:txBody>
          </p:sp>
          <p:sp>
            <p:nvSpPr>
              <p:cNvPr id="1560" name="Freeform 604"/>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561" name="Freeform 605"/>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path>
                </a:pathLst>
              </a:custGeom>
              <a:grpFill/>
              <a:ln>
                <a:noFill/>
              </a:ln>
            </p:spPr>
            <p:txBody>
              <a:bodyPr vert="horz" wrap="square" lIns="91440" tIns="45720" rIns="91440" bIns="45720" numCol="1" anchor="t" anchorCtr="0" compatLnSpc="1"/>
              <a:lstStyle/>
              <a:p>
                <a:endParaRPr lang="zh-CN" altLang="en-US"/>
              </a:p>
            </p:txBody>
          </p:sp>
          <p:sp>
            <p:nvSpPr>
              <p:cNvPr id="1562" name="Freeform 606"/>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63" name="Freeform 607"/>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64" name="Freeform 608"/>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565" name="Freeform 609"/>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grpSp>
        <p:grpSp>
          <p:nvGrpSpPr>
            <p:cNvPr id="370" name="Group 811"/>
            <p:cNvGrpSpPr/>
            <p:nvPr/>
          </p:nvGrpSpPr>
          <p:grpSpPr bwMode="auto">
            <a:xfrm>
              <a:off x="-4373911" y="-404813"/>
              <a:ext cx="2409908" cy="3767136"/>
              <a:chOff x="4516" y="1332"/>
              <a:chExt cx="1518" cy="2373"/>
            </a:xfrm>
            <a:grpFill/>
          </p:grpSpPr>
          <p:sp>
            <p:nvSpPr>
              <p:cNvPr id="1166" name="Freeform 611"/>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close/>
                  </a:path>
                </a:pathLst>
              </a:custGeom>
              <a:grpFill/>
              <a:ln>
                <a:noFill/>
              </a:ln>
            </p:spPr>
            <p:txBody>
              <a:bodyPr vert="horz" wrap="square" lIns="91440" tIns="45720" rIns="91440" bIns="45720" numCol="1" anchor="t" anchorCtr="0" compatLnSpc="1"/>
              <a:lstStyle/>
              <a:p>
                <a:endParaRPr lang="zh-CN" altLang="en-US"/>
              </a:p>
            </p:txBody>
          </p:sp>
          <p:sp>
            <p:nvSpPr>
              <p:cNvPr id="1167" name="Freeform 612"/>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path>
                </a:pathLst>
              </a:custGeom>
              <a:grpFill/>
              <a:ln>
                <a:noFill/>
              </a:ln>
            </p:spPr>
            <p:txBody>
              <a:bodyPr vert="horz" wrap="square" lIns="91440" tIns="45720" rIns="91440" bIns="45720" numCol="1" anchor="t" anchorCtr="0" compatLnSpc="1"/>
              <a:lstStyle/>
              <a:p>
                <a:endParaRPr lang="zh-CN" altLang="en-US"/>
              </a:p>
            </p:txBody>
          </p:sp>
          <p:sp>
            <p:nvSpPr>
              <p:cNvPr id="1168" name="Freeform 613"/>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169" name="Freeform 614"/>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path>
                </a:pathLst>
              </a:custGeom>
              <a:grpFill/>
              <a:ln>
                <a:noFill/>
              </a:ln>
            </p:spPr>
            <p:txBody>
              <a:bodyPr vert="horz" wrap="square" lIns="91440" tIns="45720" rIns="91440" bIns="45720" numCol="1" anchor="t" anchorCtr="0" compatLnSpc="1"/>
              <a:lstStyle/>
              <a:p>
                <a:endParaRPr lang="zh-CN" altLang="en-US"/>
              </a:p>
            </p:txBody>
          </p:sp>
          <p:sp>
            <p:nvSpPr>
              <p:cNvPr id="1170" name="Freeform 615"/>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close/>
                  </a:path>
                </a:pathLst>
              </a:custGeom>
              <a:grpFill/>
              <a:ln>
                <a:noFill/>
              </a:ln>
            </p:spPr>
            <p:txBody>
              <a:bodyPr vert="horz" wrap="square" lIns="91440" tIns="45720" rIns="91440" bIns="45720" numCol="1" anchor="t" anchorCtr="0" compatLnSpc="1"/>
              <a:lstStyle/>
              <a:p>
                <a:endParaRPr lang="zh-CN" altLang="en-US"/>
              </a:p>
            </p:txBody>
          </p:sp>
          <p:sp>
            <p:nvSpPr>
              <p:cNvPr id="1171" name="Freeform 616"/>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path>
                </a:pathLst>
              </a:custGeom>
              <a:grpFill/>
              <a:ln>
                <a:noFill/>
              </a:ln>
            </p:spPr>
            <p:txBody>
              <a:bodyPr vert="horz" wrap="square" lIns="91440" tIns="45720" rIns="91440" bIns="45720" numCol="1" anchor="t" anchorCtr="0" compatLnSpc="1"/>
              <a:lstStyle/>
              <a:p>
                <a:endParaRPr lang="zh-CN" altLang="en-US"/>
              </a:p>
            </p:txBody>
          </p:sp>
          <p:sp>
            <p:nvSpPr>
              <p:cNvPr id="1172" name="Freeform 617"/>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73" name="Freeform 618"/>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74" name="Freeform 619"/>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175" name="Freeform 620"/>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176" name="Freeform 621"/>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177" name="Freeform 622"/>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path>
                </a:pathLst>
              </a:custGeom>
              <a:grpFill/>
              <a:ln>
                <a:noFill/>
              </a:ln>
            </p:spPr>
            <p:txBody>
              <a:bodyPr vert="horz" wrap="square" lIns="91440" tIns="45720" rIns="91440" bIns="45720" numCol="1" anchor="t" anchorCtr="0" compatLnSpc="1"/>
              <a:lstStyle/>
              <a:p>
                <a:endParaRPr lang="zh-CN" altLang="en-US"/>
              </a:p>
            </p:txBody>
          </p:sp>
          <p:sp>
            <p:nvSpPr>
              <p:cNvPr id="1178" name="Freeform 623"/>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179" name="Freeform 624"/>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180" name="Freeform 625"/>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81" name="Freeform 626"/>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82" name="Freeform 627"/>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183" name="Freeform 628"/>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184" name="Freeform 629"/>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185" name="Freeform 630"/>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186" name="Freeform 631"/>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187" name="Freeform 632"/>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path>
                </a:pathLst>
              </a:custGeom>
              <a:grpFill/>
              <a:ln>
                <a:noFill/>
              </a:ln>
            </p:spPr>
            <p:txBody>
              <a:bodyPr vert="horz" wrap="square" lIns="91440" tIns="45720" rIns="91440" bIns="45720" numCol="1" anchor="t" anchorCtr="0" compatLnSpc="1"/>
              <a:lstStyle/>
              <a:p>
                <a:endParaRPr lang="zh-CN" altLang="en-US"/>
              </a:p>
            </p:txBody>
          </p:sp>
          <p:sp>
            <p:nvSpPr>
              <p:cNvPr id="1188" name="Freeform 633"/>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189" name="Freeform 634"/>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190" name="Freeform 635"/>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91" name="Freeform 636"/>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92" name="Freeform 637"/>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93" name="Freeform 638"/>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94" name="Freeform 639"/>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close/>
                  </a:path>
                </a:pathLst>
              </a:custGeom>
              <a:grpFill/>
              <a:ln>
                <a:noFill/>
              </a:ln>
            </p:spPr>
            <p:txBody>
              <a:bodyPr vert="horz" wrap="square" lIns="91440" tIns="45720" rIns="91440" bIns="45720" numCol="1" anchor="t" anchorCtr="0" compatLnSpc="1"/>
              <a:lstStyle/>
              <a:p>
                <a:endParaRPr lang="zh-CN" altLang="en-US"/>
              </a:p>
            </p:txBody>
          </p:sp>
          <p:sp>
            <p:nvSpPr>
              <p:cNvPr id="1195" name="Freeform 640"/>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path>
                </a:pathLst>
              </a:custGeom>
              <a:grpFill/>
              <a:ln>
                <a:noFill/>
              </a:ln>
            </p:spPr>
            <p:txBody>
              <a:bodyPr vert="horz" wrap="square" lIns="91440" tIns="45720" rIns="91440" bIns="45720" numCol="1" anchor="t" anchorCtr="0" compatLnSpc="1"/>
              <a:lstStyle/>
              <a:p>
                <a:endParaRPr lang="zh-CN" altLang="en-US"/>
              </a:p>
            </p:txBody>
          </p:sp>
          <p:sp>
            <p:nvSpPr>
              <p:cNvPr id="1196" name="Freeform 641"/>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197" name="Freeform 642"/>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198" name="Freeform 643"/>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199" name="Freeform 644"/>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path>
                </a:pathLst>
              </a:custGeom>
              <a:grpFill/>
              <a:ln>
                <a:noFill/>
              </a:ln>
            </p:spPr>
            <p:txBody>
              <a:bodyPr vert="horz" wrap="square" lIns="91440" tIns="45720" rIns="91440" bIns="45720" numCol="1" anchor="t" anchorCtr="0" compatLnSpc="1"/>
              <a:lstStyle/>
              <a:p>
                <a:endParaRPr lang="zh-CN" altLang="en-US"/>
              </a:p>
            </p:txBody>
          </p:sp>
          <p:sp>
            <p:nvSpPr>
              <p:cNvPr id="1200" name="Freeform 645"/>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201" name="Freeform 646"/>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202" name="Freeform 647"/>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203" name="Freeform 648"/>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path>
                </a:pathLst>
              </a:custGeom>
              <a:grpFill/>
              <a:ln>
                <a:noFill/>
              </a:ln>
            </p:spPr>
            <p:txBody>
              <a:bodyPr vert="horz" wrap="square" lIns="91440" tIns="45720" rIns="91440" bIns="45720" numCol="1" anchor="t" anchorCtr="0" compatLnSpc="1"/>
              <a:lstStyle/>
              <a:p>
                <a:endParaRPr lang="zh-CN" altLang="en-US"/>
              </a:p>
            </p:txBody>
          </p:sp>
          <p:sp>
            <p:nvSpPr>
              <p:cNvPr id="1204" name="Freeform 649"/>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close/>
                  </a:path>
                </a:pathLst>
              </a:custGeom>
              <a:grpFill/>
              <a:ln>
                <a:noFill/>
              </a:ln>
            </p:spPr>
            <p:txBody>
              <a:bodyPr vert="horz" wrap="square" lIns="91440" tIns="45720" rIns="91440" bIns="45720" numCol="1" anchor="t" anchorCtr="0" compatLnSpc="1"/>
              <a:lstStyle/>
              <a:p>
                <a:endParaRPr lang="zh-CN" altLang="en-US"/>
              </a:p>
            </p:txBody>
          </p:sp>
          <p:sp>
            <p:nvSpPr>
              <p:cNvPr id="1205" name="Freeform 650"/>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path>
                </a:pathLst>
              </a:custGeom>
              <a:grpFill/>
              <a:ln>
                <a:noFill/>
              </a:ln>
            </p:spPr>
            <p:txBody>
              <a:bodyPr vert="horz" wrap="square" lIns="91440" tIns="45720" rIns="91440" bIns="45720" numCol="1" anchor="t" anchorCtr="0" compatLnSpc="1"/>
              <a:lstStyle/>
              <a:p>
                <a:endParaRPr lang="zh-CN" altLang="en-US"/>
              </a:p>
            </p:txBody>
          </p:sp>
          <p:sp>
            <p:nvSpPr>
              <p:cNvPr id="1206" name="Freeform 651"/>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close/>
                  </a:path>
                </a:pathLst>
              </a:custGeom>
              <a:grpFill/>
              <a:ln>
                <a:noFill/>
              </a:ln>
            </p:spPr>
            <p:txBody>
              <a:bodyPr vert="horz" wrap="square" lIns="91440" tIns="45720" rIns="91440" bIns="45720" numCol="1" anchor="t" anchorCtr="0" compatLnSpc="1"/>
              <a:lstStyle/>
              <a:p>
                <a:endParaRPr lang="zh-CN" altLang="en-US"/>
              </a:p>
            </p:txBody>
          </p:sp>
          <p:sp>
            <p:nvSpPr>
              <p:cNvPr id="1207" name="Freeform 652"/>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path>
                </a:pathLst>
              </a:custGeom>
              <a:grpFill/>
              <a:ln>
                <a:noFill/>
              </a:ln>
            </p:spPr>
            <p:txBody>
              <a:bodyPr vert="horz" wrap="square" lIns="91440" tIns="45720" rIns="91440" bIns="45720" numCol="1" anchor="t" anchorCtr="0" compatLnSpc="1"/>
              <a:lstStyle/>
              <a:p>
                <a:endParaRPr lang="zh-CN" altLang="en-US"/>
              </a:p>
            </p:txBody>
          </p:sp>
          <p:sp>
            <p:nvSpPr>
              <p:cNvPr id="1208" name="Freeform 653"/>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209" name="Freeform 654"/>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210" name="Freeform 655"/>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211" name="Freeform 656"/>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path>
                </a:pathLst>
              </a:custGeom>
              <a:grpFill/>
              <a:ln>
                <a:noFill/>
              </a:ln>
            </p:spPr>
            <p:txBody>
              <a:bodyPr vert="horz" wrap="square" lIns="91440" tIns="45720" rIns="91440" bIns="45720" numCol="1" anchor="t" anchorCtr="0" compatLnSpc="1"/>
              <a:lstStyle/>
              <a:p>
                <a:endParaRPr lang="zh-CN" altLang="en-US"/>
              </a:p>
            </p:txBody>
          </p:sp>
          <p:sp>
            <p:nvSpPr>
              <p:cNvPr id="1212" name="Freeform 657"/>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13" name="Freeform 658"/>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14" name="Freeform 659"/>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close/>
                  </a:path>
                </a:pathLst>
              </a:custGeom>
              <a:grpFill/>
              <a:ln>
                <a:noFill/>
              </a:ln>
            </p:spPr>
            <p:txBody>
              <a:bodyPr vert="horz" wrap="square" lIns="91440" tIns="45720" rIns="91440" bIns="45720" numCol="1" anchor="t" anchorCtr="0" compatLnSpc="1"/>
              <a:lstStyle/>
              <a:p>
                <a:endParaRPr lang="zh-CN" altLang="en-US"/>
              </a:p>
            </p:txBody>
          </p:sp>
          <p:sp>
            <p:nvSpPr>
              <p:cNvPr id="1215" name="Freeform 660"/>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path>
                </a:pathLst>
              </a:custGeom>
              <a:grpFill/>
              <a:ln>
                <a:noFill/>
              </a:ln>
            </p:spPr>
            <p:txBody>
              <a:bodyPr vert="horz" wrap="square" lIns="91440" tIns="45720" rIns="91440" bIns="45720" numCol="1" anchor="t" anchorCtr="0" compatLnSpc="1"/>
              <a:lstStyle/>
              <a:p>
                <a:endParaRPr lang="zh-CN" altLang="en-US"/>
              </a:p>
            </p:txBody>
          </p:sp>
          <p:sp>
            <p:nvSpPr>
              <p:cNvPr id="1216" name="Freeform 661"/>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217" name="Freeform 662"/>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218" name="Freeform 663"/>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close/>
                  </a:path>
                </a:pathLst>
              </a:custGeom>
              <a:grpFill/>
              <a:ln>
                <a:noFill/>
              </a:ln>
            </p:spPr>
            <p:txBody>
              <a:bodyPr vert="horz" wrap="square" lIns="91440" tIns="45720" rIns="91440" bIns="45720" numCol="1" anchor="t" anchorCtr="0" compatLnSpc="1"/>
              <a:lstStyle/>
              <a:p>
                <a:endParaRPr lang="zh-CN" altLang="en-US"/>
              </a:p>
            </p:txBody>
          </p:sp>
          <p:sp>
            <p:nvSpPr>
              <p:cNvPr id="1219" name="Freeform 664"/>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path>
                </a:pathLst>
              </a:custGeom>
              <a:grpFill/>
              <a:ln>
                <a:noFill/>
              </a:ln>
            </p:spPr>
            <p:txBody>
              <a:bodyPr vert="horz" wrap="square" lIns="91440" tIns="45720" rIns="91440" bIns="45720" numCol="1" anchor="t" anchorCtr="0" compatLnSpc="1"/>
              <a:lstStyle/>
              <a:p>
                <a:endParaRPr lang="zh-CN" altLang="en-US"/>
              </a:p>
            </p:txBody>
          </p:sp>
          <p:sp>
            <p:nvSpPr>
              <p:cNvPr id="1220" name="Freeform 665"/>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221" name="Freeform 666"/>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222" name="Freeform 667"/>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3" name="Freeform 668"/>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4" name="Freeform 669"/>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225" name="Freeform 670"/>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226" name="Freeform 671"/>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7" name="Freeform 672"/>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8" name="Freeform 673"/>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229" name="Freeform 674"/>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230" name="Freeform 675"/>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close/>
                  </a:path>
                </a:pathLst>
              </a:custGeom>
              <a:grpFill/>
              <a:ln>
                <a:noFill/>
              </a:ln>
            </p:spPr>
            <p:txBody>
              <a:bodyPr vert="horz" wrap="square" lIns="91440" tIns="45720" rIns="91440" bIns="45720" numCol="1" anchor="t" anchorCtr="0" compatLnSpc="1"/>
              <a:lstStyle/>
              <a:p>
                <a:endParaRPr lang="zh-CN" altLang="en-US"/>
              </a:p>
            </p:txBody>
          </p:sp>
          <p:sp>
            <p:nvSpPr>
              <p:cNvPr id="1231" name="Freeform 676"/>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path>
                </a:pathLst>
              </a:custGeom>
              <a:grpFill/>
              <a:ln>
                <a:noFill/>
              </a:ln>
            </p:spPr>
            <p:txBody>
              <a:bodyPr vert="horz" wrap="square" lIns="91440" tIns="45720" rIns="91440" bIns="45720" numCol="1" anchor="t" anchorCtr="0" compatLnSpc="1"/>
              <a:lstStyle/>
              <a:p>
                <a:endParaRPr lang="zh-CN" altLang="en-US"/>
              </a:p>
            </p:txBody>
          </p:sp>
          <p:sp>
            <p:nvSpPr>
              <p:cNvPr id="1232" name="Freeform 677"/>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233" name="Freeform 678"/>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234" name="Freeform 679"/>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close/>
                  </a:path>
                </a:pathLst>
              </a:custGeom>
              <a:grpFill/>
              <a:ln>
                <a:noFill/>
              </a:ln>
            </p:spPr>
            <p:txBody>
              <a:bodyPr vert="horz" wrap="square" lIns="91440" tIns="45720" rIns="91440" bIns="45720" numCol="1" anchor="t" anchorCtr="0" compatLnSpc="1"/>
              <a:lstStyle/>
              <a:p>
                <a:endParaRPr lang="zh-CN" altLang="en-US"/>
              </a:p>
            </p:txBody>
          </p:sp>
          <p:sp>
            <p:nvSpPr>
              <p:cNvPr id="1235" name="Freeform 680"/>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path>
                </a:pathLst>
              </a:custGeom>
              <a:grpFill/>
              <a:ln>
                <a:noFill/>
              </a:ln>
            </p:spPr>
            <p:txBody>
              <a:bodyPr vert="horz" wrap="square" lIns="91440" tIns="45720" rIns="91440" bIns="45720" numCol="1" anchor="t" anchorCtr="0" compatLnSpc="1"/>
              <a:lstStyle/>
              <a:p>
                <a:endParaRPr lang="zh-CN" altLang="en-US"/>
              </a:p>
            </p:txBody>
          </p:sp>
          <p:sp>
            <p:nvSpPr>
              <p:cNvPr id="1236" name="Freeform 681"/>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37" name="Freeform 682"/>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38" name="Rectangle 683"/>
              <p:cNvSpPr>
                <a:spLocks noChangeArrowheads="1"/>
              </p:cNvSpPr>
              <p:nvPr/>
            </p:nvSpPr>
            <p:spPr bwMode="auto">
              <a:xfrm>
                <a:off x="4682" y="1332"/>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239" name="Freeform 684"/>
              <p:cNvSpPr/>
              <p:nvPr/>
            </p:nvSpPr>
            <p:spPr bwMode="auto">
              <a:xfrm>
                <a:off x="4682" y="133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0" name="Freeform 685"/>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41" name="Freeform 686"/>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2" name="Rectangle 687"/>
              <p:cNvSpPr>
                <a:spLocks noChangeArrowheads="1"/>
              </p:cNvSpPr>
              <p:nvPr/>
            </p:nvSpPr>
            <p:spPr bwMode="auto">
              <a:xfrm>
                <a:off x="555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3" name="Rectangle 688"/>
              <p:cNvSpPr>
                <a:spLocks noChangeArrowheads="1"/>
              </p:cNvSpPr>
              <p:nvPr/>
            </p:nvSpPr>
            <p:spPr bwMode="auto">
              <a:xfrm>
                <a:off x="55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4" name="Rectangle 689"/>
              <p:cNvSpPr>
                <a:spLocks noChangeArrowheads="1"/>
              </p:cNvSpPr>
              <p:nvPr/>
            </p:nvSpPr>
            <p:spPr bwMode="auto">
              <a:xfrm>
                <a:off x="55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5" name="Rectangle 690"/>
              <p:cNvSpPr>
                <a:spLocks noChangeArrowheads="1"/>
              </p:cNvSpPr>
              <p:nvPr/>
            </p:nvSpPr>
            <p:spPr bwMode="auto">
              <a:xfrm>
                <a:off x="555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6" name="Rectangle 691"/>
              <p:cNvSpPr>
                <a:spLocks noChangeArrowheads="1"/>
              </p:cNvSpPr>
              <p:nvPr/>
            </p:nvSpPr>
            <p:spPr bwMode="auto">
              <a:xfrm>
                <a:off x="5570" y="17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7" name="Rectangle 692"/>
              <p:cNvSpPr>
                <a:spLocks noChangeArrowheads="1"/>
              </p:cNvSpPr>
              <p:nvPr/>
            </p:nvSpPr>
            <p:spPr bwMode="auto">
              <a:xfrm>
                <a:off x="5550" y="1768"/>
                <a:ext cx="20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8" name="Rectangle 693"/>
              <p:cNvSpPr>
                <a:spLocks noChangeArrowheads="1"/>
              </p:cNvSpPr>
              <p:nvPr/>
            </p:nvSpPr>
            <p:spPr bwMode="auto">
              <a:xfrm>
                <a:off x="555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9" name="Rectangle 694"/>
              <p:cNvSpPr>
                <a:spLocks noChangeArrowheads="1"/>
              </p:cNvSpPr>
              <p:nvPr/>
            </p:nvSpPr>
            <p:spPr bwMode="auto">
              <a:xfrm>
                <a:off x="5570" y="1824"/>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0" name="Rectangle 695"/>
              <p:cNvSpPr>
                <a:spLocks noChangeArrowheads="1"/>
              </p:cNvSpPr>
              <p:nvPr/>
            </p:nvSpPr>
            <p:spPr bwMode="auto">
              <a:xfrm>
                <a:off x="5614" y="1824"/>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1" name="Rectangle 696"/>
              <p:cNvSpPr>
                <a:spLocks noChangeArrowheads="1"/>
              </p:cNvSpPr>
              <p:nvPr/>
            </p:nvSpPr>
            <p:spPr bwMode="auto">
              <a:xfrm>
                <a:off x="5550"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2" name="Rectangle 697"/>
              <p:cNvSpPr>
                <a:spLocks noChangeArrowheads="1"/>
              </p:cNvSpPr>
              <p:nvPr/>
            </p:nvSpPr>
            <p:spPr bwMode="auto">
              <a:xfrm>
                <a:off x="5592" y="1936"/>
                <a:ext cx="100"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3" name="Rectangle 698"/>
              <p:cNvSpPr>
                <a:spLocks noChangeArrowheads="1"/>
              </p:cNvSpPr>
              <p:nvPr/>
            </p:nvSpPr>
            <p:spPr bwMode="auto">
              <a:xfrm>
                <a:off x="5656" y="1993"/>
                <a:ext cx="3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4" name="Rectangle 699"/>
              <p:cNvSpPr>
                <a:spLocks noChangeArrowheads="1"/>
              </p:cNvSpPr>
              <p:nvPr/>
            </p:nvSpPr>
            <p:spPr bwMode="auto">
              <a:xfrm>
                <a:off x="5550"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5" name="Rectangle 700"/>
              <p:cNvSpPr>
                <a:spLocks noChangeArrowheads="1"/>
              </p:cNvSpPr>
              <p:nvPr/>
            </p:nvSpPr>
            <p:spPr bwMode="auto">
              <a:xfrm>
                <a:off x="5592" y="204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6" name="Rectangle 701"/>
              <p:cNvSpPr>
                <a:spLocks noChangeArrowheads="1"/>
              </p:cNvSpPr>
              <p:nvPr/>
            </p:nvSpPr>
            <p:spPr bwMode="auto">
              <a:xfrm>
                <a:off x="5570" y="21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7" name="Rectangle 702"/>
              <p:cNvSpPr>
                <a:spLocks noChangeArrowheads="1"/>
              </p:cNvSpPr>
              <p:nvPr/>
            </p:nvSpPr>
            <p:spPr bwMode="auto">
              <a:xfrm>
                <a:off x="5614" y="2161"/>
                <a:ext cx="20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8" name="Rectangle 703"/>
              <p:cNvSpPr>
                <a:spLocks noChangeArrowheads="1"/>
              </p:cNvSpPr>
              <p:nvPr/>
            </p:nvSpPr>
            <p:spPr bwMode="auto">
              <a:xfrm>
                <a:off x="5550" y="232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9" name="Rectangle 704"/>
              <p:cNvSpPr>
                <a:spLocks noChangeArrowheads="1"/>
              </p:cNvSpPr>
              <p:nvPr/>
            </p:nvSpPr>
            <p:spPr bwMode="auto">
              <a:xfrm>
                <a:off x="5592" y="232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0" name="Rectangle 705"/>
              <p:cNvSpPr>
                <a:spLocks noChangeArrowheads="1"/>
              </p:cNvSpPr>
              <p:nvPr/>
            </p:nvSpPr>
            <p:spPr bwMode="auto">
              <a:xfrm>
                <a:off x="5656" y="232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1" name="Rectangle 706"/>
              <p:cNvSpPr>
                <a:spLocks noChangeArrowheads="1"/>
              </p:cNvSpPr>
              <p:nvPr/>
            </p:nvSpPr>
            <p:spPr bwMode="auto">
              <a:xfrm>
                <a:off x="557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2" name="Rectangle 707"/>
              <p:cNvSpPr>
                <a:spLocks noChangeArrowheads="1"/>
              </p:cNvSpPr>
              <p:nvPr/>
            </p:nvSpPr>
            <p:spPr bwMode="auto">
              <a:xfrm>
                <a:off x="5570" y="244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3" name="Rectangle 708"/>
              <p:cNvSpPr>
                <a:spLocks noChangeArrowheads="1"/>
              </p:cNvSpPr>
              <p:nvPr/>
            </p:nvSpPr>
            <p:spPr bwMode="auto">
              <a:xfrm>
                <a:off x="5550"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4" name="Rectangle 709"/>
              <p:cNvSpPr>
                <a:spLocks noChangeArrowheads="1"/>
              </p:cNvSpPr>
              <p:nvPr/>
            </p:nvSpPr>
            <p:spPr bwMode="auto">
              <a:xfrm>
                <a:off x="5592" y="2499"/>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5" name="Rectangle 710"/>
              <p:cNvSpPr>
                <a:spLocks noChangeArrowheads="1"/>
              </p:cNvSpPr>
              <p:nvPr/>
            </p:nvSpPr>
            <p:spPr bwMode="auto">
              <a:xfrm>
                <a:off x="5550" y="2555"/>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6" name="Rectangle 711"/>
              <p:cNvSpPr>
                <a:spLocks noChangeArrowheads="1"/>
              </p:cNvSpPr>
              <p:nvPr/>
            </p:nvSpPr>
            <p:spPr bwMode="auto">
              <a:xfrm>
                <a:off x="559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7" name="Rectangle 712"/>
              <p:cNvSpPr>
                <a:spLocks noChangeArrowheads="1"/>
              </p:cNvSpPr>
              <p:nvPr/>
            </p:nvSpPr>
            <p:spPr bwMode="auto">
              <a:xfrm>
                <a:off x="5636"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8" name="Rectangle 713"/>
              <p:cNvSpPr>
                <a:spLocks noChangeArrowheads="1"/>
              </p:cNvSpPr>
              <p:nvPr/>
            </p:nvSpPr>
            <p:spPr bwMode="auto">
              <a:xfrm>
                <a:off x="565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9" name="Rectangle 714"/>
              <p:cNvSpPr>
                <a:spLocks noChangeArrowheads="1"/>
              </p:cNvSpPr>
              <p:nvPr/>
            </p:nvSpPr>
            <p:spPr bwMode="auto">
              <a:xfrm>
                <a:off x="5550" y="272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0" name="Rectangle 715"/>
              <p:cNvSpPr>
                <a:spLocks noChangeArrowheads="1"/>
              </p:cNvSpPr>
              <p:nvPr/>
            </p:nvSpPr>
            <p:spPr bwMode="auto">
              <a:xfrm>
                <a:off x="5592" y="2724"/>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1" name="Rectangle 716"/>
              <p:cNvSpPr>
                <a:spLocks noChangeArrowheads="1"/>
              </p:cNvSpPr>
              <p:nvPr/>
            </p:nvSpPr>
            <p:spPr bwMode="auto">
              <a:xfrm>
                <a:off x="557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2" name="Rectangle 717"/>
              <p:cNvSpPr>
                <a:spLocks noChangeArrowheads="1"/>
              </p:cNvSpPr>
              <p:nvPr/>
            </p:nvSpPr>
            <p:spPr bwMode="auto">
              <a:xfrm>
                <a:off x="5614" y="2780"/>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3" name="Rectangle 718"/>
              <p:cNvSpPr>
                <a:spLocks noChangeArrowheads="1"/>
              </p:cNvSpPr>
              <p:nvPr/>
            </p:nvSpPr>
            <p:spPr bwMode="auto">
              <a:xfrm>
                <a:off x="5550"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4" name="Rectangle 719"/>
              <p:cNvSpPr>
                <a:spLocks noChangeArrowheads="1"/>
              </p:cNvSpPr>
              <p:nvPr/>
            </p:nvSpPr>
            <p:spPr bwMode="auto">
              <a:xfrm>
                <a:off x="559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5" name="Rectangle 720"/>
              <p:cNvSpPr>
                <a:spLocks noChangeArrowheads="1"/>
              </p:cNvSpPr>
              <p:nvPr/>
            </p:nvSpPr>
            <p:spPr bwMode="auto">
              <a:xfrm>
                <a:off x="5744"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6" name="Rectangle 721"/>
              <p:cNvSpPr>
                <a:spLocks noChangeArrowheads="1"/>
              </p:cNvSpPr>
              <p:nvPr/>
            </p:nvSpPr>
            <p:spPr bwMode="auto">
              <a:xfrm>
                <a:off x="576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7" name="Rectangle 722"/>
              <p:cNvSpPr>
                <a:spLocks noChangeArrowheads="1"/>
              </p:cNvSpPr>
              <p:nvPr/>
            </p:nvSpPr>
            <p:spPr bwMode="auto">
              <a:xfrm>
                <a:off x="5786"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8" name="Rectangle 723"/>
              <p:cNvSpPr>
                <a:spLocks noChangeArrowheads="1"/>
              </p:cNvSpPr>
              <p:nvPr/>
            </p:nvSpPr>
            <p:spPr bwMode="auto">
              <a:xfrm>
                <a:off x="568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9" name="Rectangle 724"/>
              <p:cNvSpPr>
                <a:spLocks noChangeArrowheads="1"/>
              </p:cNvSpPr>
              <p:nvPr/>
            </p:nvSpPr>
            <p:spPr bwMode="auto">
              <a:xfrm>
                <a:off x="5722" y="1710"/>
                <a:ext cx="2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0" name="Rectangle 725"/>
              <p:cNvSpPr>
                <a:spLocks noChangeArrowheads="1"/>
              </p:cNvSpPr>
              <p:nvPr/>
            </p:nvSpPr>
            <p:spPr bwMode="auto">
              <a:xfrm>
                <a:off x="568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1" name="Rectangle 726"/>
              <p:cNvSpPr>
                <a:spLocks noChangeArrowheads="1"/>
              </p:cNvSpPr>
              <p:nvPr/>
            </p:nvSpPr>
            <p:spPr bwMode="auto">
              <a:xfrm>
                <a:off x="5786" y="18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2" name="Rectangle 727"/>
              <p:cNvSpPr>
                <a:spLocks noChangeArrowheads="1"/>
              </p:cNvSpPr>
              <p:nvPr/>
            </p:nvSpPr>
            <p:spPr bwMode="auto">
              <a:xfrm>
                <a:off x="5700" y="199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3" name="Rectangle 728"/>
              <p:cNvSpPr>
                <a:spLocks noChangeArrowheads="1"/>
              </p:cNvSpPr>
              <p:nvPr/>
            </p:nvSpPr>
            <p:spPr bwMode="auto">
              <a:xfrm>
                <a:off x="5786"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4" name="Rectangle 729"/>
              <p:cNvSpPr>
                <a:spLocks noChangeArrowheads="1"/>
              </p:cNvSpPr>
              <p:nvPr/>
            </p:nvSpPr>
            <p:spPr bwMode="auto">
              <a:xfrm>
                <a:off x="5636" y="227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5" name="Rectangle 730"/>
              <p:cNvSpPr>
                <a:spLocks noChangeArrowheads="1"/>
              </p:cNvSpPr>
              <p:nvPr/>
            </p:nvSpPr>
            <p:spPr bwMode="auto">
              <a:xfrm>
                <a:off x="574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6" name="Rectangle 731"/>
              <p:cNvSpPr>
                <a:spLocks noChangeArrowheads="1"/>
              </p:cNvSpPr>
              <p:nvPr/>
            </p:nvSpPr>
            <p:spPr bwMode="auto">
              <a:xfrm>
                <a:off x="5786"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7" name="Rectangle 732"/>
              <p:cNvSpPr>
                <a:spLocks noChangeArrowheads="1"/>
              </p:cNvSpPr>
              <p:nvPr/>
            </p:nvSpPr>
            <p:spPr bwMode="auto">
              <a:xfrm>
                <a:off x="5656" y="2387"/>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8" name="Rectangle 733"/>
              <p:cNvSpPr>
                <a:spLocks noChangeArrowheads="1"/>
              </p:cNvSpPr>
              <p:nvPr/>
            </p:nvSpPr>
            <p:spPr bwMode="auto">
              <a:xfrm>
                <a:off x="5786"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9" name="Rectangle 734"/>
              <p:cNvSpPr>
                <a:spLocks noChangeArrowheads="1"/>
              </p:cNvSpPr>
              <p:nvPr/>
            </p:nvSpPr>
            <p:spPr bwMode="auto">
              <a:xfrm>
                <a:off x="5786"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90" name="Rectangle 735"/>
              <p:cNvSpPr>
                <a:spLocks noChangeArrowheads="1"/>
              </p:cNvSpPr>
              <p:nvPr/>
            </p:nvSpPr>
            <p:spPr bwMode="auto">
              <a:xfrm>
                <a:off x="578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91" name="Rectangle 736"/>
              <p:cNvSpPr>
                <a:spLocks noChangeArrowheads="1"/>
              </p:cNvSpPr>
              <p:nvPr/>
            </p:nvSpPr>
            <p:spPr bwMode="auto">
              <a:xfrm>
                <a:off x="5700" y="266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2" name="Rectangle 737"/>
              <p:cNvSpPr>
                <a:spLocks noChangeArrowheads="1"/>
              </p:cNvSpPr>
              <p:nvPr/>
            </p:nvSpPr>
            <p:spPr bwMode="auto">
              <a:xfrm>
                <a:off x="57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3" name="Rectangle 738"/>
              <p:cNvSpPr>
                <a:spLocks noChangeArrowheads="1"/>
              </p:cNvSpPr>
              <p:nvPr/>
            </p:nvSpPr>
            <p:spPr bwMode="auto">
              <a:xfrm>
                <a:off x="5786"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4" name="Rectangle 739"/>
              <p:cNvSpPr>
                <a:spLocks noChangeArrowheads="1"/>
              </p:cNvSpPr>
              <p:nvPr/>
            </p:nvSpPr>
            <p:spPr bwMode="auto">
              <a:xfrm>
                <a:off x="570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5" name="Rectangle 740"/>
              <p:cNvSpPr>
                <a:spLocks noChangeArrowheads="1"/>
              </p:cNvSpPr>
              <p:nvPr/>
            </p:nvSpPr>
            <p:spPr bwMode="auto">
              <a:xfrm>
                <a:off x="559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6" name="Rectangle 741"/>
              <p:cNvSpPr>
                <a:spLocks noChangeArrowheads="1"/>
              </p:cNvSpPr>
              <p:nvPr/>
            </p:nvSpPr>
            <p:spPr bwMode="auto">
              <a:xfrm>
                <a:off x="572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7" name="Rectangle 742"/>
              <p:cNvSpPr>
                <a:spLocks noChangeArrowheads="1"/>
              </p:cNvSpPr>
              <p:nvPr/>
            </p:nvSpPr>
            <p:spPr bwMode="auto">
              <a:xfrm>
                <a:off x="5550"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8" name="Rectangle 743"/>
              <p:cNvSpPr>
                <a:spLocks noChangeArrowheads="1"/>
              </p:cNvSpPr>
              <p:nvPr/>
            </p:nvSpPr>
            <p:spPr bwMode="auto">
              <a:xfrm>
                <a:off x="563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9" name="Rectangle 744"/>
              <p:cNvSpPr>
                <a:spLocks noChangeArrowheads="1"/>
              </p:cNvSpPr>
              <p:nvPr/>
            </p:nvSpPr>
            <p:spPr bwMode="auto">
              <a:xfrm>
                <a:off x="5658"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0" name="Rectangle 745"/>
              <p:cNvSpPr>
                <a:spLocks noChangeArrowheads="1"/>
              </p:cNvSpPr>
              <p:nvPr/>
            </p:nvSpPr>
            <p:spPr bwMode="auto">
              <a:xfrm>
                <a:off x="5656"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1" name="Rectangle 746"/>
              <p:cNvSpPr>
                <a:spLocks noChangeArrowheads="1"/>
              </p:cNvSpPr>
              <p:nvPr/>
            </p:nvSpPr>
            <p:spPr bwMode="auto">
              <a:xfrm>
                <a:off x="5614"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2" name="Rectangle 747"/>
              <p:cNvSpPr>
                <a:spLocks noChangeArrowheads="1"/>
              </p:cNvSpPr>
              <p:nvPr/>
            </p:nvSpPr>
            <p:spPr bwMode="auto">
              <a:xfrm>
                <a:off x="555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3" name="Rectangle 748"/>
              <p:cNvSpPr>
                <a:spLocks noChangeArrowheads="1"/>
              </p:cNvSpPr>
              <p:nvPr/>
            </p:nvSpPr>
            <p:spPr bwMode="auto">
              <a:xfrm>
                <a:off x="559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4" name="Rectangle 749"/>
              <p:cNvSpPr>
                <a:spLocks noChangeArrowheads="1"/>
              </p:cNvSpPr>
              <p:nvPr/>
            </p:nvSpPr>
            <p:spPr bwMode="auto">
              <a:xfrm>
                <a:off x="5614"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5" name="Rectangle 750"/>
              <p:cNvSpPr>
                <a:spLocks noChangeArrowheads="1"/>
              </p:cNvSpPr>
              <p:nvPr/>
            </p:nvSpPr>
            <p:spPr bwMode="auto">
              <a:xfrm>
                <a:off x="5722"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6" name="Rectangle 751"/>
              <p:cNvSpPr>
                <a:spLocks noChangeArrowheads="1"/>
              </p:cNvSpPr>
              <p:nvPr/>
            </p:nvSpPr>
            <p:spPr bwMode="auto">
              <a:xfrm>
                <a:off x="5550"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7" name="Rectangle 752"/>
              <p:cNvSpPr>
                <a:spLocks noChangeArrowheads="1"/>
              </p:cNvSpPr>
              <p:nvPr/>
            </p:nvSpPr>
            <p:spPr bwMode="auto">
              <a:xfrm>
                <a:off x="5700" y="31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8" name="Rectangle 753"/>
              <p:cNvSpPr>
                <a:spLocks noChangeArrowheads="1"/>
              </p:cNvSpPr>
              <p:nvPr/>
            </p:nvSpPr>
            <p:spPr bwMode="auto">
              <a:xfrm>
                <a:off x="5614"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9" name="Rectangle 754"/>
              <p:cNvSpPr>
                <a:spLocks noChangeArrowheads="1"/>
              </p:cNvSpPr>
              <p:nvPr/>
            </p:nvSpPr>
            <p:spPr bwMode="auto">
              <a:xfrm>
                <a:off x="568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0" name="Rectangle 755"/>
              <p:cNvSpPr>
                <a:spLocks noChangeArrowheads="1"/>
              </p:cNvSpPr>
              <p:nvPr/>
            </p:nvSpPr>
            <p:spPr bwMode="auto">
              <a:xfrm>
                <a:off x="5550"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1" name="Rectangle 756"/>
              <p:cNvSpPr>
                <a:spLocks noChangeArrowheads="1"/>
              </p:cNvSpPr>
              <p:nvPr/>
            </p:nvSpPr>
            <p:spPr bwMode="auto">
              <a:xfrm>
                <a:off x="5656" y="3294"/>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2" name="Rectangle 757"/>
              <p:cNvSpPr>
                <a:spLocks noChangeArrowheads="1"/>
              </p:cNvSpPr>
              <p:nvPr/>
            </p:nvSpPr>
            <p:spPr bwMode="auto">
              <a:xfrm>
                <a:off x="5614"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3" name="Rectangle 758"/>
              <p:cNvSpPr>
                <a:spLocks noChangeArrowheads="1"/>
              </p:cNvSpPr>
              <p:nvPr/>
            </p:nvSpPr>
            <p:spPr bwMode="auto">
              <a:xfrm>
                <a:off x="5550"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4" name="Rectangle 759"/>
              <p:cNvSpPr>
                <a:spLocks noChangeArrowheads="1"/>
              </p:cNvSpPr>
              <p:nvPr/>
            </p:nvSpPr>
            <p:spPr bwMode="auto">
              <a:xfrm>
                <a:off x="565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5" name="Rectangle 760"/>
              <p:cNvSpPr>
                <a:spLocks noChangeArrowheads="1"/>
              </p:cNvSpPr>
              <p:nvPr/>
            </p:nvSpPr>
            <p:spPr bwMode="auto">
              <a:xfrm>
                <a:off x="578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6" name="Rectangle 761"/>
              <p:cNvSpPr>
                <a:spLocks noChangeArrowheads="1"/>
              </p:cNvSpPr>
              <p:nvPr/>
            </p:nvSpPr>
            <p:spPr bwMode="auto">
              <a:xfrm>
                <a:off x="5786" y="350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7" name="Rectangle 762"/>
              <p:cNvSpPr>
                <a:spLocks noChangeArrowheads="1"/>
              </p:cNvSpPr>
              <p:nvPr/>
            </p:nvSpPr>
            <p:spPr bwMode="auto">
              <a:xfrm>
                <a:off x="5550" y="356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8" name="Rectangle 763"/>
              <p:cNvSpPr>
                <a:spLocks noChangeArrowheads="1"/>
              </p:cNvSpPr>
              <p:nvPr/>
            </p:nvSpPr>
            <p:spPr bwMode="auto">
              <a:xfrm>
                <a:off x="565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9" name="Rectangle 764"/>
              <p:cNvSpPr>
                <a:spLocks noChangeArrowheads="1"/>
              </p:cNvSpPr>
              <p:nvPr/>
            </p:nvSpPr>
            <p:spPr bwMode="auto">
              <a:xfrm>
                <a:off x="5656" y="367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0" name="Rectangle 765"/>
              <p:cNvSpPr>
                <a:spLocks noChangeArrowheads="1"/>
              </p:cNvSpPr>
              <p:nvPr/>
            </p:nvSpPr>
            <p:spPr bwMode="auto">
              <a:xfrm>
                <a:off x="578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1" name="Rectangle 766"/>
              <p:cNvSpPr>
                <a:spLocks noChangeArrowheads="1"/>
              </p:cNvSpPr>
              <p:nvPr/>
            </p:nvSpPr>
            <p:spPr bwMode="auto">
              <a:xfrm>
                <a:off x="578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2" name="Rectangle 767"/>
              <p:cNvSpPr>
                <a:spLocks noChangeArrowheads="1"/>
              </p:cNvSpPr>
              <p:nvPr/>
            </p:nvSpPr>
            <p:spPr bwMode="auto">
              <a:xfrm>
                <a:off x="580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3" name="Rectangle 768"/>
              <p:cNvSpPr>
                <a:spLocks noChangeArrowheads="1"/>
              </p:cNvSpPr>
              <p:nvPr/>
            </p:nvSpPr>
            <p:spPr bwMode="auto">
              <a:xfrm>
                <a:off x="5828"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4" name="Rectangle 769"/>
              <p:cNvSpPr>
                <a:spLocks noChangeArrowheads="1"/>
              </p:cNvSpPr>
              <p:nvPr/>
            </p:nvSpPr>
            <p:spPr bwMode="auto">
              <a:xfrm>
                <a:off x="58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5" name="Rectangle 770"/>
              <p:cNvSpPr>
                <a:spLocks noChangeArrowheads="1"/>
              </p:cNvSpPr>
              <p:nvPr/>
            </p:nvSpPr>
            <p:spPr bwMode="auto">
              <a:xfrm>
                <a:off x="58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6" name="Rectangle 771"/>
              <p:cNvSpPr>
                <a:spLocks noChangeArrowheads="1"/>
              </p:cNvSpPr>
              <p:nvPr/>
            </p:nvSpPr>
            <p:spPr bwMode="auto">
              <a:xfrm>
                <a:off x="589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7" name="Rectangle 772"/>
              <p:cNvSpPr>
                <a:spLocks noChangeArrowheads="1"/>
              </p:cNvSpPr>
              <p:nvPr/>
            </p:nvSpPr>
            <p:spPr bwMode="auto">
              <a:xfrm>
                <a:off x="5806" y="1880"/>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8" name="Rectangle 773"/>
              <p:cNvSpPr>
                <a:spLocks noChangeArrowheads="1"/>
              </p:cNvSpPr>
              <p:nvPr/>
            </p:nvSpPr>
            <p:spPr bwMode="auto">
              <a:xfrm>
                <a:off x="5784"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9" name="Rectangle 774"/>
              <p:cNvSpPr>
                <a:spLocks noChangeArrowheads="1"/>
              </p:cNvSpPr>
              <p:nvPr/>
            </p:nvSpPr>
            <p:spPr bwMode="auto">
              <a:xfrm>
                <a:off x="5592" y="2105"/>
                <a:ext cx="22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0" name="Rectangle 775"/>
              <p:cNvSpPr>
                <a:spLocks noChangeArrowheads="1"/>
              </p:cNvSpPr>
              <p:nvPr/>
            </p:nvSpPr>
            <p:spPr bwMode="auto">
              <a:xfrm>
                <a:off x="5850" y="2105"/>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1" name="Rectangle 776"/>
              <p:cNvSpPr>
                <a:spLocks noChangeArrowheads="1"/>
              </p:cNvSpPr>
              <p:nvPr/>
            </p:nvSpPr>
            <p:spPr bwMode="auto">
              <a:xfrm>
                <a:off x="5684" y="2217"/>
                <a:ext cx="220"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2" name="Rectangle 777"/>
              <p:cNvSpPr>
                <a:spLocks noChangeArrowheads="1"/>
              </p:cNvSpPr>
              <p:nvPr/>
            </p:nvSpPr>
            <p:spPr bwMode="auto">
              <a:xfrm>
                <a:off x="578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3" name="Rectangle 778"/>
              <p:cNvSpPr>
                <a:spLocks noChangeArrowheads="1"/>
              </p:cNvSpPr>
              <p:nvPr/>
            </p:nvSpPr>
            <p:spPr bwMode="auto">
              <a:xfrm>
                <a:off x="580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4" name="Rectangle 779"/>
              <p:cNvSpPr>
                <a:spLocks noChangeArrowheads="1"/>
              </p:cNvSpPr>
              <p:nvPr/>
            </p:nvSpPr>
            <p:spPr bwMode="auto">
              <a:xfrm>
                <a:off x="5806" y="2387"/>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5" name="Rectangle 780"/>
              <p:cNvSpPr>
                <a:spLocks noChangeArrowheads="1"/>
              </p:cNvSpPr>
              <p:nvPr/>
            </p:nvSpPr>
            <p:spPr bwMode="auto">
              <a:xfrm>
                <a:off x="589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6" name="Rectangle 781"/>
              <p:cNvSpPr>
                <a:spLocks noChangeArrowheads="1"/>
              </p:cNvSpPr>
              <p:nvPr/>
            </p:nvSpPr>
            <p:spPr bwMode="auto">
              <a:xfrm>
                <a:off x="5784"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7" name="Rectangle 782"/>
              <p:cNvSpPr>
                <a:spLocks noChangeArrowheads="1"/>
              </p:cNvSpPr>
              <p:nvPr/>
            </p:nvSpPr>
            <p:spPr bwMode="auto">
              <a:xfrm>
                <a:off x="5784"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8" name="Rectangle 783"/>
              <p:cNvSpPr>
                <a:spLocks noChangeArrowheads="1"/>
              </p:cNvSpPr>
              <p:nvPr/>
            </p:nvSpPr>
            <p:spPr bwMode="auto">
              <a:xfrm>
                <a:off x="589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9" name="Rectangle 784"/>
              <p:cNvSpPr>
                <a:spLocks noChangeArrowheads="1"/>
              </p:cNvSpPr>
              <p:nvPr/>
            </p:nvSpPr>
            <p:spPr bwMode="auto">
              <a:xfrm>
                <a:off x="580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0" name="Rectangle 785"/>
              <p:cNvSpPr>
                <a:spLocks noChangeArrowheads="1"/>
              </p:cNvSpPr>
              <p:nvPr/>
            </p:nvSpPr>
            <p:spPr bwMode="auto">
              <a:xfrm>
                <a:off x="5828" y="2780"/>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1" name="Rectangle 786"/>
              <p:cNvSpPr>
                <a:spLocks noChangeArrowheads="1"/>
              </p:cNvSpPr>
              <p:nvPr/>
            </p:nvSpPr>
            <p:spPr bwMode="auto">
              <a:xfrm>
                <a:off x="591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2" name="Rectangle 787"/>
              <p:cNvSpPr>
                <a:spLocks noChangeArrowheads="1"/>
              </p:cNvSpPr>
              <p:nvPr/>
            </p:nvSpPr>
            <p:spPr bwMode="auto">
              <a:xfrm>
                <a:off x="593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3" name="Rectangle 788"/>
              <p:cNvSpPr>
                <a:spLocks noChangeArrowheads="1"/>
              </p:cNvSpPr>
              <p:nvPr/>
            </p:nvSpPr>
            <p:spPr bwMode="auto">
              <a:xfrm>
                <a:off x="598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4" name="Rectangle 789"/>
              <p:cNvSpPr>
                <a:spLocks noChangeArrowheads="1"/>
              </p:cNvSpPr>
              <p:nvPr/>
            </p:nvSpPr>
            <p:spPr bwMode="auto">
              <a:xfrm>
                <a:off x="600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5" name="Rectangle 790"/>
              <p:cNvSpPr>
                <a:spLocks noChangeArrowheads="1"/>
              </p:cNvSpPr>
              <p:nvPr/>
            </p:nvSpPr>
            <p:spPr bwMode="auto">
              <a:xfrm>
                <a:off x="602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6" name="Rectangle 791"/>
              <p:cNvSpPr>
                <a:spLocks noChangeArrowheads="1"/>
              </p:cNvSpPr>
              <p:nvPr/>
            </p:nvSpPr>
            <p:spPr bwMode="auto">
              <a:xfrm>
                <a:off x="602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7" name="Rectangle 792"/>
              <p:cNvSpPr>
                <a:spLocks noChangeArrowheads="1"/>
              </p:cNvSpPr>
              <p:nvPr/>
            </p:nvSpPr>
            <p:spPr bwMode="auto">
              <a:xfrm>
                <a:off x="5700" y="1824"/>
                <a:ext cx="228"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8" name="Rectangle 793"/>
              <p:cNvSpPr>
                <a:spLocks noChangeArrowheads="1"/>
              </p:cNvSpPr>
              <p:nvPr/>
            </p:nvSpPr>
            <p:spPr bwMode="auto">
              <a:xfrm>
                <a:off x="5942" y="1824"/>
                <a:ext cx="7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9" name="Rectangle 794"/>
              <p:cNvSpPr>
                <a:spLocks noChangeArrowheads="1"/>
              </p:cNvSpPr>
              <p:nvPr/>
            </p:nvSpPr>
            <p:spPr bwMode="auto">
              <a:xfrm>
                <a:off x="6022"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0" name="Rectangle 795"/>
              <p:cNvSpPr>
                <a:spLocks noChangeArrowheads="1"/>
              </p:cNvSpPr>
              <p:nvPr/>
            </p:nvSpPr>
            <p:spPr bwMode="auto">
              <a:xfrm>
                <a:off x="6022" y="18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1" name="Rectangle 796"/>
              <p:cNvSpPr>
                <a:spLocks noChangeArrowheads="1"/>
              </p:cNvSpPr>
              <p:nvPr/>
            </p:nvSpPr>
            <p:spPr bwMode="auto">
              <a:xfrm>
                <a:off x="5700" y="1936"/>
                <a:ext cx="228"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2" name="Rectangle 797"/>
              <p:cNvSpPr>
                <a:spLocks noChangeArrowheads="1"/>
              </p:cNvSpPr>
              <p:nvPr/>
            </p:nvSpPr>
            <p:spPr bwMode="auto">
              <a:xfrm>
                <a:off x="5958"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3" name="Rectangle 798"/>
              <p:cNvSpPr>
                <a:spLocks noChangeArrowheads="1"/>
              </p:cNvSpPr>
              <p:nvPr/>
            </p:nvSpPr>
            <p:spPr bwMode="auto">
              <a:xfrm>
                <a:off x="5978" y="1936"/>
                <a:ext cx="36"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4" name="Rectangle 799"/>
              <p:cNvSpPr>
                <a:spLocks noChangeArrowheads="1"/>
              </p:cNvSpPr>
              <p:nvPr/>
            </p:nvSpPr>
            <p:spPr bwMode="auto">
              <a:xfrm>
                <a:off x="5914" y="204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5" name="Rectangle 800"/>
              <p:cNvSpPr>
                <a:spLocks noChangeArrowheads="1"/>
              </p:cNvSpPr>
              <p:nvPr/>
            </p:nvSpPr>
            <p:spPr bwMode="auto">
              <a:xfrm>
                <a:off x="5958"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6" name="Rectangle 801"/>
              <p:cNvSpPr>
                <a:spLocks noChangeArrowheads="1"/>
              </p:cNvSpPr>
              <p:nvPr/>
            </p:nvSpPr>
            <p:spPr bwMode="auto">
              <a:xfrm>
                <a:off x="6022"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7" name="Rectangle 802"/>
              <p:cNvSpPr>
                <a:spLocks noChangeArrowheads="1"/>
              </p:cNvSpPr>
              <p:nvPr/>
            </p:nvSpPr>
            <p:spPr bwMode="auto">
              <a:xfrm>
                <a:off x="5936"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8" name="Rectangle 803"/>
              <p:cNvSpPr>
                <a:spLocks noChangeArrowheads="1"/>
              </p:cNvSpPr>
              <p:nvPr/>
            </p:nvSpPr>
            <p:spPr bwMode="auto">
              <a:xfrm>
                <a:off x="6000" y="21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9" name="Rectangle 804"/>
              <p:cNvSpPr>
                <a:spLocks noChangeArrowheads="1"/>
              </p:cNvSpPr>
              <p:nvPr/>
            </p:nvSpPr>
            <p:spPr bwMode="auto">
              <a:xfrm>
                <a:off x="6022"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0" name="Rectangle 805"/>
              <p:cNvSpPr>
                <a:spLocks noChangeArrowheads="1"/>
              </p:cNvSpPr>
              <p:nvPr/>
            </p:nvSpPr>
            <p:spPr bwMode="auto">
              <a:xfrm>
                <a:off x="5980"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1" name="Rectangle 806"/>
              <p:cNvSpPr>
                <a:spLocks noChangeArrowheads="1"/>
              </p:cNvSpPr>
              <p:nvPr/>
            </p:nvSpPr>
            <p:spPr bwMode="auto">
              <a:xfrm>
                <a:off x="6022"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2" name="Rectangle 807"/>
              <p:cNvSpPr>
                <a:spLocks noChangeArrowheads="1"/>
              </p:cNvSpPr>
              <p:nvPr/>
            </p:nvSpPr>
            <p:spPr bwMode="auto">
              <a:xfrm>
                <a:off x="5980" y="2217"/>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3" name="Rectangle 808"/>
              <p:cNvSpPr>
                <a:spLocks noChangeArrowheads="1"/>
              </p:cNvSpPr>
              <p:nvPr/>
            </p:nvSpPr>
            <p:spPr bwMode="auto">
              <a:xfrm>
                <a:off x="6022" y="22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4" name="Rectangle 809"/>
              <p:cNvSpPr>
                <a:spLocks noChangeArrowheads="1"/>
              </p:cNvSpPr>
              <p:nvPr/>
            </p:nvSpPr>
            <p:spPr bwMode="auto">
              <a:xfrm>
                <a:off x="5870" y="2273"/>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5" name="Rectangle 810"/>
              <p:cNvSpPr>
                <a:spLocks noChangeArrowheads="1"/>
              </p:cNvSpPr>
              <p:nvPr/>
            </p:nvSpPr>
            <p:spPr bwMode="auto">
              <a:xfrm>
                <a:off x="5980" y="2273"/>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1" name="Group 1012"/>
            <p:cNvGrpSpPr/>
            <p:nvPr/>
          </p:nvGrpSpPr>
          <p:grpSpPr bwMode="auto">
            <a:xfrm>
              <a:off x="-3900818" y="-1035049"/>
              <a:ext cx="2209875" cy="4397375"/>
              <a:chOff x="4814" y="935"/>
              <a:chExt cx="1392" cy="2770"/>
            </a:xfrm>
            <a:grpFill/>
          </p:grpSpPr>
          <p:sp>
            <p:nvSpPr>
              <p:cNvPr id="966" name="Rectangle 812"/>
              <p:cNvSpPr>
                <a:spLocks noChangeArrowheads="1"/>
              </p:cNvSpPr>
              <p:nvPr/>
            </p:nvSpPr>
            <p:spPr bwMode="auto">
              <a:xfrm>
                <a:off x="6022"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7" name="Rectangle 813"/>
              <p:cNvSpPr>
                <a:spLocks noChangeArrowheads="1"/>
              </p:cNvSpPr>
              <p:nvPr/>
            </p:nvSpPr>
            <p:spPr bwMode="auto">
              <a:xfrm>
                <a:off x="6002" y="2329"/>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8" name="Rectangle 814"/>
              <p:cNvSpPr>
                <a:spLocks noChangeArrowheads="1"/>
              </p:cNvSpPr>
              <p:nvPr/>
            </p:nvSpPr>
            <p:spPr bwMode="auto">
              <a:xfrm>
                <a:off x="5936"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9" name="Rectangle 815"/>
              <p:cNvSpPr>
                <a:spLocks noChangeArrowheads="1"/>
              </p:cNvSpPr>
              <p:nvPr/>
            </p:nvSpPr>
            <p:spPr bwMode="auto">
              <a:xfrm>
                <a:off x="5980"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0" name="Rectangle 816"/>
              <p:cNvSpPr>
                <a:spLocks noChangeArrowheads="1"/>
              </p:cNvSpPr>
              <p:nvPr/>
            </p:nvSpPr>
            <p:spPr bwMode="auto">
              <a:xfrm>
                <a:off x="600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71" name="Rectangle 817"/>
              <p:cNvSpPr>
                <a:spLocks noChangeArrowheads="1"/>
              </p:cNvSpPr>
              <p:nvPr/>
            </p:nvSpPr>
            <p:spPr bwMode="auto">
              <a:xfrm>
                <a:off x="6022"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2" name="Rectangle 818"/>
              <p:cNvSpPr>
                <a:spLocks noChangeArrowheads="1"/>
              </p:cNvSpPr>
              <p:nvPr/>
            </p:nvSpPr>
            <p:spPr bwMode="auto">
              <a:xfrm>
                <a:off x="5936" y="2443"/>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73" name="Rectangle 819"/>
              <p:cNvSpPr>
                <a:spLocks noChangeArrowheads="1"/>
              </p:cNvSpPr>
              <p:nvPr/>
            </p:nvSpPr>
            <p:spPr bwMode="auto">
              <a:xfrm>
                <a:off x="602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4" name="Rectangle 820"/>
              <p:cNvSpPr>
                <a:spLocks noChangeArrowheads="1"/>
              </p:cNvSpPr>
              <p:nvPr/>
            </p:nvSpPr>
            <p:spPr bwMode="auto">
              <a:xfrm>
                <a:off x="6022"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5" name="Rectangle 821"/>
              <p:cNvSpPr>
                <a:spLocks noChangeArrowheads="1"/>
              </p:cNvSpPr>
              <p:nvPr/>
            </p:nvSpPr>
            <p:spPr bwMode="auto">
              <a:xfrm>
                <a:off x="5914" y="255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76" name="Rectangle 822"/>
              <p:cNvSpPr>
                <a:spLocks noChangeArrowheads="1"/>
              </p:cNvSpPr>
              <p:nvPr/>
            </p:nvSpPr>
            <p:spPr bwMode="auto">
              <a:xfrm>
                <a:off x="5980" y="255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7" name="Rectangle 823"/>
              <p:cNvSpPr>
                <a:spLocks noChangeArrowheads="1"/>
              </p:cNvSpPr>
              <p:nvPr/>
            </p:nvSpPr>
            <p:spPr bwMode="auto">
              <a:xfrm>
                <a:off x="6002" y="2555"/>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8" name="Rectangle 824"/>
              <p:cNvSpPr>
                <a:spLocks noChangeArrowheads="1"/>
              </p:cNvSpPr>
              <p:nvPr/>
            </p:nvSpPr>
            <p:spPr bwMode="auto">
              <a:xfrm>
                <a:off x="602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979" name="Rectangle 825"/>
              <p:cNvSpPr>
                <a:spLocks noChangeArrowheads="1"/>
              </p:cNvSpPr>
              <p:nvPr/>
            </p:nvSpPr>
            <p:spPr bwMode="auto">
              <a:xfrm>
                <a:off x="5958"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0" name="Rectangle 826"/>
              <p:cNvSpPr>
                <a:spLocks noChangeArrowheads="1"/>
              </p:cNvSpPr>
              <p:nvPr/>
            </p:nvSpPr>
            <p:spPr bwMode="auto">
              <a:xfrm>
                <a:off x="60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1" name="Rectangle 827"/>
              <p:cNvSpPr>
                <a:spLocks noChangeArrowheads="1"/>
              </p:cNvSpPr>
              <p:nvPr/>
            </p:nvSpPr>
            <p:spPr bwMode="auto">
              <a:xfrm>
                <a:off x="6000" y="272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2" name="Rectangle 828"/>
              <p:cNvSpPr>
                <a:spLocks noChangeArrowheads="1"/>
              </p:cNvSpPr>
              <p:nvPr/>
            </p:nvSpPr>
            <p:spPr bwMode="auto">
              <a:xfrm>
                <a:off x="593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3" name="Rectangle 829"/>
              <p:cNvSpPr>
                <a:spLocks noChangeArrowheads="1"/>
              </p:cNvSpPr>
              <p:nvPr/>
            </p:nvSpPr>
            <p:spPr bwMode="auto">
              <a:xfrm>
                <a:off x="5980"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4" name="Rectangle 830"/>
              <p:cNvSpPr>
                <a:spLocks noChangeArrowheads="1"/>
              </p:cNvSpPr>
              <p:nvPr/>
            </p:nvSpPr>
            <p:spPr bwMode="auto">
              <a:xfrm>
                <a:off x="6022"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5" name="Rectangle 831"/>
              <p:cNvSpPr>
                <a:spLocks noChangeArrowheads="1"/>
              </p:cNvSpPr>
              <p:nvPr/>
            </p:nvSpPr>
            <p:spPr bwMode="auto">
              <a:xfrm>
                <a:off x="5914" y="283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6" name="Rectangle 832"/>
              <p:cNvSpPr>
                <a:spLocks noChangeArrowheads="1"/>
              </p:cNvSpPr>
              <p:nvPr/>
            </p:nvSpPr>
            <p:spPr bwMode="auto">
              <a:xfrm>
                <a:off x="602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7" name="Rectangle 833"/>
              <p:cNvSpPr>
                <a:spLocks noChangeArrowheads="1"/>
              </p:cNvSpPr>
              <p:nvPr/>
            </p:nvSpPr>
            <p:spPr bwMode="auto">
              <a:xfrm>
                <a:off x="5914" y="289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8" name="Rectangle 834"/>
              <p:cNvSpPr>
                <a:spLocks noChangeArrowheads="1"/>
              </p:cNvSpPr>
              <p:nvPr/>
            </p:nvSpPr>
            <p:spPr bwMode="auto">
              <a:xfrm>
                <a:off x="5958"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9" name="Rectangle 835"/>
              <p:cNvSpPr>
                <a:spLocks noChangeArrowheads="1"/>
              </p:cNvSpPr>
              <p:nvPr/>
            </p:nvSpPr>
            <p:spPr bwMode="auto">
              <a:xfrm>
                <a:off x="5656"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0" name="Rectangle 836"/>
              <p:cNvSpPr>
                <a:spLocks noChangeArrowheads="1"/>
              </p:cNvSpPr>
              <p:nvPr/>
            </p:nvSpPr>
            <p:spPr bwMode="auto">
              <a:xfrm>
                <a:off x="580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1" name="Rectangle 837"/>
              <p:cNvSpPr>
                <a:spLocks noChangeArrowheads="1"/>
              </p:cNvSpPr>
              <p:nvPr/>
            </p:nvSpPr>
            <p:spPr bwMode="auto">
              <a:xfrm>
                <a:off x="5870"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2" name="Rectangle 838"/>
              <p:cNvSpPr>
                <a:spLocks noChangeArrowheads="1"/>
              </p:cNvSpPr>
              <p:nvPr/>
            </p:nvSpPr>
            <p:spPr bwMode="auto">
              <a:xfrm>
                <a:off x="5914"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3" name="Rectangle 839"/>
              <p:cNvSpPr>
                <a:spLocks noChangeArrowheads="1"/>
              </p:cNvSpPr>
              <p:nvPr/>
            </p:nvSpPr>
            <p:spPr bwMode="auto">
              <a:xfrm>
                <a:off x="6022"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4" name="Rectangle 840"/>
              <p:cNvSpPr>
                <a:spLocks noChangeArrowheads="1"/>
              </p:cNvSpPr>
              <p:nvPr/>
            </p:nvSpPr>
            <p:spPr bwMode="auto">
              <a:xfrm>
                <a:off x="5850"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5" name="Rectangle 841"/>
              <p:cNvSpPr>
                <a:spLocks noChangeArrowheads="1"/>
              </p:cNvSpPr>
              <p:nvPr/>
            </p:nvSpPr>
            <p:spPr bwMode="auto">
              <a:xfrm>
                <a:off x="6000"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6" name="Rectangle 842"/>
              <p:cNvSpPr>
                <a:spLocks noChangeArrowheads="1"/>
              </p:cNvSpPr>
              <p:nvPr/>
            </p:nvSpPr>
            <p:spPr bwMode="auto">
              <a:xfrm>
                <a:off x="6022"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7" name="Rectangle 843"/>
              <p:cNvSpPr>
                <a:spLocks noChangeArrowheads="1"/>
              </p:cNvSpPr>
              <p:nvPr/>
            </p:nvSpPr>
            <p:spPr bwMode="auto">
              <a:xfrm>
                <a:off x="5936"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8" name="Rectangle 844"/>
              <p:cNvSpPr>
                <a:spLocks noChangeArrowheads="1"/>
              </p:cNvSpPr>
              <p:nvPr/>
            </p:nvSpPr>
            <p:spPr bwMode="auto">
              <a:xfrm>
                <a:off x="598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9" name="Rectangle 845"/>
              <p:cNvSpPr>
                <a:spLocks noChangeArrowheads="1"/>
              </p:cNvSpPr>
              <p:nvPr/>
            </p:nvSpPr>
            <p:spPr bwMode="auto">
              <a:xfrm>
                <a:off x="602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0" name="Rectangle 846"/>
              <p:cNvSpPr>
                <a:spLocks noChangeArrowheads="1"/>
              </p:cNvSpPr>
              <p:nvPr/>
            </p:nvSpPr>
            <p:spPr bwMode="auto">
              <a:xfrm>
                <a:off x="585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1" name="Rectangle 847"/>
              <p:cNvSpPr>
                <a:spLocks noChangeArrowheads="1"/>
              </p:cNvSpPr>
              <p:nvPr/>
            </p:nvSpPr>
            <p:spPr bwMode="auto">
              <a:xfrm>
                <a:off x="5806"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2" name="Rectangle 848"/>
              <p:cNvSpPr>
                <a:spLocks noChangeArrowheads="1"/>
              </p:cNvSpPr>
              <p:nvPr/>
            </p:nvSpPr>
            <p:spPr bwMode="auto">
              <a:xfrm>
                <a:off x="5958"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3" name="Rectangle 849"/>
              <p:cNvSpPr>
                <a:spLocks noChangeArrowheads="1"/>
              </p:cNvSpPr>
              <p:nvPr/>
            </p:nvSpPr>
            <p:spPr bwMode="auto">
              <a:xfrm>
                <a:off x="598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4" name="Rectangle 850"/>
              <p:cNvSpPr>
                <a:spLocks noChangeArrowheads="1"/>
              </p:cNvSpPr>
              <p:nvPr/>
            </p:nvSpPr>
            <p:spPr bwMode="auto">
              <a:xfrm>
                <a:off x="5936"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5" name="Rectangle 851"/>
              <p:cNvSpPr>
                <a:spLocks noChangeArrowheads="1"/>
              </p:cNvSpPr>
              <p:nvPr/>
            </p:nvSpPr>
            <p:spPr bwMode="auto">
              <a:xfrm>
                <a:off x="589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6" name="Rectangle 852"/>
              <p:cNvSpPr>
                <a:spLocks noChangeArrowheads="1"/>
              </p:cNvSpPr>
              <p:nvPr/>
            </p:nvSpPr>
            <p:spPr bwMode="auto">
              <a:xfrm>
                <a:off x="602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7" name="Rectangle 853"/>
              <p:cNvSpPr>
                <a:spLocks noChangeArrowheads="1"/>
              </p:cNvSpPr>
              <p:nvPr/>
            </p:nvSpPr>
            <p:spPr bwMode="auto">
              <a:xfrm>
                <a:off x="585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8" name="Rectangle 854"/>
              <p:cNvSpPr>
                <a:spLocks noChangeArrowheads="1"/>
              </p:cNvSpPr>
              <p:nvPr/>
            </p:nvSpPr>
            <p:spPr bwMode="auto">
              <a:xfrm>
                <a:off x="6022"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9" name="Rectangle 855"/>
              <p:cNvSpPr>
                <a:spLocks noChangeArrowheads="1"/>
              </p:cNvSpPr>
              <p:nvPr/>
            </p:nvSpPr>
            <p:spPr bwMode="auto">
              <a:xfrm>
                <a:off x="5936"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0" name="Rectangle 856"/>
              <p:cNvSpPr>
                <a:spLocks noChangeArrowheads="1"/>
              </p:cNvSpPr>
              <p:nvPr/>
            </p:nvSpPr>
            <p:spPr bwMode="auto">
              <a:xfrm>
                <a:off x="5828"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1" name="Rectangle 857"/>
              <p:cNvSpPr>
                <a:spLocks noChangeArrowheads="1"/>
              </p:cNvSpPr>
              <p:nvPr/>
            </p:nvSpPr>
            <p:spPr bwMode="auto">
              <a:xfrm>
                <a:off x="5892"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2" name="Rectangle 858"/>
              <p:cNvSpPr>
                <a:spLocks noChangeArrowheads="1"/>
              </p:cNvSpPr>
              <p:nvPr/>
            </p:nvSpPr>
            <p:spPr bwMode="auto">
              <a:xfrm>
                <a:off x="589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3" name="Rectangle 859"/>
              <p:cNvSpPr>
                <a:spLocks noChangeArrowheads="1"/>
              </p:cNvSpPr>
              <p:nvPr/>
            </p:nvSpPr>
            <p:spPr bwMode="auto">
              <a:xfrm>
                <a:off x="602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4" name="Rectangle 860"/>
              <p:cNvSpPr>
                <a:spLocks noChangeArrowheads="1"/>
              </p:cNvSpPr>
              <p:nvPr/>
            </p:nvSpPr>
            <p:spPr bwMode="auto">
              <a:xfrm>
                <a:off x="5936"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5" name="Rectangle 861"/>
              <p:cNvSpPr>
                <a:spLocks noChangeArrowheads="1"/>
              </p:cNvSpPr>
              <p:nvPr/>
            </p:nvSpPr>
            <p:spPr bwMode="auto">
              <a:xfrm>
                <a:off x="5850"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6" name="Rectangle 862"/>
              <p:cNvSpPr>
                <a:spLocks noChangeArrowheads="1"/>
              </p:cNvSpPr>
              <p:nvPr/>
            </p:nvSpPr>
            <p:spPr bwMode="auto">
              <a:xfrm>
                <a:off x="5784"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7" name="Rectangle 863"/>
              <p:cNvSpPr>
                <a:spLocks noChangeArrowheads="1"/>
              </p:cNvSpPr>
              <p:nvPr/>
            </p:nvSpPr>
            <p:spPr bwMode="auto">
              <a:xfrm>
                <a:off x="589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8" name="Rectangle 864"/>
              <p:cNvSpPr>
                <a:spLocks noChangeArrowheads="1"/>
              </p:cNvSpPr>
              <p:nvPr/>
            </p:nvSpPr>
            <p:spPr bwMode="auto">
              <a:xfrm>
                <a:off x="602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9" name="Rectangle 865"/>
              <p:cNvSpPr>
                <a:spLocks noChangeArrowheads="1"/>
              </p:cNvSpPr>
              <p:nvPr/>
            </p:nvSpPr>
            <p:spPr bwMode="auto">
              <a:xfrm>
                <a:off x="6022" y="34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0" name="Rectangle 866"/>
              <p:cNvSpPr>
                <a:spLocks noChangeArrowheads="1"/>
              </p:cNvSpPr>
              <p:nvPr/>
            </p:nvSpPr>
            <p:spPr bwMode="auto">
              <a:xfrm>
                <a:off x="589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1" name="Rectangle 867"/>
              <p:cNvSpPr>
                <a:spLocks noChangeArrowheads="1"/>
              </p:cNvSpPr>
              <p:nvPr/>
            </p:nvSpPr>
            <p:spPr bwMode="auto">
              <a:xfrm>
                <a:off x="602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2" name="Rectangle 868"/>
              <p:cNvSpPr>
                <a:spLocks noChangeArrowheads="1"/>
              </p:cNvSpPr>
              <p:nvPr/>
            </p:nvSpPr>
            <p:spPr bwMode="auto">
              <a:xfrm>
                <a:off x="5914" y="356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3" name="Rectangle 869"/>
              <p:cNvSpPr>
                <a:spLocks noChangeArrowheads="1"/>
              </p:cNvSpPr>
              <p:nvPr/>
            </p:nvSpPr>
            <p:spPr bwMode="auto">
              <a:xfrm>
                <a:off x="5892" y="367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4" name="Rectangle 870"/>
              <p:cNvSpPr>
                <a:spLocks noChangeArrowheads="1"/>
              </p:cNvSpPr>
              <p:nvPr/>
            </p:nvSpPr>
            <p:spPr bwMode="auto">
              <a:xfrm>
                <a:off x="6022" y="362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5" name="Freeform 871"/>
              <p:cNvSpPr/>
              <p:nvPr/>
            </p:nvSpPr>
            <p:spPr bwMode="auto">
              <a:xfrm>
                <a:off x="6052" y="1656"/>
                <a:ext cx="154" cy="351"/>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6" name="Freeform 872"/>
              <p:cNvSpPr/>
              <p:nvPr/>
            </p:nvSpPr>
            <p:spPr bwMode="auto">
              <a:xfrm>
                <a:off x="6052" y="1712"/>
                <a:ext cx="54" cy="136"/>
              </a:xfrm>
              <a:custGeom>
                <a:avLst/>
                <a:gdLst>
                  <a:gd name="T0" fmla="*/ 0 w 54"/>
                  <a:gd name="T1" fmla="*/ 0 h 136"/>
                  <a:gd name="T2" fmla="*/ 54 w 54"/>
                  <a:gd name="T3" fmla="*/ 110 h 136"/>
                  <a:gd name="T4" fmla="*/ 54 w 54"/>
                  <a:gd name="T5" fmla="*/ 136 h 136"/>
                  <a:gd name="T6" fmla="*/ 0 w 54"/>
                  <a:gd name="T7" fmla="*/ 32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7" name="Freeform 873"/>
              <p:cNvSpPr/>
              <p:nvPr/>
            </p:nvSpPr>
            <p:spPr bwMode="auto">
              <a:xfrm>
                <a:off x="6122" y="1854"/>
                <a:ext cx="48" cy="119"/>
              </a:xfrm>
              <a:custGeom>
                <a:avLst/>
                <a:gdLst>
                  <a:gd name="T0" fmla="*/ 48 w 48"/>
                  <a:gd name="T1" fmla="*/ 100 h 119"/>
                  <a:gd name="T2" fmla="*/ 48 w 48"/>
                  <a:gd name="T3" fmla="*/ 119 h 119"/>
                  <a:gd name="T4" fmla="*/ 0 w 48"/>
                  <a:gd name="T5" fmla="*/ 24 h 119"/>
                  <a:gd name="T6" fmla="*/ 0 w 48"/>
                  <a:gd name="T7" fmla="*/ 0 h 119"/>
                  <a:gd name="T8" fmla="*/ 48 w 48"/>
                  <a:gd name="T9" fmla="*/ 100 h 119"/>
                </a:gdLst>
                <a:ahLst/>
                <a:cxnLst>
                  <a:cxn ang="0">
                    <a:pos x="T0" y="T1"/>
                  </a:cxn>
                  <a:cxn ang="0">
                    <a:pos x="T2" y="T3"/>
                  </a:cxn>
                  <a:cxn ang="0">
                    <a:pos x="T4" y="T5"/>
                  </a:cxn>
                  <a:cxn ang="0">
                    <a:pos x="T6" y="T7"/>
                  </a:cxn>
                  <a:cxn ang="0">
                    <a:pos x="T8" y="T9"/>
                  </a:cxn>
                </a:cxnLst>
                <a:rect l="0" t="0" r="r" b="b"/>
                <a:pathLst>
                  <a:path w="48" h="119">
                    <a:moveTo>
                      <a:pt x="48" y="100"/>
                    </a:moveTo>
                    <a:lnTo>
                      <a:pt x="48" y="119"/>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sp>
            <p:nvSpPr>
              <p:cNvPr id="1028" name="Freeform 874"/>
              <p:cNvSpPr/>
              <p:nvPr/>
            </p:nvSpPr>
            <p:spPr bwMode="auto">
              <a:xfrm>
                <a:off x="6186" y="198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029" name="Freeform 875"/>
              <p:cNvSpPr/>
              <p:nvPr/>
            </p:nvSpPr>
            <p:spPr bwMode="auto">
              <a:xfrm>
                <a:off x="6052" y="1768"/>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0" name="Freeform 876"/>
              <p:cNvSpPr/>
              <p:nvPr/>
            </p:nvSpPr>
            <p:spPr bwMode="auto">
              <a:xfrm>
                <a:off x="6052" y="1824"/>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1" name="Freeform 877"/>
              <p:cNvSpPr/>
              <p:nvPr/>
            </p:nvSpPr>
            <p:spPr bwMode="auto">
              <a:xfrm>
                <a:off x="6084" y="1882"/>
                <a:ext cx="34" cy="85"/>
              </a:xfrm>
              <a:custGeom>
                <a:avLst/>
                <a:gdLst>
                  <a:gd name="T0" fmla="*/ 34 w 34"/>
                  <a:gd name="T1" fmla="*/ 60 h 85"/>
                  <a:gd name="T2" fmla="*/ 34 w 34"/>
                  <a:gd name="T3" fmla="*/ 85 h 85"/>
                  <a:gd name="T4" fmla="*/ 0 w 34"/>
                  <a:gd name="T5" fmla="*/ 28 h 85"/>
                  <a:gd name="T6" fmla="*/ 0 w 34"/>
                  <a:gd name="T7" fmla="*/ 0 h 85"/>
                  <a:gd name="T8" fmla="*/ 34 w 34"/>
                  <a:gd name="T9" fmla="*/ 60 h 85"/>
                </a:gdLst>
                <a:ahLst/>
                <a:cxnLst>
                  <a:cxn ang="0">
                    <a:pos x="T0" y="T1"/>
                  </a:cxn>
                  <a:cxn ang="0">
                    <a:pos x="T2" y="T3"/>
                  </a:cxn>
                  <a:cxn ang="0">
                    <a:pos x="T4" y="T5"/>
                  </a:cxn>
                  <a:cxn ang="0">
                    <a:pos x="T6" y="T7"/>
                  </a:cxn>
                  <a:cxn ang="0">
                    <a:pos x="T8" y="T9"/>
                  </a:cxn>
                </a:cxnLst>
                <a:rect l="0" t="0" r="r" b="b"/>
                <a:pathLst>
                  <a:path w="34" h="85">
                    <a:moveTo>
                      <a:pt x="34" y="60"/>
                    </a:moveTo>
                    <a:lnTo>
                      <a:pt x="34" y="85"/>
                    </a:lnTo>
                    <a:lnTo>
                      <a:pt x="0" y="28"/>
                    </a:lnTo>
                    <a:lnTo>
                      <a:pt x="0" y="0"/>
                    </a:lnTo>
                    <a:lnTo>
                      <a:pt x="34" y="60"/>
                    </a:lnTo>
                    <a:close/>
                  </a:path>
                </a:pathLst>
              </a:custGeom>
              <a:grpFill/>
              <a:ln>
                <a:noFill/>
              </a:ln>
            </p:spPr>
            <p:txBody>
              <a:bodyPr vert="horz" wrap="square" lIns="91440" tIns="45720" rIns="91440" bIns="45720" numCol="1" anchor="t" anchorCtr="0" compatLnSpc="1"/>
              <a:lstStyle/>
              <a:p>
                <a:endParaRPr lang="zh-CN" altLang="en-US"/>
              </a:p>
            </p:txBody>
          </p:sp>
          <p:sp>
            <p:nvSpPr>
              <p:cNvPr id="1032" name="Freeform 878"/>
              <p:cNvSpPr/>
              <p:nvPr/>
            </p:nvSpPr>
            <p:spPr bwMode="auto">
              <a:xfrm>
                <a:off x="6172" y="2039"/>
                <a:ext cx="10" cy="36"/>
              </a:xfrm>
              <a:custGeom>
                <a:avLst/>
                <a:gdLst>
                  <a:gd name="T0" fmla="*/ 0 w 10"/>
                  <a:gd name="T1" fmla="*/ 0 h 36"/>
                  <a:gd name="T2" fmla="*/ 10 w 10"/>
                  <a:gd name="T3" fmla="*/ 18 h 36"/>
                  <a:gd name="T4" fmla="*/ 10 w 10"/>
                  <a:gd name="T5" fmla="*/ 36 h 36"/>
                  <a:gd name="T6" fmla="*/ 0 w 10"/>
                  <a:gd name="T7" fmla="*/ 18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3" name="Freeform 879"/>
              <p:cNvSpPr/>
              <p:nvPr/>
            </p:nvSpPr>
            <p:spPr bwMode="auto">
              <a:xfrm>
                <a:off x="6198" y="208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034" name="Freeform 880"/>
              <p:cNvSpPr/>
              <p:nvPr/>
            </p:nvSpPr>
            <p:spPr bwMode="auto">
              <a:xfrm>
                <a:off x="6052" y="1880"/>
                <a:ext cx="34" cy="87"/>
              </a:xfrm>
              <a:custGeom>
                <a:avLst/>
                <a:gdLst>
                  <a:gd name="T0" fmla="*/ 34 w 34"/>
                  <a:gd name="T1" fmla="*/ 58 h 87"/>
                  <a:gd name="T2" fmla="*/ 34 w 34"/>
                  <a:gd name="T3" fmla="*/ 87 h 87"/>
                  <a:gd name="T4" fmla="*/ 0 w 34"/>
                  <a:gd name="T5" fmla="*/ 32 h 87"/>
                  <a:gd name="T6" fmla="*/ 0 w 34"/>
                  <a:gd name="T7" fmla="*/ 0 h 87"/>
                  <a:gd name="T8" fmla="*/ 34 w 34"/>
                  <a:gd name="T9" fmla="*/ 58 h 87"/>
                </a:gdLst>
                <a:ahLst/>
                <a:cxnLst>
                  <a:cxn ang="0">
                    <a:pos x="T0" y="T1"/>
                  </a:cxn>
                  <a:cxn ang="0">
                    <a:pos x="T2" y="T3"/>
                  </a:cxn>
                  <a:cxn ang="0">
                    <a:pos x="T4" y="T5"/>
                  </a:cxn>
                  <a:cxn ang="0">
                    <a:pos x="T6" y="T7"/>
                  </a:cxn>
                  <a:cxn ang="0">
                    <a:pos x="T8" y="T9"/>
                  </a:cxn>
                </a:cxnLst>
                <a:rect l="0" t="0" r="r" b="b"/>
                <a:pathLst>
                  <a:path w="34" h="87">
                    <a:moveTo>
                      <a:pt x="34" y="58"/>
                    </a:moveTo>
                    <a:lnTo>
                      <a:pt x="34" y="87"/>
                    </a:lnTo>
                    <a:lnTo>
                      <a:pt x="0" y="32"/>
                    </a:lnTo>
                    <a:lnTo>
                      <a:pt x="0" y="0"/>
                    </a:lnTo>
                    <a:lnTo>
                      <a:pt x="34" y="58"/>
                    </a:lnTo>
                    <a:close/>
                  </a:path>
                </a:pathLst>
              </a:custGeom>
              <a:grpFill/>
              <a:ln>
                <a:noFill/>
              </a:ln>
            </p:spPr>
            <p:txBody>
              <a:bodyPr vert="horz" wrap="square" lIns="91440" tIns="45720" rIns="91440" bIns="45720" numCol="1" anchor="t" anchorCtr="0" compatLnSpc="1"/>
              <a:lstStyle/>
              <a:p>
                <a:endParaRPr lang="zh-CN" altLang="en-US"/>
              </a:p>
            </p:txBody>
          </p:sp>
          <p:sp>
            <p:nvSpPr>
              <p:cNvPr id="1035" name="Freeform 881"/>
              <p:cNvSpPr/>
              <p:nvPr/>
            </p:nvSpPr>
            <p:spPr bwMode="auto">
              <a:xfrm>
                <a:off x="6052" y="1940"/>
                <a:ext cx="58" cy="115"/>
              </a:xfrm>
              <a:custGeom>
                <a:avLst/>
                <a:gdLst>
                  <a:gd name="T0" fmla="*/ 58 w 58"/>
                  <a:gd name="T1" fmla="*/ 89 h 115"/>
                  <a:gd name="T2" fmla="*/ 58 w 58"/>
                  <a:gd name="T3" fmla="*/ 115 h 115"/>
                  <a:gd name="T4" fmla="*/ 0 w 58"/>
                  <a:gd name="T5" fmla="*/ 33 h 115"/>
                  <a:gd name="T6" fmla="*/ 0 w 58"/>
                  <a:gd name="T7" fmla="*/ 0 h 115"/>
                  <a:gd name="T8" fmla="*/ 58 w 58"/>
                  <a:gd name="T9" fmla="*/ 89 h 115"/>
                </a:gdLst>
                <a:ahLst/>
                <a:cxnLst>
                  <a:cxn ang="0">
                    <a:pos x="T0" y="T1"/>
                  </a:cxn>
                  <a:cxn ang="0">
                    <a:pos x="T2" y="T3"/>
                  </a:cxn>
                  <a:cxn ang="0">
                    <a:pos x="T4" y="T5"/>
                  </a:cxn>
                  <a:cxn ang="0">
                    <a:pos x="T6" y="T7"/>
                  </a:cxn>
                  <a:cxn ang="0">
                    <a:pos x="T8" y="T9"/>
                  </a:cxn>
                </a:cxnLst>
                <a:rect l="0" t="0" r="r" b="b"/>
                <a:pathLst>
                  <a:path w="58" h="115">
                    <a:moveTo>
                      <a:pt x="58" y="89"/>
                    </a:moveTo>
                    <a:lnTo>
                      <a:pt x="58" y="115"/>
                    </a:lnTo>
                    <a:lnTo>
                      <a:pt x="0" y="33"/>
                    </a:lnTo>
                    <a:lnTo>
                      <a:pt x="0" y="0"/>
                    </a:lnTo>
                    <a:lnTo>
                      <a:pt x="58" y="89"/>
                    </a:lnTo>
                    <a:close/>
                  </a:path>
                </a:pathLst>
              </a:custGeom>
              <a:grpFill/>
              <a:ln>
                <a:noFill/>
              </a:ln>
            </p:spPr>
            <p:txBody>
              <a:bodyPr vert="horz" wrap="square" lIns="91440" tIns="45720" rIns="91440" bIns="45720" numCol="1" anchor="t" anchorCtr="0" compatLnSpc="1"/>
              <a:lstStyle/>
              <a:p>
                <a:endParaRPr lang="zh-CN" altLang="en-US"/>
              </a:p>
            </p:txBody>
          </p:sp>
          <p:sp>
            <p:nvSpPr>
              <p:cNvPr id="1036" name="Freeform 882"/>
              <p:cNvSpPr/>
              <p:nvPr/>
            </p:nvSpPr>
            <p:spPr bwMode="auto">
              <a:xfrm>
                <a:off x="6170" y="2117"/>
                <a:ext cx="36" cy="70"/>
              </a:xfrm>
              <a:custGeom>
                <a:avLst/>
                <a:gdLst>
                  <a:gd name="T0" fmla="*/ 36 w 36"/>
                  <a:gd name="T1" fmla="*/ 56 h 70"/>
                  <a:gd name="T2" fmla="*/ 36 w 36"/>
                  <a:gd name="T3" fmla="*/ 70 h 70"/>
                  <a:gd name="T4" fmla="*/ 0 w 36"/>
                  <a:gd name="T5" fmla="*/ 20 h 70"/>
                  <a:gd name="T6" fmla="*/ 0 w 36"/>
                  <a:gd name="T7" fmla="*/ 0 h 70"/>
                  <a:gd name="T8" fmla="*/ 36 w 36"/>
                  <a:gd name="T9" fmla="*/ 56 h 70"/>
                </a:gdLst>
                <a:ahLst/>
                <a:cxnLst>
                  <a:cxn ang="0">
                    <a:pos x="T0" y="T1"/>
                  </a:cxn>
                  <a:cxn ang="0">
                    <a:pos x="T2" y="T3"/>
                  </a:cxn>
                  <a:cxn ang="0">
                    <a:pos x="T4" y="T5"/>
                  </a:cxn>
                  <a:cxn ang="0">
                    <a:pos x="T6" y="T7"/>
                  </a:cxn>
                  <a:cxn ang="0">
                    <a:pos x="T8" y="T9"/>
                  </a:cxn>
                </a:cxnLst>
                <a:rect l="0" t="0" r="r" b="b"/>
                <a:pathLst>
                  <a:path w="36" h="70">
                    <a:moveTo>
                      <a:pt x="36" y="56"/>
                    </a:moveTo>
                    <a:lnTo>
                      <a:pt x="36" y="70"/>
                    </a:lnTo>
                    <a:lnTo>
                      <a:pt x="0" y="20"/>
                    </a:lnTo>
                    <a:lnTo>
                      <a:pt x="0" y="0"/>
                    </a:lnTo>
                    <a:lnTo>
                      <a:pt x="36" y="56"/>
                    </a:lnTo>
                    <a:close/>
                  </a:path>
                </a:pathLst>
              </a:custGeom>
              <a:grpFill/>
              <a:ln>
                <a:noFill/>
              </a:ln>
            </p:spPr>
            <p:txBody>
              <a:bodyPr vert="horz" wrap="square" lIns="91440" tIns="45720" rIns="91440" bIns="45720" numCol="1" anchor="t" anchorCtr="0" compatLnSpc="1"/>
              <a:lstStyle/>
              <a:p>
                <a:endParaRPr lang="zh-CN" altLang="en-US"/>
              </a:p>
            </p:txBody>
          </p:sp>
          <p:sp>
            <p:nvSpPr>
              <p:cNvPr id="1037" name="Freeform 883"/>
              <p:cNvSpPr/>
              <p:nvPr/>
            </p:nvSpPr>
            <p:spPr bwMode="auto">
              <a:xfrm>
                <a:off x="6052" y="1993"/>
                <a:ext cx="16" cy="54"/>
              </a:xfrm>
              <a:custGeom>
                <a:avLst/>
                <a:gdLst>
                  <a:gd name="T0" fmla="*/ 0 w 16"/>
                  <a:gd name="T1" fmla="*/ 0 h 54"/>
                  <a:gd name="T2" fmla="*/ 16 w 16"/>
                  <a:gd name="T3" fmla="*/ 24 h 54"/>
                  <a:gd name="T4" fmla="*/ 16 w 16"/>
                  <a:gd name="T5" fmla="*/ 54 h 54"/>
                  <a:gd name="T6" fmla="*/ 0 w 16"/>
                  <a:gd name="T7" fmla="*/ 32 h 54"/>
                  <a:gd name="T8" fmla="*/ 0 w 16"/>
                  <a:gd name="T9" fmla="*/ 0 h 54"/>
                </a:gdLst>
                <a:ahLst/>
                <a:cxnLst>
                  <a:cxn ang="0">
                    <a:pos x="T0" y="T1"/>
                  </a:cxn>
                  <a:cxn ang="0">
                    <a:pos x="T2" y="T3"/>
                  </a:cxn>
                  <a:cxn ang="0">
                    <a:pos x="T4" y="T5"/>
                  </a:cxn>
                  <a:cxn ang="0">
                    <a:pos x="T6" y="T7"/>
                  </a:cxn>
                  <a:cxn ang="0">
                    <a:pos x="T8" y="T9"/>
                  </a:cxn>
                </a:cxnLst>
                <a:rect l="0" t="0" r="r" b="b"/>
                <a:pathLst>
                  <a:path w="16" h="54">
                    <a:moveTo>
                      <a:pt x="0" y="0"/>
                    </a:moveTo>
                    <a:lnTo>
                      <a:pt x="16" y="24"/>
                    </a:lnTo>
                    <a:lnTo>
                      <a:pt x="16" y="5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8" name="Freeform 884"/>
              <p:cNvSpPr/>
              <p:nvPr/>
            </p:nvSpPr>
            <p:spPr bwMode="auto">
              <a:xfrm>
                <a:off x="6084" y="2039"/>
                <a:ext cx="56" cy="102"/>
              </a:xfrm>
              <a:custGeom>
                <a:avLst/>
                <a:gdLst>
                  <a:gd name="T0" fmla="*/ 56 w 56"/>
                  <a:gd name="T1" fmla="*/ 78 h 102"/>
                  <a:gd name="T2" fmla="*/ 56 w 56"/>
                  <a:gd name="T3" fmla="*/ 102 h 102"/>
                  <a:gd name="T4" fmla="*/ 0 w 56"/>
                  <a:gd name="T5" fmla="*/ 28 h 102"/>
                  <a:gd name="T6" fmla="*/ 0 w 56"/>
                  <a:gd name="T7" fmla="*/ 0 h 102"/>
                  <a:gd name="T8" fmla="*/ 56 w 56"/>
                  <a:gd name="T9" fmla="*/ 78 h 102"/>
                </a:gdLst>
                <a:ahLst/>
                <a:cxnLst>
                  <a:cxn ang="0">
                    <a:pos x="T0" y="T1"/>
                  </a:cxn>
                  <a:cxn ang="0">
                    <a:pos x="T2" y="T3"/>
                  </a:cxn>
                  <a:cxn ang="0">
                    <a:pos x="T4" y="T5"/>
                  </a:cxn>
                  <a:cxn ang="0">
                    <a:pos x="T6" y="T7"/>
                  </a:cxn>
                  <a:cxn ang="0">
                    <a:pos x="T8" y="T9"/>
                  </a:cxn>
                </a:cxnLst>
                <a:rect l="0" t="0" r="r" b="b"/>
                <a:pathLst>
                  <a:path w="56" h="102">
                    <a:moveTo>
                      <a:pt x="56" y="78"/>
                    </a:moveTo>
                    <a:lnTo>
                      <a:pt x="56" y="102"/>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1039" name="Freeform 885"/>
              <p:cNvSpPr/>
              <p:nvPr/>
            </p:nvSpPr>
            <p:spPr bwMode="auto">
              <a:xfrm>
                <a:off x="6156" y="2139"/>
                <a:ext cx="10" cy="34"/>
              </a:xfrm>
              <a:custGeom>
                <a:avLst/>
                <a:gdLst>
                  <a:gd name="T0" fmla="*/ 0 w 10"/>
                  <a:gd name="T1" fmla="*/ 0 h 34"/>
                  <a:gd name="T2" fmla="*/ 10 w 10"/>
                  <a:gd name="T3" fmla="*/ 14 h 34"/>
                  <a:gd name="T4" fmla="*/ 10 w 10"/>
                  <a:gd name="T5" fmla="*/ 34 h 34"/>
                  <a:gd name="T6" fmla="*/ 0 w 10"/>
                  <a:gd name="T7" fmla="*/ 20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4"/>
                    </a:lnTo>
                    <a:lnTo>
                      <a:pt x="10" y="34"/>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0" name="Freeform 886"/>
              <p:cNvSpPr/>
              <p:nvPr/>
            </p:nvSpPr>
            <p:spPr bwMode="auto">
              <a:xfrm>
                <a:off x="6180" y="2173"/>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041" name="Freeform 887"/>
              <p:cNvSpPr/>
              <p:nvPr/>
            </p:nvSpPr>
            <p:spPr bwMode="auto">
              <a:xfrm>
                <a:off x="6052" y="2051"/>
                <a:ext cx="48" cy="86"/>
              </a:xfrm>
              <a:custGeom>
                <a:avLst/>
                <a:gdLst>
                  <a:gd name="T0" fmla="*/ 0 w 48"/>
                  <a:gd name="T1" fmla="*/ 0 h 86"/>
                  <a:gd name="T2" fmla="*/ 48 w 48"/>
                  <a:gd name="T3" fmla="*/ 60 h 86"/>
                  <a:gd name="T4" fmla="*/ 48 w 48"/>
                  <a:gd name="T5" fmla="*/ 86 h 86"/>
                  <a:gd name="T6" fmla="*/ 0 w 48"/>
                  <a:gd name="T7" fmla="*/ 30 h 86"/>
                  <a:gd name="T8" fmla="*/ 0 w 48"/>
                  <a:gd name="T9" fmla="*/ 0 h 86"/>
                </a:gdLst>
                <a:ahLst/>
                <a:cxnLst>
                  <a:cxn ang="0">
                    <a:pos x="T0" y="T1"/>
                  </a:cxn>
                  <a:cxn ang="0">
                    <a:pos x="T2" y="T3"/>
                  </a:cxn>
                  <a:cxn ang="0">
                    <a:pos x="T4" y="T5"/>
                  </a:cxn>
                  <a:cxn ang="0">
                    <a:pos x="T6" y="T7"/>
                  </a:cxn>
                  <a:cxn ang="0">
                    <a:pos x="T8" y="T9"/>
                  </a:cxn>
                </a:cxnLst>
                <a:rect l="0" t="0" r="r" b="b"/>
                <a:pathLst>
                  <a:path w="48" h="86">
                    <a:moveTo>
                      <a:pt x="0" y="0"/>
                    </a:moveTo>
                    <a:lnTo>
                      <a:pt x="48" y="60"/>
                    </a:lnTo>
                    <a:lnTo>
                      <a:pt x="48" y="8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2" name="Freeform 888"/>
              <p:cNvSpPr/>
              <p:nvPr/>
            </p:nvSpPr>
            <p:spPr bwMode="auto">
              <a:xfrm>
                <a:off x="6116" y="2131"/>
                <a:ext cx="10" cy="38"/>
              </a:xfrm>
              <a:custGeom>
                <a:avLst/>
                <a:gdLst>
                  <a:gd name="T0" fmla="*/ 10 w 10"/>
                  <a:gd name="T1" fmla="*/ 38 h 38"/>
                  <a:gd name="T2" fmla="*/ 0 w 10"/>
                  <a:gd name="T3" fmla="*/ 24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043" name="Freeform 889"/>
              <p:cNvSpPr/>
              <p:nvPr/>
            </p:nvSpPr>
            <p:spPr bwMode="auto">
              <a:xfrm>
                <a:off x="6140" y="216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044" name="Freeform 890"/>
              <p:cNvSpPr/>
              <p:nvPr/>
            </p:nvSpPr>
            <p:spPr bwMode="auto">
              <a:xfrm>
                <a:off x="6052" y="2107"/>
                <a:ext cx="20" cy="50"/>
              </a:xfrm>
              <a:custGeom>
                <a:avLst/>
                <a:gdLst>
                  <a:gd name="T0" fmla="*/ 0 w 20"/>
                  <a:gd name="T1" fmla="*/ 0 h 50"/>
                  <a:gd name="T2" fmla="*/ 20 w 20"/>
                  <a:gd name="T3" fmla="*/ 22 h 50"/>
                  <a:gd name="T4" fmla="*/ 20 w 20"/>
                  <a:gd name="T5" fmla="*/ 50 h 50"/>
                  <a:gd name="T6" fmla="*/ 0 w 20"/>
                  <a:gd name="T7" fmla="*/ 30 h 50"/>
                  <a:gd name="T8" fmla="*/ 0 w 20"/>
                  <a:gd name="T9" fmla="*/ 0 h 50"/>
                </a:gdLst>
                <a:ahLst/>
                <a:cxnLst>
                  <a:cxn ang="0">
                    <a:pos x="T0" y="T1"/>
                  </a:cxn>
                  <a:cxn ang="0">
                    <a:pos x="T2" y="T3"/>
                  </a:cxn>
                  <a:cxn ang="0">
                    <a:pos x="T4" y="T5"/>
                  </a:cxn>
                  <a:cxn ang="0">
                    <a:pos x="T6" y="T7"/>
                  </a:cxn>
                  <a:cxn ang="0">
                    <a:pos x="T8" y="T9"/>
                  </a:cxn>
                </a:cxnLst>
                <a:rect l="0" t="0" r="r" b="b"/>
                <a:pathLst>
                  <a:path w="20" h="50">
                    <a:moveTo>
                      <a:pt x="0" y="0"/>
                    </a:moveTo>
                    <a:lnTo>
                      <a:pt x="20" y="22"/>
                    </a:lnTo>
                    <a:lnTo>
                      <a:pt x="20" y="5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5" name="Freeform 891"/>
              <p:cNvSpPr/>
              <p:nvPr/>
            </p:nvSpPr>
            <p:spPr bwMode="auto">
              <a:xfrm>
                <a:off x="6118" y="2231"/>
                <a:ext cx="14" cy="38"/>
              </a:xfrm>
              <a:custGeom>
                <a:avLst/>
                <a:gdLst>
                  <a:gd name="T0" fmla="*/ 0 w 14"/>
                  <a:gd name="T1" fmla="*/ 0 h 38"/>
                  <a:gd name="T2" fmla="*/ 14 w 14"/>
                  <a:gd name="T3" fmla="*/ 16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6" name="Freeform 892"/>
              <p:cNvSpPr/>
              <p:nvPr/>
            </p:nvSpPr>
            <p:spPr bwMode="auto">
              <a:xfrm>
                <a:off x="6146" y="2261"/>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1047" name="Freeform 893"/>
              <p:cNvSpPr/>
              <p:nvPr/>
            </p:nvSpPr>
            <p:spPr bwMode="auto">
              <a:xfrm>
                <a:off x="6052" y="221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8" name="Freeform 894"/>
              <p:cNvSpPr/>
              <p:nvPr/>
            </p:nvSpPr>
            <p:spPr bwMode="auto">
              <a:xfrm>
                <a:off x="6192" y="2345"/>
                <a:ext cx="14" cy="28"/>
              </a:xfrm>
              <a:custGeom>
                <a:avLst/>
                <a:gdLst>
                  <a:gd name="T0" fmla="*/ 14 w 14"/>
                  <a:gd name="T1" fmla="*/ 14 h 28"/>
                  <a:gd name="T2" fmla="*/ 14 w 14"/>
                  <a:gd name="T3" fmla="*/ 28 h 28"/>
                  <a:gd name="T4" fmla="*/ 0 w 14"/>
                  <a:gd name="T5" fmla="*/ 18 h 28"/>
                  <a:gd name="T6" fmla="*/ 0 w 14"/>
                  <a:gd name="T7" fmla="*/ 0 h 28"/>
                  <a:gd name="T8" fmla="*/ 14 w 14"/>
                  <a:gd name="T9" fmla="*/ 14 h 28"/>
                </a:gdLst>
                <a:ahLst/>
                <a:cxnLst>
                  <a:cxn ang="0">
                    <a:pos x="T0" y="T1"/>
                  </a:cxn>
                  <a:cxn ang="0">
                    <a:pos x="T2" y="T3"/>
                  </a:cxn>
                  <a:cxn ang="0">
                    <a:pos x="T4" y="T5"/>
                  </a:cxn>
                  <a:cxn ang="0">
                    <a:pos x="T6" y="T7"/>
                  </a:cxn>
                  <a:cxn ang="0">
                    <a:pos x="T8" y="T9"/>
                  </a:cxn>
                </a:cxnLst>
                <a:rect l="0" t="0" r="r" b="b"/>
                <a:pathLst>
                  <a:path w="14" h="28">
                    <a:moveTo>
                      <a:pt x="14" y="14"/>
                    </a:moveTo>
                    <a:lnTo>
                      <a:pt x="14" y="28"/>
                    </a:lnTo>
                    <a:lnTo>
                      <a:pt x="0" y="18"/>
                    </a:lnTo>
                    <a:lnTo>
                      <a:pt x="0" y="0"/>
                    </a:lnTo>
                    <a:lnTo>
                      <a:pt x="14" y="14"/>
                    </a:lnTo>
                    <a:close/>
                  </a:path>
                </a:pathLst>
              </a:custGeom>
              <a:grpFill/>
              <a:ln>
                <a:noFill/>
              </a:ln>
            </p:spPr>
            <p:txBody>
              <a:bodyPr vert="horz" wrap="square" lIns="91440" tIns="45720" rIns="91440" bIns="45720" numCol="1" anchor="t" anchorCtr="0" compatLnSpc="1"/>
              <a:lstStyle/>
              <a:p>
                <a:endParaRPr lang="zh-CN" altLang="en-US"/>
              </a:p>
            </p:txBody>
          </p:sp>
          <p:sp>
            <p:nvSpPr>
              <p:cNvPr id="1049" name="Freeform 895"/>
              <p:cNvSpPr/>
              <p:nvPr/>
            </p:nvSpPr>
            <p:spPr bwMode="auto">
              <a:xfrm>
                <a:off x="6052" y="227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0" name="Freeform 896"/>
              <p:cNvSpPr/>
              <p:nvPr/>
            </p:nvSpPr>
            <p:spPr bwMode="auto">
              <a:xfrm>
                <a:off x="6124" y="2331"/>
                <a:ext cx="18" cy="36"/>
              </a:xfrm>
              <a:custGeom>
                <a:avLst/>
                <a:gdLst>
                  <a:gd name="T0" fmla="*/ 0 w 18"/>
                  <a:gd name="T1" fmla="*/ 0 h 36"/>
                  <a:gd name="T2" fmla="*/ 18 w 18"/>
                  <a:gd name="T3" fmla="*/ 14 h 36"/>
                  <a:gd name="T4" fmla="*/ 18 w 18"/>
                  <a:gd name="T5" fmla="*/ 36 h 36"/>
                  <a:gd name="T6" fmla="*/ 2 w 18"/>
                  <a:gd name="T7" fmla="*/ 26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6"/>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1" name="Freeform 897"/>
              <p:cNvSpPr/>
              <p:nvPr/>
            </p:nvSpPr>
            <p:spPr bwMode="auto">
              <a:xfrm>
                <a:off x="6158" y="2357"/>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1052" name="Freeform 898"/>
              <p:cNvSpPr/>
              <p:nvPr/>
            </p:nvSpPr>
            <p:spPr bwMode="auto">
              <a:xfrm>
                <a:off x="6086" y="2353"/>
                <a:ext cx="18" cy="38"/>
              </a:xfrm>
              <a:custGeom>
                <a:avLst/>
                <a:gdLst>
                  <a:gd name="T0" fmla="*/ 18 w 18"/>
                  <a:gd name="T1" fmla="*/ 12 h 38"/>
                  <a:gd name="T2" fmla="*/ 18 w 18"/>
                  <a:gd name="T3" fmla="*/ 38 h 38"/>
                  <a:gd name="T4" fmla="*/ 0 w 18"/>
                  <a:gd name="T5" fmla="*/ 28 h 38"/>
                  <a:gd name="T6" fmla="*/ 0 w 18"/>
                  <a:gd name="T7" fmla="*/ 0 h 38"/>
                  <a:gd name="T8" fmla="*/ 18 w 18"/>
                  <a:gd name="T9" fmla="*/ 12 h 38"/>
                </a:gdLst>
                <a:ahLst/>
                <a:cxnLst>
                  <a:cxn ang="0">
                    <a:pos x="T0" y="T1"/>
                  </a:cxn>
                  <a:cxn ang="0">
                    <a:pos x="T2" y="T3"/>
                  </a:cxn>
                  <a:cxn ang="0">
                    <a:pos x="T4" y="T5"/>
                  </a:cxn>
                  <a:cxn ang="0">
                    <a:pos x="T6" y="T7"/>
                  </a:cxn>
                  <a:cxn ang="0">
                    <a:pos x="T8" y="T9"/>
                  </a:cxn>
                </a:cxnLst>
                <a:rect l="0" t="0" r="r" b="b"/>
                <a:pathLst>
                  <a:path w="18" h="38">
                    <a:moveTo>
                      <a:pt x="18" y="12"/>
                    </a:moveTo>
                    <a:lnTo>
                      <a:pt x="18" y="38"/>
                    </a:lnTo>
                    <a:lnTo>
                      <a:pt x="0" y="28"/>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053" name="Freeform 899"/>
              <p:cNvSpPr/>
              <p:nvPr/>
            </p:nvSpPr>
            <p:spPr bwMode="auto">
              <a:xfrm>
                <a:off x="6118" y="2373"/>
                <a:ext cx="88" cy="74"/>
              </a:xfrm>
              <a:custGeom>
                <a:avLst/>
                <a:gdLst>
                  <a:gd name="T0" fmla="*/ 88 w 88"/>
                  <a:gd name="T1" fmla="*/ 58 h 74"/>
                  <a:gd name="T2" fmla="*/ 88 w 88"/>
                  <a:gd name="T3" fmla="*/ 74 h 74"/>
                  <a:gd name="T4" fmla="*/ 66 w 88"/>
                  <a:gd name="T5" fmla="*/ 62 h 74"/>
                  <a:gd name="T6" fmla="*/ 50 w 88"/>
                  <a:gd name="T7" fmla="*/ 52 h 74"/>
                  <a:gd name="T8" fmla="*/ 0 w 88"/>
                  <a:gd name="T9" fmla="*/ 26 h 74"/>
                  <a:gd name="T10" fmla="*/ 0 w 88"/>
                  <a:gd name="T11" fmla="*/ 0 h 74"/>
                  <a:gd name="T12" fmla="*/ 50 w 88"/>
                  <a:gd name="T13" fmla="*/ 34 h 74"/>
                  <a:gd name="T14" fmla="*/ 66 w 88"/>
                  <a:gd name="T15" fmla="*/ 44 h 74"/>
                  <a:gd name="T16" fmla="*/ 88 w 88"/>
                  <a:gd name="T17"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74">
                    <a:moveTo>
                      <a:pt x="88" y="58"/>
                    </a:moveTo>
                    <a:lnTo>
                      <a:pt x="88" y="74"/>
                    </a:lnTo>
                    <a:lnTo>
                      <a:pt x="66" y="62"/>
                    </a:lnTo>
                    <a:lnTo>
                      <a:pt x="50" y="52"/>
                    </a:lnTo>
                    <a:lnTo>
                      <a:pt x="0" y="26"/>
                    </a:lnTo>
                    <a:lnTo>
                      <a:pt x="0" y="0"/>
                    </a:lnTo>
                    <a:lnTo>
                      <a:pt x="50" y="34"/>
                    </a:lnTo>
                    <a:lnTo>
                      <a:pt x="66" y="44"/>
                    </a:lnTo>
                    <a:lnTo>
                      <a:pt x="88" y="58"/>
                    </a:lnTo>
                    <a:close/>
                  </a:path>
                </a:pathLst>
              </a:custGeom>
              <a:grpFill/>
              <a:ln>
                <a:noFill/>
              </a:ln>
            </p:spPr>
            <p:txBody>
              <a:bodyPr vert="horz" wrap="square" lIns="91440" tIns="45720" rIns="91440" bIns="45720" numCol="1" anchor="t" anchorCtr="0" compatLnSpc="1"/>
              <a:lstStyle/>
              <a:p>
                <a:endParaRPr lang="zh-CN" altLang="en-US"/>
              </a:p>
            </p:txBody>
          </p:sp>
          <p:sp>
            <p:nvSpPr>
              <p:cNvPr id="1054" name="Freeform 900"/>
              <p:cNvSpPr/>
              <p:nvPr/>
            </p:nvSpPr>
            <p:spPr bwMode="auto">
              <a:xfrm>
                <a:off x="6052" y="2387"/>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5" name="Freeform 901"/>
              <p:cNvSpPr/>
              <p:nvPr/>
            </p:nvSpPr>
            <p:spPr bwMode="auto">
              <a:xfrm>
                <a:off x="6098" y="2411"/>
                <a:ext cx="32" cy="40"/>
              </a:xfrm>
              <a:custGeom>
                <a:avLst/>
                <a:gdLst>
                  <a:gd name="T0" fmla="*/ 32 w 32"/>
                  <a:gd name="T1" fmla="*/ 16 h 40"/>
                  <a:gd name="T2" fmla="*/ 32 w 32"/>
                  <a:gd name="T3" fmla="*/ 40 h 40"/>
                  <a:gd name="T4" fmla="*/ 0 w 32"/>
                  <a:gd name="T5" fmla="*/ 26 h 40"/>
                  <a:gd name="T6" fmla="*/ 0 w 32"/>
                  <a:gd name="T7" fmla="*/ 0 h 40"/>
                  <a:gd name="T8" fmla="*/ 32 w 32"/>
                  <a:gd name="T9" fmla="*/ 16 h 40"/>
                </a:gdLst>
                <a:ahLst/>
                <a:cxnLst>
                  <a:cxn ang="0">
                    <a:pos x="T0" y="T1"/>
                  </a:cxn>
                  <a:cxn ang="0">
                    <a:pos x="T2" y="T3"/>
                  </a:cxn>
                  <a:cxn ang="0">
                    <a:pos x="T4" y="T5"/>
                  </a:cxn>
                  <a:cxn ang="0">
                    <a:pos x="T6" y="T7"/>
                  </a:cxn>
                  <a:cxn ang="0">
                    <a:pos x="T8" y="T9"/>
                  </a:cxn>
                </a:cxnLst>
                <a:rect l="0" t="0" r="r" b="b"/>
                <a:pathLst>
                  <a:path w="32" h="40">
                    <a:moveTo>
                      <a:pt x="32" y="16"/>
                    </a:moveTo>
                    <a:lnTo>
                      <a:pt x="32" y="40"/>
                    </a:lnTo>
                    <a:lnTo>
                      <a:pt x="0" y="26"/>
                    </a:lnTo>
                    <a:lnTo>
                      <a:pt x="0" y="0"/>
                    </a:lnTo>
                    <a:lnTo>
                      <a:pt x="32" y="16"/>
                    </a:lnTo>
                    <a:close/>
                  </a:path>
                </a:pathLst>
              </a:custGeom>
              <a:grpFill/>
              <a:ln>
                <a:noFill/>
              </a:ln>
            </p:spPr>
            <p:txBody>
              <a:bodyPr vert="horz" wrap="square" lIns="91440" tIns="45720" rIns="91440" bIns="45720" numCol="1" anchor="t" anchorCtr="0" compatLnSpc="1"/>
              <a:lstStyle/>
              <a:p>
                <a:endParaRPr lang="zh-CN" altLang="en-US"/>
              </a:p>
            </p:txBody>
          </p:sp>
          <p:sp>
            <p:nvSpPr>
              <p:cNvPr id="1056" name="Freeform 902"/>
              <p:cNvSpPr/>
              <p:nvPr/>
            </p:nvSpPr>
            <p:spPr bwMode="auto">
              <a:xfrm>
                <a:off x="6146" y="2435"/>
                <a:ext cx="60" cy="48"/>
              </a:xfrm>
              <a:custGeom>
                <a:avLst/>
                <a:gdLst>
                  <a:gd name="T0" fmla="*/ 60 w 60"/>
                  <a:gd name="T1" fmla="*/ 32 h 48"/>
                  <a:gd name="T2" fmla="*/ 60 w 60"/>
                  <a:gd name="T3" fmla="*/ 48 h 48"/>
                  <a:gd name="T4" fmla="*/ 0 w 60"/>
                  <a:gd name="T5" fmla="*/ 22 h 48"/>
                  <a:gd name="T6" fmla="*/ 0 w 60"/>
                  <a:gd name="T7" fmla="*/ 0 h 48"/>
                  <a:gd name="T8" fmla="*/ 60 w 60"/>
                  <a:gd name="T9" fmla="*/ 32 h 48"/>
                </a:gdLst>
                <a:ahLst/>
                <a:cxnLst>
                  <a:cxn ang="0">
                    <a:pos x="T0" y="T1"/>
                  </a:cxn>
                  <a:cxn ang="0">
                    <a:pos x="T2" y="T3"/>
                  </a:cxn>
                  <a:cxn ang="0">
                    <a:pos x="T4" y="T5"/>
                  </a:cxn>
                  <a:cxn ang="0">
                    <a:pos x="T6" y="T7"/>
                  </a:cxn>
                  <a:cxn ang="0">
                    <a:pos x="T8" y="T9"/>
                  </a:cxn>
                </a:cxnLst>
                <a:rect l="0" t="0" r="r" b="b"/>
                <a:pathLst>
                  <a:path w="60" h="48">
                    <a:moveTo>
                      <a:pt x="60" y="32"/>
                    </a:moveTo>
                    <a:lnTo>
                      <a:pt x="60" y="48"/>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1057" name="Freeform 903"/>
              <p:cNvSpPr/>
              <p:nvPr/>
            </p:nvSpPr>
            <p:spPr bwMode="auto">
              <a:xfrm>
                <a:off x="6126" y="2471"/>
                <a:ext cx="42" cy="36"/>
              </a:xfrm>
              <a:custGeom>
                <a:avLst/>
                <a:gdLst>
                  <a:gd name="T0" fmla="*/ 0 w 42"/>
                  <a:gd name="T1" fmla="*/ 0 h 36"/>
                  <a:gd name="T2" fmla="*/ 42 w 42"/>
                  <a:gd name="T3" fmla="*/ 18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8"/>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8" name="Freeform 904"/>
              <p:cNvSpPr/>
              <p:nvPr/>
            </p:nvSpPr>
            <p:spPr bwMode="auto">
              <a:xfrm>
                <a:off x="6090" y="2509"/>
                <a:ext cx="36" cy="34"/>
              </a:xfrm>
              <a:custGeom>
                <a:avLst/>
                <a:gdLst>
                  <a:gd name="T0" fmla="*/ 0 w 36"/>
                  <a:gd name="T1" fmla="*/ 0 h 34"/>
                  <a:gd name="T2" fmla="*/ 36 w 36"/>
                  <a:gd name="T3" fmla="*/ 10 h 34"/>
                  <a:gd name="T4" fmla="*/ 36 w 36"/>
                  <a:gd name="T5" fmla="*/ 34 h 34"/>
                  <a:gd name="T6" fmla="*/ 0 w 36"/>
                  <a:gd name="T7" fmla="*/ 28 h 34"/>
                  <a:gd name="T8" fmla="*/ 0 w 36"/>
                  <a:gd name="T9" fmla="*/ 0 h 34"/>
                </a:gdLst>
                <a:ahLst/>
                <a:cxnLst>
                  <a:cxn ang="0">
                    <a:pos x="T0" y="T1"/>
                  </a:cxn>
                  <a:cxn ang="0">
                    <a:pos x="T2" y="T3"/>
                  </a:cxn>
                  <a:cxn ang="0">
                    <a:pos x="T4" y="T5"/>
                  </a:cxn>
                  <a:cxn ang="0">
                    <a:pos x="T6" y="T7"/>
                  </a:cxn>
                  <a:cxn ang="0">
                    <a:pos x="T8" y="T9"/>
                  </a:cxn>
                </a:cxnLst>
                <a:rect l="0" t="0" r="r" b="b"/>
                <a:pathLst>
                  <a:path w="36" h="34">
                    <a:moveTo>
                      <a:pt x="0" y="0"/>
                    </a:moveTo>
                    <a:lnTo>
                      <a:pt x="36" y="10"/>
                    </a:lnTo>
                    <a:lnTo>
                      <a:pt x="36" y="34"/>
                    </a:lnTo>
                    <a:lnTo>
                      <a:pt x="0"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9" name="Freeform 905"/>
              <p:cNvSpPr/>
              <p:nvPr/>
            </p:nvSpPr>
            <p:spPr bwMode="auto">
              <a:xfrm>
                <a:off x="6140" y="2523"/>
                <a:ext cx="20" cy="24"/>
              </a:xfrm>
              <a:custGeom>
                <a:avLst/>
                <a:gdLst>
                  <a:gd name="T0" fmla="*/ 0 w 20"/>
                  <a:gd name="T1" fmla="*/ 0 h 24"/>
                  <a:gd name="T2" fmla="*/ 20 w 20"/>
                  <a:gd name="T3" fmla="*/ 4 h 24"/>
                  <a:gd name="T4" fmla="*/ 20 w 20"/>
                  <a:gd name="T5" fmla="*/ 24 h 24"/>
                  <a:gd name="T6" fmla="*/ 0 w 20"/>
                  <a:gd name="T7" fmla="*/ 22 h 24"/>
                  <a:gd name="T8" fmla="*/ 0 w 20"/>
                  <a:gd name="T9" fmla="*/ 0 h 24"/>
                </a:gdLst>
                <a:ahLst/>
                <a:cxnLst>
                  <a:cxn ang="0">
                    <a:pos x="T0" y="T1"/>
                  </a:cxn>
                  <a:cxn ang="0">
                    <a:pos x="T2" y="T3"/>
                  </a:cxn>
                  <a:cxn ang="0">
                    <a:pos x="T4" y="T5"/>
                  </a:cxn>
                  <a:cxn ang="0">
                    <a:pos x="T6" y="T7"/>
                  </a:cxn>
                  <a:cxn ang="0">
                    <a:pos x="T8" y="T9"/>
                  </a:cxn>
                </a:cxnLst>
                <a:rect l="0" t="0" r="r" b="b"/>
                <a:pathLst>
                  <a:path w="20" h="24">
                    <a:moveTo>
                      <a:pt x="0" y="0"/>
                    </a:moveTo>
                    <a:lnTo>
                      <a:pt x="20" y="4"/>
                    </a:lnTo>
                    <a:lnTo>
                      <a:pt x="20" y="24"/>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0" name="Freeform 906"/>
              <p:cNvSpPr/>
              <p:nvPr/>
            </p:nvSpPr>
            <p:spPr bwMode="auto">
              <a:xfrm>
                <a:off x="6174" y="2531"/>
                <a:ext cx="32" cy="24"/>
              </a:xfrm>
              <a:custGeom>
                <a:avLst/>
                <a:gdLst>
                  <a:gd name="T0" fmla="*/ 32 w 32"/>
                  <a:gd name="T1" fmla="*/ 8 h 24"/>
                  <a:gd name="T2" fmla="*/ 32 w 32"/>
                  <a:gd name="T3" fmla="*/ 24 h 24"/>
                  <a:gd name="T4" fmla="*/ 0 w 32"/>
                  <a:gd name="T5" fmla="*/ 18 h 24"/>
                  <a:gd name="T6" fmla="*/ 0 w 32"/>
                  <a:gd name="T7" fmla="*/ 0 h 24"/>
                  <a:gd name="T8" fmla="*/ 32 w 32"/>
                  <a:gd name="T9" fmla="*/ 8 h 24"/>
                </a:gdLst>
                <a:ahLst/>
                <a:cxnLst>
                  <a:cxn ang="0">
                    <a:pos x="T0" y="T1"/>
                  </a:cxn>
                  <a:cxn ang="0">
                    <a:pos x="T2" y="T3"/>
                  </a:cxn>
                  <a:cxn ang="0">
                    <a:pos x="T4" y="T5"/>
                  </a:cxn>
                  <a:cxn ang="0">
                    <a:pos x="T6" y="T7"/>
                  </a:cxn>
                  <a:cxn ang="0">
                    <a:pos x="T8" y="T9"/>
                  </a:cxn>
                </a:cxnLst>
                <a:rect l="0" t="0" r="r" b="b"/>
                <a:pathLst>
                  <a:path w="32" h="24">
                    <a:moveTo>
                      <a:pt x="32" y="8"/>
                    </a:moveTo>
                    <a:lnTo>
                      <a:pt x="32" y="24"/>
                    </a:lnTo>
                    <a:lnTo>
                      <a:pt x="0" y="18"/>
                    </a:lnTo>
                    <a:lnTo>
                      <a:pt x="0" y="0"/>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061" name="Freeform 907"/>
              <p:cNvSpPr/>
              <p:nvPr/>
            </p:nvSpPr>
            <p:spPr bwMode="auto">
              <a:xfrm>
                <a:off x="6052" y="2555"/>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2" name="Freeform 908"/>
              <p:cNvSpPr/>
              <p:nvPr/>
            </p:nvSpPr>
            <p:spPr bwMode="auto">
              <a:xfrm>
                <a:off x="6156" y="2571"/>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063" name="Freeform 909"/>
              <p:cNvSpPr/>
              <p:nvPr/>
            </p:nvSpPr>
            <p:spPr bwMode="auto">
              <a:xfrm>
                <a:off x="6052" y="2611"/>
                <a:ext cx="24" cy="33"/>
              </a:xfrm>
              <a:custGeom>
                <a:avLst/>
                <a:gdLst>
                  <a:gd name="T0" fmla="*/ 0 w 24"/>
                  <a:gd name="T1" fmla="*/ 0 h 33"/>
                  <a:gd name="T2" fmla="*/ 24 w 24"/>
                  <a:gd name="T3" fmla="*/ 2 h 33"/>
                  <a:gd name="T4" fmla="*/ 24 w 24"/>
                  <a:gd name="T5" fmla="*/ 31 h 33"/>
                  <a:gd name="T6" fmla="*/ 0 w 24"/>
                  <a:gd name="T7" fmla="*/ 33 h 33"/>
                  <a:gd name="T8" fmla="*/ 0 w 24"/>
                  <a:gd name="T9" fmla="*/ 0 h 33"/>
                </a:gdLst>
                <a:ahLst/>
                <a:cxnLst>
                  <a:cxn ang="0">
                    <a:pos x="T0" y="T1"/>
                  </a:cxn>
                  <a:cxn ang="0">
                    <a:pos x="T2" y="T3"/>
                  </a:cxn>
                  <a:cxn ang="0">
                    <a:pos x="T4" y="T5"/>
                  </a:cxn>
                  <a:cxn ang="0">
                    <a:pos x="T6" y="T7"/>
                  </a:cxn>
                  <a:cxn ang="0">
                    <a:pos x="T8" y="T9"/>
                  </a:cxn>
                </a:cxnLst>
                <a:rect l="0" t="0" r="r" b="b"/>
                <a:pathLst>
                  <a:path w="24" h="33">
                    <a:moveTo>
                      <a:pt x="0" y="0"/>
                    </a:moveTo>
                    <a:lnTo>
                      <a:pt x="24" y="2"/>
                    </a:lnTo>
                    <a:lnTo>
                      <a:pt x="24" y="31"/>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4" name="Freeform 910"/>
              <p:cNvSpPr/>
              <p:nvPr/>
            </p:nvSpPr>
            <p:spPr bwMode="auto">
              <a:xfrm>
                <a:off x="6156" y="2613"/>
                <a:ext cx="22" cy="23"/>
              </a:xfrm>
              <a:custGeom>
                <a:avLst/>
                <a:gdLst>
                  <a:gd name="T0" fmla="*/ 0 w 22"/>
                  <a:gd name="T1" fmla="*/ 0 h 23"/>
                  <a:gd name="T2" fmla="*/ 22 w 22"/>
                  <a:gd name="T3" fmla="*/ 0 h 23"/>
                  <a:gd name="T4" fmla="*/ 22 w 22"/>
                  <a:gd name="T5" fmla="*/ 20 h 23"/>
                  <a:gd name="T6" fmla="*/ 0 w 22"/>
                  <a:gd name="T7" fmla="*/ 23 h 23"/>
                  <a:gd name="T8" fmla="*/ 0 w 22"/>
                  <a:gd name="T9" fmla="*/ 0 h 23"/>
                </a:gdLst>
                <a:ahLst/>
                <a:cxnLst>
                  <a:cxn ang="0">
                    <a:pos x="T0" y="T1"/>
                  </a:cxn>
                  <a:cxn ang="0">
                    <a:pos x="T2" y="T3"/>
                  </a:cxn>
                  <a:cxn ang="0">
                    <a:pos x="T4" y="T5"/>
                  </a:cxn>
                  <a:cxn ang="0">
                    <a:pos x="T6" y="T7"/>
                  </a:cxn>
                  <a:cxn ang="0">
                    <a:pos x="T8" y="T9"/>
                  </a:cxn>
                </a:cxnLst>
                <a:rect l="0" t="0" r="r" b="b"/>
                <a:pathLst>
                  <a:path w="22" h="23">
                    <a:moveTo>
                      <a:pt x="0" y="0"/>
                    </a:moveTo>
                    <a:lnTo>
                      <a:pt x="22" y="0"/>
                    </a:lnTo>
                    <a:lnTo>
                      <a:pt x="22" y="20"/>
                    </a:lnTo>
                    <a:lnTo>
                      <a:pt x="0" y="2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5" name="Freeform 911"/>
              <p:cNvSpPr/>
              <p:nvPr/>
            </p:nvSpPr>
            <p:spPr bwMode="auto">
              <a:xfrm>
                <a:off x="6110" y="2658"/>
                <a:ext cx="30" cy="30"/>
              </a:xfrm>
              <a:custGeom>
                <a:avLst/>
                <a:gdLst>
                  <a:gd name="T0" fmla="*/ 30 w 30"/>
                  <a:gd name="T1" fmla="*/ 0 h 30"/>
                  <a:gd name="T2" fmla="*/ 30 w 30"/>
                  <a:gd name="T3" fmla="*/ 22 h 30"/>
                  <a:gd name="T4" fmla="*/ 16 w 30"/>
                  <a:gd name="T5" fmla="*/ 26 h 30"/>
                  <a:gd name="T6" fmla="*/ 0 w 30"/>
                  <a:gd name="T7" fmla="*/ 30 h 30"/>
                  <a:gd name="T8" fmla="*/ 0 w 30"/>
                  <a:gd name="T9" fmla="*/ 4 h 30"/>
                  <a:gd name="T10" fmla="*/ 30 w 30"/>
                  <a:gd name="T11" fmla="*/ 0 h 30"/>
                </a:gdLst>
                <a:ahLst/>
                <a:cxnLst>
                  <a:cxn ang="0">
                    <a:pos x="T0" y="T1"/>
                  </a:cxn>
                  <a:cxn ang="0">
                    <a:pos x="T2" y="T3"/>
                  </a:cxn>
                  <a:cxn ang="0">
                    <a:pos x="T4" y="T5"/>
                  </a:cxn>
                  <a:cxn ang="0">
                    <a:pos x="T6" y="T7"/>
                  </a:cxn>
                  <a:cxn ang="0">
                    <a:pos x="T8" y="T9"/>
                  </a:cxn>
                  <a:cxn ang="0">
                    <a:pos x="T10" y="T11"/>
                  </a:cxn>
                </a:cxnLst>
                <a:rect l="0" t="0" r="r" b="b"/>
                <a:pathLst>
                  <a:path w="30" h="30">
                    <a:moveTo>
                      <a:pt x="30" y="0"/>
                    </a:moveTo>
                    <a:lnTo>
                      <a:pt x="30" y="22"/>
                    </a:lnTo>
                    <a:lnTo>
                      <a:pt x="16" y="26"/>
                    </a:lnTo>
                    <a:lnTo>
                      <a:pt x="0" y="30"/>
                    </a:lnTo>
                    <a:lnTo>
                      <a:pt x="0" y="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66" name="Freeform 912"/>
              <p:cNvSpPr/>
              <p:nvPr/>
            </p:nvSpPr>
            <p:spPr bwMode="auto">
              <a:xfrm>
                <a:off x="6154" y="2650"/>
                <a:ext cx="52" cy="28"/>
              </a:xfrm>
              <a:custGeom>
                <a:avLst/>
                <a:gdLst>
                  <a:gd name="T0" fmla="*/ 52 w 52"/>
                  <a:gd name="T1" fmla="*/ 0 h 28"/>
                  <a:gd name="T2" fmla="*/ 52 w 52"/>
                  <a:gd name="T3" fmla="*/ 16 h 28"/>
                  <a:gd name="T4" fmla="*/ 2 w 52"/>
                  <a:gd name="T5" fmla="*/ 28 h 28"/>
                  <a:gd name="T6" fmla="*/ 2 w 52"/>
                  <a:gd name="T7" fmla="*/ 8 h 28"/>
                  <a:gd name="T8" fmla="*/ 0 w 52"/>
                  <a:gd name="T9" fmla="*/ 8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8"/>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67" name="Freeform 913"/>
              <p:cNvSpPr/>
              <p:nvPr/>
            </p:nvSpPr>
            <p:spPr bwMode="auto">
              <a:xfrm>
                <a:off x="6052" y="2716"/>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68" name="Freeform 914"/>
              <p:cNvSpPr/>
              <p:nvPr/>
            </p:nvSpPr>
            <p:spPr bwMode="auto">
              <a:xfrm>
                <a:off x="6156" y="2696"/>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1069" name="Freeform 915"/>
              <p:cNvSpPr/>
              <p:nvPr/>
            </p:nvSpPr>
            <p:spPr bwMode="auto">
              <a:xfrm>
                <a:off x="6192" y="2690"/>
                <a:ext cx="14" cy="20"/>
              </a:xfrm>
              <a:custGeom>
                <a:avLst/>
                <a:gdLst>
                  <a:gd name="T0" fmla="*/ 14 w 14"/>
                  <a:gd name="T1" fmla="*/ 0 h 20"/>
                  <a:gd name="T2" fmla="*/ 14 w 14"/>
                  <a:gd name="T3" fmla="*/ 16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6"/>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070" name="Freeform 916"/>
              <p:cNvSpPr/>
              <p:nvPr/>
            </p:nvSpPr>
            <p:spPr bwMode="auto">
              <a:xfrm>
                <a:off x="6052" y="2774"/>
                <a:ext cx="22" cy="38"/>
              </a:xfrm>
              <a:custGeom>
                <a:avLst/>
                <a:gdLst>
                  <a:gd name="T0" fmla="*/ 0 w 22"/>
                  <a:gd name="T1" fmla="*/ 8 h 38"/>
                  <a:gd name="T2" fmla="*/ 22 w 22"/>
                  <a:gd name="T3" fmla="*/ 0 h 38"/>
                  <a:gd name="T4" fmla="*/ 22 w 22"/>
                  <a:gd name="T5" fmla="*/ 28 h 38"/>
                  <a:gd name="T6" fmla="*/ 0 w 22"/>
                  <a:gd name="T7" fmla="*/ 38 h 38"/>
                  <a:gd name="T8" fmla="*/ 0 w 22"/>
                  <a:gd name="T9" fmla="*/ 8 h 38"/>
                </a:gdLst>
                <a:ahLst/>
                <a:cxnLst>
                  <a:cxn ang="0">
                    <a:pos x="T0" y="T1"/>
                  </a:cxn>
                  <a:cxn ang="0">
                    <a:pos x="T2" y="T3"/>
                  </a:cxn>
                  <a:cxn ang="0">
                    <a:pos x="T4" y="T5"/>
                  </a:cxn>
                  <a:cxn ang="0">
                    <a:pos x="T6" y="T7"/>
                  </a:cxn>
                  <a:cxn ang="0">
                    <a:pos x="T8" y="T9"/>
                  </a:cxn>
                </a:cxnLst>
                <a:rect l="0" t="0" r="r" b="b"/>
                <a:pathLst>
                  <a:path w="22" h="38">
                    <a:moveTo>
                      <a:pt x="0" y="8"/>
                    </a:moveTo>
                    <a:lnTo>
                      <a:pt x="22" y="0"/>
                    </a:lnTo>
                    <a:lnTo>
                      <a:pt x="22" y="28"/>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071" name="Freeform 917"/>
              <p:cNvSpPr/>
              <p:nvPr/>
            </p:nvSpPr>
            <p:spPr bwMode="auto">
              <a:xfrm>
                <a:off x="6090" y="2746"/>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072" name="Freeform 918"/>
              <p:cNvSpPr/>
              <p:nvPr/>
            </p:nvSpPr>
            <p:spPr bwMode="auto">
              <a:xfrm>
                <a:off x="6170" y="2728"/>
                <a:ext cx="36" cy="32"/>
              </a:xfrm>
              <a:custGeom>
                <a:avLst/>
                <a:gdLst>
                  <a:gd name="T0" fmla="*/ 36 w 36"/>
                  <a:gd name="T1" fmla="*/ 0 h 32"/>
                  <a:gd name="T2" fmla="*/ 36 w 36"/>
                  <a:gd name="T3" fmla="*/ 16 h 32"/>
                  <a:gd name="T4" fmla="*/ 0 w 36"/>
                  <a:gd name="T5" fmla="*/ 32 h 32"/>
                  <a:gd name="T6" fmla="*/ 0 w 36"/>
                  <a:gd name="T7" fmla="*/ 12 h 32"/>
                  <a:gd name="T8" fmla="*/ 36 w 36"/>
                  <a:gd name="T9" fmla="*/ 0 h 32"/>
                </a:gdLst>
                <a:ahLst/>
                <a:cxnLst>
                  <a:cxn ang="0">
                    <a:pos x="T0" y="T1"/>
                  </a:cxn>
                  <a:cxn ang="0">
                    <a:pos x="T2" y="T3"/>
                  </a:cxn>
                  <a:cxn ang="0">
                    <a:pos x="T4" y="T5"/>
                  </a:cxn>
                  <a:cxn ang="0">
                    <a:pos x="T6" y="T7"/>
                  </a:cxn>
                  <a:cxn ang="0">
                    <a:pos x="T8" y="T9"/>
                  </a:cxn>
                </a:cxnLst>
                <a:rect l="0" t="0" r="r" b="b"/>
                <a:pathLst>
                  <a:path w="36" h="32">
                    <a:moveTo>
                      <a:pt x="36" y="0"/>
                    </a:moveTo>
                    <a:lnTo>
                      <a:pt x="36" y="16"/>
                    </a:lnTo>
                    <a:lnTo>
                      <a:pt x="0" y="32"/>
                    </a:lnTo>
                    <a:lnTo>
                      <a:pt x="0" y="1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073" name="Freeform 919"/>
              <p:cNvSpPr/>
              <p:nvPr/>
            </p:nvSpPr>
            <p:spPr bwMode="auto">
              <a:xfrm>
                <a:off x="6052" y="2818"/>
                <a:ext cx="42" cy="48"/>
              </a:xfrm>
              <a:custGeom>
                <a:avLst/>
                <a:gdLst>
                  <a:gd name="T0" fmla="*/ 0 w 42"/>
                  <a:gd name="T1" fmla="*/ 18 h 48"/>
                  <a:gd name="T2" fmla="*/ 42 w 42"/>
                  <a:gd name="T3" fmla="*/ 0 h 48"/>
                  <a:gd name="T4" fmla="*/ 42 w 42"/>
                  <a:gd name="T5" fmla="*/ 26 h 48"/>
                  <a:gd name="T6" fmla="*/ 0 w 42"/>
                  <a:gd name="T7" fmla="*/ 48 h 48"/>
                  <a:gd name="T8" fmla="*/ 0 w 42"/>
                  <a:gd name="T9" fmla="*/ 18 h 48"/>
                </a:gdLst>
                <a:ahLst/>
                <a:cxnLst>
                  <a:cxn ang="0">
                    <a:pos x="T0" y="T1"/>
                  </a:cxn>
                  <a:cxn ang="0">
                    <a:pos x="T2" y="T3"/>
                  </a:cxn>
                  <a:cxn ang="0">
                    <a:pos x="T4" y="T5"/>
                  </a:cxn>
                  <a:cxn ang="0">
                    <a:pos x="T6" y="T7"/>
                  </a:cxn>
                  <a:cxn ang="0">
                    <a:pos x="T8" y="T9"/>
                  </a:cxn>
                </a:cxnLst>
                <a:rect l="0" t="0" r="r" b="b"/>
                <a:pathLst>
                  <a:path w="42" h="48">
                    <a:moveTo>
                      <a:pt x="0" y="18"/>
                    </a:moveTo>
                    <a:lnTo>
                      <a:pt x="42" y="0"/>
                    </a:lnTo>
                    <a:lnTo>
                      <a:pt x="42" y="26"/>
                    </a:lnTo>
                    <a:lnTo>
                      <a:pt x="0" y="48"/>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4" name="Freeform 920"/>
              <p:cNvSpPr/>
              <p:nvPr/>
            </p:nvSpPr>
            <p:spPr bwMode="auto">
              <a:xfrm>
                <a:off x="6126" y="278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075" name="Freeform 921"/>
              <p:cNvSpPr/>
              <p:nvPr/>
            </p:nvSpPr>
            <p:spPr bwMode="auto">
              <a:xfrm>
                <a:off x="6188" y="2770"/>
                <a:ext cx="18" cy="24"/>
              </a:xfrm>
              <a:custGeom>
                <a:avLst/>
                <a:gdLst>
                  <a:gd name="T0" fmla="*/ 18 w 18"/>
                  <a:gd name="T1" fmla="*/ 0 h 24"/>
                  <a:gd name="T2" fmla="*/ 18 w 18"/>
                  <a:gd name="T3" fmla="*/ 16 h 24"/>
                  <a:gd name="T4" fmla="*/ 0 w 18"/>
                  <a:gd name="T5" fmla="*/ 24 h 24"/>
                  <a:gd name="T6" fmla="*/ 0 w 18"/>
                  <a:gd name="T7" fmla="*/ 6 h 24"/>
                  <a:gd name="T8" fmla="*/ 18 w 18"/>
                  <a:gd name="T9" fmla="*/ 0 h 24"/>
                </a:gdLst>
                <a:ahLst/>
                <a:cxnLst>
                  <a:cxn ang="0">
                    <a:pos x="T0" y="T1"/>
                  </a:cxn>
                  <a:cxn ang="0">
                    <a:pos x="T2" y="T3"/>
                  </a:cxn>
                  <a:cxn ang="0">
                    <a:pos x="T4" y="T5"/>
                  </a:cxn>
                  <a:cxn ang="0">
                    <a:pos x="T6" y="T7"/>
                  </a:cxn>
                  <a:cxn ang="0">
                    <a:pos x="T8" y="T9"/>
                  </a:cxn>
                </a:cxnLst>
                <a:rect l="0" t="0" r="r" b="b"/>
                <a:pathLst>
                  <a:path w="18" h="24">
                    <a:moveTo>
                      <a:pt x="18" y="0"/>
                    </a:moveTo>
                    <a:lnTo>
                      <a:pt x="18" y="16"/>
                    </a:lnTo>
                    <a:lnTo>
                      <a:pt x="0" y="24"/>
                    </a:lnTo>
                    <a:lnTo>
                      <a:pt x="0" y="6"/>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076" name="Freeform 922"/>
              <p:cNvSpPr/>
              <p:nvPr/>
            </p:nvSpPr>
            <p:spPr bwMode="auto">
              <a:xfrm>
                <a:off x="6092" y="2852"/>
                <a:ext cx="34" cy="46"/>
              </a:xfrm>
              <a:custGeom>
                <a:avLst/>
                <a:gdLst>
                  <a:gd name="T0" fmla="*/ 0 w 34"/>
                  <a:gd name="T1" fmla="*/ 18 h 46"/>
                  <a:gd name="T2" fmla="*/ 34 w 34"/>
                  <a:gd name="T3" fmla="*/ 0 h 46"/>
                  <a:gd name="T4" fmla="*/ 34 w 34"/>
                  <a:gd name="T5" fmla="*/ 24 h 46"/>
                  <a:gd name="T6" fmla="*/ 0 w 34"/>
                  <a:gd name="T7" fmla="*/ 46 h 46"/>
                  <a:gd name="T8" fmla="*/ 0 w 34"/>
                  <a:gd name="T9" fmla="*/ 18 h 46"/>
                </a:gdLst>
                <a:ahLst/>
                <a:cxnLst>
                  <a:cxn ang="0">
                    <a:pos x="T0" y="T1"/>
                  </a:cxn>
                  <a:cxn ang="0">
                    <a:pos x="T2" y="T3"/>
                  </a:cxn>
                  <a:cxn ang="0">
                    <a:pos x="T4" y="T5"/>
                  </a:cxn>
                  <a:cxn ang="0">
                    <a:pos x="T6" y="T7"/>
                  </a:cxn>
                  <a:cxn ang="0">
                    <a:pos x="T8" y="T9"/>
                  </a:cxn>
                </a:cxnLst>
                <a:rect l="0" t="0" r="r" b="b"/>
                <a:pathLst>
                  <a:path w="34" h="46">
                    <a:moveTo>
                      <a:pt x="0" y="18"/>
                    </a:moveTo>
                    <a:lnTo>
                      <a:pt x="34" y="0"/>
                    </a:lnTo>
                    <a:lnTo>
                      <a:pt x="34" y="24"/>
                    </a:lnTo>
                    <a:lnTo>
                      <a:pt x="0" y="46"/>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7" name="Freeform 923"/>
              <p:cNvSpPr/>
              <p:nvPr/>
            </p:nvSpPr>
            <p:spPr bwMode="auto">
              <a:xfrm>
                <a:off x="6152" y="2832"/>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78" name="Freeform 924"/>
              <p:cNvSpPr/>
              <p:nvPr/>
            </p:nvSpPr>
            <p:spPr bwMode="auto">
              <a:xfrm>
                <a:off x="6178" y="2810"/>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79" name="Freeform 925"/>
              <p:cNvSpPr/>
              <p:nvPr/>
            </p:nvSpPr>
            <p:spPr bwMode="auto">
              <a:xfrm>
                <a:off x="6156" y="2854"/>
                <a:ext cx="50" cy="48"/>
              </a:xfrm>
              <a:custGeom>
                <a:avLst/>
                <a:gdLst>
                  <a:gd name="T0" fmla="*/ 50 w 50"/>
                  <a:gd name="T1" fmla="*/ 0 h 48"/>
                  <a:gd name="T2" fmla="*/ 50 w 50"/>
                  <a:gd name="T3" fmla="*/ 14 h 48"/>
                  <a:gd name="T4" fmla="*/ 0 w 50"/>
                  <a:gd name="T5" fmla="*/ 48 h 48"/>
                  <a:gd name="T6" fmla="*/ 0 w 50"/>
                  <a:gd name="T7" fmla="*/ 28 h 48"/>
                  <a:gd name="T8" fmla="*/ 50 w 50"/>
                  <a:gd name="T9" fmla="*/ 0 h 48"/>
                </a:gdLst>
                <a:ahLst/>
                <a:cxnLst>
                  <a:cxn ang="0">
                    <a:pos x="T0" y="T1"/>
                  </a:cxn>
                  <a:cxn ang="0">
                    <a:pos x="T2" y="T3"/>
                  </a:cxn>
                  <a:cxn ang="0">
                    <a:pos x="T4" y="T5"/>
                  </a:cxn>
                  <a:cxn ang="0">
                    <a:pos x="T6" y="T7"/>
                  </a:cxn>
                  <a:cxn ang="0">
                    <a:pos x="T8" y="T9"/>
                  </a:cxn>
                </a:cxnLst>
                <a:rect l="0" t="0" r="r" b="b"/>
                <a:pathLst>
                  <a:path w="50" h="48">
                    <a:moveTo>
                      <a:pt x="50" y="0"/>
                    </a:moveTo>
                    <a:lnTo>
                      <a:pt x="50" y="14"/>
                    </a:lnTo>
                    <a:lnTo>
                      <a:pt x="0" y="48"/>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080" name="Freeform 926"/>
              <p:cNvSpPr/>
              <p:nvPr/>
            </p:nvSpPr>
            <p:spPr bwMode="auto">
              <a:xfrm>
                <a:off x="6090" y="2916"/>
                <a:ext cx="82" cy="80"/>
              </a:xfrm>
              <a:custGeom>
                <a:avLst/>
                <a:gdLst>
                  <a:gd name="T0" fmla="*/ 82 w 82"/>
                  <a:gd name="T1" fmla="*/ 0 h 80"/>
                  <a:gd name="T2" fmla="*/ 82 w 82"/>
                  <a:gd name="T3" fmla="*/ 18 h 80"/>
                  <a:gd name="T4" fmla="*/ 0 w 82"/>
                  <a:gd name="T5" fmla="*/ 80 h 80"/>
                  <a:gd name="T6" fmla="*/ 0 w 82"/>
                  <a:gd name="T7" fmla="*/ 54 h 80"/>
                  <a:gd name="T8" fmla="*/ 82 w 82"/>
                  <a:gd name="T9" fmla="*/ 0 h 80"/>
                </a:gdLst>
                <a:ahLst/>
                <a:cxnLst>
                  <a:cxn ang="0">
                    <a:pos x="T0" y="T1"/>
                  </a:cxn>
                  <a:cxn ang="0">
                    <a:pos x="T2" y="T3"/>
                  </a:cxn>
                  <a:cxn ang="0">
                    <a:pos x="T4" y="T5"/>
                  </a:cxn>
                  <a:cxn ang="0">
                    <a:pos x="T6" y="T7"/>
                  </a:cxn>
                  <a:cxn ang="0">
                    <a:pos x="T8" y="T9"/>
                  </a:cxn>
                </a:cxnLst>
                <a:rect l="0" t="0" r="r" b="b"/>
                <a:pathLst>
                  <a:path w="82" h="80">
                    <a:moveTo>
                      <a:pt x="82" y="0"/>
                    </a:moveTo>
                    <a:lnTo>
                      <a:pt x="82" y="18"/>
                    </a:lnTo>
                    <a:lnTo>
                      <a:pt x="0" y="80"/>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1081" name="Freeform 927"/>
              <p:cNvSpPr/>
              <p:nvPr/>
            </p:nvSpPr>
            <p:spPr bwMode="auto">
              <a:xfrm>
                <a:off x="6186" y="2892"/>
                <a:ext cx="20" cy="30"/>
              </a:xfrm>
              <a:custGeom>
                <a:avLst/>
                <a:gdLst>
                  <a:gd name="T0" fmla="*/ 20 w 20"/>
                  <a:gd name="T1" fmla="*/ 0 h 30"/>
                  <a:gd name="T2" fmla="*/ 20 w 20"/>
                  <a:gd name="T3" fmla="*/ 16 h 30"/>
                  <a:gd name="T4" fmla="*/ 0 w 20"/>
                  <a:gd name="T5" fmla="*/ 30 h 30"/>
                  <a:gd name="T6" fmla="*/ 0 w 20"/>
                  <a:gd name="T7" fmla="*/ 14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2" name="Freeform 928"/>
              <p:cNvSpPr/>
              <p:nvPr/>
            </p:nvSpPr>
            <p:spPr bwMode="auto">
              <a:xfrm>
                <a:off x="6052" y="3002"/>
                <a:ext cx="58" cy="72"/>
              </a:xfrm>
              <a:custGeom>
                <a:avLst/>
                <a:gdLst>
                  <a:gd name="T0" fmla="*/ 0 w 58"/>
                  <a:gd name="T1" fmla="*/ 42 h 72"/>
                  <a:gd name="T2" fmla="*/ 58 w 58"/>
                  <a:gd name="T3" fmla="*/ 0 h 72"/>
                  <a:gd name="T4" fmla="*/ 58 w 58"/>
                  <a:gd name="T5" fmla="*/ 26 h 72"/>
                  <a:gd name="T6" fmla="*/ 0 w 58"/>
                  <a:gd name="T7" fmla="*/ 72 h 72"/>
                  <a:gd name="T8" fmla="*/ 0 w 58"/>
                  <a:gd name="T9" fmla="*/ 42 h 72"/>
                </a:gdLst>
                <a:ahLst/>
                <a:cxnLst>
                  <a:cxn ang="0">
                    <a:pos x="T0" y="T1"/>
                  </a:cxn>
                  <a:cxn ang="0">
                    <a:pos x="T2" y="T3"/>
                  </a:cxn>
                  <a:cxn ang="0">
                    <a:pos x="T4" y="T5"/>
                  </a:cxn>
                  <a:cxn ang="0">
                    <a:pos x="T6" y="T7"/>
                  </a:cxn>
                  <a:cxn ang="0">
                    <a:pos x="T8" y="T9"/>
                  </a:cxn>
                </a:cxnLst>
                <a:rect l="0" t="0" r="r" b="b"/>
                <a:pathLst>
                  <a:path w="58" h="72">
                    <a:moveTo>
                      <a:pt x="0" y="42"/>
                    </a:moveTo>
                    <a:lnTo>
                      <a:pt x="58" y="0"/>
                    </a:lnTo>
                    <a:lnTo>
                      <a:pt x="58" y="26"/>
                    </a:lnTo>
                    <a:lnTo>
                      <a:pt x="0" y="72"/>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083" name="Freeform 929"/>
              <p:cNvSpPr/>
              <p:nvPr/>
            </p:nvSpPr>
            <p:spPr bwMode="auto">
              <a:xfrm>
                <a:off x="6126" y="2978"/>
                <a:ext cx="18" cy="38"/>
              </a:xfrm>
              <a:custGeom>
                <a:avLst/>
                <a:gdLst>
                  <a:gd name="T0" fmla="*/ 0 w 18"/>
                  <a:gd name="T1" fmla="*/ 14 h 38"/>
                  <a:gd name="T2" fmla="*/ 18 w 18"/>
                  <a:gd name="T3" fmla="*/ 0 h 38"/>
                  <a:gd name="T4" fmla="*/ 18 w 18"/>
                  <a:gd name="T5" fmla="*/ 22 h 38"/>
                  <a:gd name="T6" fmla="*/ 0 w 18"/>
                  <a:gd name="T7" fmla="*/ 38 h 38"/>
                  <a:gd name="T8" fmla="*/ 0 w 18"/>
                  <a:gd name="T9" fmla="*/ 14 h 38"/>
                </a:gdLst>
                <a:ahLst/>
                <a:cxnLst>
                  <a:cxn ang="0">
                    <a:pos x="T0" y="T1"/>
                  </a:cxn>
                  <a:cxn ang="0">
                    <a:pos x="T2" y="T3"/>
                  </a:cxn>
                  <a:cxn ang="0">
                    <a:pos x="T4" y="T5"/>
                  </a:cxn>
                  <a:cxn ang="0">
                    <a:pos x="T6" y="T7"/>
                  </a:cxn>
                  <a:cxn ang="0">
                    <a:pos x="T8" y="T9"/>
                  </a:cxn>
                </a:cxnLst>
                <a:rect l="0" t="0" r="r" b="b"/>
                <a:pathLst>
                  <a:path w="18" h="38">
                    <a:moveTo>
                      <a:pt x="0" y="14"/>
                    </a:moveTo>
                    <a:lnTo>
                      <a:pt x="18" y="0"/>
                    </a:lnTo>
                    <a:lnTo>
                      <a:pt x="18" y="22"/>
                    </a:lnTo>
                    <a:lnTo>
                      <a:pt x="0" y="38"/>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4" name="Freeform 930"/>
              <p:cNvSpPr/>
              <p:nvPr/>
            </p:nvSpPr>
            <p:spPr bwMode="auto">
              <a:xfrm>
                <a:off x="6186" y="2934"/>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5" name="Freeform 931"/>
              <p:cNvSpPr/>
              <p:nvPr/>
            </p:nvSpPr>
            <p:spPr bwMode="auto">
              <a:xfrm>
                <a:off x="6100" y="3012"/>
                <a:ext cx="56" cy="72"/>
              </a:xfrm>
              <a:custGeom>
                <a:avLst/>
                <a:gdLst>
                  <a:gd name="T0" fmla="*/ 56 w 56"/>
                  <a:gd name="T1" fmla="*/ 0 h 72"/>
                  <a:gd name="T2" fmla="*/ 56 w 56"/>
                  <a:gd name="T3" fmla="*/ 22 h 72"/>
                  <a:gd name="T4" fmla="*/ 0 w 56"/>
                  <a:gd name="T5" fmla="*/ 72 h 72"/>
                  <a:gd name="T6" fmla="*/ 0 w 56"/>
                  <a:gd name="T7" fmla="*/ 44 h 72"/>
                  <a:gd name="T8" fmla="*/ 56 w 56"/>
                  <a:gd name="T9" fmla="*/ 0 h 72"/>
                </a:gdLst>
                <a:ahLst/>
                <a:cxnLst>
                  <a:cxn ang="0">
                    <a:pos x="T0" y="T1"/>
                  </a:cxn>
                  <a:cxn ang="0">
                    <a:pos x="T2" y="T3"/>
                  </a:cxn>
                  <a:cxn ang="0">
                    <a:pos x="T4" y="T5"/>
                  </a:cxn>
                  <a:cxn ang="0">
                    <a:pos x="T6" y="T7"/>
                  </a:cxn>
                  <a:cxn ang="0">
                    <a:pos x="T8" y="T9"/>
                  </a:cxn>
                </a:cxnLst>
                <a:rect l="0" t="0" r="r" b="b"/>
                <a:pathLst>
                  <a:path w="56" h="72">
                    <a:moveTo>
                      <a:pt x="56" y="0"/>
                    </a:moveTo>
                    <a:lnTo>
                      <a:pt x="56" y="22"/>
                    </a:lnTo>
                    <a:lnTo>
                      <a:pt x="0" y="72"/>
                    </a:lnTo>
                    <a:lnTo>
                      <a:pt x="0" y="44"/>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086" name="Freeform 932"/>
              <p:cNvSpPr/>
              <p:nvPr/>
            </p:nvSpPr>
            <p:spPr bwMode="auto">
              <a:xfrm>
                <a:off x="6172" y="2974"/>
                <a:ext cx="34" cy="46"/>
              </a:xfrm>
              <a:custGeom>
                <a:avLst/>
                <a:gdLst>
                  <a:gd name="T0" fmla="*/ 34 w 34"/>
                  <a:gd name="T1" fmla="*/ 0 h 46"/>
                  <a:gd name="T2" fmla="*/ 34 w 34"/>
                  <a:gd name="T3" fmla="*/ 16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6"/>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087" name="Freeform 933"/>
              <p:cNvSpPr/>
              <p:nvPr/>
            </p:nvSpPr>
            <p:spPr bwMode="auto">
              <a:xfrm>
                <a:off x="6052" y="3130"/>
                <a:ext cx="16" cy="44"/>
              </a:xfrm>
              <a:custGeom>
                <a:avLst/>
                <a:gdLst>
                  <a:gd name="T0" fmla="*/ 0 w 16"/>
                  <a:gd name="T1" fmla="*/ 14 h 44"/>
                  <a:gd name="T2" fmla="*/ 16 w 16"/>
                  <a:gd name="T3" fmla="*/ 0 h 44"/>
                  <a:gd name="T4" fmla="*/ 16 w 16"/>
                  <a:gd name="T5" fmla="*/ 28 h 44"/>
                  <a:gd name="T6" fmla="*/ 0 w 16"/>
                  <a:gd name="T7" fmla="*/ 44 h 44"/>
                  <a:gd name="T8" fmla="*/ 0 w 16"/>
                  <a:gd name="T9" fmla="*/ 14 h 44"/>
                </a:gdLst>
                <a:ahLst/>
                <a:cxnLst>
                  <a:cxn ang="0">
                    <a:pos x="T0" y="T1"/>
                  </a:cxn>
                  <a:cxn ang="0">
                    <a:pos x="T2" y="T3"/>
                  </a:cxn>
                  <a:cxn ang="0">
                    <a:pos x="T4" y="T5"/>
                  </a:cxn>
                  <a:cxn ang="0">
                    <a:pos x="T6" y="T7"/>
                  </a:cxn>
                  <a:cxn ang="0">
                    <a:pos x="T8" y="T9"/>
                  </a:cxn>
                </a:cxnLst>
                <a:rect l="0" t="0" r="r" b="b"/>
                <a:pathLst>
                  <a:path w="16" h="44">
                    <a:moveTo>
                      <a:pt x="0" y="14"/>
                    </a:moveTo>
                    <a:lnTo>
                      <a:pt x="16" y="0"/>
                    </a:lnTo>
                    <a:lnTo>
                      <a:pt x="16" y="28"/>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8" name="Freeform 934"/>
              <p:cNvSpPr/>
              <p:nvPr/>
            </p:nvSpPr>
            <p:spPr bwMode="auto">
              <a:xfrm>
                <a:off x="6084" y="3070"/>
                <a:ext cx="54" cy="74"/>
              </a:xfrm>
              <a:custGeom>
                <a:avLst/>
                <a:gdLst>
                  <a:gd name="T0" fmla="*/ 54 w 54"/>
                  <a:gd name="T1" fmla="*/ 0 h 74"/>
                  <a:gd name="T2" fmla="*/ 54 w 54"/>
                  <a:gd name="T3" fmla="*/ 24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4"/>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089" name="Freeform 935"/>
              <p:cNvSpPr/>
              <p:nvPr/>
            </p:nvSpPr>
            <p:spPr bwMode="auto">
              <a:xfrm>
                <a:off x="6154" y="3014"/>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90" name="Freeform 936"/>
              <p:cNvSpPr/>
              <p:nvPr/>
            </p:nvSpPr>
            <p:spPr bwMode="auto">
              <a:xfrm>
                <a:off x="6052" y="3162"/>
                <a:ext cx="38" cy="66"/>
              </a:xfrm>
              <a:custGeom>
                <a:avLst/>
                <a:gdLst>
                  <a:gd name="T0" fmla="*/ 0 w 38"/>
                  <a:gd name="T1" fmla="*/ 34 h 66"/>
                  <a:gd name="T2" fmla="*/ 38 w 38"/>
                  <a:gd name="T3" fmla="*/ 0 h 66"/>
                  <a:gd name="T4" fmla="*/ 38 w 38"/>
                  <a:gd name="T5" fmla="*/ 28 h 66"/>
                  <a:gd name="T6" fmla="*/ 0 w 38"/>
                  <a:gd name="T7" fmla="*/ 66 h 66"/>
                  <a:gd name="T8" fmla="*/ 0 w 38"/>
                  <a:gd name="T9" fmla="*/ 34 h 66"/>
                </a:gdLst>
                <a:ahLst/>
                <a:cxnLst>
                  <a:cxn ang="0">
                    <a:pos x="T0" y="T1"/>
                  </a:cxn>
                  <a:cxn ang="0">
                    <a:pos x="T2" y="T3"/>
                  </a:cxn>
                  <a:cxn ang="0">
                    <a:pos x="T4" y="T5"/>
                  </a:cxn>
                  <a:cxn ang="0">
                    <a:pos x="T6" y="T7"/>
                  </a:cxn>
                  <a:cxn ang="0">
                    <a:pos x="T8" y="T9"/>
                  </a:cxn>
                </a:cxnLst>
                <a:rect l="0" t="0" r="r" b="b"/>
                <a:pathLst>
                  <a:path w="38" h="66">
                    <a:moveTo>
                      <a:pt x="0" y="34"/>
                    </a:moveTo>
                    <a:lnTo>
                      <a:pt x="38" y="0"/>
                    </a:lnTo>
                    <a:lnTo>
                      <a:pt x="38"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091" name="Freeform 937"/>
              <p:cNvSpPr/>
              <p:nvPr/>
            </p:nvSpPr>
            <p:spPr bwMode="auto">
              <a:xfrm>
                <a:off x="6134" y="3094"/>
                <a:ext cx="30" cy="50"/>
              </a:xfrm>
              <a:custGeom>
                <a:avLst/>
                <a:gdLst>
                  <a:gd name="T0" fmla="*/ 30 w 30"/>
                  <a:gd name="T1" fmla="*/ 0 h 50"/>
                  <a:gd name="T2" fmla="*/ 30 w 30"/>
                  <a:gd name="T3" fmla="*/ 20 h 50"/>
                  <a:gd name="T4" fmla="*/ 0 w 30"/>
                  <a:gd name="T5" fmla="*/ 50 h 50"/>
                  <a:gd name="T6" fmla="*/ 0 w 30"/>
                  <a:gd name="T7" fmla="*/ 28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8"/>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92" name="Freeform 938"/>
              <p:cNvSpPr/>
              <p:nvPr/>
            </p:nvSpPr>
            <p:spPr bwMode="auto">
              <a:xfrm>
                <a:off x="6178" y="3056"/>
                <a:ext cx="28" cy="44"/>
              </a:xfrm>
              <a:custGeom>
                <a:avLst/>
                <a:gdLst>
                  <a:gd name="T0" fmla="*/ 28 w 28"/>
                  <a:gd name="T1" fmla="*/ 0 h 44"/>
                  <a:gd name="T2" fmla="*/ 28 w 28"/>
                  <a:gd name="T3" fmla="*/ 16 h 44"/>
                  <a:gd name="T4" fmla="*/ 0 w 28"/>
                  <a:gd name="T5" fmla="*/ 44 h 44"/>
                  <a:gd name="T6" fmla="*/ 0 w 28"/>
                  <a:gd name="T7" fmla="*/ 26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93" name="Freeform 939"/>
              <p:cNvSpPr/>
              <p:nvPr/>
            </p:nvSpPr>
            <p:spPr bwMode="auto">
              <a:xfrm>
                <a:off x="6094" y="3148"/>
                <a:ext cx="58" cy="84"/>
              </a:xfrm>
              <a:custGeom>
                <a:avLst/>
                <a:gdLst>
                  <a:gd name="T0" fmla="*/ 0 w 58"/>
                  <a:gd name="T1" fmla="*/ 56 h 84"/>
                  <a:gd name="T2" fmla="*/ 58 w 58"/>
                  <a:gd name="T3" fmla="*/ 0 h 84"/>
                  <a:gd name="T4" fmla="*/ 58 w 58"/>
                  <a:gd name="T5" fmla="*/ 22 h 84"/>
                  <a:gd name="T6" fmla="*/ 0 w 58"/>
                  <a:gd name="T7" fmla="*/ 84 h 84"/>
                  <a:gd name="T8" fmla="*/ 0 w 58"/>
                  <a:gd name="T9" fmla="*/ 56 h 84"/>
                </a:gdLst>
                <a:ahLst/>
                <a:cxnLst>
                  <a:cxn ang="0">
                    <a:pos x="T0" y="T1"/>
                  </a:cxn>
                  <a:cxn ang="0">
                    <a:pos x="T2" y="T3"/>
                  </a:cxn>
                  <a:cxn ang="0">
                    <a:pos x="T4" y="T5"/>
                  </a:cxn>
                  <a:cxn ang="0">
                    <a:pos x="T6" y="T7"/>
                  </a:cxn>
                  <a:cxn ang="0">
                    <a:pos x="T8" y="T9"/>
                  </a:cxn>
                </a:cxnLst>
                <a:rect l="0" t="0" r="r" b="b"/>
                <a:pathLst>
                  <a:path w="58" h="84">
                    <a:moveTo>
                      <a:pt x="0" y="56"/>
                    </a:moveTo>
                    <a:lnTo>
                      <a:pt x="58" y="0"/>
                    </a:lnTo>
                    <a:lnTo>
                      <a:pt x="58" y="22"/>
                    </a:lnTo>
                    <a:lnTo>
                      <a:pt x="0" y="84"/>
                    </a:lnTo>
                    <a:lnTo>
                      <a:pt x="0" y="56"/>
                    </a:lnTo>
                    <a:close/>
                  </a:path>
                </a:pathLst>
              </a:custGeom>
              <a:grpFill/>
              <a:ln>
                <a:noFill/>
              </a:ln>
            </p:spPr>
            <p:txBody>
              <a:bodyPr vert="horz" wrap="square" lIns="91440" tIns="45720" rIns="91440" bIns="45720" numCol="1" anchor="t" anchorCtr="0" compatLnSpc="1"/>
              <a:lstStyle/>
              <a:p>
                <a:endParaRPr lang="zh-CN" altLang="en-US"/>
              </a:p>
            </p:txBody>
          </p:sp>
          <p:sp>
            <p:nvSpPr>
              <p:cNvPr id="1094" name="Freeform 940"/>
              <p:cNvSpPr/>
              <p:nvPr/>
            </p:nvSpPr>
            <p:spPr bwMode="auto">
              <a:xfrm>
                <a:off x="6166" y="3096"/>
                <a:ext cx="40" cy="58"/>
              </a:xfrm>
              <a:custGeom>
                <a:avLst/>
                <a:gdLst>
                  <a:gd name="T0" fmla="*/ 40 w 40"/>
                  <a:gd name="T1" fmla="*/ 0 h 58"/>
                  <a:gd name="T2" fmla="*/ 40 w 40"/>
                  <a:gd name="T3" fmla="*/ 14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4"/>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095" name="Freeform 941"/>
              <p:cNvSpPr/>
              <p:nvPr/>
            </p:nvSpPr>
            <p:spPr bwMode="auto">
              <a:xfrm>
                <a:off x="6052" y="3208"/>
                <a:ext cx="84" cy="119"/>
              </a:xfrm>
              <a:custGeom>
                <a:avLst/>
                <a:gdLst>
                  <a:gd name="T0" fmla="*/ 0 w 84"/>
                  <a:gd name="T1" fmla="*/ 86 h 119"/>
                  <a:gd name="T2" fmla="*/ 84 w 84"/>
                  <a:gd name="T3" fmla="*/ 0 h 119"/>
                  <a:gd name="T4" fmla="*/ 84 w 84"/>
                  <a:gd name="T5" fmla="*/ 24 h 119"/>
                  <a:gd name="T6" fmla="*/ 0 w 84"/>
                  <a:gd name="T7" fmla="*/ 119 h 119"/>
                  <a:gd name="T8" fmla="*/ 0 w 84"/>
                  <a:gd name="T9" fmla="*/ 86 h 119"/>
                </a:gdLst>
                <a:ahLst/>
                <a:cxnLst>
                  <a:cxn ang="0">
                    <a:pos x="T0" y="T1"/>
                  </a:cxn>
                  <a:cxn ang="0">
                    <a:pos x="T2" y="T3"/>
                  </a:cxn>
                  <a:cxn ang="0">
                    <a:pos x="T4" y="T5"/>
                  </a:cxn>
                  <a:cxn ang="0">
                    <a:pos x="T6" y="T7"/>
                  </a:cxn>
                  <a:cxn ang="0">
                    <a:pos x="T8" y="T9"/>
                  </a:cxn>
                </a:cxnLst>
                <a:rect l="0" t="0" r="r" b="b"/>
                <a:pathLst>
                  <a:path w="84" h="119">
                    <a:moveTo>
                      <a:pt x="0" y="86"/>
                    </a:moveTo>
                    <a:lnTo>
                      <a:pt x="84" y="0"/>
                    </a:lnTo>
                    <a:lnTo>
                      <a:pt x="84" y="24"/>
                    </a:lnTo>
                    <a:lnTo>
                      <a:pt x="0" y="119"/>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1096" name="Freeform 942"/>
              <p:cNvSpPr/>
              <p:nvPr/>
            </p:nvSpPr>
            <p:spPr bwMode="auto">
              <a:xfrm>
                <a:off x="6194" y="3138"/>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097" name="Freeform 943"/>
              <p:cNvSpPr/>
              <p:nvPr/>
            </p:nvSpPr>
            <p:spPr bwMode="auto">
              <a:xfrm>
                <a:off x="6082" y="3286"/>
                <a:ext cx="22" cy="55"/>
              </a:xfrm>
              <a:custGeom>
                <a:avLst/>
                <a:gdLst>
                  <a:gd name="T0" fmla="*/ 0 w 22"/>
                  <a:gd name="T1" fmla="*/ 27 h 55"/>
                  <a:gd name="T2" fmla="*/ 22 w 22"/>
                  <a:gd name="T3" fmla="*/ 0 h 55"/>
                  <a:gd name="T4" fmla="*/ 22 w 22"/>
                  <a:gd name="T5" fmla="*/ 27 h 55"/>
                  <a:gd name="T6" fmla="*/ 0 w 22"/>
                  <a:gd name="T7" fmla="*/ 55 h 55"/>
                  <a:gd name="T8" fmla="*/ 0 w 22"/>
                  <a:gd name="T9" fmla="*/ 27 h 55"/>
                </a:gdLst>
                <a:ahLst/>
                <a:cxnLst>
                  <a:cxn ang="0">
                    <a:pos x="T0" y="T1"/>
                  </a:cxn>
                  <a:cxn ang="0">
                    <a:pos x="T2" y="T3"/>
                  </a:cxn>
                  <a:cxn ang="0">
                    <a:pos x="T4" y="T5"/>
                  </a:cxn>
                  <a:cxn ang="0">
                    <a:pos x="T6" y="T7"/>
                  </a:cxn>
                  <a:cxn ang="0">
                    <a:pos x="T8" y="T9"/>
                  </a:cxn>
                </a:cxnLst>
                <a:rect l="0" t="0" r="r" b="b"/>
                <a:pathLst>
                  <a:path w="22" h="55">
                    <a:moveTo>
                      <a:pt x="0" y="27"/>
                    </a:moveTo>
                    <a:lnTo>
                      <a:pt x="22" y="0"/>
                    </a:lnTo>
                    <a:lnTo>
                      <a:pt x="22" y="27"/>
                    </a:lnTo>
                    <a:lnTo>
                      <a:pt x="0" y="55"/>
                    </a:lnTo>
                    <a:lnTo>
                      <a:pt x="0" y="27"/>
                    </a:lnTo>
                    <a:close/>
                  </a:path>
                </a:pathLst>
              </a:custGeom>
              <a:grpFill/>
              <a:ln>
                <a:noFill/>
              </a:ln>
            </p:spPr>
            <p:txBody>
              <a:bodyPr vert="horz" wrap="square" lIns="91440" tIns="45720" rIns="91440" bIns="45720" numCol="1" anchor="t" anchorCtr="0" compatLnSpc="1"/>
              <a:lstStyle/>
              <a:p>
                <a:endParaRPr lang="zh-CN" altLang="en-US"/>
              </a:p>
            </p:txBody>
          </p:sp>
          <p:sp>
            <p:nvSpPr>
              <p:cNvPr id="1098" name="Freeform 944"/>
              <p:cNvSpPr/>
              <p:nvPr/>
            </p:nvSpPr>
            <p:spPr bwMode="auto">
              <a:xfrm>
                <a:off x="6120" y="3176"/>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099" name="Freeform 945"/>
              <p:cNvSpPr/>
              <p:nvPr/>
            </p:nvSpPr>
            <p:spPr bwMode="auto">
              <a:xfrm>
                <a:off x="6154" y="3218"/>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0" name="Freeform 946"/>
              <p:cNvSpPr/>
              <p:nvPr/>
            </p:nvSpPr>
            <p:spPr bwMode="auto">
              <a:xfrm>
                <a:off x="6154" y="2656"/>
                <a:ext cx="2" cy="2"/>
              </a:xfrm>
              <a:custGeom>
                <a:avLst/>
                <a:gdLst>
                  <a:gd name="T0" fmla="*/ 0 w 2"/>
                  <a:gd name="T1" fmla="*/ 2 h 2"/>
                  <a:gd name="T2" fmla="*/ 2 w 2"/>
                  <a:gd name="T3" fmla="*/ 0 h 2"/>
                  <a:gd name="T4" fmla="*/ 2 w 2"/>
                  <a:gd name="T5" fmla="*/ 2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2" y="2"/>
                    </a:lnTo>
                    <a:lnTo>
                      <a:pt x="0" y="2"/>
                    </a:lnTo>
                    <a:close/>
                  </a:path>
                </a:pathLst>
              </a:custGeom>
              <a:grpFill/>
              <a:ln>
                <a:noFill/>
              </a:ln>
            </p:spPr>
            <p:txBody>
              <a:bodyPr vert="horz" wrap="square" lIns="91440" tIns="45720" rIns="91440" bIns="45720" numCol="1" anchor="t" anchorCtr="0" compatLnSpc="1"/>
              <a:lstStyle/>
              <a:p>
                <a:endParaRPr lang="zh-CN" altLang="en-US"/>
              </a:p>
            </p:txBody>
          </p:sp>
          <p:sp>
            <p:nvSpPr>
              <p:cNvPr id="1101" name="Freeform 947"/>
              <p:cNvSpPr/>
              <p:nvPr/>
            </p:nvSpPr>
            <p:spPr bwMode="auto">
              <a:xfrm>
                <a:off x="6110" y="2660"/>
                <a:ext cx="16" cy="28"/>
              </a:xfrm>
              <a:custGeom>
                <a:avLst/>
                <a:gdLst>
                  <a:gd name="T0" fmla="*/ 16 w 16"/>
                  <a:gd name="T1" fmla="*/ 0 h 28"/>
                  <a:gd name="T2" fmla="*/ 16 w 16"/>
                  <a:gd name="T3" fmla="*/ 24 h 28"/>
                  <a:gd name="T4" fmla="*/ 0 w 16"/>
                  <a:gd name="T5" fmla="*/ 28 h 28"/>
                  <a:gd name="T6" fmla="*/ 0 w 16"/>
                  <a:gd name="T7" fmla="*/ 2 h 28"/>
                  <a:gd name="T8" fmla="*/ 16 w 16"/>
                  <a:gd name="T9" fmla="*/ 0 h 28"/>
                </a:gdLst>
                <a:ahLst/>
                <a:cxnLst>
                  <a:cxn ang="0">
                    <a:pos x="T0" y="T1"/>
                  </a:cxn>
                  <a:cxn ang="0">
                    <a:pos x="T2" y="T3"/>
                  </a:cxn>
                  <a:cxn ang="0">
                    <a:pos x="T4" y="T5"/>
                  </a:cxn>
                  <a:cxn ang="0">
                    <a:pos x="T6" y="T7"/>
                  </a:cxn>
                  <a:cxn ang="0">
                    <a:pos x="T8" y="T9"/>
                  </a:cxn>
                </a:cxnLst>
                <a:rect l="0" t="0" r="r" b="b"/>
                <a:pathLst>
                  <a:path w="16" h="28">
                    <a:moveTo>
                      <a:pt x="16" y="0"/>
                    </a:moveTo>
                    <a:lnTo>
                      <a:pt x="16" y="24"/>
                    </a:lnTo>
                    <a:lnTo>
                      <a:pt x="0" y="28"/>
                    </a:lnTo>
                    <a:lnTo>
                      <a:pt x="0" y="2"/>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102" name="Freeform 948"/>
              <p:cNvSpPr/>
              <p:nvPr/>
            </p:nvSpPr>
            <p:spPr bwMode="auto">
              <a:xfrm>
                <a:off x="6154" y="2656"/>
                <a:ext cx="2" cy="2"/>
              </a:xfrm>
              <a:custGeom>
                <a:avLst/>
                <a:gdLst>
                  <a:gd name="T0" fmla="*/ 2 w 2"/>
                  <a:gd name="T1" fmla="*/ 0 h 2"/>
                  <a:gd name="T2" fmla="*/ 2 w 2"/>
                  <a:gd name="T3" fmla="*/ 2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2"/>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1103" name="Rectangle 949"/>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4" name="Freeform 950"/>
              <p:cNvSpPr/>
              <p:nvPr/>
            </p:nvSpPr>
            <p:spPr bwMode="auto">
              <a:xfrm>
                <a:off x="6082" y="3439"/>
                <a:ext cx="22" cy="54"/>
              </a:xfrm>
              <a:custGeom>
                <a:avLst/>
                <a:gdLst>
                  <a:gd name="T0" fmla="*/ 0 w 22"/>
                  <a:gd name="T1" fmla="*/ 26 h 54"/>
                  <a:gd name="T2" fmla="*/ 22 w 22"/>
                  <a:gd name="T3" fmla="*/ 0 h 54"/>
                  <a:gd name="T4" fmla="*/ 22 w 22"/>
                  <a:gd name="T5" fmla="*/ 26 h 54"/>
                  <a:gd name="T6" fmla="*/ 0 w 22"/>
                  <a:gd name="T7" fmla="*/ 54 h 54"/>
                  <a:gd name="T8" fmla="*/ 0 w 22"/>
                  <a:gd name="T9" fmla="*/ 26 h 54"/>
                </a:gdLst>
                <a:ahLst/>
                <a:cxnLst>
                  <a:cxn ang="0">
                    <a:pos x="T0" y="T1"/>
                  </a:cxn>
                  <a:cxn ang="0">
                    <a:pos x="T2" y="T3"/>
                  </a:cxn>
                  <a:cxn ang="0">
                    <a:pos x="T4" y="T5"/>
                  </a:cxn>
                  <a:cxn ang="0">
                    <a:pos x="T6" y="T7"/>
                  </a:cxn>
                  <a:cxn ang="0">
                    <a:pos x="T8" y="T9"/>
                  </a:cxn>
                </a:cxnLst>
                <a:rect l="0" t="0" r="r" b="b"/>
                <a:pathLst>
                  <a:path w="22" h="54">
                    <a:moveTo>
                      <a:pt x="0" y="26"/>
                    </a:moveTo>
                    <a:lnTo>
                      <a:pt x="22" y="0"/>
                    </a:lnTo>
                    <a:lnTo>
                      <a:pt x="22" y="26"/>
                    </a:lnTo>
                    <a:lnTo>
                      <a:pt x="0" y="54"/>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105" name="Freeform 951"/>
              <p:cNvSpPr/>
              <p:nvPr/>
            </p:nvSpPr>
            <p:spPr bwMode="auto">
              <a:xfrm>
                <a:off x="6120" y="3317"/>
                <a:ext cx="86" cy="128"/>
              </a:xfrm>
              <a:custGeom>
                <a:avLst/>
                <a:gdLst>
                  <a:gd name="T0" fmla="*/ 86 w 86"/>
                  <a:gd name="T1" fmla="*/ 0 h 128"/>
                  <a:gd name="T2" fmla="*/ 86 w 86"/>
                  <a:gd name="T3" fmla="*/ 16 h 128"/>
                  <a:gd name="T4" fmla="*/ 0 w 86"/>
                  <a:gd name="T5" fmla="*/ 128 h 128"/>
                  <a:gd name="T6" fmla="*/ 0 w 86"/>
                  <a:gd name="T7" fmla="*/ 104 h 128"/>
                  <a:gd name="T8" fmla="*/ 86 w 86"/>
                  <a:gd name="T9" fmla="*/ 0 h 128"/>
                </a:gdLst>
                <a:ahLst/>
                <a:cxnLst>
                  <a:cxn ang="0">
                    <a:pos x="T0" y="T1"/>
                  </a:cxn>
                  <a:cxn ang="0">
                    <a:pos x="T2" y="T3"/>
                  </a:cxn>
                  <a:cxn ang="0">
                    <a:pos x="T4" y="T5"/>
                  </a:cxn>
                  <a:cxn ang="0">
                    <a:pos x="T6" y="T7"/>
                  </a:cxn>
                  <a:cxn ang="0">
                    <a:pos x="T8" y="T9"/>
                  </a:cxn>
                </a:cxnLst>
                <a:rect l="0" t="0" r="r" b="b"/>
                <a:pathLst>
                  <a:path w="86" h="128">
                    <a:moveTo>
                      <a:pt x="86" y="0"/>
                    </a:moveTo>
                    <a:lnTo>
                      <a:pt x="86" y="16"/>
                    </a:lnTo>
                    <a:lnTo>
                      <a:pt x="0" y="128"/>
                    </a:lnTo>
                    <a:lnTo>
                      <a:pt x="0" y="10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6" name="Freeform 952"/>
              <p:cNvSpPr/>
              <p:nvPr/>
            </p:nvSpPr>
            <p:spPr bwMode="auto">
              <a:xfrm>
                <a:off x="6120" y="3365"/>
                <a:ext cx="86" cy="13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7" name="Freeform 953"/>
              <p:cNvSpPr/>
              <p:nvPr/>
            </p:nvSpPr>
            <p:spPr bwMode="auto">
              <a:xfrm>
                <a:off x="6154" y="3270"/>
                <a:ext cx="52" cy="81"/>
              </a:xfrm>
              <a:custGeom>
                <a:avLst/>
                <a:gdLst>
                  <a:gd name="T0" fmla="*/ 52 w 52"/>
                  <a:gd name="T1" fmla="*/ 0 h 81"/>
                  <a:gd name="T2" fmla="*/ 52 w 52"/>
                  <a:gd name="T3" fmla="*/ 16 h 81"/>
                  <a:gd name="T4" fmla="*/ 0 w 52"/>
                  <a:gd name="T5" fmla="*/ 81 h 81"/>
                  <a:gd name="T6" fmla="*/ 0 w 52"/>
                  <a:gd name="T7" fmla="*/ 61 h 81"/>
                  <a:gd name="T8" fmla="*/ 52 w 52"/>
                  <a:gd name="T9" fmla="*/ 0 h 81"/>
                </a:gdLst>
                <a:ahLst/>
                <a:cxnLst>
                  <a:cxn ang="0">
                    <a:pos x="T0" y="T1"/>
                  </a:cxn>
                  <a:cxn ang="0">
                    <a:pos x="T2" y="T3"/>
                  </a:cxn>
                  <a:cxn ang="0">
                    <a:pos x="T4" y="T5"/>
                  </a:cxn>
                  <a:cxn ang="0">
                    <a:pos x="T6" y="T7"/>
                  </a:cxn>
                  <a:cxn ang="0">
                    <a:pos x="T8" y="T9"/>
                  </a:cxn>
                </a:cxnLst>
                <a:rect l="0" t="0" r="r" b="b"/>
                <a:pathLst>
                  <a:path w="52" h="81">
                    <a:moveTo>
                      <a:pt x="52" y="0"/>
                    </a:moveTo>
                    <a:lnTo>
                      <a:pt x="52" y="16"/>
                    </a:lnTo>
                    <a:lnTo>
                      <a:pt x="0" y="81"/>
                    </a:lnTo>
                    <a:lnTo>
                      <a:pt x="0" y="61"/>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8" name="Rectangle 954"/>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9" name="Freeform 955"/>
              <p:cNvSpPr/>
              <p:nvPr/>
            </p:nvSpPr>
            <p:spPr bwMode="auto">
              <a:xfrm>
                <a:off x="6168" y="2407"/>
                <a:ext cx="16" cy="28"/>
              </a:xfrm>
              <a:custGeom>
                <a:avLst/>
                <a:gdLst>
                  <a:gd name="T0" fmla="*/ 16 w 16"/>
                  <a:gd name="T1" fmla="*/ 10 h 28"/>
                  <a:gd name="T2" fmla="*/ 16 w 16"/>
                  <a:gd name="T3" fmla="*/ 28 h 28"/>
                  <a:gd name="T4" fmla="*/ 0 w 16"/>
                  <a:gd name="T5" fmla="*/ 18 h 28"/>
                  <a:gd name="T6" fmla="*/ 0 w 16"/>
                  <a:gd name="T7" fmla="*/ 0 h 28"/>
                  <a:gd name="T8" fmla="*/ 16 w 16"/>
                  <a:gd name="T9" fmla="*/ 10 h 28"/>
                </a:gdLst>
                <a:ahLst/>
                <a:cxnLst>
                  <a:cxn ang="0">
                    <a:pos x="T0" y="T1"/>
                  </a:cxn>
                  <a:cxn ang="0">
                    <a:pos x="T2" y="T3"/>
                  </a:cxn>
                  <a:cxn ang="0">
                    <a:pos x="T4" y="T5"/>
                  </a:cxn>
                  <a:cxn ang="0">
                    <a:pos x="T6" y="T7"/>
                  </a:cxn>
                  <a:cxn ang="0">
                    <a:pos x="T8" y="T9"/>
                  </a:cxn>
                </a:cxnLst>
                <a:rect l="0" t="0" r="r" b="b"/>
                <a:pathLst>
                  <a:path w="16" h="28">
                    <a:moveTo>
                      <a:pt x="16" y="10"/>
                    </a:moveTo>
                    <a:lnTo>
                      <a:pt x="16" y="28"/>
                    </a:lnTo>
                    <a:lnTo>
                      <a:pt x="0" y="18"/>
                    </a:lnTo>
                    <a:lnTo>
                      <a:pt x="0" y="0"/>
                    </a:lnTo>
                    <a:lnTo>
                      <a:pt x="16" y="10"/>
                    </a:lnTo>
                    <a:close/>
                  </a:path>
                </a:pathLst>
              </a:custGeom>
              <a:grpFill/>
              <a:ln>
                <a:noFill/>
              </a:ln>
            </p:spPr>
            <p:txBody>
              <a:bodyPr vert="horz" wrap="square" lIns="91440" tIns="45720" rIns="91440" bIns="45720" numCol="1" anchor="t" anchorCtr="0" compatLnSpc="1"/>
              <a:lstStyle/>
              <a:p>
                <a:endParaRPr lang="zh-CN" altLang="en-US"/>
              </a:p>
            </p:txBody>
          </p:sp>
          <p:sp>
            <p:nvSpPr>
              <p:cNvPr id="1110" name="Rectangle 956"/>
              <p:cNvSpPr>
                <a:spLocks noChangeArrowheads="1"/>
              </p:cNvSpPr>
              <p:nvPr/>
            </p:nvSpPr>
            <p:spPr bwMode="auto">
              <a:xfrm>
                <a:off x="481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1" name="Rectangle 957"/>
              <p:cNvSpPr>
                <a:spLocks noChangeArrowheads="1"/>
              </p:cNvSpPr>
              <p:nvPr/>
            </p:nvSpPr>
            <p:spPr bwMode="auto">
              <a:xfrm>
                <a:off x="48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2" name="Rectangle 958"/>
              <p:cNvSpPr>
                <a:spLocks noChangeArrowheads="1"/>
              </p:cNvSpPr>
              <p:nvPr/>
            </p:nvSpPr>
            <p:spPr bwMode="auto">
              <a:xfrm>
                <a:off x="48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3" name="Rectangle 959"/>
              <p:cNvSpPr>
                <a:spLocks noChangeArrowheads="1"/>
              </p:cNvSpPr>
              <p:nvPr/>
            </p:nvSpPr>
            <p:spPr bwMode="auto">
              <a:xfrm>
                <a:off x="49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4" name="Rectangle 960"/>
              <p:cNvSpPr>
                <a:spLocks noChangeArrowheads="1"/>
              </p:cNvSpPr>
              <p:nvPr/>
            </p:nvSpPr>
            <p:spPr bwMode="auto">
              <a:xfrm>
                <a:off x="492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5" name="Rectangle 961"/>
              <p:cNvSpPr>
                <a:spLocks noChangeArrowheads="1"/>
              </p:cNvSpPr>
              <p:nvPr/>
            </p:nvSpPr>
            <p:spPr bwMode="auto">
              <a:xfrm>
                <a:off x="481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6" name="Rectangle 962"/>
              <p:cNvSpPr>
                <a:spLocks noChangeArrowheads="1"/>
              </p:cNvSpPr>
              <p:nvPr/>
            </p:nvSpPr>
            <p:spPr bwMode="auto">
              <a:xfrm>
                <a:off x="4834"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7" name="Rectangle 963"/>
              <p:cNvSpPr>
                <a:spLocks noChangeArrowheads="1"/>
              </p:cNvSpPr>
              <p:nvPr/>
            </p:nvSpPr>
            <p:spPr bwMode="auto">
              <a:xfrm>
                <a:off x="4814"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8" name="Rectangle 964"/>
              <p:cNvSpPr>
                <a:spLocks noChangeArrowheads="1"/>
              </p:cNvSpPr>
              <p:nvPr/>
            </p:nvSpPr>
            <p:spPr bwMode="auto">
              <a:xfrm>
                <a:off x="4856"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9" name="Rectangle 965"/>
              <p:cNvSpPr>
                <a:spLocks noChangeArrowheads="1"/>
              </p:cNvSpPr>
              <p:nvPr/>
            </p:nvSpPr>
            <p:spPr bwMode="auto">
              <a:xfrm>
                <a:off x="492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0" name="Rectangle 966"/>
              <p:cNvSpPr>
                <a:spLocks noChangeArrowheads="1"/>
              </p:cNvSpPr>
              <p:nvPr/>
            </p:nvSpPr>
            <p:spPr bwMode="auto">
              <a:xfrm>
                <a:off x="481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1" name="Rectangle 967"/>
              <p:cNvSpPr>
                <a:spLocks noChangeArrowheads="1"/>
              </p:cNvSpPr>
              <p:nvPr/>
            </p:nvSpPr>
            <p:spPr bwMode="auto">
              <a:xfrm>
                <a:off x="4834"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2" name="Rectangle 968"/>
              <p:cNvSpPr>
                <a:spLocks noChangeArrowheads="1"/>
              </p:cNvSpPr>
              <p:nvPr/>
            </p:nvSpPr>
            <p:spPr bwMode="auto">
              <a:xfrm>
                <a:off x="4878" y="110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3" name="Rectangle 969"/>
              <p:cNvSpPr>
                <a:spLocks noChangeArrowheads="1"/>
              </p:cNvSpPr>
              <p:nvPr/>
            </p:nvSpPr>
            <p:spPr bwMode="auto">
              <a:xfrm>
                <a:off x="4834"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4" name="Rectangle 970"/>
              <p:cNvSpPr>
                <a:spLocks noChangeArrowheads="1"/>
              </p:cNvSpPr>
              <p:nvPr/>
            </p:nvSpPr>
            <p:spPr bwMode="auto">
              <a:xfrm>
                <a:off x="48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5" name="Rectangle 971"/>
              <p:cNvSpPr>
                <a:spLocks noChangeArrowheads="1"/>
              </p:cNvSpPr>
              <p:nvPr/>
            </p:nvSpPr>
            <p:spPr bwMode="auto">
              <a:xfrm>
                <a:off x="492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6" name="Rectangle 972"/>
              <p:cNvSpPr>
                <a:spLocks noChangeArrowheads="1"/>
              </p:cNvSpPr>
              <p:nvPr/>
            </p:nvSpPr>
            <p:spPr bwMode="auto">
              <a:xfrm>
                <a:off x="481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7" name="Rectangle 973"/>
              <p:cNvSpPr>
                <a:spLocks noChangeArrowheads="1"/>
              </p:cNvSpPr>
              <p:nvPr/>
            </p:nvSpPr>
            <p:spPr bwMode="auto">
              <a:xfrm>
                <a:off x="485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8" name="Rectangle 974"/>
              <p:cNvSpPr>
                <a:spLocks noChangeArrowheads="1"/>
              </p:cNvSpPr>
              <p:nvPr/>
            </p:nvSpPr>
            <p:spPr bwMode="auto">
              <a:xfrm>
                <a:off x="483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29" name="Rectangle 975"/>
              <p:cNvSpPr>
                <a:spLocks noChangeArrowheads="1"/>
              </p:cNvSpPr>
              <p:nvPr/>
            </p:nvSpPr>
            <p:spPr bwMode="auto">
              <a:xfrm>
                <a:off x="4878"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0" name="Rectangle 976"/>
              <p:cNvSpPr>
                <a:spLocks noChangeArrowheads="1"/>
              </p:cNvSpPr>
              <p:nvPr/>
            </p:nvSpPr>
            <p:spPr bwMode="auto">
              <a:xfrm>
                <a:off x="4920"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1" name="Rectangle 977"/>
              <p:cNvSpPr>
                <a:spLocks noChangeArrowheads="1"/>
              </p:cNvSpPr>
              <p:nvPr/>
            </p:nvSpPr>
            <p:spPr bwMode="auto">
              <a:xfrm>
                <a:off x="481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2" name="Rectangle 978"/>
              <p:cNvSpPr>
                <a:spLocks noChangeArrowheads="1"/>
              </p:cNvSpPr>
              <p:nvPr/>
            </p:nvSpPr>
            <p:spPr bwMode="auto">
              <a:xfrm>
                <a:off x="4856"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3" name="Rectangle 979"/>
              <p:cNvSpPr>
                <a:spLocks noChangeArrowheads="1"/>
              </p:cNvSpPr>
              <p:nvPr/>
            </p:nvSpPr>
            <p:spPr bwMode="auto">
              <a:xfrm>
                <a:off x="48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4" name="Rectangle 980"/>
              <p:cNvSpPr>
                <a:spLocks noChangeArrowheads="1"/>
              </p:cNvSpPr>
              <p:nvPr/>
            </p:nvSpPr>
            <p:spPr bwMode="auto">
              <a:xfrm>
                <a:off x="49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5" name="Rectangle 981"/>
              <p:cNvSpPr>
                <a:spLocks noChangeArrowheads="1"/>
              </p:cNvSpPr>
              <p:nvPr/>
            </p:nvSpPr>
            <p:spPr bwMode="auto">
              <a:xfrm>
                <a:off x="4834" y="14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6" name="Rectangle 982"/>
              <p:cNvSpPr>
                <a:spLocks noChangeArrowheads="1"/>
              </p:cNvSpPr>
              <p:nvPr/>
            </p:nvSpPr>
            <p:spPr bwMode="auto">
              <a:xfrm>
                <a:off x="487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7" name="Rectangle 983"/>
              <p:cNvSpPr>
                <a:spLocks noChangeArrowheads="1"/>
              </p:cNvSpPr>
              <p:nvPr/>
            </p:nvSpPr>
            <p:spPr bwMode="auto">
              <a:xfrm>
                <a:off x="4814"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8" name="Rectangle 984"/>
              <p:cNvSpPr>
                <a:spLocks noChangeArrowheads="1"/>
              </p:cNvSpPr>
              <p:nvPr/>
            </p:nvSpPr>
            <p:spPr bwMode="auto">
              <a:xfrm>
                <a:off x="48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9" name="Rectangle 985"/>
              <p:cNvSpPr>
                <a:spLocks noChangeArrowheads="1"/>
              </p:cNvSpPr>
              <p:nvPr/>
            </p:nvSpPr>
            <p:spPr bwMode="auto">
              <a:xfrm>
                <a:off x="492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0" name="Rectangle 986"/>
              <p:cNvSpPr>
                <a:spLocks noChangeArrowheads="1"/>
              </p:cNvSpPr>
              <p:nvPr/>
            </p:nvSpPr>
            <p:spPr bwMode="auto">
              <a:xfrm>
                <a:off x="481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1" name="Rectangle 987"/>
              <p:cNvSpPr>
                <a:spLocks noChangeArrowheads="1"/>
              </p:cNvSpPr>
              <p:nvPr/>
            </p:nvSpPr>
            <p:spPr bwMode="auto">
              <a:xfrm>
                <a:off x="4834"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2" name="Rectangle 988"/>
              <p:cNvSpPr>
                <a:spLocks noChangeArrowheads="1"/>
              </p:cNvSpPr>
              <p:nvPr/>
            </p:nvSpPr>
            <p:spPr bwMode="auto">
              <a:xfrm>
                <a:off x="4814"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3" name="Rectangle 989"/>
              <p:cNvSpPr>
                <a:spLocks noChangeArrowheads="1"/>
              </p:cNvSpPr>
              <p:nvPr/>
            </p:nvSpPr>
            <p:spPr bwMode="auto">
              <a:xfrm>
                <a:off x="4856"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4" name="Rectangle 990"/>
              <p:cNvSpPr>
                <a:spLocks noChangeArrowheads="1"/>
              </p:cNvSpPr>
              <p:nvPr/>
            </p:nvSpPr>
            <p:spPr bwMode="auto">
              <a:xfrm>
                <a:off x="4920"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5" name="Rectangle 991"/>
              <p:cNvSpPr>
                <a:spLocks noChangeArrowheads="1"/>
              </p:cNvSpPr>
              <p:nvPr/>
            </p:nvSpPr>
            <p:spPr bwMode="auto">
              <a:xfrm>
                <a:off x="483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6" name="Rectangle 992"/>
              <p:cNvSpPr>
                <a:spLocks noChangeArrowheads="1"/>
              </p:cNvSpPr>
              <p:nvPr/>
            </p:nvSpPr>
            <p:spPr bwMode="auto">
              <a:xfrm>
                <a:off x="4834"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7" name="Rectangle 993"/>
              <p:cNvSpPr>
                <a:spLocks noChangeArrowheads="1"/>
              </p:cNvSpPr>
              <p:nvPr/>
            </p:nvSpPr>
            <p:spPr bwMode="auto">
              <a:xfrm>
                <a:off x="4878"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8" name="Rectangle 994"/>
              <p:cNvSpPr>
                <a:spLocks noChangeArrowheads="1"/>
              </p:cNvSpPr>
              <p:nvPr/>
            </p:nvSpPr>
            <p:spPr bwMode="auto">
              <a:xfrm>
                <a:off x="492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9" name="Rectangle 995"/>
              <p:cNvSpPr>
                <a:spLocks noChangeArrowheads="1"/>
              </p:cNvSpPr>
              <p:nvPr/>
            </p:nvSpPr>
            <p:spPr bwMode="auto">
              <a:xfrm>
                <a:off x="481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0" name="Rectangle 996"/>
              <p:cNvSpPr>
                <a:spLocks noChangeArrowheads="1"/>
              </p:cNvSpPr>
              <p:nvPr/>
            </p:nvSpPr>
            <p:spPr bwMode="auto">
              <a:xfrm>
                <a:off x="485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1" name="Rectangle 997"/>
              <p:cNvSpPr>
                <a:spLocks noChangeArrowheads="1"/>
              </p:cNvSpPr>
              <p:nvPr/>
            </p:nvSpPr>
            <p:spPr bwMode="auto">
              <a:xfrm>
                <a:off x="4900"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2" name="Rectangle 998"/>
              <p:cNvSpPr>
                <a:spLocks noChangeArrowheads="1"/>
              </p:cNvSpPr>
              <p:nvPr/>
            </p:nvSpPr>
            <p:spPr bwMode="auto">
              <a:xfrm>
                <a:off x="4814"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3" name="Rectangle 999"/>
              <p:cNvSpPr>
                <a:spLocks noChangeArrowheads="1"/>
              </p:cNvSpPr>
              <p:nvPr/>
            </p:nvSpPr>
            <p:spPr bwMode="auto">
              <a:xfrm>
                <a:off x="487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4" name="Rectangle 1000"/>
              <p:cNvSpPr>
                <a:spLocks noChangeArrowheads="1"/>
              </p:cNvSpPr>
              <p:nvPr/>
            </p:nvSpPr>
            <p:spPr bwMode="auto">
              <a:xfrm>
                <a:off x="48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5" name="Rectangle 1001"/>
              <p:cNvSpPr>
                <a:spLocks noChangeArrowheads="1"/>
              </p:cNvSpPr>
              <p:nvPr/>
            </p:nvSpPr>
            <p:spPr bwMode="auto">
              <a:xfrm>
                <a:off x="490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6" name="Rectangle 1002"/>
              <p:cNvSpPr>
                <a:spLocks noChangeArrowheads="1"/>
              </p:cNvSpPr>
              <p:nvPr/>
            </p:nvSpPr>
            <p:spPr bwMode="auto">
              <a:xfrm>
                <a:off x="492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7" name="Rectangle 1003"/>
              <p:cNvSpPr>
                <a:spLocks noChangeArrowheads="1"/>
              </p:cNvSpPr>
              <p:nvPr/>
            </p:nvSpPr>
            <p:spPr bwMode="auto">
              <a:xfrm>
                <a:off x="4814"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8" name="Rectangle 1004"/>
              <p:cNvSpPr>
                <a:spLocks noChangeArrowheads="1"/>
              </p:cNvSpPr>
              <p:nvPr/>
            </p:nvSpPr>
            <p:spPr bwMode="auto">
              <a:xfrm>
                <a:off x="483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9" name="Rectangle 1005"/>
              <p:cNvSpPr>
                <a:spLocks noChangeArrowheads="1"/>
              </p:cNvSpPr>
              <p:nvPr/>
            </p:nvSpPr>
            <p:spPr bwMode="auto">
              <a:xfrm>
                <a:off x="48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0" name="Rectangle 1006"/>
              <p:cNvSpPr>
                <a:spLocks noChangeArrowheads="1"/>
              </p:cNvSpPr>
              <p:nvPr/>
            </p:nvSpPr>
            <p:spPr bwMode="auto">
              <a:xfrm>
                <a:off x="492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1" name="Rectangle 1007"/>
              <p:cNvSpPr>
                <a:spLocks noChangeArrowheads="1"/>
              </p:cNvSpPr>
              <p:nvPr/>
            </p:nvSpPr>
            <p:spPr bwMode="auto">
              <a:xfrm>
                <a:off x="481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2" name="Rectangle 1008"/>
              <p:cNvSpPr>
                <a:spLocks noChangeArrowheads="1"/>
              </p:cNvSpPr>
              <p:nvPr/>
            </p:nvSpPr>
            <p:spPr bwMode="auto">
              <a:xfrm>
                <a:off x="485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3" name="Rectangle 1009"/>
              <p:cNvSpPr>
                <a:spLocks noChangeArrowheads="1"/>
              </p:cNvSpPr>
              <p:nvPr/>
            </p:nvSpPr>
            <p:spPr bwMode="auto">
              <a:xfrm>
                <a:off x="483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4" name="Rectangle 1010"/>
              <p:cNvSpPr>
                <a:spLocks noChangeArrowheads="1"/>
              </p:cNvSpPr>
              <p:nvPr/>
            </p:nvSpPr>
            <p:spPr bwMode="auto">
              <a:xfrm>
                <a:off x="487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5" name="Rectangle 1011"/>
              <p:cNvSpPr>
                <a:spLocks noChangeArrowheads="1"/>
              </p:cNvSpPr>
              <p:nvPr/>
            </p:nvSpPr>
            <p:spPr bwMode="auto">
              <a:xfrm>
                <a:off x="4814" y="2117"/>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2" name="Group 1213"/>
            <p:cNvGrpSpPr/>
            <p:nvPr/>
          </p:nvGrpSpPr>
          <p:grpSpPr bwMode="auto">
            <a:xfrm>
              <a:off x="-3900818" y="-1035049"/>
              <a:ext cx="768377" cy="3255963"/>
              <a:chOff x="4814" y="935"/>
              <a:chExt cx="484" cy="2051"/>
            </a:xfrm>
            <a:grpFill/>
          </p:grpSpPr>
          <p:sp>
            <p:nvSpPr>
              <p:cNvPr id="766" name="Rectangle 1013"/>
              <p:cNvSpPr>
                <a:spLocks noChangeArrowheads="1"/>
              </p:cNvSpPr>
              <p:nvPr/>
            </p:nvSpPr>
            <p:spPr bwMode="auto">
              <a:xfrm>
                <a:off x="485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7" name="Rectangle 1014"/>
              <p:cNvSpPr>
                <a:spLocks noChangeArrowheads="1"/>
              </p:cNvSpPr>
              <p:nvPr/>
            </p:nvSpPr>
            <p:spPr bwMode="auto">
              <a:xfrm>
                <a:off x="49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8" name="Rectangle 1015"/>
              <p:cNvSpPr>
                <a:spLocks noChangeArrowheads="1"/>
              </p:cNvSpPr>
              <p:nvPr/>
            </p:nvSpPr>
            <p:spPr bwMode="auto">
              <a:xfrm>
                <a:off x="49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69" name="Rectangle 1016"/>
              <p:cNvSpPr>
                <a:spLocks noChangeArrowheads="1"/>
              </p:cNvSpPr>
              <p:nvPr/>
            </p:nvSpPr>
            <p:spPr bwMode="auto">
              <a:xfrm>
                <a:off x="5008"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0" name="Rectangle 1017"/>
              <p:cNvSpPr>
                <a:spLocks noChangeArrowheads="1"/>
              </p:cNvSpPr>
              <p:nvPr/>
            </p:nvSpPr>
            <p:spPr bwMode="auto">
              <a:xfrm>
                <a:off x="503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1" name="Rectangle 1018"/>
              <p:cNvSpPr>
                <a:spLocks noChangeArrowheads="1"/>
              </p:cNvSpPr>
              <p:nvPr/>
            </p:nvSpPr>
            <p:spPr bwMode="auto">
              <a:xfrm>
                <a:off x="505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2" name="Rectangle 1019"/>
              <p:cNvSpPr>
                <a:spLocks noChangeArrowheads="1"/>
              </p:cNvSpPr>
              <p:nvPr/>
            </p:nvSpPr>
            <p:spPr bwMode="auto">
              <a:xfrm>
                <a:off x="494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3" name="Rectangle 1020"/>
              <p:cNvSpPr>
                <a:spLocks noChangeArrowheads="1"/>
              </p:cNvSpPr>
              <p:nvPr/>
            </p:nvSpPr>
            <p:spPr bwMode="auto">
              <a:xfrm>
                <a:off x="4986"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4" name="Rectangle 1021"/>
              <p:cNvSpPr>
                <a:spLocks noChangeArrowheads="1"/>
              </p:cNvSpPr>
              <p:nvPr/>
            </p:nvSpPr>
            <p:spPr bwMode="auto">
              <a:xfrm>
                <a:off x="5030"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5" name="Rectangle 1022"/>
              <p:cNvSpPr>
                <a:spLocks noChangeArrowheads="1"/>
              </p:cNvSpPr>
              <p:nvPr/>
            </p:nvSpPr>
            <p:spPr bwMode="auto">
              <a:xfrm>
                <a:off x="4964"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76" name="Rectangle 1023"/>
              <p:cNvSpPr>
                <a:spLocks noChangeArrowheads="1"/>
              </p:cNvSpPr>
              <p:nvPr/>
            </p:nvSpPr>
            <p:spPr bwMode="auto">
              <a:xfrm>
                <a:off x="505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7" name="Rectangle 1024"/>
              <p:cNvSpPr>
                <a:spLocks noChangeArrowheads="1"/>
              </p:cNvSpPr>
              <p:nvPr/>
            </p:nvSpPr>
            <p:spPr bwMode="auto">
              <a:xfrm>
                <a:off x="494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8" name="Rectangle 1025"/>
              <p:cNvSpPr>
                <a:spLocks noChangeArrowheads="1"/>
              </p:cNvSpPr>
              <p:nvPr/>
            </p:nvSpPr>
            <p:spPr bwMode="auto">
              <a:xfrm>
                <a:off x="5008"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9" name="Rectangle 1026"/>
              <p:cNvSpPr>
                <a:spLocks noChangeArrowheads="1"/>
              </p:cNvSpPr>
              <p:nvPr/>
            </p:nvSpPr>
            <p:spPr bwMode="auto">
              <a:xfrm>
                <a:off x="5050"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80" name="Rectangle 1027"/>
              <p:cNvSpPr>
                <a:spLocks noChangeArrowheads="1"/>
              </p:cNvSpPr>
              <p:nvPr/>
            </p:nvSpPr>
            <p:spPr bwMode="auto">
              <a:xfrm>
                <a:off x="49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1" name="Rectangle 1028"/>
              <p:cNvSpPr>
                <a:spLocks noChangeArrowheads="1"/>
              </p:cNvSpPr>
              <p:nvPr/>
            </p:nvSpPr>
            <p:spPr bwMode="auto">
              <a:xfrm>
                <a:off x="4964"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2" name="Rectangle 1029"/>
              <p:cNvSpPr>
                <a:spLocks noChangeArrowheads="1"/>
              </p:cNvSpPr>
              <p:nvPr/>
            </p:nvSpPr>
            <p:spPr bwMode="auto">
              <a:xfrm>
                <a:off x="5008"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3" name="Rectangle 1030"/>
              <p:cNvSpPr>
                <a:spLocks noChangeArrowheads="1"/>
              </p:cNvSpPr>
              <p:nvPr/>
            </p:nvSpPr>
            <p:spPr bwMode="auto">
              <a:xfrm>
                <a:off x="505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4" name="Rectangle 1031"/>
              <p:cNvSpPr>
                <a:spLocks noChangeArrowheads="1"/>
              </p:cNvSpPr>
              <p:nvPr/>
            </p:nvSpPr>
            <p:spPr bwMode="auto">
              <a:xfrm>
                <a:off x="494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5" name="Rectangle 1032"/>
              <p:cNvSpPr>
                <a:spLocks noChangeArrowheads="1"/>
              </p:cNvSpPr>
              <p:nvPr/>
            </p:nvSpPr>
            <p:spPr bwMode="auto">
              <a:xfrm>
                <a:off x="498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6" name="Rectangle 1033"/>
              <p:cNvSpPr>
                <a:spLocks noChangeArrowheads="1"/>
              </p:cNvSpPr>
              <p:nvPr/>
            </p:nvSpPr>
            <p:spPr bwMode="auto">
              <a:xfrm>
                <a:off x="49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787" name="Rectangle 1034"/>
              <p:cNvSpPr>
                <a:spLocks noChangeArrowheads="1"/>
              </p:cNvSpPr>
              <p:nvPr/>
            </p:nvSpPr>
            <p:spPr bwMode="auto">
              <a:xfrm>
                <a:off x="503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88" name="Rectangle 1035"/>
              <p:cNvSpPr>
                <a:spLocks noChangeArrowheads="1"/>
              </p:cNvSpPr>
              <p:nvPr/>
            </p:nvSpPr>
            <p:spPr bwMode="auto">
              <a:xfrm>
                <a:off x="494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9" name="Rectangle 1036"/>
              <p:cNvSpPr>
                <a:spLocks noChangeArrowheads="1"/>
              </p:cNvSpPr>
              <p:nvPr/>
            </p:nvSpPr>
            <p:spPr bwMode="auto">
              <a:xfrm>
                <a:off x="49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0" name="Rectangle 1037"/>
              <p:cNvSpPr>
                <a:spLocks noChangeArrowheads="1"/>
              </p:cNvSpPr>
              <p:nvPr/>
            </p:nvSpPr>
            <p:spPr bwMode="auto">
              <a:xfrm>
                <a:off x="5008"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1" name="Rectangle 1038"/>
              <p:cNvSpPr>
                <a:spLocks noChangeArrowheads="1"/>
              </p:cNvSpPr>
              <p:nvPr/>
            </p:nvSpPr>
            <p:spPr bwMode="auto">
              <a:xfrm>
                <a:off x="5050"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92" name="Rectangle 1039"/>
              <p:cNvSpPr>
                <a:spLocks noChangeArrowheads="1"/>
              </p:cNvSpPr>
              <p:nvPr/>
            </p:nvSpPr>
            <p:spPr bwMode="auto">
              <a:xfrm>
                <a:off x="49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3" name="Rectangle 1040"/>
              <p:cNvSpPr>
                <a:spLocks noChangeArrowheads="1"/>
              </p:cNvSpPr>
              <p:nvPr/>
            </p:nvSpPr>
            <p:spPr bwMode="auto">
              <a:xfrm>
                <a:off x="5008"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4" name="Rectangle 1041"/>
              <p:cNvSpPr>
                <a:spLocks noChangeArrowheads="1"/>
              </p:cNvSpPr>
              <p:nvPr/>
            </p:nvSpPr>
            <p:spPr bwMode="auto">
              <a:xfrm>
                <a:off x="4944" y="1442"/>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5" name="Rectangle 1042"/>
              <p:cNvSpPr>
                <a:spLocks noChangeArrowheads="1"/>
              </p:cNvSpPr>
              <p:nvPr/>
            </p:nvSpPr>
            <p:spPr bwMode="auto">
              <a:xfrm>
                <a:off x="500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6" name="Rectangle 1043"/>
              <p:cNvSpPr>
                <a:spLocks noChangeArrowheads="1"/>
              </p:cNvSpPr>
              <p:nvPr/>
            </p:nvSpPr>
            <p:spPr bwMode="auto">
              <a:xfrm>
                <a:off x="5008"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7" name="Rectangle 1044"/>
              <p:cNvSpPr>
                <a:spLocks noChangeArrowheads="1"/>
              </p:cNvSpPr>
              <p:nvPr/>
            </p:nvSpPr>
            <p:spPr bwMode="auto">
              <a:xfrm>
                <a:off x="505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8" name="Rectangle 1045"/>
              <p:cNvSpPr>
                <a:spLocks noChangeArrowheads="1"/>
              </p:cNvSpPr>
              <p:nvPr/>
            </p:nvSpPr>
            <p:spPr bwMode="auto">
              <a:xfrm>
                <a:off x="4900" y="1554"/>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99" name="Rectangle 1046"/>
              <p:cNvSpPr>
                <a:spLocks noChangeArrowheads="1"/>
              </p:cNvSpPr>
              <p:nvPr/>
            </p:nvSpPr>
            <p:spPr bwMode="auto">
              <a:xfrm>
                <a:off x="5008"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0" name="Rectangle 1047"/>
              <p:cNvSpPr>
                <a:spLocks noChangeArrowheads="1"/>
              </p:cNvSpPr>
              <p:nvPr/>
            </p:nvSpPr>
            <p:spPr bwMode="auto">
              <a:xfrm>
                <a:off x="5050"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1" name="Rectangle 1048"/>
              <p:cNvSpPr>
                <a:spLocks noChangeArrowheads="1"/>
              </p:cNvSpPr>
              <p:nvPr/>
            </p:nvSpPr>
            <p:spPr bwMode="auto">
              <a:xfrm>
                <a:off x="4964"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2" name="Rectangle 1049"/>
              <p:cNvSpPr>
                <a:spLocks noChangeArrowheads="1"/>
              </p:cNvSpPr>
              <p:nvPr/>
            </p:nvSpPr>
            <p:spPr bwMode="auto">
              <a:xfrm>
                <a:off x="498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3" name="Rectangle 1050"/>
              <p:cNvSpPr>
                <a:spLocks noChangeArrowheads="1"/>
              </p:cNvSpPr>
              <p:nvPr/>
            </p:nvSpPr>
            <p:spPr bwMode="auto">
              <a:xfrm>
                <a:off x="5030" y="16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4" name="Rectangle 1051"/>
              <p:cNvSpPr>
                <a:spLocks noChangeArrowheads="1"/>
              </p:cNvSpPr>
              <p:nvPr/>
            </p:nvSpPr>
            <p:spPr bwMode="auto">
              <a:xfrm>
                <a:off x="49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5" name="Rectangle 1052"/>
              <p:cNvSpPr>
                <a:spLocks noChangeArrowheads="1"/>
              </p:cNvSpPr>
              <p:nvPr/>
            </p:nvSpPr>
            <p:spPr bwMode="auto">
              <a:xfrm>
                <a:off x="5008"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6" name="Rectangle 1053"/>
              <p:cNvSpPr>
                <a:spLocks noChangeArrowheads="1"/>
              </p:cNvSpPr>
              <p:nvPr/>
            </p:nvSpPr>
            <p:spPr bwMode="auto">
              <a:xfrm>
                <a:off x="5050"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7" name="Rectangle 1054"/>
              <p:cNvSpPr>
                <a:spLocks noChangeArrowheads="1"/>
              </p:cNvSpPr>
              <p:nvPr/>
            </p:nvSpPr>
            <p:spPr bwMode="auto">
              <a:xfrm>
                <a:off x="4964"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08" name="Rectangle 1055"/>
              <p:cNvSpPr>
                <a:spLocks noChangeArrowheads="1"/>
              </p:cNvSpPr>
              <p:nvPr/>
            </p:nvSpPr>
            <p:spPr bwMode="auto">
              <a:xfrm>
                <a:off x="505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9" name="Rectangle 1056"/>
              <p:cNvSpPr>
                <a:spLocks noChangeArrowheads="1"/>
              </p:cNvSpPr>
              <p:nvPr/>
            </p:nvSpPr>
            <p:spPr bwMode="auto">
              <a:xfrm>
                <a:off x="494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0" name="Rectangle 1057"/>
              <p:cNvSpPr>
                <a:spLocks noChangeArrowheads="1"/>
              </p:cNvSpPr>
              <p:nvPr/>
            </p:nvSpPr>
            <p:spPr bwMode="auto">
              <a:xfrm>
                <a:off x="5050"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1" name="Rectangle 1058"/>
              <p:cNvSpPr>
                <a:spLocks noChangeArrowheads="1"/>
              </p:cNvSpPr>
              <p:nvPr/>
            </p:nvSpPr>
            <p:spPr bwMode="auto">
              <a:xfrm>
                <a:off x="49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2" name="Rectangle 1059"/>
              <p:cNvSpPr>
                <a:spLocks noChangeArrowheads="1"/>
              </p:cNvSpPr>
              <p:nvPr/>
            </p:nvSpPr>
            <p:spPr bwMode="auto">
              <a:xfrm>
                <a:off x="4964"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3" name="Rectangle 1060"/>
              <p:cNvSpPr>
                <a:spLocks noChangeArrowheads="1"/>
              </p:cNvSpPr>
              <p:nvPr/>
            </p:nvSpPr>
            <p:spPr bwMode="auto">
              <a:xfrm>
                <a:off x="500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4" name="Rectangle 1061"/>
              <p:cNvSpPr>
                <a:spLocks noChangeArrowheads="1"/>
              </p:cNvSpPr>
              <p:nvPr/>
            </p:nvSpPr>
            <p:spPr bwMode="auto">
              <a:xfrm>
                <a:off x="5030"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5" name="Rectangle 1062"/>
              <p:cNvSpPr>
                <a:spLocks noChangeArrowheads="1"/>
              </p:cNvSpPr>
              <p:nvPr/>
            </p:nvSpPr>
            <p:spPr bwMode="auto">
              <a:xfrm>
                <a:off x="49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6" name="Rectangle 1063"/>
              <p:cNvSpPr>
                <a:spLocks noChangeArrowheads="1"/>
              </p:cNvSpPr>
              <p:nvPr/>
            </p:nvSpPr>
            <p:spPr bwMode="auto">
              <a:xfrm>
                <a:off x="503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7" name="Rectangle 1064"/>
              <p:cNvSpPr>
                <a:spLocks noChangeArrowheads="1"/>
              </p:cNvSpPr>
              <p:nvPr/>
            </p:nvSpPr>
            <p:spPr bwMode="auto">
              <a:xfrm>
                <a:off x="505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8" name="Rectangle 1065"/>
              <p:cNvSpPr>
                <a:spLocks noChangeArrowheads="1"/>
              </p:cNvSpPr>
              <p:nvPr/>
            </p:nvSpPr>
            <p:spPr bwMode="auto">
              <a:xfrm>
                <a:off x="496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19" name="Rectangle 1066"/>
              <p:cNvSpPr>
                <a:spLocks noChangeArrowheads="1"/>
              </p:cNvSpPr>
              <p:nvPr/>
            </p:nvSpPr>
            <p:spPr bwMode="auto">
              <a:xfrm>
                <a:off x="49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820" name="Rectangle 1067"/>
              <p:cNvSpPr>
                <a:spLocks noChangeArrowheads="1"/>
              </p:cNvSpPr>
              <p:nvPr/>
            </p:nvSpPr>
            <p:spPr bwMode="auto">
              <a:xfrm>
                <a:off x="505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21" name="Rectangle 1068"/>
              <p:cNvSpPr>
                <a:spLocks noChangeArrowheads="1"/>
              </p:cNvSpPr>
              <p:nvPr/>
            </p:nvSpPr>
            <p:spPr bwMode="auto">
              <a:xfrm>
                <a:off x="494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2" name="Rectangle 1069"/>
              <p:cNvSpPr>
                <a:spLocks noChangeArrowheads="1"/>
              </p:cNvSpPr>
              <p:nvPr/>
            </p:nvSpPr>
            <p:spPr bwMode="auto">
              <a:xfrm>
                <a:off x="498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3" name="Rectangle 1070"/>
              <p:cNvSpPr>
                <a:spLocks noChangeArrowheads="1"/>
              </p:cNvSpPr>
              <p:nvPr/>
            </p:nvSpPr>
            <p:spPr bwMode="auto">
              <a:xfrm>
                <a:off x="5030"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4" name="Rectangle 1071"/>
              <p:cNvSpPr>
                <a:spLocks noChangeArrowheads="1"/>
              </p:cNvSpPr>
              <p:nvPr/>
            </p:nvSpPr>
            <p:spPr bwMode="auto">
              <a:xfrm>
                <a:off x="496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5" name="Rectangle 1072"/>
              <p:cNvSpPr>
                <a:spLocks noChangeArrowheads="1"/>
              </p:cNvSpPr>
              <p:nvPr/>
            </p:nvSpPr>
            <p:spPr bwMode="auto">
              <a:xfrm>
                <a:off x="500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6" name="Rectangle 1073"/>
              <p:cNvSpPr>
                <a:spLocks noChangeArrowheads="1"/>
              </p:cNvSpPr>
              <p:nvPr/>
            </p:nvSpPr>
            <p:spPr bwMode="auto">
              <a:xfrm>
                <a:off x="5050"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7" name="Rectangle 1074"/>
              <p:cNvSpPr>
                <a:spLocks noChangeArrowheads="1"/>
              </p:cNvSpPr>
              <p:nvPr/>
            </p:nvSpPr>
            <p:spPr bwMode="auto">
              <a:xfrm>
                <a:off x="4944"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8" name="Rectangle 1075"/>
              <p:cNvSpPr>
                <a:spLocks noChangeArrowheads="1"/>
              </p:cNvSpPr>
              <p:nvPr/>
            </p:nvSpPr>
            <p:spPr bwMode="auto">
              <a:xfrm>
                <a:off x="49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9" name="Rectangle 1076"/>
              <p:cNvSpPr>
                <a:spLocks noChangeArrowheads="1"/>
              </p:cNvSpPr>
              <p:nvPr/>
            </p:nvSpPr>
            <p:spPr bwMode="auto">
              <a:xfrm>
                <a:off x="5050"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0" name="Rectangle 1077"/>
              <p:cNvSpPr>
                <a:spLocks noChangeArrowheads="1"/>
              </p:cNvSpPr>
              <p:nvPr/>
            </p:nvSpPr>
            <p:spPr bwMode="auto">
              <a:xfrm>
                <a:off x="48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1" name="Rectangle 1078"/>
              <p:cNvSpPr>
                <a:spLocks noChangeArrowheads="1"/>
              </p:cNvSpPr>
              <p:nvPr/>
            </p:nvSpPr>
            <p:spPr bwMode="auto">
              <a:xfrm>
                <a:off x="4920"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2" name="Rectangle 1079"/>
              <p:cNvSpPr>
                <a:spLocks noChangeArrowheads="1"/>
              </p:cNvSpPr>
              <p:nvPr/>
            </p:nvSpPr>
            <p:spPr bwMode="auto">
              <a:xfrm>
                <a:off x="4944"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3" name="Rectangle 1080"/>
              <p:cNvSpPr>
                <a:spLocks noChangeArrowheads="1"/>
              </p:cNvSpPr>
              <p:nvPr/>
            </p:nvSpPr>
            <p:spPr bwMode="auto">
              <a:xfrm>
                <a:off x="498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4" name="Rectangle 1081"/>
              <p:cNvSpPr>
                <a:spLocks noChangeArrowheads="1"/>
              </p:cNvSpPr>
              <p:nvPr/>
            </p:nvSpPr>
            <p:spPr bwMode="auto">
              <a:xfrm>
                <a:off x="481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5" name="Rectangle 1082"/>
              <p:cNvSpPr>
                <a:spLocks noChangeArrowheads="1"/>
              </p:cNvSpPr>
              <p:nvPr/>
            </p:nvSpPr>
            <p:spPr bwMode="auto">
              <a:xfrm>
                <a:off x="48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6" name="Rectangle 1083"/>
              <p:cNvSpPr>
                <a:spLocks noChangeArrowheads="1"/>
              </p:cNvSpPr>
              <p:nvPr/>
            </p:nvSpPr>
            <p:spPr bwMode="auto">
              <a:xfrm>
                <a:off x="490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7" name="Rectangle 1084"/>
              <p:cNvSpPr>
                <a:spLocks noChangeArrowheads="1"/>
              </p:cNvSpPr>
              <p:nvPr/>
            </p:nvSpPr>
            <p:spPr bwMode="auto">
              <a:xfrm>
                <a:off x="494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8" name="Rectangle 1085"/>
              <p:cNvSpPr>
                <a:spLocks noChangeArrowheads="1"/>
              </p:cNvSpPr>
              <p:nvPr/>
            </p:nvSpPr>
            <p:spPr bwMode="auto">
              <a:xfrm>
                <a:off x="5050"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9" name="Rectangle 1086"/>
              <p:cNvSpPr>
                <a:spLocks noChangeArrowheads="1"/>
              </p:cNvSpPr>
              <p:nvPr/>
            </p:nvSpPr>
            <p:spPr bwMode="auto">
              <a:xfrm>
                <a:off x="492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0" name="Rectangle 1087"/>
              <p:cNvSpPr>
                <a:spLocks noChangeArrowheads="1"/>
              </p:cNvSpPr>
              <p:nvPr/>
            </p:nvSpPr>
            <p:spPr bwMode="auto">
              <a:xfrm>
                <a:off x="4878"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1" name="Rectangle 1088"/>
              <p:cNvSpPr>
                <a:spLocks noChangeArrowheads="1"/>
              </p:cNvSpPr>
              <p:nvPr/>
            </p:nvSpPr>
            <p:spPr bwMode="auto">
              <a:xfrm>
                <a:off x="5030"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2" name="Rectangle 1089"/>
              <p:cNvSpPr>
                <a:spLocks noChangeArrowheads="1"/>
              </p:cNvSpPr>
              <p:nvPr/>
            </p:nvSpPr>
            <p:spPr bwMode="auto">
              <a:xfrm>
                <a:off x="505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3" name="Rectangle 1090"/>
              <p:cNvSpPr>
                <a:spLocks noChangeArrowheads="1"/>
              </p:cNvSpPr>
              <p:nvPr/>
            </p:nvSpPr>
            <p:spPr bwMode="auto">
              <a:xfrm>
                <a:off x="481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4" name="Rectangle 1091"/>
              <p:cNvSpPr>
                <a:spLocks noChangeArrowheads="1"/>
              </p:cNvSpPr>
              <p:nvPr/>
            </p:nvSpPr>
            <p:spPr bwMode="auto">
              <a:xfrm>
                <a:off x="4964"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5" name="Rectangle 1092"/>
              <p:cNvSpPr>
                <a:spLocks noChangeArrowheads="1"/>
              </p:cNvSpPr>
              <p:nvPr/>
            </p:nvSpPr>
            <p:spPr bwMode="auto">
              <a:xfrm>
                <a:off x="485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6" name="Rectangle 1093"/>
              <p:cNvSpPr>
                <a:spLocks noChangeArrowheads="1"/>
              </p:cNvSpPr>
              <p:nvPr/>
            </p:nvSpPr>
            <p:spPr bwMode="auto">
              <a:xfrm>
                <a:off x="5008"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7" name="Rectangle 1094"/>
              <p:cNvSpPr>
                <a:spLocks noChangeArrowheads="1"/>
              </p:cNvSpPr>
              <p:nvPr/>
            </p:nvSpPr>
            <p:spPr bwMode="auto">
              <a:xfrm>
                <a:off x="5050"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8" name="Rectangle 1095"/>
              <p:cNvSpPr>
                <a:spLocks noChangeArrowheads="1"/>
              </p:cNvSpPr>
              <p:nvPr/>
            </p:nvSpPr>
            <p:spPr bwMode="auto">
              <a:xfrm>
                <a:off x="48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9" name="Rectangle 1096"/>
              <p:cNvSpPr>
                <a:spLocks noChangeArrowheads="1"/>
              </p:cNvSpPr>
              <p:nvPr/>
            </p:nvSpPr>
            <p:spPr bwMode="auto">
              <a:xfrm>
                <a:off x="487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0" name="Rectangle 1097"/>
              <p:cNvSpPr>
                <a:spLocks noChangeArrowheads="1"/>
              </p:cNvSpPr>
              <p:nvPr/>
            </p:nvSpPr>
            <p:spPr bwMode="auto">
              <a:xfrm>
                <a:off x="4834"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1" name="Rectangle 1098"/>
              <p:cNvSpPr>
                <a:spLocks noChangeArrowheads="1"/>
              </p:cNvSpPr>
              <p:nvPr/>
            </p:nvSpPr>
            <p:spPr bwMode="auto">
              <a:xfrm>
                <a:off x="4986"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2" name="Rectangle 1099"/>
              <p:cNvSpPr>
                <a:spLocks noChangeArrowheads="1"/>
              </p:cNvSpPr>
              <p:nvPr/>
            </p:nvSpPr>
            <p:spPr bwMode="auto">
              <a:xfrm>
                <a:off x="500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3" name="Rectangle 1100"/>
              <p:cNvSpPr>
                <a:spLocks noChangeArrowheads="1"/>
              </p:cNvSpPr>
              <p:nvPr/>
            </p:nvSpPr>
            <p:spPr bwMode="auto">
              <a:xfrm>
                <a:off x="48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4" name="Rectangle 1101"/>
              <p:cNvSpPr>
                <a:spLocks noChangeArrowheads="1"/>
              </p:cNvSpPr>
              <p:nvPr/>
            </p:nvSpPr>
            <p:spPr bwMode="auto">
              <a:xfrm>
                <a:off x="4964"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5" name="Rectangle 1102"/>
              <p:cNvSpPr>
                <a:spLocks noChangeArrowheads="1"/>
              </p:cNvSpPr>
              <p:nvPr/>
            </p:nvSpPr>
            <p:spPr bwMode="auto">
              <a:xfrm>
                <a:off x="4878"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6" name="Rectangle 1103"/>
              <p:cNvSpPr>
                <a:spLocks noChangeArrowheads="1"/>
              </p:cNvSpPr>
              <p:nvPr/>
            </p:nvSpPr>
            <p:spPr bwMode="auto">
              <a:xfrm>
                <a:off x="492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7" name="Rectangle 1104"/>
              <p:cNvSpPr>
                <a:spLocks noChangeArrowheads="1"/>
              </p:cNvSpPr>
              <p:nvPr/>
            </p:nvSpPr>
            <p:spPr bwMode="auto">
              <a:xfrm>
                <a:off x="505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8" name="Rectangle 1105"/>
              <p:cNvSpPr>
                <a:spLocks noChangeArrowheads="1"/>
              </p:cNvSpPr>
              <p:nvPr/>
            </p:nvSpPr>
            <p:spPr bwMode="auto">
              <a:xfrm>
                <a:off x="48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9" name="Rectangle 1106"/>
              <p:cNvSpPr>
                <a:spLocks noChangeArrowheads="1"/>
              </p:cNvSpPr>
              <p:nvPr/>
            </p:nvSpPr>
            <p:spPr bwMode="auto">
              <a:xfrm>
                <a:off x="4964"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0" name="Rectangle 1107"/>
              <p:cNvSpPr>
                <a:spLocks noChangeArrowheads="1"/>
              </p:cNvSpPr>
              <p:nvPr/>
            </p:nvSpPr>
            <p:spPr bwMode="auto">
              <a:xfrm>
                <a:off x="4878"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1" name="Rectangle 1108"/>
              <p:cNvSpPr>
                <a:spLocks noChangeArrowheads="1"/>
              </p:cNvSpPr>
              <p:nvPr/>
            </p:nvSpPr>
            <p:spPr bwMode="auto">
              <a:xfrm>
                <a:off x="494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2" name="Rectangle 1109"/>
              <p:cNvSpPr>
                <a:spLocks noChangeArrowheads="1"/>
              </p:cNvSpPr>
              <p:nvPr/>
            </p:nvSpPr>
            <p:spPr bwMode="auto">
              <a:xfrm>
                <a:off x="5050"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3" name="Rectangle 1110"/>
              <p:cNvSpPr>
                <a:spLocks noChangeArrowheads="1"/>
              </p:cNvSpPr>
              <p:nvPr/>
            </p:nvSpPr>
            <p:spPr bwMode="auto">
              <a:xfrm>
                <a:off x="4964"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4" name="Rectangle 1111"/>
              <p:cNvSpPr>
                <a:spLocks noChangeArrowheads="1"/>
              </p:cNvSpPr>
              <p:nvPr/>
            </p:nvSpPr>
            <p:spPr bwMode="auto">
              <a:xfrm>
                <a:off x="48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65" name="Rectangle 1112"/>
              <p:cNvSpPr>
                <a:spLocks noChangeArrowheads="1"/>
              </p:cNvSpPr>
              <p:nvPr/>
            </p:nvSpPr>
            <p:spPr bwMode="auto">
              <a:xfrm>
                <a:off x="4920"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6" name="Rectangle 1113"/>
              <p:cNvSpPr>
                <a:spLocks noChangeArrowheads="1"/>
              </p:cNvSpPr>
              <p:nvPr/>
            </p:nvSpPr>
            <p:spPr bwMode="auto">
              <a:xfrm>
                <a:off x="4814"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7" name="Rectangle 1114"/>
              <p:cNvSpPr>
                <a:spLocks noChangeArrowheads="1"/>
              </p:cNvSpPr>
              <p:nvPr/>
            </p:nvSpPr>
            <p:spPr bwMode="auto">
              <a:xfrm>
                <a:off x="492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8" name="Rectangle 1115"/>
              <p:cNvSpPr>
                <a:spLocks noChangeArrowheads="1"/>
              </p:cNvSpPr>
              <p:nvPr/>
            </p:nvSpPr>
            <p:spPr bwMode="auto">
              <a:xfrm>
                <a:off x="505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9" name="Rectangle 1116"/>
              <p:cNvSpPr>
                <a:spLocks noChangeArrowheads="1"/>
              </p:cNvSpPr>
              <p:nvPr/>
            </p:nvSpPr>
            <p:spPr bwMode="auto">
              <a:xfrm>
                <a:off x="4878"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870" name="Rectangle 1117"/>
              <p:cNvSpPr>
                <a:spLocks noChangeArrowheads="1"/>
              </p:cNvSpPr>
              <p:nvPr/>
            </p:nvSpPr>
            <p:spPr bwMode="auto">
              <a:xfrm>
                <a:off x="4814"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1" name="Rectangle 1118"/>
              <p:cNvSpPr>
                <a:spLocks noChangeArrowheads="1"/>
              </p:cNvSpPr>
              <p:nvPr/>
            </p:nvSpPr>
            <p:spPr bwMode="auto">
              <a:xfrm>
                <a:off x="492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2" name="Rectangle 1119"/>
              <p:cNvSpPr>
                <a:spLocks noChangeArrowheads="1"/>
              </p:cNvSpPr>
              <p:nvPr/>
            </p:nvSpPr>
            <p:spPr bwMode="auto">
              <a:xfrm>
                <a:off x="505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3" name="Rectangle 1120"/>
              <p:cNvSpPr>
                <a:spLocks noChangeArrowheads="1"/>
              </p:cNvSpPr>
              <p:nvPr/>
            </p:nvSpPr>
            <p:spPr bwMode="auto">
              <a:xfrm>
                <a:off x="4814"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4" name="Rectangle 1121"/>
              <p:cNvSpPr>
                <a:spLocks noChangeArrowheads="1"/>
              </p:cNvSpPr>
              <p:nvPr/>
            </p:nvSpPr>
            <p:spPr bwMode="auto">
              <a:xfrm>
                <a:off x="5050"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5" name="Rectangle 1122"/>
              <p:cNvSpPr>
                <a:spLocks noChangeArrowheads="1"/>
              </p:cNvSpPr>
              <p:nvPr/>
            </p:nvSpPr>
            <p:spPr bwMode="auto">
              <a:xfrm>
                <a:off x="492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6" name="Rectangle 1123"/>
              <p:cNvSpPr>
                <a:spLocks noChangeArrowheads="1"/>
              </p:cNvSpPr>
              <p:nvPr/>
            </p:nvSpPr>
            <p:spPr bwMode="auto">
              <a:xfrm>
                <a:off x="505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7" name="Rectangle 1124"/>
              <p:cNvSpPr>
                <a:spLocks noChangeArrowheads="1"/>
              </p:cNvSpPr>
              <p:nvPr/>
            </p:nvSpPr>
            <p:spPr bwMode="auto">
              <a:xfrm>
                <a:off x="481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8" name="Rectangle 1125"/>
              <p:cNvSpPr>
                <a:spLocks noChangeArrowheads="1"/>
              </p:cNvSpPr>
              <p:nvPr/>
            </p:nvSpPr>
            <p:spPr bwMode="auto">
              <a:xfrm>
                <a:off x="494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9" name="Rectangle 1126"/>
              <p:cNvSpPr>
                <a:spLocks noChangeArrowheads="1"/>
              </p:cNvSpPr>
              <p:nvPr/>
            </p:nvSpPr>
            <p:spPr bwMode="auto">
              <a:xfrm>
                <a:off x="492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0" name="Rectangle 1127"/>
              <p:cNvSpPr>
                <a:spLocks noChangeArrowheads="1"/>
              </p:cNvSpPr>
              <p:nvPr/>
            </p:nvSpPr>
            <p:spPr bwMode="auto">
              <a:xfrm>
                <a:off x="4920" y="295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81" name="Rectangle 1128"/>
              <p:cNvSpPr>
                <a:spLocks noChangeArrowheads="1"/>
              </p:cNvSpPr>
              <p:nvPr/>
            </p:nvSpPr>
            <p:spPr bwMode="auto">
              <a:xfrm>
                <a:off x="505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2" name="Rectangle 1129"/>
              <p:cNvSpPr>
                <a:spLocks noChangeArrowheads="1"/>
              </p:cNvSpPr>
              <p:nvPr/>
            </p:nvSpPr>
            <p:spPr bwMode="auto">
              <a:xfrm>
                <a:off x="504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3" name="Rectangle 1130"/>
              <p:cNvSpPr>
                <a:spLocks noChangeArrowheads="1"/>
              </p:cNvSpPr>
              <p:nvPr/>
            </p:nvSpPr>
            <p:spPr bwMode="auto">
              <a:xfrm>
                <a:off x="507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4" name="Rectangle 1131"/>
              <p:cNvSpPr>
                <a:spLocks noChangeArrowheads="1"/>
              </p:cNvSpPr>
              <p:nvPr/>
            </p:nvSpPr>
            <p:spPr bwMode="auto">
              <a:xfrm>
                <a:off x="5092"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5" name="Rectangle 1132"/>
              <p:cNvSpPr>
                <a:spLocks noChangeArrowheads="1"/>
              </p:cNvSpPr>
              <p:nvPr/>
            </p:nvSpPr>
            <p:spPr bwMode="auto">
              <a:xfrm>
                <a:off x="51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6" name="Rectangle 1133"/>
              <p:cNvSpPr>
                <a:spLocks noChangeArrowheads="1"/>
              </p:cNvSpPr>
              <p:nvPr/>
            </p:nvSpPr>
            <p:spPr bwMode="auto">
              <a:xfrm>
                <a:off x="51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7" name="Rectangle 1134"/>
              <p:cNvSpPr>
                <a:spLocks noChangeArrowheads="1"/>
              </p:cNvSpPr>
              <p:nvPr/>
            </p:nvSpPr>
            <p:spPr bwMode="auto">
              <a:xfrm>
                <a:off x="504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8" name="Rectangle 1135"/>
              <p:cNvSpPr>
                <a:spLocks noChangeArrowheads="1"/>
              </p:cNvSpPr>
              <p:nvPr/>
            </p:nvSpPr>
            <p:spPr bwMode="auto">
              <a:xfrm>
                <a:off x="5070"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9" name="Rectangle 1136"/>
              <p:cNvSpPr>
                <a:spLocks noChangeArrowheads="1"/>
              </p:cNvSpPr>
              <p:nvPr/>
            </p:nvSpPr>
            <p:spPr bwMode="auto">
              <a:xfrm>
                <a:off x="5048"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0" name="Rectangle 1137"/>
              <p:cNvSpPr>
                <a:spLocks noChangeArrowheads="1"/>
              </p:cNvSpPr>
              <p:nvPr/>
            </p:nvSpPr>
            <p:spPr bwMode="auto">
              <a:xfrm>
                <a:off x="5092"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91" name="Rectangle 1138"/>
              <p:cNvSpPr>
                <a:spLocks noChangeArrowheads="1"/>
              </p:cNvSpPr>
              <p:nvPr/>
            </p:nvSpPr>
            <p:spPr bwMode="auto">
              <a:xfrm>
                <a:off x="515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2" name="Rectangle 1139"/>
              <p:cNvSpPr>
                <a:spLocks noChangeArrowheads="1"/>
              </p:cNvSpPr>
              <p:nvPr/>
            </p:nvSpPr>
            <p:spPr bwMode="auto">
              <a:xfrm>
                <a:off x="504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3" name="Rectangle 1140"/>
              <p:cNvSpPr>
                <a:spLocks noChangeArrowheads="1"/>
              </p:cNvSpPr>
              <p:nvPr/>
            </p:nvSpPr>
            <p:spPr bwMode="auto">
              <a:xfrm>
                <a:off x="5070"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4" name="Rectangle 1141"/>
              <p:cNvSpPr>
                <a:spLocks noChangeArrowheads="1"/>
              </p:cNvSpPr>
              <p:nvPr/>
            </p:nvSpPr>
            <p:spPr bwMode="auto">
              <a:xfrm>
                <a:off x="5114" y="1103"/>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5" name="Rectangle 1142"/>
              <p:cNvSpPr>
                <a:spLocks noChangeArrowheads="1"/>
              </p:cNvSpPr>
              <p:nvPr/>
            </p:nvSpPr>
            <p:spPr bwMode="auto">
              <a:xfrm>
                <a:off x="5070"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6" name="Rectangle 1143"/>
              <p:cNvSpPr>
                <a:spLocks noChangeArrowheads="1"/>
              </p:cNvSpPr>
              <p:nvPr/>
            </p:nvSpPr>
            <p:spPr bwMode="auto">
              <a:xfrm>
                <a:off x="5092"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7" name="Rectangle 1144"/>
              <p:cNvSpPr>
                <a:spLocks noChangeArrowheads="1"/>
              </p:cNvSpPr>
              <p:nvPr/>
            </p:nvSpPr>
            <p:spPr bwMode="auto">
              <a:xfrm>
                <a:off x="51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8" name="Rectangle 1145"/>
              <p:cNvSpPr>
                <a:spLocks noChangeArrowheads="1"/>
              </p:cNvSpPr>
              <p:nvPr/>
            </p:nvSpPr>
            <p:spPr bwMode="auto">
              <a:xfrm>
                <a:off x="504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99" name="Rectangle 1146"/>
              <p:cNvSpPr>
                <a:spLocks noChangeArrowheads="1"/>
              </p:cNvSpPr>
              <p:nvPr/>
            </p:nvSpPr>
            <p:spPr bwMode="auto">
              <a:xfrm>
                <a:off x="509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00" name="Rectangle 1147"/>
              <p:cNvSpPr>
                <a:spLocks noChangeArrowheads="1"/>
              </p:cNvSpPr>
              <p:nvPr/>
            </p:nvSpPr>
            <p:spPr bwMode="auto">
              <a:xfrm>
                <a:off x="5134"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1" name="Rectangle 1148"/>
              <p:cNvSpPr>
                <a:spLocks noChangeArrowheads="1"/>
              </p:cNvSpPr>
              <p:nvPr/>
            </p:nvSpPr>
            <p:spPr bwMode="auto">
              <a:xfrm>
                <a:off x="507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2" name="Rectangle 1149"/>
              <p:cNvSpPr>
                <a:spLocks noChangeArrowheads="1"/>
              </p:cNvSpPr>
              <p:nvPr/>
            </p:nvSpPr>
            <p:spPr bwMode="auto">
              <a:xfrm>
                <a:off x="5114"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3" name="Rectangle 1150"/>
              <p:cNvSpPr>
                <a:spLocks noChangeArrowheads="1"/>
              </p:cNvSpPr>
              <p:nvPr/>
            </p:nvSpPr>
            <p:spPr bwMode="auto">
              <a:xfrm>
                <a:off x="5156"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904" name="Rectangle 1151"/>
              <p:cNvSpPr>
                <a:spLocks noChangeArrowheads="1"/>
              </p:cNvSpPr>
              <p:nvPr/>
            </p:nvSpPr>
            <p:spPr bwMode="auto">
              <a:xfrm>
                <a:off x="5048"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5" name="Rectangle 1152"/>
              <p:cNvSpPr>
                <a:spLocks noChangeArrowheads="1"/>
              </p:cNvSpPr>
              <p:nvPr/>
            </p:nvSpPr>
            <p:spPr bwMode="auto">
              <a:xfrm>
                <a:off x="5092"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06" name="Rectangle 1153"/>
              <p:cNvSpPr>
                <a:spLocks noChangeArrowheads="1"/>
              </p:cNvSpPr>
              <p:nvPr/>
            </p:nvSpPr>
            <p:spPr bwMode="auto">
              <a:xfrm>
                <a:off x="507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7" name="Rectangle 1154"/>
              <p:cNvSpPr>
                <a:spLocks noChangeArrowheads="1"/>
              </p:cNvSpPr>
              <p:nvPr/>
            </p:nvSpPr>
            <p:spPr bwMode="auto">
              <a:xfrm>
                <a:off x="5114"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8" name="Rectangle 1155"/>
              <p:cNvSpPr>
                <a:spLocks noChangeArrowheads="1"/>
              </p:cNvSpPr>
              <p:nvPr/>
            </p:nvSpPr>
            <p:spPr bwMode="auto">
              <a:xfrm>
                <a:off x="51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09" name="Rectangle 1156"/>
              <p:cNvSpPr>
                <a:spLocks noChangeArrowheads="1"/>
              </p:cNvSpPr>
              <p:nvPr/>
            </p:nvSpPr>
            <p:spPr bwMode="auto">
              <a:xfrm>
                <a:off x="5070"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0" name="Rectangle 1157"/>
              <p:cNvSpPr>
                <a:spLocks noChangeArrowheads="1"/>
              </p:cNvSpPr>
              <p:nvPr/>
            </p:nvSpPr>
            <p:spPr bwMode="auto">
              <a:xfrm>
                <a:off x="511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1" name="Rectangle 1158"/>
              <p:cNvSpPr>
                <a:spLocks noChangeArrowheads="1"/>
              </p:cNvSpPr>
              <p:nvPr/>
            </p:nvSpPr>
            <p:spPr bwMode="auto">
              <a:xfrm>
                <a:off x="5048"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2" name="Rectangle 1159"/>
              <p:cNvSpPr>
                <a:spLocks noChangeArrowheads="1"/>
              </p:cNvSpPr>
              <p:nvPr/>
            </p:nvSpPr>
            <p:spPr bwMode="auto">
              <a:xfrm>
                <a:off x="5092"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3" name="Rectangle 1160"/>
              <p:cNvSpPr>
                <a:spLocks noChangeArrowheads="1"/>
              </p:cNvSpPr>
              <p:nvPr/>
            </p:nvSpPr>
            <p:spPr bwMode="auto">
              <a:xfrm>
                <a:off x="51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4" name="Rectangle 1161"/>
              <p:cNvSpPr>
                <a:spLocks noChangeArrowheads="1"/>
              </p:cNvSpPr>
              <p:nvPr/>
            </p:nvSpPr>
            <p:spPr bwMode="auto">
              <a:xfrm>
                <a:off x="5048"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5" name="Rectangle 1162"/>
              <p:cNvSpPr>
                <a:spLocks noChangeArrowheads="1"/>
              </p:cNvSpPr>
              <p:nvPr/>
            </p:nvSpPr>
            <p:spPr bwMode="auto">
              <a:xfrm>
                <a:off x="5070"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6" name="Rectangle 1163"/>
              <p:cNvSpPr>
                <a:spLocks noChangeArrowheads="1"/>
              </p:cNvSpPr>
              <p:nvPr/>
            </p:nvSpPr>
            <p:spPr bwMode="auto">
              <a:xfrm>
                <a:off x="5048"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7" name="Rectangle 1164"/>
              <p:cNvSpPr>
                <a:spLocks noChangeArrowheads="1"/>
              </p:cNvSpPr>
              <p:nvPr/>
            </p:nvSpPr>
            <p:spPr bwMode="auto">
              <a:xfrm>
                <a:off x="5092"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18" name="Rectangle 1165"/>
              <p:cNvSpPr>
                <a:spLocks noChangeArrowheads="1"/>
              </p:cNvSpPr>
              <p:nvPr/>
            </p:nvSpPr>
            <p:spPr bwMode="auto">
              <a:xfrm>
                <a:off x="515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9" name="Rectangle 1166"/>
              <p:cNvSpPr>
                <a:spLocks noChangeArrowheads="1"/>
              </p:cNvSpPr>
              <p:nvPr/>
            </p:nvSpPr>
            <p:spPr bwMode="auto">
              <a:xfrm>
                <a:off x="507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0" name="Rectangle 1167"/>
              <p:cNvSpPr>
                <a:spLocks noChangeArrowheads="1"/>
              </p:cNvSpPr>
              <p:nvPr/>
            </p:nvSpPr>
            <p:spPr bwMode="auto">
              <a:xfrm>
                <a:off x="5070"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1" name="Rectangle 1168"/>
              <p:cNvSpPr>
                <a:spLocks noChangeArrowheads="1"/>
              </p:cNvSpPr>
              <p:nvPr/>
            </p:nvSpPr>
            <p:spPr bwMode="auto">
              <a:xfrm>
                <a:off x="5114"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2" name="Rectangle 1169"/>
              <p:cNvSpPr>
                <a:spLocks noChangeArrowheads="1"/>
              </p:cNvSpPr>
              <p:nvPr/>
            </p:nvSpPr>
            <p:spPr bwMode="auto">
              <a:xfrm>
                <a:off x="515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3" name="Rectangle 1170"/>
              <p:cNvSpPr>
                <a:spLocks noChangeArrowheads="1"/>
              </p:cNvSpPr>
              <p:nvPr/>
            </p:nvSpPr>
            <p:spPr bwMode="auto">
              <a:xfrm>
                <a:off x="504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4" name="Rectangle 1171"/>
              <p:cNvSpPr>
                <a:spLocks noChangeArrowheads="1"/>
              </p:cNvSpPr>
              <p:nvPr/>
            </p:nvSpPr>
            <p:spPr bwMode="auto">
              <a:xfrm>
                <a:off x="5092"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5" name="Rectangle 1172"/>
              <p:cNvSpPr>
                <a:spLocks noChangeArrowheads="1"/>
              </p:cNvSpPr>
              <p:nvPr/>
            </p:nvSpPr>
            <p:spPr bwMode="auto">
              <a:xfrm>
                <a:off x="5134"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6" name="Rectangle 1173"/>
              <p:cNvSpPr>
                <a:spLocks noChangeArrowheads="1"/>
              </p:cNvSpPr>
              <p:nvPr/>
            </p:nvSpPr>
            <p:spPr bwMode="auto">
              <a:xfrm>
                <a:off x="5048"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7" name="Rectangle 1174"/>
              <p:cNvSpPr>
                <a:spLocks noChangeArrowheads="1"/>
              </p:cNvSpPr>
              <p:nvPr/>
            </p:nvSpPr>
            <p:spPr bwMode="auto">
              <a:xfrm>
                <a:off x="511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8" name="Rectangle 1175"/>
              <p:cNvSpPr>
                <a:spLocks noChangeArrowheads="1"/>
              </p:cNvSpPr>
              <p:nvPr/>
            </p:nvSpPr>
            <p:spPr bwMode="auto">
              <a:xfrm>
                <a:off x="509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9" name="Rectangle 1176"/>
              <p:cNvSpPr>
                <a:spLocks noChangeArrowheads="1"/>
              </p:cNvSpPr>
              <p:nvPr/>
            </p:nvSpPr>
            <p:spPr bwMode="auto">
              <a:xfrm>
                <a:off x="513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30" name="Rectangle 1177"/>
              <p:cNvSpPr>
                <a:spLocks noChangeArrowheads="1"/>
              </p:cNvSpPr>
              <p:nvPr/>
            </p:nvSpPr>
            <p:spPr bwMode="auto">
              <a:xfrm>
                <a:off x="51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1" name="Rectangle 1178"/>
              <p:cNvSpPr>
                <a:spLocks noChangeArrowheads="1"/>
              </p:cNvSpPr>
              <p:nvPr/>
            </p:nvSpPr>
            <p:spPr bwMode="auto">
              <a:xfrm>
                <a:off x="504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32" name="Rectangle 1179"/>
              <p:cNvSpPr>
                <a:spLocks noChangeArrowheads="1"/>
              </p:cNvSpPr>
              <p:nvPr/>
            </p:nvSpPr>
            <p:spPr bwMode="auto">
              <a:xfrm>
                <a:off x="509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3" name="Rectangle 1180"/>
              <p:cNvSpPr>
                <a:spLocks noChangeArrowheads="1"/>
              </p:cNvSpPr>
              <p:nvPr/>
            </p:nvSpPr>
            <p:spPr bwMode="auto">
              <a:xfrm>
                <a:off x="51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4" name="Rectangle 1181"/>
              <p:cNvSpPr>
                <a:spLocks noChangeArrowheads="1"/>
              </p:cNvSpPr>
              <p:nvPr/>
            </p:nvSpPr>
            <p:spPr bwMode="auto">
              <a:xfrm>
                <a:off x="504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5" name="Rectangle 1182"/>
              <p:cNvSpPr>
                <a:spLocks noChangeArrowheads="1"/>
              </p:cNvSpPr>
              <p:nvPr/>
            </p:nvSpPr>
            <p:spPr bwMode="auto">
              <a:xfrm>
                <a:off x="509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6" name="Rectangle 1183"/>
              <p:cNvSpPr>
                <a:spLocks noChangeArrowheads="1"/>
              </p:cNvSpPr>
              <p:nvPr/>
            </p:nvSpPr>
            <p:spPr bwMode="auto">
              <a:xfrm>
                <a:off x="513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7" name="Rectangle 1184"/>
              <p:cNvSpPr>
                <a:spLocks noChangeArrowheads="1"/>
              </p:cNvSpPr>
              <p:nvPr/>
            </p:nvSpPr>
            <p:spPr bwMode="auto">
              <a:xfrm>
                <a:off x="507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8" name="Rectangle 1185"/>
              <p:cNvSpPr>
                <a:spLocks noChangeArrowheads="1"/>
              </p:cNvSpPr>
              <p:nvPr/>
            </p:nvSpPr>
            <p:spPr bwMode="auto">
              <a:xfrm>
                <a:off x="511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9" name="Rectangle 1186"/>
              <p:cNvSpPr>
                <a:spLocks noChangeArrowheads="1"/>
              </p:cNvSpPr>
              <p:nvPr/>
            </p:nvSpPr>
            <p:spPr bwMode="auto">
              <a:xfrm>
                <a:off x="515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0" name="Rectangle 1187"/>
              <p:cNvSpPr>
                <a:spLocks noChangeArrowheads="1"/>
              </p:cNvSpPr>
              <p:nvPr/>
            </p:nvSpPr>
            <p:spPr bwMode="auto">
              <a:xfrm>
                <a:off x="504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1" name="Rectangle 1188"/>
              <p:cNvSpPr>
                <a:spLocks noChangeArrowheads="1"/>
              </p:cNvSpPr>
              <p:nvPr/>
            </p:nvSpPr>
            <p:spPr bwMode="auto">
              <a:xfrm>
                <a:off x="509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2" name="Rectangle 1189"/>
              <p:cNvSpPr>
                <a:spLocks noChangeArrowheads="1"/>
              </p:cNvSpPr>
              <p:nvPr/>
            </p:nvSpPr>
            <p:spPr bwMode="auto">
              <a:xfrm>
                <a:off x="517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3" name="Rectangle 1190"/>
              <p:cNvSpPr>
                <a:spLocks noChangeArrowheads="1"/>
              </p:cNvSpPr>
              <p:nvPr/>
            </p:nvSpPr>
            <p:spPr bwMode="auto">
              <a:xfrm>
                <a:off x="52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4" name="Rectangle 1191"/>
              <p:cNvSpPr>
                <a:spLocks noChangeArrowheads="1"/>
              </p:cNvSpPr>
              <p:nvPr/>
            </p:nvSpPr>
            <p:spPr bwMode="auto">
              <a:xfrm>
                <a:off x="52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5" name="Rectangle 1192"/>
              <p:cNvSpPr>
                <a:spLocks noChangeArrowheads="1"/>
              </p:cNvSpPr>
              <p:nvPr/>
            </p:nvSpPr>
            <p:spPr bwMode="auto">
              <a:xfrm>
                <a:off x="52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6" name="Rectangle 1193"/>
              <p:cNvSpPr>
                <a:spLocks noChangeArrowheads="1"/>
              </p:cNvSpPr>
              <p:nvPr/>
            </p:nvSpPr>
            <p:spPr bwMode="auto">
              <a:xfrm>
                <a:off x="528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7" name="Rectangle 1194"/>
              <p:cNvSpPr>
                <a:spLocks noChangeArrowheads="1"/>
              </p:cNvSpPr>
              <p:nvPr/>
            </p:nvSpPr>
            <p:spPr bwMode="auto">
              <a:xfrm>
                <a:off x="517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8" name="Rectangle 1195"/>
              <p:cNvSpPr>
                <a:spLocks noChangeArrowheads="1"/>
              </p:cNvSpPr>
              <p:nvPr/>
            </p:nvSpPr>
            <p:spPr bwMode="auto">
              <a:xfrm>
                <a:off x="5222"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9" name="Rectangle 1196"/>
              <p:cNvSpPr>
                <a:spLocks noChangeArrowheads="1"/>
              </p:cNvSpPr>
              <p:nvPr/>
            </p:nvSpPr>
            <p:spPr bwMode="auto">
              <a:xfrm>
                <a:off x="5264"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0" name="Rectangle 1197"/>
              <p:cNvSpPr>
                <a:spLocks noChangeArrowheads="1"/>
              </p:cNvSpPr>
              <p:nvPr/>
            </p:nvSpPr>
            <p:spPr bwMode="auto">
              <a:xfrm>
                <a:off x="5200"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51" name="Rectangle 1198"/>
              <p:cNvSpPr>
                <a:spLocks noChangeArrowheads="1"/>
              </p:cNvSpPr>
              <p:nvPr/>
            </p:nvSpPr>
            <p:spPr bwMode="auto">
              <a:xfrm>
                <a:off x="528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2" name="Rectangle 1199"/>
              <p:cNvSpPr>
                <a:spLocks noChangeArrowheads="1"/>
              </p:cNvSpPr>
              <p:nvPr/>
            </p:nvSpPr>
            <p:spPr bwMode="auto">
              <a:xfrm>
                <a:off x="517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3" name="Rectangle 1200"/>
              <p:cNvSpPr>
                <a:spLocks noChangeArrowheads="1"/>
              </p:cNvSpPr>
              <p:nvPr/>
            </p:nvSpPr>
            <p:spPr bwMode="auto">
              <a:xfrm>
                <a:off x="5244"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4" name="Rectangle 1201"/>
              <p:cNvSpPr>
                <a:spLocks noChangeArrowheads="1"/>
              </p:cNvSpPr>
              <p:nvPr/>
            </p:nvSpPr>
            <p:spPr bwMode="auto">
              <a:xfrm>
                <a:off x="5286"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5" name="Rectangle 1202"/>
              <p:cNvSpPr>
                <a:spLocks noChangeArrowheads="1"/>
              </p:cNvSpPr>
              <p:nvPr/>
            </p:nvSpPr>
            <p:spPr bwMode="auto">
              <a:xfrm>
                <a:off x="5178"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6" name="Rectangle 1203"/>
              <p:cNvSpPr>
                <a:spLocks noChangeArrowheads="1"/>
              </p:cNvSpPr>
              <p:nvPr/>
            </p:nvSpPr>
            <p:spPr bwMode="auto">
              <a:xfrm>
                <a:off x="5200"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7" name="Rectangle 1204"/>
              <p:cNvSpPr>
                <a:spLocks noChangeArrowheads="1"/>
              </p:cNvSpPr>
              <p:nvPr/>
            </p:nvSpPr>
            <p:spPr bwMode="auto">
              <a:xfrm>
                <a:off x="52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8" name="Rectangle 1205"/>
              <p:cNvSpPr>
                <a:spLocks noChangeArrowheads="1"/>
              </p:cNvSpPr>
              <p:nvPr/>
            </p:nvSpPr>
            <p:spPr bwMode="auto">
              <a:xfrm>
                <a:off x="528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9" name="Rectangle 1206"/>
              <p:cNvSpPr>
                <a:spLocks noChangeArrowheads="1"/>
              </p:cNvSpPr>
              <p:nvPr/>
            </p:nvSpPr>
            <p:spPr bwMode="auto">
              <a:xfrm>
                <a:off x="517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60" name="Rectangle 1207"/>
              <p:cNvSpPr>
                <a:spLocks noChangeArrowheads="1"/>
              </p:cNvSpPr>
              <p:nvPr/>
            </p:nvSpPr>
            <p:spPr bwMode="auto">
              <a:xfrm>
                <a:off x="522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1" name="Rectangle 1208"/>
              <p:cNvSpPr>
                <a:spLocks noChangeArrowheads="1"/>
              </p:cNvSpPr>
              <p:nvPr/>
            </p:nvSpPr>
            <p:spPr bwMode="auto">
              <a:xfrm>
                <a:off x="5242" y="1217"/>
                <a:ext cx="36" cy="30"/>
              </a:xfrm>
              <a:prstGeom prst="rect">
                <a:avLst/>
              </a:prstGeom>
              <a:grpFill/>
              <a:ln>
                <a:noFill/>
              </a:ln>
            </p:spPr>
            <p:txBody>
              <a:bodyPr vert="horz" wrap="square" lIns="91440" tIns="45720" rIns="91440" bIns="45720" numCol="1" anchor="t" anchorCtr="0" compatLnSpc="1"/>
              <a:lstStyle/>
              <a:p>
                <a:endParaRPr lang="zh-CN" altLang="en-US"/>
              </a:p>
            </p:txBody>
          </p:sp>
          <p:sp>
            <p:nvSpPr>
              <p:cNvPr id="962" name="Rectangle 1209"/>
              <p:cNvSpPr>
                <a:spLocks noChangeArrowheads="1"/>
              </p:cNvSpPr>
              <p:nvPr/>
            </p:nvSpPr>
            <p:spPr bwMode="auto">
              <a:xfrm>
                <a:off x="520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3" name="Rectangle 1210"/>
              <p:cNvSpPr>
                <a:spLocks noChangeArrowheads="1"/>
              </p:cNvSpPr>
              <p:nvPr/>
            </p:nvSpPr>
            <p:spPr bwMode="auto">
              <a:xfrm>
                <a:off x="52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64" name="Rectangle 1211"/>
              <p:cNvSpPr>
                <a:spLocks noChangeArrowheads="1"/>
              </p:cNvSpPr>
              <p:nvPr/>
            </p:nvSpPr>
            <p:spPr bwMode="auto">
              <a:xfrm>
                <a:off x="5286"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5" name="Rectangle 1212"/>
              <p:cNvSpPr>
                <a:spLocks noChangeArrowheads="1"/>
              </p:cNvSpPr>
              <p:nvPr/>
            </p:nvSpPr>
            <p:spPr bwMode="auto">
              <a:xfrm>
                <a:off x="5178" y="1330"/>
                <a:ext cx="14" cy="30"/>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3" name="Group 1414"/>
            <p:cNvGrpSpPr/>
            <p:nvPr/>
          </p:nvGrpSpPr>
          <p:grpSpPr bwMode="auto">
            <a:xfrm>
              <a:off x="-3529332" y="-1031875"/>
              <a:ext cx="676299" cy="3252788"/>
              <a:chOff x="5048" y="937"/>
              <a:chExt cx="426" cy="2049"/>
            </a:xfrm>
            <a:grpFill/>
          </p:grpSpPr>
          <p:sp>
            <p:nvSpPr>
              <p:cNvPr id="566" name="Rectangle 1214"/>
              <p:cNvSpPr>
                <a:spLocks noChangeArrowheads="1"/>
              </p:cNvSpPr>
              <p:nvPr/>
            </p:nvSpPr>
            <p:spPr bwMode="auto">
              <a:xfrm>
                <a:off x="5222"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7" name="Rectangle 1215"/>
              <p:cNvSpPr>
                <a:spLocks noChangeArrowheads="1"/>
              </p:cNvSpPr>
              <p:nvPr/>
            </p:nvSpPr>
            <p:spPr bwMode="auto">
              <a:xfrm>
                <a:off x="52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8" name="Rectangle 1216"/>
              <p:cNvSpPr>
                <a:spLocks noChangeArrowheads="1"/>
              </p:cNvSpPr>
              <p:nvPr/>
            </p:nvSpPr>
            <p:spPr bwMode="auto">
              <a:xfrm>
                <a:off x="52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69" name="Rectangle 1217"/>
              <p:cNvSpPr>
                <a:spLocks noChangeArrowheads="1"/>
              </p:cNvSpPr>
              <p:nvPr/>
            </p:nvSpPr>
            <p:spPr bwMode="auto">
              <a:xfrm>
                <a:off x="52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0" name="Rectangle 1218"/>
              <p:cNvSpPr>
                <a:spLocks noChangeArrowheads="1"/>
              </p:cNvSpPr>
              <p:nvPr/>
            </p:nvSpPr>
            <p:spPr bwMode="auto">
              <a:xfrm>
                <a:off x="5286"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1" name="Rectangle 1219"/>
              <p:cNvSpPr>
                <a:spLocks noChangeArrowheads="1"/>
              </p:cNvSpPr>
              <p:nvPr/>
            </p:nvSpPr>
            <p:spPr bwMode="auto">
              <a:xfrm>
                <a:off x="524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2" name="Rectangle 1220"/>
              <p:cNvSpPr>
                <a:spLocks noChangeArrowheads="1"/>
              </p:cNvSpPr>
              <p:nvPr/>
            </p:nvSpPr>
            <p:spPr bwMode="auto">
              <a:xfrm>
                <a:off x="5286"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3" name="Rectangle 1221"/>
              <p:cNvSpPr>
                <a:spLocks noChangeArrowheads="1"/>
              </p:cNvSpPr>
              <p:nvPr/>
            </p:nvSpPr>
            <p:spPr bwMode="auto">
              <a:xfrm>
                <a:off x="5244"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4" name="Rectangle 1222"/>
              <p:cNvSpPr>
                <a:spLocks noChangeArrowheads="1"/>
              </p:cNvSpPr>
              <p:nvPr/>
            </p:nvSpPr>
            <p:spPr bwMode="auto">
              <a:xfrm>
                <a:off x="528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5" name="Rectangle 1223"/>
              <p:cNvSpPr>
                <a:spLocks noChangeArrowheads="1"/>
              </p:cNvSpPr>
              <p:nvPr/>
            </p:nvSpPr>
            <p:spPr bwMode="auto">
              <a:xfrm>
                <a:off x="5134" y="1554"/>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576" name="Rectangle 1224"/>
              <p:cNvSpPr>
                <a:spLocks noChangeArrowheads="1"/>
              </p:cNvSpPr>
              <p:nvPr/>
            </p:nvSpPr>
            <p:spPr bwMode="auto">
              <a:xfrm>
                <a:off x="524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7" name="Rectangle 1225"/>
              <p:cNvSpPr>
                <a:spLocks noChangeArrowheads="1"/>
              </p:cNvSpPr>
              <p:nvPr/>
            </p:nvSpPr>
            <p:spPr bwMode="auto">
              <a:xfrm>
                <a:off x="5286"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8" name="Rectangle 1226"/>
              <p:cNvSpPr>
                <a:spLocks noChangeArrowheads="1"/>
              </p:cNvSpPr>
              <p:nvPr/>
            </p:nvSpPr>
            <p:spPr bwMode="auto">
              <a:xfrm>
                <a:off x="5200"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9" name="Rectangle 1227"/>
              <p:cNvSpPr>
                <a:spLocks noChangeArrowheads="1"/>
              </p:cNvSpPr>
              <p:nvPr/>
            </p:nvSpPr>
            <p:spPr bwMode="auto">
              <a:xfrm>
                <a:off x="5222"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0" name="Rectangle 1228"/>
              <p:cNvSpPr>
                <a:spLocks noChangeArrowheads="1"/>
              </p:cNvSpPr>
              <p:nvPr/>
            </p:nvSpPr>
            <p:spPr bwMode="auto">
              <a:xfrm>
                <a:off x="5266" y="1610"/>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1" name="Rectangle 1229"/>
              <p:cNvSpPr>
                <a:spLocks noChangeArrowheads="1"/>
              </p:cNvSpPr>
              <p:nvPr/>
            </p:nvSpPr>
            <p:spPr bwMode="auto">
              <a:xfrm>
                <a:off x="520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2" name="Rectangle 1230"/>
              <p:cNvSpPr>
                <a:spLocks noChangeArrowheads="1"/>
              </p:cNvSpPr>
              <p:nvPr/>
            </p:nvSpPr>
            <p:spPr bwMode="auto">
              <a:xfrm>
                <a:off x="5244"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3" name="Rectangle 1231"/>
              <p:cNvSpPr>
                <a:spLocks noChangeArrowheads="1"/>
              </p:cNvSpPr>
              <p:nvPr/>
            </p:nvSpPr>
            <p:spPr bwMode="auto">
              <a:xfrm>
                <a:off x="52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4" name="Rectangle 1232"/>
              <p:cNvSpPr>
                <a:spLocks noChangeArrowheads="1"/>
              </p:cNvSpPr>
              <p:nvPr/>
            </p:nvSpPr>
            <p:spPr bwMode="auto">
              <a:xfrm>
                <a:off x="5286"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5" name="Rectangle 1233"/>
              <p:cNvSpPr>
                <a:spLocks noChangeArrowheads="1"/>
              </p:cNvSpPr>
              <p:nvPr/>
            </p:nvSpPr>
            <p:spPr bwMode="auto">
              <a:xfrm>
                <a:off x="5200"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586" name="Rectangle 1234"/>
              <p:cNvSpPr>
                <a:spLocks noChangeArrowheads="1"/>
              </p:cNvSpPr>
              <p:nvPr/>
            </p:nvSpPr>
            <p:spPr bwMode="auto">
              <a:xfrm>
                <a:off x="528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7" name="Rectangle 1235"/>
              <p:cNvSpPr>
                <a:spLocks noChangeArrowheads="1"/>
              </p:cNvSpPr>
              <p:nvPr/>
            </p:nvSpPr>
            <p:spPr bwMode="auto">
              <a:xfrm>
                <a:off x="517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88" name="Rectangle 1236"/>
              <p:cNvSpPr>
                <a:spLocks noChangeArrowheads="1"/>
              </p:cNvSpPr>
              <p:nvPr/>
            </p:nvSpPr>
            <p:spPr bwMode="auto">
              <a:xfrm>
                <a:off x="528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9" name="Rectangle 1237"/>
              <p:cNvSpPr>
                <a:spLocks noChangeArrowheads="1"/>
              </p:cNvSpPr>
              <p:nvPr/>
            </p:nvSpPr>
            <p:spPr bwMode="auto">
              <a:xfrm>
                <a:off x="5178"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0" name="Rectangle 1238"/>
              <p:cNvSpPr>
                <a:spLocks noChangeArrowheads="1"/>
              </p:cNvSpPr>
              <p:nvPr/>
            </p:nvSpPr>
            <p:spPr bwMode="auto">
              <a:xfrm>
                <a:off x="5200"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1" name="Rectangle 1239"/>
              <p:cNvSpPr>
                <a:spLocks noChangeArrowheads="1"/>
              </p:cNvSpPr>
              <p:nvPr/>
            </p:nvSpPr>
            <p:spPr bwMode="auto">
              <a:xfrm>
                <a:off x="52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2" name="Rectangle 1240"/>
              <p:cNvSpPr>
                <a:spLocks noChangeArrowheads="1"/>
              </p:cNvSpPr>
              <p:nvPr/>
            </p:nvSpPr>
            <p:spPr bwMode="auto">
              <a:xfrm>
                <a:off x="5266" y="1836"/>
                <a:ext cx="3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3" name="Rectangle 1241"/>
              <p:cNvSpPr>
                <a:spLocks noChangeArrowheads="1"/>
              </p:cNvSpPr>
              <p:nvPr/>
            </p:nvSpPr>
            <p:spPr bwMode="auto">
              <a:xfrm>
                <a:off x="522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4" name="Rectangle 1242"/>
              <p:cNvSpPr>
                <a:spLocks noChangeArrowheads="1"/>
              </p:cNvSpPr>
              <p:nvPr/>
            </p:nvSpPr>
            <p:spPr bwMode="auto">
              <a:xfrm>
                <a:off x="526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5" name="Rectangle 1243"/>
              <p:cNvSpPr>
                <a:spLocks noChangeArrowheads="1"/>
              </p:cNvSpPr>
              <p:nvPr/>
            </p:nvSpPr>
            <p:spPr bwMode="auto">
              <a:xfrm>
                <a:off x="52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6" name="Rectangle 1244"/>
              <p:cNvSpPr>
                <a:spLocks noChangeArrowheads="1"/>
              </p:cNvSpPr>
              <p:nvPr/>
            </p:nvSpPr>
            <p:spPr bwMode="auto">
              <a:xfrm>
                <a:off x="517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597" name="Rectangle 1245"/>
              <p:cNvSpPr>
                <a:spLocks noChangeArrowheads="1"/>
              </p:cNvSpPr>
              <p:nvPr/>
            </p:nvSpPr>
            <p:spPr bwMode="auto">
              <a:xfrm>
                <a:off x="5200"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8" name="Rectangle 1246"/>
              <p:cNvSpPr>
                <a:spLocks noChangeArrowheads="1"/>
              </p:cNvSpPr>
              <p:nvPr/>
            </p:nvSpPr>
            <p:spPr bwMode="auto">
              <a:xfrm>
                <a:off x="522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9" name="Rectangle 1247"/>
              <p:cNvSpPr>
                <a:spLocks noChangeArrowheads="1"/>
              </p:cNvSpPr>
              <p:nvPr/>
            </p:nvSpPr>
            <p:spPr bwMode="auto">
              <a:xfrm>
                <a:off x="52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600" name="Rectangle 1248"/>
              <p:cNvSpPr>
                <a:spLocks noChangeArrowheads="1"/>
              </p:cNvSpPr>
              <p:nvPr/>
            </p:nvSpPr>
            <p:spPr bwMode="auto">
              <a:xfrm>
                <a:off x="517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1" name="Rectangle 1249"/>
              <p:cNvSpPr>
                <a:spLocks noChangeArrowheads="1"/>
              </p:cNvSpPr>
              <p:nvPr/>
            </p:nvSpPr>
            <p:spPr bwMode="auto">
              <a:xfrm>
                <a:off x="522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2" name="Rectangle 1250"/>
              <p:cNvSpPr>
                <a:spLocks noChangeArrowheads="1"/>
              </p:cNvSpPr>
              <p:nvPr/>
            </p:nvSpPr>
            <p:spPr bwMode="auto">
              <a:xfrm>
                <a:off x="526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3" name="Rectangle 1251"/>
              <p:cNvSpPr>
                <a:spLocks noChangeArrowheads="1"/>
              </p:cNvSpPr>
              <p:nvPr/>
            </p:nvSpPr>
            <p:spPr bwMode="auto">
              <a:xfrm>
                <a:off x="520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4" name="Rectangle 1252"/>
              <p:cNvSpPr>
                <a:spLocks noChangeArrowheads="1"/>
              </p:cNvSpPr>
              <p:nvPr/>
            </p:nvSpPr>
            <p:spPr bwMode="auto">
              <a:xfrm>
                <a:off x="524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5" name="Rectangle 1253"/>
              <p:cNvSpPr>
                <a:spLocks noChangeArrowheads="1"/>
              </p:cNvSpPr>
              <p:nvPr/>
            </p:nvSpPr>
            <p:spPr bwMode="auto">
              <a:xfrm>
                <a:off x="528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6" name="Rectangle 1254"/>
              <p:cNvSpPr>
                <a:spLocks noChangeArrowheads="1"/>
              </p:cNvSpPr>
              <p:nvPr/>
            </p:nvSpPr>
            <p:spPr bwMode="auto">
              <a:xfrm>
                <a:off x="517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7" name="Rectangle 1255"/>
              <p:cNvSpPr>
                <a:spLocks noChangeArrowheads="1"/>
              </p:cNvSpPr>
              <p:nvPr/>
            </p:nvSpPr>
            <p:spPr bwMode="auto">
              <a:xfrm>
                <a:off x="522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8" name="Rectangle 1256"/>
              <p:cNvSpPr>
                <a:spLocks noChangeArrowheads="1"/>
              </p:cNvSpPr>
              <p:nvPr/>
            </p:nvSpPr>
            <p:spPr bwMode="auto">
              <a:xfrm>
                <a:off x="52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9" name="Rectangle 1257"/>
              <p:cNvSpPr>
                <a:spLocks noChangeArrowheads="1"/>
              </p:cNvSpPr>
              <p:nvPr/>
            </p:nvSpPr>
            <p:spPr bwMode="auto">
              <a:xfrm>
                <a:off x="509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0" name="Rectangle 1258"/>
              <p:cNvSpPr>
                <a:spLocks noChangeArrowheads="1"/>
              </p:cNvSpPr>
              <p:nvPr/>
            </p:nvSpPr>
            <p:spPr bwMode="auto">
              <a:xfrm>
                <a:off x="51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1" name="Rectangle 1259"/>
              <p:cNvSpPr>
                <a:spLocks noChangeArrowheads="1"/>
              </p:cNvSpPr>
              <p:nvPr/>
            </p:nvSpPr>
            <p:spPr bwMode="auto">
              <a:xfrm>
                <a:off x="5178"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2" name="Rectangle 1260"/>
              <p:cNvSpPr>
                <a:spLocks noChangeArrowheads="1"/>
              </p:cNvSpPr>
              <p:nvPr/>
            </p:nvSpPr>
            <p:spPr bwMode="auto">
              <a:xfrm>
                <a:off x="522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3" name="Rectangle 1261"/>
              <p:cNvSpPr>
                <a:spLocks noChangeArrowheads="1"/>
              </p:cNvSpPr>
              <p:nvPr/>
            </p:nvSpPr>
            <p:spPr bwMode="auto">
              <a:xfrm>
                <a:off x="504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4" name="Rectangle 1262"/>
              <p:cNvSpPr>
                <a:spLocks noChangeArrowheads="1"/>
              </p:cNvSpPr>
              <p:nvPr/>
            </p:nvSpPr>
            <p:spPr bwMode="auto">
              <a:xfrm>
                <a:off x="507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5" name="Rectangle 1263"/>
              <p:cNvSpPr>
                <a:spLocks noChangeArrowheads="1"/>
              </p:cNvSpPr>
              <p:nvPr/>
            </p:nvSpPr>
            <p:spPr bwMode="auto">
              <a:xfrm>
                <a:off x="51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6" name="Rectangle 1264"/>
              <p:cNvSpPr>
                <a:spLocks noChangeArrowheads="1"/>
              </p:cNvSpPr>
              <p:nvPr/>
            </p:nvSpPr>
            <p:spPr bwMode="auto">
              <a:xfrm>
                <a:off x="517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7" name="Rectangle 1265"/>
              <p:cNvSpPr>
                <a:spLocks noChangeArrowheads="1"/>
              </p:cNvSpPr>
              <p:nvPr/>
            </p:nvSpPr>
            <p:spPr bwMode="auto">
              <a:xfrm>
                <a:off x="5286"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8" name="Rectangle 1266"/>
              <p:cNvSpPr>
                <a:spLocks noChangeArrowheads="1"/>
              </p:cNvSpPr>
              <p:nvPr/>
            </p:nvSpPr>
            <p:spPr bwMode="auto">
              <a:xfrm>
                <a:off x="515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9" name="Rectangle 1267"/>
              <p:cNvSpPr>
                <a:spLocks noChangeArrowheads="1"/>
              </p:cNvSpPr>
              <p:nvPr/>
            </p:nvSpPr>
            <p:spPr bwMode="auto">
              <a:xfrm>
                <a:off x="511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0" name="Rectangle 1268"/>
              <p:cNvSpPr>
                <a:spLocks noChangeArrowheads="1"/>
              </p:cNvSpPr>
              <p:nvPr/>
            </p:nvSpPr>
            <p:spPr bwMode="auto">
              <a:xfrm>
                <a:off x="526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1" name="Rectangle 1269"/>
              <p:cNvSpPr>
                <a:spLocks noChangeArrowheads="1"/>
              </p:cNvSpPr>
              <p:nvPr/>
            </p:nvSpPr>
            <p:spPr bwMode="auto">
              <a:xfrm>
                <a:off x="528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2" name="Rectangle 1270"/>
              <p:cNvSpPr>
                <a:spLocks noChangeArrowheads="1"/>
              </p:cNvSpPr>
              <p:nvPr/>
            </p:nvSpPr>
            <p:spPr bwMode="auto">
              <a:xfrm>
                <a:off x="5200"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3" name="Rectangle 1271"/>
              <p:cNvSpPr>
                <a:spLocks noChangeArrowheads="1"/>
              </p:cNvSpPr>
              <p:nvPr/>
            </p:nvSpPr>
            <p:spPr bwMode="auto">
              <a:xfrm>
                <a:off x="5092"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4" name="Rectangle 1272"/>
              <p:cNvSpPr>
                <a:spLocks noChangeArrowheads="1"/>
              </p:cNvSpPr>
              <p:nvPr/>
            </p:nvSpPr>
            <p:spPr bwMode="auto">
              <a:xfrm>
                <a:off x="524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5" name="Rectangle 1273"/>
              <p:cNvSpPr>
                <a:spLocks noChangeArrowheads="1"/>
              </p:cNvSpPr>
              <p:nvPr/>
            </p:nvSpPr>
            <p:spPr bwMode="auto">
              <a:xfrm>
                <a:off x="528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6" name="Rectangle 1274"/>
              <p:cNvSpPr>
                <a:spLocks noChangeArrowheads="1"/>
              </p:cNvSpPr>
              <p:nvPr/>
            </p:nvSpPr>
            <p:spPr bwMode="auto">
              <a:xfrm>
                <a:off x="5048"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7" name="Rectangle 1275"/>
              <p:cNvSpPr>
                <a:spLocks noChangeArrowheads="1"/>
              </p:cNvSpPr>
              <p:nvPr/>
            </p:nvSpPr>
            <p:spPr bwMode="auto">
              <a:xfrm>
                <a:off x="51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8" name="Rectangle 1276"/>
              <p:cNvSpPr>
                <a:spLocks noChangeArrowheads="1"/>
              </p:cNvSpPr>
              <p:nvPr/>
            </p:nvSpPr>
            <p:spPr bwMode="auto">
              <a:xfrm>
                <a:off x="5070"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9" name="Rectangle 1277"/>
              <p:cNvSpPr>
                <a:spLocks noChangeArrowheads="1"/>
              </p:cNvSpPr>
              <p:nvPr/>
            </p:nvSpPr>
            <p:spPr bwMode="auto">
              <a:xfrm>
                <a:off x="5222"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0" name="Rectangle 1278"/>
              <p:cNvSpPr>
                <a:spLocks noChangeArrowheads="1"/>
              </p:cNvSpPr>
              <p:nvPr/>
            </p:nvSpPr>
            <p:spPr bwMode="auto">
              <a:xfrm>
                <a:off x="524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1" name="Rectangle 1279"/>
              <p:cNvSpPr>
                <a:spLocks noChangeArrowheads="1"/>
              </p:cNvSpPr>
              <p:nvPr/>
            </p:nvSpPr>
            <p:spPr bwMode="auto">
              <a:xfrm>
                <a:off x="5048"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2" name="Rectangle 1280"/>
              <p:cNvSpPr>
                <a:spLocks noChangeArrowheads="1"/>
              </p:cNvSpPr>
              <p:nvPr/>
            </p:nvSpPr>
            <p:spPr bwMode="auto">
              <a:xfrm>
                <a:off x="5200"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3" name="Rectangle 1281"/>
              <p:cNvSpPr>
                <a:spLocks noChangeArrowheads="1"/>
              </p:cNvSpPr>
              <p:nvPr/>
            </p:nvSpPr>
            <p:spPr bwMode="auto">
              <a:xfrm>
                <a:off x="51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4" name="Rectangle 1282"/>
              <p:cNvSpPr>
                <a:spLocks noChangeArrowheads="1"/>
              </p:cNvSpPr>
              <p:nvPr/>
            </p:nvSpPr>
            <p:spPr bwMode="auto">
              <a:xfrm>
                <a:off x="515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5" name="Rectangle 1283"/>
              <p:cNvSpPr>
                <a:spLocks noChangeArrowheads="1"/>
              </p:cNvSpPr>
              <p:nvPr/>
            </p:nvSpPr>
            <p:spPr bwMode="auto">
              <a:xfrm>
                <a:off x="528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6" name="Rectangle 1284"/>
              <p:cNvSpPr>
                <a:spLocks noChangeArrowheads="1"/>
              </p:cNvSpPr>
              <p:nvPr/>
            </p:nvSpPr>
            <p:spPr bwMode="auto">
              <a:xfrm>
                <a:off x="504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7" name="Rectangle 1285"/>
              <p:cNvSpPr>
                <a:spLocks noChangeArrowheads="1"/>
              </p:cNvSpPr>
              <p:nvPr/>
            </p:nvSpPr>
            <p:spPr bwMode="auto">
              <a:xfrm>
                <a:off x="5200"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8" name="Rectangle 1286"/>
              <p:cNvSpPr>
                <a:spLocks noChangeArrowheads="1"/>
              </p:cNvSpPr>
              <p:nvPr/>
            </p:nvSpPr>
            <p:spPr bwMode="auto">
              <a:xfrm>
                <a:off x="51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9" name="Rectangle 1287"/>
              <p:cNvSpPr>
                <a:spLocks noChangeArrowheads="1"/>
              </p:cNvSpPr>
              <p:nvPr/>
            </p:nvSpPr>
            <p:spPr bwMode="auto">
              <a:xfrm>
                <a:off x="517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0" name="Rectangle 1288"/>
              <p:cNvSpPr>
                <a:spLocks noChangeArrowheads="1"/>
              </p:cNvSpPr>
              <p:nvPr/>
            </p:nvSpPr>
            <p:spPr bwMode="auto">
              <a:xfrm>
                <a:off x="5286"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1" name="Rectangle 1289"/>
              <p:cNvSpPr>
                <a:spLocks noChangeArrowheads="1"/>
              </p:cNvSpPr>
              <p:nvPr/>
            </p:nvSpPr>
            <p:spPr bwMode="auto">
              <a:xfrm>
                <a:off x="5200"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2" name="Rectangle 1290"/>
              <p:cNvSpPr>
                <a:spLocks noChangeArrowheads="1"/>
              </p:cNvSpPr>
              <p:nvPr/>
            </p:nvSpPr>
            <p:spPr bwMode="auto">
              <a:xfrm>
                <a:off x="5092"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3" name="Rectangle 1291"/>
              <p:cNvSpPr>
                <a:spLocks noChangeArrowheads="1"/>
              </p:cNvSpPr>
              <p:nvPr/>
            </p:nvSpPr>
            <p:spPr bwMode="auto">
              <a:xfrm>
                <a:off x="51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4" name="Rectangle 1292"/>
              <p:cNvSpPr>
                <a:spLocks noChangeArrowheads="1"/>
              </p:cNvSpPr>
              <p:nvPr/>
            </p:nvSpPr>
            <p:spPr bwMode="auto">
              <a:xfrm>
                <a:off x="5048"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5" name="Rectangle 1293"/>
              <p:cNvSpPr>
                <a:spLocks noChangeArrowheads="1"/>
              </p:cNvSpPr>
              <p:nvPr/>
            </p:nvSpPr>
            <p:spPr bwMode="auto">
              <a:xfrm>
                <a:off x="515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6" name="Rectangle 1294"/>
              <p:cNvSpPr>
                <a:spLocks noChangeArrowheads="1"/>
              </p:cNvSpPr>
              <p:nvPr/>
            </p:nvSpPr>
            <p:spPr bwMode="auto">
              <a:xfrm>
                <a:off x="528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7" name="Rectangle 1295"/>
              <p:cNvSpPr>
                <a:spLocks noChangeArrowheads="1"/>
              </p:cNvSpPr>
              <p:nvPr/>
            </p:nvSpPr>
            <p:spPr bwMode="auto">
              <a:xfrm>
                <a:off x="5200"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8" name="Rectangle 1296"/>
              <p:cNvSpPr>
                <a:spLocks noChangeArrowheads="1"/>
              </p:cNvSpPr>
              <p:nvPr/>
            </p:nvSpPr>
            <p:spPr bwMode="auto">
              <a:xfrm>
                <a:off x="5114"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9" name="Rectangle 1297"/>
              <p:cNvSpPr>
                <a:spLocks noChangeArrowheads="1"/>
              </p:cNvSpPr>
              <p:nvPr/>
            </p:nvSpPr>
            <p:spPr bwMode="auto">
              <a:xfrm>
                <a:off x="5048"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0" name="Rectangle 1298"/>
              <p:cNvSpPr>
                <a:spLocks noChangeArrowheads="1"/>
              </p:cNvSpPr>
              <p:nvPr/>
            </p:nvSpPr>
            <p:spPr bwMode="auto">
              <a:xfrm>
                <a:off x="515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1" name="Rectangle 1299"/>
              <p:cNvSpPr>
                <a:spLocks noChangeArrowheads="1"/>
              </p:cNvSpPr>
              <p:nvPr/>
            </p:nvSpPr>
            <p:spPr bwMode="auto">
              <a:xfrm>
                <a:off x="528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2" name="Rectangle 1300"/>
              <p:cNvSpPr>
                <a:spLocks noChangeArrowheads="1"/>
              </p:cNvSpPr>
              <p:nvPr/>
            </p:nvSpPr>
            <p:spPr bwMode="auto">
              <a:xfrm>
                <a:off x="5048"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3" name="Rectangle 1301"/>
              <p:cNvSpPr>
                <a:spLocks noChangeArrowheads="1"/>
              </p:cNvSpPr>
              <p:nvPr/>
            </p:nvSpPr>
            <p:spPr bwMode="auto">
              <a:xfrm>
                <a:off x="5286"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4" name="Rectangle 1302"/>
              <p:cNvSpPr>
                <a:spLocks noChangeArrowheads="1"/>
              </p:cNvSpPr>
              <p:nvPr/>
            </p:nvSpPr>
            <p:spPr bwMode="auto">
              <a:xfrm>
                <a:off x="515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5" name="Rectangle 1303"/>
              <p:cNvSpPr>
                <a:spLocks noChangeArrowheads="1"/>
              </p:cNvSpPr>
              <p:nvPr/>
            </p:nvSpPr>
            <p:spPr bwMode="auto">
              <a:xfrm>
                <a:off x="528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6" name="Rectangle 1304"/>
              <p:cNvSpPr>
                <a:spLocks noChangeArrowheads="1"/>
              </p:cNvSpPr>
              <p:nvPr/>
            </p:nvSpPr>
            <p:spPr bwMode="auto">
              <a:xfrm>
                <a:off x="504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7" name="Rectangle 1305"/>
              <p:cNvSpPr>
                <a:spLocks noChangeArrowheads="1"/>
              </p:cNvSpPr>
              <p:nvPr/>
            </p:nvSpPr>
            <p:spPr bwMode="auto">
              <a:xfrm>
                <a:off x="517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8" name="Rectangle 1306"/>
              <p:cNvSpPr>
                <a:spLocks noChangeArrowheads="1"/>
              </p:cNvSpPr>
              <p:nvPr/>
            </p:nvSpPr>
            <p:spPr bwMode="auto">
              <a:xfrm>
                <a:off x="515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9" name="Rectangle 1307"/>
              <p:cNvSpPr>
                <a:spLocks noChangeArrowheads="1"/>
              </p:cNvSpPr>
              <p:nvPr/>
            </p:nvSpPr>
            <p:spPr bwMode="auto">
              <a:xfrm>
                <a:off x="5156" y="295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60" name="Rectangle 1308"/>
              <p:cNvSpPr>
                <a:spLocks noChangeArrowheads="1"/>
              </p:cNvSpPr>
              <p:nvPr/>
            </p:nvSpPr>
            <p:spPr bwMode="auto">
              <a:xfrm>
                <a:off x="528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1" name="Freeform 1309"/>
              <p:cNvSpPr/>
              <p:nvPr/>
            </p:nvSpPr>
            <p:spPr bwMode="auto">
              <a:xfrm>
                <a:off x="5320" y="937"/>
                <a:ext cx="154" cy="348"/>
              </a:xfrm>
              <a:custGeom>
                <a:avLst/>
                <a:gdLst>
                  <a:gd name="T0" fmla="*/ 0 w 154"/>
                  <a:gd name="T1" fmla="*/ 0 h 348"/>
                  <a:gd name="T2" fmla="*/ 0 w 154"/>
                  <a:gd name="T3" fmla="*/ 30 h 348"/>
                  <a:gd name="T4" fmla="*/ 154 w 154"/>
                  <a:gd name="T5" fmla="*/ 348 h 348"/>
                  <a:gd name="T6" fmla="*/ 154 w 154"/>
                  <a:gd name="T7" fmla="*/ 334 h 348"/>
                  <a:gd name="T8" fmla="*/ 0 w 154"/>
                  <a:gd name="T9" fmla="*/ 0 h 348"/>
                </a:gdLst>
                <a:ahLst/>
                <a:cxnLst>
                  <a:cxn ang="0">
                    <a:pos x="T0" y="T1"/>
                  </a:cxn>
                  <a:cxn ang="0">
                    <a:pos x="T2" y="T3"/>
                  </a:cxn>
                  <a:cxn ang="0">
                    <a:pos x="T4" y="T5"/>
                  </a:cxn>
                  <a:cxn ang="0">
                    <a:pos x="T6" y="T7"/>
                  </a:cxn>
                  <a:cxn ang="0">
                    <a:pos x="T8" y="T9"/>
                  </a:cxn>
                </a:cxnLst>
                <a:rect l="0" t="0" r="r" b="b"/>
                <a:pathLst>
                  <a:path w="154" h="348">
                    <a:moveTo>
                      <a:pt x="0" y="0"/>
                    </a:moveTo>
                    <a:lnTo>
                      <a:pt x="0" y="30"/>
                    </a:lnTo>
                    <a:lnTo>
                      <a:pt x="154" y="348"/>
                    </a:lnTo>
                    <a:lnTo>
                      <a:pt x="154" y="3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2" name="Freeform 1310"/>
              <p:cNvSpPr/>
              <p:nvPr/>
            </p:nvSpPr>
            <p:spPr bwMode="auto">
              <a:xfrm>
                <a:off x="5320" y="993"/>
                <a:ext cx="54" cy="136"/>
              </a:xfrm>
              <a:custGeom>
                <a:avLst/>
                <a:gdLst>
                  <a:gd name="T0" fmla="*/ 0 w 54"/>
                  <a:gd name="T1" fmla="*/ 0 h 136"/>
                  <a:gd name="T2" fmla="*/ 54 w 54"/>
                  <a:gd name="T3" fmla="*/ 110 h 136"/>
                  <a:gd name="T4" fmla="*/ 54 w 54"/>
                  <a:gd name="T5" fmla="*/ 136 h 136"/>
                  <a:gd name="T6" fmla="*/ 0 w 54"/>
                  <a:gd name="T7" fmla="*/ 30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3" name="Freeform 1311"/>
              <p:cNvSpPr/>
              <p:nvPr/>
            </p:nvSpPr>
            <p:spPr bwMode="auto">
              <a:xfrm>
                <a:off x="5390" y="1135"/>
                <a:ext cx="48" cy="118"/>
              </a:xfrm>
              <a:custGeom>
                <a:avLst/>
                <a:gdLst>
                  <a:gd name="T0" fmla="*/ 0 w 48"/>
                  <a:gd name="T1" fmla="*/ 0 h 118"/>
                  <a:gd name="T2" fmla="*/ 48 w 48"/>
                  <a:gd name="T3" fmla="*/ 98 h 118"/>
                  <a:gd name="T4" fmla="*/ 48 w 48"/>
                  <a:gd name="T5" fmla="*/ 118 h 118"/>
                  <a:gd name="T6" fmla="*/ 0 w 48"/>
                  <a:gd name="T7" fmla="*/ 24 h 118"/>
                  <a:gd name="T8" fmla="*/ 0 w 48"/>
                  <a:gd name="T9" fmla="*/ 0 h 118"/>
                </a:gdLst>
                <a:ahLst/>
                <a:cxnLst>
                  <a:cxn ang="0">
                    <a:pos x="T0" y="T1"/>
                  </a:cxn>
                  <a:cxn ang="0">
                    <a:pos x="T2" y="T3"/>
                  </a:cxn>
                  <a:cxn ang="0">
                    <a:pos x="T4" y="T5"/>
                  </a:cxn>
                  <a:cxn ang="0">
                    <a:pos x="T6" y="T7"/>
                  </a:cxn>
                  <a:cxn ang="0">
                    <a:pos x="T8" y="T9"/>
                  </a:cxn>
                </a:cxnLst>
                <a:rect l="0" t="0" r="r" b="b"/>
                <a:pathLst>
                  <a:path w="48" h="118">
                    <a:moveTo>
                      <a:pt x="0" y="0"/>
                    </a:moveTo>
                    <a:lnTo>
                      <a:pt x="48" y="98"/>
                    </a:lnTo>
                    <a:lnTo>
                      <a:pt x="48" y="11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4" name="Freeform 1312"/>
              <p:cNvSpPr/>
              <p:nvPr/>
            </p:nvSpPr>
            <p:spPr bwMode="auto">
              <a:xfrm>
                <a:off x="5454" y="1265"/>
                <a:ext cx="20" cy="57"/>
              </a:xfrm>
              <a:custGeom>
                <a:avLst/>
                <a:gdLst>
                  <a:gd name="T0" fmla="*/ 20 w 20"/>
                  <a:gd name="T1" fmla="*/ 41 h 57"/>
                  <a:gd name="T2" fmla="*/ 20 w 20"/>
                  <a:gd name="T3" fmla="*/ 57 h 57"/>
                  <a:gd name="T4" fmla="*/ 0 w 20"/>
                  <a:gd name="T5" fmla="*/ 18 h 57"/>
                  <a:gd name="T6" fmla="*/ 0 w 20"/>
                  <a:gd name="T7" fmla="*/ 0 h 57"/>
                  <a:gd name="T8" fmla="*/ 20 w 20"/>
                  <a:gd name="T9" fmla="*/ 41 h 57"/>
                </a:gdLst>
                <a:ahLst/>
                <a:cxnLst>
                  <a:cxn ang="0">
                    <a:pos x="T0" y="T1"/>
                  </a:cxn>
                  <a:cxn ang="0">
                    <a:pos x="T2" y="T3"/>
                  </a:cxn>
                  <a:cxn ang="0">
                    <a:pos x="T4" y="T5"/>
                  </a:cxn>
                  <a:cxn ang="0">
                    <a:pos x="T6" y="T7"/>
                  </a:cxn>
                  <a:cxn ang="0">
                    <a:pos x="T8" y="T9"/>
                  </a:cxn>
                </a:cxnLst>
                <a:rect l="0" t="0" r="r" b="b"/>
                <a:pathLst>
                  <a:path w="20" h="57">
                    <a:moveTo>
                      <a:pt x="20" y="41"/>
                    </a:moveTo>
                    <a:lnTo>
                      <a:pt x="20" y="57"/>
                    </a:lnTo>
                    <a:lnTo>
                      <a:pt x="0" y="18"/>
                    </a:lnTo>
                    <a:lnTo>
                      <a:pt x="0" y="0"/>
                    </a:lnTo>
                    <a:lnTo>
                      <a:pt x="20" y="41"/>
                    </a:lnTo>
                    <a:close/>
                  </a:path>
                </a:pathLst>
              </a:custGeom>
              <a:grpFill/>
              <a:ln>
                <a:noFill/>
              </a:ln>
            </p:spPr>
            <p:txBody>
              <a:bodyPr vert="horz" wrap="square" lIns="91440" tIns="45720" rIns="91440" bIns="45720" numCol="1" anchor="t" anchorCtr="0" compatLnSpc="1"/>
              <a:lstStyle/>
              <a:p>
                <a:endParaRPr lang="zh-CN" altLang="en-US"/>
              </a:p>
            </p:txBody>
          </p:sp>
          <p:sp>
            <p:nvSpPr>
              <p:cNvPr id="665" name="Freeform 1313"/>
              <p:cNvSpPr/>
              <p:nvPr/>
            </p:nvSpPr>
            <p:spPr bwMode="auto">
              <a:xfrm>
                <a:off x="5320" y="1049"/>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6" name="Freeform 1314"/>
              <p:cNvSpPr/>
              <p:nvPr/>
            </p:nvSpPr>
            <p:spPr bwMode="auto">
              <a:xfrm>
                <a:off x="5320" y="110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7" name="Freeform 1315"/>
              <p:cNvSpPr/>
              <p:nvPr/>
            </p:nvSpPr>
            <p:spPr bwMode="auto">
              <a:xfrm>
                <a:off x="5352" y="1161"/>
                <a:ext cx="34" cy="86"/>
              </a:xfrm>
              <a:custGeom>
                <a:avLst/>
                <a:gdLst>
                  <a:gd name="T0" fmla="*/ 34 w 34"/>
                  <a:gd name="T1" fmla="*/ 62 h 86"/>
                  <a:gd name="T2" fmla="*/ 34 w 34"/>
                  <a:gd name="T3" fmla="*/ 86 h 86"/>
                  <a:gd name="T4" fmla="*/ 0 w 34"/>
                  <a:gd name="T5" fmla="*/ 28 h 86"/>
                  <a:gd name="T6" fmla="*/ 0 w 34"/>
                  <a:gd name="T7" fmla="*/ 0 h 86"/>
                  <a:gd name="T8" fmla="*/ 34 w 34"/>
                  <a:gd name="T9" fmla="*/ 62 h 86"/>
                </a:gdLst>
                <a:ahLst/>
                <a:cxnLst>
                  <a:cxn ang="0">
                    <a:pos x="T0" y="T1"/>
                  </a:cxn>
                  <a:cxn ang="0">
                    <a:pos x="T2" y="T3"/>
                  </a:cxn>
                  <a:cxn ang="0">
                    <a:pos x="T4" y="T5"/>
                  </a:cxn>
                  <a:cxn ang="0">
                    <a:pos x="T6" y="T7"/>
                  </a:cxn>
                  <a:cxn ang="0">
                    <a:pos x="T8" y="T9"/>
                  </a:cxn>
                </a:cxnLst>
                <a:rect l="0" t="0" r="r" b="b"/>
                <a:pathLst>
                  <a:path w="34" h="86">
                    <a:moveTo>
                      <a:pt x="34" y="62"/>
                    </a:moveTo>
                    <a:lnTo>
                      <a:pt x="34" y="86"/>
                    </a:lnTo>
                    <a:lnTo>
                      <a:pt x="0" y="28"/>
                    </a:lnTo>
                    <a:lnTo>
                      <a:pt x="0" y="0"/>
                    </a:lnTo>
                    <a:lnTo>
                      <a:pt x="34" y="62"/>
                    </a:lnTo>
                    <a:close/>
                  </a:path>
                </a:pathLst>
              </a:custGeom>
              <a:grpFill/>
              <a:ln>
                <a:noFill/>
              </a:ln>
            </p:spPr>
            <p:txBody>
              <a:bodyPr vert="horz" wrap="square" lIns="91440" tIns="45720" rIns="91440" bIns="45720" numCol="1" anchor="t" anchorCtr="0" compatLnSpc="1"/>
              <a:lstStyle/>
              <a:p>
                <a:endParaRPr lang="zh-CN" altLang="en-US"/>
              </a:p>
            </p:txBody>
          </p:sp>
          <p:sp>
            <p:nvSpPr>
              <p:cNvPr id="668" name="Freeform 1316"/>
              <p:cNvSpPr/>
              <p:nvPr/>
            </p:nvSpPr>
            <p:spPr bwMode="auto">
              <a:xfrm>
                <a:off x="5402" y="1249"/>
                <a:ext cx="24" cy="65"/>
              </a:xfrm>
              <a:custGeom>
                <a:avLst/>
                <a:gdLst>
                  <a:gd name="T0" fmla="*/ 24 w 24"/>
                  <a:gd name="T1" fmla="*/ 42 h 65"/>
                  <a:gd name="T2" fmla="*/ 24 w 24"/>
                  <a:gd name="T3" fmla="*/ 65 h 65"/>
                  <a:gd name="T4" fmla="*/ 0 w 24"/>
                  <a:gd name="T5" fmla="*/ 24 h 65"/>
                  <a:gd name="T6" fmla="*/ 0 w 24"/>
                  <a:gd name="T7" fmla="*/ 0 h 65"/>
                  <a:gd name="T8" fmla="*/ 24 w 24"/>
                  <a:gd name="T9" fmla="*/ 42 h 65"/>
                </a:gdLst>
                <a:ahLst/>
                <a:cxnLst>
                  <a:cxn ang="0">
                    <a:pos x="T0" y="T1"/>
                  </a:cxn>
                  <a:cxn ang="0">
                    <a:pos x="T2" y="T3"/>
                  </a:cxn>
                  <a:cxn ang="0">
                    <a:pos x="T4" y="T5"/>
                  </a:cxn>
                  <a:cxn ang="0">
                    <a:pos x="T6" y="T7"/>
                  </a:cxn>
                  <a:cxn ang="0">
                    <a:pos x="T8" y="T9"/>
                  </a:cxn>
                </a:cxnLst>
                <a:rect l="0" t="0" r="r" b="b"/>
                <a:pathLst>
                  <a:path w="24" h="65">
                    <a:moveTo>
                      <a:pt x="24" y="42"/>
                    </a:moveTo>
                    <a:lnTo>
                      <a:pt x="24" y="65"/>
                    </a:lnTo>
                    <a:lnTo>
                      <a:pt x="0" y="24"/>
                    </a:lnTo>
                    <a:lnTo>
                      <a:pt x="0" y="0"/>
                    </a:lnTo>
                    <a:lnTo>
                      <a:pt x="24" y="42"/>
                    </a:lnTo>
                    <a:close/>
                  </a:path>
                </a:pathLst>
              </a:custGeom>
              <a:grpFill/>
              <a:ln>
                <a:noFill/>
              </a:ln>
            </p:spPr>
            <p:txBody>
              <a:bodyPr vert="horz" wrap="square" lIns="91440" tIns="45720" rIns="91440" bIns="45720" numCol="1" anchor="t" anchorCtr="0" compatLnSpc="1"/>
              <a:lstStyle/>
              <a:p>
                <a:endParaRPr lang="zh-CN" altLang="en-US"/>
              </a:p>
            </p:txBody>
          </p:sp>
          <p:sp>
            <p:nvSpPr>
              <p:cNvPr id="669" name="Freeform 1317"/>
              <p:cNvSpPr/>
              <p:nvPr/>
            </p:nvSpPr>
            <p:spPr bwMode="auto">
              <a:xfrm>
                <a:off x="5440" y="1320"/>
                <a:ext cx="10" cy="34"/>
              </a:xfrm>
              <a:custGeom>
                <a:avLst/>
                <a:gdLst>
                  <a:gd name="T0" fmla="*/ 0 w 10"/>
                  <a:gd name="T1" fmla="*/ 0 h 34"/>
                  <a:gd name="T2" fmla="*/ 10 w 10"/>
                  <a:gd name="T3" fmla="*/ 16 h 34"/>
                  <a:gd name="T4" fmla="*/ 10 w 10"/>
                  <a:gd name="T5" fmla="*/ 34 h 34"/>
                  <a:gd name="T6" fmla="*/ 0 w 10"/>
                  <a:gd name="T7" fmla="*/ 18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6"/>
                    </a:lnTo>
                    <a:lnTo>
                      <a:pt x="10" y="34"/>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0" name="Freeform 1318"/>
              <p:cNvSpPr/>
              <p:nvPr/>
            </p:nvSpPr>
            <p:spPr bwMode="auto">
              <a:xfrm>
                <a:off x="5466" y="1364"/>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671" name="Freeform 1319"/>
              <p:cNvSpPr/>
              <p:nvPr/>
            </p:nvSpPr>
            <p:spPr bwMode="auto">
              <a:xfrm>
                <a:off x="5320" y="116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2" name="Freeform 1320"/>
              <p:cNvSpPr/>
              <p:nvPr/>
            </p:nvSpPr>
            <p:spPr bwMode="auto">
              <a:xfrm>
                <a:off x="5370" y="1245"/>
                <a:ext cx="104" cy="187"/>
              </a:xfrm>
              <a:custGeom>
                <a:avLst/>
                <a:gdLst>
                  <a:gd name="T0" fmla="*/ 104 w 104"/>
                  <a:gd name="T1" fmla="*/ 171 h 187"/>
                  <a:gd name="T2" fmla="*/ 104 w 104"/>
                  <a:gd name="T3" fmla="*/ 187 h 187"/>
                  <a:gd name="T4" fmla="*/ 0 w 104"/>
                  <a:gd name="T5" fmla="*/ 26 h 187"/>
                  <a:gd name="T6" fmla="*/ 0 w 104"/>
                  <a:gd name="T7" fmla="*/ 0 h 187"/>
                  <a:gd name="T8" fmla="*/ 104 w 104"/>
                  <a:gd name="T9" fmla="*/ 171 h 187"/>
                </a:gdLst>
                <a:ahLst/>
                <a:cxnLst>
                  <a:cxn ang="0">
                    <a:pos x="T0" y="T1"/>
                  </a:cxn>
                  <a:cxn ang="0">
                    <a:pos x="T2" y="T3"/>
                  </a:cxn>
                  <a:cxn ang="0">
                    <a:pos x="T4" y="T5"/>
                  </a:cxn>
                  <a:cxn ang="0">
                    <a:pos x="T6" y="T7"/>
                  </a:cxn>
                  <a:cxn ang="0">
                    <a:pos x="T8" y="T9"/>
                  </a:cxn>
                </a:cxnLst>
                <a:rect l="0" t="0" r="r" b="b"/>
                <a:pathLst>
                  <a:path w="104" h="187">
                    <a:moveTo>
                      <a:pt x="104" y="171"/>
                    </a:moveTo>
                    <a:lnTo>
                      <a:pt x="104" y="187"/>
                    </a:lnTo>
                    <a:lnTo>
                      <a:pt x="0" y="26"/>
                    </a:lnTo>
                    <a:lnTo>
                      <a:pt x="0" y="0"/>
                    </a:lnTo>
                    <a:lnTo>
                      <a:pt x="104" y="171"/>
                    </a:lnTo>
                    <a:close/>
                  </a:path>
                </a:pathLst>
              </a:custGeom>
              <a:grpFill/>
              <a:ln>
                <a:noFill/>
              </a:ln>
            </p:spPr>
            <p:txBody>
              <a:bodyPr vert="horz" wrap="square" lIns="91440" tIns="45720" rIns="91440" bIns="45720" numCol="1" anchor="t" anchorCtr="0" compatLnSpc="1"/>
              <a:lstStyle/>
              <a:p>
                <a:endParaRPr lang="zh-CN" altLang="en-US"/>
              </a:p>
            </p:txBody>
          </p:sp>
          <p:sp>
            <p:nvSpPr>
              <p:cNvPr id="673" name="Freeform 1321"/>
              <p:cNvSpPr/>
              <p:nvPr/>
            </p:nvSpPr>
            <p:spPr bwMode="auto">
              <a:xfrm>
                <a:off x="5320" y="1221"/>
                <a:ext cx="58" cy="115"/>
              </a:xfrm>
              <a:custGeom>
                <a:avLst/>
                <a:gdLst>
                  <a:gd name="T0" fmla="*/ 0 w 58"/>
                  <a:gd name="T1" fmla="*/ 0 h 115"/>
                  <a:gd name="T2" fmla="*/ 58 w 58"/>
                  <a:gd name="T3" fmla="*/ 89 h 115"/>
                  <a:gd name="T4" fmla="*/ 58 w 58"/>
                  <a:gd name="T5" fmla="*/ 115 h 115"/>
                  <a:gd name="T6" fmla="*/ 0 w 58"/>
                  <a:gd name="T7" fmla="*/ 30 h 115"/>
                  <a:gd name="T8" fmla="*/ 0 w 58"/>
                  <a:gd name="T9" fmla="*/ 0 h 115"/>
                </a:gdLst>
                <a:ahLst/>
                <a:cxnLst>
                  <a:cxn ang="0">
                    <a:pos x="T0" y="T1"/>
                  </a:cxn>
                  <a:cxn ang="0">
                    <a:pos x="T2" y="T3"/>
                  </a:cxn>
                  <a:cxn ang="0">
                    <a:pos x="T4" y="T5"/>
                  </a:cxn>
                  <a:cxn ang="0">
                    <a:pos x="T6" y="T7"/>
                  </a:cxn>
                  <a:cxn ang="0">
                    <a:pos x="T8" y="T9"/>
                  </a:cxn>
                </a:cxnLst>
                <a:rect l="0" t="0" r="r" b="b"/>
                <a:pathLst>
                  <a:path w="58" h="115">
                    <a:moveTo>
                      <a:pt x="0" y="0"/>
                    </a:moveTo>
                    <a:lnTo>
                      <a:pt x="58" y="89"/>
                    </a:lnTo>
                    <a:lnTo>
                      <a:pt x="58" y="115"/>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4" name="Freeform 1322"/>
              <p:cNvSpPr/>
              <p:nvPr/>
            </p:nvSpPr>
            <p:spPr bwMode="auto">
              <a:xfrm>
                <a:off x="5394" y="1332"/>
                <a:ext cx="28" cy="64"/>
              </a:xfrm>
              <a:custGeom>
                <a:avLst/>
                <a:gdLst>
                  <a:gd name="T0" fmla="*/ 28 w 28"/>
                  <a:gd name="T1" fmla="*/ 42 h 64"/>
                  <a:gd name="T2" fmla="*/ 28 w 28"/>
                  <a:gd name="T3" fmla="*/ 64 h 64"/>
                  <a:gd name="T4" fmla="*/ 0 w 28"/>
                  <a:gd name="T5" fmla="*/ 24 h 64"/>
                  <a:gd name="T6" fmla="*/ 0 w 28"/>
                  <a:gd name="T7" fmla="*/ 0 h 64"/>
                  <a:gd name="T8" fmla="*/ 28 w 28"/>
                  <a:gd name="T9" fmla="*/ 42 h 64"/>
                </a:gdLst>
                <a:ahLst/>
                <a:cxnLst>
                  <a:cxn ang="0">
                    <a:pos x="T0" y="T1"/>
                  </a:cxn>
                  <a:cxn ang="0">
                    <a:pos x="T2" y="T3"/>
                  </a:cxn>
                  <a:cxn ang="0">
                    <a:pos x="T4" y="T5"/>
                  </a:cxn>
                  <a:cxn ang="0">
                    <a:pos x="T6" y="T7"/>
                  </a:cxn>
                  <a:cxn ang="0">
                    <a:pos x="T8" y="T9"/>
                  </a:cxn>
                </a:cxnLst>
                <a:rect l="0" t="0" r="r" b="b"/>
                <a:pathLst>
                  <a:path w="28" h="64">
                    <a:moveTo>
                      <a:pt x="28" y="42"/>
                    </a:moveTo>
                    <a:lnTo>
                      <a:pt x="28" y="64"/>
                    </a:lnTo>
                    <a:lnTo>
                      <a:pt x="0" y="24"/>
                    </a:lnTo>
                    <a:lnTo>
                      <a:pt x="0" y="0"/>
                    </a:lnTo>
                    <a:lnTo>
                      <a:pt x="28" y="42"/>
                    </a:lnTo>
                    <a:close/>
                  </a:path>
                </a:pathLst>
              </a:custGeom>
              <a:grpFill/>
              <a:ln>
                <a:noFill/>
              </a:ln>
            </p:spPr>
            <p:txBody>
              <a:bodyPr vert="horz" wrap="square" lIns="91440" tIns="45720" rIns="91440" bIns="45720" numCol="1" anchor="t" anchorCtr="0" compatLnSpc="1"/>
              <a:lstStyle/>
              <a:p>
                <a:endParaRPr lang="zh-CN" altLang="en-US"/>
              </a:p>
            </p:txBody>
          </p:sp>
          <p:sp>
            <p:nvSpPr>
              <p:cNvPr id="675" name="Freeform 1323"/>
              <p:cNvSpPr/>
              <p:nvPr/>
            </p:nvSpPr>
            <p:spPr bwMode="auto">
              <a:xfrm>
                <a:off x="5436" y="1398"/>
                <a:ext cx="38" cy="70"/>
              </a:xfrm>
              <a:custGeom>
                <a:avLst/>
                <a:gdLst>
                  <a:gd name="T0" fmla="*/ 38 w 38"/>
                  <a:gd name="T1" fmla="*/ 54 h 70"/>
                  <a:gd name="T2" fmla="*/ 38 w 38"/>
                  <a:gd name="T3" fmla="*/ 70 h 70"/>
                  <a:gd name="T4" fmla="*/ 0 w 38"/>
                  <a:gd name="T5" fmla="*/ 18 h 70"/>
                  <a:gd name="T6" fmla="*/ 0 w 38"/>
                  <a:gd name="T7" fmla="*/ 0 h 70"/>
                  <a:gd name="T8" fmla="*/ 38 w 38"/>
                  <a:gd name="T9" fmla="*/ 54 h 70"/>
                </a:gdLst>
                <a:ahLst/>
                <a:cxnLst>
                  <a:cxn ang="0">
                    <a:pos x="T0" y="T1"/>
                  </a:cxn>
                  <a:cxn ang="0">
                    <a:pos x="T2" y="T3"/>
                  </a:cxn>
                  <a:cxn ang="0">
                    <a:pos x="T4" y="T5"/>
                  </a:cxn>
                  <a:cxn ang="0">
                    <a:pos x="T6" y="T7"/>
                  </a:cxn>
                  <a:cxn ang="0">
                    <a:pos x="T8" y="T9"/>
                  </a:cxn>
                </a:cxnLst>
                <a:rect l="0" t="0" r="r" b="b"/>
                <a:pathLst>
                  <a:path w="38" h="70">
                    <a:moveTo>
                      <a:pt x="38" y="54"/>
                    </a:moveTo>
                    <a:lnTo>
                      <a:pt x="38" y="70"/>
                    </a:lnTo>
                    <a:lnTo>
                      <a:pt x="0" y="18"/>
                    </a:lnTo>
                    <a:lnTo>
                      <a:pt x="0" y="0"/>
                    </a:lnTo>
                    <a:lnTo>
                      <a:pt x="38" y="54"/>
                    </a:lnTo>
                    <a:close/>
                  </a:path>
                </a:pathLst>
              </a:custGeom>
              <a:grpFill/>
              <a:ln>
                <a:noFill/>
              </a:ln>
            </p:spPr>
            <p:txBody>
              <a:bodyPr vert="horz" wrap="square" lIns="91440" tIns="45720" rIns="91440" bIns="45720" numCol="1" anchor="t" anchorCtr="0" compatLnSpc="1"/>
              <a:lstStyle/>
              <a:p>
                <a:endParaRPr lang="zh-CN" altLang="en-US"/>
              </a:p>
            </p:txBody>
          </p:sp>
          <p:sp>
            <p:nvSpPr>
              <p:cNvPr id="676" name="Freeform 1324"/>
              <p:cNvSpPr/>
              <p:nvPr/>
            </p:nvSpPr>
            <p:spPr bwMode="auto">
              <a:xfrm>
                <a:off x="5320" y="1273"/>
                <a:ext cx="16" cy="55"/>
              </a:xfrm>
              <a:custGeom>
                <a:avLst/>
                <a:gdLst>
                  <a:gd name="T0" fmla="*/ 0 w 16"/>
                  <a:gd name="T1" fmla="*/ 0 h 55"/>
                  <a:gd name="T2" fmla="*/ 16 w 16"/>
                  <a:gd name="T3" fmla="*/ 25 h 55"/>
                  <a:gd name="T4" fmla="*/ 16 w 16"/>
                  <a:gd name="T5" fmla="*/ 55 h 55"/>
                  <a:gd name="T6" fmla="*/ 0 w 16"/>
                  <a:gd name="T7" fmla="*/ 33 h 55"/>
                  <a:gd name="T8" fmla="*/ 0 w 16"/>
                  <a:gd name="T9" fmla="*/ 0 h 55"/>
                </a:gdLst>
                <a:ahLst/>
                <a:cxnLst>
                  <a:cxn ang="0">
                    <a:pos x="T0" y="T1"/>
                  </a:cxn>
                  <a:cxn ang="0">
                    <a:pos x="T2" y="T3"/>
                  </a:cxn>
                  <a:cxn ang="0">
                    <a:pos x="T4" y="T5"/>
                  </a:cxn>
                  <a:cxn ang="0">
                    <a:pos x="T6" y="T7"/>
                  </a:cxn>
                  <a:cxn ang="0">
                    <a:pos x="T8" y="T9"/>
                  </a:cxn>
                </a:cxnLst>
                <a:rect l="0" t="0" r="r" b="b"/>
                <a:pathLst>
                  <a:path w="16" h="55">
                    <a:moveTo>
                      <a:pt x="0" y="0"/>
                    </a:moveTo>
                    <a:lnTo>
                      <a:pt x="16" y="25"/>
                    </a:lnTo>
                    <a:lnTo>
                      <a:pt x="16" y="5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7" name="Freeform 1325"/>
              <p:cNvSpPr/>
              <p:nvPr/>
            </p:nvSpPr>
            <p:spPr bwMode="auto">
              <a:xfrm>
                <a:off x="5352" y="1320"/>
                <a:ext cx="56" cy="100"/>
              </a:xfrm>
              <a:custGeom>
                <a:avLst/>
                <a:gdLst>
                  <a:gd name="T0" fmla="*/ 56 w 56"/>
                  <a:gd name="T1" fmla="*/ 78 h 100"/>
                  <a:gd name="T2" fmla="*/ 56 w 56"/>
                  <a:gd name="T3" fmla="*/ 100 h 100"/>
                  <a:gd name="T4" fmla="*/ 0 w 56"/>
                  <a:gd name="T5" fmla="*/ 28 h 100"/>
                  <a:gd name="T6" fmla="*/ 0 w 56"/>
                  <a:gd name="T7" fmla="*/ 0 h 100"/>
                  <a:gd name="T8" fmla="*/ 56 w 56"/>
                  <a:gd name="T9" fmla="*/ 78 h 100"/>
                </a:gdLst>
                <a:ahLst/>
                <a:cxnLst>
                  <a:cxn ang="0">
                    <a:pos x="T0" y="T1"/>
                  </a:cxn>
                  <a:cxn ang="0">
                    <a:pos x="T2" y="T3"/>
                  </a:cxn>
                  <a:cxn ang="0">
                    <a:pos x="T4" y="T5"/>
                  </a:cxn>
                  <a:cxn ang="0">
                    <a:pos x="T6" y="T7"/>
                  </a:cxn>
                  <a:cxn ang="0">
                    <a:pos x="T8" y="T9"/>
                  </a:cxn>
                </a:cxnLst>
                <a:rect l="0" t="0" r="r" b="b"/>
                <a:pathLst>
                  <a:path w="56" h="100">
                    <a:moveTo>
                      <a:pt x="56" y="78"/>
                    </a:moveTo>
                    <a:lnTo>
                      <a:pt x="56" y="100"/>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678" name="Freeform 1326"/>
              <p:cNvSpPr/>
              <p:nvPr/>
            </p:nvSpPr>
            <p:spPr bwMode="auto">
              <a:xfrm>
                <a:off x="5424" y="1420"/>
                <a:ext cx="10" cy="32"/>
              </a:xfrm>
              <a:custGeom>
                <a:avLst/>
                <a:gdLst>
                  <a:gd name="T0" fmla="*/ 10 w 10"/>
                  <a:gd name="T1" fmla="*/ 12 h 32"/>
                  <a:gd name="T2" fmla="*/ 10 w 10"/>
                  <a:gd name="T3" fmla="*/ 32 h 32"/>
                  <a:gd name="T4" fmla="*/ 0 w 10"/>
                  <a:gd name="T5" fmla="*/ 20 h 32"/>
                  <a:gd name="T6" fmla="*/ 0 w 10"/>
                  <a:gd name="T7" fmla="*/ 0 h 32"/>
                  <a:gd name="T8" fmla="*/ 10 w 10"/>
                  <a:gd name="T9" fmla="*/ 12 h 32"/>
                </a:gdLst>
                <a:ahLst/>
                <a:cxnLst>
                  <a:cxn ang="0">
                    <a:pos x="T0" y="T1"/>
                  </a:cxn>
                  <a:cxn ang="0">
                    <a:pos x="T2" y="T3"/>
                  </a:cxn>
                  <a:cxn ang="0">
                    <a:pos x="T4" y="T5"/>
                  </a:cxn>
                  <a:cxn ang="0">
                    <a:pos x="T6" y="T7"/>
                  </a:cxn>
                  <a:cxn ang="0">
                    <a:pos x="T8" y="T9"/>
                  </a:cxn>
                </a:cxnLst>
                <a:rect l="0" t="0" r="r" b="b"/>
                <a:pathLst>
                  <a:path w="10" h="32">
                    <a:moveTo>
                      <a:pt x="10" y="12"/>
                    </a:moveTo>
                    <a:lnTo>
                      <a:pt x="10" y="32"/>
                    </a:lnTo>
                    <a:lnTo>
                      <a:pt x="0" y="20"/>
                    </a:lnTo>
                    <a:lnTo>
                      <a:pt x="0" y="0"/>
                    </a:lnTo>
                    <a:lnTo>
                      <a:pt x="10" y="12"/>
                    </a:lnTo>
                    <a:close/>
                  </a:path>
                </a:pathLst>
              </a:custGeom>
              <a:grpFill/>
              <a:ln>
                <a:noFill/>
              </a:ln>
            </p:spPr>
            <p:txBody>
              <a:bodyPr vert="horz" wrap="square" lIns="91440" tIns="45720" rIns="91440" bIns="45720" numCol="1" anchor="t" anchorCtr="0" compatLnSpc="1"/>
              <a:lstStyle/>
              <a:p>
                <a:endParaRPr lang="zh-CN" altLang="en-US"/>
              </a:p>
            </p:txBody>
          </p:sp>
          <p:sp>
            <p:nvSpPr>
              <p:cNvPr id="679" name="Freeform 1327"/>
              <p:cNvSpPr/>
              <p:nvPr/>
            </p:nvSpPr>
            <p:spPr bwMode="auto">
              <a:xfrm>
                <a:off x="5448" y="1454"/>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680" name="Freeform 1328"/>
              <p:cNvSpPr/>
              <p:nvPr/>
            </p:nvSpPr>
            <p:spPr bwMode="auto">
              <a:xfrm>
                <a:off x="5320" y="1330"/>
                <a:ext cx="48" cy="88"/>
              </a:xfrm>
              <a:custGeom>
                <a:avLst/>
                <a:gdLst>
                  <a:gd name="T0" fmla="*/ 0 w 48"/>
                  <a:gd name="T1" fmla="*/ 0 h 88"/>
                  <a:gd name="T2" fmla="*/ 48 w 48"/>
                  <a:gd name="T3" fmla="*/ 62 h 88"/>
                  <a:gd name="T4" fmla="*/ 48 w 48"/>
                  <a:gd name="T5" fmla="*/ 88 h 88"/>
                  <a:gd name="T6" fmla="*/ 0 w 48"/>
                  <a:gd name="T7" fmla="*/ 32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1" name="Freeform 1329"/>
              <p:cNvSpPr/>
              <p:nvPr/>
            </p:nvSpPr>
            <p:spPr bwMode="auto">
              <a:xfrm>
                <a:off x="5384" y="1412"/>
                <a:ext cx="10" cy="38"/>
              </a:xfrm>
              <a:custGeom>
                <a:avLst/>
                <a:gdLst>
                  <a:gd name="T0" fmla="*/ 10 w 10"/>
                  <a:gd name="T1" fmla="*/ 38 h 38"/>
                  <a:gd name="T2" fmla="*/ 0 w 10"/>
                  <a:gd name="T3" fmla="*/ 24 h 38"/>
                  <a:gd name="T4" fmla="*/ 0 w 10"/>
                  <a:gd name="T5" fmla="*/ 0 h 38"/>
                  <a:gd name="T6" fmla="*/ 10 w 10"/>
                  <a:gd name="T7" fmla="*/ 12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2"/>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682" name="Freeform 1330"/>
              <p:cNvSpPr/>
              <p:nvPr/>
            </p:nvSpPr>
            <p:spPr bwMode="auto">
              <a:xfrm>
                <a:off x="5408" y="1444"/>
                <a:ext cx="32" cy="58"/>
              </a:xfrm>
              <a:custGeom>
                <a:avLst/>
                <a:gdLst>
                  <a:gd name="T0" fmla="*/ 32 w 32"/>
                  <a:gd name="T1" fmla="*/ 40 h 58"/>
                  <a:gd name="T2" fmla="*/ 32 w 32"/>
                  <a:gd name="T3" fmla="*/ 58 h 58"/>
                  <a:gd name="T4" fmla="*/ 0 w 32"/>
                  <a:gd name="T5" fmla="*/ 22 h 58"/>
                  <a:gd name="T6" fmla="*/ 0 w 32"/>
                  <a:gd name="T7" fmla="*/ 0 h 58"/>
                  <a:gd name="T8" fmla="*/ 32 w 32"/>
                  <a:gd name="T9" fmla="*/ 40 h 58"/>
                </a:gdLst>
                <a:ahLst/>
                <a:cxnLst>
                  <a:cxn ang="0">
                    <a:pos x="T0" y="T1"/>
                  </a:cxn>
                  <a:cxn ang="0">
                    <a:pos x="T2" y="T3"/>
                  </a:cxn>
                  <a:cxn ang="0">
                    <a:pos x="T4" y="T5"/>
                  </a:cxn>
                  <a:cxn ang="0">
                    <a:pos x="T6" y="T7"/>
                  </a:cxn>
                  <a:cxn ang="0">
                    <a:pos x="T8" y="T9"/>
                  </a:cxn>
                </a:cxnLst>
                <a:rect l="0" t="0" r="r" b="b"/>
                <a:pathLst>
                  <a:path w="32" h="58">
                    <a:moveTo>
                      <a:pt x="32" y="40"/>
                    </a:moveTo>
                    <a:lnTo>
                      <a:pt x="32" y="58"/>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683" name="Freeform 1331"/>
              <p:cNvSpPr/>
              <p:nvPr/>
            </p:nvSpPr>
            <p:spPr bwMode="auto">
              <a:xfrm>
                <a:off x="5456" y="1502"/>
                <a:ext cx="18" cy="40"/>
              </a:xfrm>
              <a:custGeom>
                <a:avLst/>
                <a:gdLst>
                  <a:gd name="T0" fmla="*/ 18 w 18"/>
                  <a:gd name="T1" fmla="*/ 24 h 40"/>
                  <a:gd name="T2" fmla="*/ 18 w 18"/>
                  <a:gd name="T3" fmla="*/ 40 h 40"/>
                  <a:gd name="T4" fmla="*/ 0 w 18"/>
                  <a:gd name="T5" fmla="*/ 18 h 40"/>
                  <a:gd name="T6" fmla="*/ 0 w 18"/>
                  <a:gd name="T7" fmla="*/ 0 h 40"/>
                  <a:gd name="T8" fmla="*/ 18 w 18"/>
                  <a:gd name="T9" fmla="*/ 24 h 40"/>
                </a:gdLst>
                <a:ahLst/>
                <a:cxnLst>
                  <a:cxn ang="0">
                    <a:pos x="T0" y="T1"/>
                  </a:cxn>
                  <a:cxn ang="0">
                    <a:pos x="T2" y="T3"/>
                  </a:cxn>
                  <a:cxn ang="0">
                    <a:pos x="T4" y="T5"/>
                  </a:cxn>
                  <a:cxn ang="0">
                    <a:pos x="T6" y="T7"/>
                  </a:cxn>
                  <a:cxn ang="0">
                    <a:pos x="T8" y="T9"/>
                  </a:cxn>
                </a:cxnLst>
                <a:rect l="0" t="0" r="r" b="b"/>
                <a:pathLst>
                  <a:path w="18" h="40">
                    <a:moveTo>
                      <a:pt x="18" y="24"/>
                    </a:moveTo>
                    <a:lnTo>
                      <a:pt x="18" y="40"/>
                    </a:lnTo>
                    <a:lnTo>
                      <a:pt x="0" y="18"/>
                    </a:lnTo>
                    <a:lnTo>
                      <a:pt x="0" y="0"/>
                    </a:lnTo>
                    <a:lnTo>
                      <a:pt x="18" y="24"/>
                    </a:lnTo>
                    <a:close/>
                  </a:path>
                </a:pathLst>
              </a:custGeom>
              <a:grpFill/>
              <a:ln>
                <a:noFill/>
              </a:ln>
            </p:spPr>
            <p:txBody>
              <a:bodyPr vert="horz" wrap="square" lIns="91440" tIns="45720" rIns="91440" bIns="45720" numCol="1" anchor="t" anchorCtr="0" compatLnSpc="1"/>
              <a:lstStyle/>
              <a:p>
                <a:endParaRPr lang="zh-CN" altLang="en-US"/>
              </a:p>
            </p:txBody>
          </p:sp>
          <p:sp>
            <p:nvSpPr>
              <p:cNvPr id="684" name="Freeform 1332"/>
              <p:cNvSpPr/>
              <p:nvPr/>
            </p:nvSpPr>
            <p:spPr bwMode="auto">
              <a:xfrm>
                <a:off x="5320" y="1386"/>
                <a:ext cx="18" cy="52"/>
              </a:xfrm>
              <a:custGeom>
                <a:avLst/>
                <a:gdLst>
                  <a:gd name="T0" fmla="*/ 0 w 18"/>
                  <a:gd name="T1" fmla="*/ 0 h 52"/>
                  <a:gd name="T2" fmla="*/ 18 w 18"/>
                  <a:gd name="T3" fmla="*/ 22 h 52"/>
                  <a:gd name="T4" fmla="*/ 18 w 18"/>
                  <a:gd name="T5" fmla="*/ 52 h 52"/>
                  <a:gd name="T6" fmla="*/ 0 w 18"/>
                  <a:gd name="T7" fmla="*/ 32 h 52"/>
                  <a:gd name="T8" fmla="*/ 0 w 18"/>
                  <a:gd name="T9" fmla="*/ 0 h 52"/>
                </a:gdLst>
                <a:ahLst/>
                <a:cxnLst>
                  <a:cxn ang="0">
                    <a:pos x="T0" y="T1"/>
                  </a:cxn>
                  <a:cxn ang="0">
                    <a:pos x="T2" y="T3"/>
                  </a:cxn>
                  <a:cxn ang="0">
                    <a:pos x="T4" y="T5"/>
                  </a:cxn>
                  <a:cxn ang="0">
                    <a:pos x="T6" y="T7"/>
                  </a:cxn>
                  <a:cxn ang="0">
                    <a:pos x="T8" y="T9"/>
                  </a:cxn>
                </a:cxnLst>
                <a:rect l="0" t="0" r="r" b="b"/>
                <a:pathLst>
                  <a:path w="18" h="52">
                    <a:moveTo>
                      <a:pt x="0" y="0"/>
                    </a:moveTo>
                    <a:lnTo>
                      <a:pt x="18" y="22"/>
                    </a:lnTo>
                    <a:lnTo>
                      <a:pt x="18" y="5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5" name="Freeform 1333"/>
              <p:cNvSpPr/>
              <p:nvPr/>
            </p:nvSpPr>
            <p:spPr bwMode="auto">
              <a:xfrm>
                <a:off x="5352" y="1424"/>
                <a:ext cx="88" cy="120"/>
              </a:xfrm>
              <a:custGeom>
                <a:avLst/>
                <a:gdLst>
                  <a:gd name="T0" fmla="*/ 88 w 88"/>
                  <a:gd name="T1" fmla="*/ 102 h 120"/>
                  <a:gd name="T2" fmla="*/ 88 w 88"/>
                  <a:gd name="T3" fmla="*/ 120 h 120"/>
                  <a:gd name="T4" fmla="*/ 2 w 88"/>
                  <a:gd name="T5" fmla="*/ 30 h 120"/>
                  <a:gd name="T6" fmla="*/ 2 w 88"/>
                  <a:gd name="T7" fmla="*/ 4 h 120"/>
                  <a:gd name="T8" fmla="*/ 0 w 88"/>
                  <a:gd name="T9" fmla="*/ 0 h 120"/>
                  <a:gd name="T10" fmla="*/ 88 w 88"/>
                  <a:gd name="T11" fmla="*/ 102 h 120"/>
                </a:gdLst>
                <a:ahLst/>
                <a:cxnLst>
                  <a:cxn ang="0">
                    <a:pos x="T0" y="T1"/>
                  </a:cxn>
                  <a:cxn ang="0">
                    <a:pos x="T2" y="T3"/>
                  </a:cxn>
                  <a:cxn ang="0">
                    <a:pos x="T4" y="T5"/>
                  </a:cxn>
                  <a:cxn ang="0">
                    <a:pos x="T6" y="T7"/>
                  </a:cxn>
                  <a:cxn ang="0">
                    <a:pos x="T8" y="T9"/>
                  </a:cxn>
                  <a:cxn ang="0">
                    <a:pos x="T10" y="T11"/>
                  </a:cxn>
                </a:cxnLst>
                <a:rect l="0" t="0" r="r" b="b"/>
                <a:pathLst>
                  <a:path w="88" h="120">
                    <a:moveTo>
                      <a:pt x="88" y="102"/>
                    </a:moveTo>
                    <a:lnTo>
                      <a:pt x="88" y="120"/>
                    </a:lnTo>
                    <a:lnTo>
                      <a:pt x="2" y="30"/>
                    </a:lnTo>
                    <a:lnTo>
                      <a:pt x="2" y="4"/>
                    </a:lnTo>
                    <a:lnTo>
                      <a:pt x="0" y="0"/>
                    </a:lnTo>
                    <a:lnTo>
                      <a:pt x="88" y="102"/>
                    </a:lnTo>
                    <a:close/>
                  </a:path>
                </a:pathLst>
              </a:custGeom>
              <a:grpFill/>
              <a:ln>
                <a:noFill/>
              </a:ln>
            </p:spPr>
            <p:txBody>
              <a:bodyPr vert="horz" wrap="square" lIns="91440" tIns="45720" rIns="91440" bIns="45720" numCol="1" anchor="t" anchorCtr="0" compatLnSpc="1"/>
              <a:lstStyle/>
              <a:p>
                <a:endParaRPr lang="zh-CN" altLang="en-US"/>
              </a:p>
            </p:txBody>
          </p:sp>
          <p:sp>
            <p:nvSpPr>
              <p:cNvPr id="686" name="Freeform 1334"/>
              <p:cNvSpPr/>
              <p:nvPr/>
            </p:nvSpPr>
            <p:spPr bwMode="auto">
              <a:xfrm>
                <a:off x="5456" y="1542"/>
                <a:ext cx="18" cy="36"/>
              </a:xfrm>
              <a:custGeom>
                <a:avLst/>
                <a:gdLst>
                  <a:gd name="T0" fmla="*/ 18 w 18"/>
                  <a:gd name="T1" fmla="*/ 22 h 36"/>
                  <a:gd name="T2" fmla="*/ 18 w 18"/>
                  <a:gd name="T3" fmla="*/ 36 h 36"/>
                  <a:gd name="T4" fmla="*/ 0 w 18"/>
                  <a:gd name="T5" fmla="*/ 18 h 36"/>
                  <a:gd name="T6" fmla="*/ 0 w 18"/>
                  <a:gd name="T7" fmla="*/ 0 h 36"/>
                  <a:gd name="T8" fmla="*/ 18 w 18"/>
                  <a:gd name="T9" fmla="*/ 22 h 36"/>
                </a:gdLst>
                <a:ahLst/>
                <a:cxnLst>
                  <a:cxn ang="0">
                    <a:pos x="T0" y="T1"/>
                  </a:cxn>
                  <a:cxn ang="0">
                    <a:pos x="T2" y="T3"/>
                  </a:cxn>
                  <a:cxn ang="0">
                    <a:pos x="T4" y="T5"/>
                  </a:cxn>
                  <a:cxn ang="0">
                    <a:pos x="T6" y="T7"/>
                  </a:cxn>
                  <a:cxn ang="0">
                    <a:pos x="T8" y="T9"/>
                  </a:cxn>
                </a:cxnLst>
                <a:rect l="0" t="0" r="r" b="b"/>
                <a:pathLst>
                  <a:path w="18" h="36">
                    <a:moveTo>
                      <a:pt x="18" y="22"/>
                    </a:moveTo>
                    <a:lnTo>
                      <a:pt x="18" y="36"/>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687" name="Freeform 1335"/>
              <p:cNvSpPr/>
              <p:nvPr/>
            </p:nvSpPr>
            <p:spPr bwMode="auto">
              <a:xfrm>
                <a:off x="5320" y="1444"/>
                <a:ext cx="52" cy="78"/>
              </a:xfrm>
              <a:custGeom>
                <a:avLst/>
                <a:gdLst>
                  <a:gd name="T0" fmla="*/ 0 w 52"/>
                  <a:gd name="T1" fmla="*/ 0 h 78"/>
                  <a:gd name="T2" fmla="*/ 52 w 52"/>
                  <a:gd name="T3" fmla="*/ 52 h 78"/>
                  <a:gd name="T4" fmla="*/ 52 w 52"/>
                  <a:gd name="T5" fmla="*/ 78 h 78"/>
                  <a:gd name="T6" fmla="*/ 0 w 52"/>
                  <a:gd name="T7" fmla="*/ 30 h 78"/>
                  <a:gd name="T8" fmla="*/ 0 w 52"/>
                  <a:gd name="T9" fmla="*/ 0 h 78"/>
                </a:gdLst>
                <a:ahLst/>
                <a:cxnLst>
                  <a:cxn ang="0">
                    <a:pos x="T0" y="T1"/>
                  </a:cxn>
                  <a:cxn ang="0">
                    <a:pos x="T2" y="T3"/>
                  </a:cxn>
                  <a:cxn ang="0">
                    <a:pos x="T4" y="T5"/>
                  </a:cxn>
                  <a:cxn ang="0">
                    <a:pos x="T6" y="T7"/>
                  </a:cxn>
                  <a:cxn ang="0">
                    <a:pos x="T8" y="T9"/>
                  </a:cxn>
                </a:cxnLst>
                <a:rect l="0" t="0" r="r" b="b"/>
                <a:pathLst>
                  <a:path w="52" h="78">
                    <a:moveTo>
                      <a:pt x="0" y="0"/>
                    </a:moveTo>
                    <a:lnTo>
                      <a:pt x="52" y="52"/>
                    </a:lnTo>
                    <a:lnTo>
                      <a:pt x="52" y="7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8" name="Freeform 1336"/>
              <p:cNvSpPr/>
              <p:nvPr/>
            </p:nvSpPr>
            <p:spPr bwMode="auto">
              <a:xfrm>
                <a:off x="5386" y="1512"/>
                <a:ext cx="14" cy="38"/>
              </a:xfrm>
              <a:custGeom>
                <a:avLst/>
                <a:gdLst>
                  <a:gd name="T0" fmla="*/ 0 w 14"/>
                  <a:gd name="T1" fmla="*/ 0 h 38"/>
                  <a:gd name="T2" fmla="*/ 14 w 14"/>
                  <a:gd name="T3" fmla="*/ 14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4"/>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9" name="Freeform 1337"/>
              <p:cNvSpPr/>
              <p:nvPr/>
            </p:nvSpPr>
            <p:spPr bwMode="auto">
              <a:xfrm>
                <a:off x="5414" y="1542"/>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690" name="Freeform 1338"/>
              <p:cNvSpPr/>
              <p:nvPr/>
            </p:nvSpPr>
            <p:spPr bwMode="auto">
              <a:xfrm>
                <a:off x="5320" y="1500"/>
                <a:ext cx="24" cy="50"/>
              </a:xfrm>
              <a:custGeom>
                <a:avLst/>
                <a:gdLst>
                  <a:gd name="T0" fmla="*/ 24 w 24"/>
                  <a:gd name="T1" fmla="*/ 20 h 50"/>
                  <a:gd name="T2" fmla="*/ 24 w 24"/>
                  <a:gd name="T3" fmla="*/ 50 h 50"/>
                  <a:gd name="T4" fmla="*/ 0 w 24"/>
                  <a:gd name="T5" fmla="*/ 30 h 50"/>
                  <a:gd name="T6" fmla="*/ 0 w 24"/>
                  <a:gd name="T7" fmla="*/ 0 h 50"/>
                  <a:gd name="T8" fmla="*/ 24 w 24"/>
                  <a:gd name="T9" fmla="*/ 20 h 50"/>
                </a:gdLst>
                <a:ahLst/>
                <a:cxnLst>
                  <a:cxn ang="0">
                    <a:pos x="T0" y="T1"/>
                  </a:cxn>
                  <a:cxn ang="0">
                    <a:pos x="T2" y="T3"/>
                  </a:cxn>
                  <a:cxn ang="0">
                    <a:pos x="T4" y="T5"/>
                  </a:cxn>
                  <a:cxn ang="0">
                    <a:pos x="T6" y="T7"/>
                  </a:cxn>
                  <a:cxn ang="0">
                    <a:pos x="T8" y="T9"/>
                  </a:cxn>
                </a:cxnLst>
                <a:rect l="0" t="0" r="r" b="b"/>
                <a:pathLst>
                  <a:path w="24" h="50">
                    <a:moveTo>
                      <a:pt x="24" y="20"/>
                    </a:moveTo>
                    <a:lnTo>
                      <a:pt x="24" y="50"/>
                    </a:lnTo>
                    <a:lnTo>
                      <a:pt x="0" y="30"/>
                    </a:lnTo>
                    <a:lnTo>
                      <a:pt x="0" y="0"/>
                    </a:lnTo>
                    <a:lnTo>
                      <a:pt x="24" y="20"/>
                    </a:lnTo>
                    <a:close/>
                  </a:path>
                </a:pathLst>
              </a:custGeom>
              <a:grpFill/>
              <a:ln>
                <a:noFill/>
              </a:ln>
            </p:spPr>
            <p:txBody>
              <a:bodyPr vert="horz" wrap="square" lIns="91440" tIns="45720" rIns="91440" bIns="45720" numCol="1" anchor="t" anchorCtr="0" compatLnSpc="1"/>
              <a:lstStyle/>
              <a:p>
                <a:endParaRPr lang="zh-CN" altLang="en-US"/>
              </a:p>
            </p:txBody>
          </p:sp>
          <p:sp>
            <p:nvSpPr>
              <p:cNvPr id="691" name="Freeform 1339"/>
              <p:cNvSpPr/>
              <p:nvPr/>
            </p:nvSpPr>
            <p:spPr bwMode="auto">
              <a:xfrm>
                <a:off x="5460" y="1626"/>
                <a:ext cx="14" cy="28"/>
              </a:xfrm>
              <a:custGeom>
                <a:avLst/>
                <a:gdLst>
                  <a:gd name="T0" fmla="*/ 14 w 14"/>
                  <a:gd name="T1" fmla="*/ 12 h 28"/>
                  <a:gd name="T2" fmla="*/ 14 w 14"/>
                  <a:gd name="T3" fmla="*/ 28 h 28"/>
                  <a:gd name="T4" fmla="*/ 0 w 14"/>
                  <a:gd name="T5" fmla="*/ 16 h 28"/>
                  <a:gd name="T6" fmla="*/ 0 w 14"/>
                  <a:gd name="T7" fmla="*/ 0 h 28"/>
                  <a:gd name="T8" fmla="*/ 14 w 14"/>
                  <a:gd name="T9" fmla="*/ 12 h 28"/>
                </a:gdLst>
                <a:ahLst/>
                <a:cxnLst>
                  <a:cxn ang="0">
                    <a:pos x="T0" y="T1"/>
                  </a:cxn>
                  <a:cxn ang="0">
                    <a:pos x="T2" y="T3"/>
                  </a:cxn>
                  <a:cxn ang="0">
                    <a:pos x="T4" y="T5"/>
                  </a:cxn>
                  <a:cxn ang="0">
                    <a:pos x="T6" y="T7"/>
                  </a:cxn>
                  <a:cxn ang="0">
                    <a:pos x="T8" y="T9"/>
                  </a:cxn>
                </a:cxnLst>
                <a:rect l="0" t="0" r="r" b="b"/>
                <a:pathLst>
                  <a:path w="14" h="28">
                    <a:moveTo>
                      <a:pt x="14" y="12"/>
                    </a:moveTo>
                    <a:lnTo>
                      <a:pt x="14" y="28"/>
                    </a:lnTo>
                    <a:lnTo>
                      <a:pt x="0" y="16"/>
                    </a:lnTo>
                    <a:lnTo>
                      <a:pt x="0" y="0"/>
                    </a:lnTo>
                    <a:lnTo>
                      <a:pt x="14" y="12"/>
                    </a:lnTo>
                    <a:close/>
                  </a:path>
                </a:pathLst>
              </a:custGeom>
              <a:grpFill/>
              <a:ln>
                <a:noFill/>
              </a:ln>
            </p:spPr>
            <p:txBody>
              <a:bodyPr vert="horz" wrap="square" lIns="91440" tIns="45720" rIns="91440" bIns="45720" numCol="1" anchor="t" anchorCtr="0" compatLnSpc="1"/>
              <a:lstStyle/>
              <a:p>
                <a:endParaRPr lang="zh-CN" altLang="en-US"/>
              </a:p>
            </p:txBody>
          </p:sp>
          <p:sp>
            <p:nvSpPr>
              <p:cNvPr id="692" name="Freeform 1340"/>
              <p:cNvSpPr/>
              <p:nvPr/>
            </p:nvSpPr>
            <p:spPr bwMode="auto">
              <a:xfrm>
                <a:off x="5320" y="1556"/>
                <a:ext cx="58" cy="70"/>
              </a:xfrm>
              <a:custGeom>
                <a:avLst/>
                <a:gdLst>
                  <a:gd name="T0" fmla="*/ 0 w 58"/>
                  <a:gd name="T1" fmla="*/ 0 h 70"/>
                  <a:gd name="T2" fmla="*/ 58 w 58"/>
                  <a:gd name="T3" fmla="*/ 46 h 70"/>
                  <a:gd name="T4" fmla="*/ 58 w 58"/>
                  <a:gd name="T5" fmla="*/ 70 h 70"/>
                  <a:gd name="T6" fmla="*/ 0 w 58"/>
                  <a:gd name="T7" fmla="*/ 30 h 70"/>
                  <a:gd name="T8" fmla="*/ 0 w 58"/>
                  <a:gd name="T9" fmla="*/ 0 h 70"/>
                </a:gdLst>
                <a:ahLst/>
                <a:cxnLst>
                  <a:cxn ang="0">
                    <a:pos x="T0" y="T1"/>
                  </a:cxn>
                  <a:cxn ang="0">
                    <a:pos x="T2" y="T3"/>
                  </a:cxn>
                  <a:cxn ang="0">
                    <a:pos x="T4" y="T5"/>
                  </a:cxn>
                  <a:cxn ang="0">
                    <a:pos x="T6" y="T7"/>
                  </a:cxn>
                  <a:cxn ang="0">
                    <a:pos x="T8" y="T9"/>
                  </a:cxn>
                </a:cxnLst>
                <a:rect l="0" t="0" r="r" b="b"/>
                <a:pathLst>
                  <a:path w="58" h="70">
                    <a:moveTo>
                      <a:pt x="0" y="0"/>
                    </a:moveTo>
                    <a:lnTo>
                      <a:pt x="58" y="46"/>
                    </a:lnTo>
                    <a:lnTo>
                      <a:pt x="58" y="7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3" name="Freeform 1341"/>
              <p:cNvSpPr/>
              <p:nvPr/>
            </p:nvSpPr>
            <p:spPr bwMode="auto">
              <a:xfrm>
                <a:off x="5392" y="1612"/>
                <a:ext cx="18" cy="36"/>
              </a:xfrm>
              <a:custGeom>
                <a:avLst/>
                <a:gdLst>
                  <a:gd name="T0" fmla="*/ 0 w 18"/>
                  <a:gd name="T1" fmla="*/ 0 h 36"/>
                  <a:gd name="T2" fmla="*/ 18 w 18"/>
                  <a:gd name="T3" fmla="*/ 14 h 36"/>
                  <a:gd name="T4" fmla="*/ 18 w 18"/>
                  <a:gd name="T5" fmla="*/ 36 h 36"/>
                  <a:gd name="T6" fmla="*/ 2 w 18"/>
                  <a:gd name="T7" fmla="*/ 24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4"/>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4" name="Freeform 1342"/>
              <p:cNvSpPr/>
              <p:nvPr/>
            </p:nvSpPr>
            <p:spPr bwMode="auto">
              <a:xfrm>
                <a:off x="5426" y="1638"/>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695" name="Freeform 1343"/>
              <p:cNvSpPr/>
              <p:nvPr/>
            </p:nvSpPr>
            <p:spPr bwMode="auto">
              <a:xfrm>
                <a:off x="5320" y="1612"/>
                <a:ext cx="18" cy="42"/>
              </a:xfrm>
              <a:custGeom>
                <a:avLst/>
                <a:gdLst>
                  <a:gd name="T0" fmla="*/ 0 w 18"/>
                  <a:gd name="T1" fmla="*/ 0 h 42"/>
                  <a:gd name="T2" fmla="*/ 18 w 18"/>
                  <a:gd name="T3" fmla="*/ 12 h 42"/>
                  <a:gd name="T4" fmla="*/ 18 w 18"/>
                  <a:gd name="T5" fmla="*/ 42 h 42"/>
                  <a:gd name="T6" fmla="*/ 0 w 18"/>
                  <a:gd name="T7" fmla="*/ 30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6" name="Freeform 1344"/>
              <p:cNvSpPr/>
              <p:nvPr/>
            </p:nvSpPr>
            <p:spPr bwMode="auto">
              <a:xfrm>
                <a:off x="5354" y="1634"/>
                <a:ext cx="18" cy="36"/>
              </a:xfrm>
              <a:custGeom>
                <a:avLst/>
                <a:gdLst>
                  <a:gd name="T0" fmla="*/ 18 w 18"/>
                  <a:gd name="T1" fmla="*/ 10 h 36"/>
                  <a:gd name="T2" fmla="*/ 18 w 18"/>
                  <a:gd name="T3" fmla="*/ 36 h 36"/>
                  <a:gd name="T4" fmla="*/ 0 w 18"/>
                  <a:gd name="T5" fmla="*/ 28 h 36"/>
                  <a:gd name="T6" fmla="*/ 0 w 18"/>
                  <a:gd name="T7" fmla="*/ 0 h 36"/>
                  <a:gd name="T8" fmla="*/ 18 w 18"/>
                  <a:gd name="T9" fmla="*/ 10 h 36"/>
                </a:gdLst>
                <a:ahLst/>
                <a:cxnLst>
                  <a:cxn ang="0">
                    <a:pos x="T0" y="T1"/>
                  </a:cxn>
                  <a:cxn ang="0">
                    <a:pos x="T2" y="T3"/>
                  </a:cxn>
                  <a:cxn ang="0">
                    <a:pos x="T4" y="T5"/>
                  </a:cxn>
                  <a:cxn ang="0">
                    <a:pos x="T6" y="T7"/>
                  </a:cxn>
                  <a:cxn ang="0">
                    <a:pos x="T8" y="T9"/>
                  </a:cxn>
                </a:cxnLst>
                <a:rect l="0" t="0" r="r" b="b"/>
                <a:pathLst>
                  <a:path w="18" h="36">
                    <a:moveTo>
                      <a:pt x="18" y="10"/>
                    </a:moveTo>
                    <a:lnTo>
                      <a:pt x="18" y="36"/>
                    </a:lnTo>
                    <a:lnTo>
                      <a:pt x="0" y="28"/>
                    </a:lnTo>
                    <a:lnTo>
                      <a:pt x="0" y="0"/>
                    </a:lnTo>
                    <a:lnTo>
                      <a:pt x="18" y="10"/>
                    </a:lnTo>
                    <a:close/>
                  </a:path>
                </a:pathLst>
              </a:custGeom>
              <a:grpFill/>
              <a:ln>
                <a:noFill/>
              </a:ln>
            </p:spPr>
            <p:txBody>
              <a:bodyPr vert="horz" wrap="square" lIns="91440" tIns="45720" rIns="91440" bIns="45720" numCol="1" anchor="t" anchorCtr="0" compatLnSpc="1"/>
              <a:lstStyle/>
              <a:p>
                <a:endParaRPr lang="zh-CN" altLang="en-US"/>
              </a:p>
            </p:txBody>
          </p:sp>
          <p:sp>
            <p:nvSpPr>
              <p:cNvPr id="697" name="Freeform 1345"/>
              <p:cNvSpPr/>
              <p:nvPr/>
            </p:nvSpPr>
            <p:spPr bwMode="auto">
              <a:xfrm>
                <a:off x="5386" y="1654"/>
                <a:ext cx="50" cy="52"/>
              </a:xfrm>
              <a:custGeom>
                <a:avLst/>
                <a:gdLst>
                  <a:gd name="T0" fmla="*/ 50 w 50"/>
                  <a:gd name="T1" fmla="*/ 34 h 52"/>
                  <a:gd name="T2" fmla="*/ 50 w 50"/>
                  <a:gd name="T3" fmla="*/ 52 h 52"/>
                  <a:gd name="T4" fmla="*/ 0 w 50"/>
                  <a:gd name="T5" fmla="*/ 26 h 52"/>
                  <a:gd name="T6" fmla="*/ 0 w 50"/>
                  <a:gd name="T7" fmla="*/ 0 h 52"/>
                  <a:gd name="T8" fmla="*/ 50 w 50"/>
                  <a:gd name="T9" fmla="*/ 34 h 52"/>
                </a:gdLst>
                <a:ahLst/>
                <a:cxnLst>
                  <a:cxn ang="0">
                    <a:pos x="T0" y="T1"/>
                  </a:cxn>
                  <a:cxn ang="0">
                    <a:pos x="T2" y="T3"/>
                  </a:cxn>
                  <a:cxn ang="0">
                    <a:pos x="T4" y="T5"/>
                  </a:cxn>
                  <a:cxn ang="0">
                    <a:pos x="T6" y="T7"/>
                  </a:cxn>
                  <a:cxn ang="0">
                    <a:pos x="T8" y="T9"/>
                  </a:cxn>
                </a:cxnLst>
                <a:rect l="0" t="0" r="r" b="b"/>
                <a:pathLst>
                  <a:path w="50" h="52">
                    <a:moveTo>
                      <a:pt x="50" y="34"/>
                    </a:moveTo>
                    <a:lnTo>
                      <a:pt x="50" y="52"/>
                    </a:lnTo>
                    <a:lnTo>
                      <a:pt x="0" y="26"/>
                    </a:lnTo>
                    <a:lnTo>
                      <a:pt x="0" y="0"/>
                    </a:lnTo>
                    <a:lnTo>
                      <a:pt x="50" y="34"/>
                    </a:lnTo>
                    <a:close/>
                  </a:path>
                </a:pathLst>
              </a:custGeom>
              <a:grpFill/>
              <a:ln>
                <a:noFill/>
              </a:ln>
            </p:spPr>
            <p:txBody>
              <a:bodyPr vert="horz" wrap="square" lIns="91440" tIns="45720" rIns="91440" bIns="45720" numCol="1" anchor="t" anchorCtr="0" compatLnSpc="1"/>
              <a:lstStyle/>
              <a:p>
                <a:endParaRPr lang="zh-CN" altLang="en-US"/>
              </a:p>
            </p:txBody>
          </p:sp>
          <p:sp>
            <p:nvSpPr>
              <p:cNvPr id="698" name="Freeform 1346"/>
              <p:cNvSpPr/>
              <p:nvPr/>
            </p:nvSpPr>
            <p:spPr bwMode="auto">
              <a:xfrm>
                <a:off x="5452" y="1696"/>
                <a:ext cx="22" cy="30"/>
              </a:xfrm>
              <a:custGeom>
                <a:avLst/>
                <a:gdLst>
                  <a:gd name="T0" fmla="*/ 22 w 22"/>
                  <a:gd name="T1" fmla="*/ 16 h 30"/>
                  <a:gd name="T2" fmla="*/ 22 w 22"/>
                  <a:gd name="T3" fmla="*/ 30 h 30"/>
                  <a:gd name="T4" fmla="*/ 0 w 22"/>
                  <a:gd name="T5" fmla="*/ 18 h 30"/>
                  <a:gd name="T6" fmla="*/ 0 w 22"/>
                  <a:gd name="T7" fmla="*/ 0 h 30"/>
                  <a:gd name="T8" fmla="*/ 22 w 22"/>
                  <a:gd name="T9" fmla="*/ 16 h 30"/>
                </a:gdLst>
                <a:ahLst/>
                <a:cxnLst>
                  <a:cxn ang="0">
                    <a:pos x="T0" y="T1"/>
                  </a:cxn>
                  <a:cxn ang="0">
                    <a:pos x="T2" y="T3"/>
                  </a:cxn>
                  <a:cxn ang="0">
                    <a:pos x="T4" y="T5"/>
                  </a:cxn>
                  <a:cxn ang="0">
                    <a:pos x="T6" y="T7"/>
                  </a:cxn>
                  <a:cxn ang="0">
                    <a:pos x="T8" y="T9"/>
                  </a:cxn>
                </a:cxnLst>
                <a:rect l="0" t="0" r="r" b="b"/>
                <a:pathLst>
                  <a:path w="22" h="30">
                    <a:moveTo>
                      <a:pt x="22" y="16"/>
                    </a:moveTo>
                    <a:lnTo>
                      <a:pt x="22" y="30"/>
                    </a:lnTo>
                    <a:lnTo>
                      <a:pt x="0" y="18"/>
                    </a:lnTo>
                    <a:lnTo>
                      <a:pt x="0" y="0"/>
                    </a:lnTo>
                    <a:lnTo>
                      <a:pt x="22" y="16"/>
                    </a:lnTo>
                    <a:close/>
                  </a:path>
                </a:pathLst>
              </a:custGeom>
              <a:grpFill/>
              <a:ln>
                <a:noFill/>
              </a:ln>
            </p:spPr>
            <p:txBody>
              <a:bodyPr vert="horz" wrap="square" lIns="91440" tIns="45720" rIns="91440" bIns="45720" numCol="1" anchor="t" anchorCtr="0" compatLnSpc="1"/>
              <a:lstStyle/>
              <a:p>
                <a:endParaRPr lang="zh-CN" altLang="en-US"/>
              </a:p>
            </p:txBody>
          </p:sp>
          <p:sp>
            <p:nvSpPr>
              <p:cNvPr id="699" name="Freeform 1347"/>
              <p:cNvSpPr/>
              <p:nvPr/>
            </p:nvSpPr>
            <p:spPr bwMode="auto">
              <a:xfrm>
                <a:off x="5320" y="1668"/>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0" name="Freeform 1348"/>
              <p:cNvSpPr/>
              <p:nvPr/>
            </p:nvSpPr>
            <p:spPr bwMode="auto">
              <a:xfrm>
                <a:off x="5366" y="1692"/>
                <a:ext cx="32" cy="40"/>
              </a:xfrm>
              <a:custGeom>
                <a:avLst/>
                <a:gdLst>
                  <a:gd name="T0" fmla="*/ 0 w 32"/>
                  <a:gd name="T1" fmla="*/ 0 h 40"/>
                  <a:gd name="T2" fmla="*/ 32 w 32"/>
                  <a:gd name="T3" fmla="*/ 16 h 40"/>
                  <a:gd name="T4" fmla="*/ 32 w 32"/>
                  <a:gd name="T5" fmla="*/ 40 h 40"/>
                  <a:gd name="T6" fmla="*/ 0 w 32"/>
                  <a:gd name="T7" fmla="*/ 26 h 40"/>
                  <a:gd name="T8" fmla="*/ 0 w 32"/>
                  <a:gd name="T9" fmla="*/ 0 h 40"/>
                </a:gdLst>
                <a:ahLst/>
                <a:cxnLst>
                  <a:cxn ang="0">
                    <a:pos x="T0" y="T1"/>
                  </a:cxn>
                  <a:cxn ang="0">
                    <a:pos x="T2" y="T3"/>
                  </a:cxn>
                  <a:cxn ang="0">
                    <a:pos x="T4" y="T5"/>
                  </a:cxn>
                  <a:cxn ang="0">
                    <a:pos x="T6" y="T7"/>
                  </a:cxn>
                  <a:cxn ang="0">
                    <a:pos x="T8" y="T9"/>
                  </a:cxn>
                </a:cxnLst>
                <a:rect l="0" t="0" r="r" b="b"/>
                <a:pathLst>
                  <a:path w="32" h="40">
                    <a:moveTo>
                      <a:pt x="0" y="0"/>
                    </a:moveTo>
                    <a:lnTo>
                      <a:pt x="32" y="16"/>
                    </a:lnTo>
                    <a:lnTo>
                      <a:pt x="32" y="40"/>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1" name="Freeform 1349"/>
              <p:cNvSpPr/>
              <p:nvPr/>
            </p:nvSpPr>
            <p:spPr bwMode="auto">
              <a:xfrm>
                <a:off x="5414" y="1716"/>
                <a:ext cx="60" cy="46"/>
              </a:xfrm>
              <a:custGeom>
                <a:avLst/>
                <a:gdLst>
                  <a:gd name="T0" fmla="*/ 60 w 60"/>
                  <a:gd name="T1" fmla="*/ 32 h 46"/>
                  <a:gd name="T2" fmla="*/ 60 w 60"/>
                  <a:gd name="T3" fmla="*/ 46 h 46"/>
                  <a:gd name="T4" fmla="*/ 0 w 60"/>
                  <a:gd name="T5" fmla="*/ 22 h 46"/>
                  <a:gd name="T6" fmla="*/ 0 w 60"/>
                  <a:gd name="T7" fmla="*/ 0 h 46"/>
                  <a:gd name="T8" fmla="*/ 60 w 60"/>
                  <a:gd name="T9" fmla="*/ 32 h 46"/>
                </a:gdLst>
                <a:ahLst/>
                <a:cxnLst>
                  <a:cxn ang="0">
                    <a:pos x="T0" y="T1"/>
                  </a:cxn>
                  <a:cxn ang="0">
                    <a:pos x="T2" y="T3"/>
                  </a:cxn>
                  <a:cxn ang="0">
                    <a:pos x="T4" y="T5"/>
                  </a:cxn>
                  <a:cxn ang="0">
                    <a:pos x="T6" y="T7"/>
                  </a:cxn>
                  <a:cxn ang="0">
                    <a:pos x="T8" y="T9"/>
                  </a:cxn>
                </a:cxnLst>
                <a:rect l="0" t="0" r="r" b="b"/>
                <a:pathLst>
                  <a:path w="60" h="46">
                    <a:moveTo>
                      <a:pt x="60" y="32"/>
                    </a:moveTo>
                    <a:lnTo>
                      <a:pt x="60" y="46"/>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702" name="Freeform 1350"/>
              <p:cNvSpPr/>
              <p:nvPr/>
            </p:nvSpPr>
            <p:spPr bwMode="auto">
              <a:xfrm>
                <a:off x="5320" y="1724"/>
                <a:ext cx="58" cy="48"/>
              </a:xfrm>
              <a:custGeom>
                <a:avLst/>
                <a:gdLst>
                  <a:gd name="T0" fmla="*/ 0 w 58"/>
                  <a:gd name="T1" fmla="*/ 0 h 48"/>
                  <a:gd name="T2" fmla="*/ 58 w 58"/>
                  <a:gd name="T3" fmla="*/ 22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2"/>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3" name="Freeform 1351"/>
              <p:cNvSpPr/>
              <p:nvPr/>
            </p:nvSpPr>
            <p:spPr bwMode="auto">
              <a:xfrm>
                <a:off x="5394" y="1752"/>
                <a:ext cx="42" cy="36"/>
              </a:xfrm>
              <a:custGeom>
                <a:avLst/>
                <a:gdLst>
                  <a:gd name="T0" fmla="*/ 42 w 42"/>
                  <a:gd name="T1" fmla="*/ 16 h 36"/>
                  <a:gd name="T2" fmla="*/ 42 w 42"/>
                  <a:gd name="T3" fmla="*/ 36 h 36"/>
                  <a:gd name="T4" fmla="*/ 0 w 42"/>
                  <a:gd name="T5" fmla="*/ 24 h 36"/>
                  <a:gd name="T6" fmla="*/ 0 w 42"/>
                  <a:gd name="T7" fmla="*/ 0 h 36"/>
                  <a:gd name="T8" fmla="*/ 42 w 42"/>
                  <a:gd name="T9" fmla="*/ 16 h 36"/>
                </a:gdLst>
                <a:ahLst/>
                <a:cxnLst>
                  <a:cxn ang="0">
                    <a:pos x="T0" y="T1"/>
                  </a:cxn>
                  <a:cxn ang="0">
                    <a:pos x="T2" y="T3"/>
                  </a:cxn>
                  <a:cxn ang="0">
                    <a:pos x="T4" y="T5"/>
                  </a:cxn>
                  <a:cxn ang="0">
                    <a:pos x="T6" y="T7"/>
                  </a:cxn>
                  <a:cxn ang="0">
                    <a:pos x="T8" y="T9"/>
                  </a:cxn>
                </a:cxnLst>
                <a:rect l="0" t="0" r="r" b="b"/>
                <a:pathLst>
                  <a:path w="42" h="36">
                    <a:moveTo>
                      <a:pt x="42" y="16"/>
                    </a:moveTo>
                    <a:lnTo>
                      <a:pt x="42" y="36"/>
                    </a:lnTo>
                    <a:lnTo>
                      <a:pt x="0" y="24"/>
                    </a:lnTo>
                    <a:lnTo>
                      <a:pt x="0" y="0"/>
                    </a:lnTo>
                    <a:lnTo>
                      <a:pt x="42" y="16"/>
                    </a:lnTo>
                    <a:close/>
                  </a:path>
                </a:pathLst>
              </a:custGeom>
              <a:grpFill/>
              <a:ln>
                <a:noFill/>
              </a:ln>
            </p:spPr>
            <p:txBody>
              <a:bodyPr vert="horz" wrap="square" lIns="91440" tIns="45720" rIns="91440" bIns="45720" numCol="1" anchor="t" anchorCtr="0" compatLnSpc="1"/>
              <a:lstStyle/>
              <a:p>
                <a:endParaRPr lang="zh-CN" altLang="en-US"/>
              </a:p>
            </p:txBody>
          </p:sp>
          <p:sp>
            <p:nvSpPr>
              <p:cNvPr id="704" name="Freeform 1352"/>
              <p:cNvSpPr/>
              <p:nvPr/>
            </p:nvSpPr>
            <p:spPr bwMode="auto">
              <a:xfrm>
                <a:off x="5452" y="1774"/>
                <a:ext cx="22" cy="24"/>
              </a:xfrm>
              <a:custGeom>
                <a:avLst/>
                <a:gdLst>
                  <a:gd name="T0" fmla="*/ 22 w 22"/>
                  <a:gd name="T1" fmla="*/ 10 h 24"/>
                  <a:gd name="T2" fmla="*/ 22 w 22"/>
                  <a:gd name="T3" fmla="*/ 24 h 24"/>
                  <a:gd name="T4" fmla="*/ 0 w 22"/>
                  <a:gd name="T5" fmla="*/ 18 h 24"/>
                  <a:gd name="T6" fmla="*/ 0 w 22"/>
                  <a:gd name="T7" fmla="*/ 0 h 24"/>
                  <a:gd name="T8" fmla="*/ 22 w 22"/>
                  <a:gd name="T9" fmla="*/ 10 h 24"/>
                </a:gdLst>
                <a:ahLst/>
                <a:cxnLst>
                  <a:cxn ang="0">
                    <a:pos x="T0" y="T1"/>
                  </a:cxn>
                  <a:cxn ang="0">
                    <a:pos x="T2" y="T3"/>
                  </a:cxn>
                  <a:cxn ang="0">
                    <a:pos x="T4" y="T5"/>
                  </a:cxn>
                  <a:cxn ang="0">
                    <a:pos x="T6" y="T7"/>
                  </a:cxn>
                  <a:cxn ang="0">
                    <a:pos x="T8" y="T9"/>
                  </a:cxn>
                </a:cxnLst>
                <a:rect l="0" t="0" r="r" b="b"/>
                <a:pathLst>
                  <a:path w="22" h="24">
                    <a:moveTo>
                      <a:pt x="22" y="10"/>
                    </a:moveTo>
                    <a:lnTo>
                      <a:pt x="22" y="24"/>
                    </a:lnTo>
                    <a:lnTo>
                      <a:pt x="0" y="18"/>
                    </a:lnTo>
                    <a:lnTo>
                      <a:pt x="0" y="0"/>
                    </a:lnTo>
                    <a:lnTo>
                      <a:pt x="22" y="10"/>
                    </a:lnTo>
                    <a:close/>
                  </a:path>
                </a:pathLst>
              </a:custGeom>
              <a:grpFill/>
              <a:ln>
                <a:noFill/>
              </a:ln>
            </p:spPr>
            <p:txBody>
              <a:bodyPr vert="horz" wrap="square" lIns="91440" tIns="45720" rIns="91440" bIns="45720" numCol="1" anchor="t" anchorCtr="0" compatLnSpc="1"/>
              <a:lstStyle/>
              <a:p>
                <a:endParaRPr lang="zh-CN" altLang="en-US"/>
              </a:p>
            </p:txBody>
          </p:sp>
          <p:sp>
            <p:nvSpPr>
              <p:cNvPr id="705" name="Freeform 1353"/>
              <p:cNvSpPr/>
              <p:nvPr/>
            </p:nvSpPr>
            <p:spPr bwMode="auto">
              <a:xfrm>
                <a:off x="5320" y="1780"/>
                <a:ext cx="24" cy="36"/>
              </a:xfrm>
              <a:custGeom>
                <a:avLst/>
                <a:gdLst>
                  <a:gd name="T0" fmla="*/ 0 w 24"/>
                  <a:gd name="T1" fmla="*/ 0 h 36"/>
                  <a:gd name="T2" fmla="*/ 24 w 24"/>
                  <a:gd name="T3" fmla="*/ 6 h 36"/>
                  <a:gd name="T4" fmla="*/ 24 w 24"/>
                  <a:gd name="T5" fmla="*/ 36 h 36"/>
                  <a:gd name="T6" fmla="*/ 0 w 24"/>
                  <a:gd name="T7" fmla="*/ 32 h 36"/>
                  <a:gd name="T8" fmla="*/ 0 w 24"/>
                  <a:gd name="T9" fmla="*/ 0 h 36"/>
                </a:gdLst>
                <a:ahLst/>
                <a:cxnLst>
                  <a:cxn ang="0">
                    <a:pos x="T0" y="T1"/>
                  </a:cxn>
                  <a:cxn ang="0">
                    <a:pos x="T2" y="T3"/>
                  </a:cxn>
                  <a:cxn ang="0">
                    <a:pos x="T4" y="T5"/>
                  </a:cxn>
                  <a:cxn ang="0">
                    <a:pos x="T6" y="T7"/>
                  </a:cxn>
                  <a:cxn ang="0">
                    <a:pos x="T8" y="T9"/>
                  </a:cxn>
                </a:cxnLst>
                <a:rect l="0" t="0" r="r" b="b"/>
                <a:pathLst>
                  <a:path w="24" h="36">
                    <a:moveTo>
                      <a:pt x="0" y="0"/>
                    </a:moveTo>
                    <a:lnTo>
                      <a:pt x="24" y="6"/>
                    </a:lnTo>
                    <a:lnTo>
                      <a:pt x="24" y="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6" name="Freeform 1354"/>
              <p:cNvSpPr/>
              <p:nvPr/>
            </p:nvSpPr>
            <p:spPr bwMode="auto">
              <a:xfrm>
                <a:off x="5358" y="1790"/>
                <a:ext cx="36" cy="32"/>
              </a:xfrm>
              <a:custGeom>
                <a:avLst/>
                <a:gdLst>
                  <a:gd name="T0" fmla="*/ 36 w 36"/>
                  <a:gd name="T1" fmla="*/ 8 h 32"/>
                  <a:gd name="T2" fmla="*/ 36 w 36"/>
                  <a:gd name="T3" fmla="*/ 32 h 32"/>
                  <a:gd name="T4" fmla="*/ 0 w 36"/>
                  <a:gd name="T5" fmla="*/ 28 h 32"/>
                  <a:gd name="T6" fmla="*/ 0 w 36"/>
                  <a:gd name="T7" fmla="*/ 0 h 32"/>
                  <a:gd name="T8" fmla="*/ 36 w 36"/>
                  <a:gd name="T9" fmla="*/ 8 h 32"/>
                </a:gdLst>
                <a:ahLst/>
                <a:cxnLst>
                  <a:cxn ang="0">
                    <a:pos x="T0" y="T1"/>
                  </a:cxn>
                  <a:cxn ang="0">
                    <a:pos x="T2" y="T3"/>
                  </a:cxn>
                  <a:cxn ang="0">
                    <a:pos x="T4" y="T5"/>
                  </a:cxn>
                  <a:cxn ang="0">
                    <a:pos x="T6" y="T7"/>
                  </a:cxn>
                  <a:cxn ang="0">
                    <a:pos x="T8" y="T9"/>
                  </a:cxn>
                </a:cxnLst>
                <a:rect l="0" t="0" r="r" b="b"/>
                <a:pathLst>
                  <a:path w="36" h="32">
                    <a:moveTo>
                      <a:pt x="36" y="8"/>
                    </a:moveTo>
                    <a:lnTo>
                      <a:pt x="36" y="32"/>
                    </a:lnTo>
                    <a:lnTo>
                      <a:pt x="0" y="28"/>
                    </a:lnTo>
                    <a:lnTo>
                      <a:pt x="0" y="0"/>
                    </a:lnTo>
                    <a:lnTo>
                      <a:pt x="36" y="8"/>
                    </a:lnTo>
                    <a:close/>
                  </a:path>
                </a:pathLst>
              </a:custGeom>
              <a:grpFill/>
              <a:ln>
                <a:noFill/>
              </a:ln>
            </p:spPr>
            <p:txBody>
              <a:bodyPr vert="horz" wrap="square" lIns="91440" tIns="45720" rIns="91440" bIns="45720" numCol="1" anchor="t" anchorCtr="0" compatLnSpc="1"/>
              <a:lstStyle/>
              <a:p>
                <a:endParaRPr lang="zh-CN" altLang="en-US"/>
              </a:p>
            </p:txBody>
          </p:sp>
          <p:sp>
            <p:nvSpPr>
              <p:cNvPr id="707" name="Freeform 1355"/>
              <p:cNvSpPr/>
              <p:nvPr/>
            </p:nvSpPr>
            <p:spPr bwMode="auto">
              <a:xfrm>
                <a:off x="5408" y="1802"/>
                <a:ext cx="20" cy="26"/>
              </a:xfrm>
              <a:custGeom>
                <a:avLst/>
                <a:gdLst>
                  <a:gd name="T0" fmla="*/ 0 w 20"/>
                  <a:gd name="T1" fmla="*/ 0 h 26"/>
                  <a:gd name="T2" fmla="*/ 20 w 20"/>
                  <a:gd name="T3" fmla="*/ 6 h 26"/>
                  <a:gd name="T4" fmla="*/ 20 w 20"/>
                  <a:gd name="T5" fmla="*/ 26 h 26"/>
                  <a:gd name="T6" fmla="*/ 0 w 20"/>
                  <a:gd name="T7" fmla="*/ 22 h 26"/>
                  <a:gd name="T8" fmla="*/ 0 w 20"/>
                  <a:gd name="T9" fmla="*/ 0 h 26"/>
                </a:gdLst>
                <a:ahLst/>
                <a:cxnLst>
                  <a:cxn ang="0">
                    <a:pos x="T0" y="T1"/>
                  </a:cxn>
                  <a:cxn ang="0">
                    <a:pos x="T2" y="T3"/>
                  </a:cxn>
                  <a:cxn ang="0">
                    <a:pos x="T4" y="T5"/>
                  </a:cxn>
                  <a:cxn ang="0">
                    <a:pos x="T6" y="T7"/>
                  </a:cxn>
                  <a:cxn ang="0">
                    <a:pos x="T8" y="T9"/>
                  </a:cxn>
                </a:cxnLst>
                <a:rect l="0" t="0" r="r" b="b"/>
                <a:pathLst>
                  <a:path w="20" h="26">
                    <a:moveTo>
                      <a:pt x="0" y="0"/>
                    </a:moveTo>
                    <a:lnTo>
                      <a:pt x="20" y="6"/>
                    </a:lnTo>
                    <a:lnTo>
                      <a:pt x="20" y="26"/>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8" name="Freeform 1356"/>
              <p:cNvSpPr/>
              <p:nvPr/>
            </p:nvSpPr>
            <p:spPr bwMode="auto">
              <a:xfrm>
                <a:off x="5442" y="1812"/>
                <a:ext cx="32" cy="22"/>
              </a:xfrm>
              <a:custGeom>
                <a:avLst/>
                <a:gdLst>
                  <a:gd name="T0" fmla="*/ 32 w 32"/>
                  <a:gd name="T1" fmla="*/ 8 h 22"/>
                  <a:gd name="T2" fmla="*/ 32 w 32"/>
                  <a:gd name="T3" fmla="*/ 22 h 22"/>
                  <a:gd name="T4" fmla="*/ 0 w 32"/>
                  <a:gd name="T5" fmla="*/ 18 h 22"/>
                  <a:gd name="T6" fmla="*/ 0 w 32"/>
                  <a:gd name="T7" fmla="*/ 0 h 22"/>
                  <a:gd name="T8" fmla="*/ 10 w 32"/>
                  <a:gd name="T9" fmla="*/ 2 h 22"/>
                  <a:gd name="T10" fmla="*/ 32 w 32"/>
                  <a:gd name="T11" fmla="*/ 8 h 22"/>
                </a:gdLst>
                <a:ahLst/>
                <a:cxnLst>
                  <a:cxn ang="0">
                    <a:pos x="T0" y="T1"/>
                  </a:cxn>
                  <a:cxn ang="0">
                    <a:pos x="T2" y="T3"/>
                  </a:cxn>
                  <a:cxn ang="0">
                    <a:pos x="T4" y="T5"/>
                  </a:cxn>
                  <a:cxn ang="0">
                    <a:pos x="T6" y="T7"/>
                  </a:cxn>
                  <a:cxn ang="0">
                    <a:pos x="T8" y="T9"/>
                  </a:cxn>
                  <a:cxn ang="0">
                    <a:pos x="T10" y="T11"/>
                  </a:cxn>
                </a:cxnLst>
                <a:rect l="0" t="0" r="r" b="b"/>
                <a:pathLst>
                  <a:path w="32" h="22">
                    <a:moveTo>
                      <a:pt x="32" y="8"/>
                    </a:moveTo>
                    <a:lnTo>
                      <a:pt x="32" y="22"/>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709" name="Freeform 1357"/>
              <p:cNvSpPr/>
              <p:nvPr/>
            </p:nvSpPr>
            <p:spPr bwMode="auto">
              <a:xfrm>
                <a:off x="5320" y="1836"/>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0" name="Freeform 1358"/>
              <p:cNvSpPr/>
              <p:nvPr/>
            </p:nvSpPr>
            <p:spPr bwMode="auto">
              <a:xfrm>
                <a:off x="5390" y="1846"/>
                <a:ext cx="18" cy="26"/>
              </a:xfrm>
              <a:custGeom>
                <a:avLst/>
                <a:gdLst>
                  <a:gd name="T0" fmla="*/ 0 w 18"/>
                  <a:gd name="T1" fmla="*/ 0 h 26"/>
                  <a:gd name="T2" fmla="*/ 18 w 18"/>
                  <a:gd name="T3" fmla="*/ 2 h 26"/>
                  <a:gd name="T4" fmla="*/ 18 w 18"/>
                  <a:gd name="T5" fmla="*/ 26 h 26"/>
                  <a:gd name="T6" fmla="*/ 0 w 18"/>
                  <a:gd name="T7" fmla="*/ 24 h 26"/>
                  <a:gd name="T8" fmla="*/ 0 w 18"/>
                  <a:gd name="T9" fmla="*/ 0 h 26"/>
                </a:gdLst>
                <a:ahLst/>
                <a:cxnLst>
                  <a:cxn ang="0">
                    <a:pos x="T0" y="T1"/>
                  </a:cxn>
                  <a:cxn ang="0">
                    <a:pos x="T2" y="T3"/>
                  </a:cxn>
                  <a:cxn ang="0">
                    <a:pos x="T4" y="T5"/>
                  </a:cxn>
                  <a:cxn ang="0">
                    <a:pos x="T6" y="T7"/>
                  </a:cxn>
                  <a:cxn ang="0">
                    <a:pos x="T8" y="T9"/>
                  </a:cxn>
                </a:cxnLst>
                <a:rect l="0" t="0" r="r" b="b"/>
                <a:pathLst>
                  <a:path w="18" h="26">
                    <a:moveTo>
                      <a:pt x="0" y="0"/>
                    </a:moveTo>
                    <a:lnTo>
                      <a:pt x="18" y="2"/>
                    </a:lnTo>
                    <a:lnTo>
                      <a:pt x="18" y="2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1" name="Freeform 1359"/>
              <p:cNvSpPr/>
              <p:nvPr/>
            </p:nvSpPr>
            <p:spPr bwMode="auto">
              <a:xfrm>
                <a:off x="5424" y="1850"/>
                <a:ext cx="50" cy="24"/>
              </a:xfrm>
              <a:custGeom>
                <a:avLst/>
                <a:gdLst>
                  <a:gd name="T0" fmla="*/ 50 w 50"/>
                  <a:gd name="T1" fmla="*/ 8 h 24"/>
                  <a:gd name="T2" fmla="*/ 50 w 50"/>
                  <a:gd name="T3" fmla="*/ 24 h 24"/>
                  <a:gd name="T4" fmla="*/ 0 w 50"/>
                  <a:gd name="T5" fmla="*/ 22 h 24"/>
                  <a:gd name="T6" fmla="*/ 0 w 50"/>
                  <a:gd name="T7" fmla="*/ 0 h 24"/>
                  <a:gd name="T8" fmla="*/ 50 w 50"/>
                  <a:gd name="T9" fmla="*/ 8 h 24"/>
                </a:gdLst>
                <a:ahLst/>
                <a:cxnLst>
                  <a:cxn ang="0">
                    <a:pos x="T0" y="T1"/>
                  </a:cxn>
                  <a:cxn ang="0">
                    <a:pos x="T2" y="T3"/>
                  </a:cxn>
                  <a:cxn ang="0">
                    <a:pos x="T4" y="T5"/>
                  </a:cxn>
                  <a:cxn ang="0">
                    <a:pos x="T6" y="T7"/>
                  </a:cxn>
                  <a:cxn ang="0">
                    <a:pos x="T8" y="T9"/>
                  </a:cxn>
                </a:cxnLst>
                <a:rect l="0" t="0" r="r" b="b"/>
                <a:pathLst>
                  <a:path w="50" h="24">
                    <a:moveTo>
                      <a:pt x="50" y="8"/>
                    </a:moveTo>
                    <a:lnTo>
                      <a:pt x="50" y="24"/>
                    </a:lnTo>
                    <a:lnTo>
                      <a:pt x="0" y="22"/>
                    </a:lnTo>
                    <a:lnTo>
                      <a:pt x="0" y="0"/>
                    </a:lnTo>
                    <a:lnTo>
                      <a:pt x="50" y="8"/>
                    </a:lnTo>
                    <a:close/>
                  </a:path>
                </a:pathLst>
              </a:custGeom>
              <a:grpFill/>
              <a:ln>
                <a:noFill/>
              </a:ln>
            </p:spPr>
            <p:txBody>
              <a:bodyPr vert="horz" wrap="square" lIns="91440" tIns="45720" rIns="91440" bIns="45720" numCol="1" anchor="t" anchorCtr="0" compatLnSpc="1"/>
              <a:lstStyle/>
              <a:p>
                <a:endParaRPr lang="zh-CN" altLang="en-US"/>
              </a:p>
            </p:txBody>
          </p:sp>
          <p:sp>
            <p:nvSpPr>
              <p:cNvPr id="712" name="Freeform 1360"/>
              <p:cNvSpPr/>
              <p:nvPr/>
            </p:nvSpPr>
            <p:spPr bwMode="auto">
              <a:xfrm>
                <a:off x="5320" y="1892"/>
                <a:ext cx="24" cy="32"/>
              </a:xfrm>
              <a:custGeom>
                <a:avLst/>
                <a:gdLst>
                  <a:gd name="T0" fmla="*/ 0 w 24"/>
                  <a:gd name="T1" fmla="*/ 0 h 32"/>
                  <a:gd name="T2" fmla="*/ 24 w 24"/>
                  <a:gd name="T3" fmla="*/ 0 h 32"/>
                  <a:gd name="T4" fmla="*/ 24 w 24"/>
                  <a:gd name="T5" fmla="*/ 30 h 32"/>
                  <a:gd name="T6" fmla="*/ 0 w 24"/>
                  <a:gd name="T7" fmla="*/ 32 h 32"/>
                  <a:gd name="T8" fmla="*/ 0 w 24"/>
                  <a:gd name="T9" fmla="*/ 0 h 32"/>
                </a:gdLst>
                <a:ahLst/>
                <a:cxnLst>
                  <a:cxn ang="0">
                    <a:pos x="T0" y="T1"/>
                  </a:cxn>
                  <a:cxn ang="0">
                    <a:pos x="T2" y="T3"/>
                  </a:cxn>
                  <a:cxn ang="0">
                    <a:pos x="T4" y="T5"/>
                  </a:cxn>
                  <a:cxn ang="0">
                    <a:pos x="T6" y="T7"/>
                  </a:cxn>
                  <a:cxn ang="0">
                    <a:pos x="T8" y="T9"/>
                  </a:cxn>
                </a:cxnLst>
                <a:rect l="0" t="0" r="r" b="b"/>
                <a:pathLst>
                  <a:path w="24" h="32">
                    <a:moveTo>
                      <a:pt x="0" y="0"/>
                    </a:moveTo>
                    <a:lnTo>
                      <a:pt x="24" y="0"/>
                    </a:lnTo>
                    <a:lnTo>
                      <a:pt x="24" y="3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3" name="Freeform 1361"/>
              <p:cNvSpPr/>
              <p:nvPr/>
            </p:nvSpPr>
            <p:spPr bwMode="auto">
              <a:xfrm>
                <a:off x="5358" y="1892"/>
                <a:ext cx="36" cy="28"/>
              </a:xfrm>
              <a:custGeom>
                <a:avLst/>
                <a:gdLst>
                  <a:gd name="T0" fmla="*/ 36 w 36"/>
                  <a:gd name="T1" fmla="*/ 2 h 28"/>
                  <a:gd name="T2" fmla="*/ 36 w 36"/>
                  <a:gd name="T3" fmla="*/ 26 h 28"/>
                  <a:gd name="T4" fmla="*/ 0 w 36"/>
                  <a:gd name="T5" fmla="*/ 28 h 28"/>
                  <a:gd name="T6" fmla="*/ 0 w 36"/>
                  <a:gd name="T7" fmla="*/ 0 h 28"/>
                  <a:gd name="T8" fmla="*/ 36 w 36"/>
                  <a:gd name="T9" fmla="*/ 2 h 28"/>
                </a:gdLst>
                <a:ahLst/>
                <a:cxnLst>
                  <a:cxn ang="0">
                    <a:pos x="T0" y="T1"/>
                  </a:cxn>
                  <a:cxn ang="0">
                    <a:pos x="T2" y="T3"/>
                  </a:cxn>
                  <a:cxn ang="0">
                    <a:pos x="T4" y="T5"/>
                  </a:cxn>
                  <a:cxn ang="0">
                    <a:pos x="T6" y="T7"/>
                  </a:cxn>
                  <a:cxn ang="0">
                    <a:pos x="T8" y="T9"/>
                  </a:cxn>
                </a:cxnLst>
                <a:rect l="0" t="0" r="r" b="b"/>
                <a:pathLst>
                  <a:path w="36" h="28">
                    <a:moveTo>
                      <a:pt x="36" y="2"/>
                    </a:moveTo>
                    <a:lnTo>
                      <a:pt x="36" y="26"/>
                    </a:lnTo>
                    <a:lnTo>
                      <a:pt x="0" y="28"/>
                    </a:lnTo>
                    <a:lnTo>
                      <a:pt x="0" y="0"/>
                    </a:lnTo>
                    <a:lnTo>
                      <a:pt x="36" y="2"/>
                    </a:lnTo>
                    <a:close/>
                  </a:path>
                </a:pathLst>
              </a:custGeom>
              <a:grpFill/>
              <a:ln>
                <a:noFill/>
              </a:ln>
            </p:spPr>
            <p:txBody>
              <a:bodyPr vert="horz" wrap="square" lIns="91440" tIns="45720" rIns="91440" bIns="45720" numCol="1" anchor="t" anchorCtr="0" compatLnSpc="1"/>
              <a:lstStyle/>
              <a:p>
                <a:endParaRPr lang="zh-CN" altLang="en-US"/>
              </a:p>
            </p:txBody>
          </p:sp>
          <p:sp>
            <p:nvSpPr>
              <p:cNvPr id="714" name="Freeform 1362"/>
              <p:cNvSpPr/>
              <p:nvPr/>
            </p:nvSpPr>
            <p:spPr bwMode="auto">
              <a:xfrm>
                <a:off x="5424" y="1894"/>
                <a:ext cx="22" cy="20"/>
              </a:xfrm>
              <a:custGeom>
                <a:avLst/>
                <a:gdLst>
                  <a:gd name="T0" fmla="*/ 0 w 22"/>
                  <a:gd name="T1" fmla="*/ 0 h 20"/>
                  <a:gd name="T2" fmla="*/ 22 w 22"/>
                  <a:gd name="T3" fmla="*/ 0 h 20"/>
                  <a:gd name="T4" fmla="*/ 22 w 22"/>
                  <a:gd name="T5" fmla="*/ 18 h 20"/>
                  <a:gd name="T6" fmla="*/ 0 w 22"/>
                  <a:gd name="T7" fmla="*/ 20 h 20"/>
                  <a:gd name="T8" fmla="*/ 0 w 22"/>
                  <a:gd name="T9" fmla="*/ 0 h 20"/>
                </a:gdLst>
                <a:ahLst/>
                <a:cxnLst>
                  <a:cxn ang="0">
                    <a:pos x="T0" y="T1"/>
                  </a:cxn>
                  <a:cxn ang="0">
                    <a:pos x="T2" y="T3"/>
                  </a:cxn>
                  <a:cxn ang="0">
                    <a:pos x="T4" y="T5"/>
                  </a:cxn>
                  <a:cxn ang="0">
                    <a:pos x="T6" y="T7"/>
                  </a:cxn>
                  <a:cxn ang="0">
                    <a:pos x="T8" y="T9"/>
                  </a:cxn>
                </a:cxnLst>
                <a:rect l="0" t="0" r="r" b="b"/>
                <a:pathLst>
                  <a:path w="22" h="20">
                    <a:moveTo>
                      <a:pt x="0" y="0"/>
                    </a:moveTo>
                    <a:lnTo>
                      <a:pt x="22" y="0"/>
                    </a:lnTo>
                    <a:lnTo>
                      <a:pt x="22" y="18"/>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5" name="Freeform 1363"/>
              <p:cNvSpPr/>
              <p:nvPr/>
            </p:nvSpPr>
            <p:spPr bwMode="auto">
              <a:xfrm>
                <a:off x="5462" y="1894"/>
                <a:ext cx="12" cy="18"/>
              </a:xfrm>
              <a:custGeom>
                <a:avLst/>
                <a:gdLst>
                  <a:gd name="T0" fmla="*/ 12 w 12"/>
                  <a:gd name="T1" fmla="*/ 0 h 18"/>
                  <a:gd name="T2" fmla="*/ 12 w 12"/>
                  <a:gd name="T3" fmla="*/ 16 h 18"/>
                  <a:gd name="T4" fmla="*/ 0 w 12"/>
                  <a:gd name="T5" fmla="*/ 18 h 18"/>
                  <a:gd name="T6" fmla="*/ 0 w 12"/>
                  <a:gd name="T7" fmla="*/ 0 h 18"/>
                  <a:gd name="T8" fmla="*/ 12 w 12"/>
                  <a:gd name="T9" fmla="*/ 0 h 18"/>
                </a:gdLst>
                <a:ahLst/>
                <a:cxnLst>
                  <a:cxn ang="0">
                    <a:pos x="T0" y="T1"/>
                  </a:cxn>
                  <a:cxn ang="0">
                    <a:pos x="T2" y="T3"/>
                  </a:cxn>
                  <a:cxn ang="0">
                    <a:pos x="T4" y="T5"/>
                  </a:cxn>
                  <a:cxn ang="0">
                    <a:pos x="T6" y="T7"/>
                  </a:cxn>
                  <a:cxn ang="0">
                    <a:pos x="T8" y="T9"/>
                  </a:cxn>
                </a:cxnLst>
                <a:rect l="0" t="0" r="r" b="b"/>
                <a:pathLst>
                  <a:path w="12" h="18">
                    <a:moveTo>
                      <a:pt x="12" y="0"/>
                    </a:moveTo>
                    <a:lnTo>
                      <a:pt x="12" y="16"/>
                    </a:lnTo>
                    <a:lnTo>
                      <a:pt x="0" y="18"/>
                    </a:lnTo>
                    <a:lnTo>
                      <a:pt x="0" y="0"/>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16" name="Freeform 1364"/>
              <p:cNvSpPr/>
              <p:nvPr/>
            </p:nvSpPr>
            <p:spPr bwMode="auto">
              <a:xfrm>
                <a:off x="5320" y="1942"/>
                <a:ext cx="58" cy="39"/>
              </a:xfrm>
              <a:custGeom>
                <a:avLst/>
                <a:gdLst>
                  <a:gd name="T0" fmla="*/ 0 w 58"/>
                  <a:gd name="T1" fmla="*/ 6 h 39"/>
                  <a:gd name="T2" fmla="*/ 58 w 58"/>
                  <a:gd name="T3" fmla="*/ 0 h 39"/>
                  <a:gd name="T4" fmla="*/ 58 w 58"/>
                  <a:gd name="T5" fmla="*/ 27 h 39"/>
                  <a:gd name="T6" fmla="*/ 0 w 58"/>
                  <a:gd name="T7" fmla="*/ 39 h 39"/>
                  <a:gd name="T8" fmla="*/ 0 w 58"/>
                  <a:gd name="T9" fmla="*/ 6 h 39"/>
                </a:gdLst>
                <a:ahLst/>
                <a:cxnLst>
                  <a:cxn ang="0">
                    <a:pos x="T0" y="T1"/>
                  </a:cxn>
                  <a:cxn ang="0">
                    <a:pos x="T2" y="T3"/>
                  </a:cxn>
                  <a:cxn ang="0">
                    <a:pos x="T4" y="T5"/>
                  </a:cxn>
                  <a:cxn ang="0">
                    <a:pos x="T6" y="T7"/>
                  </a:cxn>
                  <a:cxn ang="0">
                    <a:pos x="T8" y="T9"/>
                  </a:cxn>
                </a:cxnLst>
                <a:rect l="0" t="0" r="r" b="b"/>
                <a:pathLst>
                  <a:path w="58" h="39">
                    <a:moveTo>
                      <a:pt x="0" y="6"/>
                    </a:moveTo>
                    <a:lnTo>
                      <a:pt x="58" y="0"/>
                    </a:lnTo>
                    <a:lnTo>
                      <a:pt x="58" y="27"/>
                    </a:lnTo>
                    <a:lnTo>
                      <a:pt x="0" y="39"/>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17" name="Freeform 1365"/>
              <p:cNvSpPr/>
              <p:nvPr/>
            </p:nvSpPr>
            <p:spPr bwMode="auto">
              <a:xfrm>
                <a:off x="5394" y="1938"/>
                <a:ext cx="14" cy="27"/>
              </a:xfrm>
              <a:custGeom>
                <a:avLst/>
                <a:gdLst>
                  <a:gd name="T0" fmla="*/ 14 w 14"/>
                  <a:gd name="T1" fmla="*/ 0 h 27"/>
                  <a:gd name="T2" fmla="*/ 14 w 14"/>
                  <a:gd name="T3" fmla="*/ 22 h 27"/>
                  <a:gd name="T4" fmla="*/ 0 w 14"/>
                  <a:gd name="T5" fmla="*/ 27 h 27"/>
                  <a:gd name="T6" fmla="*/ 0 w 14"/>
                  <a:gd name="T7" fmla="*/ 2 h 27"/>
                  <a:gd name="T8" fmla="*/ 14 w 14"/>
                  <a:gd name="T9" fmla="*/ 0 h 27"/>
                </a:gdLst>
                <a:ahLst/>
                <a:cxnLst>
                  <a:cxn ang="0">
                    <a:pos x="T0" y="T1"/>
                  </a:cxn>
                  <a:cxn ang="0">
                    <a:pos x="T2" y="T3"/>
                  </a:cxn>
                  <a:cxn ang="0">
                    <a:pos x="T4" y="T5"/>
                  </a:cxn>
                  <a:cxn ang="0">
                    <a:pos x="T6" y="T7"/>
                  </a:cxn>
                  <a:cxn ang="0">
                    <a:pos x="T8" y="T9"/>
                  </a:cxn>
                </a:cxnLst>
                <a:rect l="0" t="0" r="r" b="b"/>
                <a:pathLst>
                  <a:path w="14" h="27">
                    <a:moveTo>
                      <a:pt x="14" y="0"/>
                    </a:moveTo>
                    <a:lnTo>
                      <a:pt x="14" y="22"/>
                    </a:lnTo>
                    <a:lnTo>
                      <a:pt x="0" y="27"/>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18" name="Freeform 1366"/>
              <p:cNvSpPr/>
              <p:nvPr/>
            </p:nvSpPr>
            <p:spPr bwMode="auto">
              <a:xfrm>
                <a:off x="5422" y="1930"/>
                <a:ext cx="52" cy="28"/>
              </a:xfrm>
              <a:custGeom>
                <a:avLst/>
                <a:gdLst>
                  <a:gd name="T0" fmla="*/ 52 w 52"/>
                  <a:gd name="T1" fmla="*/ 0 h 28"/>
                  <a:gd name="T2" fmla="*/ 52 w 52"/>
                  <a:gd name="T3" fmla="*/ 16 h 28"/>
                  <a:gd name="T4" fmla="*/ 2 w 52"/>
                  <a:gd name="T5" fmla="*/ 28 h 28"/>
                  <a:gd name="T6" fmla="*/ 2 w 52"/>
                  <a:gd name="T7" fmla="*/ 8 h 28"/>
                  <a:gd name="T8" fmla="*/ 0 w 52"/>
                  <a:gd name="T9" fmla="*/ 6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6"/>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19" name="Freeform 1367"/>
              <p:cNvSpPr/>
              <p:nvPr/>
            </p:nvSpPr>
            <p:spPr bwMode="auto">
              <a:xfrm>
                <a:off x="5320" y="1997"/>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0" name="Freeform 1368"/>
              <p:cNvSpPr/>
              <p:nvPr/>
            </p:nvSpPr>
            <p:spPr bwMode="auto">
              <a:xfrm>
                <a:off x="5364" y="1987"/>
                <a:ext cx="30" cy="34"/>
              </a:xfrm>
              <a:custGeom>
                <a:avLst/>
                <a:gdLst>
                  <a:gd name="T0" fmla="*/ 30 w 30"/>
                  <a:gd name="T1" fmla="*/ 0 h 34"/>
                  <a:gd name="T2" fmla="*/ 30 w 30"/>
                  <a:gd name="T3" fmla="*/ 24 h 34"/>
                  <a:gd name="T4" fmla="*/ 0 w 30"/>
                  <a:gd name="T5" fmla="*/ 34 h 34"/>
                  <a:gd name="T6" fmla="*/ 0 w 30"/>
                  <a:gd name="T7" fmla="*/ 6 h 34"/>
                  <a:gd name="T8" fmla="*/ 30 w 30"/>
                  <a:gd name="T9" fmla="*/ 0 h 34"/>
                </a:gdLst>
                <a:ahLst/>
                <a:cxnLst>
                  <a:cxn ang="0">
                    <a:pos x="T0" y="T1"/>
                  </a:cxn>
                  <a:cxn ang="0">
                    <a:pos x="T2" y="T3"/>
                  </a:cxn>
                  <a:cxn ang="0">
                    <a:pos x="T4" y="T5"/>
                  </a:cxn>
                  <a:cxn ang="0">
                    <a:pos x="T6" y="T7"/>
                  </a:cxn>
                  <a:cxn ang="0">
                    <a:pos x="T8" y="T9"/>
                  </a:cxn>
                </a:cxnLst>
                <a:rect l="0" t="0" r="r" b="b"/>
                <a:pathLst>
                  <a:path w="30" h="34">
                    <a:moveTo>
                      <a:pt x="30" y="0"/>
                    </a:moveTo>
                    <a:lnTo>
                      <a:pt x="30" y="24"/>
                    </a:lnTo>
                    <a:lnTo>
                      <a:pt x="0" y="34"/>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21" name="Freeform 1369"/>
              <p:cNvSpPr/>
              <p:nvPr/>
            </p:nvSpPr>
            <p:spPr bwMode="auto">
              <a:xfrm>
                <a:off x="5424" y="1977"/>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722" name="Freeform 1370"/>
              <p:cNvSpPr/>
              <p:nvPr/>
            </p:nvSpPr>
            <p:spPr bwMode="auto">
              <a:xfrm>
                <a:off x="5460" y="1971"/>
                <a:ext cx="14" cy="20"/>
              </a:xfrm>
              <a:custGeom>
                <a:avLst/>
                <a:gdLst>
                  <a:gd name="T0" fmla="*/ 14 w 14"/>
                  <a:gd name="T1" fmla="*/ 0 h 20"/>
                  <a:gd name="T2" fmla="*/ 14 w 14"/>
                  <a:gd name="T3" fmla="*/ 14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4"/>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23" name="Freeform 1371"/>
              <p:cNvSpPr/>
              <p:nvPr/>
            </p:nvSpPr>
            <p:spPr bwMode="auto">
              <a:xfrm>
                <a:off x="5320" y="2055"/>
                <a:ext cx="22" cy="38"/>
              </a:xfrm>
              <a:custGeom>
                <a:avLst/>
                <a:gdLst>
                  <a:gd name="T0" fmla="*/ 0 w 22"/>
                  <a:gd name="T1" fmla="*/ 6 h 38"/>
                  <a:gd name="T2" fmla="*/ 22 w 22"/>
                  <a:gd name="T3" fmla="*/ 0 h 38"/>
                  <a:gd name="T4" fmla="*/ 22 w 22"/>
                  <a:gd name="T5" fmla="*/ 28 h 38"/>
                  <a:gd name="T6" fmla="*/ 0 w 22"/>
                  <a:gd name="T7" fmla="*/ 38 h 38"/>
                  <a:gd name="T8" fmla="*/ 0 w 22"/>
                  <a:gd name="T9" fmla="*/ 6 h 38"/>
                </a:gdLst>
                <a:ahLst/>
                <a:cxnLst>
                  <a:cxn ang="0">
                    <a:pos x="T0" y="T1"/>
                  </a:cxn>
                  <a:cxn ang="0">
                    <a:pos x="T2" y="T3"/>
                  </a:cxn>
                  <a:cxn ang="0">
                    <a:pos x="T4" y="T5"/>
                  </a:cxn>
                  <a:cxn ang="0">
                    <a:pos x="T6" y="T7"/>
                  </a:cxn>
                  <a:cxn ang="0">
                    <a:pos x="T8" y="T9"/>
                  </a:cxn>
                </a:cxnLst>
                <a:rect l="0" t="0" r="r" b="b"/>
                <a:pathLst>
                  <a:path w="22" h="38">
                    <a:moveTo>
                      <a:pt x="0" y="6"/>
                    </a:moveTo>
                    <a:lnTo>
                      <a:pt x="22" y="0"/>
                    </a:lnTo>
                    <a:lnTo>
                      <a:pt x="22"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4" name="Freeform 1372"/>
              <p:cNvSpPr/>
              <p:nvPr/>
            </p:nvSpPr>
            <p:spPr bwMode="auto">
              <a:xfrm>
                <a:off x="5358" y="2027"/>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725" name="Freeform 1373"/>
              <p:cNvSpPr/>
              <p:nvPr/>
            </p:nvSpPr>
            <p:spPr bwMode="auto">
              <a:xfrm>
                <a:off x="5436" y="2009"/>
                <a:ext cx="38" cy="32"/>
              </a:xfrm>
              <a:custGeom>
                <a:avLst/>
                <a:gdLst>
                  <a:gd name="T0" fmla="*/ 38 w 38"/>
                  <a:gd name="T1" fmla="*/ 0 h 32"/>
                  <a:gd name="T2" fmla="*/ 38 w 38"/>
                  <a:gd name="T3" fmla="*/ 16 h 32"/>
                  <a:gd name="T4" fmla="*/ 0 w 38"/>
                  <a:gd name="T5" fmla="*/ 32 h 32"/>
                  <a:gd name="T6" fmla="*/ 0 w 38"/>
                  <a:gd name="T7" fmla="*/ 12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2"/>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726" name="Freeform 1374"/>
              <p:cNvSpPr/>
              <p:nvPr/>
            </p:nvSpPr>
            <p:spPr bwMode="auto">
              <a:xfrm>
                <a:off x="5320" y="2097"/>
                <a:ext cx="42" cy="50"/>
              </a:xfrm>
              <a:custGeom>
                <a:avLst/>
                <a:gdLst>
                  <a:gd name="T0" fmla="*/ 0 w 42"/>
                  <a:gd name="T1" fmla="*/ 20 h 50"/>
                  <a:gd name="T2" fmla="*/ 42 w 42"/>
                  <a:gd name="T3" fmla="*/ 0 h 50"/>
                  <a:gd name="T4" fmla="*/ 42 w 42"/>
                  <a:gd name="T5" fmla="*/ 28 h 50"/>
                  <a:gd name="T6" fmla="*/ 0 w 42"/>
                  <a:gd name="T7" fmla="*/ 50 h 50"/>
                  <a:gd name="T8" fmla="*/ 0 w 42"/>
                  <a:gd name="T9" fmla="*/ 20 h 50"/>
                </a:gdLst>
                <a:ahLst/>
                <a:cxnLst>
                  <a:cxn ang="0">
                    <a:pos x="T0" y="T1"/>
                  </a:cxn>
                  <a:cxn ang="0">
                    <a:pos x="T2" y="T3"/>
                  </a:cxn>
                  <a:cxn ang="0">
                    <a:pos x="T4" y="T5"/>
                  </a:cxn>
                  <a:cxn ang="0">
                    <a:pos x="T6" y="T7"/>
                  </a:cxn>
                  <a:cxn ang="0">
                    <a:pos x="T8" y="T9"/>
                  </a:cxn>
                </a:cxnLst>
                <a:rect l="0" t="0" r="r" b="b"/>
                <a:pathLst>
                  <a:path w="42" h="50">
                    <a:moveTo>
                      <a:pt x="0" y="20"/>
                    </a:moveTo>
                    <a:lnTo>
                      <a:pt x="42" y="0"/>
                    </a:lnTo>
                    <a:lnTo>
                      <a:pt x="42" y="28"/>
                    </a:lnTo>
                    <a:lnTo>
                      <a:pt x="0" y="50"/>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727" name="Freeform 1375"/>
              <p:cNvSpPr/>
              <p:nvPr/>
            </p:nvSpPr>
            <p:spPr bwMode="auto">
              <a:xfrm>
                <a:off x="5392" y="2063"/>
                <a:ext cx="50" cy="46"/>
              </a:xfrm>
              <a:custGeom>
                <a:avLst/>
                <a:gdLst>
                  <a:gd name="T0" fmla="*/ 0 w 50"/>
                  <a:gd name="T1" fmla="*/ 22 h 46"/>
                  <a:gd name="T2" fmla="*/ 50 w 50"/>
                  <a:gd name="T3" fmla="*/ 0 h 46"/>
                  <a:gd name="T4" fmla="*/ 50 w 50"/>
                  <a:gd name="T5" fmla="*/ 20 h 46"/>
                  <a:gd name="T6" fmla="*/ 0 w 50"/>
                  <a:gd name="T7" fmla="*/ 46 h 46"/>
                  <a:gd name="T8" fmla="*/ 0 w 50"/>
                  <a:gd name="T9" fmla="*/ 22 h 46"/>
                </a:gdLst>
                <a:ahLst/>
                <a:cxnLst>
                  <a:cxn ang="0">
                    <a:pos x="T0" y="T1"/>
                  </a:cxn>
                  <a:cxn ang="0">
                    <a:pos x="T2" y="T3"/>
                  </a:cxn>
                  <a:cxn ang="0">
                    <a:pos x="T4" y="T5"/>
                  </a:cxn>
                  <a:cxn ang="0">
                    <a:pos x="T6" y="T7"/>
                  </a:cxn>
                  <a:cxn ang="0">
                    <a:pos x="T8" y="T9"/>
                  </a:cxn>
                </a:cxnLst>
                <a:rect l="0" t="0" r="r" b="b"/>
                <a:pathLst>
                  <a:path w="50" h="46">
                    <a:moveTo>
                      <a:pt x="0" y="22"/>
                    </a:moveTo>
                    <a:lnTo>
                      <a:pt x="50" y="0"/>
                    </a:lnTo>
                    <a:lnTo>
                      <a:pt x="50" y="20"/>
                    </a:lnTo>
                    <a:lnTo>
                      <a:pt x="0" y="46"/>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28" name="Freeform 1376"/>
              <p:cNvSpPr/>
              <p:nvPr/>
            </p:nvSpPr>
            <p:spPr bwMode="auto">
              <a:xfrm>
                <a:off x="5456" y="2049"/>
                <a:ext cx="18" cy="26"/>
              </a:xfrm>
              <a:custGeom>
                <a:avLst/>
                <a:gdLst>
                  <a:gd name="T0" fmla="*/ 18 w 18"/>
                  <a:gd name="T1" fmla="*/ 0 h 26"/>
                  <a:gd name="T2" fmla="*/ 18 w 18"/>
                  <a:gd name="T3" fmla="*/ 16 h 26"/>
                  <a:gd name="T4" fmla="*/ 0 w 18"/>
                  <a:gd name="T5" fmla="*/ 26 h 26"/>
                  <a:gd name="T6" fmla="*/ 0 w 18"/>
                  <a:gd name="T7" fmla="*/ 8 h 26"/>
                  <a:gd name="T8" fmla="*/ 18 w 18"/>
                  <a:gd name="T9" fmla="*/ 0 h 26"/>
                </a:gdLst>
                <a:ahLst/>
                <a:cxnLst>
                  <a:cxn ang="0">
                    <a:pos x="T0" y="T1"/>
                  </a:cxn>
                  <a:cxn ang="0">
                    <a:pos x="T2" y="T3"/>
                  </a:cxn>
                  <a:cxn ang="0">
                    <a:pos x="T4" y="T5"/>
                  </a:cxn>
                  <a:cxn ang="0">
                    <a:pos x="T6" y="T7"/>
                  </a:cxn>
                  <a:cxn ang="0">
                    <a:pos x="T8" y="T9"/>
                  </a:cxn>
                </a:cxnLst>
                <a:rect l="0" t="0" r="r" b="b"/>
                <a:pathLst>
                  <a:path w="18" h="26">
                    <a:moveTo>
                      <a:pt x="18" y="0"/>
                    </a:moveTo>
                    <a:lnTo>
                      <a:pt x="18" y="16"/>
                    </a:lnTo>
                    <a:lnTo>
                      <a:pt x="0" y="26"/>
                    </a:lnTo>
                    <a:lnTo>
                      <a:pt x="0" y="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729" name="Freeform 1377"/>
              <p:cNvSpPr/>
              <p:nvPr/>
            </p:nvSpPr>
            <p:spPr bwMode="auto">
              <a:xfrm>
                <a:off x="5320" y="2159"/>
                <a:ext cx="24" cy="44"/>
              </a:xfrm>
              <a:custGeom>
                <a:avLst/>
                <a:gdLst>
                  <a:gd name="T0" fmla="*/ 0 w 24"/>
                  <a:gd name="T1" fmla="*/ 14 h 44"/>
                  <a:gd name="T2" fmla="*/ 24 w 24"/>
                  <a:gd name="T3" fmla="*/ 0 h 44"/>
                  <a:gd name="T4" fmla="*/ 24 w 24"/>
                  <a:gd name="T5" fmla="*/ 30 h 44"/>
                  <a:gd name="T6" fmla="*/ 0 w 24"/>
                  <a:gd name="T7" fmla="*/ 44 h 44"/>
                  <a:gd name="T8" fmla="*/ 0 w 24"/>
                  <a:gd name="T9" fmla="*/ 14 h 44"/>
                </a:gdLst>
                <a:ahLst/>
                <a:cxnLst>
                  <a:cxn ang="0">
                    <a:pos x="T0" y="T1"/>
                  </a:cxn>
                  <a:cxn ang="0">
                    <a:pos x="T2" y="T3"/>
                  </a:cxn>
                  <a:cxn ang="0">
                    <a:pos x="T4" y="T5"/>
                  </a:cxn>
                  <a:cxn ang="0">
                    <a:pos x="T6" y="T7"/>
                  </a:cxn>
                  <a:cxn ang="0">
                    <a:pos x="T8" y="T9"/>
                  </a:cxn>
                </a:cxnLst>
                <a:rect l="0" t="0" r="r" b="b"/>
                <a:pathLst>
                  <a:path w="24" h="44">
                    <a:moveTo>
                      <a:pt x="0" y="14"/>
                    </a:moveTo>
                    <a:lnTo>
                      <a:pt x="24" y="0"/>
                    </a:lnTo>
                    <a:lnTo>
                      <a:pt x="24" y="30"/>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30" name="Freeform 1378"/>
              <p:cNvSpPr/>
              <p:nvPr/>
            </p:nvSpPr>
            <p:spPr bwMode="auto">
              <a:xfrm>
                <a:off x="5360" y="2133"/>
                <a:ext cx="34" cy="46"/>
              </a:xfrm>
              <a:custGeom>
                <a:avLst/>
                <a:gdLst>
                  <a:gd name="T0" fmla="*/ 34 w 34"/>
                  <a:gd name="T1" fmla="*/ 0 h 46"/>
                  <a:gd name="T2" fmla="*/ 34 w 34"/>
                  <a:gd name="T3" fmla="*/ 24 h 46"/>
                  <a:gd name="T4" fmla="*/ 0 w 34"/>
                  <a:gd name="T5" fmla="*/ 46 h 46"/>
                  <a:gd name="T6" fmla="*/ 0 w 34"/>
                  <a:gd name="T7" fmla="*/ 18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4"/>
                    </a:lnTo>
                    <a:lnTo>
                      <a:pt x="0" y="46"/>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1" name="Freeform 1379"/>
              <p:cNvSpPr/>
              <p:nvPr/>
            </p:nvSpPr>
            <p:spPr bwMode="auto">
              <a:xfrm>
                <a:off x="5420" y="2113"/>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32" name="Freeform 1380"/>
              <p:cNvSpPr/>
              <p:nvPr/>
            </p:nvSpPr>
            <p:spPr bwMode="auto">
              <a:xfrm>
                <a:off x="5446" y="2091"/>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33" name="Freeform 1381"/>
              <p:cNvSpPr/>
              <p:nvPr/>
            </p:nvSpPr>
            <p:spPr bwMode="auto">
              <a:xfrm>
                <a:off x="5320" y="2201"/>
                <a:ext cx="40" cy="54"/>
              </a:xfrm>
              <a:custGeom>
                <a:avLst/>
                <a:gdLst>
                  <a:gd name="T0" fmla="*/ 0 w 40"/>
                  <a:gd name="T1" fmla="*/ 22 h 54"/>
                  <a:gd name="T2" fmla="*/ 40 w 40"/>
                  <a:gd name="T3" fmla="*/ 0 h 54"/>
                  <a:gd name="T4" fmla="*/ 40 w 40"/>
                  <a:gd name="T5" fmla="*/ 26 h 54"/>
                  <a:gd name="T6" fmla="*/ 0 w 40"/>
                  <a:gd name="T7" fmla="*/ 54 h 54"/>
                  <a:gd name="T8" fmla="*/ 0 w 40"/>
                  <a:gd name="T9" fmla="*/ 22 h 54"/>
                </a:gdLst>
                <a:ahLst/>
                <a:cxnLst>
                  <a:cxn ang="0">
                    <a:pos x="T0" y="T1"/>
                  </a:cxn>
                  <a:cxn ang="0">
                    <a:pos x="T2" y="T3"/>
                  </a:cxn>
                  <a:cxn ang="0">
                    <a:pos x="T4" y="T5"/>
                  </a:cxn>
                  <a:cxn ang="0">
                    <a:pos x="T6" y="T7"/>
                  </a:cxn>
                  <a:cxn ang="0">
                    <a:pos x="T8" y="T9"/>
                  </a:cxn>
                </a:cxnLst>
                <a:rect l="0" t="0" r="r" b="b"/>
                <a:pathLst>
                  <a:path w="40" h="54">
                    <a:moveTo>
                      <a:pt x="0" y="22"/>
                    </a:moveTo>
                    <a:lnTo>
                      <a:pt x="40" y="0"/>
                    </a:lnTo>
                    <a:lnTo>
                      <a:pt x="40" y="26"/>
                    </a:lnTo>
                    <a:lnTo>
                      <a:pt x="0" y="54"/>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34" name="Freeform 1382"/>
              <p:cNvSpPr/>
              <p:nvPr/>
            </p:nvSpPr>
            <p:spPr bwMode="auto">
              <a:xfrm>
                <a:off x="5374" y="2171"/>
                <a:ext cx="34" cy="46"/>
              </a:xfrm>
              <a:custGeom>
                <a:avLst/>
                <a:gdLst>
                  <a:gd name="T0" fmla="*/ 34 w 34"/>
                  <a:gd name="T1" fmla="*/ 0 h 46"/>
                  <a:gd name="T2" fmla="*/ 34 w 34"/>
                  <a:gd name="T3" fmla="*/ 22 h 46"/>
                  <a:gd name="T4" fmla="*/ 0 w 34"/>
                  <a:gd name="T5" fmla="*/ 46 h 46"/>
                  <a:gd name="T6" fmla="*/ 0 w 34"/>
                  <a:gd name="T7" fmla="*/ 20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2"/>
                    </a:lnTo>
                    <a:lnTo>
                      <a:pt x="0" y="46"/>
                    </a:lnTo>
                    <a:lnTo>
                      <a:pt x="0" y="20"/>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5" name="Freeform 1383"/>
              <p:cNvSpPr/>
              <p:nvPr/>
            </p:nvSpPr>
            <p:spPr bwMode="auto">
              <a:xfrm>
                <a:off x="5424" y="2133"/>
                <a:ext cx="50" cy="50"/>
              </a:xfrm>
              <a:custGeom>
                <a:avLst/>
                <a:gdLst>
                  <a:gd name="T0" fmla="*/ 50 w 50"/>
                  <a:gd name="T1" fmla="*/ 0 h 50"/>
                  <a:gd name="T2" fmla="*/ 50 w 50"/>
                  <a:gd name="T3" fmla="*/ 16 h 50"/>
                  <a:gd name="T4" fmla="*/ 0 w 50"/>
                  <a:gd name="T5" fmla="*/ 50 h 50"/>
                  <a:gd name="T6" fmla="*/ 0 w 50"/>
                  <a:gd name="T7" fmla="*/ 30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30"/>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736" name="Freeform 1384"/>
              <p:cNvSpPr/>
              <p:nvPr/>
            </p:nvSpPr>
            <p:spPr bwMode="auto">
              <a:xfrm>
                <a:off x="5320" y="2259"/>
                <a:ext cx="22" cy="46"/>
              </a:xfrm>
              <a:custGeom>
                <a:avLst/>
                <a:gdLst>
                  <a:gd name="T0" fmla="*/ 0 w 22"/>
                  <a:gd name="T1" fmla="*/ 16 h 46"/>
                  <a:gd name="T2" fmla="*/ 22 w 22"/>
                  <a:gd name="T3" fmla="*/ 0 h 46"/>
                  <a:gd name="T4" fmla="*/ 22 w 22"/>
                  <a:gd name="T5" fmla="*/ 30 h 46"/>
                  <a:gd name="T6" fmla="*/ 0 w 22"/>
                  <a:gd name="T7" fmla="*/ 46 h 46"/>
                  <a:gd name="T8" fmla="*/ 0 w 22"/>
                  <a:gd name="T9" fmla="*/ 16 h 46"/>
                </a:gdLst>
                <a:ahLst/>
                <a:cxnLst>
                  <a:cxn ang="0">
                    <a:pos x="T0" y="T1"/>
                  </a:cxn>
                  <a:cxn ang="0">
                    <a:pos x="T2" y="T3"/>
                  </a:cxn>
                  <a:cxn ang="0">
                    <a:pos x="T4" y="T5"/>
                  </a:cxn>
                  <a:cxn ang="0">
                    <a:pos x="T6" y="T7"/>
                  </a:cxn>
                  <a:cxn ang="0">
                    <a:pos x="T8" y="T9"/>
                  </a:cxn>
                </a:cxnLst>
                <a:rect l="0" t="0" r="r" b="b"/>
                <a:pathLst>
                  <a:path w="22" h="46">
                    <a:moveTo>
                      <a:pt x="0" y="16"/>
                    </a:moveTo>
                    <a:lnTo>
                      <a:pt x="22" y="0"/>
                    </a:lnTo>
                    <a:lnTo>
                      <a:pt x="22" y="30"/>
                    </a:lnTo>
                    <a:lnTo>
                      <a:pt x="0" y="46"/>
                    </a:lnTo>
                    <a:lnTo>
                      <a:pt x="0" y="16"/>
                    </a:lnTo>
                    <a:close/>
                  </a:path>
                </a:pathLst>
              </a:custGeom>
              <a:grpFill/>
              <a:ln>
                <a:noFill/>
              </a:ln>
            </p:spPr>
            <p:txBody>
              <a:bodyPr vert="horz" wrap="square" lIns="91440" tIns="45720" rIns="91440" bIns="45720" numCol="1" anchor="t" anchorCtr="0" compatLnSpc="1"/>
              <a:lstStyle/>
              <a:p>
                <a:endParaRPr lang="zh-CN" altLang="en-US"/>
              </a:p>
            </p:txBody>
          </p:sp>
          <p:sp>
            <p:nvSpPr>
              <p:cNvPr id="737" name="Freeform 1385"/>
              <p:cNvSpPr/>
              <p:nvPr/>
            </p:nvSpPr>
            <p:spPr bwMode="auto">
              <a:xfrm>
                <a:off x="5358" y="2195"/>
                <a:ext cx="82" cy="82"/>
              </a:xfrm>
              <a:custGeom>
                <a:avLst/>
                <a:gdLst>
                  <a:gd name="T0" fmla="*/ 82 w 82"/>
                  <a:gd name="T1" fmla="*/ 0 h 82"/>
                  <a:gd name="T2" fmla="*/ 82 w 82"/>
                  <a:gd name="T3" fmla="*/ 20 h 82"/>
                  <a:gd name="T4" fmla="*/ 0 w 82"/>
                  <a:gd name="T5" fmla="*/ 82 h 82"/>
                  <a:gd name="T6" fmla="*/ 0 w 82"/>
                  <a:gd name="T7" fmla="*/ 54 h 82"/>
                  <a:gd name="T8" fmla="*/ 82 w 82"/>
                  <a:gd name="T9" fmla="*/ 0 h 82"/>
                </a:gdLst>
                <a:ahLst/>
                <a:cxnLst>
                  <a:cxn ang="0">
                    <a:pos x="T0" y="T1"/>
                  </a:cxn>
                  <a:cxn ang="0">
                    <a:pos x="T2" y="T3"/>
                  </a:cxn>
                  <a:cxn ang="0">
                    <a:pos x="T4" y="T5"/>
                  </a:cxn>
                  <a:cxn ang="0">
                    <a:pos x="T6" y="T7"/>
                  </a:cxn>
                  <a:cxn ang="0">
                    <a:pos x="T8" y="T9"/>
                  </a:cxn>
                </a:cxnLst>
                <a:rect l="0" t="0" r="r" b="b"/>
                <a:pathLst>
                  <a:path w="82" h="82">
                    <a:moveTo>
                      <a:pt x="82" y="0"/>
                    </a:moveTo>
                    <a:lnTo>
                      <a:pt x="82" y="20"/>
                    </a:lnTo>
                    <a:lnTo>
                      <a:pt x="0" y="82"/>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738" name="Freeform 1386"/>
              <p:cNvSpPr/>
              <p:nvPr/>
            </p:nvSpPr>
            <p:spPr bwMode="auto">
              <a:xfrm>
                <a:off x="5454" y="2173"/>
                <a:ext cx="20" cy="30"/>
              </a:xfrm>
              <a:custGeom>
                <a:avLst/>
                <a:gdLst>
                  <a:gd name="T0" fmla="*/ 20 w 20"/>
                  <a:gd name="T1" fmla="*/ 0 h 30"/>
                  <a:gd name="T2" fmla="*/ 20 w 20"/>
                  <a:gd name="T3" fmla="*/ 16 h 30"/>
                  <a:gd name="T4" fmla="*/ 0 w 20"/>
                  <a:gd name="T5" fmla="*/ 30 h 30"/>
                  <a:gd name="T6" fmla="*/ 0 w 20"/>
                  <a:gd name="T7" fmla="*/ 12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2"/>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39" name="Freeform 1387"/>
              <p:cNvSpPr/>
              <p:nvPr/>
            </p:nvSpPr>
            <p:spPr bwMode="auto">
              <a:xfrm>
                <a:off x="5392" y="2259"/>
                <a:ext cx="20" cy="38"/>
              </a:xfrm>
              <a:custGeom>
                <a:avLst/>
                <a:gdLst>
                  <a:gd name="T0" fmla="*/ 20 w 20"/>
                  <a:gd name="T1" fmla="*/ 0 h 38"/>
                  <a:gd name="T2" fmla="*/ 20 w 20"/>
                  <a:gd name="T3" fmla="*/ 22 h 38"/>
                  <a:gd name="T4" fmla="*/ 0 w 20"/>
                  <a:gd name="T5" fmla="*/ 38 h 38"/>
                  <a:gd name="T6" fmla="*/ 0 w 20"/>
                  <a:gd name="T7" fmla="*/ 14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lnTo>
                      <a:pt x="20" y="22"/>
                    </a:lnTo>
                    <a:lnTo>
                      <a:pt x="0" y="38"/>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0" name="Freeform 1388"/>
              <p:cNvSpPr/>
              <p:nvPr/>
            </p:nvSpPr>
            <p:spPr bwMode="auto">
              <a:xfrm>
                <a:off x="5454" y="2215"/>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1" name="Freeform 1389"/>
              <p:cNvSpPr/>
              <p:nvPr/>
            </p:nvSpPr>
            <p:spPr bwMode="auto">
              <a:xfrm>
                <a:off x="5320" y="2349"/>
                <a:ext cx="32" cy="56"/>
              </a:xfrm>
              <a:custGeom>
                <a:avLst/>
                <a:gdLst>
                  <a:gd name="T0" fmla="*/ 0 w 32"/>
                  <a:gd name="T1" fmla="*/ 26 h 56"/>
                  <a:gd name="T2" fmla="*/ 32 w 32"/>
                  <a:gd name="T3" fmla="*/ 0 h 56"/>
                  <a:gd name="T4" fmla="*/ 32 w 32"/>
                  <a:gd name="T5" fmla="*/ 28 h 56"/>
                  <a:gd name="T6" fmla="*/ 0 w 32"/>
                  <a:gd name="T7" fmla="*/ 56 h 56"/>
                  <a:gd name="T8" fmla="*/ 0 w 32"/>
                  <a:gd name="T9" fmla="*/ 26 h 56"/>
                </a:gdLst>
                <a:ahLst/>
                <a:cxnLst>
                  <a:cxn ang="0">
                    <a:pos x="T0" y="T1"/>
                  </a:cxn>
                  <a:cxn ang="0">
                    <a:pos x="T2" y="T3"/>
                  </a:cxn>
                  <a:cxn ang="0">
                    <a:pos x="T4" y="T5"/>
                  </a:cxn>
                  <a:cxn ang="0">
                    <a:pos x="T6" y="T7"/>
                  </a:cxn>
                  <a:cxn ang="0">
                    <a:pos x="T8" y="T9"/>
                  </a:cxn>
                </a:cxnLst>
                <a:rect l="0" t="0" r="r" b="b"/>
                <a:pathLst>
                  <a:path w="32" h="56">
                    <a:moveTo>
                      <a:pt x="0" y="26"/>
                    </a:moveTo>
                    <a:lnTo>
                      <a:pt x="32" y="0"/>
                    </a:lnTo>
                    <a:lnTo>
                      <a:pt x="32"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42" name="Freeform 1390"/>
              <p:cNvSpPr/>
              <p:nvPr/>
            </p:nvSpPr>
            <p:spPr bwMode="auto">
              <a:xfrm>
                <a:off x="5366" y="2293"/>
                <a:ext cx="58" cy="70"/>
              </a:xfrm>
              <a:custGeom>
                <a:avLst/>
                <a:gdLst>
                  <a:gd name="T0" fmla="*/ 58 w 58"/>
                  <a:gd name="T1" fmla="*/ 0 h 70"/>
                  <a:gd name="T2" fmla="*/ 58 w 58"/>
                  <a:gd name="T3" fmla="*/ 20 h 70"/>
                  <a:gd name="T4" fmla="*/ 0 w 58"/>
                  <a:gd name="T5" fmla="*/ 70 h 70"/>
                  <a:gd name="T6" fmla="*/ 0 w 58"/>
                  <a:gd name="T7" fmla="*/ 44 h 70"/>
                  <a:gd name="T8" fmla="*/ 58 w 58"/>
                  <a:gd name="T9" fmla="*/ 0 h 70"/>
                </a:gdLst>
                <a:ahLst/>
                <a:cxnLst>
                  <a:cxn ang="0">
                    <a:pos x="T0" y="T1"/>
                  </a:cxn>
                  <a:cxn ang="0">
                    <a:pos x="T2" y="T3"/>
                  </a:cxn>
                  <a:cxn ang="0">
                    <a:pos x="T4" y="T5"/>
                  </a:cxn>
                  <a:cxn ang="0">
                    <a:pos x="T6" y="T7"/>
                  </a:cxn>
                  <a:cxn ang="0">
                    <a:pos x="T8" y="T9"/>
                  </a:cxn>
                </a:cxnLst>
                <a:rect l="0" t="0" r="r" b="b"/>
                <a:pathLst>
                  <a:path w="58" h="70">
                    <a:moveTo>
                      <a:pt x="58" y="0"/>
                    </a:moveTo>
                    <a:lnTo>
                      <a:pt x="58" y="20"/>
                    </a:lnTo>
                    <a:lnTo>
                      <a:pt x="0" y="70"/>
                    </a:lnTo>
                    <a:lnTo>
                      <a:pt x="0" y="4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743" name="Freeform 1391"/>
              <p:cNvSpPr/>
              <p:nvPr/>
            </p:nvSpPr>
            <p:spPr bwMode="auto">
              <a:xfrm>
                <a:off x="5440" y="2255"/>
                <a:ext cx="34" cy="46"/>
              </a:xfrm>
              <a:custGeom>
                <a:avLst/>
                <a:gdLst>
                  <a:gd name="T0" fmla="*/ 34 w 34"/>
                  <a:gd name="T1" fmla="*/ 0 h 46"/>
                  <a:gd name="T2" fmla="*/ 34 w 34"/>
                  <a:gd name="T3" fmla="*/ 14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4"/>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44" name="Freeform 1392"/>
              <p:cNvSpPr/>
              <p:nvPr/>
            </p:nvSpPr>
            <p:spPr bwMode="auto">
              <a:xfrm>
                <a:off x="5320" y="2409"/>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5" name="Freeform 1393"/>
              <p:cNvSpPr/>
              <p:nvPr/>
            </p:nvSpPr>
            <p:spPr bwMode="auto">
              <a:xfrm>
                <a:off x="5352" y="2351"/>
                <a:ext cx="54" cy="74"/>
              </a:xfrm>
              <a:custGeom>
                <a:avLst/>
                <a:gdLst>
                  <a:gd name="T0" fmla="*/ 54 w 54"/>
                  <a:gd name="T1" fmla="*/ 0 h 74"/>
                  <a:gd name="T2" fmla="*/ 54 w 54"/>
                  <a:gd name="T3" fmla="*/ 22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2"/>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746" name="Freeform 1394"/>
              <p:cNvSpPr/>
              <p:nvPr/>
            </p:nvSpPr>
            <p:spPr bwMode="auto">
              <a:xfrm>
                <a:off x="5422" y="2295"/>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47" name="Freeform 1395"/>
              <p:cNvSpPr/>
              <p:nvPr/>
            </p:nvSpPr>
            <p:spPr bwMode="auto">
              <a:xfrm>
                <a:off x="5320" y="2443"/>
                <a:ext cx="38" cy="64"/>
              </a:xfrm>
              <a:custGeom>
                <a:avLst/>
                <a:gdLst>
                  <a:gd name="T0" fmla="*/ 0 w 38"/>
                  <a:gd name="T1" fmla="*/ 34 h 64"/>
                  <a:gd name="T2" fmla="*/ 38 w 38"/>
                  <a:gd name="T3" fmla="*/ 0 h 64"/>
                  <a:gd name="T4" fmla="*/ 38 w 38"/>
                  <a:gd name="T5" fmla="*/ 28 h 64"/>
                  <a:gd name="T6" fmla="*/ 0 w 38"/>
                  <a:gd name="T7" fmla="*/ 64 h 64"/>
                  <a:gd name="T8" fmla="*/ 0 w 38"/>
                  <a:gd name="T9" fmla="*/ 34 h 64"/>
                </a:gdLst>
                <a:ahLst/>
                <a:cxnLst>
                  <a:cxn ang="0">
                    <a:pos x="T0" y="T1"/>
                  </a:cxn>
                  <a:cxn ang="0">
                    <a:pos x="T2" y="T3"/>
                  </a:cxn>
                  <a:cxn ang="0">
                    <a:pos x="T4" y="T5"/>
                  </a:cxn>
                  <a:cxn ang="0">
                    <a:pos x="T6" y="T7"/>
                  </a:cxn>
                  <a:cxn ang="0">
                    <a:pos x="T8" y="T9"/>
                  </a:cxn>
                </a:cxnLst>
                <a:rect l="0" t="0" r="r" b="b"/>
                <a:pathLst>
                  <a:path w="38" h="64">
                    <a:moveTo>
                      <a:pt x="0" y="34"/>
                    </a:moveTo>
                    <a:lnTo>
                      <a:pt x="38" y="0"/>
                    </a:lnTo>
                    <a:lnTo>
                      <a:pt x="38" y="28"/>
                    </a:lnTo>
                    <a:lnTo>
                      <a:pt x="0" y="64"/>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748" name="Freeform 1396"/>
              <p:cNvSpPr/>
              <p:nvPr/>
            </p:nvSpPr>
            <p:spPr bwMode="auto">
              <a:xfrm>
                <a:off x="5372" y="2415"/>
                <a:ext cx="16" cy="40"/>
              </a:xfrm>
              <a:custGeom>
                <a:avLst/>
                <a:gdLst>
                  <a:gd name="T0" fmla="*/ 0 w 16"/>
                  <a:gd name="T1" fmla="*/ 14 h 40"/>
                  <a:gd name="T2" fmla="*/ 16 w 16"/>
                  <a:gd name="T3" fmla="*/ 0 h 40"/>
                  <a:gd name="T4" fmla="*/ 16 w 16"/>
                  <a:gd name="T5" fmla="*/ 24 h 40"/>
                  <a:gd name="T6" fmla="*/ 0 w 16"/>
                  <a:gd name="T7" fmla="*/ 40 h 40"/>
                  <a:gd name="T8" fmla="*/ 0 w 16"/>
                  <a:gd name="T9" fmla="*/ 14 h 40"/>
                </a:gdLst>
                <a:ahLst/>
                <a:cxnLst>
                  <a:cxn ang="0">
                    <a:pos x="T0" y="T1"/>
                  </a:cxn>
                  <a:cxn ang="0">
                    <a:pos x="T2" y="T3"/>
                  </a:cxn>
                  <a:cxn ang="0">
                    <a:pos x="T4" y="T5"/>
                  </a:cxn>
                  <a:cxn ang="0">
                    <a:pos x="T6" y="T7"/>
                  </a:cxn>
                  <a:cxn ang="0">
                    <a:pos x="T8" y="T9"/>
                  </a:cxn>
                </a:cxnLst>
                <a:rect l="0" t="0" r="r" b="b"/>
                <a:pathLst>
                  <a:path w="16" h="40">
                    <a:moveTo>
                      <a:pt x="0" y="14"/>
                    </a:moveTo>
                    <a:lnTo>
                      <a:pt x="16" y="0"/>
                    </a:lnTo>
                    <a:lnTo>
                      <a:pt x="16" y="24"/>
                    </a:lnTo>
                    <a:lnTo>
                      <a:pt x="0" y="40"/>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9" name="Freeform 1397"/>
              <p:cNvSpPr/>
              <p:nvPr/>
            </p:nvSpPr>
            <p:spPr bwMode="auto">
              <a:xfrm>
                <a:off x="5402" y="2375"/>
                <a:ext cx="30" cy="50"/>
              </a:xfrm>
              <a:custGeom>
                <a:avLst/>
                <a:gdLst>
                  <a:gd name="T0" fmla="*/ 30 w 30"/>
                  <a:gd name="T1" fmla="*/ 0 h 50"/>
                  <a:gd name="T2" fmla="*/ 30 w 30"/>
                  <a:gd name="T3" fmla="*/ 20 h 50"/>
                  <a:gd name="T4" fmla="*/ 0 w 30"/>
                  <a:gd name="T5" fmla="*/ 50 h 50"/>
                  <a:gd name="T6" fmla="*/ 0 w 30"/>
                  <a:gd name="T7" fmla="*/ 26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50" name="Freeform 1398"/>
              <p:cNvSpPr/>
              <p:nvPr/>
            </p:nvSpPr>
            <p:spPr bwMode="auto">
              <a:xfrm>
                <a:off x="5446" y="2337"/>
                <a:ext cx="28" cy="44"/>
              </a:xfrm>
              <a:custGeom>
                <a:avLst/>
                <a:gdLst>
                  <a:gd name="T0" fmla="*/ 28 w 28"/>
                  <a:gd name="T1" fmla="*/ 0 h 44"/>
                  <a:gd name="T2" fmla="*/ 28 w 28"/>
                  <a:gd name="T3" fmla="*/ 16 h 44"/>
                  <a:gd name="T4" fmla="*/ 0 w 28"/>
                  <a:gd name="T5" fmla="*/ 44 h 44"/>
                  <a:gd name="T6" fmla="*/ 0 w 28"/>
                  <a:gd name="T7" fmla="*/ 24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51" name="Freeform 1399"/>
              <p:cNvSpPr/>
              <p:nvPr/>
            </p:nvSpPr>
            <p:spPr bwMode="auto">
              <a:xfrm>
                <a:off x="5320" y="2499"/>
                <a:ext cx="26" cy="58"/>
              </a:xfrm>
              <a:custGeom>
                <a:avLst/>
                <a:gdLst>
                  <a:gd name="T0" fmla="*/ 0 w 26"/>
                  <a:gd name="T1" fmla="*/ 26 h 58"/>
                  <a:gd name="T2" fmla="*/ 26 w 26"/>
                  <a:gd name="T3" fmla="*/ 0 h 58"/>
                  <a:gd name="T4" fmla="*/ 26 w 26"/>
                  <a:gd name="T5" fmla="*/ 30 h 58"/>
                  <a:gd name="T6" fmla="*/ 0 w 26"/>
                  <a:gd name="T7" fmla="*/ 58 h 58"/>
                  <a:gd name="T8" fmla="*/ 0 w 26"/>
                  <a:gd name="T9" fmla="*/ 26 h 58"/>
                </a:gdLst>
                <a:ahLst/>
                <a:cxnLst>
                  <a:cxn ang="0">
                    <a:pos x="T0" y="T1"/>
                  </a:cxn>
                  <a:cxn ang="0">
                    <a:pos x="T2" y="T3"/>
                  </a:cxn>
                  <a:cxn ang="0">
                    <a:pos x="T4" y="T5"/>
                  </a:cxn>
                  <a:cxn ang="0">
                    <a:pos x="T6" y="T7"/>
                  </a:cxn>
                  <a:cxn ang="0">
                    <a:pos x="T8" y="T9"/>
                  </a:cxn>
                </a:cxnLst>
                <a:rect l="0" t="0" r="r" b="b"/>
                <a:pathLst>
                  <a:path w="26" h="58">
                    <a:moveTo>
                      <a:pt x="0" y="26"/>
                    </a:moveTo>
                    <a:lnTo>
                      <a:pt x="26" y="0"/>
                    </a:lnTo>
                    <a:lnTo>
                      <a:pt x="26" y="30"/>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52" name="Freeform 1400"/>
              <p:cNvSpPr/>
              <p:nvPr/>
            </p:nvSpPr>
            <p:spPr bwMode="auto">
              <a:xfrm>
                <a:off x="5362" y="2429"/>
                <a:ext cx="56" cy="82"/>
              </a:xfrm>
              <a:custGeom>
                <a:avLst/>
                <a:gdLst>
                  <a:gd name="T0" fmla="*/ 56 w 56"/>
                  <a:gd name="T1" fmla="*/ 0 h 82"/>
                  <a:gd name="T2" fmla="*/ 56 w 56"/>
                  <a:gd name="T3" fmla="*/ 22 h 82"/>
                  <a:gd name="T4" fmla="*/ 0 w 56"/>
                  <a:gd name="T5" fmla="*/ 82 h 82"/>
                  <a:gd name="T6" fmla="*/ 0 w 56"/>
                  <a:gd name="T7" fmla="*/ 56 h 82"/>
                  <a:gd name="T8" fmla="*/ 56 w 56"/>
                  <a:gd name="T9" fmla="*/ 0 h 82"/>
                </a:gdLst>
                <a:ahLst/>
                <a:cxnLst>
                  <a:cxn ang="0">
                    <a:pos x="T0" y="T1"/>
                  </a:cxn>
                  <a:cxn ang="0">
                    <a:pos x="T2" y="T3"/>
                  </a:cxn>
                  <a:cxn ang="0">
                    <a:pos x="T4" y="T5"/>
                  </a:cxn>
                  <a:cxn ang="0">
                    <a:pos x="T6" y="T7"/>
                  </a:cxn>
                  <a:cxn ang="0">
                    <a:pos x="T8" y="T9"/>
                  </a:cxn>
                </a:cxnLst>
                <a:rect l="0" t="0" r="r" b="b"/>
                <a:pathLst>
                  <a:path w="56" h="82">
                    <a:moveTo>
                      <a:pt x="56" y="0"/>
                    </a:moveTo>
                    <a:lnTo>
                      <a:pt x="56" y="22"/>
                    </a:lnTo>
                    <a:lnTo>
                      <a:pt x="0" y="82"/>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753" name="Freeform 1401"/>
              <p:cNvSpPr/>
              <p:nvPr/>
            </p:nvSpPr>
            <p:spPr bwMode="auto">
              <a:xfrm>
                <a:off x="5434" y="2375"/>
                <a:ext cx="40" cy="60"/>
              </a:xfrm>
              <a:custGeom>
                <a:avLst/>
                <a:gdLst>
                  <a:gd name="T0" fmla="*/ 40 w 40"/>
                  <a:gd name="T1" fmla="*/ 0 h 60"/>
                  <a:gd name="T2" fmla="*/ 40 w 40"/>
                  <a:gd name="T3" fmla="*/ 16 h 60"/>
                  <a:gd name="T4" fmla="*/ 0 w 40"/>
                  <a:gd name="T5" fmla="*/ 60 h 60"/>
                  <a:gd name="T6" fmla="*/ 0 w 40"/>
                  <a:gd name="T7" fmla="*/ 40 h 60"/>
                  <a:gd name="T8" fmla="*/ 40 w 40"/>
                  <a:gd name="T9" fmla="*/ 0 h 60"/>
                </a:gdLst>
                <a:ahLst/>
                <a:cxnLst>
                  <a:cxn ang="0">
                    <a:pos x="T0" y="T1"/>
                  </a:cxn>
                  <a:cxn ang="0">
                    <a:pos x="T2" y="T3"/>
                  </a:cxn>
                  <a:cxn ang="0">
                    <a:pos x="T4" y="T5"/>
                  </a:cxn>
                  <a:cxn ang="0">
                    <a:pos x="T6" y="T7"/>
                  </a:cxn>
                  <a:cxn ang="0">
                    <a:pos x="T8" y="T9"/>
                  </a:cxn>
                </a:cxnLst>
                <a:rect l="0" t="0" r="r" b="b"/>
                <a:pathLst>
                  <a:path w="40" h="60">
                    <a:moveTo>
                      <a:pt x="40" y="0"/>
                    </a:moveTo>
                    <a:lnTo>
                      <a:pt x="40" y="16"/>
                    </a:lnTo>
                    <a:lnTo>
                      <a:pt x="0" y="60"/>
                    </a:lnTo>
                    <a:lnTo>
                      <a:pt x="0" y="40"/>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754" name="Freeform 1402"/>
              <p:cNvSpPr/>
              <p:nvPr/>
            </p:nvSpPr>
            <p:spPr bwMode="auto">
              <a:xfrm>
                <a:off x="5320" y="2489"/>
                <a:ext cx="84" cy="118"/>
              </a:xfrm>
              <a:custGeom>
                <a:avLst/>
                <a:gdLst>
                  <a:gd name="T0" fmla="*/ 0 w 84"/>
                  <a:gd name="T1" fmla="*/ 86 h 118"/>
                  <a:gd name="T2" fmla="*/ 84 w 84"/>
                  <a:gd name="T3" fmla="*/ 0 h 118"/>
                  <a:gd name="T4" fmla="*/ 84 w 84"/>
                  <a:gd name="T5" fmla="*/ 22 h 118"/>
                  <a:gd name="T6" fmla="*/ 0 w 84"/>
                  <a:gd name="T7" fmla="*/ 118 h 118"/>
                  <a:gd name="T8" fmla="*/ 0 w 84"/>
                  <a:gd name="T9" fmla="*/ 86 h 118"/>
                </a:gdLst>
                <a:ahLst/>
                <a:cxnLst>
                  <a:cxn ang="0">
                    <a:pos x="T0" y="T1"/>
                  </a:cxn>
                  <a:cxn ang="0">
                    <a:pos x="T2" y="T3"/>
                  </a:cxn>
                  <a:cxn ang="0">
                    <a:pos x="T4" y="T5"/>
                  </a:cxn>
                  <a:cxn ang="0">
                    <a:pos x="T6" y="T7"/>
                  </a:cxn>
                  <a:cxn ang="0">
                    <a:pos x="T8" y="T9"/>
                  </a:cxn>
                </a:cxnLst>
                <a:rect l="0" t="0" r="r" b="b"/>
                <a:pathLst>
                  <a:path w="84" h="118">
                    <a:moveTo>
                      <a:pt x="0" y="86"/>
                    </a:moveTo>
                    <a:lnTo>
                      <a:pt x="84" y="0"/>
                    </a:lnTo>
                    <a:lnTo>
                      <a:pt x="84" y="22"/>
                    </a:lnTo>
                    <a:lnTo>
                      <a:pt x="0" y="118"/>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755" name="Freeform 1403"/>
              <p:cNvSpPr/>
              <p:nvPr/>
            </p:nvSpPr>
            <p:spPr bwMode="auto">
              <a:xfrm>
                <a:off x="5418" y="2445"/>
                <a:ext cx="28" cy="50"/>
              </a:xfrm>
              <a:custGeom>
                <a:avLst/>
                <a:gdLst>
                  <a:gd name="T0" fmla="*/ 0 w 28"/>
                  <a:gd name="T1" fmla="*/ 28 h 50"/>
                  <a:gd name="T2" fmla="*/ 28 w 28"/>
                  <a:gd name="T3" fmla="*/ 0 h 50"/>
                  <a:gd name="T4" fmla="*/ 28 w 28"/>
                  <a:gd name="T5" fmla="*/ 18 h 50"/>
                  <a:gd name="T6" fmla="*/ 0 w 28"/>
                  <a:gd name="T7" fmla="*/ 50 h 50"/>
                  <a:gd name="T8" fmla="*/ 0 w 28"/>
                  <a:gd name="T9" fmla="*/ 28 h 50"/>
                </a:gdLst>
                <a:ahLst/>
                <a:cxnLst>
                  <a:cxn ang="0">
                    <a:pos x="T0" y="T1"/>
                  </a:cxn>
                  <a:cxn ang="0">
                    <a:pos x="T2" y="T3"/>
                  </a:cxn>
                  <a:cxn ang="0">
                    <a:pos x="T4" y="T5"/>
                  </a:cxn>
                  <a:cxn ang="0">
                    <a:pos x="T6" y="T7"/>
                  </a:cxn>
                  <a:cxn ang="0">
                    <a:pos x="T8" y="T9"/>
                  </a:cxn>
                </a:cxnLst>
                <a:rect l="0" t="0" r="r" b="b"/>
                <a:pathLst>
                  <a:path w="28" h="50">
                    <a:moveTo>
                      <a:pt x="0" y="28"/>
                    </a:moveTo>
                    <a:lnTo>
                      <a:pt x="28" y="0"/>
                    </a:lnTo>
                    <a:lnTo>
                      <a:pt x="28" y="18"/>
                    </a:lnTo>
                    <a:lnTo>
                      <a:pt x="0" y="50"/>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756" name="Freeform 1404"/>
              <p:cNvSpPr/>
              <p:nvPr/>
            </p:nvSpPr>
            <p:spPr bwMode="auto">
              <a:xfrm>
                <a:off x="5462" y="2417"/>
                <a:ext cx="12" cy="30"/>
              </a:xfrm>
              <a:custGeom>
                <a:avLst/>
                <a:gdLst>
                  <a:gd name="T0" fmla="*/ 12 w 12"/>
                  <a:gd name="T1" fmla="*/ 0 h 30"/>
                  <a:gd name="T2" fmla="*/ 12 w 12"/>
                  <a:gd name="T3" fmla="*/ 16 h 30"/>
                  <a:gd name="T4" fmla="*/ 0 w 12"/>
                  <a:gd name="T5" fmla="*/ 30 h 30"/>
                  <a:gd name="T6" fmla="*/ 0 w 12"/>
                  <a:gd name="T7" fmla="*/ 12 h 30"/>
                  <a:gd name="T8" fmla="*/ 12 w 12"/>
                  <a:gd name="T9" fmla="*/ 0 h 30"/>
                </a:gdLst>
                <a:ahLst/>
                <a:cxnLst>
                  <a:cxn ang="0">
                    <a:pos x="T0" y="T1"/>
                  </a:cxn>
                  <a:cxn ang="0">
                    <a:pos x="T2" y="T3"/>
                  </a:cxn>
                  <a:cxn ang="0">
                    <a:pos x="T4" y="T5"/>
                  </a:cxn>
                  <a:cxn ang="0">
                    <a:pos x="T6" y="T7"/>
                  </a:cxn>
                  <a:cxn ang="0">
                    <a:pos x="T8" y="T9"/>
                  </a:cxn>
                </a:cxnLst>
                <a:rect l="0" t="0" r="r" b="b"/>
                <a:pathLst>
                  <a:path w="12" h="30">
                    <a:moveTo>
                      <a:pt x="12" y="0"/>
                    </a:moveTo>
                    <a:lnTo>
                      <a:pt x="12" y="16"/>
                    </a:lnTo>
                    <a:lnTo>
                      <a:pt x="0" y="30"/>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57" name="Freeform 1405"/>
              <p:cNvSpPr/>
              <p:nvPr/>
            </p:nvSpPr>
            <p:spPr bwMode="auto">
              <a:xfrm>
                <a:off x="5350" y="2567"/>
                <a:ext cx="22" cy="54"/>
              </a:xfrm>
              <a:custGeom>
                <a:avLst/>
                <a:gdLst>
                  <a:gd name="T0" fmla="*/ 0 w 22"/>
                  <a:gd name="T1" fmla="*/ 24 h 54"/>
                  <a:gd name="T2" fmla="*/ 22 w 22"/>
                  <a:gd name="T3" fmla="*/ 0 h 54"/>
                  <a:gd name="T4" fmla="*/ 22 w 22"/>
                  <a:gd name="T5" fmla="*/ 26 h 54"/>
                  <a:gd name="T6" fmla="*/ 0 w 22"/>
                  <a:gd name="T7" fmla="*/ 54 h 54"/>
                  <a:gd name="T8" fmla="*/ 0 w 22"/>
                  <a:gd name="T9" fmla="*/ 24 h 54"/>
                </a:gdLst>
                <a:ahLst/>
                <a:cxnLst>
                  <a:cxn ang="0">
                    <a:pos x="T0" y="T1"/>
                  </a:cxn>
                  <a:cxn ang="0">
                    <a:pos x="T2" y="T3"/>
                  </a:cxn>
                  <a:cxn ang="0">
                    <a:pos x="T4" y="T5"/>
                  </a:cxn>
                  <a:cxn ang="0">
                    <a:pos x="T6" y="T7"/>
                  </a:cxn>
                  <a:cxn ang="0">
                    <a:pos x="T8" y="T9"/>
                  </a:cxn>
                </a:cxnLst>
                <a:rect l="0" t="0" r="r" b="b"/>
                <a:pathLst>
                  <a:path w="22" h="54">
                    <a:moveTo>
                      <a:pt x="0" y="24"/>
                    </a:moveTo>
                    <a:lnTo>
                      <a:pt x="22" y="0"/>
                    </a:lnTo>
                    <a:lnTo>
                      <a:pt x="22" y="26"/>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758" name="Freeform 1406"/>
              <p:cNvSpPr/>
              <p:nvPr/>
            </p:nvSpPr>
            <p:spPr bwMode="auto">
              <a:xfrm>
                <a:off x="5388" y="2457"/>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759" name="Freeform 1407"/>
              <p:cNvSpPr/>
              <p:nvPr/>
            </p:nvSpPr>
            <p:spPr bwMode="auto">
              <a:xfrm>
                <a:off x="5422" y="2499"/>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60" name="Rectangle 1408"/>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1" name="Rectangle 1409"/>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2" name="Freeform 1410"/>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3" name="Freeform 1411"/>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4" name="Rectangle 1412"/>
              <p:cNvSpPr>
                <a:spLocks noChangeArrowheads="1"/>
              </p:cNvSpPr>
              <p:nvPr/>
            </p:nvSpPr>
            <p:spPr bwMode="auto">
              <a:xfrm>
                <a:off x="5424" y="1981"/>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5" name="Freeform 1413"/>
              <p:cNvSpPr/>
              <p:nvPr/>
            </p:nvSpPr>
            <p:spPr bwMode="auto">
              <a:xfrm>
                <a:off x="5350" y="2718"/>
                <a:ext cx="22" cy="56"/>
              </a:xfrm>
              <a:custGeom>
                <a:avLst/>
                <a:gdLst>
                  <a:gd name="T0" fmla="*/ 0 w 22"/>
                  <a:gd name="T1" fmla="*/ 28 h 56"/>
                  <a:gd name="T2" fmla="*/ 22 w 22"/>
                  <a:gd name="T3" fmla="*/ 0 h 56"/>
                  <a:gd name="T4" fmla="*/ 22 w 22"/>
                  <a:gd name="T5" fmla="*/ 26 h 56"/>
                  <a:gd name="T6" fmla="*/ 0 w 22"/>
                  <a:gd name="T7" fmla="*/ 56 h 56"/>
                  <a:gd name="T8" fmla="*/ 0 w 22"/>
                  <a:gd name="T9" fmla="*/ 28 h 56"/>
                </a:gdLst>
                <a:ahLst/>
                <a:cxnLst>
                  <a:cxn ang="0">
                    <a:pos x="T0" y="T1"/>
                  </a:cxn>
                  <a:cxn ang="0">
                    <a:pos x="T2" y="T3"/>
                  </a:cxn>
                  <a:cxn ang="0">
                    <a:pos x="T4" y="T5"/>
                  </a:cxn>
                  <a:cxn ang="0">
                    <a:pos x="T6" y="T7"/>
                  </a:cxn>
                  <a:cxn ang="0">
                    <a:pos x="T8" y="T9"/>
                  </a:cxn>
                </a:cxnLst>
                <a:rect l="0" t="0" r="r" b="b"/>
                <a:pathLst>
                  <a:path w="22" h="56">
                    <a:moveTo>
                      <a:pt x="0" y="28"/>
                    </a:moveTo>
                    <a:lnTo>
                      <a:pt x="22" y="0"/>
                    </a:lnTo>
                    <a:lnTo>
                      <a:pt x="22" y="26"/>
                    </a:lnTo>
                    <a:lnTo>
                      <a:pt x="0" y="56"/>
                    </a:lnTo>
                    <a:lnTo>
                      <a:pt x="0" y="28"/>
                    </a:lnTo>
                    <a:close/>
                  </a:path>
                </a:pathLst>
              </a:custGeom>
              <a:grpFill/>
              <a:ln>
                <a:noFill/>
              </a:ln>
            </p:spPr>
            <p:txBody>
              <a:bodyPr vert="horz" wrap="square" lIns="91440" tIns="45720" rIns="91440" bIns="45720" numCol="1" anchor="t" anchorCtr="0" compatLnSpc="1"/>
              <a:lstStyle/>
              <a:p>
                <a:endParaRPr lang="zh-CN" altLang="en-US"/>
              </a:p>
            </p:txBody>
          </p:sp>
        </p:grpSp>
        <p:sp>
          <p:nvSpPr>
            <p:cNvPr id="374" name="Freeform 1415"/>
            <p:cNvSpPr/>
            <p:nvPr/>
          </p:nvSpPr>
          <p:spPr bwMode="auto">
            <a:xfrm>
              <a:off x="-2989564" y="1603377"/>
              <a:ext cx="136529" cy="204788"/>
            </a:xfrm>
            <a:custGeom>
              <a:avLst/>
              <a:gdLst>
                <a:gd name="T0" fmla="*/ 86 w 86"/>
                <a:gd name="T1" fmla="*/ 0 h 129"/>
                <a:gd name="T2" fmla="*/ 86 w 86"/>
                <a:gd name="T3" fmla="*/ 16 h 129"/>
                <a:gd name="T4" fmla="*/ 0 w 86"/>
                <a:gd name="T5" fmla="*/ 129 h 129"/>
                <a:gd name="T6" fmla="*/ 0 w 86"/>
                <a:gd name="T7" fmla="*/ 103 h 129"/>
                <a:gd name="T8" fmla="*/ 86 w 86"/>
                <a:gd name="T9" fmla="*/ 0 h 129"/>
              </a:gdLst>
              <a:ahLst/>
              <a:cxnLst>
                <a:cxn ang="0">
                  <a:pos x="T0" y="T1"/>
                </a:cxn>
                <a:cxn ang="0">
                  <a:pos x="T2" y="T3"/>
                </a:cxn>
                <a:cxn ang="0">
                  <a:pos x="T4" y="T5"/>
                </a:cxn>
                <a:cxn ang="0">
                  <a:pos x="T6" y="T7"/>
                </a:cxn>
                <a:cxn ang="0">
                  <a:pos x="T8" y="T9"/>
                </a:cxn>
              </a:cxnLst>
              <a:rect l="0" t="0" r="r" b="b"/>
              <a:pathLst>
                <a:path w="86" h="129">
                  <a:moveTo>
                    <a:pt x="86" y="0"/>
                  </a:moveTo>
                  <a:lnTo>
                    <a:pt x="86" y="16"/>
                  </a:lnTo>
                  <a:lnTo>
                    <a:pt x="0" y="129"/>
                  </a:lnTo>
                  <a:lnTo>
                    <a:pt x="0" y="103"/>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5" name="Freeform 1416"/>
            <p:cNvSpPr/>
            <p:nvPr/>
          </p:nvSpPr>
          <p:spPr bwMode="auto">
            <a:xfrm>
              <a:off x="-3049890" y="1884363"/>
              <a:ext cx="34927" cy="92075"/>
            </a:xfrm>
            <a:custGeom>
              <a:avLst/>
              <a:gdLst>
                <a:gd name="T0" fmla="*/ 0 w 22"/>
                <a:gd name="T1" fmla="*/ 28 h 58"/>
                <a:gd name="T2" fmla="*/ 22 w 22"/>
                <a:gd name="T3" fmla="*/ 0 h 58"/>
                <a:gd name="T4" fmla="*/ 22 w 22"/>
                <a:gd name="T5" fmla="*/ 26 h 58"/>
                <a:gd name="T6" fmla="*/ 0 w 22"/>
                <a:gd name="T7" fmla="*/ 58 h 58"/>
                <a:gd name="T8" fmla="*/ 0 w 22"/>
                <a:gd name="T9" fmla="*/ 28 h 58"/>
              </a:gdLst>
              <a:ahLst/>
              <a:cxnLst>
                <a:cxn ang="0">
                  <a:pos x="T0" y="T1"/>
                </a:cxn>
                <a:cxn ang="0">
                  <a:pos x="T2" y="T3"/>
                </a:cxn>
                <a:cxn ang="0">
                  <a:pos x="T4" y="T5"/>
                </a:cxn>
                <a:cxn ang="0">
                  <a:pos x="T6" y="T7"/>
                </a:cxn>
                <a:cxn ang="0">
                  <a:pos x="T8" y="T9"/>
                </a:cxn>
              </a:cxnLst>
              <a:rect l="0" t="0" r="r" b="b"/>
              <a:pathLst>
                <a:path w="22" h="58">
                  <a:moveTo>
                    <a:pt x="0" y="28"/>
                  </a:moveTo>
                  <a:lnTo>
                    <a:pt x="22" y="0"/>
                  </a:lnTo>
                  <a:lnTo>
                    <a:pt x="22" y="26"/>
                  </a:lnTo>
                  <a:lnTo>
                    <a:pt x="0" y="58"/>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376" name="Freeform 1417"/>
            <p:cNvSpPr/>
            <p:nvPr/>
          </p:nvSpPr>
          <p:spPr bwMode="auto">
            <a:xfrm>
              <a:off x="-2989564" y="1681162"/>
              <a:ext cx="136529" cy="21272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7" name="Freeform 1418"/>
            <p:cNvSpPr/>
            <p:nvPr/>
          </p:nvSpPr>
          <p:spPr bwMode="auto">
            <a:xfrm>
              <a:off x="-2935585" y="1530351"/>
              <a:ext cx="82552" cy="127001"/>
            </a:xfrm>
            <a:custGeom>
              <a:avLst/>
              <a:gdLst>
                <a:gd name="T0" fmla="*/ 52 w 52"/>
                <a:gd name="T1" fmla="*/ 0 h 80"/>
                <a:gd name="T2" fmla="*/ 52 w 52"/>
                <a:gd name="T3" fmla="*/ 16 h 80"/>
                <a:gd name="T4" fmla="*/ 0 w 52"/>
                <a:gd name="T5" fmla="*/ 80 h 80"/>
                <a:gd name="T6" fmla="*/ 0 w 52"/>
                <a:gd name="T7" fmla="*/ 58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378" name="Rectangle 1419"/>
            <p:cNvSpPr>
              <a:spLocks noChangeArrowheads="1"/>
            </p:cNvSpPr>
            <p:nvPr/>
          </p:nvSpPr>
          <p:spPr bwMode="auto">
            <a:xfrm>
              <a:off x="-2932410" y="625474"/>
              <a:ext cx="1587" cy="1587"/>
            </a:xfrm>
            <a:prstGeom prst="rect">
              <a:avLst/>
            </a:prstGeom>
            <a:grpFill/>
            <a:ln>
              <a:noFill/>
            </a:ln>
          </p:spPr>
          <p:txBody>
            <a:bodyPr vert="horz" wrap="square" lIns="91440" tIns="45720" rIns="91440" bIns="45720" numCol="1" anchor="t" anchorCtr="0" compatLnSpc="1"/>
            <a:lstStyle/>
            <a:p>
              <a:endParaRPr lang="zh-CN" altLang="en-US"/>
            </a:p>
          </p:txBody>
        </p:sp>
        <p:sp>
          <p:nvSpPr>
            <p:cNvPr id="379" name="Rectangle 1420"/>
            <p:cNvSpPr>
              <a:spLocks noChangeArrowheads="1"/>
            </p:cNvSpPr>
            <p:nvPr/>
          </p:nvSpPr>
          <p:spPr bwMode="auto">
            <a:xfrm>
              <a:off x="-729659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0" name="Rectangle 1421"/>
            <p:cNvSpPr>
              <a:spLocks noChangeArrowheads="1"/>
            </p:cNvSpPr>
            <p:nvPr/>
          </p:nvSpPr>
          <p:spPr bwMode="auto">
            <a:xfrm>
              <a:off x="-7207695"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1" name="Rectangle 1422"/>
            <p:cNvSpPr>
              <a:spLocks noChangeArrowheads="1"/>
            </p:cNvSpPr>
            <p:nvPr/>
          </p:nvSpPr>
          <p:spPr bwMode="auto">
            <a:xfrm>
              <a:off x="-712196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2" name="Rectangle 1423"/>
            <p:cNvSpPr>
              <a:spLocks noChangeArrowheads="1"/>
            </p:cNvSpPr>
            <p:nvPr/>
          </p:nvSpPr>
          <p:spPr bwMode="auto">
            <a:xfrm>
              <a:off x="-6947336"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3" name="Rectangle 1424"/>
            <p:cNvSpPr>
              <a:spLocks noChangeArrowheads="1"/>
            </p:cNvSpPr>
            <p:nvPr/>
          </p:nvSpPr>
          <p:spPr bwMode="auto">
            <a:xfrm>
              <a:off x="-6861610"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4" name="Rectangle 1425"/>
            <p:cNvSpPr>
              <a:spLocks noChangeArrowheads="1"/>
            </p:cNvSpPr>
            <p:nvPr/>
          </p:nvSpPr>
          <p:spPr bwMode="auto">
            <a:xfrm>
              <a:off x="-7296599"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5" name="Rectangle 1426"/>
            <p:cNvSpPr>
              <a:spLocks noChangeArrowheads="1"/>
            </p:cNvSpPr>
            <p:nvPr/>
          </p:nvSpPr>
          <p:spPr bwMode="auto">
            <a:xfrm>
              <a:off x="-7207695" y="-198438"/>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6" name="Rectangle 1427"/>
            <p:cNvSpPr>
              <a:spLocks noChangeArrowheads="1"/>
            </p:cNvSpPr>
            <p:nvPr/>
          </p:nvSpPr>
          <p:spPr bwMode="auto">
            <a:xfrm>
              <a:off x="-7296599"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7" name="Rectangle 1428"/>
            <p:cNvSpPr>
              <a:spLocks noChangeArrowheads="1"/>
            </p:cNvSpPr>
            <p:nvPr/>
          </p:nvSpPr>
          <p:spPr bwMode="auto">
            <a:xfrm>
              <a:off x="-7121969"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8" name="Rectangle 1429"/>
            <p:cNvSpPr>
              <a:spLocks noChangeArrowheads="1"/>
            </p:cNvSpPr>
            <p:nvPr/>
          </p:nvSpPr>
          <p:spPr bwMode="auto">
            <a:xfrm>
              <a:off x="-6861610"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9" name="Rectangle 1430"/>
            <p:cNvSpPr>
              <a:spLocks noChangeArrowheads="1"/>
            </p:cNvSpPr>
            <p:nvPr/>
          </p:nvSpPr>
          <p:spPr bwMode="auto">
            <a:xfrm>
              <a:off x="-7296599"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0" name="Rectangle 1431"/>
            <p:cNvSpPr>
              <a:spLocks noChangeArrowheads="1"/>
            </p:cNvSpPr>
            <p:nvPr/>
          </p:nvSpPr>
          <p:spPr bwMode="auto">
            <a:xfrm>
              <a:off x="-7207695"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1" name="Rectangle 1432"/>
            <p:cNvSpPr>
              <a:spLocks noChangeArrowheads="1"/>
            </p:cNvSpPr>
            <p:nvPr/>
          </p:nvSpPr>
          <p:spPr bwMode="auto">
            <a:xfrm>
              <a:off x="-7036240" y="-20637"/>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2" name="Rectangle 1433"/>
            <p:cNvSpPr>
              <a:spLocks noChangeArrowheads="1"/>
            </p:cNvSpPr>
            <p:nvPr/>
          </p:nvSpPr>
          <p:spPr bwMode="auto">
            <a:xfrm>
              <a:off x="-7207695"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3" name="Rectangle 1434"/>
            <p:cNvSpPr>
              <a:spLocks noChangeArrowheads="1"/>
            </p:cNvSpPr>
            <p:nvPr/>
          </p:nvSpPr>
          <p:spPr bwMode="auto">
            <a:xfrm>
              <a:off x="-7121969"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4" name="Rectangle 1435"/>
            <p:cNvSpPr>
              <a:spLocks noChangeArrowheads="1"/>
            </p:cNvSpPr>
            <p:nvPr/>
          </p:nvSpPr>
          <p:spPr bwMode="auto">
            <a:xfrm>
              <a:off x="-6861610"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5" name="Rectangle 1436"/>
            <p:cNvSpPr>
              <a:spLocks noChangeArrowheads="1"/>
            </p:cNvSpPr>
            <p:nvPr/>
          </p:nvSpPr>
          <p:spPr bwMode="auto">
            <a:xfrm>
              <a:off x="-729659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6" name="Rectangle 1437"/>
            <p:cNvSpPr>
              <a:spLocks noChangeArrowheads="1"/>
            </p:cNvSpPr>
            <p:nvPr/>
          </p:nvSpPr>
          <p:spPr bwMode="auto">
            <a:xfrm>
              <a:off x="-712196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7" name="Rectangle 1438"/>
            <p:cNvSpPr>
              <a:spLocks noChangeArrowheads="1"/>
            </p:cNvSpPr>
            <p:nvPr/>
          </p:nvSpPr>
          <p:spPr bwMode="auto">
            <a:xfrm>
              <a:off x="-6947336"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8" name="Rectangle 1439"/>
            <p:cNvSpPr>
              <a:spLocks noChangeArrowheads="1"/>
            </p:cNvSpPr>
            <p:nvPr/>
          </p:nvSpPr>
          <p:spPr bwMode="auto">
            <a:xfrm>
              <a:off x="-7207695" y="2492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99" name="Rectangle 1440"/>
            <p:cNvSpPr>
              <a:spLocks noChangeArrowheads="1"/>
            </p:cNvSpPr>
            <p:nvPr/>
          </p:nvSpPr>
          <p:spPr bwMode="auto">
            <a:xfrm>
              <a:off x="-7036240" y="2492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0" name="Rectangle 1441"/>
            <p:cNvSpPr>
              <a:spLocks noChangeArrowheads="1"/>
            </p:cNvSpPr>
            <p:nvPr/>
          </p:nvSpPr>
          <p:spPr bwMode="auto">
            <a:xfrm>
              <a:off x="-6861610" y="249237"/>
              <a:ext cx="139705"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1" name="Rectangle 1442"/>
            <p:cNvSpPr>
              <a:spLocks noChangeArrowheads="1"/>
            </p:cNvSpPr>
            <p:nvPr/>
          </p:nvSpPr>
          <p:spPr bwMode="auto">
            <a:xfrm>
              <a:off x="-7296599"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2" name="Rectangle 1443"/>
            <p:cNvSpPr>
              <a:spLocks noChangeArrowheads="1"/>
            </p:cNvSpPr>
            <p:nvPr/>
          </p:nvSpPr>
          <p:spPr bwMode="auto">
            <a:xfrm>
              <a:off x="-7121969" y="338137"/>
              <a:ext cx="222258"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3" name="Rectangle 1444"/>
            <p:cNvSpPr>
              <a:spLocks noChangeArrowheads="1"/>
            </p:cNvSpPr>
            <p:nvPr/>
          </p:nvSpPr>
          <p:spPr bwMode="auto">
            <a:xfrm>
              <a:off x="-7207695"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4" name="Rectangle 1445"/>
            <p:cNvSpPr>
              <a:spLocks noChangeArrowheads="1"/>
            </p:cNvSpPr>
            <p:nvPr/>
          </p:nvSpPr>
          <p:spPr bwMode="auto">
            <a:xfrm>
              <a:off x="-7036240"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5" name="Rectangle 1446"/>
            <p:cNvSpPr>
              <a:spLocks noChangeArrowheads="1"/>
            </p:cNvSpPr>
            <p:nvPr/>
          </p:nvSpPr>
          <p:spPr bwMode="auto">
            <a:xfrm>
              <a:off x="-6947336"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6" name="Rectangle 1447"/>
            <p:cNvSpPr>
              <a:spLocks noChangeArrowheads="1"/>
            </p:cNvSpPr>
            <p:nvPr/>
          </p:nvSpPr>
          <p:spPr bwMode="auto">
            <a:xfrm>
              <a:off x="-7207695"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7" name="Rectangle 1448"/>
            <p:cNvSpPr>
              <a:spLocks noChangeArrowheads="1"/>
            </p:cNvSpPr>
            <p:nvPr/>
          </p:nvSpPr>
          <p:spPr bwMode="auto">
            <a:xfrm>
              <a:off x="-7036240"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8" name="Rectangle 1449"/>
            <p:cNvSpPr>
              <a:spLocks noChangeArrowheads="1"/>
            </p:cNvSpPr>
            <p:nvPr/>
          </p:nvSpPr>
          <p:spPr bwMode="auto">
            <a:xfrm>
              <a:off x="-729659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9" name="Rectangle 1450"/>
            <p:cNvSpPr>
              <a:spLocks noChangeArrowheads="1"/>
            </p:cNvSpPr>
            <p:nvPr/>
          </p:nvSpPr>
          <p:spPr bwMode="auto">
            <a:xfrm>
              <a:off x="-712196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0" name="Rectangle 1451"/>
            <p:cNvSpPr>
              <a:spLocks noChangeArrowheads="1"/>
            </p:cNvSpPr>
            <p:nvPr/>
          </p:nvSpPr>
          <p:spPr bwMode="auto">
            <a:xfrm>
              <a:off x="-6861610"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1" name="Rectangle 1452"/>
            <p:cNvSpPr>
              <a:spLocks noChangeArrowheads="1"/>
            </p:cNvSpPr>
            <p:nvPr/>
          </p:nvSpPr>
          <p:spPr bwMode="auto">
            <a:xfrm>
              <a:off x="-7296599"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2" name="Rectangle 1453"/>
            <p:cNvSpPr>
              <a:spLocks noChangeArrowheads="1"/>
            </p:cNvSpPr>
            <p:nvPr/>
          </p:nvSpPr>
          <p:spPr bwMode="auto">
            <a:xfrm>
              <a:off x="-7207695"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3" name="Rectangle 1454"/>
            <p:cNvSpPr>
              <a:spLocks noChangeArrowheads="1"/>
            </p:cNvSpPr>
            <p:nvPr/>
          </p:nvSpPr>
          <p:spPr bwMode="auto">
            <a:xfrm>
              <a:off x="-7296599"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4" name="Rectangle 1455"/>
            <p:cNvSpPr>
              <a:spLocks noChangeArrowheads="1"/>
            </p:cNvSpPr>
            <p:nvPr/>
          </p:nvSpPr>
          <p:spPr bwMode="auto">
            <a:xfrm>
              <a:off x="-7121969" y="784224"/>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5" name="Rectangle 1456"/>
            <p:cNvSpPr>
              <a:spLocks noChangeArrowheads="1"/>
            </p:cNvSpPr>
            <p:nvPr/>
          </p:nvSpPr>
          <p:spPr bwMode="auto">
            <a:xfrm>
              <a:off x="-6861610"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6" name="Rectangle 1457"/>
            <p:cNvSpPr>
              <a:spLocks noChangeArrowheads="1"/>
            </p:cNvSpPr>
            <p:nvPr/>
          </p:nvSpPr>
          <p:spPr bwMode="auto">
            <a:xfrm>
              <a:off x="-7207695"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7" name="Rectangle 1458"/>
            <p:cNvSpPr>
              <a:spLocks noChangeArrowheads="1"/>
            </p:cNvSpPr>
            <p:nvPr/>
          </p:nvSpPr>
          <p:spPr bwMode="auto">
            <a:xfrm>
              <a:off x="-7207695" y="9620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8" name="Rectangle 1459"/>
            <p:cNvSpPr>
              <a:spLocks noChangeArrowheads="1"/>
            </p:cNvSpPr>
            <p:nvPr/>
          </p:nvSpPr>
          <p:spPr bwMode="auto">
            <a:xfrm>
              <a:off x="-703624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9" name="Rectangle 1460"/>
            <p:cNvSpPr>
              <a:spLocks noChangeArrowheads="1"/>
            </p:cNvSpPr>
            <p:nvPr/>
          </p:nvSpPr>
          <p:spPr bwMode="auto">
            <a:xfrm>
              <a:off x="-686161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0" name="Rectangle 1461"/>
            <p:cNvSpPr>
              <a:spLocks noChangeArrowheads="1"/>
            </p:cNvSpPr>
            <p:nvPr/>
          </p:nvSpPr>
          <p:spPr bwMode="auto">
            <a:xfrm>
              <a:off x="-729659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1" name="Rectangle 1462"/>
            <p:cNvSpPr>
              <a:spLocks noChangeArrowheads="1"/>
            </p:cNvSpPr>
            <p:nvPr/>
          </p:nvSpPr>
          <p:spPr bwMode="auto">
            <a:xfrm>
              <a:off x="-712196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2" name="Rectangle 1463"/>
            <p:cNvSpPr>
              <a:spLocks noChangeArrowheads="1"/>
            </p:cNvSpPr>
            <p:nvPr/>
          </p:nvSpPr>
          <p:spPr bwMode="auto">
            <a:xfrm>
              <a:off x="-6947336" y="10509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3" name="Rectangle 1464"/>
            <p:cNvSpPr>
              <a:spLocks noChangeArrowheads="1"/>
            </p:cNvSpPr>
            <p:nvPr/>
          </p:nvSpPr>
          <p:spPr bwMode="auto">
            <a:xfrm>
              <a:off x="-7296599" y="1139826"/>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4" name="Rectangle 1465"/>
            <p:cNvSpPr>
              <a:spLocks noChangeArrowheads="1"/>
            </p:cNvSpPr>
            <p:nvPr/>
          </p:nvSpPr>
          <p:spPr bwMode="auto">
            <a:xfrm>
              <a:off x="-7036240" y="1139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5" name="Rectangle 1466"/>
            <p:cNvSpPr>
              <a:spLocks noChangeArrowheads="1"/>
            </p:cNvSpPr>
            <p:nvPr/>
          </p:nvSpPr>
          <p:spPr bwMode="auto">
            <a:xfrm>
              <a:off x="-7121969"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6" name="Rectangle 1467"/>
            <p:cNvSpPr>
              <a:spLocks noChangeArrowheads="1"/>
            </p:cNvSpPr>
            <p:nvPr/>
          </p:nvSpPr>
          <p:spPr bwMode="auto">
            <a:xfrm>
              <a:off x="-6947336" y="12319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7" name="Rectangle 1468"/>
            <p:cNvSpPr>
              <a:spLocks noChangeArrowheads="1"/>
            </p:cNvSpPr>
            <p:nvPr/>
          </p:nvSpPr>
          <p:spPr bwMode="auto">
            <a:xfrm>
              <a:off x="-6861610"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8" name="Rectangle 1469"/>
            <p:cNvSpPr>
              <a:spLocks noChangeArrowheads="1"/>
            </p:cNvSpPr>
            <p:nvPr/>
          </p:nvSpPr>
          <p:spPr bwMode="auto">
            <a:xfrm>
              <a:off x="-729659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9" name="Rectangle 1470"/>
            <p:cNvSpPr>
              <a:spLocks noChangeArrowheads="1"/>
            </p:cNvSpPr>
            <p:nvPr/>
          </p:nvSpPr>
          <p:spPr bwMode="auto">
            <a:xfrm>
              <a:off x="-7207695"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0" name="Rectangle 1471"/>
            <p:cNvSpPr>
              <a:spLocks noChangeArrowheads="1"/>
            </p:cNvSpPr>
            <p:nvPr/>
          </p:nvSpPr>
          <p:spPr bwMode="auto">
            <a:xfrm>
              <a:off x="-712196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1" name="Rectangle 1472"/>
            <p:cNvSpPr>
              <a:spLocks noChangeArrowheads="1"/>
            </p:cNvSpPr>
            <p:nvPr/>
          </p:nvSpPr>
          <p:spPr bwMode="auto">
            <a:xfrm>
              <a:off x="-6861610"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2" name="Rectangle 1473"/>
            <p:cNvSpPr>
              <a:spLocks noChangeArrowheads="1"/>
            </p:cNvSpPr>
            <p:nvPr/>
          </p:nvSpPr>
          <p:spPr bwMode="auto">
            <a:xfrm>
              <a:off x="-729659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3" name="Rectangle 1474"/>
            <p:cNvSpPr>
              <a:spLocks noChangeArrowheads="1"/>
            </p:cNvSpPr>
            <p:nvPr/>
          </p:nvSpPr>
          <p:spPr bwMode="auto">
            <a:xfrm>
              <a:off x="-712196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4" name="Rectangle 1475"/>
            <p:cNvSpPr>
              <a:spLocks noChangeArrowheads="1"/>
            </p:cNvSpPr>
            <p:nvPr/>
          </p:nvSpPr>
          <p:spPr bwMode="auto">
            <a:xfrm>
              <a:off x="-6947336"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5" name="Rectangle 1476"/>
            <p:cNvSpPr>
              <a:spLocks noChangeArrowheads="1"/>
            </p:cNvSpPr>
            <p:nvPr/>
          </p:nvSpPr>
          <p:spPr bwMode="auto">
            <a:xfrm>
              <a:off x="-7207695"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6" name="Rectangle 1477"/>
            <p:cNvSpPr>
              <a:spLocks noChangeArrowheads="1"/>
            </p:cNvSpPr>
            <p:nvPr/>
          </p:nvSpPr>
          <p:spPr bwMode="auto">
            <a:xfrm>
              <a:off x="-703624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7" name="Rectangle 1478"/>
            <p:cNvSpPr>
              <a:spLocks noChangeArrowheads="1"/>
            </p:cNvSpPr>
            <p:nvPr/>
          </p:nvSpPr>
          <p:spPr bwMode="auto">
            <a:xfrm>
              <a:off x="-686161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8" name="Rectangle 1479"/>
            <p:cNvSpPr>
              <a:spLocks noChangeArrowheads="1"/>
            </p:cNvSpPr>
            <p:nvPr/>
          </p:nvSpPr>
          <p:spPr bwMode="auto">
            <a:xfrm>
              <a:off x="-729659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39" name="Rectangle 1480"/>
            <p:cNvSpPr>
              <a:spLocks noChangeArrowheads="1"/>
            </p:cNvSpPr>
            <p:nvPr/>
          </p:nvSpPr>
          <p:spPr bwMode="auto">
            <a:xfrm>
              <a:off x="-712196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0" name="Rectangle 1481"/>
            <p:cNvSpPr>
              <a:spLocks noChangeArrowheads="1"/>
            </p:cNvSpPr>
            <p:nvPr/>
          </p:nvSpPr>
          <p:spPr bwMode="auto">
            <a:xfrm>
              <a:off x="-676953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1" name="Rectangle 1482"/>
            <p:cNvSpPr>
              <a:spLocks noChangeArrowheads="1"/>
            </p:cNvSpPr>
            <p:nvPr/>
          </p:nvSpPr>
          <p:spPr bwMode="auto">
            <a:xfrm>
              <a:off x="-6683803"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2" name="Rectangle 1483"/>
            <p:cNvSpPr>
              <a:spLocks noChangeArrowheads="1"/>
            </p:cNvSpPr>
            <p:nvPr/>
          </p:nvSpPr>
          <p:spPr bwMode="auto">
            <a:xfrm>
              <a:off x="-650917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3" name="Rectangle 1484"/>
            <p:cNvSpPr>
              <a:spLocks noChangeArrowheads="1"/>
            </p:cNvSpPr>
            <p:nvPr/>
          </p:nvSpPr>
          <p:spPr bwMode="auto">
            <a:xfrm>
              <a:off x="-6423444"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4" name="Rectangle 1485"/>
            <p:cNvSpPr>
              <a:spLocks noChangeArrowheads="1"/>
            </p:cNvSpPr>
            <p:nvPr/>
          </p:nvSpPr>
          <p:spPr bwMode="auto">
            <a:xfrm>
              <a:off x="-6337717"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5" name="Rectangle 1486"/>
            <p:cNvSpPr>
              <a:spLocks noChangeArrowheads="1"/>
            </p:cNvSpPr>
            <p:nvPr/>
          </p:nvSpPr>
          <p:spPr bwMode="auto">
            <a:xfrm>
              <a:off x="-6769532" y="-1984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6" name="Rectangle 1487"/>
            <p:cNvSpPr>
              <a:spLocks noChangeArrowheads="1"/>
            </p:cNvSpPr>
            <p:nvPr/>
          </p:nvSpPr>
          <p:spPr bwMode="auto">
            <a:xfrm>
              <a:off x="-6598076"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7" name="Rectangle 1488"/>
            <p:cNvSpPr>
              <a:spLocks noChangeArrowheads="1"/>
            </p:cNvSpPr>
            <p:nvPr/>
          </p:nvSpPr>
          <p:spPr bwMode="auto">
            <a:xfrm>
              <a:off x="-6423444"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8" name="Rectangle 1489"/>
            <p:cNvSpPr>
              <a:spLocks noChangeArrowheads="1"/>
            </p:cNvSpPr>
            <p:nvPr/>
          </p:nvSpPr>
          <p:spPr bwMode="auto">
            <a:xfrm>
              <a:off x="-6683803"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9" name="Rectangle 1490"/>
            <p:cNvSpPr>
              <a:spLocks noChangeArrowheads="1"/>
            </p:cNvSpPr>
            <p:nvPr/>
          </p:nvSpPr>
          <p:spPr bwMode="auto">
            <a:xfrm>
              <a:off x="-6337717"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0" name="Rectangle 1491"/>
            <p:cNvSpPr>
              <a:spLocks noChangeArrowheads="1"/>
            </p:cNvSpPr>
            <p:nvPr/>
          </p:nvSpPr>
          <p:spPr bwMode="auto">
            <a:xfrm>
              <a:off x="-6769532"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1" name="Rectangle 1492"/>
            <p:cNvSpPr>
              <a:spLocks noChangeArrowheads="1"/>
            </p:cNvSpPr>
            <p:nvPr/>
          </p:nvSpPr>
          <p:spPr bwMode="auto">
            <a:xfrm>
              <a:off x="-6509172" y="-20637"/>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2" name="Rectangle 1493"/>
            <p:cNvSpPr>
              <a:spLocks noChangeArrowheads="1"/>
            </p:cNvSpPr>
            <p:nvPr/>
          </p:nvSpPr>
          <p:spPr bwMode="auto">
            <a:xfrm>
              <a:off x="-6337717"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3" name="Rectangle 1494"/>
            <p:cNvSpPr>
              <a:spLocks noChangeArrowheads="1"/>
            </p:cNvSpPr>
            <p:nvPr/>
          </p:nvSpPr>
          <p:spPr bwMode="auto">
            <a:xfrm>
              <a:off x="-676953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4" name="Rectangle 1495"/>
            <p:cNvSpPr>
              <a:spLocks noChangeArrowheads="1"/>
            </p:cNvSpPr>
            <p:nvPr/>
          </p:nvSpPr>
          <p:spPr bwMode="auto">
            <a:xfrm>
              <a:off x="-6683803" y="68264"/>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5" name="Rectangle 1496"/>
            <p:cNvSpPr>
              <a:spLocks noChangeArrowheads="1"/>
            </p:cNvSpPr>
            <p:nvPr/>
          </p:nvSpPr>
          <p:spPr bwMode="auto">
            <a:xfrm>
              <a:off x="-650917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6" name="Rectangle 1497"/>
            <p:cNvSpPr>
              <a:spLocks noChangeArrowheads="1"/>
            </p:cNvSpPr>
            <p:nvPr/>
          </p:nvSpPr>
          <p:spPr bwMode="auto">
            <a:xfrm>
              <a:off x="-6337717"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7" name="Rectangle 1498"/>
            <p:cNvSpPr>
              <a:spLocks noChangeArrowheads="1"/>
            </p:cNvSpPr>
            <p:nvPr/>
          </p:nvSpPr>
          <p:spPr bwMode="auto">
            <a:xfrm>
              <a:off x="-6769532"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8" name="Rectangle 1499"/>
            <p:cNvSpPr>
              <a:spLocks noChangeArrowheads="1"/>
            </p:cNvSpPr>
            <p:nvPr/>
          </p:nvSpPr>
          <p:spPr bwMode="auto">
            <a:xfrm>
              <a:off x="-6598076"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9" name="Rectangle 1500"/>
            <p:cNvSpPr>
              <a:spLocks noChangeArrowheads="1"/>
            </p:cNvSpPr>
            <p:nvPr/>
          </p:nvSpPr>
          <p:spPr bwMode="auto">
            <a:xfrm>
              <a:off x="-6515522" y="157162"/>
              <a:ext cx="142880"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60" name="Rectangle 1501"/>
            <p:cNvSpPr>
              <a:spLocks noChangeArrowheads="1"/>
            </p:cNvSpPr>
            <p:nvPr/>
          </p:nvSpPr>
          <p:spPr bwMode="auto">
            <a:xfrm>
              <a:off x="-6683803"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1" name="Rectangle 1502"/>
            <p:cNvSpPr>
              <a:spLocks noChangeArrowheads="1"/>
            </p:cNvSpPr>
            <p:nvPr/>
          </p:nvSpPr>
          <p:spPr bwMode="auto">
            <a:xfrm>
              <a:off x="-6423444"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2" name="Rectangle 1503"/>
            <p:cNvSpPr>
              <a:spLocks noChangeArrowheads="1"/>
            </p:cNvSpPr>
            <p:nvPr/>
          </p:nvSpPr>
          <p:spPr bwMode="auto">
            <a:xfrm>
              <a:off x="-6337717"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3" name="Rectangle 1504"/>
            <p:cNvSpPr>
              <a:spLocks noChangeArrowheads="1"/>
            </p:cNvSpPr>
            <p:nvPr/>
          </p:nvSpPr>
          <p:spPr bwMode="auto">
            <a:xfrm>
              <a:off x="-676953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4" name="Rectangle 1505"/>
            <p:cNvSpPr>
              <a:spLocks noChangeArrowheads="1"/>
            </p:cNvSpPr>
            <p:nvPr/>
          </p:nvSpPr>
          <p:spPr bwMode="auto">
            <a:xfrm>
              <a:off x="-6598076"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5" name="Rectangle 1506"/>
            <p:cNvSpPr>
              <a:spLocks noChangeArrowheads="1"/>
            </p:cNvSpPr>
            <p:nvPr/>
          </p:nvSpPr>
          <p:spPr bwMode="auto">
            <a:xfrm>
              <a:off x="-650917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6" name="Rectangle 1507"/>
            <p:cNvSpPr>
              <a:spLocks noChangeArrowheads="1"/>
            </p:cNvSpPr>
            <p:nvPr/>
          </p:nvSpPr>
          <p:spPr bwMode="auto">
            <a:xfrm>
              <a:off x="-6337717"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7" name="Rectangle 1508"/>
            <p:cNvSpPr>
              <a:spLocks noChangeArrowheads="1"/>
            </p:cNvSpPr>
            <p:nvPr/>
          </p:nvSpPr>
          <p:spPr bwMode="auto">
            <a:xfrm>
              <a:off x="-6683803"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8" name="Rectangle 1509"/>
            <p:cNvSpPr>
              <a:spLocks noChangeArrowheads="1"/>
            </p:cNvSpPr>
            <p:nvPr/>
          </p:nvSpPr>
          <p:spPr bwMode="auto">
            <a:xfrm>
              <a:off x="-6509172"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9" name="Rectangle 1510"/>
            <p:cNvSpPr>
              <a:spLocks noChangeArrowheads="1"/>
            </p:cNvSpPr>
            <p:nvPr/>
          </p:nvSpPr>
          <p:spPr bwMode="auto">
            <a:xfrm>
              <a:off x="-6423444"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0" name="Rectangle 1511"/>
            <p:cNvSpPr>
              <a:spLocks noChangeArrowheads="1"/>
            </p:cNvSpPr>
            <p:nvPr/>
          </p:nvSpPr>
          <p:spPr bwMode="auto">
            <a:xfrm>
              <a:off x="-6337717"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1" name="Rectangle 1512"/>
            <p:cNvSpPr>
              <a:spLocks noChangeArrowheads="1"/>
            </p:cNvSpPr>
            <p:nvPr/>
          </p:nvSpPr>
          <p:spPr bwMode="auto">
            <a:xfrm>
              <a:off x="-6769532" y="515938"/>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2" name="Rectangle 1513"/>
            <p:cNvSpPr>
              <a:spLocks noChangeArrowheads="1"/>
            </p:cNvSpPr>
            <p:nvPr/>
          </p:nvSpPr>
          <p:spPr bwMode="auto">
            <a:xfrm>
              <a:off x="-6509172"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3" name="Rectangle 1514"/>
            <p:cNvSpPr>
              <a:spLocks noChangeArrowheads="1"/>
            </p:cNvSpPr>
            <p:nvPr/>
          </p:nvSpPr>
          <p:spPr bwMode="auto">
            <a:xfrm>
              <a:off x="-6337717"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4" name="Rectangle 1515"/>
            <p:cNvSpPr>
              <a:spLocks noChangeArrowheads="1"/>
            </p:cNvSpPr>
            <p:nvPr/>
          </p:nvSpPr>
          <p:spPr bwMode="auto">
            <a:xfrm>
              <a:off x="-6509172" y="6064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5" name="Rectangle 1516"/>
            <p:cNvSpPr>
              <a:spLocks noChangeArrowheads="1"/>
            </p:cNvSpPr>
            <p:nvPr/>
          </p:nvSpPr>
          <p:spPr bwMode="auto">
            <a:xfrm>
              <a:off x="-6337717"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6" name="Rectangle 1517"/>
            <p:cNvSpPr>
              <a:spLocks noChangeArrowheads="1"/>
            </p:cNvSpPr>
            <p:nvPr/>
          </p:nvSpPr>
          <p:spPr bwMode="auto">
            <a:xfrm>
              <a:off x="-6947336" y="695326"/>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7" name="Rectangle 1518"/>
            <p:cNvSpPr>
              <a:spLocks noChangeArrowheads="1"/>
            </p:cNvSpPr>
            <p:nvPr/>
          </p:nvSpPr>
          <p:spPr bwMode="auto">
            <a:xfrm>
              <a:off x="-6509172"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8" name="Rectangle 1519"/>
            <p:cNvSpPr>
              <a:spLocks noChangeArrowheads="1"/>
            </p:cNvSpPr>
            <p:nvPr/>
          </p:nvSpPr>
          <p:spPr bwMode="auto">
            <a:xfrm>
              <a:off x="-6337717"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9" name="Rectangle 1520"/>
            <p:cNvSpPr>
              <a:spLocks noChangeArrowheads="1"/>
            </p:cNvSpPr>
            <p:nvPr/>
          </p:nvSpPr>
          <p:spPr bwMode="auto">
            <a:xfrm>
              <a:off x="-6683803"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0" name="Rectangle 1521"/>
            <p:cNvSpPr>
              <a:spLocks noChangeArrowheads="1"/>
            </p:cNvSpPr>
            <p:nvPr/>
          </p:nvSpPr>
          <p:spPr bwMode="auto">
            <a:xfrm>
              <a:off x="-6598076"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1" name="Rectangle 1522"/>
            <p:cNvSpPr>
              <a:spLocks noChangeArrowheads="1"/>
            </p:cNvSpPr>
            <p:nvPr/>
          </p:nvSpPr>
          <p:spPr bwMode="auto">
            <a:xfrm>
              <a:off x="-6420269" y="784224"/>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2" name="Rectangle 1523"/>
            <p:cNvSpPr>
              <a:spLocks noChangeArrowheads="1"/>
            </p:cNvSpPr>
            <p:nvPr/>
          </p:nvSpPr>
          <p:spPr bwMode="auto">
            <a:xfrm>
              <a:off x="-6683803"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3" name="Rectangle 1524"/>
            <p:cNvSpPr>
              <a:spLocks noChangeArrowheads="1"/>
            </p:cNvSpPr>
            <p:nvPr/>
          </p:nvSpPr>
          <p:spPr bwMode="auto">
            <a:xfrm>
              <a:off x="-6509172"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4" name="Rectangle 1525"/>
            <p:cNvSpPr>
              <a:spLocks noChangeArrowheads="1"/>
            </p:cNvSpPr>
            <p:nvPr/>
          </p:nvSpPr>
          <p:spPr bwMode="auto">
            <a:xfrm>
              <a:off x="-6423444"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5" name="Rectangle 1526"/>
            <p:cNvSpPr>
              <a:spLocks noChangeArrowheads="1"/>
            </p:cNvSpPr>
            <p:nvPr/>
          </p:nvSpPr>
          <p:spPr bwMode="auto">
            <a:xfrm>
              <a:off x="-6337717"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6" name="Rectangle 1527"/>
            <p:cNvSpPr>
              <a:spLocks noChangeArrowheads="1"/>
            </p:cNvSpPr>
            <p:nvPr/>
          </p:nvSpPr>
          <p:spPr bwMode="auto">
            <a:xfrm>
              <a:off x="-6683803" y="962025"/>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7" name="Rectangle 1528"/>
            <p:cNvSpPr>
              <a:spLocks noChangeArrowheads="1"/>
            </p:cNvSpPr>
            <p:nvPr/>
          </p:nvSpPr>
          <p:spPr bwMode="auto">
            <a:xfrm>
              <a:off x="-6337717"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8" name="Rectangle 1529"/>
            <p:cNvSpPr>
              <a:spLocks noChangeArrowheads="1"/>
            </p:cNvSpPr>
            <p:nvPr/>
          </p:nvSpPr>
          <p:spPr bwMode="auto">
            <a:xfrm>
              <a:off x="-6769532" y="10509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9" name="Rectangle 1530"/>
            <p:cNvSpPr>
              <a:spLocks noChangeArrowheads="1"/>
            </p:cNvSpPr>
            <p:nvPr/>
          </p:nvSpPr>
          <p:spPr bwMode="auto">
            <a:xfrm>
              <a:off x="-6337717"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0" name="Rectangle 1531"/>
            <p:cNvSpPr>
              <a:spLocks noChangeArrowheads="1"/>
            </p:cNvSpPr>
            <p:nvPr/>
          </p:nvSpPr>
          <p:spPr bwMode="auto">
            <a:xfrm>
              <a:off x="-676953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1" name="Rectangle 1532"/>
            <p:cNvSpPr>
              <a:spLocks noChangeArrowheads="1"/>
            </p:cNvSpPr>
            <p:nvPr/>
          </p:nvSpPr>
          <p:spPr bwMode="auto">
            <a:xfrm>
              <a:off x="-6683803" y="1139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2" name="Rectangle 1533"/>
            <p:cNvSpPr>
              <a:spLocks noChangeArrowheads="1"/>
            </p:cNvSpPr>
            <p:nvPr/>
          </p:nvSpPr>
          <p:spPr bwMode="auto">
            <a:xfrm>
              <a:off x="-650917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3" name="Rectangle 1534"/>
            <p:cNvSpPr>
              <a:spLocks noChangeArrowheads="1"/>
            </p:cNvSpPr>
            <p:nvPr/>
          </p:nvSpPr>
          <p:spPr bwMode="auto">
            <a:xfrm>
              <a:off x="-6420269" y="1139825"/>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4" name="Rectangle 1535"/>
            <p:cNvSpPr>
              <a:spLocks noChangeArrowheads="1"/>
            </p:cNvSpPr>
            <p:nvPr/>
          </p:nvSpPr>
          <p:spPr bwMode="auto">
            <a:xfrm>
              <a:off x="-6598076"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5" name="Rectangle 1536"/>
            <p:cNvSpPr>
              <a:spLocks noChangeArrowheads="1"/>
            </p:cNvSpPr>
            <p:nvPr/>
          </p:nvSpPr>
          <p:spPr bwMode="auto">
            <a:xfrm>
              <a:off x="-6423444"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6" name="Rectangle 1537"/>
            <p:cNvSpPr>
              <a:spLocks noChangeArrowheads="1"/>
            </p:cNvSpPr>
            <p:nvPr/>
          </p:nvSpPr>
          <p:spPr bwMode="auto">
            <a:xfrm>
              <a:off x="-6337717"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7" name="Rectangle 1538"/>
            <p:cNvSpPr>
              <a:spLocks noChangeArrowheads="1"/>
            </p:cNvSpPr>
            <p:nvPr/>
          </p:nvSpPr>
          <p:spPr bwMode="auto">
            <a:xfrm>
              <a:off x="-6769532"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8" name="Rectangle 1539"/>
            <p:cNvSpPr>
              <a:spLocks noChangeArrowheads="1"/>
            </p:cNvSpPr>
            <p:nvPr/>
          </p:nvSpPr>
          <p:spPr bwMode="auto">
            <a:xfrm>
              <a:off x="-6683803"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9" name="Rectangle 1540"/>
            <p:cNvSpPr>
              <a:spLocks noChangeArrowheads="1"/>
            </p:cNvSpPr>
            <p:nvPr/>
          </p:nvSpPr>
          <p:spPr bwMode="auto">
            <a:xfrm>
              <a:off x="-6598076"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0" name="Rectangle 1541"/>
            <p:cNvSpPr>
              <a:spLocks noChangeArrowheads="1"/>
            </p:cNvSpPr>
            <p:nvPr/>
          </p:nvSpPr>
          <p:spPr bwMode="auto">
            <a:xfrm>
              <a:off x="-6337717"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1" name="Rectangle 1542"/>
            <p:cNvSpPr>
              <a:spLocks noChangeArrowheads="1"/>
            </p:cNvSpPr>
            <p:nvPr/>
          </p:nvSpPr>
          <p:spPr bwMode="auto">
            <a:xfrm>
              <a:off x="-6769532"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2" name="Rectangle 1543"/>
            <p:cNvSpPr>
              <a:spLocks noChangeArrowheads="1"/>
            </p:cNvSpPr>
            <p:nvPr/>
          </p:nvSpPr>
          <p:spPr bwMode="auto">
            <a:xfrm>
              <a:off x="-6598076"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3" name="Rectangle 1544"/>
            <p:cNvSpPr>
              <a:spLocks noChangeArrowheads="1"/>
            </p:cNvSpPr>
            <p:nvPr/>
          </p:nvSpPr>
          <p:spPr bwMode="auto">
            <a:xfrm>
              <a:off x="-6423444"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4" name="Rectangle 1545"/>
            <p:cNvSpPr>
              <a:spLocks noChangeArrowheads="1"/>
            </p:cNvSpPr>
            <p:nvPr/>
          </p:nvSpPr>
          <p:spPr bwMode="auto">
            <a:xfrm>
              <a:off x="-6683803"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5" name="Rectangle 1546"/>
            <p:cNvSpPr>
              <a:spLocks noChangeArrowheads="1"/>
            </p:cNvSpPr>
            <p:nvPr/>
          </p:nvSpPr>
          <p:spPr bwMode="auto">
            <a:xfrm>
              <a:off x="-6509172"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6" name="Rectangle 1547"/>
            <p:cNvSpPr>
              <a:spLocks noChangeArrowheads="1"/>
            </p:cNvSpPr>
            <p:nvPr/>
          </p:nvSpPr>
          <p:spPr bwMode="auto">
            <a:xfrm>
              <a:off x="-6337717"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7" name="Rectangle 1548"/>
            <p:cNvSpPr>
              <a:spLocks noChangeArrowheads="1"/>
            </p:cNvSpPr>
            <p:nvPr/>
          </p:nvSpPr>
          <p:spPr bwMode="auto">
            <a:xfrm>
              <a:off x="-6769532" y="1587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8" name="Rectangle 1549"/>
            <p:cNvSpPr>
              <a:spLocks noChangeArrowheads="1"/>
            </p:cNvSpPr>
            <p:nvPr/>
          </p:nvSpPr>
          <p:spPr bwMode="auto">
            <a:xfrm>
              <a:off x="-6598076"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9" name="Rectangle 1550"/>
            <p:cNvSpPr>
              <a:spLocks noChangeArrowheads="1"/>
            </p:cNvSpPr>
            <p:nvPr/>
          </p:nvSpPr>
          <p:spPr bwMode="auto">
            <a:xfrm>
              <a:off x="-6337717"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0" name="Rectangle 1551"/>
            <p:cNvSpPr>
              <a:spLocks noChangeArrowheads="1"/>
            </p:cNvSpPr>
            <p:nvPr/>
          </p:nvSpPr>
          <p:spPr bwMode="auto">
            <a:xfrm>
              <a:off x="-7121969"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1" name="Rectangle 1552"/>
            <p:cNvSpPr>
              <a:spLocks noChangeArrowheads="1"/>
            </p:cNvSpPr>
            <p:nvPr/>
          </p:nvSpPr>
          <p:spPr bwMode="auto">
            <a:xfrm>
              <a:off x="-6861610"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2" name="Rectangle 1553"/>
            <p:cNvSpPr>
              <a:spLocks noChangeArrowheads="1"/>
            </p:cNvSpPr>
            <p:nvPr/>
          </p:nvSpPr>
          <p:spPr bwMode="auto">
            <a:xfrm>
              <a:off x="-6769532" y="16748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3" name="Rectangle 1554"/>
            <p:cNvSpPr>
              <a:spLocks noChangeArrowheads="1"/>
            </p:cNvSpPr>
            <p:nvPr/>
          </p:nvSpPr>
          <p:spPr bwMode="auto">
            <a:xfrm>
              <a:off x="-6598076"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4" name="Rectangle 1555"/>
            <p:cNvSpPr>
              <a:spLocks noChangeArrowheads="1"/>
            </p:cNvSpPr>
            <p:nvPr/>
          </p:nvSpPr>
          <p:spPr bwMode="auto">
            <a:xfrm>
              <a:off x="-7296599"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5" name="Rectangle 1556"/>
            <p:cNvSpPr>
              <a:spLocks noChangeArrowheads="1"/>
            </p:cNvSpPr>
            <p:nvPr/>
          </p:nvSpPr>
          <p:spPr bwMode="auto">
            <a:xfrm>
              <a:off x="-7207695"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6" name="Rectangle 1557"/>
            <p:cNvSpPr>
              <a:spLocks noChangeArrowheads="1"/>
            </p:cNvSpPr>
            <p:nvPr/>
          </p:nvSpPr>
          <p:spPr bwMode="auto">
            <a:xfrm>
              <a:off x="-6947336"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7" name="Rectangle 1558"/>
            <p:cNvSpPr>
              <a:spLocks noChangeArrowheads="1"/>
            </p:cNvSpPr>
            <p:nvPr/>
          </p:nvSpPr>
          <p:spPr bwMode="auto">
            <a:xfrm>
              <a:off x="-6769532"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8" name="Rectangle 1559"/>
            <p:cNvSpPr>
              <a:spLocks noChangeArrowheads="1"/>
            </p:cNvSpPr>
            <p:nvPr/>
          </p:nvSpPr>
          <p:spPr bwMode="auto">
            <a:xfrm>
              <a:off x="-6337717"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9" name="Rectangle 1560"/>
            <p:cNvSpPr>
              <a:spLocks noChangeArrowheads="1"/>
            </p:cNvSpPr>
            <p:nvPr/>
          </p:nvSpPr>
          <p:spPr bwMode="auto">
            <a:xfrm>
              <a:off x="-686161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0" name="Rectangle 1561"/>
            <p:cNvSpPr>
              <a:spLocks noChangeArrowheads="1"/>
            </p:cNvSpPr>
            <p:nvPr/>
          </p:nvSpPr>
          <p:spPr bwMode="auto">
            <a:xfrm>
              <a:off x="-703624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1" name="Rectangle 1562"/>
            <p:cNvSpPr>
              <a:spLocks noChangeArrowheads="1"/>
            </p:cNvSpPr>
            <p:nvPr/>
          </p:nvSpPr>
          <p:spPr bwMode="auto">
            <a:xfrm>
              <a:off x="-6423444"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2" name="Rectangle 1563"/>
            <p:cNvSpPr>
              <a:spLocks noChangeArrowheads="1"/>
            </p:cNvSpPr>
            <p:nvPr/>
          </p:nvSpPr>
          <p:spPr bwMode="auto">
            <a:xfrm>
              <a:off x="-6337717"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3" name="Rectangle 1564"/>
            <p:cNvSpPr>
              <a:spLocks noChangeArrowheads="1"/>
            </p:cNvSpPr>
            <p:nvPr/>
          </p:nvSpPr>
          <p:spPr bwMode="auto">
            <a:xfrm>
              <a:off x="-729659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4" name="Rectangle 1565"/>
            <p:cNvSpPr>
              <a:spLocks noChangeArrowheads="1"/>
            </p:cNvSpPr>
            <p:nvPr/>
          </p:nvSpPr>
          <p:spPr bwMode="auto">
            <a:xfrm>
              <a:off x="-6683803"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5" name="Rectangle 1566"/>
            <p:cNvSpPr>
              <a:spLocks noChangeArrowheads="1"/>
            </p:cNvSpPr>
            <p:nvPr/>
          </p:nvSpPr>
          <p:spPr bwMode="auto">
            <a:xfrm>
              <a:off x="-712196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6" name="Rectangle 1567"/>
            <p:cNvSpPr>
              <a:spLocks noChangeArrowheads="1"/>
            </p:cNvSpPr>
            <p:nvPr/>
          </p:nvSpPr>
          <p:spPr bwMode="auto">
            <a:xfrm>
              <a:off x="-6509172" y="19161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7" name="Rectangle 1568"/>
            <p:cNvSpPr>
              <a:spLocks noChangeArrowheads="1"/>
            </p:cNvSpPr>
            <p:nvPr/>
          </p:nvSpPr>
          <p:spPr bwMode="auto">
            <a:xfrm>
              <a:off x="-6337717"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8" name="Rectangle 1569"/>
            <p:cNvSpPr>
              <a:spLocks noChangeArrowheads="1"/>
            </p:cNvSpPr>
            <p:nvPr/>
          </p:nvSpPr>
          <p:spPr bwMode="auto">
            <a:xfrm>
              <a:off x="-7296599"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29" name="Rectangle 1570"/>
            <p:cNvSpPr>
              <a:spLocks noChangeArrowheads="1"/>
            </p:cNvSpPr>
            <p:nvPr/>
          </p:nvSpPr>
          <p:spPr bwMode="auto">
            <a:xfrm>
              <a:off x="-7036240"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0" name="Rectangle 1571"/>
            <p:cNvSpPr>
              <a:spLocks noChangeArrowheads="1"/>
            </p:cNvSpPr>
            <p:nvPr/>
          </p:nvSpPr>
          <p:spPr bwMode="auto">
            <a:xfrm>
              <a:off x="-7207695"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1" name="Rectangle 1572"/>
            <p:cNvSpPr>
              <a:spLocks noChangeArrowheads="1"/>
            </p:cNvSpPr>
            <p:nvPr/>
          </p:nvSpPr>
          <p:spPr bwMode="auto">
            <a:xfrm>
              <a:off x="-6598076"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2" name="Rectangle 1573"/>
            <p:cNvSpPr>
              <a:spLocks noChangeArrowheads="1"/>
            </p:cNvSpPr>
            <p:nvPr/>
          </p:nvSpPr>
          <p:spPr bwMode="auto">
            <a:xfrm>
              <a:off x="-6509172"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3" name="Rectangle 1574"/>
            <p:cNvSpPr>
              <a:spLocks noChangeArrowheads="1"/>
            </p:cNvSpPr>
            <p:nvPr/>
          </p:nvSpPr>
          <p:spPr bwMode="auto">
            <a:xfrm>
              <a:off x="-7296599"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4" name="Rectangle 1575"/>
            <p:cNvSpPr>
              <a:spLocks noChangeArrowheads="1"/>
            </p:cNvSpPr>
            <p:nvPr/>
          </p:nvSpPr>
          <p:spPr bwMode="auto">
            <a:xfrm>
              <a:off x="-6683803"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5" name="Rectangle 1576"/>
            <p:cNvSpPr>
              <a:spLocks noChangeArrowheads="1"/>
            </p:cNvSpPr>
            <p:nvPr/>
          </p:nvSpPr>
          <p:spPr bwMode="auto">
            <a:xfrm>
              <a:off x="-703624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6" name="Rectangle 1577"/>
            <p:cNvSpPr>
              <a:spLocks noChangeArrowheads="1"/>
            </p:cNvSpPr>
            <p:nvPr/>
          </p:nvSpPr>
          <p:spPr bwMode="auto">
            <a:xfrm>
              <a:off x="-686161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7" name="Rectangle 1578"/>
            <p:cNvSpPr>
              <a:spLocks noChangeArrowheads="1"/>
            </p:cNvSpPr>
            <p:nvPr/>
          </p:nvSpPr>
          <p:spPr bwMode="auto">
            <a:xfrm>
              <a:off x="-6337717"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8" name="Rectangle 1579"/>
            <p:cNvSpPr>
              <a:spLocks noChangeArrowheads="1"/>
            </p:cNvSpPr>
            <p:nvPr/>
          </p:nvSpPr>
          <p:spPr bwMode="auto">
            <a:xfrm>
              <a:off x="-7296599"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39" name="Rectangle 1580"/>
            <p:cNvSpPr>
              <a:spLocks noChangeArrowheads="1"/>
            </p:cNvSpPr>
            <p:nvPr/>
          </p:nvSpPr>
          <p:spPr bwMode="auto">
            <a:xfrm>
              <a:off x="-6683803"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0" name="Rectangle 1581"/>
            <p:cNvSpPr>
              <a:spLocks noChangeArrowheads="1"/>
            </p:cNvSpPr>
            <p:nvPr/>
          </p:nvSpPr>
          <p:spPr bwMode="auto">
            <a:xfrm>
              <a:off x="-7036240"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1" name="Rectangle 1582"/>
            <p:cNvSpPr>
              <a:spLocks noChangeArrowheads="1"/>
            </p:cNvSpPr>
            <p:nvPr/>
          </p:nvSpPr>
          <p:spPr bwMode="auto">
            <a:xfrm>
              <a:off x="-6769532" y="21574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2" name="Rectangle 1583"/>
            <p:cNvSpPr>
              <a:spLocks noChangeArrowheads="1"/>
            </p:cNvSpPr>
            <p:nvPr/>
          </p:nvSpPr>
          <p:spPr bwMode="auto">
            <a:xfrm>
              <a:off x="-6337717"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3" name="Rectangle 1584"/>
            <p:cNvSpPr>
              <a:spLocks noChangeArrowheads="1"/>
            </p:cNvSpPr>
            <p:nvPr/>
          </p:nvSpPr>
          <p:spPr bwMode="auto">
            <a:xfrm>
              <a:off x="-6683803"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4" name="Rectangle 1585"/>
            <p:cNvSpPr>
              <a:spLocks noChangeArrowheads="1"/>
            </p:cNvSpPr>
            <p:nvPr/>
          </p:nvSpPr>
          <p:spPr bwMode="auto">
            <a:xfrm>
              <a:off x="-7121969"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5" name="Rectangle 1586"/>
            <p:cNvSpPr>
              <a:spLocks noChangeArrowheads="1"/>
            </p:cNvSpPr>
            <p:nvPr/>
          </p:nvSpPr>
          <p:spPr bwMode="auto">
            <a:xfrm>
              <a:off x="-6861610"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6" name="Rectangle 1587"/>
            <p:cNvSpPr>
              <a:spLocks noChangeArrowheads="1"/>
            </p:cNvSpPr>
            <p:nvPr/>
          </p:nvSpPr>
          <p:spPr bwMode="auto">
            <a:xfrm>
              <a:off x="-7296599"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7" name="Rectangle 1588"/>
            <p:cNvSpPr>
              <a:spLocks noChangeArrowheads="1"/>
            </p:cNvSpPr>
            <p:nvPr/>
          </p:nvSpPr>
          <p:spPr bwMode="auto">
            <a:xfrm>
              <a:off x="-6861610"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8" name="Rectangle 1589"/>
            <p:cNvSpPr>
              <a:spLocks noChangeArrowheads="1"/>
            </p:cNvSpPr>
            <p:nvPr/>
          </p:nvSpPr>
          <p:spPr bwMode="auto">
            <a:xfrm>
              <a:off x="-6337717"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9" name="Rectangle 1590"/>
            <p:cNvSpPr>
              <a:spLocks noChangeArrowheads="1"/>
            </p:cNvSpPr>
            <p:nvPr/>
          </p:nvSpPr>
          <p:spPr bwMode="auto">
            <a:xfrm>
              <a:off x="-6683803"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0" name="Rectangle 1591"/>
            <p:cNvSpPr>
              <a:spLocks noChangeArrowheads="1"/>
            </p:cNvSpPr>
            <p:nvPr/>
          </p:nvSpPr>
          <p:spPr bwMode="auto">
            <a:xfrm>
              <a:off x="-7036240"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1" name="Rectangle 1592"/>
            <p:cNvSpPr>
              <a:spLocks noChangeArrowheads="1"/>
            </p:cNvSpPr>
            <p:nvPr/>
          </p:nvSpPr>
          <p:spPr bwMode="auto">
            <a:xfrm>
              <a:off x="-7296599"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2" name="Rectangle 1593"/>
            <p:cNvSpPr>
              <a:spLocks noChangeArrowheads="1"/>
            </p:cNvSpPr>
            <p:nvPr/>
          </p:nvSpPr>
          <p:spPr bwMode="auto">
            <a:xfrm>
              <a:off x="-6861610"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3" name="Rectangle 1594"/>
            <p:cNvSpPr>
              <a:spLocks noChangeArrowheads="1"/>
            </p:cNvSpPr>
            <p:nvPr/>
          </p:nvSpPr>
          <p:spPr bwMode="auto">
            <a:xfrm>
              <a:off x="-6337717"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4" name="Rectangle 1595"/>
            <p:cNvSpPr>
              <a:spLocks noChangeArrowheads="1"/>
            </p:cNvSpPr>
            <p:nvPr/>
          </p:nvSpPr>
          <p:spPr bwMode="auto">
            <a:xfrm>
              <a:off x="-7296599"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5" name="Rectangle 1596"/>
            <p:cNvSpPr>
              <a:spLocks noChangeArrowheads="1"/>
            </p:cNvSpPr>
            <p:nvPr/>
          </p:nvSpPr>
          <p:spPr bwMode="auto">
            <a:xfrm>
              <a:off x="-6337717"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6" name="Rectangle 1597"/>
            <p:cNvSpPr>
              <a:spLocks noChangeArrowheads="1"/>
            </p:cNvSpPr>
            <p:nvPr/>
          </p:nvSpPr>
          <p:spPr bwMode="auto">
            <a:xfrm>
              <a:off x="-6861610"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7" name="Rectangle 1598"/>
            <p:cNvSpPr>
              <a:spLocks noChangeArrowheads="1"/>
            </p:cNvSpPr>
            <p:nvPr/>
          </p:nvSpPr>
          <p:spPr bwMode="auto">
            <a:xfrm>
              <a:off x="-6337717"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8" name="Rectangle 1599"/>
            <p:cNvSpPr>
              <a:spLocks noChangeArrowheads="1"/>
            </p:cNvSpPr>
            <p:nvPr/>
          </p:nvSpPr>
          <p:spPr bwMode="auto">
            <a:xfrm>
              <a:off x="-7296601" y="27432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9" name="Rectangle 1600"/>
            <p:cNvSpPr>
              <a:spLocks noChangeArrowheads="1"/>
            </p:cNvSpPr>
            <p:nvPr/>
          </p:nvSpPr>
          <p:spPr bwMode="auto">
            <a:xfrm>
              <a:off x="-6769534" y="27432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60" name="Rectangle 1601"/>
            <p:cNvSpPr>
              <a:spLocks noChangeArrowheads="1"/>
            </p:cNvSpPr>
            <p:nvPr/>
          </p:nvSpPr>
          <p:spPr bwMode="auto">
            <a:xfrm>
              <a:off x="-6861612"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1" name="Rectangle 1602"/>
            <p:cNvSpPr>
              <a:spLocks noChangeArrowheads="1"/>
            </p:cNvSpPr>
            <p:nvPr/>
          </p:nvSpPr>
          <p:spPr bwMode="auto">
            <a:xfrm>
              <a:off x="-6861612" y="29178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2" name="Rectangle 1603"/>
            <p:cNvSpPr>
              <a:spLocks noChangeArrowheads="1"/>
            </p:cNvSpPr>
            <p:nvPr/>
          </p:nvSpPr>
          <p:spPr bwMode="auto">
            <a:xfrm>
              <a:off x="-6337717"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3" name="Freeform 1604"/>
            <p:cNvSpPr/>
            <p:nvPr/>
          </p:nvSpPr>
          <p:spPr bwMode="auto">
            <a:xfrm>
              <a:off x="-6245623" y="-261938"/>
              <a:ext cx="31750" cy="3230563"/>
            </a:xfrm>
            <a:custGeom>
              <a:avLst/>
              <a:gdLst>
                <a:gd name="T0" fmla="*/ 20 w 20"/>
                <a:gd name="T1" fmla="*/ 2035 h 2035"/>
                <a:gd name="T2" fmla="*/ 0 w 20"/>
                <a:gd name="T3" fmla="*/ 2035 h 2035"/>
                <a:gd name="T4" fmla="*/ 0 w 20"/>
                <a:gd name="T5" fmla="*/ 0 h 2035"/>
                <a:gd name="T6" fmla="*/ 20 w 20"/>
                <a:gd name="T7" fmla="*/ 32 h 2035"/>
                <a:gd name="T8" fmla="*/ 20 w 20"/>
                <a:gd name="T9" fmla="*/ 2035 h 2035"/>
              </a:gdLst>
              <a:ahLst/>
              <a:cxnLst>
                <a:cxn ang="0">
                  <a:pos x="T0" y="T1"/>
                </a:cxn>
                <a:cxn ang="0">
                  <a:pos x="T2" y="T3"/>
                </a:cxn>
                <a:cxn ang="0">
                  <a:pos x="T4" y="T5"/>
                </a:cxn>
                <a:cxn ang="0">
                  <a:pos x="T6" y="T7"/>
                </a:cxn>
                <a:cxn ang="0">
                  <a:pos x="T8" y="T9"/>
                </a:cxn>
              </a:cxnLst>
              <a:rect l="0" t="0" r="r" b="b"/>
              <a:pathLst>
                <a:path w="20" h="2035">
                  <a:moveTo>
                    <a:pt x="20" y="2035"/>
                  </a:moveTo>
                  <a:lnTo>
                    <a:pt x="0" y="2035"/>
                  </a:lnTo>
                  <a:lnTo>
                    <a:pt x="0" y="0"/>
                  </a:lnTo>
                  <a:lnTo>
                    <a:pt x="20" y="32"/>
                  </a:lnTo>
                  <a:lnTo>
                    <a:pt x="20" y="2035"/>
                  </a:lnTo>
                  <a:close/>
                </a:path>
              </a:pathLst>
            </a:custGeom>
            <a:grpFill/>
            <a:ln>
              <a:noFill/>
            </a:ln>
          </p:spPr>
          <p:txBody>
            <a:bodyPr vert="horz" wrap="square" lIns="91440" tIns="45720" rIns="91440" bIns="45720" numCol="1" anchor="t" anchorCtr="0" compatLnSpc="1"/>
            <a:lstStyle/>
            <a:p>
              <a:endParaRPr lang="zh-CN" altLang="en-US"/>
            </a:p>
          </p:txBody>
        </p:sp>
        <p:sp>
          <p:nvSpPr>
            <p:cNvPr id="564" name="Freeform 1605"/>
            <p:cNvSpPr/>
            <p:nvPr/>
          </p:nvSpPr>
          <p:spPr bwMode="auto">
            <a:xfrm>
              <a:off x="-6178939" y="-182563"/>
              <a:ext cx="25401" cy="2574926"/>
            </a:xfrm>
            <a:custGeom>
              <a:avLst/>
              <a:gdLst>
                <a:gd name="T0" fmla="*/ 16 w 16"/>
                <a:gd name="T1" fmla="*/ 1622 h 1622"/>
                <a:gd name="T2" fmla="*/ 0 w 16"/>
                <a:gd name="T3" fmla="*/ 1622 h 1622"/>
                <a:gd name="T4" fmla="*/ 0 w 16"/>
                <a:gd name="T5" fmla="*/ 0 h 1622"/>
                <a:gd name="T6" fmla="*/ 16 w 16"/>
                <a:gd name="T7" fmla="*/ 34 h 1622"/>
                <a:gd name="T8" fmla="*/ 16 w 16"/>
                <a:gd name="T9" fmla="*/ 1622 h 1622"/>
              </a:gdLst>
              <a:ahLst/>
              <a:cxnLst>
                <a:cxn ang="0">
                  <a:pos x="T0" y="T1"/>
                </a:cxn>
                <a:cxn ang="0">
                  <a:pos x="T2" y="T3"/>
                </a:cxn>
                <a:cxn ang="0">
                  <a:pos x="T4" y="T5"/>
                </a:cxn>
                <a:cxn ang="0">
                  <a:pos x="T6" y="T7"/>
                </a:cxn>
                <a:cxn ang="0">
                  <a:pos x="T8" y="T9"/>
                </a:cxn>
              </a:cxnLst>
              <a:rect l="0" t="0" r="r" b="b"/>
              <a:pathLst>
                <a:path w="16" h="1622">
                  <a:moveTo>
                    <a:pt x="16" y="1622"/>
                  </a:moveTo>
                  <a:lnTo>
                    <a:pt x="0" y="1622"/>
                  </a:lnTo>
                  <a:lnTo>
                    <a:pt x="0" y="0"/>
                  </a:lnTo>
                  <a:lnTo>
                    <a:pt x="16" y="34"/>
                  </a:lnTo>
                  <a:lnTo>
                    <a:pt x="16" y="1622"/>
                  </a:lnTo>
                  <a:close/>
                </a:path>
              </a:pathLst>
            </a:custGeom>
            <a:grpFill/>
            <a:ln>
              <a:noFill/>
            </a:ln>
          </p:spPr>
          <p:txBody>
            <a:bodyPr vert="horz" wrap="square" lIns="91440" tIns="45720" rIns="91440" bIns="45720" numCol="1" anchor="t" anchorCtr="0" compatLnSpc="1"/>
            <a:lstStyle/>
            <a:p>
              <a:endParaRPr lang="zh-CN" altLang="en-US"/>
            </a:p>
          </p:txBody>
        </p:sp>
        <p:sp>
          <p:nvSpPr>
            <p:cNvPr id="565" name="Freeform 1606"/>
            <p:cNvSpPr/>
            <p:nvPr/>
          </p:nvSpPr>
          <p:spPr bwMode="auto">
            <a:xfrm>
              <a:off x="-6118423" y="-93663"/>
              <a:ext cx="15875" cy="2241550"/>
            </a:xfrm>
            <a:custGeom>
              <a:avLst/>
              <a:gdLst>
                <a:gd name="T0" fmla="*/ 10 w 10"/>
                <a:gd name="T1" fmla="*/ 1412 h 1412"/>
                <a:gd name="T2" fmla="*/ 0 w 10"/>
                <a:gd name="T3" fmla="*/ 1412 h 1412"/>
                <a:gd name="T4" fmla="*/ 0 w 10"/>
                <a:gd name="T5" fmla="*/ 0 h 1412"/>
                <a:gd name="T6" fmla="*/ 10 w 10"/>
                <a:gd name="T7" fmla="*/ 32 h 1412"/>
                <a:gd name="T8" fmla="*/ 10 w 10"/>
                <a:gd name="T9" fmla="*/ 1412 h 1412"/>
              </a:gdLst>
              <a:ahLst/>
              <a:cxnLst>
                <a:cxn ang="0">
                  <a:pos x="T0" y="T1"/>
                </a:cxn>
                <a:cxn ang="0">
                  <a:pos x="T2" y="T3"/>
                </a:cxn>
                <a:cxn ang="0">
                  <a:pos x="T4" y="T5"/>
                </a:cxn>
                <a:cxn ang="0">
                  <a:pos x="T6" y="T7"/>
                </a:cxn>
                <a:cxn ang="0">
                  <a:pos x="T8" y="T9"/>
                </a:cxn>
              </a:cxnLst>
              <a:rect l="0" t="0" r="r" b="b"/>
              <a:pathLst>
                <a:path w="10" h="1412">
                  <a:moveTo>
                    <a:pt x="10" y="1412"/>
                  </a:moveTo>
                  <a:lnTo>
                    <a:pt x="0" y="1412"/>
                  </a:lnTo>
                  <a:lnTo>
                    <a:pt x="0" y="0"/>
                  </a:lnTo>
                  <a:lnTo>
                    <a:pt x="10" y="32"/>
                  </a:lnTo>
                  <a:lnTo>
                    <a:pt x="10" y="1412"/>
                  </a:lnTo>
                  <a:close/>
                </a:path>
              </a:pathLst>
            </a:custGeom>
            <a:grpFill/>
            <a:ln>
              <a:noFill/>
            </a:ln>
          </p:spPr>
          <p:txBody>
            <a:bodyPr vert="horz" wrap="square" lIns="91440" tIns="45720" rIns="91440" bIns="45720" numCol="1" anchor="t" anchorCtr="0" compatLnSpc="1"/>
            <a:lstStyle/>
            <a:p>
              <a:endParaRPr lang="zh-CN" altLang="en-US"/>
            </a:p>
          </p:txBody>
        </p:sp>
      </p:grpSp>
      <p:sp>
        <p:nvSpPr>
          <p:cNvPr id="1766" name="文本框 1765"/>
          <p:cNvSpPr txBox="1"/>
          <p:nvPr/>
        </p:nvSpPr>
        <p:spPr>
          <a:xfrm>
            <a:off x="2611590" y="2845884"/>
            <a:ext cx="2944659" cy="1754326"/>
          </a:xfrm>
          <a:prstGeom prst="rect">
            <a:avLst/>
          </a:prstGeom>
          <a:noFill/>
        </p:spPr>
        <p:txBody>
          <a:bodyPr wrap="square" rtlCol="0">
            <a:spAutoFit/>
          </a:bodyPr>
          <a:lstStyle/>
          <a:p>
            <a:pPr>
              <a:lnSpc>
                <a:spcPct val="150000"/>
              </a:lnSpc>
            </a:pPr>
            <a:r>
              <a:rPr lang="en-US" altLang="zh-CN" sz="2400" dirty="0" smtClean="0">
                <a:solidFill>
                  <a:schemeClr val="bg1"/>
                </a:solidFill>
              </a:rPr>
              <a:t>1.</a:t>
            </a:r>
            <a:r>
              <a:rPr lang="zh-CN" altLang="en-US" sz="2400" dirty="0" smtClean="0">
                <a:solidFill>
                  <a:schemeClr val="bg1"/>
                </a:solidFill>
              </a:rPr>
              <a:t>展望未来</a:t>
            </a:r>
            <a:r>
              <a:rPr lang="en-US" altLang="zh-CN" sz="2400" dirty="0" smtClean="0">
                <a:solidFill>
                  <a:schemeClr val="bg1"/>
                </a:solidFill>
              </a:rPr>
              <a:t>1</a:t>
            </a:r>
          </a:p>
          <a:p>
            <a:pPr>
              <a:lnSpc>
                <a:spcPct val="150000"/>
              </a:lnSpc>
            </a:pPr>
            <a:r>
              <a:rPr lang="en-US" altLang="zh-CN" sz="2400" dirty="0" smtClean="0">
                <a:solidFill>
                  <a:schemeClr val="bg1"/>
                </a:solidFill>
              </a:rPr>
              <a:t>2.</a:t>
            </a:r>
            <a:r>
              <a:rPr lang="zh-CN" altLang="en-US" sz="2400" dirty="0" smtClean="0">
                <a:solidFill>
                  <a:schemeClr val="bg1"/>
                </a:solidFill>
              </a:rPr>
              <a:t>展望未来</a:t>
            </a:r>
            <a:r>
              <a:rPr lang="en-US" altLang="zh-CN" sz="2400" dirty="0" smtClean="0">
                <a:solidFill>
                  <a:schemeClr val="bg1"/>
                </a:solidFill>
              </a:rPr>
              <a:t>2</a:t>
            </a:r>
          </a:p>
          <a:p>
            <a:pPr>
              <a:lnSpc>
                <a:spcPct val="150000"/>
              </a:lnSpc>
            </a:pPr>
            <a:r>
              <a:rPr lang="en-US" altLang="zh-CN" sz="2400" dirty="0" smtClean="0">
                <a:solidFill>
                  <a:schemeClr val="bg1"/>
                </a:solidFill>
              </a:rPr>
              <a:t>3.</a:t>
            </a:r>
            <a:r>
              <a:rPr lang="zh-CN" altLang="en-US" sz="2400" dirty="0" smtClean="0">
                <a:solidFill>
                  <a:schemeClr val="bg1"/>
                </a:solidFill>
              </a:rPr>
              <a:t>展望未来</a:t>
            </a:r>
            <a:r>
              <a:rPr lang="en-US" altLang="zh-CN" sz="2400" dirty="0" smtClean="0">
                <a:solidFill>
                  <a:schemeClr val="bg1"/>
                </a:solidFill>
              </a:rPr>
              <a:t>3</a:t>
            </a:r>
            <a:endParaRPr lang="zh-CN" altLang="en-US" sz="24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角三角形 3"/>
          <p:cNvSpPr/>
          <p:nvPr/>
        </p:nvSpPr>
        <p:spPr>
          <a:xfrm rot="16200000">
            <a:off x="3368957" y="3908833"/>
            <a:ext cx="2244994" cy="1335920"/>
          </a:xfrm>
          <a:prstGeom prst="rtTriangle">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5" name="直角三角形 4"/>
          <p:cNvSpPr/>
          <p:nvPr/>
        </p:nvSpPr>
        <p:spPr>
          <a:xfrm rot="8990440">
            <a:off x="5343007" y="5048551"/>
            <a:ext cx="2244995" cy="1335920"/>
          </a:xfrm>
          <a:prstGeom prst="rtTriangle">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6" name="直角三角形 5"/>
          <p:cNvSpPr/>
          <p:nvPr/>
        </p:nvSpPr>
        <p:spPr>
          <a:xfrm rot="1800000">
            <a:off x="5343050" y="2771741"/>
            <a:ext cx="2244995" cy="1335920"/>
          </a:xfrm>
          <a:prstGeom prst="rtTriangle">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10" name="矩形 7"/>
          <p:cNvSpPr>
            <a:spLocks noChangeArrowheads="1"/>
          </p:cNvSpPr>
          <p:nvPr/>
        </p:nvSpPr>
        <p:spPr bwMode="auto">
          <a:xfrm rot="1800000">
            <a:off x="5372712" y="3191685"/>
            <a:ext cx="868915" cy="49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fontAlgn="base">
              <a:spcBef>
                <a:spcPct val="0"/>
              </a:spcBef>
              <a:spcAft>
                <a:spcPct val="0"/>
              </a:spcAft>
            </a:pPr>
            <a:r>
              <a:rPr lang="en-US" altLang="zh-CN" sz="2000" b="1" dirty="0">
                <a:solidFill>
                  <a:srgbClr val="EAE7D4"/>
                </a:solidFill>
                <a:latin typeface="Century Gothic" pitchFamily="34" charset="0"/>
              </a:rPr>
              <a:t>TEXT</a:t>
            </a:r>
            <a:endParaRPr lang="zh-CN" altLang="en-US" sz="2000" b="1" dirty="0">
              <a:solidFill>
                <a:srgbClr val="EAE7D4"/>
              </a:solidFill>
              <a:latin typeface="Century Gothic" pitchFamily="34" charset="0"/>
            </a:endParaRPr>
          </a:p>
        </p:txBody>
      </p:sp>
      <p:sp>
        <p:nvSpPr>
          <p:cNvPr id="11" name="矩形 7"/>
          <p:cNvSpPr>
            <a:spLocks noChangeArrowheads="1"/>
          </p:cNvSpPr>
          <p:nvPr/>
        </p:nvSpPr>
        <p:spPr bwMode="auto">
          <a:xfrm rot="19800000" flipH="1">
            <a:off x="6371003" y="4852249"/>
            <a:ext cx="868915" cy="49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fontAlgn="base">
              <a:spcBef>
                <a:spcPct val="0"/>
              </a:spcBef>
              <a:spcAft>
                <a:spcPct val="0"/>
              </a:spcAft>
            </a:pPr>
            <a:r>
              <a:rPr lang="en-US" altLang="zh-CN" sz="2000" b="1" dirty="0">
                <a:solidFill>
                  <a:srgbClr val="EAE7D4"/>
                </a:solidFill>
                <a:latin typeface="Century Gothic" pitchFamily="34" charset="0"/>
              </a:rPr>
              <a:t>TEXT</a:t>
            </a:r>
            <a:endParaRPr lang="zh-CN" altLang="en-US" sz="2000" b="1" dirty="0">
              <a:solidFill>
                <a:srgbClr val="EAE7D4"/>
              </a:solidFill>
              <a:latin typeface="Century Gothic" pitchFamily="34" charset="0"/>
            </a:endParaRPr>
          </a:p>
        </p:txBody>
      </p:sp>
      <p:sp>
        <p:nvSpPr>
          <p:cNvPr id="12" name="矩形 7"/>
          <p:cNvSpPr>
            <a:spLocks noChangeArrowheads="1"/>
          </p:cNvSpPr>
          <p:nvPr/>
        </p:nvSpPr>
        <p:spPr bwMode="auto">
          <a:xfrm flipH="1">
            <a:off x="4270311" y="5036549"/>
            <a:ext cx="868915" cy="49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fontAlgn="base">
              <a:spcBef>
                <a:spcPct val="0"/>
              </a:spcBef>
              <a:spcAft>
                <a:spcPct val="0"/>
              </a:spcAft>
            </a:pPr>
            <a:r>
              <a:rPr lang="en-US" altLang="zh-CN" sz="2000" b="1" dirty="0">
                <a:solidFill>
                  <a:srgbClr val="EAE7D4"/>
                </a:solidFill>
                <a:latin typeface="Century Gothic" pitchFamily="34" charset="0"/>
              </a:rPr>
              <a:t>TEXT</a:t>
            </a:r>
            <a:endParaRPr lang="zh-CN" altLang="en-US" sz="2000" b="1" dirty="0">
              <a:solidFill>
                <a:srgbClr val="EAE7D4"/>
              </a:solidFill>
              <a:latin typeface="Century Gothic" pitchFamily="34" charset="0"/>
            </a:endParaRPr>
          </a:p>
        </p:txBody>
      </p:sp>
      <p:sp>
        <p:nvSpPr>
          <p:cNvPr id="18" name="TextBox 18"/>
          <p:cNvSpPr txBox="1"/>
          <p:nvPr/>
        </p:nvSpPr>
        <p:spPr>
          <a:xfrm>
            <a:off x="6805460" y="2704993"/>
            <a:ext cx="2794610" cy="701346"/>
          </a:xfrm>
          <a:prstGeom prst="rect">
            <a:avLst/>
          </a:prstGeom>
          <a:noFill/>
        </p:spPr>
        <p:txBody>
          <a:bodyPr wrap="square" rtlCol="0">
            <a:spAutoFit/>
          </a:bodyPr>
          <a:lstStyle/>
          <a:p>
            <a:pPr>
              <a:lnSpc>
                <a:spcPct val="130000"/>
              </a:lnSpc>
            </a:pPr>
            <a:r>
              <a:rPr lang="zh-CN" altLang="en-US" sz="1600" dirty="0">
                <a:solidFill>
                  <a:schemeClr val="tx1">
                    <a:lumMod val="75000"/>
                    <a:lumOff val="25000"/>
                  </a:schemeClr>
                </a:solidFill>
                <a:latin typeface="微软雅黑" pitchFamily="34" charset="-122"/>
                <a:ea typeface="微软雅黑" pitchFamily="34" charset="-122"/>
                <a:cs typeface="Levenim MT" pitchFamily="2" charset="-79"/>
              </a:rPr>
              <a:t>标题数字等都可以通过点击和重新输入进行</a:t>
            </a:r>
            <a:r>
              <a:rPr lang="zh-CN" altLang="en-US" sz="1600" dirty="0" smtClean="0">
                <a:solidFill>
                  <a:schemeClr val="tx1">
                    <a:lumMod val="75000"/>
                    <a:lumOff val="25000"/>
                  </a:schemeClr>
                </a:solidFill>
                <a:latin typeface="微软雅黑" pitchFamily="34" charset="-122"/>
                <a:ea typeface="微软雅黑" pitchFamily="34" charset="-122"/>
                <a:cs typeface="Levenim MT" pitchFamily="2" charset="-79"/>
              </a:rPr>
              <a:t>更改</a:t>
            </a:r>
            <a:r>
              <a:rPr lang="zh-CN" altLang="en-US" sz="1600" dirty="0">
                <a:solidFill>
                  <a:schemeClr val="tx1">
                    <a:lumMod val="75000"/>
                    <a:lumOff val="25000"/>
                  </a:schemeClr>
                </a:solidFill>
                <a:latin typeface="微软雅黑" pitchFamily="34" charset="-122"/>
                <a:ea typeface="微软雅黑" pitchFamily="34" charset="-122"/>
                <a:cs typeface="Levenim MT" pitchFamily="2" charset="-79"/>
              </a:rPr>
              <a:t>。</a:t>
            </a:r>
            <a:endParaRPr lang="zh-CN" altLang="en-US" sz="1600" dirty="0" smtClean="0">
              <a:solidFill>
                <a:schemeClr val="tx1">
                  <a:lumMod val="75000"/>
                  <a:lumOff val="25000"/>
                </a:schemeClr>
              </a:solidFill>
              <a:latin typeface="微软雅黑" pitchFamily="34" charset="-122"/>
              <a:ea typeface="微软雅黑" pitchFamily="34" charset="-122"/>
              <a:cs typeface="Levenim MT" pitchFamily="2" charset="-79"/>
            </a:endParaRPr>
          </a:p>
        </p:txBody>
      </p:sp>
      <p:sp>
        <p:nvSpPr>
          <p:cNvPr id="30" name="矩形 29"/>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31" name="圆角矩形 30"/>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6</a:t>
            </a:r>
            <a:endParaRPr lang="zh-CN" altLang="en-US" sz="3600" dirty="0"/>
          </a:p>
        </p:txBody>
      </p:sp>
      <p:sp>
        <p:nvSpPr>
          <p:cNvPr id="32" name="矩形 31"/>
          <p:cNvSpPr/>
          <p:nvPr/>
        </p:nvSpPr>
        <p:spPr>
          <a:xfrm>
            <a:off x="3643382" y="310334"/>
            <a:ext cx="2298122" cy="369328"/>
          </a:xfrm>
          <a:prstGeom prst="rect">
            <a:avLst/>
          </a:prstGeom>
        </p:spPr>
        <p:txBody>
          <a:bodyPr wrap="none" lIns="91436" tIns="45718" rIns="91436" bIns="45718">
            <a:spAutoFit/>
          </a:bodyPr>
          <a:lstStyle/>
          <a:p>
            <a:pPr algn="ctr"/>
            <a:r>
              <a:rPr lang="en-US" altLang="zh-CN" dirty="0" smtClean="0">
                <a:solidFill>
                  <a:schemeClr val="bg1"/>
                </a:solidFill>
                <a:latin typeface="微软雅黑" pitchFamily="34" charset="-122"/>
                <a:ea typeface="微软雅黑" pitchFamily="34" charset="-122"/>
              </a:rPr>
              <a:t>FUTURE PROSPECT</a:t>
            </a:r>
            <a:endParaRPr lang="en-US" altLang="zh-CN" dirty="0">
              <a:solidFill>
                <a:schemeClr val="bg1"/>
              </a:solidFill>
              <a:latin typeface="微软雅黑" pitchFamily="34" charset="-122"/>
              <a:ea typeface="微软雅黑" pitchFamily="34" charset="-122"/>
            </a:endParaRPr>
          </a:p>
        </p:txBody>
      </p:sp>
      <p:sp>
        <p:nvSpPr>
          <p:cNvPr id="33" name="圆角矩形 32"/>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35" name="矩形 34"/>
          <p:cNvSpPr/>
          <p:nvPr/>
        </p:nvSpPr>
        <p:spPr>
          <a:xfrm>
            <a:off x="1016299" y="70487"/>
            <a:ext cx="1710725" cy="666657"/>
          </a:xfrm>
          <a:prstGeom prst="rect">
            <a:avLst/>
          </a:prstGeom>
        </p:spPr>
        <p:txBody>
          <a:bodyPr wrap="none">
            <a:spAutoFit/>
          </a:bodyPr>
          <a:lstStyle/>
          <a:p>
            <a:pPr>
              <a:lnSpc>
                <a:spcPct val="150000"/>
              </a:lnSpc>
            </a:pPr>
            <a:r>
              <a:rPr lang="en-US" altLang="zh-CN" sz="2800" dirty="0" smtClean="0">
                <a:solidFill>
                  <a:srgbClr val="157E9F"/>
                </a:solidFill>
                <a:latin typeface="方正清刻本悦宋简体" panose="02000000000000000000" pitchFamily="2" charset="-122"/>
                <a:ea typeface="方正清刻本悦宋简体" panose="02000000000000000000" pitchFamily="2" charset="-122"/>
              </a:rPr>
              <a:t> </a:t>
            </a:r>
            <a:r>
              <a:rPr lang="zh-CN" altLang="en-US" sz="2800" dirty="0" smtClean="0">
                <a:solidFill>
                  <a:srgbClr val="157E9F"/>
                </a:solidFill>
                <a:latin typeface="方正清刻本悦宋简体" panose="02000000000000000000" pitchFamily="2" charset="-122"/>
                <a:ea typeface="方正清刻本悦宋简体" panose="02000000000000000000" pitchFamily="2" charset="-122"/>
              </a:rPr>
              <a:t>展望未来</a:t>
            </a:r>
            <a:endParaRPr lang="en-US" altLang="zh-CN" sz="2800"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37" name="TextBox 18"/>
          <p:cNvSpPr txBox="1"/>
          <p:nvPr/>
        </p:nvSpPr>
        <p:spPr>
          <a:xfrm>
            <a:off x="7888755" y="5161867"/>
            <a:ext cx="2794610" cy="701346"/>
          </a:xfrm>
          <a:prstGeom prst="rect">
            <a:avLst/>
          </a:prstGeom>
          <a:noFill/>
        </p:spPr>
        <p:txBody>
          <a:bodyPr wrap="square" rtlCol="0">
            <a:spAutoFit/>
          </a:bodyPr>
          <a:lstStyle/>
          <a:p>
            <a:pPr>
              <a:lnSpc>
                <a:spcPct val="130000"/>
              </a:lnSpc>
            </a:pPr>
            <a:r>
              <a:rPr lang="zh-CN" altLang="en-US" sz="1600" dirty="0">
                <a:solidFill>
                  <a:schemeClr val="tx1">
                    <a:lumMod val="75000"/>
                    <a:lumOff val="25000"/>
                  </a:schemeClr>
                </a:solidFill>
                <a:latin typeface="微软雅黑" pitchFamily="34" charset="-122"/>
                <a:ea typeface="微软雅黑" pitchFamily="34" charset="-122"/>
                <a:cs typeface="Levenim MT" pitchFamily="2" charset="-79"/>
              </a:rPr>
              <a:t>标题数字等都可以通过点击和重新输入进行</a:t>
            </a:r>
            <a:r>
              <a:rPr lang="zh-CN" altLang="en-US" sz="1600" dirty="0" smtClean="0">
                <a:solidFill>
                  <a:schemeClr val="tx1">
                    <a:lumMod val="75000"/>
                    <a:lumOff val="25000"/>
                  </a:schemeClr>
                </a:solidFill>
                <a:latin typeface="微软雅黑" pitchFamily="34" charset="-122"/>
                <a:ea typeface="微软雅黑" pitchFamily="34" charset="-122"/>
                <a:cs typeface="Levenim MT" pitchFamily="2" charset="-79"/>
              </a:rPr>
              <a:t>更改</a:t>
            </a:r>
            <a:r>
              <a:rPr lang="zh-CN" altLang="en-US" sz="1600" dirty="0">
                <a:solidFill>
                  <a:schemeClr val="tx1">
                    <a:lumMod val="75000"/>
                    <a:lumOff val="25000"/>
                  </a:schemeClr>
                </a:solidFill>
                <a:latin typeface="微软雅黑" pitchFamily="34" charset="-122"/>
                <a:ea typeface="微软雅黑" pitchFamily="34" charset="-122"/>
                <a:cs typeface="Levenim MT" pitchFamily="2" charset="-79"/>
              </a:rPr>
              <a:t>。</a:t>
            </a:r>
            <a:endParaRPr lang="zh-CN" altLang="en-US" sz="1600" dirty="0" smtClean="0">
              <a:solidFill>
                <a:schemeClr val="tx1">
                  <a:lumMod val="75000"/>
                  <a:lumOff val="25000"/>
                </a:schemeClr>
              </a:solidFill>
              <a:latin typeface="微软雅黑" pitchFamily="34" charset="-122"/>
              <a:ea typeface="微软雅黑" pitchFamily="34" charset="-122"/>
              <a:cs typeface="Levenim MT" pitchFamily="2" charset="-79"/>
            </a:endParaRPr>
          </a:p>
        </p:txBody>
      </p:sp>
      <p:sp>
        <p:nvSpPr>
          <p:cNvPr id="38" name="TextBox 18"/>
          <p:cNvSpPr txBox="1"/>
          <p:nvPr/>
        </p:nvSpPr>
        <p:spPr>
          <a:xfrm>
            <a:off x="1540950" y="4208767"/>
            <a:ext cx="2794610" cy="701346"/>
          </a:xfrm>
          <a:prstGeom prst="rect">
            <a:avLst/>
          </a:prstGeom>
          <a:noFill/>
        </p:spPr>
        <p:txBody>
          <a:bodyPr wrap="square" rtlCol="0">
            <a:spAutoFit/>
          </a:bodyPr>
          <a:lstStyle/>
          <a:p>
            <a:pPr>
              <a:lnSpc>
                <a:spcPct val="130000"/>
              </a:lnSpc>
            </a:pPr>
            <a:r>
              <a:rPr lang="zh-CN" altLang="en-US" sz="1600" dirty="0">
                <a:solidFill>
                  <a:schemeClr val="tx1">
                    <a:lumMod val="75000"/>
                    <a:lumOff val="25000"/>
                  </a:schemeClr>
                </a:solidFill>
                <a:latin typeface="微软雅黑" pitchFamily="34" charset="-122"/>
                <a:ea typeface="微软雅黑" pitchFamily="34" charset="-122"/>
                <a:cs typeface="Levenim MT" pitchFamily="2" charset="-79"/>
              </a:rPr>
              <a:t>标题数字等都可以通过点击和重新输入进行</a:t>
            </a:r>
            <a:r>
              <a:rPr lang="zh-CN" altLang="en-US" sz="1600" dirty="0" smtClean="0">
                <a:solidFill>
                  <a:schemeClr val="tx1">
                    <a:lumMod val="75000"/>
                    <a:lumOff val="25000"/>
                  </a:schemeClr>
                </a:solidFill>
                <a:latin typeface="微软雅黑" pitchFamily="34" charset="-122"/>
                <a:ea typeface="微软雅黑" pitchFamily="34" charset="-122"/>
                <a:cs typeface="Levenim MT" pitchFamily="2" charset="-79"/>
              </a:rPr>
              <a:t>更改</a:t>
            </a:r>
            <a:r>
              <a:rPr lang="zh-CN" altLang="en-US" sz="1600" dirty="0">
                <a:solidFill>
                  <a:schemeClr val="tx1">
                    <a:lumMod val="75000"/>
                    <a:lumOff val="25000"/>
                  </a:schemeClr>
                </a:solidFill>
                <a:latin typeface="微软雅黑" pitchFamily="34" charset="-122"/>
                <a:ea typeface="微软雅黑" pitchFamily="34" charset="-122"/>
                <a:cs typeface="Levenim MT" pitchFamily="2" charset="-79"/>
              </a:rPr>
              <a:t>。</a:t>
            </a:r>
            <a:endParaRPr lang="zh-CN" altLang="en-US" sz="1600" dirty="0" smtClean="0">
              <a:solidFill>
                <a:schemeClr val="tx1">
                  <a:lumMod val="75000"/>
                  <a:lumOff val="25000"/>
                </a:schemeClr>
              </a:solidFill>
              <a:latin typeface="微软雅黑" pitchFamily="34" charset="-122"/>
              <a:ea typeface="微软雅黑" pitchFamily="34" charset="-122"/>
              <a:cs typeface="Levenim MT" pitchFamily="2" charset="-79"/>
            </a:endParaRPr>
          </a:p>
        </p:txBody>
      </p:sp>
      <p:sp>
        <p:nvSpPr>
          <p:cNvPr id="39" name="矩形 38"/>
          <p:cNvSpPr/>
          <p:nvPr/>
        </p:nvSpPr>
        <p:spPr>
          <a:xfrm>
            <a:off x="6802089" y="2055548"/>
            <a:ext cx="1119217" cy="738664"/>
          </a:xfrm>
          <a:prstGeom prst="rect">
            <a:avLst/>
          </a:prstGeom>
        </p:spPr>
        <p:txBody>
          <a:bodyPr wrap="none">
            <a:spAutoFit/>
          </a:bodyPr>
          <a:lstStyle/>
          <a:p>
            <a:pPr>
              <a:lnSpc>
                <a:spcPct val="150000"/>
              </a:lnSpc>
            </a:pPr>
            <a:r>
              <a:rPr lang="en-US" altLang="zh-CN" sz="2800" dirty="0" smtClean="0">
                <a:solidFill>
                  <a:srgbClr val="157E9F"/>
                </a:solidFill>
                <a:latin typeface="方正清刻本悦宋简体" panose="02000000000000000000" pitchFamily="2" charset="-122"/>
                <a:ea typeface="方正清刻本悦宋简体" panose="02000000000000000000" pitchFamily="2" charset="-122"/>
              </a:rPr>
              <a:t> </a:t>
            </a:r>
            <a:r>
              <a:rPr lang="zh-CN" altLang="en-US" sz="2800" dirty="0" smtClean="0">
                <a:solidFill>
                  <a:srgbClr val="157E9F"/>
                </a:solidFill>
                <a:latin typeface="方正清刻本悦宋简体" panose="02000000000000000000" pitchFamily="2" charset="-122"/>
                <a:ea typeface="方正清刻本悦宋简体" panose="02000000000000000000" pitchFamily="2" charset="-122"/>
              </a:rPr>
              <a:t>观点</a:t>
            </a:r>
            <a:r>
              <a:rPr lang="en-US" altLang="zh-CN" sz="2800" dirty="0" smtClean="0">
                <a:solidFill>
                  <a:srgbClr val="157E9F"/>
                </a:solidFill>
                <a:latin typeface="方正清刻本悦宋简体" panose="02000000000000000000" pitchFamily="2" charset="-122"/>
                <a:ea typeface="方正清刻本悦宋简体" panose="02000000000000000000" pitchFamily="2" charset="-122"/>
              </a:rPr>
              <a:t>1</a:t>
            </a:r>
            <a:endParaRPr lang="en-US" altLang="zh-CN" sz="2800"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40" name="矩形 39"/>
          <p:cNvSpPr/>
          <p:nvPr/>
        </p:nvSpPr>
        <p:spPr>
          <a:xfrm>
            <a:off x="7799324" y="4552888"/>
            <a:ext cx="1154483" cy="738664"/>
          </a:xfrm>
          <a:prstGeom prst="rect">
            <a:avLst/>
          </a:prstGeom>
        </p:spPr>
        <p:txBody>
          <a:bodyPr wrap="none">
            <a:spAutoFit/>
          </a:bodyPr>
          <a:lstStyle/>
          <a:p>
            <a:pPr>
              <a:lnSpc>
                <a:spcPct val="150000"/>
              </a:lnSpc>
            </a:pPr>
            <a:r>
              <a:rPr lang="en-US" altLang="zh-CN" sz="2800" dirty="0" smtClean="0">
                <a:solidFill>
                  <a:srgbClr val="157E9F"/>
                </a:solidFill>
                <a:latin typeface="方正清刻本悦宋简体" panose="02000000000000000000" pitchFamily="2" charset="-122"/>
                <a:ea typeface="方正清刻本悦宋简体" panose="02000000000000000000" pitchFamily="2" charset="-122"/>
              </a:rPr>
              <a:t> </a:t>
            </a:r>
            <a:r>
              <a:rPr lang="zh-CN" altLang="en-US" sz="2800" dirty="0" smtClean="0">
                <a:solidFill>
                  <a:srgbClr val="157E9F"/>
                </a:solidFill>
                <a:latin typeface="方正清刻本悦宋简体" panose="02000000000000000000" pitchFamily="2" charset="-122"/>
                <a:ea typeface="方正清刻本悦宋简体" panose="02000000000000000000" pitchFamily="2" charset="-122"/>
              </a:rPr>
              <a:t>观点</a:t>
            </a:r>
            <a:r>
              <a:rPr lang="en-US" altLang="zh-CN" sz="2800" dirty="0">
                <a:solidFill>
                  <a:srgbClr val="157E9F"/>
                </a:solidFill>
                <a:latin typeface="方正清刻本悦宋简体" panose="02000000000000000000" pitchFamily="2" charset="-122"/>
                <a:ea typeface="方正清刻本悦宋简体" panose="02000000000000000000" pitchFamily="2" charset="-122"/>
              </a:rPr>
              <a:t>2</a:t>
            </a:r>
          </a:p>
        </p:txBody>
      </p:sp>
      <p:sp>
        <p:nvSpPr>
          <p:cNvPr id="41" name="矩形 40"/>
          <p:cNvSpPr/>
          <p:nvPr/>
        </p:nvSpPr>
        <p:spPr>
          <a:xfrm>
            <a:off x="1522109" y="3498225"/>
            <a:ext cx="1149674" cy="738664"/>
          </a:xfrm>
          <a:prstGeom prst="rect">
            <a:avLst/>
          </a:prstGeom>
        </p:spPr>
        <p:txBody>
          <a:bodyPr wrap="none">
            <a:spAutoFit/>
          </a:bodyPr>
          <a:lstStyle/>
          <a:p>
            <a:pPr>
              <a:lnSpc>
                <a:spcPct val="150000"/>
              </a:lnSpc>
            </a:pPr>
            <a:r>
              <a:rPr lang="en-US" altLang="zh-CN" sz="2800" dirty="0" smtClean="0">
                <a:solidFill>
                  <a:srgbClr val="157E9F"/>
                </a:solidFill>
                <a:latin typeface="方正清刻本悦宋简体" panose="02000000000000000000" pitchFamily="2" charset="-122"/>
                <a:ea typeface="方正清刻本悦宋简体" panose="02000000000000000000" pitchFamily="2" charset="-122"/>
              </a:rPr>
              <a:t> </a:t>
            </a:r>
            <a:r>
              <a:rPr lang="zh-CN" altLang="en-US" sz="2800" dirty="0" smtClean="0">
                <a:solidFill>
                  <a:srgbClr val="157E9F"/>
                </a:solidFill>
                <a:latin typeface="方正清刻本悦宋简体" panose="02000000000000000000" pitchFamily="2" charset="-122"/>
                <a:ea typeface="方正清刻本悦宋简体" panose="02000000000000000000" pitchFamily="2" charset="-122"/>
              </a:rPr>
              <a:t>观点</a:t>
            </a:r>
            <a:r>
              <a:rPr lang="en-US" altLang="zh-CN" sz="2800" dirty="0" smtClean="0">
                <a:solidFill>
                  <a:srgbClr val="157E9F"/>
                </a:solidFill>
                <a:latin typeface="方正清刻本悦宋简体" panose="02000000000000000000" pitchFamily="2" charset="-122"/>
                <a:ea typeface="方正清刻本悦宋简体" panose="02000000000000000000" pitchFamily="2" charset="-122"/>
              </a:rPr>
              <a:t>3</a:t>
            </a:r>
            <a:endParaRPr lang="en-US" altLang="zh-CN" sz="2800" dirty="0">
              <a:solidFill>
                <a:srgbClr val="157E9F"/>
              </a:solidFill>
              <a:latin typeface="方正清刻本悦宋简体" panose="02000000000000000000" pitchFamily="2" charset="-122"/>
              <a:ea typeface="方正清刻本悦宋简体" panose="020000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098117" y="0"/>
            <a:ext cx="8155212" cy="6524171"/>
            <a:chOff x="1709736" y="995364"/>
            <a:chExt cx="6119806" cy="4895853"/>
          </a:xfrm>
          <a:solidFill>
            <a:schemeClr val="bg1">
              <a:lumMod val="85000"/>
            </a:schemeClr>
          </a:solidFill>
        </p:grpSpPr>
        <p:sp>
          <p:nvSpPr>
            <p:cNvPr id="6" name="Freeform 5"/>
            <p:cNvSpPr/>
            <p:nvPr/>
          </p:nvSpPr>
          <p:spPr bwMode="invGray">
            <a:xfrm>
              <a:off x="5276845" y="5608643"/>
              <a:ext cx="336551" cy="282574"/>
            </a:xfrm>
            <a:custGeom>
              <a:avLst/>
              <a:gdLst/>
              <a:ahLst/>
              <a:cxnLst>
                <a:cxn ang="0">
                  <a:pos x="48" y="16"/>
                </a:cxn>
                <a:cxn ang="0">
                  <a:pos x="64" y="16"/>
                </a:cxn>
                <a:cxn ang="0">
                  <a:pos x="80" y="8"/>
                </a:cxn>
                <a:cxn ang="0">
                  <a:pos x="96" y="16"/>
                </a:cxn>
                <a:cxn ang="0">
                  <a:pos x="120" y="0"/>
                </a:cxn>
                <a:cxn ang="0">
                  <a:pos x="152" y="8"/>
                </a:cxn>
                <a:cxn ang="0">
                  <a:pos x="168" y="0"/>
                </a:cxn>
                <a:cxn ang="0">
                  <a:pos x="176" y="32"/>
                </a:cxn>
                <a:cxn ang="0">
                  <a:pos x="152" y="48"/>
                </a:cxn>
                <a:cxn ang="0">
                  <a:pos x="144" y="104"/>
                </a:cxn>
                <a:cxn ang="0">
                  <a:pos x="128" y="120"/>
                </a:cxn>
                <a:cxn ang="0">
                  <a:pos x="128" y="144"/>
                </a:cxn>
                <a:cxn ang="0">
                  <a:pos x="104" y="136"/>
                </a:cxn>
                <a:cxn ang="0">
                  <a:pos x="96" y="144"/>
                </a:cxn>
                <a:cxn ang="0">
                  <a:pos x="96" y="160"/>
                </a:cxn>
                <a:cxn ang="0">
                  <a:pos x="80" y="160"/>
                </a:cxn>
                <a:cxn ang="0">
                  <a:pos x="48" y="144"/>
                </a:cxn>
                <a:cxn ang="0">
                  <a:pos x="8" y="136"/>
                </a:cxn>
                <a:cxn ang="0">
                  <a:pos x="0" y="88"/>
                </a:cxn>
                <a:cxn ang="0">
                  <a:pos x="0" y="64"/>
                </a:cxn>
                <a:cxn ang="0">
                  <a:pos x="40" y="32"/>
                </a:cxn>
                <a:cxn ang="0">
                  <a:pos x="48" y="16"/>
                </a:cxn>
              </a:cxnLst>
              <a:rect l="0" t="0" r="r" b="b"/>
              <a:pathLst>
                <a:path w="177" h="161">
                  <a:moveTo>
                    <a:pt x="48" y="16"/>
                  </a:moveTo>
                  <a:lnTo>
                    <a:pt x="64" y="16"/>
                  </a:lnTo>
                  <a:lnTo>
                    <a:pt x="80" y="8"/>
                  </a:lnTo>
                  <a:lnTo>
                    <a:pt x="96" y="16"/>
                  </a:lnTo>
                  <a:lnTo>
                    <a:pt x="120" y="0"/>
                  </a:lnTo>
                  <a:lnTo>
                    <a:pt x="152" y="8"/>
                  </a:lnTo>
                  <a:lnTo>
                    <a:pt x="168" y="0"/>
                  </a:lnTo>
                  <a:lnTo>
                    <a:pt x="176" y="32"/>
                  </a:lnTo>
                  <a:lnTo>
                    <a:pt x="152" y="48"/>
                  </a:lnTo>
                  <a:lnTo>
                    <a:pt x="144" y="104"/>
                  </a:lnTo>
                  <a:lnTo>
                    <a:pt x="128" y="120"/>
                  </a:lnTo>
                  <a:lnTo>
                    <a:pt x="128" y="144"/>
                  </a:lnTo>
                  <a:lnTo>
                    <a:pt x="104" y="136"/>
                  </a:lnTo>
                  <a:lnTo>
                    <a:pt x="96" y="144"/>
                  </a:lnTo>
                  <a:lnTo>
                    <a:pt x="96" y="160"/>
                  </a:lnTo>
                  <a:lnTo>
                    <a:pt x="80" y="160"/>
                  </a:lnTo>
                  <a:lnTo>
                    <a:pt x="48" y="144"/>
                  </a:lnTo>
                  <a:lnTo>
                    <a:pt x="8" y="136"/>
                  </a:lnTo>
                  <a:lnTo>
                    <a:pt x="0" y="88"/>
                  </a:lnTo>
                  <a:lnTo>
                    <a:pt x="0" y="64"/>
                  </a:lnTo>
                  <a:lnTo>
                    <a:pt x="40" y="32"/>
                  </a:lnTo>
                  <a:lnTo>
                    <a:pt x="48" y="16"/>
                  </a:lnTo>
                </a:path>
              </a:pathLst>
            </a:custGeom>
            <a:grpFill/>
            <a:ln w="25400" cap="rnd" cmpd="sng">
              <a:noFill/>
              <a:prstDash val="solid"/>
              <a:round/>
            </a:ln>
            <a:effectLst/>
          </p:spPr>
          <p:txBody>
            <a:bodyPr/>
            <a:lstStyle/>
            <a:p>
              <a:pPr defTabSz="685800"/>
              <a:endParaRPr lang="zh-CN" altLang="en-US" sz="1350">
                <a:solidFill>
                  <a:prstClr val="black"/>
                </a:solidFill>
                <a:latin typeface="Century Gothic"/>
                <a:ea typeface="微软雅黑"/>
              </a:endParaRPr>
            </a:p>
          </p:txBody>
        </p:sp>
        <p:sp>
          <p:nvSpPr>
            <p:cNvPr id="7" name="Freeform 7"/>
            <p:cNvSpPr/>
            <p:nvPr/>
          </p:nvSpPr>
          <p:spPr bwMode="invGray">
            <a:xfrm>
              <a:off x="6486517" y="995364"/>
              <a:ext cx="1343025" cy="1225552"/>
            </a:xfrm>
            <a:custGeom>
              <a:avLst/>
              <a:gdLst/>
              <a:ahLst/>
              <a:cxnLst>
                <a:cxn ang="0">
                  <a:pos x="16" y="64"/>
                </a:cxn>
                <a:cxn ang="0">
                  <a:pos x="32" y="104"/>
                </a:cxn>
                <a:cxn ang="0">
                  <a:pos x="72" y="104"/>
                </a:cxn>
                <a:cxn ang="0">
                  <a:pos x="104" y="176"/>
                </a:cxn>
                <a:cxn ang="0">
                  <a:pos x="160" y="160"/>
                </a:cxn>
                <a:cxn ang="0">
                  <a:pos x="232" y="168"/>
                </a:cxn>
                <a:cxn ang="0">
                  <a:pos x="216" y="312"/>
                </a:cxn>
                <a:cxn ang="0">
                  <a:pos x="192" y="392"/>
                </a:cxn>
                <a:cxn ang="0">
                  <a:pos x="104" y="464"/>
                </a:cxn>
                <a:cxn ang="0">
                  <a:pos x="152" y="488"/>
                </a:cxn>
                <a:cxn ang="0">
                  <a:pos x="136" y="520"/>
                </a:cxn>
                <a:cxn ang="0">
                  <a:pos x="176" y="544"/>
                </a:cxn>
                <a:cxn ang="0">
                  <a:pos x="192" y="576"/>
                </a:cxn>
                <a:cxn ang="0">
                  <a:pos x="288" y="584"/>
                </a:cxn>
                <a:cxn ang="0">
                  <a:pos x="320" y="592"/>
                </a:cxn>
                <a:cxn ang="0">
                  <a:pos x="384" y="640"/>
                </a:cxn>
                <a:cxn ang="0">
                  <a:pos x="424" y="664"/>
                </a:cxn>
                <a:cxn ang="0">
                  <a:pos x="432" y="624"/>
                </a:cxn>
                <a:cxn ang="0">
                  <a:pos x="480" y="696"/>
                </a:cxn>
                <a:cxn ang="0">
                  <a:pos x="496" y="680"/>
                </a:cxn>
                <a:cxn ang="0">
                  <a:pos x="552" y="680"/>
                </a:cxn>
                <a:cxn ang="0">
                  <a:pos x="592" y="632"/>
                </a:cxn>
                <a:cxn ang="0">
                  <a:pos x="600" y="528"/>
                </a:cxn>
                <a:cxn ang="0">
                  <a:pos x="664" y="536"/>
                </a:cxn>
                <a:cxn ang="0">
                  <a:pos x="680" y="344"/>
                </a:cxn>
                <a:cxn ang="0">
                  <a:pos x="696" y="296"/>
                </a:cxn>
                <a:cxn ang="0">
                  <a:pos x="704" y="256"/>
                </a:cxn>
                <a:cxn ang="0">
                  <a:pos x="608" y="320"/>
                </a:cxn>
                <a:cxn ang="0">
                  <a:pos x="560" y="360"/>
                </a:cxn>
                <a:cxn ang="0">
                  <a:pos x="488" y="304"/>
                </a:cxn>
                <a:cxn ang="0">
                  <a:pos x="440" y="280"/>
                </a:cxn>
                <a:cxn ang="0">
                  <a:pos x="376" y="256"/>
                </a:cxn>
                <a:cxn ang="0">
                  <a:pos x="360" y="240"/>
                </a:cxn>
                <a:cxn ang="0">
                  <a:pos x="336" y="248"/>
                </a:cxn>
                <a:cxn ang="0">
                  <a:pos x="264" y="128"/>
                </a:cxn>
                <a:cxn ang="0">
                  <a:pos x="248" y="88"/>
                </a:cxn>
                <a:cxn ang="0">
                  <a:pos x="144" y="24"/>
                </a:cxn>
                <a:cxn ang="0">
                  <a:pos x="16" y="16"/>
                </a:cxn>
              </a:cxnLst>
              <a:rect l="0" t="0" r="r" b="b"/>
              <a:pathLst>
                <a:path w="705" h="697">
                  <a:moveTo>
                    <a:pt x="8" y="32"/>
                  </a:moveTo>
                  <a:lnTo>
                    <a:pt x="16" y="64"/>
                  </a:lnTo>
                  <a:lnTo>
                    <a:pt x="0" y="96"/>
                  </a:lnTo>
                  <a:lnTo>
                    <a:pt x="32" y="104"/>
                  </a:lnTo>
                  <a:lnTo>
                    <a:pt x="48" y="88"/>
                  </a:lnTo>
                  <a:lnTo>
                    <a:pt x="72" y="104"/>
                  </a:lnTo>
                  <a:lnTo>
                    <a:pt x="88" y="152"/>
                  </a:lnTo>
                  <a:lnTo>
                    <a:pt x="104" y="176"/>
                  </a:lnTo>
                  <a:lnTo>
                    <a:pt x="144" y="160"/>
                  </a:lnTo>
                  <a:lnTo>
                    <a:pt x="160" y="160"/>
                  </a:lnTo>
                  <a:lnTo>
                    <a:pt x="192" y="128"/>
                  </a:lnTo>
                  <a:lnTo>
                    <a:pt x="232" y="168"/>
                  </a:lnTo>
                  <a:lnTo>
                    <a:pt x="208" y="248"/>
                  </a:lnTo>
                  <a:lnTo>
                    <a:pt x="216" y="312"/>
                  </a:lnTo>
                  <a:lnTo>
                    <a:pt x="192" y="336"/>
                  </a:lnTo>
                  <a:lnTo>
                    <a:pt x="192" y="392"/>
                  </a:lnTo>
                  <a:lnTo>
                    <a:pt x="176" y="368"/>
                  </a:lnTo>
                  <a:lnTo>
                    <a:pt x="104" y="464"/>
                  </a:lnTo>
                  <a:lnTo>
                    <a:pt x="128" y="504"/>
                  </a:lnTo>
                  <a:lnTo>
                    <a:pt x="152" y="488"/>
                  </a:lnTo>
                  <a:lnTo>
                    <a:pt x="160" y="504"/>
                  </a:lnTo>
                  <a:lnTo>
                    <a:pt x="136" y="520"/>
                  </a:lnTo>
                  <a:lnTo>
                    <a:pt x="136" y="544"/>
                  </a:lnTo>
                  <a:lnTo>
                    <a:pt x="176" y="544"/>
                  </a:lnTo>
                  <a:lnTo>
                    <a:pt x="192" y="536"/>
                  </a:lnTo>
                  <a:lnTo>
                    <a:pt x="192" y="576"/>
                  </a:lnTo>
                  <a:lnTo>
                    <a:pt x="232" y="600"/>
                  </a:lnTo>
                  <a:lnTo>
                    <a:pt x="288" y="584"/>
                  </a:lnTo>
                  <a:lnTo>
                    <a:pt x="288" y="608"/>
                  </a:lnTo>
                  <a:lnTo>
                    <a:pt x="320" y="592"/>
                  </a:lnTo>
                  <a:lnTo>
                    <a:pt x="368" y="640"/>
                  </a:lnTo>
                  <a:lnTo>
                    <a:pt x="384" y="640"/>
                  </a:lnTo>
                  <a:lnTo>
                    <a:pt x="400" y="672"/>
                  </a:lnTo>
                  <a:lnTo>
                    <a:pt x="424" y="664"/>
                  </a:lnTo>
                  <a:lnTo>
                    <a:pt x="424" y="632"/>
                  </a:lnTo>
                  <a:lnTo>
                    <a:pt x="432" y="624"/>
                  </a:lnTo>
                  <a:lnTo>
                    <a:pt x="432" y="664"/>
                  </a:lnTo>
                  <a:lnTo>
                    <a:pt x="480" y="696"/>
                  </a:lnTo>
                  <a:lnTo>
                    <a:pt x="488" y="672"/>
                  </a:lnTo>
                  <a:lnTo>
                    <a:pt x="496" y="680"/>
                  </a:lnTo>
                  <a:lnTo>
                    <a:pt x="528" y="648"/>
                  </a:lnTo>
                  <a:lnTo>
                    <a:pt x="552" y="680"/>
                  </a:lnTo>
                  <a:lnTo>
                    <a:pt x="600" y="680"/>
                  </a:lnTo>
                  <a:lnTo>
                    <a:pt x="592" y="632"/>
                  </a:lnTo>
                  <a:lnTo>
                    <a:pt x="568" y="576"/>
                  </a:lnTo>
                  <a:lnTo>
                    <a:pt x="600" y="528"/>
                  </a:lnTo>
                  <a:lnTo>
                    <a:pt x="632" y="520"/>
                  </a:lnTo>
                  <a:lnTo>
                    <a:pt x="664" y="536"/>
                  </a:lnTo>
                  <a:lnTo>
                    <a:pt x="688" y="424"/>
                  </a:lnTo>
                  <a:lnTo>
                    <a:pt x="680" y="344"/>
                  </a:lnTo>
                  <a:lnTo>
                    <a:pt x="696" y="328"/>
                  </a:lnTo>
                  <a:lnTo>
                    <a:pt x="696" y="296"/>
                  </a:lnTo>
                  <a:lnTo>
                    <a:pt x="680" y="288"/>
                  </a:lnTo>
                  <a:lnTo>
                    <a:pt x="704" y="256"/>
                  </a:lnTo>
                  <a:lnTo>
                    <a:pt x="680" y="256"/>
                  </a:lnTo>
                  <a:lnTo>
                    <a:pt x="608" y="320"/>
                  </a:lnTo>
                  <a:lnTo>
                    <a:pt x="608" y="336"/>
                  </a:lnTo>
                  <a:lnTo>
                    <a:pt x="560" y="360"/>
                  </a:lnTo>
                  <a:lnTo>
                    <a:pt x="520" y="360"/>
                  </a:lnTo>
                  <a:lnTo>
                    <a:pt x="488" y="304"/>
                  </a:lnTo>
                  <a:lnTo>
                    <a:pt x="488" y="280"/>
                  </a:lnTo>
                  <a:lnTo>
                    <a:pt x="440" y="280"/>
                  </a:lnTo>
                  <a:lnTo>
                    <a:pt x="416" y="256"/>
                  </a:lnTo>
                  <a:lnTo>
                    <a:pt x="376" y="256"/>
                  </a:lnTo>
                  <a:lnTo>
                    <a:pt x="376" y="240"/>
                  </a:lnTo>
                  <a:lnTo>
                    <a:pt x="360" y="240"/>
                  </a:lnTo>
                  <a:lnTo>
                    <a:pt x="360" y="256"/>
                  </a:lnTo>
                  <a:lnTo>
                    <a:pt x="336" y="248"/>
                  </a:lnTo>
                  <a:lnTo>
                    <a:pt x="296" y="176"/>
                  </a:lnTo>
                  <a:lnTo>
                    <a:pt x="264" y="128"/>
                  </a:lnTo>
                  <a:lnTo>
                    <a:pt x="248" y="104"/>
                  </a:lnTo>
                  <a:lnTo>
                    <a:pt x="248" y="88"/>
                  </a:lnTo>
                  <a:lnTo>
                    <a:pt x="200" y="24"/>
                  </a:lnTo>
                  <a:lnTo>
                    <a:pt x="144" y="24"/>
                  </a:lnTo>
                  <a:lnTo>
                    <a:pt x="104" y="0"/>
                  </a:lnTo>
                  <a:lnTo>
                    <a:pt x="16" y="16"/>
                  </a:lnTo>
                  <a:lnTo>
                    <a:pt x="8" y="32"/>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8" name="Freeform 8"/>
            <p:cNvSpPr/>
            <p:nvPr/>
          </p:nvSpPr>
          <p:spPr bwMode="invGray">
            <a:xfrm>
              <a:off x="6621458" y="1938339"/>
              <a:ext cx="1008062" cy="706438"/>
            </a:xfrm>
            <a:custGeom>
              <a:avLst/>
              <a:gdLst/>
              <a:ahLst/>
              <a:cxnLst>
                <a:cxn ang="0">
                  <a:pos x="528" y="144"/>
                </a:cxn>
                <a:cxn ang="0">
                  <a:pos x="480" y="144"/>
                </a:cxn>
                <a:cxn ang="0">
                  <a:pos x="456" y="120"/>
                </a:cxn>
                <a:cxn ang="0">
                  <a:pos x="424" y="152"/>
                </a:cxn>
                <a:cxn ang="0">
                  <a:pos x="416" y="136"/>
                </a:cxn>
                <a:cxn ang="0">
                  <a:pos x="408" y="160"/>
                </a:cxn>
                <a:cxn ang="0">
                  <a:pos x="360" y="128"/>
                </a:cxn>
                <a:cxn ang="0">
                  <a:pos x="360" y="88"/>
                </a:cxn>
                <a:cxn ang="0">
                  <a:pos x="344" y="96"/>
                </a:cxn>
                <a:cxn ang="0">
                  <a:pos x="352" y="128"/>
                </a:cxn>
                <a:cxn ang="0">
                  <a:pos x="328" y="128"/>
                </a:cxn>
                <a:cxn ang="0">
                  <a:pos x="312" y="104"/>
                </a:cxn>
                <a:cxn ang="0">
                  <a:pos x="296" y="104"/>
                </a:cxn>
                <a:cxn ang="0">
                  <a:pos x="248" y="56"/>
                </a:cxn>
                <a:cxn ang="0">
                  <a:pos x="216" y="72"/>
                </a:cxn>
                <a:cxn ang="0">
                  <a:pos x="216" y="56"/>
                </a:cxn>
                <a:cxn ang="0">
                  <a:pos x="160" y="64"/>
                </a:cxn>
                <a:cxn ang="0">
                  <a:pos x="120" y="40"/>
                </a:cxn>
                <a:cxn ang="0">
                  <a:pos x="120" y="0"/>
                </a:cxn>
                <a:cxn ang="0">
                  <a:pos x="104" y="8"/>
                </a:cxn>
                <a:cxn ang="0">
                  <a:pos x="64" y="8"/>
                </a:cxn>
                <a:cxn ang="0">
                  <a:pos x="72" y="56"/>
                </a:cxn>
                <a:cxn ang="0">
                  <a:pos x="48" y="56"/>
                </a:cxn>
                <a:cxn ang="0">
                  <a:pos x="8" y="32"/>
                </a:cxn>
                <a:cxn ang="0">
                  <a:pos x="0" y="56"/>
                </a:cxn>
                <a:cxn ang="0">
                  <a:pos x="32" y="88"/>
                </a:cxn>
                <a:cxn ang="0">
                  <a:pos x="24" y="120"/>
                </a:cxn>
                <a:cxn ang="0">
                  <a:pos x="48" y="160"/>
                </a:cxn>
                <a:cxn ang="0">
                  <a:pos x="88" y="136"/>
                </a:cxn>
                <a:cxn ang="0">
                  <a:pos x="112" y="184"/>
                </a:cxn>
                <a:cxn ang="0">
                  <a:pos x="112" y="224"/>
                </a:cxn>
                <a:cxn ang="0">
                  <a:pos x="152" y="224"/>
                </a:cxn>
                <a:cxn ang="0">
                  <a:pos x="168" y="264"/>
                </a:cxn>
                <a:cxn ang="0">
                  <a:pos x="176" y="232"/>
                </a:cxn>
                <a:cxn ang="0">
                  <a:pos x="208" y="280"/>
                </a:cxn>
                <a:cxn ang="0">
                  <a:pos x="232" y="320"/>
                </a:cxn>
                <a:cxn ang="0">
                  <a:pos x="232" y="344"/>
                </a:cxn>
                <a:cxn ang="0">
                  <a:pos x="264" y="400"/>
                </a:cxn>
                <a:cxn ang="0">
                  <a:pos x="288" y="376"/>
                </a:cxn>
                <a:cxn ang="0">
                  <a:pos x="304" y="328"/>
                </a:cxn>
                <a:cxn ang="0">
                  <a:pos x="320" y="320"/>
                </a:cxn>
                <a:cxn ang="0">
                  <a:pos x="336" y="328"/>
                </a:cxn>
                <a:cxn ang="0">
                  <a:pos x="328" y="344"/>
                </a:cxn>
                <a:cxn ang="0">
                  <a:pos x="376" y="344"/>
                </a:cxn>
                <a:cxn ang="0">
                  <a:pos x="392" y="328"/>
                </a:cxn>
                <a:cxn ang="0">
                  <a:pos x="392" y="312"/>
                </a:cxn>
                <a:cxn ang="0">
                  <a:pos x="384" y="296"/>
                </a:cxn>
                <a:cxn ang="0">
                  <a:pos x="432" y="272"/>
                </a:cxn>
                <a:cxn ang="0">
                  <a:pos x="440" y="264"/>
                </a:cxn>
                <a:cxn ang="0">
                  <a:pos x="440" y="248"/>
                </a:cxn>
                <a:cxn ang="0">
                  <a:pos x="456" y="240"/>
                </a:cxn>
                <a:cxn ang="0">
                  <a:pos x="456" y="192"/>
                </a:cxn>
                <a:cxn ang="0">
                  <a:pos x="472" y="192"/>
                </a:cxn>
                <a:cxn ang="0">
                  <a:pos x="480" y="216"/>
                </a:cxn>
                <a:cxn ang="0">
                  <a:pos x="504" y="232"/>
                </a:cxn>
                <a:cxn ang="0">
                  <a:pos x="512" y="224"/>
                </a:cxn>
                <a:cxn ang="0">
                  <a:pos x="504" y="208"/>
                </a:cxn>
                <a:cxn ang="0">
                  <a:pos x="504" y="192"/>
                </a:cxn>
                <a:cxn ang="0">
                  <a:pos x="528" y="184"/>
                </a:cxn>
                <a:cxn ang="0">
                  <a:pos x="528" y="144"/>
                </a:cxn>
              </a:cxnLst>
              <a:rect l="0" t="0" r="r" b="b"/>
              <a:pathLst>
                <a:path w="529" h="401">
                  <a:moveTo>
                    <a:pt x="528" y="144"/>
                  </a:moveTo>
                  <a:lnTo>
                    <a:pt x="480" y="144"/>
                  </a:lnTo>
                  <a:lnTo>
                    <a:pt x="456" y="120"/>
                  </a:lnTo>
                  <a:lnTo>
                    <a:pt x="424" y="152"/>
                  </a:lnTo>
                  <a:lnTo>
                    <a:pt x="416" y="136"/>
                  </a:lnTo>
                  <a:lnTo>
                    <a:pt x="408" y="160"/>
                  </a:lnTo>
                  <a:lnTo>
                    <a:pt x="360" y="128"/>
                  </a:lnTo>
                  <a:lnTo>
                    <a:pt x="360" y="88"/>
                  </a:lnTo>
                  <a:lnTo>
                    <a:pt x="344" y="96"/>
                  </a:lnTo>
                  <a:lnTo>
                    <a:pt x="352" y="128"/>
                  </a:lnTo>
                  <a:lnTo>
                    <a:pt x="328" y="128"/>
                  </a:lnTo>
                  <a:lnTo>
                    <a:pt x="312" y="104"/>
                  </a:lnTo>
                  <a:lnTo>
                    <a:pt x="296" y="104"/>
                  </a:lnTo>
                  <a:lnTo>
                    <a:pt x="248" y="56"/>
                  </a:lnTo>
                  <a:lnTo>
                    <a:pt x="216" y="72"/>
                  </a:lnTo>
                  <a:lnTo>
                    <a:pt x="216" y="56"/>
                  </a:lnTo>
                  <a:lnTo>
                    <a:pt x="160" y="64"/>
                  </a:lnTo>
                  <a:lnTo>
                    <a:pt x="120" y="40"/>
                  </a:lnTo>
                  <a:lnTo>
                    <a:pt x="120" y="0"/>
                  </a:lnTo>
                  <a:lnTo>
                    <a:pt x="104" y="8"/>
                  </a:lnTo>
                  <a:lnTo>
                    <a:pt x="64" y="8"/>
                  </a:lnTo>
                  <a:lnTo>
                    <a:pt x="72" y="56"/>
                  </a:lnTo>
                  <a:lnTo>
                    <a:pt x="48" y="56"/>
                  </a:lnTo>
                  <a:lnTo>
                    <a:pt x="8" y="32"/>
                  </a:lnTo>
                  <a:lnTo>
                    <a:pt x="0" y="56"/>
                  </a:lnTo>
                  <a:lnTo>
                    <a:pt x="32" y="88"/>
                  </a:lnTo>
                  <a:lnTo>
                    <a:pt x="24" y="120"/>
                  </a:lnTo>
                  <a:lnTo>
                    <a:pt x="48" y="160"/>
                  </a:lnTo>
                  <a:lnTo>
                    <a:pt x="88" y="136"/>
                  </a:lnTo>
                  <a:lnTo>
                    <a:pt x="112" y="184"/>
                  </a:lnTo>
                  <a:lnTo>
                    <a:pt x="112" y="224"/>
                  </a:lnTo>
                  <a:lnTo>
                    <a:pt x="152" y="224"/>
                  </a:lnTo>
                  <a:lnTo>
                    <a:pt x="168" y="264"/>
                  </a:lnTo>
                  <a:lnTo>
                    <a:pt x="176" y="232"/>
                  </a:lnTo>
                  <a:lnTo>
                    <a:pt x="208" y="280"/>
                  </a:lnTo>
                  <a:lnTo>
                    <a:pt x="232" y="320"/>
                  </a:lnTo>
                  <a:lnTo>
                    <a:pt x="232" y="344"/>
                  </a:lnTo>
                  <a:lnTo>
                    <a:pt x="264" y="400"/>
                  </a:lnTo>
                  <a:lnTo>
                    <a:pt x="288" y="376"/>
                  </a:lnTo>
                  <a:lnTo>
                    <a:pt x="304" y="328"/>
                  </a:lnTo>
                  <a:lnTo>
                    <a:pt x="320" y="320"/>
                  </a:lnTo>
                  <a:lnTo>
                    <a:pt x="336" y="328"/>
                  </a:lnTo>
                  <a:lnTo>
                    <a:pt x="328" y="344"/>
                  </a:lnTo>
                  <a:lnTo>
                    <a:pt x="376" y="344"/>
                  </a:lnTo>
                  <a:lnTo>
                    <a:pt x="392" y="328"/>
                  </a:lnTo>
                  <a:lnTo>
                    <a:pt x="392" y="312"/>
                  </a:lnTo>
                  <a:lnTo>
                    <a:pt x="384" y="296"/>
                  </a:lnTo>
                  <a:lnTo>
                    <a:pt x="432" y="272"/>
                  </a:lnTo>
                  <a:lnTo>
                    <a:pt x="440" y="264"/>
                  </a:lnTo>
                  <a:lnTo>
                    <a:pt x="440" y="248"/>
                  </a:lnTo>
                  <a:lnTo>
                    <a:pt x="456" y="240"/>
                  </a:lnTo>
                  <a:lnTo>
                    <a:pt x="456" y="192"/>
                  </a:lnTo>
                  <a:lnTo>
                    <a:pt x="472" y="192"/>
                  </a:lnTo>
                  <a:lnTo>
                    <a:pt x="480" y="216"/>
                  </a:lnTo>
                  <a:lnTo>
                    <a:pt x="504" y="232"/>
                  </a:lnTo>
                  <a:lnTo>
                    <a:pt x="512" y="224"/>
                  </a:lnTo>
                  <a:lnTo>
                    <a:pt x="504" y="208"/>
                  </a:lnTo>
                  <a:lnTo>
                    <a:pt x="504" y="192"/>
                  </a:lnTo>
                  <a:lnTo>
                    <a:pt x="528" y="184"/>
                  </a:lnTo>
                  <a:lnTo>
                    <a:pt x="528" y="144"/>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9" name="Freeform 9"/>
            <p:cNvSpPr/>
            <p:nvPr/>
          </p:nvSpPr>
          <p:spPr bwMode="gray">
            <a:xfrm>
              <a:off x="6408730" y="2330453"/>
              <a:ext cx="719136" cy="693739"/>
            </a:xfrm>
            <a:custGeom>
              <a:avLst/>
              <a:gdLst/>
              <a:ahLst/>
              <a:cxnLst>
                <a:cxn ang="0">
                  <a:pos x="376" y="176"/>
                </a:cxn>
                <a:cxn ang="0">
                  <a:pos x="336" y="120"/>
                </a:cxn>
                <a:cxn ang="0">
                  <a:pos x="344" y="96"/>
                </a:cxn>
                <a:cxn ang="0">
                  <a:pos x="312" y="40"/>
                </a:cxn>
                <a:cxn ang="0">
                  <a:pos x="288" y="8"/>
                </a:cxn>
                <a:cxn ang="0">
                  <a:pos x="280" y="40"/>
                </a:cxn>
                <a:cxn ang="0">
                  <a:pos x="264" y="0"/>
                </a:cxn>
                <a:cxn ang="0">
                  <a:pos x="232" y="0"/>
                </a:cxn>
                <a:cxn ang="0">
                  <a:pos x="240" y="24"/>
                </a:cxn>
                <a:cxn ang="0">
                  <a:pos x="200" y="56"/>
                </a:cxn>
                <a:cxn ang="0">
                  <a:pos x="176" y="56"/>
                </a:cxn>
                <a:cxn ang="0">
                  <a:pos x="48" y="144"/>
                </a:cxn>
                <a:cxn ang="0">
                  <a:pos x="24" y="112"/>
                </a:cxn>
                <a:cxn ang="0">
                  <a:pos x="8" y="112"/>
                </a:cxn>
                <a:cxn ang="0">
                  <a:pos x="16" y="136"/>
                </a:cxn>
                <a:cxn ang="0">
                  <a:pos x="16" y="160"/>
                </a:cxn>
                <a:cxn ang="0">
                  <a:pos x="24" y="184"/>
                </a:cxn>
                <a:cxn ang="0">
                  <a:pos x="8" y="184"/>
                </a:cxn>
                <a:cxn ang="0">
                  <a:pos x="8" y="216"/>
                </a:cxn>
                <a:cxn ang="0">
                  <a:pos x="0" y="232"/>
                </a:cxn>
                <a:cxn ang="0">
                  <a:pos x="32" y="240"/>
                </a:cxn>
                <a:cxn ang="0">
                  <a:pos x="64" y="296"/>
                </a:cxn>
                <a:cxn ang="0">
                  <a:pos x="104" y="240"/>
                </a:cxn>
                <a:cxn ang="0">
                  <a:pos x="120" y="208"/>
                </a:cxn>
                <a:cxn ang="0">
                  <a:pos x="160" y="200"/>
                </a:cxn>
                <a:cxn ang="0">
                  <a:pos x="184" y="216"/>
                </a:cxn>
                <a:cxn ang="0">
                  <a:pos x="184" y="224"/>
                </a:cxn>
                <a:cxn ang="0">
                  <a:pos x="192" y="224"/>
                </a:cxn>
                <a:cxn ang="0">
                  <a:pos x="168" y="280"/>
                </a:cxn>
                <a:cxn ang="0">
                  <a:pos x="152" y="280"/>
                </a:cxn>
                <a:cxn ang="0">
                  <a:pos x="160" y="312"/>
                </a:cxn>
                <a:cxn ang="0">
                  <a:pos x="152" y="320"/>
                </a:cxn>
                <a:cxn ang="0">
                  <a:pos x="168" y="320"/>
                </a:cxn>
                <a:cxn ang="0">
                  <a:pos x="136" y="376"/>
                </a:cxn>
                <a:cxn ang="0">
                  <a:pos x="144" y="392"/>
                </a:cxn>
                <a:cxn ang="0">
                  <a:pos x="160" y="376"/>
                </a:cxn>
                <a:cxn ang="0">
                  <a:pos x="168" y="352"/>
                </a:cxn>
                <a:cxn ang="0">
                  <a:pos x="184" y="352"/>
                </a:cxn>
                <a:cxn ang="0">
                  <a:pos x="200" y="336"/>
                </a:cxn>
                <a:cxn ang="0">
                  <a:pos x="200" y="312"/>
                </a:cxn>
                <a:cxn ang="0">
                  <a:pos x="256" y="280"/>
                </a:cxn>
                <a:cxn ang="0">
                  <a:pos x="304" y="264"/>
                </a:cxn>
                <a:cxn ang="0">
                  <a:pos x="312" y="224"/>
                </a:cxn>
                <a:cxn ang="0">
                  <a:pos x="344" y="200"/>
                </a:cxn>
                <a:cxn ang="0">
                  <a:pos x="368" y="192"/>
                </a:cxn>
                <a:cxn ang="0">
                  <a:pos x="376" y="176"/>
                </a:cxn>
              </a:cxnLst>
              <a:rect l="0" t="0" r="r" b="b"/>
              <a:pathLst>
                <a:path w="377" h="393">
                  <a:moveTo>
                    <a:pt x="376" y="176"/>
                  </a:moveTo>
                  <a:lnTo>
                    <a:pt x="336" y="120"/>
                  </a:lnTo>
                  <a:lnTo>
                    <a:pt x="344" y="96"/>
                  </a:lnTo>
                  <a:lnTo>
                    <a:pt x="312" y="40"/>
                  </a:lnTo>
                  <a:lnTo>
                    <a:pt x="288" y="8"/>
                  </a:lnTo>
                  <a:lnTo>
                    <a:pt x="280" y="40"/>
                  </a:lnTo>
                  <a:lnTo>
                    <a:pt x="264" y="0"/>
                  </a:lnTo>
                  <a:lnTo>
                    <a:pt x="232" y="0"/>
                  </a:lnTo>
                  <a:lnTo>
                    <a:pt x="240" y="24"/>
                  </a:lnTo>
                  <a:lnTo>
                    <a:pt x="200" y="56"/>
                  </a:lnTo>
                  <a:lnTo>
                    <a:pt x="176" y="56"/>
                  </a:lnTo>
                  <a:lnTo>
                    <a:pt x="48" y="144"/>
                  </a:lnTo>
                  <a:lnTo>
                    <a:pt x="24" y="112"/>
                  </a:lnTo>
                  <a:lnTo>
                    <a:pt x="8" y="112"/>
                  </a:lnTo>
                  <a:lnTo>
                    <a:pt x="16" y="136"/>
                  </a:lnTo>
                  <a:lnTo>
                    <a:pt x="16" y="160"/>
                  </a:lnTo>
                  <a:lnTo>
                    <a:pt x="24" y="184"/>
                  </a:lnTo>
                  <a:lnTo>
                    <a:pt x="8" y="184"/>
                  </a:lnTo>
                  <a:lnTo>
                    <a:pt x="8" y="216"/>
                  </a:lnTo>
                  <a:lnTo>
                    <a:pt x="0" y="232"/>
                  </a:lnTo>
                  <a:lnTo>
                    <a:pt x="32" y="240"/>
                  </a:lnTo>
                  <a:lnTo>
                    <a:pt x="64" y="296"/>
                  </a:lnTo>
                  <a:lnTo>
                    <a:pt x="104" y="240"/>
                  </a:lnTo>
                  <a:lnTo>
                    <a:pt x="120" y="208"/>
                  </a:lnTo>
                  <a:lnTo>
                    <a:pt x="160" y="200"/>
                  </a:lnTo>
                  <a:lnTo>
                    <a:pt x="184" y="216"/>
                  </a:lnTo>
                  <a:lnTo>
                    <a:pt x="184" y="224"/>
                  </a:lnTo>
                  <a:lnTo>
                    <a:pt x="192" y="224"/>
                  </a:lnTo>
                  <a:lnTo>
                    <a:pt x="168" y="280"/>
                  </a:lnTo>
                  <a:lnTo>
                    <a:pt x="152" y="280"/>
                  </a:lnTo>
                  <a:lnTo>
                    <a:pt x="160" y="312"/>
                  </a:lnTo>
                  <a:lnTo>
                    <a:pt x="152" y="320"/>
                  </a:lnTo>
                  <a:lnTo>
                    <a:pt x="168" y="320"/>
                  </a:lnTo>
                  <a:lnTo>
                    <a:pt x="136" y="376"/>
                  </a:lnTo>
                  <a:lnTo>
                    <a:pt x="144" y="392"/>
                  </a:lnTo>
                  <a:lnTo>
                    <a:pt x="160" y="376"/>
                  </a:lnTo>
                  <a:lnTo>
                    <a:pt x="168" y="352"/>
                  </a:lnTo>
                  <a:lnTo>
                    <a:pt x="184" y="352"/>
                  </a:lnTo>
                  <a:lnTo>
                    <a:pt x="200" y="336"/>
                  </a:lnTo>
                  <a:lnTo>
                    <a:pt x="200" y="312"/>
                  </a:lnTo>
                  <a:lnTo>
                    <a:pt x="256" y="280"/>
                  </a:lnTo>
                  <a:lnTo>
                    <a:pt x="304" y="264"/>
                  </a:lnTo>
                  <a:lnTo>
                    <a:pt x="312" y="224"/>
                  </a:lnTo>
                  <a:lnTo>
                    <a:pt x="344" y="200"/>
                  </a:lnTo>
                  <a:lnTo>
                    <a:pt x="368" y="192"/>
                  </a:lnTo>
                  <a:lnTo>
                    <a:pt x="376" y="176"/>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10" name="Freeform 10"/>
            <p:cNvSpPr/>
            <p:nvPr/>
          </p:nvSpPr>
          <p:spPr bwMode="gray">
            <a:xfrm>
              <a:off x="5861043" y="2487615"/>
              <a:ext cx="671511" cy="944563"/>
            </a:xfrm>
            <a:custGeom>
              <a:avLst/>
              <a:gdLst/>
              <a:ahLst/>
              <a:cxnLst>
                <a:cxn ang="0">
                  <a:pos x="320" y="160"/>
                </a:cxn>
                <a:cxn ang="0">
                  <a:pos x="296" y="96"/>
                </a:cxn>
                <a:cxn ang="0">
                  <a:pos x="248" y="88"/>
                </a:cxn>
                <a:cxn ang="0">
                  <a:pos x="224" y="0"/>
                </a:cxn>
                <a:cxn ang="0">
                  <a:pos x="176" y="64"/>
                </a:cxn>
                <a:cxn ang="0">
                  <a:pos x="136" y="80"/>
                </a:cxn>
                <a:cxn ang="0">
                  <a:pos x="80" y="104"/>
                </a:cxn>
                <a:cxn ang="0">
                  <a:pos x="32" y="72"/>
                </a:cxn>
                <a:cxn ang="0">
                  <a:pos x="8" y="120"/>
                </a:cxn>
                <a:cxn ang="0">
                  <a:pos x="56" y="200"/>
                </a:cxn>
                <a:cxn ang="0">
                  <a:pos x="24" y="232"/>
                </a:cxn>
                <a:cxn ang="0">
                  <a:pos x="64" y="272"/>
                </a:cxn>
                <a:cxn ang="0">
                  <a:pos x="32" y="288"/>
                </a:cxn>
                <a:cxn ang="0">
                  <a:pos x="16" y="328"/>
                </a:cxn>
                <a:cxn ang="0">
                  <a:pos x="32" y="400"/>
                </a:cxn>
                <a:cxn ang="0">
                  <a:pos x="24" y="512"/>
                </a:cxn>
                <a:cxn ang="0">
                  <a:pos x="88" y="528"/>
                </a:cxn>
                <a:cxn ang="0">
                  <a:pos x="112" y="512"/>
                </a:cxn>
                <a:cxn ang="0">
                  <a:pos x="152" y="424"/>
                </a:cxn>
                <a:cxn ang="0">
                  <a:pos x="232" y="376"/>
                </a:cxn>
                <a:cxn ang="0">
                  <a:pos x="240" y="344"/>
                </a:cxn>
                <a:cxn ang="0">
                  <a:pos x="192" y="320"/>
                </a:cxn>
                <a:cxn ang="0">
                  <a:pos x="184" y="288"/>
                </a:cxn>
                <a:cxn ang="0">
                  <a:pos x="160" y="264"/>
                </a:cxn>
                <a:cxn ang="0">
                  <a:pos x="104" y="256"/>
                </a:cxn>
                <a:cxn ang="0">
                  <a:pos x="136" y="168"/>
                </a:cxn>
                <a:cxn ang="0">
                  <a:pos x="160" y="136"/>
                </a:cxn>
                <a:cxn ang="0">
                  <a:pos x="192" y="152"/>
                </a:cxn>
                <a:cxn ang="0">
                  <a:pos x="208" y="184"/>
                </a:cxn>
                <a:cxn ang="0">
                  <a:pos x="224" y="200"/>
                </a:cxn>
                <a:cxn ang="0">
                  <a:pos x="256" y="256"/>
                </a:cxn>
                <a:cxn ang="0">
                  <a:pos x="272" y="288"/>
                </a:cxn>
                <a:cxn ang="0">
                  <a:pos x="328" y="216"/>
                </a:cxn>
              </a:cxnLst>
              <a:rect l="0" t="0" r="r" b="b"/>
              <a:pathLst>
                <a:path w="353" h="537">
                  <a:moveTo>
                    <a:pt x="352" y="208"/>
                  </a:moveTo>
                  <a:lnTo>
                    <a:pt x="320" y="160"/>
                  </a:lnTo>
                  <a:lnTo>
                    <a:pt x="288" y="152"/>
                  </a:lnTo>
                  <a:lnTo>
                    <a:pt x="296" y="96"/>
                  </a:lnTo>
                  <a:lnTo>
                    <a:pt x="264" y="104"/>
                  </a:lnTo>
                  <a:lnTo>
                    <a:pt x="248" y="88"/>
                  </a:lnTo>
                  <a:lnTo>
                    <a:pt x="248" y="48"/>
                  </a:lnTo>
                  <a:lnTo>
                    <a:pt x="224" y="0"/>
                  </a:lnTo>
                  <a:lnTo>
                    <a:pt x="176" y="24"/>
                  </a:lnTo>
                  <a:lnTo>
                    <a:pt x="176" y="64"/>
                  </a:lnTo>
                  <a:lnTo>
                    <a:pt x="144" y="56"/>
                  </a:lnTo>
                  <a:lnTo>
                    <a:pt x="136" y="80"/>
                  </a:lnTo>
                  <a:lnTo>
                    <a:pt x="112" y="72"/>
                  </a:lnTo>
                  <a:lnTo>
                    <a:pt x="80" y="104"/>
                  </a:lnTo>
                  <a:lnTo>
                    <a:pt x="56" y="56"/>
                  </a:lnTo>
                  <a:lnTo>
                    <a:pt x="32" y="72"/>
                  </a:lnTo>
                  <a:lnTo>
                    <a:pt x="24" y="112"/>
                  </a:lnTo>
                  <a:lnTo>
                    <a:pt x="8" y="120"/>
                  </a:lnTo>
                  <a:lnTo>
                    <a:pt x="32" y="184"/>
                  </a:lnTo>
                  <a:lnTo>
                    <a:pt x="56" y="200"/>
                  </a:lnTo>
                  <a:lnTo>
                    <a:pt x="32" y="216"/>
                  </a:lnTo>
                  <a:lnTo>
                    <a:pt x="24" y="232"/>
                  </a:lnTo>
                  <a:lnTo>
                    <a:pt x="56" y="232"/>
                  </a:lnTo>
                  <a:lnTo>
                    <a:pt x="64" y="272"/>
                  </a:lnTo>
                  <a:lnTo>
                    <a:pt x="48" y="304"/>
                  </a:lnTo>
                  <a:lnTo>
                    <a:pt x="32" y="288"/>
                  </a:lnTo>
                  <a:lnTo>
                    <a:pt x="16" y="304"/>
                  </a:lnTo>
                  <a:lnTo>
                    <a:pt x="16" y="328"/>
                  </a:lnTo>
                  <a:lnTo>
                    <a:pt x="0" y="344"/>
                  </a:lnTo>
                  <a:lnTo>
                    <a:pt x="32" y="400"/>
                  </a:lnTo>
                  <a:lnTo>
                    <a:pt x="8" y="488"/>
                  </a:lnTo>
                  <a:lnTo>
                    <a:pt x="24" y="512"/>
                  </a:lnTo>
                  <a:lnTo>
                    <a:pt x="72" y="512"/>
                  </a:lnTo>
                  <a:lnTo>
                    <a:pt x="88" y="528"/>
                  </a:lnTo>
                  <a:lnTo>
                    <a:pt x="128" y="536"/>
                  </a:lnTo>
                  <a:lnTo>
                    <a:pt x="112" y="512"/>
                  </a:lnTo>
                  <a:lnTo>
                    <a:pt x="120" y="480"/>
                  </a:lnTo>
                  <a:lnTo>
                    <a:pt x="152" y="424"/>
                  </a:lnTo>
                  <a:lnTo>
                    <a:pt x="192" y="384"/>
                  </a:lnTo>
                  <a:lnTo>
                    <a:pt x="232" y="376"/>
                  </a:lnTo>
                  <a:lnTo>
                    <a:pt x="248" y="360"/>
                  </a:lnTo>
                  <a:lnTo>
                    <a:pt x="240" y="344"/>
                  </a:lnTo>
                  <a:lnTo>
                    <a:pt x="224" y="312"/>
                  </a:lnTo>
                  <a:lnTo>
                    <a:pt x="192" y="320"/>
                  </a:lnTo>
                  <a:lnTo>
                    <a:pt x="176" y="312"/>
                  </a:lnTo>
                  <a:lnTo>
                    <a:pt x="184" y="288"/>
                  </a:lnTo>
                  <a:lnTo>
                    <a:pt x="184" y="248"/>
                  </a:lnTo>
                  <a:lnTo>
                    <a:pt x="160" y="264"/>
                  </a:lnTo>
                  <a:lnTo>
                    <a:pt x="128" y="256"/>
                  </a:lnTo>
                  <a:lnTo>
                    <a:pt x="104" y="256"/>
                  </a:lnTo>
                  <a:lnTo>
                    <a:pt x="104" y="224"/>
                  </a:lnTo>
                  <a:lnTo>
                    <a:pt x="136" y="168"/>
                  </a:lnTo>
                  <a:lnTo>
                    <a:pt x="152" y="168"/>
                  </a:lnTo>
                  <a:lnTo>
                    <a:pt x="160" y="136"/>
                  </a:lnTo>
                  <a:lnTo>
                    <a:pt x="176" y="136"/>
                  </a:lnTo>
                  <a:lnTo>
                    <a:pt x="192" y="152"/>
                  </a:lnTo>
                  <a:lnTo>
                    <a:pt x="216" y="152"/>
                  </a:lnTo>
                  <a:lnTo>
                    <a:pt x="208" y="184"/>
                  </a:lnTo>
                  <a:lnTo>
                    <a:pt x="208" y="200"/>
                  </a:lnTo>
                  <a:lnTo>
                    <a:pt x="224" y="200"/>
                  </a:lnTo>
                  <a:lnTo>
                    <a:pt x="224" y="232"/>
                  </a:lnTo>
                  <a:lnTo>
                    <a:pt x="256" y="256"/>
                  </a:lnTo>
                  <a:lnTo>
                    <a:pt x="264" y="280"/>
                  </a:lnTo>
                  <a:lnTo>
                    <a:pt x="272" y="288"/>
                  </a:lnTo>
                  <a:lnTo>
                    <a:pt x="312" y="256"/>
                  </a:lnTo>
                  <a:lnTo>
                    <a:pt x="328" y="216"/>
                  </a:lnTo>
                  <a:lnTo>
                    <a:pt x="352" y="208"/>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11" name="Freeform 11"/>
            <p:cNvSpPr/>
            <p:nvPr/>
          </p:nvSpPr>
          <p:spPr bwMode="gray">
            <a:xfrm>
              <a:off x="6056307" y="2727329"/>
              <a:ext cx="215901" cy="225427"/>
            </a:xfrm>
            <a:custGeom>
              <a:avLst/>
              <a:gdLst/>
              <a:ahLst/>
              <a:cxnLst>
                <a:cxn ang="0">
                  <a:pos x="112" y="64"/>
                </a:cxn>
                <a:cxn ang="0">
                  <a:pos x="96" y="40"/>
                </a:cxn>
                <a:cxn ang="0">
                  <a:pos x="112" y="16"/>
                </a:cxn>
                <a:cxn ang="0">
                  <a:pos x="80" y="16"/>
                </a:cxn>
                <a:cxn ang="0">
                  <a:pos x="72" y="0"/>
                </a:cxn>
                <a:cxn ang="0">
                  <a:pos x="56" y="0"/>
                </a:cxn>
                <a:cxn ang="0">
                  <a:pos x="48" y="32"/>
                </a:cxn>
                <a:cxn ang="0">
                  <a:pos x="32" y="32"/>
                </a:cxn>
                <a:cxn ang="0">
                  <a:pos x="0" y="88"/>
                </a:cxn>
                <a:cxn ang="0">
                  <a:pos x="0" y="120"/>
                </a:cxn>
                <a:cxn ang="0">
                  <a:pos x="32" y="120"/>
                </a:cxn>
                <a:cxn ang="0">
                  <a:pos x="48" y="128"/>
                </a:cxn>
                <a:cxn ang="0">
                  <a:pos x="80" y="112"/>
                </a:cxn>
                <a:cxn ang="0">
                  <a:pos x="80" y="96"/>
                </a:cxn>
                <a:cxn ang="0">
                  <a:pos x="72" y="80"/>
                </a:cxn>
                <a:cxn ang="0">
                  <a:pos x="96" y="80"/>
                </a:cxn>
                <a:cxn ang="0">
                  <a:pos x="112" y="64"/>
                </a:cxn>
              </a:cxnLst>
              <a:rect l="0" t="0" r="r" b="b"/>
              <a:pathLst>
                <a:path w="113" h="129">
                  <a:moveTo>
                    <a:pt x="112" y="64"/>
                  </a:moveTo>
                  <a:lnTo>
                    <a:pt x="96" y="40"/>
                  </a:lnTo>
                  <a:lnTo>
                    <a:pt x="112" y="16"/>
                  </a:lnTo>
                  <a:lnTo>
                    <a:pt x="80" y="16"/>
                  </a:lnTo>
                  <a:lnTo>
                    <a:pt x="72" y="0"/>
                  </a:lnTo>
                  <a:lnTo>
                    <a:pt x="56" y="0"/>
                  </a:lnTo>
                  <a:lnTo>
                    <a:pt x="48" y="32"/>
                  </a:lnTo>
                  <a:lnTo>
                    <a:pt x="32" y="32"/>
                  </a:lnTo>
                  <a:lnTo>
                    <a:pt x="0" y="88"/>
                  </a:lnTo>
                  <a:lnTo>
                    <a:pt x="0" y="120"/>
                  </a:lnTo>
                  <a:lnTo>
                    <a:pt x="32" y="120"/>
                  </a:lnTo>
                  <a:lnTo>
                    <a:pt x="48" y="128"/>
                  </a:lnTo>
                  <a:lnTo>
                    <a:pt x="80" y="112"/>
                  </a:lnTo>
                  <a:lnTo>
                    <a:pt x="80" y="96"/>
                  </a:lnTo>
                  <a:lnTo>
                    <a:pt x="72" y="80"/>
                  </a:lnTo>
                  <a:lnTo>
                    <a:pt x="96" y="80"/>
                  </a:lnTo>
                  <a:lnTo>
                    <a:pt x="112" y="64"/>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12" name="Freeform 12"/>
            <p:cNvSpPr/>
            <p:nvPr/>
          </p:nvSpPr>
          <p:spPr bwMode="gray">
            <a:xfrm>
              <a:off x="6194418" y="2838454"/>
              <a:ext cx="169864" cy="212724"/>
            </a:xfrm>
            <a:custGeom>
              <a:avLst/>
              <a:gdLst/>
              <a:ahLst/>
              <a:cxnLst>
                <a:cxn ang="0">
                  <a:pos x="88" y="80"/>
                </a:cxn>
                <a:cxn ang="0">
                  <a:pos x="80" y="56"/>
                </a:cxn>
                <a:cxn ang="0">
                  <a:pos x="56" y="40"/>
                </a:cxn>
                <a:cxn ang="0">
                  <a:pos x="48" y="8"/>
                </a:cxn>
                <a:cxn ang="0">
                  <a:pos x="32" y="0"/>
                </a:cxn>
                <a:cxn ang="0">
                  <a:pos x="24" y="8"/>
                </a:cxn>
                <a:cxn ang="0">
                  <a:pos x="32" y="48"/>
                </a:cxn>
                <a:cxn ang="0">
                  <a:pos x="8" y="48"/>
                </a:cxn>
                <a:cxn ang="0">
                  <a:pos x="0" y="112"/>
                </a:cxn>
                <a:cxn ang="0">
                  <a:pos x="16" y="120"/>
                </a:cxn>
                <a:cxn ang="0">
                  <a:pos x="56" y="112"/>
                </a:cxn>
                <a:cxn ang="0">
                  <a:pos x="56" y="80"/>
                </a:cxn>
                <a:cxn ang="0">
                  <a:pos x="88" y="80"/>
                </a:cxn>
              </a:cxnLst>
              <a:rect l="0" t="0" r="r" b="b"/>
              <a:pathLst>
                <a:path w="89" h="121">
                  <a:moveTo>
                    <a:pt x="88" y="80"/>
                  </a:moveTo>
                  <a:lnTo>
                    <a:pt x="80" y="56"/>
                  </a:lnTo>
                  <a:lnTo>
                    <a:pt x="56" y="40"/>
                  </a:lnTo>
                  <a:lnTo>
                    <a:pt x="48" y="8"/>
                  </a:lnTo>
                  <a:lnTo>
                    <a:pt x="32" y="0"/>
                  </a:lnTo>
                  <a:lnTo>
                    <a:pt x="24" y="8"/>
                  </a:lnTo>
                  <a:lnTo>
                    <a:pt x="32" y="48"/>
                  </a:lnTo>
                  <a:lnTo>
                    <a:pt x="8" y="48"/>
                  </a:lnTo>
                  <a:lnTo>
                    <a:pt x="0" y="112"/>
                  </a:lnTo>
                  <a:lnTo>
                    <a:pt x="16" y="120"/>
                  </a:lnTo>
                  <a:lnTo>
                    <a:pt x="56" y="112"/>
                  </a:lnTo>
                  <a:lnTo>
                    <a:pt x="56" y="80"/>
                  </a:lnTo>
                  <a:lnTo>
                    <a:pt x="88" y="80"/>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13" name="Freeform 13"/>
            <p:cNvSpPr/>
            <p:nvPr/>
          </p:nvSpPr>
          <p:spPr bwMode="gray">
            <a:xfrm>
              <a:off x="6194418" y="2852741"/>
              <a:ext cx="65088" cy="71438"/>
            </a:xfrm>
            <a:custGeom>
              <a:avLst/>
              <a:gdLst/>
              <a:ahLst/>
              <a:cxnLst>
                <a:cxn ang="0">
                  <a:pos x="32" y="40"/>
                </a:cxn>
                <a:cxn ang="0">
                  <a:pos x="8" y="40"/>
                </a:cxn>
                <a:cxn ang="0">
                  <a:pos x="8" y="24"/>
                </a:cxn>
                <a:cxn ang="0">
                  <a:pos x="0" y="0"/>
                </a:cxn>
                <a:cxn ang="0">
                  <a:pos x="24" y="8"/>
                </a:cxn>
                <a:cxn ang="0">
                  <a:pos x="32" y="40"/>
                </a:cxn>
              </a:cxnLst>
              <a:rect l="0" t="0" r="r" b="b"/>
              <a:pathLst>
                <a:path w="33" h="41">
                  <a:moveTo>
                    <a:pt x="32" y="40"/>
                  </a:moveTo>
                  <a:lnTo>
                    <a:pt x="8" y="40"/>
                  </a:lnTo>
                  <a:lnTo>
                    <a:pt x="8" y="24"/>
                  </a:lnTo>
                  <a:lnTo>
                    <a:pt x="0" y="0"/>
                  </a:lnTo>
                  <a:lnTo>
                    <a:pt x="24" y="8"/>
                  </a:lnTo>
                  <a:lnTo>
                    <a:pt x="32" y="40"/>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14" name="Freeform 14"/>
            <p:cNvSpPr/>
            <p:nvPr/>
          </p:nvSpPr>
          <p:spPr bwMode="gray">
            <a:xfrm>
              <a:off x="6042017" y="3106741"/>
              <a:ext cx="827088" cy="509589"/>
            </a:xfrm>
            <a:custGeom>
              <a:avLst/>
              <a:gdLst/>
              <a:ahLst/>
              <a:cxnLst>
                <a:cxn ang="0">
                  <a:pos x="152" y="8"/>
                </a:cxn>
                <a:cxn ang="0">
                  <a:pos x="136" y="24"/>
                </a:cxn>
                <a:cxn ang="0">
                  <a:pos x="96" y="32"/>
                </a:cxn>
                <a:cxn ang="0">
                  <a:pos x="56" y="72"/>
                </a:cxn>
                <a:cxn ang="0">
                  <a:pos x="16" y="128"/>
                </a:cxn>
                <a:cxn ang="0">
                  <a:pos x="16" y="160"/>
                </a:cxn>
                <a:cxn ang="0">
                  <a:pos x="32" y="184"/>
                </a:cxn>
                <a:cxn ang="0">
                  <a:pos x="48" y="176"/>
                </a:cxn>
                <a:cxn ang="0">
                  <a:pos x="64" y="176"/>
                </a:cxn>
                <a:cxn ang="0">
                  <a:pos x="8" y="224"/>
                </a:cxn>
                <a:cxn ang="0">
                  <a:pos x="0" y="248"/>
                </a:cxn>
                <a:cxn ang="0">
                  <a:pos x="16" y="256"/>
                </a:cxn>
                <a:cxn ang="0">
                  <a:pos x="48" y="288"/>
                </a:cxn>
                <a:cxn ang="0">
                  <a:pos x="80" y="288"/>
                </a:cxn>
                <a:cxn ang="0">
                  <a:pos x="96" y="272"/>
                </a:cxn>
                <a:cxn ang="0">
                  <a:pos x="96" y="256"/>
                </a:cxn>
                <a:cxn ang="0">
                  <a:pos x="112" y="264"/>
                </a:cxn>
                <a:cxn ang="0">
                  <a:pos x="120" y="272"/>
                </a:cxn>
                <a:cxn ang="0">
                  <a:pos x="152" y="288"/>
                </a:cxn>
                <a:cxn ang="0">
                  <a:pos x="168" y="272"/>
                </a:cxn>
                <a:cxn ang="0">
                  <a:pos x="192" y="272"/>
                </a:cxn>
                <a:cxn ang="0">
                  <a:pos x="192" y="288"/>
                </a:cxn>
                <a:cxn ang="0">
                  <a:pos x="208" y="280"/>
                </a:cxn>
                <a:cxn ang="0">
                  <a:pos x="240" y="232"/>
                </a:cxn>
                <a:cxn ang="0">
                  <a:pos x="256" y="232"/>
                </a:cxn>
                <a:cxn ang="0">
                  <a:pos x="296" y="168"/>
                </a:cxn>
                <a:cxn ang="0">
                  <a:pos x="296" y="144"/>
                </a:cxn>
                <a:cxn ang="0">
                  <a:pos x="304" y="136"/>
                </a:cxn>
                <a:cxn ang="0">
                  <a:pos x="312" y="152"/>
                </a:cxn>
                <a:cxn ang="0">
                  <a:pos x="344" y="96"/>
                </a:cxn>
                <a:cxn ang="0">
                  <a:pos x="376" y="80"/>
                </a:cxn>
                <a:cxn ang="0">
                  <a:pos x="376" y="88"/>
                </a:cxn>
                <a:cxn ang="0">
                  <a:pos x="400" y="64"/>
                </a:cxn>
                <a:cxn ang="0">
                  <a:pos x="416" y="72"/>
                </a:cxn>
                <a:cxn ang="0">
                  <a:pos x="432" y="24"/>
                </a:cxn>
                <a:cxn ang="0">
                  <a:pos x="424" y="16"/>
                </a:cxn>
                <a:cxn ang="0">
                  <a:pos x="400" y="16"/>
                </a:cxn>
                <a:cxn ang="0">
                  <a:pos x="384" y="24"/>
                </a:cxn>
                <a:cxn ang="0">
                  <a:pos x="344" y="24"/>
                </a:cxn>
                <a:cxn ang="0">
                  <a:pos x="328" y="0"/>
                </a:cxn>
                <a:cxn ang="0">
                  <a:pos x="272" y="40"/>
                </a:cxn>
                <a:cxn ang="0">
                  <a:pos x="264" y="64"/>
                </a:cxn>
                <a:cxn ang="0">
                  <a:pos x="248" y="64"/>
                </a:cxn>
                <a:cxn ang="0">
                  <a:pos x="200" y="64"/>
                </a:cxn>
                <a:cxn ang="0">
                  <a:pos x="200" y="48"/>
                </a:cxn>
                <a:cxn ang="0">
                  <a:pos x="216" y="32"/>
                </a:cxn>
                <a:cxn ang="0">
                  <a:pos x="200" y="0"/>
                </a:cxn>
                <a:cxn ang="0">
                  <a:pos x="176" y="0"/>
                </a:cxn>
                <a:cxn ang="0">
                  <a:pos x="168" y="0"/>
                </a:cxn>
                <a:cxn ang="0">
                  <a:pos x="160" y="16"/>
                </a:cxn>
                <a:cxn ang="0">
                  <a:pos x="152" y="8"/>
                </a:cxn>
              </a:cxnLst>
              <a:rect l="0" t="0" r="r" b="b"/>
              <a:pathLst>
                <a:path w="433" h="289">
                  <a:moveTo>
                    <a:pt x="152" y="8"/>
                  </a:moveTo>
                  <a:lnTo>
                    <a:pt x="136" y="24"/>
                  </a:lnTo>
                  <a:lnTo>
                    <a:pt x="96" y="32"/>
                  </a:lnTo>
                  <a:lnTo>
                    <a:pt x="56" y="72"/>
                  </a:lnTo>
                  <a:lnTo>
                    <a:pt x="16" y="128"/>
                  </a:lnTo>
                  <a:lnTo>
                    <a:pt x="16" y="160"/>
                  </a:lnTo>
                  <a:lnTo>
                    <a:pt x="32" y="184"/>
                  </a:lnTo>
                  <a:lnTo>
                    <a:pt x="48" y="176"/>
                  </a:lnTo>
                  <a:lnTo>
                    <a:pt x="64" y="176"/>
                  </a:lnTo>
                  <a:lnTo>
                    <a:pt x="8" y="224"/>
                  </a:lnTo>
                  <a:lnTo>
                    <a:pt x="0" y="248"/>
                  </a:lnTo>
                  <a:lnTo>
                    <a:pt x="16" y="256"/>
                  </a:lnTo>
                  <a:lnTo>
                    <a:pt x="48" y="288"/>
                  </a:lnTo>
                  <a:lnTo>
                    <a:pt x="80" y="288"/>
                  </a:lnTo>
                  <a:lnTo>
                    <a:pt x="96" y="272"/>
                  </a:lnTo>
                  <a:lnTo>
                    <a:pt x="96" y="256"/>
                  </a:lnTo>
                  <a:lnTo>
                    <a:pt x="112" y="264"/>
                  </a:lnTo>
                  <a:lnTo>
                    <a:pt x="120" y="272"/>
                  </a:lnTo>
                  <a:lnTo>
                    <a:pt x="152" y="288"/>
                  </a:lnTo>
                  <a:lnTo>
                    <a:pt x="168" y="272"/>
                  </a:lnTo>
                  <a:lnTo>
                    <a:pt x="192" y="272"/>
                  </a:lnTo>
                  <a:lnTo>
                    <a:pt x="192" y="288"/>
                  </a:lnTo>
                  <a:lnTo>
                    <a:pt x="208" y="280"/>
                  </a:lnTo>
                  <a:lnTo>
                    <a:pt x="240" y="232"/>
                  </a:lnTo>
                  <a:lnTo>
                    <a:pt x="256" y="232"/>
                  </a:lnTo>
                  <a:lnTo>
                    <a:pt x="296" y="168"/>
                  </a:lnTo>
                  <a:lnTo>
                    <a:pt x="296" y="144"/>
                  </a:lnTo>
                  <a:lnTo>
                    <a:pt x="304" y="136"/>
                  </a:lnTo>
                  <a:lnTo>
                    <a:pt x="312" y="152"/>
                  </a:lnTo>
                  <a:lnTo>
                    <a:pt x="344" y="96"/>
                  </a:lnTo>
                  <a:lnTo>
                    <a:pt x="376" y="80"/>
                  </a:lnTo>
                  <a:lnTo>
                    <a:pt x="376" y="88"/>
                  </a:lnTo>
                  <a:lnTo>
                    <a:pt x="400" y="64"/>
                  </a:lnTo>
                  <a:lnTo>
                    <a:pt x="416" y="72"/>
                  </a:lnTo>
                  <a:lnTo>
                    <a:pt x="432" y="24"/>
                  </a:lnTo>
                  <a:lnTo>
                    <a:pt x="424" y="16"/>
                  </a:lnTo>
                  <a:lnTo>
                    <a:pt x="400" y="16"/>
                  </a:lnTo>
                  <a:lnTo>
                    <a:pt x="384" y="24"/>
                  </a:lnTo>
                  <a:lnTo>
                    <a:pt x="344" y="24"/>
                  </a:lnTo>
                  <a:lnTo>
                    <a:pt x="328" y="0"/>
                  </a:lnTo>
                  <a:lnTo>
                    <a:pt x="272" y="40"/>
                  </a:lnTo>
                  <a:lnTo>
                    <a:pt x="264" y="64"/>
                  </a:lnTo>
                  <a:lnTo>
                    <a:pt x="248" y="64"/>
                  </a:lnTo>
                  <a:lnTo>
                    <a:pt x="200" y="64"/>
                  </a:lnTo>
                  <a:lnTo>
                    <a:pt x="200" y="48"/>
                  </a:lnTo>
                  <a:lnTo>
                    <a:pt x="216" y="32"/>
                  </a:lnTo>
                  <a:lnTo>
                    <a:pt x="200" y="0"/>
                  </a:lnTo>
                  <a:lnTo>
                    <a:pt x="176" y="0"/>
                  </a:lnTo>
                  <a:lnTo>
                    <a:pt x="168" y="0"/>
                  </a:lnTo>
                  <a:lnTo>
                    <a:pt x="160" y="16"/>
                  </a:lnTo>
                  <a:lnTo>
                    <a:pt x="152" y="8"/>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15" name="Freeform 15"/>
            <p:cNvSpPr/>
            <p:nvPr/>
          </p:nvSpPr>
          <p:spPr bwMode="gray">
            <a:xfrm>
              <a:off x="6211881" y="3514727"/>
              <a:ext cx="685801" cy="563563"/>
            </a:xfrm>
            <a:custGeom>
              <a:avLst/>
              <a:gdLst/>
              <a:ahLst/>
              <a:cxnLst>
                <a:cxn ang="0">
                  <a:pos x="168" y="0"/>
                </a:cxn>
                <a:cxn ang="0">
                  <a:pos x="152" y="0"/>
                </a:cxn>
                <a:cxn ang="0">
                  <a:pos x="120" y="48"/>
                </a:cxn>
                <a:cxn ang="0">
                  <a:pos x="96" y="56"/>
                </a:cxn>
                <a:cxn ang="0">
                  <a:pos x="96" y="40"/>
                </a:cxn>
                <a:cxn ang="0">
                  <a:pos x="80" y="40"/>
                </a:cxn>
                <a:cxn ang="0">
                  <a:pos x="64" y="56"/>
                </a:cxn>
                <a:cxn ang="0">
                  <a:pos x="32" y="40"/>
                </a:cxn>
                <a:cxn ang="0">
                  <a:pos x="24" y="32"/>
                </a:cxn>
                <a:cxn ang="0">
                  <a:pos x="8" y="24"/>
                </a:cxn>
                <a:cxn ang="0">
                  <a:pos x="8" y="40"/>
                </a:cxn>
                <a:cxn ang="0">
                  <a:pos x="0" y="48"/>
                </a:cxn>
                <a:cxn ang="0">
                  <a:pos x="32" y="56"/>
                </a:cxn>
                <a:cxn ang="0">
                  <a:pos x="40" y="80"/>
                </a:cxn>
                <a:cxn ang="0">
                  <a:pos x="56" y="80"/>
                </a:cxn>
                <a:cxn ang="0">
                  <a:pos x="80" y="112"/>
                </a:cxn>
                <a:cxn ang="0">
                  <a:pos x="104" y="104"/>
                </a:cxn>
                <a:cxn ang="0">
                  <a:pos x="104" y="144"/>
                </a:cxn>
                <a:cxn ang="0">
                  <a:pos x="136" y="184"/>
                </a:cxn>
                <a:cxn ang="0">
                  <a:pos x="152" y="184"/>
                </a:cxn>
                <a:cxn ang="0">
                  <a:pos x="160" y="168"/>
                </a:cxn>
                <a:cxn ang="0">
                  <a:pos x="184" y="192"/>
                </a:cxn>
                <a:cxn ang="0">
                  <a:pos x="168" y="208"/>
                </a:cxn>
                <a:cxn ang="0">
                  <a:pos x="160" y="200"/>
                </a:cxn>
                <a:cxn ang="0">
                  <a:pos x="144" y="192"/>
                </a:cxn>
                <a:cxn ang="0">
                  <a:pos x="144" y="224"/>
                </a:cxn>
                <a:cxn ang="0">
                  <a:pos x="136" y="240"/>
                </a:cxn>
                <a:cxn ang="0">
                  <a:pos x="160" y="272"/>
                </a:cxn>
                <a:cxn ang="0">
                  <a:pos x="160" y="296"/>
                </a:cxn>
                <a:cxn ang="0">
                  <a:pos x="200" y="296"/>
                </a:cxn>
                <a:cxn ang="0">
                  <a:pos x="216" y="312"/>
                </a:cxn>
                <a:cxn ang="0">
                  <a:pos x="240" y="304"/>
                </a:cxn>
                <a:cxn ang="0">
                  <a:pos x="272" y="320"/>
                </a:cxn>
                <a:cxn ang="0">
                  <a:pos x="296" y="296"/>
                </a:cxn>
                <a:cxn ang="0">
                  <a:pos x="320" y="256"/>
                </a:cxn>
                <a:cxn ang="0">
                  <a:pos x="288" y="240"/>
                </a:cxn>
                <a:cxn ang="0">
                  <a:pos x="320" y="232"/>
                </a:cxn>
                <a:cxn ang="0">
                  <a:pos x="328" y="240"/>
                </a:cxn>
                <a:cxn ang="0">
                  <a:pos x="360" y="232"/>
                </a:cxn>
                <a:cxn ang="0">
                  <a:pos x="360" y="224"/>
                </a:cxn>
                <a:cxn ang="0">
                  <a:pos x="320" y="200"/>
                </a:cxn>
                <a:cxn ang="0">
                  <a:pos x="320" y="184"/>
                </a:cxn>
                <a:cxn ang="0">
                  <a:pos x="304" y="176"/>
                </a:cxn>
                <a:cxn ang="0">
                  <a:pos x="288" y="168"/>
                </a:cxn>
                <a:cxn ang="0">
                  <a:pos x="272" y="128"/>
                </a:cxn>
                <a:cxn ang="0">
                  <a:pos x="232" y="64"/>
                </a:cxn>
                <a:cxn ang="0">
                  <a:pos x="232" y="40"/>
                </a:cxn>
                <a:cxn ang="0">
                  <a:pos x="192" y="32"/>
                </a:cxn>
                <a:cxn ang="0">
                  <a:pos x="176" y="24"/>
                </a:cxn>
                <a:cxn ang="0">
                  <a:pos x="168" y="0"/>
                </a:cxn>
              </a:cxnLst>
              <a:rect l="0" t="0" r="r" b="b"/>
              <a:pathLst>
                <a:path w="361" h="321">
                  <a:moveTo>
                    <a:pt x="168" y="0"/>
                  </a:moveTo>
                  <a:lnTo>
                    <a:pt x="152" y="0"/>
                  </a:lnTo>
                  <a:lnTo>
                    <a:pt x="120" y="48"/>
                  </a:lnTo>
                  <a:lnTo>
                    <a:pt x="96" y="56"/>
                  </a:lnTo>
                  <a:lnTo>
                    <a:pt x="96" y="40"/>
                  </a:lnTo>
                  <a:lnTo>
                    <a:pt x="80" y="40"/>
                  </a:lnTo>
                  <a:lnTo>
                    <a:pt x="64" y="56"/>
                  </a:lnTo>
                  <a:lnTo>
                    <a:pt x="32" y="40"/>
                  </a:lnTo>
                  <a:lnTo>
                    <a:pt x="24" y="32"/>
                  </a:lnTo>
                  <a:lnTo>
                    <a:pt x="8" y="24"/>
                  </a:lnTo>
                  <a:lnTo>
                    <a:pt x="8" y="40"/>
                  </a:lnTo>
                  <a:lnTo>
                    <a:pt x="0" y="48"/>
                  </a:lnTo>
                  <a:lnTo>
                    <a:pt x="32" y="56"/>
                  </a:lnTo>
                  <a:lnTo>
                    <a:pt x="40" y="80"/>
                  </a:lnTo>
                  <a:lnTo>
                    <a:pt x="56" y="80"/>
                  </a:lnTo>
                  <a:lnTo>
                    <a:pt x="80" y="112"/>
                  </a:lnTo>
                  <a:lnTo>
                    <a:pt x="104" y="104"/>
                  </a:lnTo>
                  <a:lnTo>
                    <a:pt x="104" y="144"/>
                  </a:lnTo>
                  <a:lnTo>
                    <a:pt x="136" y="184"/>
                  </a:lnTo>
                  <a:lnTo>
                    <a:pt x="152" y="184"/>
                  </a:lnTo>
                  <a:lnTo>
                    <a:pt x="160" y="168"/>
                  </a:lnTo>
                  <a:lnTo>
                    <a:pt x="184" y="192"/>
                  </a:lnTo>
                  <a:lnTo>
                    <a:pt x="168" y="208"/>
                  </a:lnTo>
                  <a:lnTo>
                    <a:pt x="160" y="200"/>
                  </a:lnTo>
                  <a:lnTo>
                    <a:pt x="144" y="192"/>
                  </a:lnTo>
                  <a:lnTo>
                    <a:pt x="144" y="224"/>
                  </a:lnTo>
                  <a:lnTo>
                    <a:pt x="136" y="240"/>
                  </a:lnTo>
                  <a:lnTo>
                    <a:pt x="160" y="272"/>
                  </a:lnTo>
                  <a:lnTo>
                    <a:pt x="160" y="296"/>
                  </a:lnTo>
                  <a:lnTo>
                    <a:pt x="200" y="296"/>
                  </a:lnTo>
                  <a:lnTo>
                    <a:pt x="216" y="312"/>
                  </a:lnTo>
                  <a:lnTo>
                    <a:pt x="240" y="304"/>
                  </a:lnTo>
                  <a:lnTo>
                    <a:pt x="272" y="320"/>
                  </a:lnTo>
                  <a:lnTo>
                    <a:pt x="296" y="296"/>
                  </a:lnTo>
                  <a:lnTo>
                    <a:pt x="320" y="256"/>
                  </a:lnTo>
                  <a:lnTo>
                    <a:pt x="288" y="240"/>
                  </a:lnTo>
                  <a:lnTo>
                    <a:pt x="320" y="232"/>
                  </a:lnTo>
                  <a:lnTo>
                    <a:pt x="328" y="240"/>
                  </a:lnTo>
                  <a:lnTo>
                    <a:pt x="360" y="232"/>
                  </a:lnTo>
                  <a:lnTo>
                    <a:pt x="360" y="224"/>
                  </a:lnTo>
                  <a:lnTo>
                    <a:pt x="320" y="200"/>
                  </a:lnTo>
                  <a:lnTo>
                    <a:pt x="320" y="184"/>
                  </a:lnTo>
                  <a:lnTo>
                    <a:pt x="304" y="176"/>
                  </a:lnTo>
                  <a:lnTo>
                    <a:pt x="288" y="168"/>
                  </a:lnTo>
                  <a:lnTo>
                    <a:pt x="272" y="128"/>
                  </a:lnTo>
                  <a:lnTo>
                    <a:pt x="232" y="64"/>
                  </a:lnTo>
                  <a:lnTo>
                    <a:pt x="232" y="40"/>
                  </a:lnTo>
                  <a:lnTo>
                    <a:pt x="192" y="32"/>
                  </a:lnTo>
                  <a:lnTo>
                    <a:pt x="176" y="24"/>
                  </a:lnTo>
                  <a:lnTo>
                    <a:pt x="168" y="0"/>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16" name="Freeform 16"/>
            <p:cNvSpPr/>
            <p:nvPr/>
          </p:nvSpPr>
          <p:spPr bwMode="invGray">
            <a:xfrm>
              <a:off x="6775443" y="3965580"/>
              <a:ext cx="122239" cy="96838"/>
            </a:xfrm>
            <a:custGeom>
              <a:avLst/>
              <a:gdLst/>
              <a:ahLst/>
              <a:cxnLst>
                <a:cxn ang="0">
                  <a:pos x="24" y="0"/>
                </a:cxn>
                <a:cxn ang="0">
                  <a:pos x="0" y="40"/>
                </a:cxn>
                <a:cxn ang="0">
                  <a:pos x="24" y="56"/>
                </a:cxn>
                <a:cxn ang="0">
                  <a:pos x="64" y="40"/>
                </a:cxn>
                <a:cxn ang="0">
                  <a:pos x="64" y="24"/>
                </a:cxn>
                <a:cxn ang="0">
                  <a:pos x="24" y="0"/>
                </a:cxn>
              </a:cxnLst>
              <a:rect l="0" t="0" r="r" b="b"/>
              <a:pathLst>
                <a:path w="65" h="57">
                  <a:moveTo>
                    <a:pt x="24" y="0"/>
                  </a:moveTo>
                  <a:lnTo>
                    <a:pt x="0" y="40"/>
                  </a:lnTo>
                  <a:lnTo>
                    <a:pt x="24" y="56"/>
                  </a:lnTo>
                  <a:lnTo>
                    <a:pt x="64" y="40"/>
                  </a:lnTo>
                  <a:lnTo>
                    <a:pt x="64" y="24"/>
                  </a:lnTo>
                  <a:lnTo>
                    <a:pt x="24" y="0"/>
                  </a:lnTo>
                </a:path>
              </a:pathLst>
            </a:custGeom>
            <a:grpFill/>
            <a:ln w="12700" cap="rnd" cmpd="sng">
              <a:noFill/>
              <a:prstDash val="solid"/>
              <a:round/>
            </a:ln>
            <a:effectLst/>
          </p:spPr>
          <p:txBody>
            <a:bodyPr/>
            <a:lstStyle/>
            <a:p>
              <a:pPr defTabSz="685800"/>
              <a:endParaRPr lang="zh-CN" altLang="en-US" sz="1350">
                <a:solidFill>
                  <a:prstClr val="black"/>
                </a:solidFill>
                <a:latin typeface="Century Gothic"/>
                <a:ea typeface="微软雅黑"/>
              </a:endParaRPr>
            </a:p>
          </p:txBody>
        </p:sp>
        <p:sp>
          <p:nvSpPr>
            <p:cNvPr id="17" name="Freeform 17"/>
            <p:cNvSpPr/>
            <p:nvPr/>
          </p:nvSpPr>
          <p:spPr bwMode="gray">
            <a:xfrm>
              <a:off x="6470642" y="4033841"/>
              <a:ext cx="457198" cy="522287"/>
            </a:xfrm>
            <a:custGeom>
              <a:avLst/>
              <a:gdLst/>
              <a:ahLst/>
              <a:cxnLst>
                <a:cxn ang="0">
                  <a:pos x="184" y="16"/>
                </a:cxn>
                <a:cxn ang="0">
                  <a:pos x="160" y="0"/>
                </a:cxn>
                <a:cxn ang="0">
                  <a:pos x="136" y="24"/>
                </a:cxn>
                <a:cxn ang="0">
                  <a:pos x="104" y="8"/>
                </a:cxn>
                <a:cxn ang="0">
                  <a:pos x="80" y="16"/>
                </a:cxn>
                <a:cxn ang="0">
                  <a:pos x="72" y="32"/>
                </a:cxn>
                <a:cxn ang="0">
                  <a:pos x="64" y="48"/>
                </a:cxn>
                <a:cxn ang="0">
                  <a:pos x="72" y="72"/>
                </a:cxn>
                <a:cxn ang="0">
                  <a:pos x="56" y="72"/>
                </a:cxn>
                <a:cxn ang="0">
                  <a:pos x="48" y="64"/>
                </a:cxn>
                <a:cxn ang="0">
                  <a:pos x="40" y="64"/>
                </a:cxn>
                <a:cxn ang="0">
                  <a:pos x="40" y="80"/>
                </a:cxn>
                <a:cxn ang="0">
                  <a:pos x="40" y="96"/>
                </a:cxn>
                <a:cxn ang="0">
                  <a:pos x="40" y="96"/>
                </a:cxn>
                <a:cxn ang="0">
                  <a:pos x="40" y="112"/>
                </a:cxn>
                <a:cxn ang="0">
                  <a:pos x="8" y="136"/>
                </a:cxn>
                <a:cxn ang="0">
                  <a:pos x="0" y="144"/>
                </a:cxn>
                <a:cxn ang="0">
                  <a:pos x="0" y="176"/>
                </a:cxn>
                <a:cxn ang="0">
                  <a:pos x="24" y="192"/>
                </a:cxn>
                <a:cxn ang="0">
                  <a:pos x="24" y="232"/>
                </a:cxn>
                <a:cxn ang="0">
                  <a:pos x="48" y="232"/>
                </a:cxn>
                <a:cxn ang="0">
                  <a:pos x="48" y="248"/>
                </a:cxn>
                <a:cxn ang="0">
                  <a:pos x="56" y="264"/>
                </a:cxn>
                <a:cxn ang="0">
                  <a:pos x="64" y="288"/>
                </a:cxn>
                <a:cxn ang="0">
                  <a:pos x="88" y="288"/>
                </a:cxn>
                <a:cxn ang="0">
                  <a:pos x="104" y="264"/>
                </a:cxn>
                <a:cxn ang="0">
                  <a:pos x="112" y="264"/>
                </a:cxn>
                <a:cxn ang="0">
                  <a:pos x="112" y="280"/>
                </a:cxn>
                <a:cxn ang="0">
                  <a:pos x="120" y="288"/>
                </a:cxn>
                <a:cxn ang="0">
                  <a:pos x="136" y="288"/>
                </a:cxn>
                <a:cxn ang="0">
                  <a:pos x="136" y="280"/>
                </a:cxn>
                <a:cxn ang="0">
                  <a:pos x="152" y="280"/>
                </a:cxn>
                <a:cxn ang="0">
                  <a:pos x="152" y="288"/>
                </a:cxn>
                <a:cxn ang="0">
                  <a:pos x="160" y="296"/>
                </a:cxn>
                <a:cxn ang="0">
                  <a:pos x="176" y="288"/>
                </a:cxn>
                <a:cxn ang="0">
                  <a:pos x="184" y="256"/>
                </a:cxn>
                <a:cxn ang="0">
                  <a:pos x="184" y="224"/>
                </a:cxn>
                <a:cxn ang="0">
                  <a:pos x="200" y="224"/>
                </a:cxn>
                <a:cxn ang="0">
                  <a:pos x="200" y="216"/>
                </a:cxn>
                <a:cxn ang="0">
                  <a:pos x="200" y="200"/>
                </a:cxn>
                <a:cxn ang="0">
                  <a:pos x="216" y="216"/>
                </a:cxn>
                <a:cxn ang="0">
                  <a:pos x="232" y="192"/>
                </a:cxn>
                <a:cxn ang="0">
                  <a:pos x="216" y="176"/>
                </a:cxn>
                <a:cxn ang="0">
                  <a:pos x="216" y="168"/>
                </a:cxn>
                <a:cxn ang="0">
                  <a:pos x="232" y="160"/>
                </a:cxn>
                <a:cxn ang="0">
                  <a:pos x="224" y="136"/>
                </a:cxn>
                <a:cxn ang="0">
                  <a:pos x="216" y="128"/>
                </a:cxn>
                <a:cxn ang="0">
                  <a:pos x="240" y="136"/>
                </a:cxn>
                <a:cxn ang="0">
                  <a:pos x="240" y="104"/>
                </a:cxn>
                <a:cxn ang="0">
                  <a:pos x="216" y="120"/>
                </a:cxn>
                <a:cxn ang="0">
                  <a:pos x="240" y="80"/>
                </a:cxn>
                <a:cxn ang="0">
                  <a:pos x="200" y="56"/>
                </a:cxn>
                <a:cxn ang="0">
                  <a:pos x="176" y="56"/>
                </a:cxn>
                <a:cxn ang="0">
                  <a:pos x="160" y="72"/>
                </a:cxn>
                <a:cxn ang="0">
                  <a:pos x="152" y="48"/>
                </a:cxn>
                <a:cxn ang="0">
                  <a:pos x="160" y="40"/>
                </a:cxn>
                <a:cxn ang="0">
                  <a:pos x="184" y="16"/>
                </a:cxn>
              </a:cxnLst>
              <a:rect l="0" t="0" r="r" b="b"/>
              <a:pathLst>
                <a:path w="241" h="297">
                  <a:moveTo>
                    <a:pt x="184" y="16"/>
                  </a:moveTo>
                  <a:lnTo>
                    <a:pt x="160" y="0"/>
                  </a:lnTo>
                  <a:lnTo>
                    <a:pt x="136" y="24"/>
                  </a:lnTo>
                  <a:lnTo>
                    <a:pt x="104" y="8"/>
                  </a:lnTo>
                  <a:lnTo>
                    <a:pt x="80" y="16"/>
                  </a:lnTo>
                  <a:lnTo>
                    <a:pt x="72" y="32"/>
                  </a:lnTo>
                  <a:lnTo>
                    <a:pt x="64" y="48"/>
                  </a:lnTo>
                  <a:lnTo>
                    <a:pt x="72" y="72"/>
                  </a:lnTo>
                  <a:lnTo>
                    <a:pt x="56" y="72"/>
                  </a:lnTo>
                  <a:lnTo>
                    <a:pt x="48" y="64"/>
                  </a:lnTo>
                  <a:lnTo>
                    <a:pt x="40" y="64"/>
                  </a:lnTo>
                  <a:lnTo>
                    <a:pt x="40" y="80"/>
                  </a:lnTo>
                  <a:lnTo>
                    <a:pt x="40" y="96"/>
                  </a:lnTo>
                  <a:lnTo>
                    <a:pt x="40" y="96"/>
                  </a:lnTo>
                  <a:lnTo>
                    <a:pt x="40" y="112"/>
                  </a:lnTo>
                  <a:lnTo>
                    <a:pt x="8" y="136"/>
                  </a:lnTo>
                  <a:lnTo>
                    <a:pt x="0" y="144"/>
                  </a:lnTo>
                  <a:lnTo>
                    <a:pt x="0" y="176"/>
                  </a:lnTo>
                  <a:lnTo>
                    <a:pt x="24" y="192"/>
                  </a:lnTo>
                  <a:lnTo>
                    <a:pt x="24" y="232"/>
                  </a:lnTo>
                  <a:lnTo>
                    <a:pt x="48" y="232"/>
                  </a:lnTo>
                  <a:lnTo>
                    <a:pt x="48" y="248"/>
                  </a:lnTo>
                  <a:lnTo>
                    <a:pt x="56" y="264"/>
                  </a:lnTo>
                  <a:lnTo>
                    <a:pt x="64" y="288"/>
                  </a:lnTo>
                  <a:lnTo>
                    <a:pt x="88" y="288"/>
                  </a:lnTo>
                  <a:lnTo>
                    <a:pt x="104" y="264"/>
                  </a:lnTo>
                  <a:lnTo>
                    <a:pt x="112" y="264"/>
                  </a:lnTo>
                  <a:lnTo>
                    <a:pt x="112" y="280"/>
                  </a:lnTo>
                  <a:lnTo>
                    <a:pt x="120" y="288"/>
                  </a:lnTo>
                  <a:lnTo>
                    <a:pt x="136" y="288"/>
                  </a:lnTo>
                  <a:lnTo>
                    <a:pt x="136" y="280"/>
                  </a:lnTo>
                  <a:lnTo>
                    <a:pt x="152" y="280"/>
                  </a:lnTo>
                  <a:lnTo>
                    <a:pt x="152" y="288"/>
                  </a:lnTo>
                  <a:lnTo>
                    <a:pt x="160" y="296"/>
                  </a:lnTo>
                  <a:lnTo>
                    <a:pt x="176" y="288"/>
                  </a:lnTo>
                  <a:lnTo>
                    <a:pt x="184" y="256"/>
                  </a:lnTo>
                  <a:lnTo>
                    <a:pt x="184" y="224"/>
                  </a:lnTo>
                  <a:lnTo>
                    <a:pt x="200" y="224"/>
                  </a:lnTo>
                  <a:lnTo>
                    <a:pt x="200" y="216"/>
                  </a:lnTo>
                  <a:lnTo>
                    <a:pt x="200" y="200"/>
                  </a:lnTo>
                  <a:lnTo>
                    <a:pt x="216" y="216"/>
                  </a:lnTo>
                  <a:lnTo>
                    <a:pt x="232" y="192"/>
                  </a:lnTo>
                  <a:lnTo>
                    <a:pt x="216" y="176"/>
                  </a:lnTo>
                  <a:lnTo>
                    <a:pt x="216" y="168"/>
                  </a:lnTo>
                  <a:lnTo>
                    <a:pt x="232" y="160"/>
                  </a:lnTo>
                  <a:lnTo>
                    <a:pt x="224" y="136"/>
                  </a:lnTo>
                  <a:lnTo>
                    <a:pt x="216" y="128"/>
                  </a:lnTo>
                  <a:lnTo>
                    <a:pt x="240" y="136"/>
                  </a:lnTo>
                  <a:lnTo>
                    <a:pt x="240" y="104"/>
                  </a:lnTo>
                  <a:lnTo>
                    <a:pt x="216" y="120"/>
                  </a:lnTo>
                  <a:lnTo>
                    <a:pt x="240" y="80"/>
                  </a:lnTo>
                  <a:lnTo>
                    <a:pt x="200" y="56"/>
                  </a:lnTo>
                  <a:lnTo>
                    <a:pt x="176" y="56"/>
                  </a:lnTo>
                  <a:lnTo>
                    <a:pt x="160" y="72"/>
                  </a:lnTo>
                  <a:lnTo>
                    <a:pt x="152" y="48"/>
                  </a:lnTo>
                  <a:lnTo>
                    <a:pt x="160" y="40"/>
                  </a:lnTo>
                  <a:lnTo>
                    <a:pt x="184" y="16"/>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18" name="Freeform 18"/>
            <p:cNvSpPr/>
            <p:nvPr/>
          </p:nvSpPr>
          <p:spPr bwMode="gray">
            <a:xfrm>
              <a:off x="6240458" y="4443415"/>
              <a:ext cx="520698" cy="649287"/>
            </a:xfrm>
            <a:custGeom>
              <a:avLst/>
              <a:gdLst/>
              <a:ahLst/>
              <a:cxnLst>
                <a:cxn ang="0">
                  <a:pos x="272" y="56"/>
                </a:cxn>
                <a:cxn ang="0">
                  <a:pos x="272" y="48"/>
                </a:cxn>
                <a:cxn ang="0">
                  <a:pos x="256" y="48"/>
                </a:cxn>
                <a:cxn ang="0">
                  <a:pos x="256" y="56"/>
                </a:cxn>
                <a:cxn ang="0">
                  <a:pos x="240" y="56"/>
                </a:cxn>
                <a:cxn ang="0">
                  <a:pos x="232" y="56"/>
                </a:cxn>
                <a:cxn ang="0">
                  <a:pos x="232" y="32"/>
                </a:cxn>
                <a:cxn ang="0">
                  <a:pos x="224" y="32"/>
                </a:cxn>
                <a:cxn ang="0">
                  <a:pos x="208" y="56"/>
                </a:cxn>
                <a:cxn ang="0">
                  <a:pos x="184" y="56"/>
                </a:cxn>
                <a:cxn ang="0">
                  <a:pos x="176" y="32"/>
                </a:cxn>
                <a:cxn ang="0">
                  <a:pos x="168" y="16"/>
                </a:cxn>
                <a:cxn ang="0">
                  <a:pos x="160" y="0"/>
                </a:cxn>
                <a:cxn ang="0">
                  <a:pos x="144" y="0"/>
                </a:cxn>
                <a:cxn ang="0">
                  <a:pos x="144" y="8"/>
                </a:cxn>
                <a:cxn ang="0">
                  <a:pos x="112" y="16"/>
                </a:cxn>
                <a:cxn ang="0">
                  <a:pos x="112" y="32"/>
                </a:cxn>
                <a:cxn ang="0">
                  <a:pos x="80" y="32"/>
                </a:cxn>
                <a:cxn ang="0">
                  <a:pos x="64" y="48"/>
                </a:cxn>
                <a:cxn ang="0">
                  <a:pos x="64" y="72"/>
                </a:cxn>
                <a:cxn ang="0">
                  <a:pos x="72" y="88"/>
                </a:cxn>
                <a:cxn ang="0">
                  <a:pos x="48" y="112"/>
                </a:cxn>
                <a:cxn ang="0">
                  <a:pos x="40" y="112"/>
                </a:cxn>
                <a:cxn ang="0">
                  <a:pos x="32" y="144"/>
                </a:cxn>
                <a:cxn ang="0">
                  <a:pos x="32" y="160"/>
                </a:cxn>
                <a:cxn ang="0">
                  <a:pos x="32" y="176"/>
                </a:cxn>
                <a:cxn ang="0">
                  <a:pos x="16" y="200"/>
                </a:cxn>
                <a:cxn ang="0">
                  <a:pos x="8" y="216"/>
                </a:cxn>
                <a:cxn ang="0">
                  <a:pos x="0" y="256"/>
                </a:cxn>
                <a:cxn ang="0">
                  <a:pos x="8" y="272"/>
                </a:cxn>
                <a:cxn ang="0">
                  <a:pos x="56" y="272"/>
                </a:cxn>
                <a:cxn ang="0">
                  <a:pos x="80" y="328"/>
                </a:cxn>
                <a:cxn ang="0">
                  <a:pos x="88" y="368"/>
                </a:cxn>
                <a:cxn ang="0">
                  <a:pos x="112" y="328"/>
                </a:cxn>
                <a:cxn ang="0">
                  <a:pos x="120" y="336"/>
                </a:cxn>
                <a:cxn ang="0">
                  <a:pos x="152" y="304"/>
                </a:cxn>
                <a:cxn ang="0">
                  <a:pos x="152" y="280"/>
                </a:cxn>
                <a:cxn ang="0">
                  <a:pos x="184" y="272"/>
                </a:cxn>
                <a:cxn ang="0">
                  <a:pos x="200" y="232"/>
                </a:cxn>
                <a:cxn ang="0">
                  <a:pos x="216" y="224"/>
                </a:cxn>
                <a:cxn ang="0">
                  <a:pos x="216" y="200"/>
                </a:cxn>
                <a:cxn ang="0">
                  <a:pos x="240" y="200"/>
                </a:cxn>
                <a:cxn ang="0">
                  <a:pos x="248" y="160"/>
                </a:cxn>
                <a:cxn ang="0">
                  <a:pos x="240" y="128"/>
                </a:cxn>
                <a:cxn ang="0">
                  <a:pos x="248" y="120"/>
                </a:cxn>
                <a:cxn ang="0">
                  <a:pos x="232" y="104"/>
                </a:cxn>
                <a:cxn ang="0">
                  <a:pos x="248" y="96"/>
                </a:cxn>
                <a:cxn ang="0">
                  <a:pos x="256" y="104"/>
                </a:cxn>
                <a:cxn ang="0">
                  <a:pos x="272" y="80"/>
                </a:cxn>
                <a:cxn ang="0">
                  <a:pos x="272" y="56"/>
                </a:cxn>
              </a:cxnLst>
              <a:rect l="0" t="0" r="r" b="b"/>
              <a:pathLst>
                <a:path w="273" h="369">
                  <a:moveTo>
                    <a:pt x="272" y="56"/>
                  </a:moveTo>
                  <a:lnTo>
                    <a:pt x="272" y="48"/>
                  </a:lnTo>
                  <a:lnTo>
                    <a:pt x="256" y="48"/>
                  </a:lnTo>
                  <a:lnTo>
                    <a:pt x="256" y="56"/>
                  </a:lnTo>
                  <a:lnTo>
                    <a:pt x="240" y="56"/>
                  </a:lnTo>
                  <a:lnTo>
                    <a:pt x="232" y="56"/>
                  </a:lnTo>
                  <a:lnTo>
                    <a:pt x="232" y="32"/>
                  </a:lnTo>
                  <a:lnTo>
                    <a:pt x="224" y="32"/>
                  </a:lnTo>
                  <a:lnTo>
                    <a:pt x="208" y="56"/>
                  </a:lnTo>
                  <a:lnTo>
                    <a:pt x="184" y="56"/>
                  </a:lnTo>
                  <a:lnTo>
                    <a:pt x="176" y="32"/>
                  </a:lnTo>
                  <a:lnTo>
                    <a:pt x="168" y="16"/>
                  </a:lnTo>
                  <a:lnTo>
                    <a:pt x="160" y="0"/>
                  </a:lnTo>
                  <a:lnTo>
                    <a:pt x="144" y="0"/>
                  </a:lnTo>
                  <a:lnTo>
                    <a:pt x="144" y="8"/>
                  </a:lnTo>
                  <a:lnTo>
                    <a:pt x="112" y="16"/>
                  </a:lnTo>
                  <a:lnTo>
                    <a:pt x="112" y="32"/>
                  </a:lnTo>
                  <a:lnTo>
                    <a:pt x="80" y="32"/>
                  </a:lnTo>
                  <a:lnTo>
                    <a:pt x="64" y="48"/>
                  </a:lnTo>
                  <a:lnTo>
                    <a:pt x="64" y="72"/>
                  </a:lnTo>
                  <a:lnTo>
                    <a:pt x="72" y="88"/>
                  </a:lnTo>
                  <a:lnTo>
                    <a:pt x="48" y="112"/>
                  </a:lnTo>
                  <a:lnTo>
                    <a:pt x="40" y="112"/>
                  </a:lnTo>
                  <a:lnTo>
                    <a:pt x="32" y="144"/>
                  </a:lnTo>
                  <a:lnTo>
                    <a:pt x="32" y="160"/>
                  </a:lnTo>
                  <a:lnTo>
                    <a:pt x="32" y="176"/>
                  </a:lnTo>
                  <a:lnTo>
                    <a:pt x="16" y="200"/>
                  </a:lnTo>
                  <a:lnTo>
                    <a:pt x="8" y="216"/>
                  </a:lnTo>
                  <a:lnTo>
                    <a:pt x="0" y="256"/>
                  </a:lnTo>
                  <a:lnTo>
                    <a:pt x="8" y="272"/>
                  </a:lnTo>
                  <a:lnTo>
                    <a:pt x="56" y="272"/>
                  </a:lnTo>
                  <a:lnTo>
                    <a:pt x="80" y="328"/>
                  </a:lnTo>
                  <a:lnTo>
                    <a:pt x="88" y="368"/>
                  </a:lnTo>
                  <a:lnTo>
                    <a:pt x="112" y="328"/>
                  </a:lnTo>
                  <a:lnTo>
                    <a:pt x="120" y="336"/>
                  </a:lnTo>
                  <a:lnTo>
                    <a:pt x="152" y="304"/>
                  </a:lnTo>
                  <a:lnTo>
                    <a:pt x="152" y="280"/>
                  </a:lnTo>
                  <a:lnTo>
                    <a:pt x="184" y="272"/>
                  </a:lnTo>
                  <a:lnTo>
                    <a:pt x="200" y="232"/>
                  </a:lnTo>
                  <a:lnTo>
                    <a:pt x="216" y="224"/>
                  </a:lnTo>
                  <a:lnTo>
                    <a:pt x="216" y="200"/>
                  </a:lnTo>
                  <a:lnTo>
                    <a:pt x="240" y="200"/>
                  </a:lnTo>
                  <a:lnTo>
                    <a:pt x="248" y="160"/>
                  </a:lnTo>
                  <a:lnTo>
                    <a:pt x="240" y="128"/>
                  </a:lnTo>
                  <a:lnTo>
                    <a:pt x="248" y="120"/>
                  </a:lnTo>
                  <a:lnTo>
                    <a:pt x="232" y="104"/>
                  </a:lnTo>
                  <a:lnTo>
                    <a:pt x="248" y="96"/>
                  </a:lnTo>
                  <a:lnTo>
                    <a:pt x="256" y="104"/>
                  </a:lnTo>
                  <a:lnTo>
                    <a:pt x="272" y="80"/>
                  </a:lnTo>
                  <a:lnTo>
                    <a:pt x="272" y="56"/>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19" name="Freeform 19"/>
            <p:cNvSpPr/>
            <p:nvPr/>
          </p:nvSpPr>
          <p:spPr bwMode="gray">
            <a:xfrm>
              <a:off x="5446708" y="4851404"/>
              <a:ext cx="963610" cy="676276"/>
            </a:xfrm>
            <a:custGeom>
              <a:avLst/>
              <a:gdLst/>
              <a:ahLst/>
              <a:cxnLst>
                <a:cxn ang="0">
                  <a:pos x="496" y="96"/>
                </a:cxn>
                <a:cxn ang="0">
                  <a:pos x="424" y="40"/>
                </a:cxn>
                <a:cxn ang="0">
                  <a:pos x="408" y="56"/>
                </a:cxn>
                <a:cxn ang="0">
                  <a:pos x="376" y="40"/>
                </a:cxn>
                <a:cxn ang="0">
                  <a:pos x="312" y="56"/>
                </a:cxn>
                <a:cxn ang="0">
                  <a:pos x="312" y="0"/>
                </a:cxn>
                <a:cxn ang="0">
                  <a:pos x="280" y="0"/>
                </a:cxn>
                <a:cxn ang="0">
                  <a:pos x="216" y="8"/>
                </a:cxn>
                <a:cxn ang="0">
                  <a:pos x="208" y="40"/>
                </a:cxn>
                <a:cxn ang="0">
                  <a:pos x="168" y="24"/>
                </a:cxn>
                <a:cxn ang="0">
                  <a:pos x="144" y="48"/>
                </a:cxn>
                <a:cxn ang="0">
                  <a:pos x="152" y="88"/>
                </a:cxn>
                <a:cxn ang="0">
                  <a:pos x="144" y="112"/>
                </a:cxn>
                <a:cxn ang="0">
                  <a:pos x="112" y="168"/>
                </a:cxn>
                <a:cxn ang="0">
                  <a:pos x="72" y="224"/>
                </a:cxn>
                <a:cxn ang="0">
                  <a:pos x="32" y="272"/>
                </a:cxn>
                <a:cxn ang="0">
                  <a:pos x="0" y="296"/>
                </a:cxn>
                <a:cxn ang="0">
                  <a:pos x="8" y="312"/>
                </a:cxn>
                <a:cxn ang="0">
                  <a:pos x="16" y="360"/>
                </a:cxn>
                <a:cxn ang="0">
                  <a:pos x="56" y="384"/>
                </a:cxn>
                <a:cxn ang="0">
                  <a:pos x="40" y="344"/>
                </a:cxn>
                <a:cxn ang="0">
                  <a:pos x="80" y="304"/>
                </a:cxn>
                <a:cxn ang="0">
                  <a:pos x="152" y="280"/>
                </a:cxn>
                <a:cxn ang="0">
                  <a:pos x="192" y="296"/>
                </a:cxn>
                <a:cxn ang="0">
                  <a:pos x="240" y="248"/>
                </a:cxn>
                <a:cxn ang="0">
                  <a:pos x="264" y="240"/>
                </a:cxn>
                <a:cxn ang="0">
                  <a:pos x="264" y="216"/>
                </a:cxn>
                <a:cxn ang="0">
                  <a:pos x="280" y="208"/>
                </a:cxn>
                <a:cxn ang="0">
                  <a:pos x="336" y="232"/>
                </a:cxn>
                <a:cxn ang="0">
                  <a:pos x="336" y="200"/>
                </a:cxn>
                <a:cxn ang="0">
                  <a:pos x="376" y="192"/>
                </a:cxn>
                <a:cxn ang="0">
                  <a:pos x="392" y="200"/>
                </a:cxn>
                <a:cxn ang="0">
                  <a:pos x="400" y="184"/>
                </a:cxn>
                <a:cxn ang="0">
                  <a:pos x="448" y="176"/>
                </a:cxn>
                <a:cxn ang="0">
                  <a:pos x="480" y="136"/>
                </a:cxn>
              </a:cxnLst>
              <a:rect l="0" t="0" r="r" b="b"/>
              <a:pathLst>
                <a:path w="505" h="385">
                  <a:moveTo>
                    <a:pt x="504" y="128"/>
                  </a:moveTo>
                  <a:lnTo>
                    <a:pt x="496" y="96"/>
                  </a:lnTo>
                  <a:lnTo>
                    <a:pt x="472" y="40"/>
                  </a:lnTo>
                  <a:lnTo>
                    <a:pt x="424" y="40"/>
                  </a:lnTo>
                  <a:lnTo>
                    <a:pt x="416" y="32"/>
                  </a:lnTo>
                  <a:lnTo>
                    <a:pt x="408" y="56"/>
                  </a:lnTo>
                  <a:lnTo>
                    <a:pt x="392" y="56"/>
                  </a:lnTo>
                  <a:lnTo>
                    <a:pt x="376" y="40"/>
                  </a:lnTo>
                  <a:lnTo>
                    <a:pt x="320" y="64"/>
                  </a:lnTo>
                  <a:lnTo>
                    <a:pt x="312" y="56"/>
                  </a:lnTo>
                  <a:lnTo>
                    <a:pt x="336" y="8"/>
                  </a:lnTo>
                  <a:lnTo>
                    <a:pt x="312" y="0"/>
                  </a:lnTo>
                  <a:lnTo>
                    <a:pt x="296" y="16"/>
                  </a:lnTo>
                  <a:lnTo>
                    <a:pt x="280" y="0"/>
                  </a:lnTo>
                  <a:lnTo>
                    <a:pt x="272" y="8"/>
                  </a:lnTo>
                  <a:lnTo>
                    <a:pt x="216" y="8"/>
                  </a:lnTo>
                  <a:lnTo>
                    <a:pt x="224" y="40"/>
                  </a:lnTo>
                  <a:lnTo>
                    <a:pt x="208" y="40"/>
                  </a:lnTo>
                  <a:lnTo>
                    <a:pt x="176" y="16"/>
                  </a:lnTo>
                  <a:lnTo>
                    <a:pt x="168" y="24"/>
                  </a:lnTo>
                  <a:lnTo>
                    <a:pt x="168" y="48"/>
                  </a:lnTo>
                  <a:lnTo>
                    <a:pt x="144" y="48"/>
                  </a:lnTo>
                  <a:lnTo>
                    <a:pt x="144" y="72"/>
                  </a:lnTo>
                  <a:lnTo>
                    <a:pt x="152" y="88"/>
                  </a:lnTo>
                  <a:lnTo>
                    <a:pt x="144" y="96"/>
                  </a:lnTo>
                  <a:lnTo>
                    <a:pt x="144" y="112"/>
                  </a:lnTo>
                  <a:lnTo>
                    <a:pt x="112" y="144"/>
                  </a:lnTo>
                  <a:lnTo>
                    <a:pt x="112" y="168"/>
                  </a:lnTo>
                  <a:lnTo>
                    <a:pt x="104" y="200"/>
                  </a:lnTo>
                  <a:lnTo>
                    <a:pt x="72" y="224"/>
                  </a:lnTo>
                  <a:lnTo>
                    <a:pt x="48" y="256"/>
                  </a:lnTo>
                  <a:lnTo>
                    <a:pt x="32" y="272"/>
                  </a:lnTo>
                  <a:lnTo>
                    <a:pt x="8" y="280"/>
                  </a:lnTo>
                  <a:lnTo>
                    <a:pt x="0" y="296"/>
                  </a:lnTo>
                  <a:lnTo>
                    <a:pt x="16" y="304"/>
                  </a:lnTo>
                  <a:lnTo>
                    <a:pt x="8" y="312"/>
                  </a:lnTo>
                  <a:lnTo>
                    <a:pt x="8" y="352"/>
                  </a:lnTo>
                  <a:lnTo>
                    <a:pt x="16" y="360"/>
                  </a:lnTo>
                  <a:lnTo>
                    <a:pt x="16" y="384"/>
                  </a:lnTo>
                  <a:lnTo>
                    <a:pt x="56" y="384"/>
                  </a:lnTo>
                  <a:lnTo>
                    <a:pt x="56" y="360"/>
                  </a:lnTo>
                  <a:lnTo>
                    <a:pt x="40" y="344"/>
                  </a:lnTo>
                  <a:lnTo>
                    <a:pt x="48" y="312"/>
                  </a:lnTo>
                  <a:lnTo>
                    <a:pt x="80" y="304"/>
                  </a:lnTo>
                  <a:lnTo>
                    <a:pt x="104" y="304"/>
                  </a:lnTo>
                  <a:lnTo>
                    <a:pt x="152" y="280"/>
                  </a:lnTo>
                  <a:lnTo>
                    <a:pt x="184" y="280"/>
                  </a:lnTo>
                  <a:lnTo>
                    <a:pt x="192" y="296"/>
                  </a:lnTo>
                  <a:lnTo>
                    <a:pt x="208" y="264"/>
                  </a:lnTo>
                  <a:lnTo>
                    <a:pt x="240" y="248"/>
                  </a:lnTo>
                  <a:lnTo>
                    <a:pt x="248" y="224"/>
                  </a:lnTo>
                  <a:lnTo>
                    <a:pt x="264" y="240"/>
                  </a:lnTo>
                  <a:lnTo>
                    <a:pt x="272" y="240"/>
                  </a:lnTo>
                  <a:lnTo>
                    <a:pt x="264" y="216"/>
                  </a:lnTo>
                  <a:lnTo>
                    <a:pt x="264" y="184"/>
                  </a:lnTo>
                  <a:lnTo>
                    <a:pt x="280" y="208"/>
                  </a:lnTo>
                  <a:lnTo>
                    <a:pt x="288" y="232"/>
                  </a:lnTo>
                  <a:lnTo>
                    <a:pt x="336" y="232"/>
                  </a:lnTo>
                  <a:lnTo>
                    <a:pt x="320" y="216"/>
                  </a:lnTo>
                  <a:lnTo>
                    <a:pt x="336" y="200"/>
                  </a:lnTo>
                  <a:lnTo>
                    <a:pt x="360" y="208"/>
                  </a:lnTo>
                  <a:lnTo>
                    <a:pt x="376" y="192"/>
                  </a:lnTo>
                  <a:lnTo>
                    <a:pt x="392" y="192"/>
                  </a:lnTo>
                  <a:lnTo>
                    <a:pt x="392" y="200"/>
                  </a:lnTo>
                  <a:lnTo>
                    <a:pt x="400" y="200"/>
                  </a:lnTo>
                  <a:lnTo>
                    <a:pt x="400" y="184"/>
                  </a:lnTo>
                  <a:lnTo>
                    <a:pt x="424" y="192"/>
                  </a:lnTo>
                  <a:lnTo>
                    <a:pt x="448" y="176"/>
                  </a:lnTo>
                  <a:lnTo>
                    <a:pt x="472" y="168"/>
                  </a:lnTo>
                  <a:lnTo>
                    <a:pt x="480" y="136"/>
                  </a:lnTo>
                  <a:lnTo>
                    <a:pt x="504" y="128"/>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20" name="Freeform 20"/>
            <p:cNvSpPr/>
            <p:nvPr/>
          </p:nvSpPr>
          <p:spPr bwMode="gray">
            <a:xfrm>
              <a:off x="4805359" y="4724404"/>
              <a:ext cx="949323" cy="676276"/>
            </a:xfrm>
            <a:custGeom>
              <a:avLst/>
              <a:gdLst/>
              <a:ahLst/>
              <a:cxnLst>
                <a:cxn ang="0">
                  <a:pos x="344" y="344"/>
                </a:cxn>
                <a:cxn ang="0">
                  <a:pos x="416" y="296"/>
                </a:cxn>
                <a:cxn ang="0">
                  <a:pos x="448" y="240"/>
                </a:cxn>
                <a:cxn ang="0">
                  <a:pos x="480" y="184"/>
                </a:cxn>
                <a:cxn ang="0">
                  <a:pos x="496" y="160"/>
                </a:cxn>
                <a:cxn ang="0">
                  <a:pos x="480" y="128"/>
                </a:cxn>
                <a:cxn ang="0">
                  <a:pos x="456" y="96"/>
                </a:cxn>
                <a:cxn ang="0">
                  <a:pos x="440" y="112"/>
                </a:cxn>
                <a:cxn ang="0">
                  <a:pos x="424" y="104"/>
                </a:cxn>
                <a:cxn ang="0">
                  <a:pos x="440" y="56"/>
                </a:cxn>
                <a:cxn ang="0">
                  <a:pos x="440" y="16"/>
                </a:cxn>
                <a:cxn ang="0">
                  <a:pos x="408" y="8"/>
                </a:cxn>
                <a:cxn ang="0">
                  <a:pos x="376" y="24"/>
                </a:cxn>
                <a:cxn ang="0">
                  <a:pos x="360" y="24"/>
                </a:cxn>
                <a:cxn ang="0">
                  <a:pos x="320" y="32"/>
                </a:cxn>
                <a:cxn ang="0">
                  <a:pos x="288" y="64"/>
                </a:cxn>
                <a:cxn ang="0">
                  <a:pos x="264" y="72"/>
                </a:cxn>
                <a:cxn ang="0">
                  <a:pos x="224" y="96"/>
                </a:cxn>
                <a:cxn ang="0">
                  <a:pos x="184" y="88"/>
                </a:cxn>
                <a:cxn ang="0">
                  <a:pos x="160" y="72"/>
                </a:cxn>
                <a:cxn ang="0">
                  <a:pos x="144" y="88"/>
                </a:cxn>
                <a:cxn ang="0">
                  <a:pos x="96" y="128"/>
                </a:cxn>
                <a:cxn ang="0">
                  <a:pos x="32" y="112"/>
                </a:cxn>
                <a:cxn ang="0">
                  <a:pos x="0" y="128"/>
                </a:cxn>
                <a:cxn ang="0">
                  <a:pos x="32" y="144"/>
                </a:cxn>
                <a:cxn ang="0">
                  <a:pos x="88" y="168"/>
                </a:cxn>
                <a:cxn ang="0">
                  <a:pos x="104" y="208"/>
                </a:cxn>
                <a:cxn ang="0">
                  <a:pos x="56" y="224"/>
                </a:cxn>
                <a:cxn ang="0">
                  <a:pos x="88" y="248"/>
                </a:cxn>
                <a:cxn ang="0">
                  <a:pos x="136" y="280"/>
                </a:cxn>
                <a:cxn ang="0">
                  <a:pos x="136" y="304"/>
                </a:cxn>
                <a:cxn ang="0">
                  <a:pos x="208" y="360"/>
                </a:cxn>
                <a:cxn ang="0">
                  <a:pos x="248" y="360"/>
                </a:cxn>
                <a:cxn ang="0">
                  <a:pos x="256" y="344"/>
                </a:cxn>
                <a:cxn ang="0">
                  <a:pos x="296" y="376"/>
                </a:cxn>
                <a:cxn ang="0">
                  <a:pos x="336" y="368"/>
                </a:cxn>
              </a:cxnLst>
              <a:rect l="0" t="0" r="r" b="b"/>
              <a:pathLst>
                <a:path w="497" h="385">
                  <a:moveTo>
                    <a:pt x="336" y="368"/>
                  </a:moveTo>
                  <a:lnTo>
                    <a:pt x="344" y="344"/>
                  </a:lnTo>
                  <a:lnTo>
                    <a:pt x="368" y="344"/>
                  </a:lnTo>
                  <a:lnTo>
                    <a:pt x="416" y="296"/>
                  </a:lnTo>
                  <a:lnTo>
                    <a:pt x="440" y="272"/>
                  </a:lnTo>
                  <a:lnTo>
                    <a:pt x="448" y="240"/>
                  </a:lnTo>
                  <a:lnTo>
                    <a:pt x="448" y="216"/>
                  </a:lnTo>
                  <a:lnTo>
                    <a:pt x="480" y="184"/>
                  </a:lnTo>
                  <a:lnTo>
                    <a:pt x="480" y="168"/>
                  </a:lnTo>
                  <a:lnTo>
                    <a:pt x="496" y="160"/>
                  </a:lnTo>
                  <a:lnTo>
                    <a:pt x="480" y="152"/>
                  </a:lnTo>
                  <a:lnTo>
                    <a:pt x="480" y="128"/>
                  </a:lnTo>
                  <a:lnTo>
                    <a:pt x="456" y="128"/>
                  </a:lnTo>
                  <a:lnTo>
                    <a:pt x="456" y="96"/>
                  </a:lnTo>
                  <a:lnTo>
                    <a:pt x="440" y="96"/>
                  </a:lnTo>
                  <a:lnTo>
                    <a:pt x="440" y="112"/>
                  </a:lnTo>
                  <a:lnTo>
                    <a:pt x="424" y="112"/>
                  </a:lnTo>
                  <a:lnTo>
                    <a:pt x="424" y="104"/>
                  </a:lnTo>
                  <a:lnTo>
                    <a:pt x="432" y="64"/>
                  </a:lnTo>
                  <a:lnTo>
                    <a:pt x="440" y="56"/>
                  </a:lnTo>
                  <a:lnTo>
                    <a:pt x="440" y="40"/>
                  </a:lnTo>
                  <a:lnTo>
                    <a:pt x="440" y="16"/>
                  </a:lnTo>
                  <a:lnTo>
                    <a:pt x="432" y="0"/>
                  </a:lnTo>
                  <a:lnTo>
                    <a:pt x="408" y="8"/>
                  </a:lnTo>
                  <a:lnTo>
                    <a:pt x="392" y="8"/>
                  </a:lnTo>
                  <a:lnTo>
                    <a:pt x="376" y="24"/>
                  </a:lnTo>
                  <a:lnTo>
                    <a:pt x="360" y="32"/>
                  </a:lnTo>
                  <a:lnTo>
                    <a:pt x="360" y="24"/>
                  </a:lnTo>
                  <a:lnTo>
                    <a:pt x="344" y="32"/>
                  </a:lnTo>
                  <a:lnTo>
                    <a:pt x="320" y="32"/>
                  </a:lnTo>
                  <a:lnTo>
                    <a:pt x="304" y="40"/>
                  </a:lnTo>
                  <a:lnTo>
                    <a:pt x="288" y="64"/>
                  </a:lnTo>
                  <a:lnTo>
                    <a:pt x="272" y="56"/>
                  </a:lnTo>
                  <a:lnTo>
                    <a:pt x="264" y="72"/>
                  </a:lnTo>
                  <a:lnTo>
                    <a:pt x="232" y="72"/>
                  </a:lnTo>
                  <a:lnTo>
                    <a:pt x="224" y="96"/>
                  </a:lnTo>
                  <a:lnTo>
                    <a:pt x="200" y="104"/>
                  </a:lnTo>
                  <a:lnTo>
                    <a:pt x="184" y="88"/>
                  </a:lnTo>
                  <a:lnTo>
                    <a:pt x="176" y="64"/>
                  </a:lnTo>
                  <a:lnTo>
                    <a:pt x="160" y="72"/>
                  </a:lnTo>
                  <a:lnTo>
                    <a:pt x="160" y="88"/>
                  </a:lnTo>
                  <a:lnTo>
                    <a:pt x="144" y="88"/>
                  </a:lnTo>
                  <a:lnTo>
                    <a:pt x="104" y="112"/>
                  </a:lnTo>
                  <a:lnTo>
                    <a:pt x="96" y="128"/>
                  </a:lnTo>
                  <a:lnTo>
                    <a:pt x="48" y="112"/>
                  </a:lnTo>
                  <a:lnTo>
                    <a:pt x="32" y="112"/>
                  </a:lnTo>
                  <a:lnTo>
                    <a:pt x="24" y="120"/>
                  </a:lnTo>
                  <a:lnTo>
                    <a:pt x="0" y="128"/>
                  </a:lnTo>
                  <a:lnTo>
                    <a:pt x="0" y="144"/>
                  </a:lnTo>
                  <a:lnTo>
                    <a:pt x="32" y="144"/>
                  </a:lnTo>
                  <a:lnTo>
                    <a:pt x="40" y="160"/>
                  </a:lnTo>
                  <a:lnTo>
                    <a:pt x="88" y="168"/>
                  </a:lnTo>
                  <a:lnTo>
                    <a:pt x="96" y="176"/>
                  </a:lnTo>
                  <a:lnTo>
                    <a:pt x="104" y="208"/>
                  </a:lnTo>
                  <a:lnTo>
                    <a:pt x="64" y="208"/>
                  </a:lnTo>
                  <a:lnTo>
                    <a:pt x="56" y="224"/>
                  </a:lnTo>
                  <a:lnTo>
                    <a:pt x="64" y="240"/>
                  </a:lnTo>
                  <a:lnTo>
                    <a:pt x="88" y="248"/>
                  </a:lnTo>
                  <a:lnTo>
                    <a:pt x="136" y="264"/>
                  </a:lnTo>
                  <a:lnTo>
                    <a:pt x="136" y="280"/>
                  </a:lnTo>
                  <a:lnTo>
                    <a:pt x="120" y="288"/>
                  </a:lnTo>
                  <a:lnTo>
                    <a:pt x="136" y="304"/>
                  </a:lnTo>
                  <a:lnTo>
                    <a:pt x="136" y="328"/>
                  </a:lnTo>
                  <a:lnTo>
                    <a:pt x="208" y="360"/>
                  </a:lnTo>
                  <a:lnTo>
                    <a:pt x="224" y="360"/>
                  </a:lnTo>
                  <a:lnTo>
                    <a:pt x="248" y="360"/>
                  </a:lnTo>
                  <a:lnTo>
                    <a:pt x="256" y="368"/>
                  </a:lnTo>
                  <a:lnTo>
                    <a:pt x="256" y="344"/>
                  </a:lnTo>
                  <a:lnTo>
                    <a:pt x="288" y="352"/>
                  </a:lnTo>
                  <a:lnTo>
                    <a:pt x="296" y="376"/>
                  </a:lnTo>
                  <a:lnTo>
                    <a:pt x="312" y="384"/>
                  </a:lnTo>
                  <a:lnTo>
                    <a:pt x="336" y="368"/>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21" name="Freeform 21"/>
            <p:cNvSpPr/>
            <p:nvPr/>
          </p:nvSpPr>
          <p:spPr bwMode="invGray">
            <a:xfrm>
              <a:off x="4714870" y="4344992"/>
              <a:ext cx="704849" cy="622302"/>
            </a:xfrm>
            <a:custGeom>
              <a:avLst/>
              <a:gdLst/>
              <a:ahLst/>
              <a:cxnLst>
                <a:cxn ang="0">
                  <a:pos x="48" y="320"/>
                </a:cxn>
                <a:cxn ang="0">
                  <a:pos x="32" y="264"/>
                </a:cxn>
                <a:cxn ang="0">
                  <a:pos x="56" y="192"/>
                </a:cxn>
                <a:cxn ang="0">
                  <a:pos x="8" y="160"/>
                </a:cxn>
                <a:cxn ang="0">
                  <a:pos x="16" y="136"/>
                </a:cxn>
                <a:cxn ang="0">
                  <a:pos x="48" y="136"/>
                </a:cxn>
                <a:cxn ang="0">
                  <a:pos x="104" y="120"/>
                </a:cxn>
                <a:cxn ang="0">
                  <a:pos x="168" y="112"/>
                </a:cxn>
                <a:cxn ang="0">
                  <a:pos x="136" y="80"/>
                </a:cxn>
                <a:cxn ang="0">
                  <a:pos x="144" y="40"/>
                </a:cxn>
                <a:cxn ang="0">
                  <a:pos x="184" y="40"/>
                </a:cxn>
                <a:cxn ang="0">
                  <a:pos x="208" y="48"/>
                </a:cxn>
                <a:cxn ang="0">
                  <a:pos x="232" y="40"/>
                </a:cxn>
                <a:cxn ang="0">
                  <a:pos x="248" y="0"/>
                </a:cxn>
                <a:cxn ang="0">
                  <a:pos x="288" y="16"/>
                </a:cxn>
                <a:cxn ang="0">
                  <a:pos x="320" y="72"/>
                </a:cxn>
                <a:cxn ang="0">
                  <a:pos x="344" y="88"/>
                </a:cxn>
                <a:cxn ang="0">
                  <a:pos x="360" y="64"/>
                </a:cxn>
                <a:cxn ang="0">
                  <a:pos x="360" y="96"/>
                </a:cxn>
                <a:cxn ang="0">
                  <a:pos x="360" y="128"/>
                </a:cxn>
                <a:cxn ang="0">
                  <a:pos x="336" y="168"/>
                </a:cxn>
                <a:cxn ang="0">
                  <a:pos x="368" y="184"/>
                </a:cxn>
                <a:cxn ang="0">
                  <a:pos x="360" y="208"/>
                </a:cxn>
                <a:cxn ang="0">
                  <a:pos x="368" y="232"/>
                </a:cxn>
                <a:cxn ang="0">
                  <a:pos x="344" y="256"/>
                </a:cxn>
                <a:cxn ang="0">
                  <a:pos x="344" y="280"/>
                </a:cxn>
                <a:cxn ang="0">
                  <a:pos x="312" y="288"/>
                </a:cxn>
                <a:cxn ang="0">
                  <a:pos x="272" y="312"/>
                </a:cxn>
                <a:cxn ang="0">
                  <a:pos x="232" y="304"/>
                </a:cxn>
                <a:cxn ang="0">
                  <a:pos x="208" y="288"/>
                </a:cxn>
                <a:cxn ang="0">
                  <a:pos x="192" y="304"/>
                </a:cxn>
                <a:cxn ang="0">
                  <a:pos x="144" y="352"/>
                </a:cxn>
                <a:cxn ang="0">
                  <a:pos x="80" y="328"/>
                </a:cxn>
              </a:cxnLst>
              <a:rect l="0" t="0" r="r" b="b"/>
              <a:pathLst>
                <a:path w="369" h="353">
                  <a:moveTo>
                    <a:pt x="48" y="344"/>
                  </a:moveTo>
                  <a:lnTo>
                    <a:pt x="48" y="320"/>
                  </a:lnTo>
                  <a:lnTo>
                    <a:pt x="64" y="296"/>
                  </a:lnTo>
                  <a:lnTo>
                    <a:pt x="32" y="264"/>
                  </a:lnTo>
                  <a:lnTo>
                    <a:pt x="56" y="224"/>
                  </a:lnTo>
                  <a:lnTo>
                    <a:pt x="56" y="192"/>
                  </a:lnTo>
                  <a:lnTo>
                    <a:pt x="8" y="200"/>
                  </a:lnTo>
                  <a:lnTo>
                    <a:pt x="8" y="160"/>
                  </a:lnTo>
                  <a:lnTo>
                    <a:pt x="0" y="152"/>
                  </a:lnTo>
                  <a:lnTo>
                    <a:pt x="16" y="136"/>
                  </a:lnTo>
                  <a:lnTo>
                    <a:pt x="32" y="144"/>
                  </a:lnTo>
                  <a:lnTo>
                    <a:pt x="48" y="136"/>
                  </a:lnTo>
                  <a:lnTo>
                    <a:pt x="96" y="136"/>
                  </a:lnTo>
                  <a:lnTo>
                    <a:pt x="104" y="120"/>
                  </a:lnTo>
                  <a:lnTo>
                    <a:pt x="112" y="112"/>
                  </a:lnTo>
                  <a:lnTo>
                    <a:pt x="168" y="112"/>
                  </a:lnTo>
                  <a:lnTo>
                    <a:pt x="160" y="80"/>
                  </a:lnTo>
                  <a:lnTo>
                    <a:pt x="136" y="80"/>
                  </a:lnTo>
                  <a:lnTo>
                    <a:pt x="128" y="56"/>
                  </a:lnTo>
                  <a:lnTo>
                    <a:pt x="144" y="40"/>
                  </a:lnTo>
                  <a:lnTo>
                    <a:pt x="168" y="48"/>
                  </a:lnTo>
                  <a:lnTo>
                    <a:pt x="184" y="40"/>
                  </a:lnTo>
                  <a:lnTo>
                    <a:pt x="192" y="56"/>
                  </a:lnTo>
                  <a:lnTo>
                    <a:pt x="208" y="48"/>
                  </a:lnTo>
                  <a:lnTo>
                    <a:pt x="208" y="24"/>
                  </a:lnTo>
                  <a:lnTo>
                    <a:pt x="232" y="40"/>
                  </a:lnTo>
                  <a:lnTo>
                    <a:pt x="240" y="8"/>
                  </a:lnTo>
                  <a:lnTo>
                    <a:pt x="248" y="0"/>
                  </a:lnTo>
                  <a:lnTo>
                    <a:pt x="264" y="16"/>
                  </a:lnTo>
                  <a:lnTo>
                    <a:pt x="288" y="16"/>
                  </a:lnTo>
                  <a:lnTo>
                    <a:pt x="312" y="72"/>
                  </a:lnTo>
                  <a:lnTo>
                    <a:pt x="320" y="72"/>
                  </a:lnTo>
                  <a:lnTo>
                    <a:pt x="328" y="88"/>
                  </a:lnTo>
                  <a:lnTo>
                    <a:pt x="344" y="88"/>
                  </a:lnTo>
                  <a:lnTo>
                    <a:pt x="352" y="72"/>
                  </a:lnTo>
                  <a:lnTo>
                    <a:pt x="360" y="64"/>
                  </a:lnTo>
                  <a:lnTo>
                    <a:pt x="368" y="88"/>
                  </a:lnTo>
                  <a:lnTo>
                    <a:pt x="360" y="96"/>
                  </a:lnTo>
                  <a:lnTo>
                    <a:pt x="360" y="112"/>
                  </a:lnTo>
                  <a:lnTo>
                    <a:pt x="360" y="128"/>
                  </a:lnTo>
                  <a:lnTo>
                    <a:pt x="336" y="152"/>
                  </a:lnTo>
                  <a:lnTo>
                    <a:pt x="336" y="168"/>
                  </a:lnTo>
                  <a:lnTo>
                    <a:pt x="360" y="168"/>
                  </a:lnTo>
                  <a:lnTo>
                    <a:pt x="368" y="184"/>
                  </a:lnTo>
                  <a:lnTo>
                    <a:pt x="360" y="192"/>
                  </a:lnTo>
                  <a:lnTo>
                    <a:pt x="360" y="208"/>
                  </a:lnTo>
                  <a:lnTo>
                    <a:pt x="360" y="232"/>
                  </a:lnTo>
                  <a:lnTo>
                    <a:pt x="368" y="232"/>
                  </a:lnTo>
                  <a:lnTo>
                    <a:pt x="368" y="248"/>
                  </a:lnTo>
                  <a:lnTo>
                    <a:pt x="344" y="256"/>
                  </a:lnTo>
                  <a:lnTo>
                    <a:pt x="344" y="272"/>
                  </a:lnTo>
                  <a:lnTo>
                    <a:pt x="344" y="280"/>
                  </a:lnTo>
                  <a:lnTo>
                    <a:pt x="320" y="272"/>
                  </a:lnTo>
                  <a:lnTo>
                    <a:pt x="312" y="288"/>
                  </a:lnTo>
                  <a:lnTo>
                    <a:pt x="280" y="288"/>
                  </a:lnTo>
                  <a:lnTo>
                    <a:pt x="272" y="312"/>
                  </a:lnTo>
                  <a:lnTo>
                    <a:pt x="248" y="320"/>
                  </a:lnTo>
                  <a:lnTo>
                    <a:pt x="232" y="304"/>
                  </a:lnTo>
                  <a:lnTo>
                    <a:pt x="224" y="280"/>
                  </a:lnTo>
                  <a:lnTo>
                    <a:pt x="208" y="288"/>
                  </a:lnTo>
                  <a:lnTo>
                    <a:pt x="208" y="304"/>
                  </a:lnTo>
                  <a:lnTo>
                    <a:pt x="192" y="304"/>
                  </a:lnTo>
                  <a:lnTo>
                    <a:pt x="152" y="328"/>
                  </a:lnTo>
                  <a:lnTo>
                    <a:pt x="144" y="352"/>
                  </a:lnTo>
                  <a:lnTo>
                    <a:pt x="96" y="328"/>
                  </a:lnTo>
                  <a:lnTo>
                    <a:pt x="80" y="328"/>
                  </a:lnTo>
                  <a:lnTo>
                    <a:pt x="48" y="344"/>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22" name="Freeform 22"/>
            <p:cNvSpPr/>
            <p:nvPr/>
          </p:nvSpPr>
          <p:spPr bwMode="invGray">
            <a:xfrm>
              <a:off x="3919533" y="4302128"/>
              <a:ext cx="1085849" cy="1084265"/>
            </a:xfrm>
            <a:custGeom>
              <a:avLst/>
              <a:gdLst/>
              <a:ahLst/>
              <a:cxnLst>
                <a:cxn ang="0">
                  <a:pos x="528" y="448"/>
                </a:cxn>
                <a:cxn ang="0">
                  <a:pos x="560" y="416"/>
                </a:cxn>
                <a:cxn ang="0">
                  <a:pos x="528" y="408"/>
                </a:cxn>
                <a:cxn ang="0">
                  <a:pos x="496" y="384"/>
                </a:cxn>
                <a:cxn ang="0">
                  <a:pos x="464" y="360"/>
                </a:cxn>
                <a:cxn ang="0">
                  <a:pos x="480" y="320"/>
                </a:cxn>
                <a:cxn ang="0">
                  <a:pos x="472" y="248"/>
                </a:cxn>
                <a:cxn ang="0">
                  <a:pos x="424" y="224"/>
                </a:cxn>
                <a:cxn ang="0">
                  <a:pos x="416" y="176"/>
                </a:cxn>
                <a:cxn ang="0">
                  <a:pos x="448" y="168"/>
                </a:cxn>
                <a:cxn ang="0">
                  <a:pos x="512" y="160"/>
                </a:cxn>
                <a:cxn ang="0">
                  <a:pos x="512" y="112"/>
                </a:cxn>
                <a:cxn ang="0">
                  <a:pos x="464" y="112"/>
                </a:cxn>
                <a:cxn ang="0">
                  <a:pos x="432" y="64"/>
                </a:cxn>
                <a:cxn ang="0">
                  <a:pos x="408" y="96"/>
                </a:cxn>
                <a:cxn ang="0">
                  <a:pos x="384" y="144"/>
                </a:cxn>
                <a:cxn ang="0">
                  <a:pos x="368" y="240"/>
                </a:cxn>
                <a:cxn ang="0">
                  <a:pos x="336" y="224"/>
                </a:cxn>
                <a:cxn ang="0">
                  <a:pos x="288" y="240"/>
                </a:cxn>
                <a:cxn ang="0">
                  <a:pos x="272" y="224"/>
                </a:cxn>
                <a:cxn ang="0">
                  <a:pos x="232" y="104"/>
                </a:cxn>
                <a:cxn ang="0">
                  <a:pos x="216" y="112"/>
                </a:cxn>
                <a:cxn ang="0">
                  <a:pos x="208" y="72"/>
                </a:cxn>
                <a:cxn ang="0">
                  <a:pos x="160" y="40"/>
                </a:cxn>
                <a:cxn ang="0">
                  <a:pos x="136" y="80"/>
                </a:cxn>
                <a:cxn ang="0">
                  <a:pos x="136" y="0"/>
                </a:cxn>
                <a:cxn ang="0">
                  <a:pos x="112" y="0"/>
                </a:cxn>
                <a:cxn ang="0">
                  <a:pos x="96" y="32"/>
                </a:cxn>
                <a:cxn ang="0">
                  <a:pos x="88" y="64"/>
                </a:cxn>
                <a:cxn ang="0">
                  <a:pos x="80" y="96"/>
                </a:cxn>
                <a:cxn ang="0">
                  <a:pos x="104" y="112"/>
                </a:cxn>
                <a:cxn ang="0">
                  <a:pos x="88" y="240"/>
                </a:cxn>
                <a:cxn ang="0">
                  <a:pos x="24" y="280"/>
                </a:cxn>
                <a:cxn ang="0">
                  <a:pos x="8" y="312"/>
                </a:cxn>
                <a:cxn ang="0">
                  <a:pos x="0" y="376"/>
                </a:cxn>
                <a:cxn ang="0">
                  <a:pos x="48" y="368"/>
                </a:cxn>
                <a:cxn ang="0">
                  <a:pos x="80" y="392"/>
                </a:cxn>
                <a:cxn ang="0">
                  <a:pos x="88" y="408"/>
                </a:cxn>
                <a:cxn ang="0">
                  <a:pos x="96" y="448"/>
                </a:cxn>
                <a:cxn ang="0">
                  <a:pos x="120" y="464"/>
                </a:cxn>
                <a:cxn ang="0">
                  <a:pos x="112" y="504"/>
                </a:cxn>
                <a:cxn ang="0">
                  <a:pos x="104" y="528"/>
                </a:cxn>
                <a:cxn ang="0">
                  <a:pos x="144" y="560"/>
                </a:cxn>
                <a:cxn ang="0">
                  <a:pos x="200" y="576"/>
                </a:cxn>
                <a:cxn ang="0">
                  <a:pos x="224" y="568"/>
                </a:cxn>
                <a:cxn ang="0">
                  <a:pos x="232" y="600"/>
                </a:cxn>
                <a:cxn ang="0">
                  <a:pos x="264" y="592"/>
                </a:cxn>
                <a:cxn ang="0">
                  <a:pos x="272" y="512"/>
                </a:cxn>
                <a:cxn ang="0">
                  <a:pos x="328" y="504"/>
                </a:cxn>
                <a:cxn ang="0">
                  <a:pos x="352" y="512"/>
                </a:cxn>
                <a:cxn ang="0">
                  <a:pos x="384" y="512"/>
                </a:cxn>
                <a:cxn ang="0">
                  <a:pos x="416" y="520"/>
                </a:cxn>
                <a:cxn ang="0">
                  <a:pos x="440" y="504"/>
                </a:cxn>
                <a:cxn ang="0">
                  <a:pos x="488" y="472"/>
                </a:cxn>
                <a:cxn ang="0">
                  <a:pos x="520" y="464"/>
                </a:cxn>
              </a:cxnLst>
              <a:rect l="0" t="0" r="r" b="b"/>
              <a:pathLst>
                <a:path w="569" h="617">
                  <a:moveTo>
                    <a:pt x="520" y="464"/>
                  </a:moveTo>
                  <a:lnTo>
                    <a:pt x="528" y="448"/>
                  </a:lnTo>
                  <a:lnTo>
                    <a:pt x="568" y="448"/>
                  </a:lnTo>
                  <a:lnTo>
                    <a:pt x="560" y="416"/>
                  </a:lnTo>
                  <a:lnTo>
                    <a:pt x="552" y="400"/>
                  </a:lnTo>
                  <a:lnTo>
                    <a:pt x="528" y="408"/>
                  </a:lnTo>
                  <a:lnTo>
                    <a:pt x="504" y="400"/>
                  </a:lnTo>
                  <a:lnTo>
                    <a:pt x="496" y="384"/>
                  </a:lnTo>
                  <a:lnTo>
                    <a:pt x="464" y="384"/>
                  </a:lnTo>
                  <a:lnTo>
                    <a:pt x="464" y="360"/>
                  </a:lnTo>
                  <a:lnTo>
                    <a:pt x="464" y="344"/>
                  </a:lnTo>
                  <a:lnTo>
                    <a:pt x="480" y="320"/>
                  </a:lnTo>
                  <a:lnTo>
                    <a:pt x="448" y="288"/>
                  </a:lnTo>
                  <a:lnTo>
                    <a:pt x="472" y="248"/>
                  </a:lnTo>
                  <a:lnTo>
                    <a:pt x="472" y="216"/>
                  </a:lnTo>
                  <a:lnTo>
                    <a:pt x="424" y="224"/>
                  </a:lnTo>
                  <a:lnTo>
                    <a:pt x="424" y="184"/>
                  </a:lnTo>
                  <a:lnTo>
                    <a:pt x="416" y="176"/>
                  </a:lnTo>
                  <a:lnTo>
                    <a:pt x="432" y="160"/>
                  </a:lnTo>
                  <a:lnTo>
                    <a:pt x="448" y="168"/>
                  </a:lnTo>
                  <a:lnTo>
                    <a:pt x="464" y="152"/>
                  </a:lnTo>
                  <a:lnTo>
                    <a:pt x="512" y="160"/>
                  </a:lnTo>
                  <a:lnTo>
                    <a:pt x="528" y="136"/>
                  </a:lnTo>
                  <a:lnTo>
                    <a:pt x="512" y="112"/>
                  </a:lnTo>
                  <a:lnTo>
                    <a:pt x="488" y="128"/>
                  </a:lnTo>
                  <a:lnTo>
                    <a:pt x="464" y="112"/>
                  </a:lnTo>
                  <a:lnTo>
                    <a:pt x="464" y="64"/>
                  </a:lnTo>
                  <a:lnTo>
                    <a:pt x="432" y="64"/>
                  </a:lnTo>
                  <a:lnTo>
                    <a:pt x="424" y="96"/>
                  </a:lnTo>
                  <a:lnTo>
                    <a:pt x="408" y="96"/>
                  </a:lnTo>
                  <a:lnTo>
                    <a:pt x="408" y="120"/>
                  </a:lnTo>
                  <a:lnTo>
                    <a:pt x="384" y="144"/>
                  </a:lnTo>
                  <a:lnTo>
                    <a:pt x="368" y="144"/>
                  </a:lnTo>
                  <a:lnTo>
                    <a:pt x="368" y="240"/>
                  </a:lnTo>
                  <a:lnTo>
                    <a:pt x="344" y="240"/>
                  </a:lnTo>
                  <a:lnTo>
                    <a:pt x="336" y="224"/>
                  </a:lnTo>
                  <a:lnTo>
                    <a:pt x="320" y="240"/>
                  </a:lnTo>
                  <a:lnTo>
                    <a:pt x="288" y="240"/>
                  </a:lnTo>
                  <a:lnTo>
                    <a:pt x="288" y="232"/>
                  </a:lnTo>
                  <a:lnTo>
                    <a:pt x="272" y="224"/>
                  </a:lnTo>
                  <a:lnTo>
                    <a:pt x="272" y="192"/>
                  </a:lnTo>
                  <a:lnTo>
                    <a:pt x="232" y="104"/>
                  </a:lnTo>
                  <a:lnTo>
                    <a:pt x="216" y="104"/>
                  </a:lnTo>
                  <a:lnTo>
                    <a:pt x="216" y="112"/>
                  </a:lnTo>
                  <a:lnTo>
                    <a:pt x="200" y="88"/>
                  </a:lnTo>
                  <a:lnTo>
                    <a:pt x="208" y="72"/>
                  </a:lnTo>
                  <a:lnTo>
                    <a:pt x="176" y="32"/>
                  </a:lnTo>
                  <a:lnTo>
                    <a:pt x="160" y="40"/>
                  </a:lnTo>
                  <a:lnTo>
                    <a:pt x="152" y="80"/>
                  </a:lnTo>
                  <a:lnTo>
                    <a:pt x="136" y="80"/>
                  </a:lnTo>
                  <a:lnTo>
                    <a:pt x="136" y="64"/>
                  </a:lnTo>
                  <a:lnTo>
                    <a:pt x="136" y="0"/>
                  </a:lnTo>
                  <a:lnTo>
                    <a:pt x="120" y="16"/>
                  </a:lnTo>
                  <a:lnTo>
                    <a:pt x="112" y="0"/>
                  </a:lnTo>
                  <a:lnTo>
                    <a:pt x="96" y="16"/>
                  </a:lnTo>
                  <a:lnTo>
                    <a:pt x="96" y="32"/>
                  </a:lnTo>
                  <a:lnTo>
                    <a:pt x="104" y="64"/>
                  </a:lnTo>
                  <a:lnTo>
                    <a:pt x="88" y="64"/>
                  </a:lnTo>
                  <a:lnTo>
                    <a:pt x="72" y="64"/>
                  </a:lnTo>
                  <a:lnTo>
                    <a:pt x="80" y="96"/>
                  </a:lnTo>
                  <a:lnTo>
                    <a:pt x="80" y="112"/>
                  </a:lnTo>
                  <a:lnTo>
                    <a:pt x="104" y="112"/>
                  </a:lnTo>
                  <a:lnTo>
                    <a:pt x="104" y="168"/>
                  </a:lnTo>
                  <a:lnTo>
                    <a:pt x="88" y="240"/>
                  </a:lnTo>
                  <a:lnTo>
                    <a:pt x="40" y="272"/>
                  </a:lnTo>
                  <a:lnTo>
                    <a:pt x="24" y="280"/>
                  </a:lnTo>
                  <a:lnTo>
                    <a:pt x="16" y="288"/>
                  </a:lnTo>
                  <a:lnTo>
                    <a:pt x="8" y="312"/>
                  </a:lnTo>
                  <a:lnTo>
                    <a:pt x="8" y="360"/>
                  </a:lnTo>
                  <a:lnTo>
                    <a:pt x="0" y="376"/>
                  </a:lnTo>
                  <a:lnTo>
                    <a:pt x="32" y="376"/>
                  </a:lnTo>
                  <a:lnTo>
                    <a:pt x="48" y="368"/>
                  </a:lnTo>
                  <a:lnTo>
                    <a:pt x="88" y="376"/>
                  </a:lnTo>
                  <a:lnTo>
                    <a:pt x="80" y="392"/>
                  </a:lnTo>
                  <a:lnTo>
                    <a:pt x="72" y="392"/>
                  </a:lnTo>
                  <a:lnTo>
                    <a:pt x="88" y="408"/>
                  </a:lnTo>
                  <a:lnTo>
                    <a:pt x="80" y="432"/>
                  </a:lnTo>
                  <a:lnTo>
                    <a:pt x="96" y="448"/>
                  </a:lnTo>
                  <a:lnTo>
                    <a:pt x="120" y="448"/>
                  </a:lnTo>
                  <a:lnTo>
                    <a:pt x="120" y="464"/>
                  </a:lnTo>
                  <a:lnTo>
                    <a:pt x="112" y="472"/>
                  </a:lnTo>
                  <a:lnTo>
                    <a:pt x="112" y="504"/>
                  </a:lnTo>
                  <a:lnTo>
                    <a:pt x="96" y="504"/>
                  </a:lnTo>
                  <a:lnTo>
                    <a:pt x="104" y="528"/>
                  </a:lnTo>
                  <a:lnTo>
                    <a:pt x="144" y="528"/>
                  </a:lnTo>
                  <a:lnTo>
                    <a:pt x="144" y="560"/>
                  </a:lnTo>
                  <a:lnTo>
                    <a:pt x="160" y="568"/>
                  </a:lnTo>
                  <a:lnTo>
                    <a:pt x="200" y="576"/>
                  </a:lnTo>
                  <a:lnTo>
                    <a:pt x="216" y="560"/>
                  </a:lnTo>
                  <a:lnTo>
                    <a:pt x="224" y="568"/>
                  </a:lnTo>
                  <a:lnTo>
                    <a:pt x="216" y="592"/>
                  </a:lnTo>
                  <a:lnTo>
                    <a:pt x="232" y="600"/>
                  </a:lnTo>
                  <a:lnTo>
                    <a:pt x="264" y="616"/>
                  </a:lnTo>
                  <a:lnTo>
                    <a:pt x="264" y="592"/>
                  </a:lnTo>
                  <a:lnTo>
                    <a:pt x="264" y="520"/>
                  </a:lnTo>
                  <a:lnTo>
                    <a:pt x="272" y="512"/>
                  </a:lnTo>
                  <a:lnTo>
                    <a:pt x="320" y="512"/>
                  </a:lnTo>
                  <a:lnTo>
                    <a:pt x="328" y="504"/>
                  </a:lnTo>
                  <a:lnTo>
                    <a:pt x="344" y="504"/>
                  </a:lnTo>
                  <a:lnTo>
                    <a:pt x="352" y="512"/>
                  </a:lnTo>
                  <a:lnTo>
                    <a:pt x="376" y="504"/>
                  </a:lnTo>
                  <a:lnTo>
                    <a:pt x="384" y="512"/>
                  </a:lnTo>
                  <a:lnTo>
                    <a:pt x="392" y="504"/>
                  </a:lnTo>
                  <a:lnTo>
                    <a:pt x="416" y="520"/>
                  </a:lnTo>
                  <a:lnTo>
                    <a:pt x="416" y="504"/>
                  </a:lnTo>
                  <a:lnTo>
                    <a:pt x="440" y="504"/>
                  </a:lnTo>
                  <a:lnTo>
                    <a:pt x="480" y="496"/>
                  </a:lnTo>
                  <a:lnTo>
                    <a:pt x="488" y="472"/>
                  </a:lnTo>
                  <a:lnTo>
                    <a:pt x="504" y="464"/>
                  </a:lnTo>
                  <a:lnTo>
                    <a:pt x="520" y="464"/>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23" name="Freeform 23"/>
            <p:cNvSpPr/>
            <p:nvPr/>
          </p:nvSpPr>
          <p:spPr bwMode="invGray">
            <a:xfrm>
              <a:off x="1892298" y="3048002"/>
              <a:ext cx="2308223" cy="1381126"/>
            </a:xfrm>
            <a:custGeom>
              <a:avLst/>
              <a:gdLst/>
              <a:ahLst/>
              <a:cxnLst>
                <a:cxn ang="0">
                  <a:pos x="1184" y="728"/>
                </a:cxn>
                <a:cxn ang="0">
                  <a:pos x="1160" y="728"/>
                </a:cxn>
                <a:cxn ang="0">
                  <a:pos x="1160" y="784"/>
                </a:cxn>
                <a:cxn ang="0">
                  <a:pos x="1112" y="760"/>
                </a:cxn>
                <a:cxn ang="0">
                  <a:pos x="1088" y="752"/>
                </a:cxn>
                <a:cxn ang="0">
                  <a:pos x="1024" y="720"/>
                </a:cxn>
                <a:cxn ang="0">
                  <a:pos x="1040" y="696"/>
                </a:cxn>
                <a:cxn ang="0">
                  <a:pos x="1032" y="680"/>
                </a:cxn>
                <a:cxn ang="0">
                  <a:pos x="1000" y="664"/>
                </a:cxn>
                <a:cxn ang="0">
                  <a:pos x="976" y="680"/>
                </a:cxn>
                <a:cxn ang="0">
                  <a:pos x="928" y="648"/>
                </a:cxn>
                <a:cxn ang="0">
                  <a:pos x="832" y="696"/>
                </a:cxn>
                <a:cxn ang="0">
                  <a:pos x="808" y="720"/>
                </a:cxn>
                <a:cxn ang="0">
                  <a:pos x="728" y="736"/>
                </a:cxn>
                <a:cxn ang="0">
                  <a:pos x="656" y="712"/>
                </a:cxn>
                <a:cxn ang="0">
                  <a:pos x="632" y="680"/>
                </a:cxn>
                <a:cxn ang="0">
                  <a:pos x="584" y="704"/>
                </a:cxn>
                <a:cxn ang="0">
                  <a:pos x="536" y="728"/>
                </a:cxn>
                <a:cxn ang="0">
                  <a:pos x="456" y="672"/>
                </a:cxn>
                <a:cxn ang="0">
                  <a:pos x="408" y="640"/>
                </a:cxn>
                <a:cxn ang="0">
                  <a:pos x="360" y="624"/>
                </a:cxn>
                <a:cxn ang="0">
                  <a:pos x="320" y="592"/>
                </a:cxn>
                <a:cxn ang="0">
                  <a:pos x="272" y="520"/>
                </a:cxn>
                <a:cxn ang="0">
                  <a:pos x="248" y="512"/>
                </a:cxn>
                <a:cxn ang="0">
                  <a:pos x="208" y="456"/>
                </a:cxn>
                <a:cxn ang="0">
                  <a:pos x="160" y="384"/>
                </a:cxn>
                <a:cxn ang="0">
                  <a:pos x="120" y="408"/>
                </a:cxn>
                <a:cxn ang="0">
                  <a:pos x="64" y="328"/>
                </a:cxn>
                <a:cxn ang="0">
                  <a:pos x="32" y="272"/>
                </a:cxn>
                <a:cxn ang="0">
                  <a:pos x="0" y="256"/>
                </a:cxn>
                <a:cxn ang="0">
                  <a:pos x="16" y="176"/>
                </a:cxn>
                <a:cxn ang="0">
                  <a:pos x="48" y="192"/>
                </a:cxn>
                <a:cxn ang="0">
                  <a:pos x="80" y="184"/>
                </a:cxn>
                <a:cxn ang="0">
                  <a:pos x="80" y="128"/>
                </a:cxn>
                <a:cxn ang="0">
                  <a:pos x="56" y="96"/>
                </a:cxn>
                <a:cxn ang="0">
                  <a:pos x="80" y="48"/>
                </a:cxn>
                <a:cxn ang="0">
                  <a:pos x="152" y="40"/>
                </a:cxn>
                <a:cxn ang="0">
                  <a:pos x="208" y="8"/>
                </a:cxn>
                <a:cxn ang="0">
                  <a:pos x="288" y="16"/>
                </a:cxn>
                <a:cxn ang="0">
                  <a:pos x="344" y="56"/>
                </a:cxn>
                <a:cxn ang="0">
                  <a:pos x="432" y="56"/>
                </a:cxn>
                <a:cxn ang="0">
                  <a:pos x="528" y="40"/>
                </a:cxn>
                <a:cxn ang="0">
                  <a:pos x="664" y="56"/>
                </a:cxn>
                <a:cxn ang="0">
                  <a:pos x="712" y="72"/>
                </a:cxn>
                <a:cxn ang="0">
                  <a:pos x="704" y="96"/>
                </a:cxn>
                <a:cxn ang="0">
                  <a:pos x="728" y="136"/>
                </a:cxn>
                <a:cxn ang="0">
                  <a:pos x="712" y="184"/>
                </a:cxn>
                <a:cxn ang="0">
                  <a:pos x="696" y="248"/>
                </a:cxn>
                <a:cxn ang="0">
                  <a:pos x="736" y="320"/>
                </a:cxn>
                <a:cxn ang="0">
                  <a:pos x="832" y="368"/>
                </a:cxn>
                <a:cxn ang="0">
                  <a:pos x="936" y="416"/>
                </a:cxn>
                <a:cxn ang="0">
                  <a:pos x="992" y="424"/>
                </a:cxn>
                <a:cxn ang="0">
                  <a:pos x="1008" y="480"/>
                </a:cxn>
                <a:cxn ang="0">
                  <a:pos x="1040" y="496"/>
                </a:cxn>
                <a:cxn ang="0">
                  <a:pos x="1056" y="472"/>
                </a:cxn>
                <a:cxn ang="0">
                  <a:pos x="1080" y="480"/>
                </a:cxn>
                <a:cxn ang="0">
                  <a:pos x="1096" y="464"/>
                </a:cxn>
                <a:cxn ang="0">
                  <a:pos x="1136" y="440"/>
                </a:cxn>
                <a:cxn ang="0">
                  <a:pos x="1176" y="456"/>
                </a:cxn>
                <a:cxn ang="0">
                  <a:pos x="1208" y="536"/>
                </a:cxn>
                <a:cxn ang="0">
                  <a:pos x="1208" y="576"/>
                </a:cxn>
                <a:cxn ang="0">
                  <a:pos x="1200" y="712"/>
                </a:cxn>
              </a:cxnLst>
              <a:rect l="0" t="0" r="r" b="b"/>
              <a:pathLst>
                <a:path w="1209" h="785">
                  <a:moveTo>
                    <a:pt x="1200" y="712"/>
                  </a:moveTo>
                  <a:lnTo>
                    <a:pt x="1184" y="728"/>
                  </a:lnTo>
                  <a:lnTo>
                    <a:pt x="1176" y="712"/>
                  </a:lnTo>
                  <a:lnTo>
                    <a:pt x="1160" y="728"/>
                  </a:lnTo>
                  <a:lnTo>
                    <a:pt x="1168" y="776"/>
                  </a:lnTo>
                  <a:lnTo>
                    <a:pt x="1160" y="784"/>
                  </a:lnTo>
                  <a:lnTo>
                    <a:pt x="1136" y="776"/>
                  </a:lnTo>
                  <a:lnTo>
                    <a:pt x="1112" y="760"/>
                  </a:lnTo>
                  <a:lnTo>
                    <a:pt x="1112" y="744"/>
                  </a:lnTo>
                  <a:lnTo>
                    <a:pt x="1088" y="752"/>
                  </a:lnTo>
                  <a:lnTo>
                    <a:pt x="1024" y="728"/>
                  </a:lnTo>
                  <a:lnTo>
                    <a:pt x="1024" y="720"/>
                  </a:lnTo>
                  <a:lnTo>
                    <a:pt x="1040" y="712"/>
                  </a:lnTo>
                  <a:lnTo>
                    <a:pt x="1040" y="696"/>
                  </a:lnTo>
                  <a:lnTo>
                    <a:pt x="1024" y="688"/>
                  </a:lnTo>
                  <a:lnTo>
                    <a:pt x="1032" y="680"/>
                  </a:lnTo>
                  <a:lnTo>
                    <a:pt x="1016" y="656"/>
                  </a:lnTo>
                  <a:lnTo>
                    <a:pt x="1000" y="664"/>
                  </a:lnTo>
                  <a:lnTo>
                    <a:pt x="984" y="672"/>
                  </a:lnTo>
                  <a:lnTo>
                    <a:pt x="976" y="680"/>
                  </a:lnTo>
                  <a:lnTo>
                    <a:pt x="960" y="680"/>
                  </a:lnTo>
                  <a:lnTo>
                    <a:pt x="928" y="648"/>
                  </a:lnTo>
                  <a:lnTo>
                    <a:pt x="864" y="696"/>
                  </a:lnTo>
                  <a:lnTo>
                    <a:pt x="832" y="696"/>
                  </a:lnTo>
                  <a:lnTo>
                    <a:pt x="824" y="720"/>
                  </a:lnTo>
                  <a:lnTo>
                    <a:pt x="808" y="720"/>
                  </a:lnTo>
                  <a:lnTo>
                    <a:pt x="760" y="744"/>
                  </a:lnTo>
                  <a:lnTo>
                    <a:pt x="728" y="736"/>
                  </a:lnTo>
                  <a:lnTo>
                    <a:pt x="712" y="712"/>
                  </a:lnTo>
                  <a:lnTo>
                    <a:pt x="656" y="712"/>
                  </a:lnTo>
                  <a:lnTo>
                    <a:pt x="664" y="688"/>
                  </a:lnTo>
                  <a:lnTo>
                    <a:pt x="632" y="680"/>
                  </a:lnTo>
                  <a:lnTo>
                    <a:pt x="600" y="680"/>
                  </a:lnTo>
                  <a:lnTo>
                    <a:pt x="584" y="704"/>
                  </a:lnTo>
                  <a:lnTo>
                    <a:pt x="552" y="728"/>
                  </a:lnTo>
                  <a:lnTo>
                    <a:pt x="536" y="728"/>
                  </a:lnTo>
                  <a:lnTo>
                    <a:pt x="544" y="680"/>
                  </a:lnTo>
                  <a:lnTo>
                    <a:pt x="456" y="672"/>
                  </a:lnTo>
                  <a:lnTo>
                    <a:pt x="424" y="640"/>
                  </a:lnTo>
                  <a:lnTo>
                    <a:pt x="408" y="640"/>
                  </a:lnTo>
                  <a:lnTo>
                    <a:pt x="392" y="648"/>
                  </a:lnTo>
                  <a:lnTo>
                    <a:pt x="360" y="624"/>
                  </a:lnTo>
                  <a:lnTo>
                    <a:pt x="336" y="600"/>
                  </a:lnTo>
                  <a:lnTo>
                    <a:pt x="320" y="592"/>
                  </a:lnTo>
                  <a:lnTo>
                    <a:pt x="280" y="544"/>
                  </a:lnTo>
                  <a:lnTo>
                    <a:pt x="272" y="520"/>
                  </a:lnTo>
                  <a:lnTo>
                    <a:pt x="264" y="512"/>
                  </a:lnTo>
                  <a:lnTo>
                    <a:pt x="248" y="512"/>
                  </a:lnTo>
                  <a:lnTo>
                    <a:pt x="224" y="464"/>
                  </a:lnTo>
                  <a:lnTo>
                    <a:pt x="208" y="456"/>
                  </a:lnTo>
                  <a:lnTo>
                    <a:pt x="192" y="424"/>
                  </a:lnTo>
                  <a:lnTo>
                    <a:pt x="160" y="384"/>
                  </a:lnTo>
                  <a:lnTo>
                    <a:pt x="144" y="384"/>
                  </a:lnTo>
                  <a:lnTo>
                    <a:pt x="120" y="408"/>
                  </a:lnTo>
                  <a:lnTo>
                    <a:pt x="96" y="376"/>
                  </a:lnTo>
                  <a:lnTo>
                    <a:pt x="64" y="328"/>
                  </a:lnTo>
                  <a:lnTo>
                    <a:pt x="40" y="304"/>
                  </a:lnTo>
                  <a:lnTo>
                    <a:pt x="32" y="272"/>
                  </a:lnTo>
                  <a:lnTo>
                    <a:pt x="8" y="280"/>
                  </a:lnTo>
                  <a:lnTo>
                    <a:pt x="0" y="256"/>
                  </a:lnTo>
                  <a:lnTo>
                    <a:pt x="8" y="248"/>
                  </a:lnTo>
                  <a:lnTo>
                    <a:pt x="16" y="176"/>
                  </a:lnTo>
                  <a:lnTo>
                    <a:pt x="32" y="168"/>
                  </a:lnTo>
                  <a:lnTo>
                    <a:pt x="48" y="192"/>
                  </a:lnTo>
                  <a:lnTo>
                    <a:pt x="64" y="184"/>
                  </a:lnTo>
                  <a:lnTo>
                    <a:pt x="80" y="184"/>
                  </a:lnTo>
                  <a:lnTo>
                    <a:pt x="72" y="144"/>
                  </a:lnTo>
                  <a:lnTo>
                    <a:pt x="80" y="128"/>
                  </a:lnTo>
                  <a:lnTo>
                    <a:pt x="56" y="120"/>
                  </a:lnTo>
                  <a:lnTo>
                    <a:pt x="56" y="96"/>
                  </a:lnTo>
                  <a:lnTo>
                    <a:pt x="64" y="56"/>
                  </a:lnTo>
                  <a:lnTo>
                    <a:pt x="80" y="48"/>
                  </a:lnTo>
                  <a:lnTo>
                    <a:pt x="120" y="56"/>
                  </a:lnTo>
                  <a:lnTo>
                    <a:pt x="152" y="40"/>
                  </a:lnTo>
                  <a:lnTo>
                    <a:pt x="176" y="0"/>
                  </a:lnTo>
                  <a:lnTo>
                    <a:pt x="208" y="8"/>
                  </a:lnTo>
                  <a:lnTo>
                    <a:pt x="272" y="32"/>
                  </a:lnTo>
                  <a:lnTo>
                    <a:pt x="288" y="16"/>
                  </a:lnTo>
                  <a:lnTo>
                    <a:pt x="336" y="24"/>
                  </a:lnTo>
                  <a:lnTo>
                    <a:pt x="344" y="56"/>
                  </a:lnTo>
                  <a:lnTo>
                    <a:pt x="408" y="72"/>
                  </a:lnTo>
                  <a:lnTo>
                    <a:pt x="432" y="56"/>
                  </a:lnTo>
                  <a:lnTo>
                    <a:pt x="504" y="56"/>
                  </a:lnTo>
                  <a:lnTo>
                    <a:pt x="528" y="40"/>
                  </a:lnTo>
                  <a:lnTo>
                    <a:pt x="640" y="32"/>
                  </a:lnTo>
                  <a:lnTo>
                    <a:pt x="664" y="56"/>
                  </a:lnTo>
                  <a:lnTo>
                    <a:pt x="696" y="64"/>
                  </a:lnTo>
                  <a:lnTo>
                    <a:pt x="712" y="72"/>
                  </a:lnTo>
                  <a:lnTo>
                    <a:pt x="720" y="88"/>
                  </a:lnTo>
                  <a:lnTo>
                    <a:pt x="704" y="96"/>
                  </a:lnTo>
                  <a:lnTo>
                    <a:pt x="728" y="104"/>
                  </a:lnTo>
                  <a:lnTo>
                    <a:pt x="728" y="136"/>
                  </a:lnTo>
                  <a:lnTo>
                    <a:pt x="704" y="168"/>
                  </a:lnTo>
                  <a:lnTo>
                    <a:pt x="712" y="184"/>
                  </a:lnTo>
                  <a:lnTo>
                    <a:pt x="704" y="232"/>
                  </a:lnTo>
                  <a:lnTo>
                    <a:pt x="696" y="248"/>
                  </a:lnTo>
                  <a:lnTo>
                    <a:pt x="712" y="296"/>
                  </a:lnTo>
                  <a:lnTo>
                    <a:pt x="736" y="320"/>
                  </a:lnTo>
                  <a:lnTo>
                    <a:pt x="784" y="320"/>
                  </a:lnTo>
                  <a:lnTo>
                    <a:pt x="832" y="368"/>
                  </a:lnTo>
                  <a:lnTo>
                    <a:pt x="864" y="376"/>
                  </a:lnTo>
                  <a:lnTo>
                    <a:pt x="936" y="416"/>
                  </a:lnTo>
                  <a:lnTo>
                    <a:pt x="968" y="400"/>
                  </a:lnTo>
                  <a:lnTo>
                    <a:pt x="992" y="424"/>
                  </a:lnTo>
                  <a:lnTo>
                    <a:pt x="1016" y="448"/>
                  </a:lnTo>
                  <a:lnTo>
                    <a:pt x="1008" y="480"/>
                  </a:lnTo>
                  <a:lnTo>
                    <a:pt x="1040" y="480"/>
                  </a:lnTo>
                  <a:lnTo>
                    <a:pt x="1040" y="496"/>
                  </a:lnTo>
                  <a:lnTo>
                    <a:pt x="1064" y="496"/>
                  </a:lnTo>
                  <a:lnTo>
                    <a:pt x="1056" y="472"/>
                  </a:lnTo>
                  <a:lnTo>
                    <a:pt x="1072" y="472"/>
                  </a:lnTo>
                  <a:lnTo>
                    <a:pt x="1080" y="480"/>
                  </a:lnTo>
                  <a:lnTo>
                    <a:pt x="1096" y="480"/>
                  </a:lnTo>
                  <a:lnTo>
                    <a:pt x="1096" y="464"/>
                  </a:lnTo>
                  <a:lnTo>
                    <a:pt x="1120" y="464"/>
                  </a:lnTo>
                  <a:lnTo>
                    <a:pt x="1136" y="440"/>
                  </a:lnTo>
                  <a:lnTo>
                    <a:pt x="1152" y="432"/>
                  </a:lnTo>
                  <a:lnTo>
                    <a:pt x="1176" y="456"/>
                  </a:lnTo>
                  <a:lnTo>
                    <a:pt x="1176" y="480"/>
                  </a:lnTo>
                  <a:lnTo>
                    <a:pt x="1208" y="536"/>
                  </a:lnTo>
                  <a:lnTo>
                    <a:pt x="1192" y="544"/>
                  </a:lnTo>
                  <a:lnTo>
                    <a:pt x="1208" y="576"/>
                  </a:lnTo>
                  <a:lnTo>
                    <a:pt x="1208" y="608"/>
                  </a:lnTo>
                  <a:lnTo>
                    <a:pt x="1200" y="712"/>
                  </a:lnTo>
                </a:path>
              </a:pathLst>
            </a:custGeom>
            <a:grpFill/>
            <a:ln w="12700" cap="rnd" cmpd="sng">
              <a:noFill/>
              <a:prstDash val="solid"/>
              <a:round/>
            </a:ln>
            <a:effectLst/>
          </p:spPr>
          <p:txBody>
            <a:bodyPr/>
            <a:lstStyle/>
            <a:p>
              <a:pPr defTabSz="685800"/>
              <a:endParaRPr lang="zh-CN" altLang="en-US" sz="1350">
                <a:solidFill>
                  <a:prstClr val="black"/>
                </a:solidFill>
                <a:latin typeface="Century Gothic"/>
                <a:ea typeface="微软雅黑"/>
              </a:endParaRPr>
            </a:p>
          </p:txBody>
        </p:sp>
        <p:sp>
          <p:nvSpPr>
            <p:cNvPr id="24" name="Freeform 24"/>
            <p:cNvSpPr/>
            <p:nvPr/>
          </p:nvSpPr>
          <p:spPr bwMode="gray">
            <a:xfrm>
              <a:off x="4060819" y="3613153"/>
              <a:ext cx="1449385" cy="1112839"/>
            </a:xfrm>
            <a:custGeom>
              <a:avLst/>
              <a:gdLst/>
              <a:ahLst/>
              <a:cxnLst>
                <a:cxn ang="0">
                  <a:pos x="696" y="488"/>
                </a:cxn>
                <a:cxn ang="0">
                  <a:pos x="672" y="504"/>
                </a:cxn>
                <a:cxn ang="0">
                  <a:pos x="656" y="488"/>
                </a:cxn>
                <a:cxn ang="0">
                  <a:pos x="608" y="432"/>
                </a:cxn>
                <a:cxn ang="0">
                  <a:pos x="584" y="424"/>
                </a:cxn>
                <a:cxn ang="0">
                  <a:pos x="552" y="440"/>
                </a:cxn>
                <a:cxn ang="0">
                  <a:pos x="536" y="472"/>
                </a:cxn>
                <a:cxn ang="0">
                  <a:pos x="512" y="464"/>
                </a:cxn>
                <a:cxn ang="0">
                  <a:pos x="472" y="472"/>
                </a:cxn>
                <a:cxn ang="0">
                  <a:pos x="504" y="496"/>
                </a:cxn>
                <a:cxn ang="0">
                  <a:pos x="456" y="528"/>
                </a:cxn>
                <a:cxn ang="0">
                  <a:pos x="416" y="520"/>
                </a:cxn>
                <a:cxn ang="0">
                  <a:pos x="392" y="456"/>
                </a:cxn>
                <a:cxn ang="0">
                  <a:pos x="360" y="488"/>
                </a:cxn>
                <a:cxn ang="0">
                  <a:pos x="336" y="504"/>
                </a:cxn>
                <a:cxn ang="0">
                  <a:pos x="296" y="536"/>
                </a:cxn>
                <a:cxn ang="0">
                  <a:pos x="272" y="632"/>
                </a:cxn>
                <a:cxn ang="0">
                  <a:pos x="248" y="632"/>
                </a:cxn>
                <a:cxn ang="0">
                  <a:pos x="216" y="624"/>
                </a:cxn>
                <a:cxn ang="0">
                  <a:pos x="200" y="576"/>
                </a:cxn>
                <a:cxn ang="0">
                  <a:pos x="144" y="496"/>
                </a:cxn>
                <a:cxn ang="0">
                  <a:pos x="128" y="480"/>
                </a:cxn>
                <a:cxn ang="0">
                  <a:pos x="104" y="424"/>
                </a:cxn>
                <a:cxn ang="0">
                  <a:pos x="80" y="464"/>
                </a:cxn>
                <a:cxn ang="0">
                  <a:pos x="72" y="248"/>
                </a:cxn>
                <a:cxn ang="0">
                  <a:pos x="72" y="216"/>
                </a:cxn>
                <a:cxn ang="0">
                  <a:pos x="40" y="136"/>
                </a:cxn>
                <a:cxn ang="0">
                  <a:pos x="0" y="104"/>
                </a:cxn>
                <a:cxn ang="0">
                  <a:pos x="8" y="64"/>
                </a:cxn>
                <a:cxn ang="0">
                  <a:pos x="16" y="32"/>
                </a:cxn>
                <a:cxn ang="0">
                  <a:pos x="32" y="0"/>
                </a:cxn>
                <a:cxn ang="0">
                  <a:pos x="64" y="16"/>
                </a:cxn>
                <a:cxn ang="0">
                  <a:pos x="88" y="80"/>
                </a:cxn>
                <a:cxn ang="0">
                  <a:pos x="128" y="120"/>
                </a:cxn>
                <a:cxn ang="0">
                  <a:pos x="152" y="104"/>
                </a:cxn>
                <a:cxn ang="0">
                  <a:pos x="176" y="128"/>
                </a:cxn>
                <a:cxn ang="0">
                  <a:pos x="224" y="96"/>
                </a:cxn>
                <a:cxn ang="0">
                  <a:pos x="288" y="96"/>
                </a:cxn>
                <a:cxn ang="0">
                  <a:pos x="296" y="40"/>
                </a:cxn>
                <a:cxn ang="0">
                  <a:pos x="320" y="32"/>
                </a:cxn>
                <a:cxn ang="0">
                  <a:pos x="344" y="48"/>
                </a:cxn>
                <a:cxn ang="0">
                  <a:pos x="400" y="72"/>
                </a:cxn>
                <a:cxn ang="0">
                  <a:pos x="416" y="136"/>
                </a:cxn>
                <a:cxn ang="0">
                  <a:pos x="472" y="160"/>
                </a:cxn>
                <a:cxn ang="0">
                  <a:pos x="512" y="136"/>
                </a:cxn>
                <a:cxn ang="0">
                  <a:pos x="552" y="144"/>
                </a:cxn>
                <a:cxn ang="0">
                  <a:pos x="624" y="184"/>
                </a:cxn>
                <a:cxn ang="0">
                  <a:pos x="704" y="224"/>
                </a:cxn>
                <a:cxn ang="0">
                  <a:pos x="760" y="256"/>
                </a:cxn>
                <a:cxn ang="0">
                  <a:pos x="744" y="296"/>
                </a:cxn>
                <a:cxn ang="0">
                  <a:pos x="664" y="312"/>
                </a:cxn>
                <a:cxn ang="0">
                  <a:pos x="648" y="336"/>
                </a:cxn>
                <a:cxn ang="0">
                  <a:pos x="656" y="360"/>
                </a:cxn>
                <a:cxn ang="0">
                  <a:pos x="656" y="376"/>
                </a:cxn>
                <a:cxn ang="0">
                  <a:pos x="704" y="456"/>
                </a:cxn>
              </a:cxnLst>
              <a:rect l="0" t="0" r="r" b="b"/>
              <a:pathLst>
                <a:path w="761" h="633">
                  <a:moveTo>
                    <a:pt x="696" y="480"/>
                  </a:moveTo>
                  <a:lnTo>
                    <a:pt x="696" y="488"/>
                  </a:lnTo>
                  <a:lnTo>
                    <a:pt x="688" y="504"/>
                  </a:lnTo>
                  <a:lnTo>
                    <a:pt x="672" y="504"/>
                  </a:lnTo>
                  <a:lnTo>
                    <a:pt x="664" y="488"/>
                  </a:lnTo>
                  <a:lnTo>
                    <a:pt x="656" y="488"/>
                  </a:lnTo>
                  <a:lnTo>
                    <a:pt x="632" y="432"/>
                  </a:lnTo>
                  <a:lnTo>
                    <a:pt x="608" y="432"/>
                  </a:lnTo>
                  <a:lnTo>
                    <a:pt x="592" y="416"/>
                  </a:lnTo>
                  <a:lnTo>
                    <a:pt x="584" y="424"/>
                  </a:lnTo>
                  <a:lnTo>
                    <a:pt x="576" y="456"/>
                  </a:lnTo>
                  <a:lnTo>
                    <a:pt x="552" y="440"/>
                  </a:lnTo>
                  <a:lnTo>
                    <a:pt x="552" y="464"/>
                  </a:lnTo>
                  <a:lnTo>
                    <a:pt x="536" y="472"/>
                  </a:lnTo>
                  <a:lnTo>
                    <a:pt x="528" y="464"/>
                  </a:lnTo>
                  <a:lnTo>
                    <a:pt x="512" y="464"/>
                  </a:lnTo>
                  <a:lnTo>
                    <a:pt x="488" y="456"/>
                  </a:lnTo>
                  <a:lnTo>
                    <a:pt x="472" y="472"/>
                  </a:lnTo>
                  <a:lnTo>
                    <a:pt x="480" y="496"/>
                  </a:lnTo>
                  <a:lnTo>
                    <a:pt x="504" y="496"/>
                  </a:lnTo>
                  <a:lnTo>
                    <a:pt x="512" y="528"/>
                  </a:lnTo>
                  <a:lnTo>
                    <a:pt x="456" y="528"/>
                  </a:lnTo>
                  <a:lnTo>
                    <a:pt x="440" y="504"/>
                  </a:lnTo>
                  <a:lnTo>
                    <a:pt x="416" y="520"/>
                  </a:lnTo>
                  <a:lnTo>
                    <a:pt x="392" y="504"/>
                  </a:lnTo>
                  <a:lnTo>
                    <a:pt x="392" y="456"/>
                  </a:lnTo>
                  <a:lnTo>
                    <a:pt x="360" y="456"/>
                  </a:lnTo>
                  <a:lnTo>
                    <a:pt x="360" y="488"/>
                  </a:lnTo>
                  <a:lnTo>
                    <a:pt x="336" y="496"/>
                  </a:lnTo>
                  <a:lnTo>
                    <a:pt x="336" y="504"/>
                  </a:lnTo>
                  <a:lnTo>
                    <a:pt x="312" y="536"/>
                  </a:lnTo>
                  <a:lnTo>
                    <a:pt x="296" y="536"/>
                  </a:lnTo>
                  <a:lnTo>
                    <a:pt x="296" y="632"/>
                  </a:lnTo>
                  <a:lnTo>
                    <a:pt x="272" y="632"/>
                  </a:lnTo>
                  <a:lnTo>
                    <a:pt x="264" y="616"/>
                  </a:lnTo>
                  <a:lnTo>
                    <a:pt x="248" y="632"/>
                  </a:lnTo>
                  <a:lnTo>
                    <a:pt x="216" y="632"/>
                  </a:lnTo>
                  <a:lnTo>
                    <a:pt x="216" y="624"/>
                  </a:lnTo>
                  <a:lnTo>
                    <a:pt x="200" y="616"/>
                  </a:lnTo>
                  <a:lnTo>
                    <a:pt x="200" y="576"/>
                  </a:lnTo>
                  <a:lnTo>
                    <a:pt x="160" y="496"/>
                  </a:lnTo>
                  <a:lnTo>
                    <a:pt x="144" y="496"/>
                  </a:lnTo>
                  <a:lnTo>
                    <a:pt x="144" y="504"/>
                  </a:lnTo>
                  <a:lnTo>
                    <a:pt x="128" y="480"/>
                  </a:lnTo>
                  <a:lnTo>
                    <a:pt x="136" y="472"/>
                  </a:lnTo>
                  <a:lnTo>
                    <a:pt x="104" y="424"/>
                  </a:lnTo>
                  <a:lnTo>
                    <a:pt x="88" y="432"/>
                  </a:lnTo>
                  <a:lnTo>
                    <a:pt x="80" y="464"/>
                  </a:lnTo>
                  <a:lnTo>
                    <a:pt x="64" y="472"/>
                  </a:lnTo>
                  <a:lnTo>
                    <a:pt x="72" y="248"/>
                  </a:lnTo>
                  <a:lnTo>
                    <a:pt x="56" y="224"/>
                  </a:lnTo>
                  <a:lnTo>
                    <a:pt x="72" y="216"/>
                  </a:lnTo>
                  <a:lnTo>
                    <a:pt x="40" y="160"/>
                  </a:lnTo>
                  <a:lnTo>
                    <a:pt x="40" y="136"/>
                  </a:lnTo>
                  <a:lnTo>
                    <a:pt x="16" y="112"/>
                  </a:lnTo>
                  <a:lnTo>
                    <a:pt x="0" y="104"/>
                  </a:lnTo>
                  <a:lnTo>
                    <a:pt x="0" y="96"/>
                  </a:lnTo>
                  <a:lnTo>
                    <a:pt x="8" y="64"/>
                  </a:lnTo>
                  <a:lnTo>
                    <a:pt x="24" y="48"/>
                  </a:lnTo>
                  <a:lnTo>
                    <a:pt x="16" y="32"/>
                  </a:lnTo>
                  <a:lnTo>
                    <a:pt x="16" y="0"/>
                  </a:lnTo>
                  <a:lnTo>
                    <a:pt x="32" y="0"/>
                  </a:lnTo>
                  <a:lnTo>
                    <a:pt x="40" y="16"/>
                  </a:lnTo>
                  <a:lnTo>
                    <a:pt x="64" y="16"/>
                  </a:lnTo>
                  <a:lnTo>
                    <a:pt x="88" y="40"/>
                  </a:lnTo>
                  <a:lnTo>
                    <a:pt x="88" y="80"/>
                  </a:lnTo>
                  <a:lnTo>
                    <a:pt x="104" y="80"/>
                  </a:lnTo>
                  <a:lnTo>
                    <a:pt x="128" y="120"/>
                  </a:lnTo>
                  <a:lnTo>
                    <a:pt x="152" y="112"/>
                  </a:lnTo>
                  <a:lnTo>
                    <a:pt x="152" y="104"/>
                  </a:lnTo>
                  <a:lnTo>
                    <a:pt x="160" y="112"/>
                  </a:lnTo>
                  <a:lnTo>
                    <a:pt x="176" y="128"/>
                  </a:lnTo>
                  <a:lnTo>
                    <a:pt x="216" y="128"/>
                  </a:lnTo>
                  <a:lnTo>
                    <a:pt x="224" y="96"/>
                  </a:lnTo>
                  <a:lnTo>
                    <a:pt x="256" y="88"/>
                  </a:lnTo>
                  <a:lnTo>
                    <a:pt x="288" y="96"/>
                  </a:lnTo>
                  <a:lnTo>
                    <a:pt x="304" y="72"/>
                  </a:lnTo>
                  <a:lnTo>
                    <a:pt x="296" y="40"/>
                  </a:lnTo>
                  <a:lnTo>
                    <a:pt x="296" y="32"/>
                  </a:lnTo>
                  <a:lnTo>
                    <a:pt x="320" y="32"/>
                  </a:lnTo>
                  <a:lnTo>
                    <a:pt x="336" y="24"/>
                  </a:lnTo>
                  <a:lnTo>
                    <a:pt x="344" y="48"/>
                  </a:lnTo>
                  <a:lnTo>
                    <a:pt x="384" y="72"/>
                  </a:lnTo>
                  <a:lnTo>
                    <a:pt x="400" y="72"/>
                  </a:lnTo>
                  <a:lnTo>
                    <a:pt x="400" y="88"/>
                  </a:lnTo>
                  <a:lnTo>
                    <a:pt x="416" y="136"/>
                  </a:lnTo>
                  <a:lnTo>
                    <a:pt x="432" y="152"/>
                  </a:lnTo>
                  <a:lnTo>
                    <a:pt x="472" y="160"/>
                  </a:lnTo>
                  <a:lnTo>
                    <a:pt x="496" y="128"/>
                  </a:lnTo>
                  <a:lnTo>
                    <a:pt x="512" y="136"/>
                  </a:lnTo>
                  <a:lnTo>
                    <a:pt x="520" y="152"/>
                  </a:lnTo>
                  <a:lnTo>
                    <a:pt x="552" y="144"/>
                  </a:lnTo>
                  <a:lnTo>
                    <a:pt x="592" y="176"/>
                  </a:lnTo>
                  <a:lnTo>
                    <a:pt x="624" y="184"/>
                  </a:lnTo>
                  <a:lnTo>
                    <a:pt x="656" y="192"/>
                  </a:lnTo>
                  <a:lnTo>
                    <a:pt x="704" y="224"/>
                  </a:lnTo>
                  <a:lnTo>
                    <a:pt x="728" y="232"/>
                  </a:lnTo>
                  <a:lnTo>
                    <a:pt x="760" y="256"/>
                  </a:lnTo>
                  <a:lnTo>
                    <a:pt x="760" y="296"/>
                  </a:lnTo>
                  <a:lnTo>
                    <a:pt x="744" y="296"/>
                  </a:lnTo>
                  <a:lnTo>
                    <a:pt x="712" y="312"/>
                  </a:lnTo>
                  <a:lnTo>
                    <a:pt x="664" y="312"/>
                  </a:lnTo>
                  <a:lnTo>
                    <a:pt x="648" y="328"/>
                  </a:lnTo>
                  <a:lnTo>
                    <a:pt x="648" y="336"/>
                  </a:lnTo>
                  <a:lnTo>
                    <a:pt x="656" y="352"/>
                  </a:lnTo>
                  <a:lnTo>
                    <a:pt x="656" y="360"/>
                  </a:lnTo>
                  <a:lnTo>
                    <a:pt x="648" y="376"/>
                  </a:lnTo>
                  <a:lnTo>
                    <a:pt x="656" y="376"/>
                  </a:lnTo>
                  <a:lnTo>
                    <a:pt x="696" y="424"/>
                  </a:lnTo>
                  <a:lnTo>
                    <a:pt x="704" y="456"/>
                  </a:lnTo>
                  <a:lnTo>
                    <a:pt x="696" y="480"/>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25" name="Freeform 25"/>
            <p:cNvSpPr/>
            <p:nvPr/>
          </p:nvSpPr>
          <p:spPr bwMode="invGray">
            <a:xfrm>
              <a:off x="3221033" y="2838454"/>
              <a:ext cx="1497010" cy="1085850"/>
            </a:xfrm>
            <a:custGeom>
              <a:avLst/>
              <a:gdLst/>
              <a:ahLst/>
              <a:cxnLst>
                <a:cxn ang="0">
                  <a:pos x="672" y="536"/>
                </a:cxn>
                <a:cxn ang="0">
                  <a:pos x="616" y="568"/>
                </a:cxn>
                <a:cxn ang="0">
                  <a:pos x="592" y="544"/>
                </a:cxn>
                <a:cxn ang="0">
                  <a:pos x="568" y="560"/>
                </a:cxn>
                <a:cxn ang="0">
                  <a:pos x="528" y="520"/>
                </a:cxn>
                <a:cxn ang="0">
                  <a:pos x="504" y="456"/>
                </a:cxn>
                <a:cxn ang="0">
                  <a:pos x="472" y="440"/>
                </a:cxn>
                <a:cxn ang="0">
                  <a:pos x="456" y="456"/>
                </a:cxn>
                <a:cxn ang="0">
                  <a:pos x="464" y="480"/>
                </a:cxn>
                <a:cxn ang="0">
                  <a:pos x="440" y="536"/>
                </a:cxn>
                <a:cxn ang="0">
                  <a:pos x="456" y="552"/>
                </a:cxn>
                <a:cxn ang="0">
                  <a:pos x="424" y="584"/>
                </a:cxn>
                <a:cxn ang="0">
                  <a:pos x="400" y="600"/>
                </a:cxn>
                <a:cxn ang="0">
                  <a:pos x="376" y="592"/>
                </a:cxn>
                <a:cxn ang="0">
                  <a:pos x="368" y="608"/>
                </a:cxn>
                <a:cxn ang="0">
                  <a:pos x="336" y="600"/>
                </a:cxn>
                <a:cxn ang="0">
                  <a:pos x="320" y="568"/>
                </a:cxn>
                <a:cxn ang="0">
                  <a:pos x="232" y="536"/>
                </a:cxn>
                <a:cxn ang="0">
                  <a:pos x="136" y="496"/>
                </a:cxn>
                <a:cxn ang="0">
                  <a:pos x="40" y="440"/>
                </a:cxn>
                <a:cxn ang="0">
                  <a:pos x="0" y="368"/>
                </a:cxn>
                <a:cxn ang="0">
                  <a:pos x="16" y="304"/>
                </a:cxn>
                <a:cxn ang="0">
                  <a:pos x="32" y="248"/>
                </a:cxn>
                <a:cxn ang="0">
                  <a:pos x="8" y="216"/>
                </a:cxn>
                <a:cxn ang="0">
                  <a:pos x="48" y="208"/>
                </a:cxn>
                <a:cxn ang="0">
                  <a:pos x="104" y="224"/>
                </a:cxn>
                <a:cxn ang="0">
                  <a:pos x="96" y="184"/>
                </a:cxn>
                <a:cxn ang="0">
                  <a:pos x="128" y="136"/>
                </a:cxn>
                <a:cxn ang="0">
                  <a:pos x="88" y="72"/>
                </a:cxn>
                <a:cxn ang="0">
                  <a:pos x="152" y="16"/>
                </a:cxn>
                <a:cxn ang="0">
                  <a:pos x="288" y="0"/>
                </a:cxn>
                <a:cxn ang="0">
                  <a:pos x="384" y="40"/>
                </a:cxn>
                <a:cxn ang="0">
                  <a:pos x="456" y="104"/>
                </a:cxn>
                <a:cxn ang="0">
                  <a:pos x="472" y="48"/>
                </a:cxn>
                <a:cxn ang="0">
                  <a:pos x="528" y="72"/>
                </a:cxn>
                <a:cxn ang="0">
                  <a:pos x="592" y="96"/>
                </a:cxn>
                <a:cxn ang="0">
                  <a:pos x="656" y="120"/>
                </a:cxn>
                <a:cxn ang="0">
                  <a:pos x="728" y="176"/>
                </a:cxn>
                <a:cxn ang="0">
                  <a:pos x="768" y="232"/>
                </a:cxn>
                <a:cxn ang="0">
                  <a:pos x="784" y="336"/>
                </a:cxn>
                <a:cxn ang="0">
                  <a:pos x="752" y="360"/>
                </a:cxn>
                <a:cxn ang="0">
                  <a:pos x="712" y="408"/>
                </a:cxn>
                <a:cxn ang="0">
                  <a:pos x="736" y="432"/>
                </a:cxn>
                <a:cxn ang="0">
                  <a:pos x="704" y="456"/>
                </a:cxn>
                <a:cxn ang="0">
                  <a:pos x="656" y="448"/>
                </a:cxn>
                <a:cxn ang="0">
                  <a:pos x="664" y="488"/>
                </a:cxn>
                <a:cxn ang="0">
                  <a:pos x="712" y="504"/>
                </a:cxn>
              </a:cxnLst>
              <a:rect l="0" t="0" r="r" b="b"/>
              <a:pathLst>
                <a:path w="785" h="617">
                  <a:moveTo>
                    <a:pt x="704" y="528"/>
                  </a:moveTo>
                  <a:lnTo>
                    <a:pt x="672" y="536"/>
                  </a:lnTo>
                  <a:lnTo>
                    <a:pt x="656" y="568"/>
                  </a:lnTo>
                  <a:lnTo>
                    <a:pt x="616" y="568"/>
                  </a:lnTo>
                  <a:lnTo>
                    <a:pt x="608" y="552"/>
                  </a:lnTo>
                  <a:lnTo>
                    <a:pt x="592" y="544"/>
                  </a:lnTo>
                  <a:lnTo>
                    <a:pt x="592" y="552"/>
                  </a:lnTo>
                  <a:lnTo>
                    <a:pt x="568" y="560"/>
                  </a:lnTo>
                  <a:lnTo>
                    <a:pt x="544" y="520"/>
                  </a:lnTo>
                  <a:lnTo>
                    <a:pt x="528" y="520"/>
                  </a:lnTo>
                  <a:lnTo>
                    <a:pt x="528" y="480"/>
                  </a:lnTo>
                  <a:lnTo>
                    <a:pt x="504" y="456"/>
                  </a:lnTo>
                  <a:lnTo>
                    <a:pt x="488" y="456"/>
                  </a:lnTo>
                  <a:lnTo>
                    <a:pt x="472" y="440"/>
                  </a:lnTo>
                  <a:lnTo>
                    <a:pt x="456" y="440"/>
                  </a:lnTo>
                  <a:lnTo>
                    <a:pt x="456" y="456"/>
                  </a:lnTo>
                  <a:lnTo>
                    <a:pt x="456" y="472"/>
                  </a:lnTo>
                  <a:lnTo>
                    <a:pt x="464" y="480"/>
                  </a:lnTo>
                  <a:lnTo>
                    <a:pt x="448" y="496"/>
                  </a:lnTo>
                  <a:lnTo>
                    <a:pt x="440" y="536"/>
                  </a:lnTo>
                  <a:lnTo>
                    <a:pt x="448" y="552"/>
                  </a:lnTo>
                  <a:lnTo>
                    <a:pt x="456" y="552"/>
                  </a:lnTo>
                  <a:lnTo>
                    <a:pt x="440" y="560"/>
                  </a:lnTo>
                  <a:lnTo>
                    <a:pt x="424" y="584"/>
                  </a:lnTo>
                  <a:lnTo>
                    <a:pt x="400" y="584"/>
                  </a:lnTo>
                  <a:lnTo>
                    <a:pt x="400" y="600"/>
                  </a:lnTo>
                  <a:lnTo>
                    <a:pt x="384" y="608"/>
                  </a:lnTo>
                  <a:lnTo>
                    <a:pt x="376" y="592"/>
                  </a:lnTo>
                  <a:lnTo>
                    <a:pt x="360" y="592"/>
                  </a:lnTo>
                  <a:lnTo>
                    <a:pt x="368" y="608"/>
                  </a:lnTo>
                  <a:lnTo>
                    <a:pt x="352" y="616"/>
                  </a:lnTo>
                  <a:lnTo>
                    <a:pt x="336" y="600"/>
                  </a:lnTo>
                  <a:lnTo>
                    <a:pt x="312" y="600"/>
                  </a:lnTo>
                  <a:lnTo>
                    <a:pt x="320" y="568"/>
                  </a:lnTo>
                  <a:lnTo>
                    <a:pt x="264" y="520"/>
                  </a:lnTo>
                  <a:lnTo>
                    <a:pt x="232" y="536"/>
                  </a:lnTo>
                  <a:lnTo>
                    <a:pt x="168" y="496"/>
                  </a:lnTo>
                  <a:lnTo>
                    <a:pt x="136" y="496"/>
                  </a:lnTo>
                  <a:lnTo>
                    <a:pt x="88" y="440"/>
                  </a:lnTo>
                  <a:lnTo>
                    <a:pt x="40" y="440"/>
                  </a:lnTo>
                  <a:lnTo>
                    <a:pt x="16" y="416"/>
                  </a:lnTo>
                  <a:lnTo>
                    <a:pt x="0" y="368"/>
                  </a:lnTo>
                  <a:lnTo>
                    <a:pt x="8" y="352"/>
                  </a:lnTo>
                  <a:lnTo>
                    <a:pt x="16" y="304"/>
                  </a:lnTo>
                  <a:lnTo>
                    <a:pt x="8" y="280"/>
                  </a:lnTo>
                  <a:lnTo>
                    <a:pt x="32" y="248"/>
                  </a:lnTo>
                  <a:lnTo>
                    <a:pt x="32" y="224"/>
                  </a:lnTo>
                  <a:lnTo>
                    <a:pt x="8" y="216"/>
                  </a:lnTo>
                  <a:lnTo>
                    <a:pt x="16" y="208"/>
                  </a:lnTo>
                  <a:lnTo>
                    <a:pt x="48" y="208"/>
                  </a:lnTo>
                  <a:lnTo>
                    <a:pt x="56" y="200"/>
                  </a:lnTo>
                  <a:lnTo>
                    <a:pt x="104" y="224"/>
                  </a:lnTo>
                  <a:lnTo>
                    <a:pt x="104" y="192"/>
                  </a:lnTo>
                  <a:lnTo>
                    <a:pt x="96" y="184"/>
                  </a:lnTo>
                  <a:lnTo>
                    <a:pt x="96" y="160"/>
                  </a:lnTo>
                  <a:lnTo>
                    <a:pt x="128" y="136"/>
                  </a:lnTo>
                  <a:lnTo>
                    <a:pt x="120" y="112"/>
                  </a:lnTo>
                  <a:lnTo>
                    <a:pt x="88" y="72"/>
                  </a:lnTo>
                  <a:lnTo>
                    <a:pt x="96" y="32"/>
                  </a:lnTo>
                  <a:lnTo>
                    <a:pt x="152" y="16"/>
                  </a:lnTo>
                  <a:lnTo>
                    <a:pt x="256" y="8"/>
                  </a:lnTo>
                  <a:lnTo>
                    <a:pt x="288" y="0"/>
                  </a:lnTo>
                  <a:lnTo>
                    <a:pt x="344" y="24"/>
                  </a:lnTo>
                  <a:lnTo>
                    <a:pt x="384" y="40"/>
                  </a:lnTo>
                  <a:lnTo>
                    <a:pt x="424" y="64"/>
                  </a:lnTo>
                  <a:lnTo>
                    <a:pt x="456" y="104"/>
                  </a:lnTo>
                  <a:lnTo>
                    <a:pt x="472" y="56"/>
                  </a:lnTo>
                  <a:lnTo>
                    <a:pt x="472" y="48"/>
                  </a:lnTo>
                  <a:lnTo>
                    <a:pt x="504" y="64"/>
                  </a:lnTo>
                  <a:lnTo>
                    <a:pt x="528" y="72"/>
                  </a:lnTo>
                  <a:lnTo>
                    <a:pt x="584" y="64"/>
                  </a:lnTo>
                  <a:lnTo>
                    <a:pt x="592" y="96"/>
                  </a:lnTo>
                  <a:lnTo>
                    <a:pt x="640" y="128"/>
                  </a:lnTo>
                  <a:lnTo>
                    <a:pt x="656" y="120"/>
                  </a:lnTo>
                  <a:lnTo>
                    <a:pt x="728" y="192"/>
                  </a:lnTo>
                  <a:lnTo>
                    <a:pt x="728" y="176"/>
                  </a:lnTo>
                  <a:lnTo>
                    <a:pt x="760" y="208"/>
                  </a:lnTo>
                  <a:lnTo>
                    <a:pt x="768" y="232"/>
                  </a:lnTo>
                  <a:lnTo>
                    <a:pt x="776" y="288"/>
                  </a:lnTo>
                  <a:lnTo>
                    <a:pt x="784" y="336"/>
                  </a:lnTo>
                  <a:lnTo>
                    <a:pt x="776" y="360"/>
                  </a:lnTo>
                  <a:lnTo>
                    <a:pt x="752" y="360"/>
                  </a:lnTo>
                  <a:lnTo>
                    <a:pt x="744" y="392"/>
                  </a:lnTo>
                  <a:lnTo>
                    <a:pt x="712" y="408"/>
                  </a:lnTo>
                  <a:lnTo>
                    <a:pt x="712" y="424"/>
                  </a:lnTo>
                  <a:lnTo>
                    <a:pt x="736" y="432"/>
                  </a:lnTo>
                  <a:lnTo>
                    <a:pt x="728" y="440"/>
                  </a:lnTo>
                  <a:lnTo>
                    <a:pt x="704" y="456"/>
                  </a:lnTo>
                  <a:lnTo>
                    <a:pt x="672" y="448"/>
                  </a:lnTo>
                  <a:lnTo>
                    <a:pt x="656" y="448"/>
                  </a:lnTo>
                  <a:lnTo>
                    <a:pt x="648" y="464"/>
                  </a:lnTo>
                  <a:lnTo>
                    <a:pt x="664" y="488"/>
                  </a:lnTo>
                  <a:lnTo>
                    <a:pt x="696" y="496"/>
                  </a:lnTo>
                  <a:lnTo>
                    <a:pt x="712" y="504"/>
                  </a:lnTo>
                  <a:lnTo>
                    <a:pt x="704" y="528"/>
                  </a:lnTo>
                </a:path>
              </a:pathLst>
            </a:custGeom>
            <a:grpFill/>
            <a:ln w="12700" cap="rnd" cmpd="sng">
              <a:noFill/>
              <a:prstDash val="solid"/>
              <a:round/>
            </a:ln>
            <a:effectLst/>
          </p:spPr>
          <p:txBody>
            <a:bodyPr/>
            <a:lstStyle/>
            <a:p>
              <a:pPr defTabSz="685800"/>
              <a:endParaRPr lang="zh-CN" altLang="en-US" sz="1350">
                <a:solidFill>
                  <a:prstClr val="black"/>
                </a:solidFill>
                <a:latin typeface="Century Gothic"/>
                <a:ea typeface="微软雅黑"/>
              </a:endParaRPr>
            </a:p>
          </p:txBody>
        </p:sp>
        <p:sp>
          <p:nvSpPr>
            <p:cNvPr id="26" name="Freeform 26"/>
            <p:cNvSpPr/>
            <p:nvPr/>
          </p:nvSpPr>
          <p:spPr bwMode="gray">
            <a:xfrm>
              <a:off x="5935657" y="4216403"/>
              <a:ext cx="582610" cy="750890"/>
            </a:xfrm>
            <a:custGeom>
              <a:avLst/>
              <a:gdLst/>
              <a:ahLst/>
              <a:cxnLst>
                <a:cxn ang="0">
                  <a:pos x="272" y="40"/>
                </a:cxn>
                <a:cxn ang="0">
                  <a:pos x="280" y="72"/>
                </a:cxn>
                <a:cxn ang="0">
                  <a:pos x="304" y="88"/>
                </a:cxn>
                <a:cxn ang="0">
                  <a:pos x="304" y="136"/>
                </a:cxn>
                <a:cxn ang="0">
                  <a:pos x="272" y="152"/>
                </a:cxn>
                <a:cxn ang="0">
                  <a:pos x="272" y="160"/>
                </a:cxn>
                <a:cxn ang="0">
                  <a:pos x="240" y="160"/>
                </a:cxn>
                <a:cxn ang="0">
                  <a:pos x="224" y="176"/>
                </a:cxn>
                <a:cxn ang="0">
                  <a:pos x="224" y="200"/>
                </a:cxn>
                <a:cxn ang="0">
                  <a:pos x="232" y="208"/>
                </a:cxn>
                <a:cxn ang="0">
                  <a:pos x="208" y="240"/>
                </a:cxn>
                <a:cxn ang="0">
                  <a:pos x="192" y="240"/>
                </a:cxn>
                <a:cxn ang="0">
                  <a:pos x="192" y="272"/>
                </a:cxn>
                <a:cxn ang="0">
                  <a:pos x="192" y="280"/>
                </a:cxn>
                <a:cxn ang="0">
                  <a:pos x="192" y="304"/>
                </a:cxn>
                <a:cxn ang="0">
                  <a:pos x="176" y="320"/>
                </a:cxn>
                <a:cxn ang="0">
                  <a:pos x="168" y="360"/>
                </a:cxn>
                <a:cxn ang="0">
                  <a:pos x="160" y="384"/>
                </a:cxn>
                <a:cxn ang="0">
                  <a:pos x="160" y="392"/>
                </a:cxn>
                <a:cxn ang="0">
                  <a:pos x="152" y="416"/>
                </a:cxn>
                <a:cxn ang="0">
                  <a:pos x="136" y="416"/>
                </a:cxn>
                <a:cxn ang="0">
                  <a:pos x="128" y="408"/>
                </a:cxn>
                <a:cxn ang="0">
                  <a:pos x="64" y="424"/>
                </a:cxn>
                <a:cxn ang="0">
                  <a:pos x="56" y="416"/>
                </a:cxn>
                <a:cxn ang="0">
                  <a:pos x="80" y="368"/>
                </a:cxn>
                <a:cxn ang="0">
                  <a:pos x="56" y="360"/>
                </a:cxn>
                <a:cxn ang="0">
                  <a:pos x="40" y="368"/>
                </a:cxn>
                <a:cxn ang="0">
                  <a:pos x="24" y="360"/>
                </a:cxn>
                <a:cxn ang="0">
                  <a:pos x="24" y="320"/>
                </a:cxn>
                <a:cxn ang="0">
                  <a:pos x="40" y="312"/>
                </a:cxn>
                <a:cxn ang="0">
                  <a:pos x="48" y="312"/>
                </a:cxn>
                <a:cxn ang="0">
                  <a:pos x="48" y="288"/>
                </a:cxn>
                <a:cxn ang="0">
                  <a:pos x="32" y="288"/>
                </a:cxn>
                <a:cxn ang="0">
                  <a:pos x="32" y="272"/>
                </a:cxn>
                <a:cxn ang="0">
                  <a:pos x="16" y="264"/>
                </a:cxn>
                <a:cxn ang="0">
                  <a:pos x="16" y="216"/>
                </a:cxn>
                <a:cxn ang="0">
                  <a:pos x="0" y="200"/>
                </a:cxn>
                <a:cxn ang="0">
                  <a:pos x="8" y="176"/>
                </a:cxn>
                <a:cxn ang="0">
                  <a:pos x="32" y="152"/>
                </a:cxn>
                <a:cxn ang="0">
                  <a:pos x="32" y="128"/>
                </a:cxn>
                <a:cxn ang="0">
                  <a:pos x="24" y="120"/>
                </a:cxn>
                <a:cxn ang="0">
                  <a:pos x="32" y="104"/>
                </a:cxn>
                <a:cxn ang="0">
                  <a:pos x="16" y="80"/>
                </a:cxn>
                <a:cxn ang="0">
                  <a:pos x="32" y="64"/>
                </a:cxn>
                <a:cxn ang="0">
                  <a:pos x="56" y="56"/>
                </a:cxn>
                <a:cxn ang="0">
                  <a:pos x="112" y="24"/>
                </a:cxn>
                <a:cxn ang="0">
                  <a:pos x="144" y="8"/>
                </a:cxn>
                <a:cxn ang="0">
                  <a:pos x="168" y="8"/>
                </a:cxn>
                <a:cxn ang="0">
                  <a:pos x="184" y="0"/>
                </a:cxn>
                <a:cxn ang="0">
                  <a:pos x="192" y="8"/>
                </a:cxn>
                <a:cxn ang="0">
                  <a:pos x="184" y="16"/>
                </a:cxn>
                <a:cxn ang="0">
                  <a:pos x="184" y="32"/>
                </a:cxn>
                <a:cxn ang="0">
                  <a:pos x="208" y="32"/>
                </a:cxn>
                <a:cxn ang="0">
                  <a:pos x="208" y="16"/>
                </a:cxn>
                <a:cxn ang="0">
                  <a:pos x="216" y="0"/>
                </a:cxn>
                <a:cxn ang="0">
                  <a:pos x="232" y="16"/>
                </a:cxn>
                <a:cxn ang="0">
                  <a:pos x="240" y="32"/>
                </a:cxn>
                <a:cxn ang="0">
                  <a:pos x="272" y="32"/>
                </a:cxn>
                <a:cxn ang="0">
                  <a:pos x="272" y="40"/>
                </a:cxn>
              </a:cxnLst>
              <a:rect l="0" t="0" r="r" b="b"/>
              <a:pathLst>
                <a:path w="305" h="425">
                  <a:moveTo>
                    <a:pt x="272" y="40"/>
                  </a:moveTo>
                  <a:lnTo>
                    <a:pt x="280" y="72"/>
                  </a:lnTo>
                  <a:lnTo>
                    <a:pt x="304" y="88"/>
                  </a:lnTo>
                  <a:lnTo>
                    <a:pt x="304" y="136"/>
                  </a:lnTo>
                  <a:lnTo>
                    <a:pt x="272" y="152"/>
                  </a:lnTo>
                  <a:lnTo>
                    <a:pt x="272" y="160"/>
                  </a:lnTo>
                  <a:lnTo>
                    <a:pt x="240" y="160"/>
                  </a:lnTo>
                  <a:lnTo>
                    <a:pt x="224" y="176"/>
                  </a:lnTo>
                  <a:lnTo>
                    <a:pt x="224" y="200"/>
                  </a:lnTo>
                  <a:lnTo>
                    <a:pt x="232" y="208"/>
                  </a:lnTo>
                  <a:lnTo>
                    <a:pt x="208" y="240"/>
                  </a:lnTo>
                  <a:lnTo>
                    <a:pt x="192" y="240"/>
                  </a:lnTo>
                  <a:lnTo>
                    <a:pt x="192" y="272"/>
                  </a:lnTo>
                  <a:lnTo>
                    <a:pt x="192" y="280"/>
                  </a:lnTo>
                  <a:lnTo>
                    <a:pt x="192" y="304"/>
                  </a:lnTo>
                  <a:lnTo>
                    <a:pt x="176" y="320"/>
                  </a:lnTo>
                  <a:lnTo>
                    <a:pt x="168" y="360"/>
                  </a:lnTo>
                  <a:lnTo>
                    <a:pt x="160" y="384"/>
                  </a:lnTo>
                  <a:lnTo>
                    <a:pt x="160" y="392"/>
                  </a:lnTo>
                  <a:lnTo>
                    <a:pt x="152" y="416"/>
                  </a:lnTo>
                  <a:lnTo>
                    <a:pt x="136" y="416"/>
                  </a:lnTo>
                  <a:lnTo>
                    <a:pt x="128" y="408"/>
                  </a:lnTo>
                  <a:lnTo>
                    <a:pt x="64" y="424"/>
                  </a:lnTo>
                  <a:lnTo>
                    <a:pt x="56" y="416"/>
                  </a:lnTo>
                  <a:lnTo>
                    <a:pt x="80" y="368"/>
                  </a:lnTo>
                  <a:lnTo>
                    <a:pt x="56" y="360"/>
                  </a:lnTo>
                  <a:lnTo>
                    <a:pt x="40" y="368"/>
                  </a:lnTo>
                  <a:lnTo>
                    <a:pt x="24" y="360"/>
                  </a:lnTo>
                  <a:lnTo>
                    <a:pt x="24" y="320"/>
                  </a:lnTo>
                  <a:lnTo>
                    <a:pt x="40" y="312"/>
                  </a:lnTo>
                  <a:lnTo>
                    <a:pt x="48" y="312"/>
                  </a:lnTo>
                  <a:lnTo>
                    <a:pt x="48" y="288"/>
                  </a:lnTo>
                  <a:lnTo>
                    <a:pt x="32" y="288"/>
                  </a:lnTo>
                  <a:lnTo>
                    <a:pt x="32" y="272"/>
                  </a:lnTo>
                  <a:lnTo>
                    <a:pt x="16" y="264"/>
                  </a:lnTo>
                  <a:lnTo>
                    <a:pt x="16" y="216"/>
                  </a:lnTo>
                  <a:lnTo>
                    <a:pt x="0" y="200"/>
                  </a:lnTo>
                  <a:lnTo>
                    <a:pt x="8" y="176"/>
                  </a:lnTo>
                  <a:lnTo>
                    <a:pt x="32" y="152"/>
                  </a:lnTo>
                  <a:lnTo>
                    <a:pt x="32" y="128"/>
                  </a:lnTo>
                  <a:lnTo>
                    <a:pt x="24" y="120"/>
                  </a:lnTo>
                  <a:lnTo>
                    <a:pt x="32" y="104"/>
                  </a:lnTo>
                  <a:lnTo>
                    <a:pt x="16" y="80"/>
                  </a:lnTo>
                  <a:lnTo>
                    <a:pt x="32" y="64"/>
                  </a:lnTo>
                  <a:lnTo>
                    <a:pt x="56" y="56"/>
                  </a:lnTo>
                  <a:lnTo>
                    <a:pt x="112" y="24"/>
                  </a:lnTo>
                  <a:lnTo>
                    <a:pt x="144" y="8"/>
                  </a:lnTo>
                  <a:lnTo>
                    <a:pt x="168" y="8"/>
                  </a:lnTo>
                  <a:lnTo>
                    <a:pt x="184" y="0"/>
                  </a:lnTo>
                  <a:lnTo>
                    <a:pt x="192" y="8"/>
                  </a:lnTo>
                  <a:lnTo>
                    <a:pt x="184" y="16"/>
                  </a:lnTo>
                  <a:lnTo>
                    <a:pt x="184" y="32"/>
                  </a:lnTo>
                  <a:lnTo>
                    <a:pt x="208" y="32"/>
                  </a:lnTo>
                  <a:lnTo>
                    <a:pt x="208" y="16"/>
                  </a:lnTo>
                  <a:lnTo>
                    <a:pt x="216" y="0"/>
                  </a:lnTo>
                  <a:lnTo>
                    <a:pt x="232" y="16"/>
                  </a:lnTo>
                  <a:lnTo>
                    <a:pt x="240" y="32"/>
                  </a:lnTo>
                  <a:lnTo>
                    <a:pt x="272" y="32"/>
                  </a:lnTo>
                  <a:lnTo>
                    <a:pt x="272" y="40"/>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27" name="Freeform 27"/>
            <p:cNvSpPr/>
            <p:nvPr/>
          </p:nvSpPr>
          <p:spPr bwMode="gray">
            <a:xfrm>
              <a:off x="5354631" y="4216403"/>
              <a:ext cx="673099" cy="736600"/>
            </a:xfrm>
            <a:custGeom>
              <a:avLst/>
              <a:gdLst/>
              <a:ahLst/>
              <a:cxnLst>
                <a:cxn ang="0">
                  <a:pos x="336" y="104"/>
                </a:cxn>
                <a:cxn ang="0">
                  <a:pos x="344" y="128"/>
                </a:cxn>
                <a:cxn ang="0">
                  <a:pos x="312" y="176"/>
                </a:cxn>
                <a:cxn ang="0">
                  <a:pos x="320" y="216"/>
                </a:cxn>
                <a:cxn ang="0">
                  <a:pos x="320" y="264"/>
                </a:cxn>
                <a:cxn ang="0">
                  <a:pos x="328" y="288"/>
                </a:cxn>
                <a:cxn ang="0">
                  <a:pos x="352" y="312"/>
                </a:cxn>
                <a:cxn ang="0">
                  <a:pos x="328" y="320"/>
                </a:cxn>
                <a:cxn ang="0">
                  <a:pos x="320" y="368"/>
                </a:cxn>
                <a:cxn ang="0">
                  <a:pos x="272" y="400"/>
                </a:cxn>
                <a:cxn ang="0">
                  <a:pos x="224" y="376"/>
                </a:cxn>
                <a:cxn ang="0">
                  <a:pos x="216" y="408"/>
                </a:cxn>
                <a:cxn ang="0">
                  <a:pos x="192" y="416"/>
                </a:cxn>
                <a:cxn ang="0">
                  <a:pos x="168" y="384"/>
                </a:cxn>
                <a:cxn ang="0">
                  <a:pos x="152" y="400"/>
                </a:cxn>
                <a:cxn ang="0">
                  <a:pos x="144" y="352"/>
                </a:cxn>
                <a:cxn ang="0">
                  <a:pos x="152" y="312"/>
                </a:cxn>
                <a:cxn ang="0">
                  <a:pos x="144" y="288"/>
                </a:cxn>
                <a:cxn ang="0">
                  <a:pos x="96" y="312"/>
                </a:cxn>
                <a:cxn ang="0">
                  <a:pos x="64" y="304"/>
                </a:cxn>
                <a:cxn ang="0">
                  <a:pos x="32" y="312"/>
                </a:cxn>
                <a:cxn ang="0">
                  <a:pos x="24" y="304"/>
                </a:cxn>
                <a:cxn ang="0">
                  <a:pos x="16" y="264"/>
                </a:cxn>
                <a:cxn ang="0">
                  <a:pos x="24" y="240"/>
                </a:cxn>
                <a:cxn ang="0">
                  <a:pos x="0" y="224"/>
                </a:cxn>
                <a:cxn ang="0">
                  <a:pos x="24" y="168"/>
                </a:cxn>
                <a:cxn ang="0">
                  <a:pos x="24" y="136"/>
                </a:cxn>
                <a:cxn ang="0">
                  <a:pos x="24" y="120"/>
                </a:cxn>
                <a:cxn ang="0">
                  <a:pos x="48" y="32"/>
                </a:cxn>
                <a:cxn ang="0">
                  <a:pos x="104" y="40"/>
                </a:cxn>
                <a:cxn ang="0">
                  <a:pos x="112" y="0"/>
                </a:cxn>
                <a:cxn ang="0">
                  <a:pos x="184" y="16"/>
                </a:cxn>
                <a:cxn ang="0">
                  <a:pos x="248" y="40"/>
                </a:cxn>
                <a:cxn ang="0">
                  <a:pos x="288" y="32"/>
                </a:cxn>
                <a:cxn ang="0">
                  <a:pos x="304" y="80"/>
                </a:cxn>
              </a:cxnLst>
              <a:rect l="0" t="0" r="r" b="b"/>
              <a:pathLst>
                <a:path w="353" h="417">
                  <a:moveTo>
                    <a:pt x="320" y="80"/>
                  </a:moveTo>
                  <a:lnTo>
                    <a:pt x="336" y="104"/>
                  </a:lnTo>
                  <a:lnTo>
                    <a:pt x="328" y="120"/>
                  </a:lnTo>
                  <a:lnTo>
                    <a:pt x="344" y="128"/>
                  </a:lnTo>
                  <a:lnTo>
                    <a:pt x="328" y="152"/>
                  </a:lnTo>
                  <a:lnTo>
                    <a:pt x="312" y="176"/>
                  </a:lnTo>
                  <a:lnTo>
                    <a:pt x="304" y="200"/>
                  </a:lnTo>
                  <a:lnTo>
                    <a:pt x="320" y="216"/>
                  </a:lnTo>
                  <a:lnTo>
                    <a:pt x="320" y="248"/>
                  </a:lnTo>
                  <a:lnTo>
                    <a:pt x="320" y="264"/>
                  </a:lnTo>
                  <a:lnTo>
                    <a:pt x="336" y="272"/>
                  </a:lnTo>
                  <a:lnTo>
                    <a:pt x="328" y="288"/>
                  </a:lnTo>
                  <a:lnTo>
                    <a:pt x="352" y="288"/>
                  </a:lnTo>
                  <a:lnTo>
                    <a:pt x="352" y="312"/>
                  </a:lnTo>
                  <a:lnTo>
                    <a:pt x="344" y="312"/>
                  </a:lnTo>
                  <a:lnTo>
                    <a:pt x="328" y="320"/>
                  </a:lnTo>
                  <a:lnTo>
                    <a:pt x="328" y="360"/>
                  </a:lnTo>
                  <a:lnTo>
                    <a:pt x="320" y="368"/>
                  </a:lnTo>
                  <a:lnTo>
                    <a:pt x="264" y="368"/>
                  </a:lnTo>
                  <a:lnTo>
                    <a:pt x="272" y="400"/>
                  </a:lnTo>
                  <a:lnTo>
                    <a:pt x="248" y="400"/>
                  </a:lnTo>
                  <a:lnTo>
                    <a:pt x="224" y="376"/>
                  </a:lnTo>
                  <a:lnTo>
                    <a:pt x="216" y="384"/>
                  </a:lnTo>
                  <a:lnTo>
                    <a:pt x="216" y="408"/>
                  </a:lnTo>
                  <a:lnTo>
                    <a:pt x="200" y="408"/>
                  </a:lnTo>
                  <a:lnTo>
                    <a:pt x="192" y="416"/>
                  </a:lnTo>
                  <a:lnTo>
                    <a:pt x="168" y="416"/>
                  </a:lnTo>
                  <a:lnTo>
                    <a:pt x="168" y="384"/>
                  </a:lnTo>
                  <a:lnTo>
                    <a:pt x="152" y="384"/>
                  </a:lnTo>
                  <a:lnTo>
                    <a:pt x="152" y="400"/>
                  </a:lnTo>
                  <a:lnTo>
                    <a:pt x="136" y="400"/>
                  </a:lnTo>
                  <a:lnTo>
                    <a:pt x="144" y="352"/>
                  </a:lnTo>
                  <a:lnTo>
                    <a:pt x="152" y="336"/>
                  </a:lnTo>
                  <a:lnTo>
                    <a:pt x="152" y="312"/>
                  </a:lnTo>
                  <a:lnTo>
                    <a:pt x="152" y="296"/>
                  </a:lnTo>
                  <a:lnTo>
                    <a:pt x="144" y="288"/>
                  </a:lnTo>
                  <a:lnTo>
                    <a:pt x="96" y="296"/>
                  </a:lnTo>
                  <a:lnTo>
                    <a:pt x="96" y="312"/>
                  </a:lnTo>
                  <a:lnTo>
                    <a:pt x="72" y="320"/>
                  </a:lnTo>
                  <a:lnTo>
                    <a:pt x="64" y="304"/>
                  </a:lnTo>
                  <a:lnTo>
                    <a:pt x="56" y="320"/>
                  </a:lnTo>
                  <a:lnTo>
                    <a:pt x="32" y="312"/>
                  </a:lnTo>
                  <a:lnTo>
                    <a:pt x="32" y="304"/>
                  </a:lnTo>
                  <a:lnTo>
                    <a:pt x="24" y="304"/>
                  </a:lnTo>
                  <a:lnTo>
                    <a:pt x="24" y="288"/>
                  </a:lnTo>
                  <a:lnTo>
                    <a:pt x="16" y="264"/>
                  </a:lnTo>
                  <a:lnTo>
                    <a:pt x="32" y="256"/>
                  </a:lnTo>
                  <a:lnTo>
                    <a:pt x="24" y="240"/>
                  </a:lnTo>
                  <a:lnTo>
                    <a:pt x="0" y="240"/>
                  </a:lnTo>
                  <a:lnTo>
                    <a:pt x="0" y="224"/>
                  </a:lnTo>
                  <a:lnTo>
                    <a:pt x="24" y="192"/>
                  </a:lnTo>
                  <a:lnTo>
                    <a:pt x="24" y="168"/>
                  </a:lnTo>
                  <a:lnTo>
                    <a:pt x="32" y="160"/>
                  </a:lnTo>
                  <a:lnTo>
                    <a:pt x="24" y="136"/>
                  </a:lnTo>
                  <a:lnTo>
                    <a:pt x="16" y="136"/>
                  </a:lnTo>
                  <a:lnTo>
                    <a:pt x="24" y="120"/>
                  </a:lnTo>
                  <a:lnTo>
                    <a:pt x="16" y="80"/>
                  </a:lnTo>
                  <a:lnTo>
                    <a:pt x="48" y="32"/>
                  </a:lnTo>
                  <a:lnTo>
                    <a:pt x="80" y="32"/>
                  </a:lnTo>
                  <a:lnTo>
                    <a:pt x="104" y="40"/>
                  </a:lnTo>
                  <a:lnTo>
                    <a:pt x="96" y="8"/>
                  </a:lnTo>
                  <a:lnTo>
                    <a:pt x="112" y="0"/>
                  </a:lnTo>
                  <a:lnTo>
                    <a:pt x="152" y="16"/>
                  </a:lnTo>
                  <a:lnTo>
                    <a:pt x="184" y="16"/>
                  </a:lnTo>
                  <a:lnTo>
                    <a:pt x="208" y="40"/>
                  </a:lnTo>
                  <a:lnTo>
                    <a:pt x="248" y="40"/>
                  </a:lnTo>
                  <a:lnTo>
                    <a:pt x="256" y="48"/>
                  </a:lnTo>
                  <a:lnTo>
                    <a:pt x="288" y="32"/>
                  </a:lnTo>
                  <a:lnTo>
                    <a:pt x="304" y="32"/>
                  </a:lnTo>
                  <a:lnTo>
                    <a:pt x="304" y="80"/>
                  </a:lnTo>
                  <a:lnTo>
                    <a:pt x="320" y="80"/>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28" name="Freeform 28"/>
            <p:cNvSpPr/>
            <p:nvPr/>
          </p:nvSpPr>
          <p:spPr bwMode="gray">
            <a:xfrm>
              <a:off x="5295896" y="3797304"/>
              <a:ext cx="931863" cy="561975"/>
            </a:xfrm>
            <a:custGeom>
              <a:avLst/>
              <a:gdLst/>
              <a:ahLst/>
              <a:cxnLst>
                <a:cxn ang="0">
                  <a:pos x="488" y="248"/>
                </a:cxn>
                <a:cxn ang="0">
                  <a:pos x="448" y="264"/>
                </a:cxn>
                <a:cxn ang="0">
                  <a:pos x="392" y="296"/>
                </a:cxn>
                <a:cxn ang="0">
                  <a:pos x="368" y="304"/>
                </a:cxn>
                <a:cxn ang="0">
                  <a:pos x="352" y="320"/>
                </a:cxn>
                <a:cxn ang="0">
                  <a:pos x="328" y="320"/>
                </a:cxn>
                <a:cxn ang="0">
                  <a:pos x="336" y="272"/>
                </a:cxn>
                <a:cxn ang="0">
                  <a:pos x="320" y="272"/>
                </a:cxn>
                <a:cxn ang="0">
                  <a:pos x="288" y="288"/>
                </a:cxn>
                <a:cxn ang="0">
                  <a:pos x="280" y="280"/>
                </a:cxn>
                <a:cxn ang="0">
                  <a:pos x="240" y="280"/>
                </a:cxn>
                <a:cxn ang="0">
                  <a:pos x="224" y="256"/>
                </a:cxn>
                <a:cxn ang="0">
                  <a:pos x="184" y="256"/>
                </a:cxn>
                <a:cxn ang="0">
                  <a:pos x="144" y="240"/>
                </a:cxn>
                <a:cxn ang="0">
                  <a:pos x="128" y="248"/>
                </a:cxn>
                <a:cxn ang="0">
                  <a:pos x="136" y="280"/>
                </a:cxn>
                <a:cxn ang="0">
                  <a:pos x="112" y="272"/>
                </a:cxn>
                <a:cxn ang="0">
                  <a:pos x="80" y="272"/>
                </a:cxn>
                <a:cxn ang="0">
                  <a:pos x="48" y="320"/>
                </a:cxn>
                <a:cxn ang="0">
                  <a:pos x="8" y="272"/>
                </a:cxn>
                <a:cxn ang="0">
                  <a:pos x="0" y="272"/>
                </a:cxn>
                <a:cxn ang="0">
                  <a:pos x="8" y="256"/>
                </a:cxn>
                <a:cxn ang="0">
                  <a:pos x="16" y="248"/>
                </a:cxn>
                <a:cxn ang="0">
                  <a:pos x="0" y="232"/>
                </a:cxn>
                <a:cxn ang="0">
                  <a:pos x="0" y="224"/>
                </a:cxn>
                <a:cxn ang="0">
                  <a:pos x="16" y="208"/>
                </a:cxn>
                <a:cxn ang="0">
                  <a:pos x="72" y="208"/>
                </a:cxn>
                <a:cxn ang="0">
                  <a:pos x="96" y="192"/>
                </a:cxn>
                <a:cxn ang="0">
                  <a:pos x="112" y="184"/>
                </a:cxn>
                <a:cxn ang="0">
                  <a:pos x="112" y="160"/>
                </a:cxn>
                <a:cxn ang="0">
                  <a:pos x="80" y="120"/>
                </a:cxn>
                <a:cxn ang="0">
                  <a:pos x="72" y="80"/>
                </a:cxn>
                <a:cxn ang="0">
                  <a:pos x="88" y="56"/>
                </a:cxn>
                <a:cxn ang="0">
                  <a:pos x="88" y="40"/>
                </a:cxn>
                <a:cxn ang="0">
                  <a:pos x="72" y="8"/>
                </a:cxn>
                <a:cxn ang="0">
                  <a:pos x="128" y="8"/>
                </a:cxn>
                <a:cxn ang="0">
                  <a:pos x="144" y="16"/>
                </a:cxn>
                <a:cxn ang="0">
                  <a:pos x="168" y="0"/>
                </a:cxn>
                <a:cxn ang="0">
                  <a:pos x="208" y="72"/>
                </a:cxn>
                <a:cxn ang="0">
                  <a:pos x="280" y="72"/>
                </a:cxn>
                <a:cxn ang="0">
                  <a:pos x="296" y="80"/>
                </a:cxn>
                <a:cxn ang="0">
                  <a:pos x="312" y="72"/>
                </a:cxn>
                <a:cxn ang="0">
                  <a:pos x="336" y="88"/>
                </a:cxn>
                <a:cxn ang="0">
                  <a:pos x="336" y="112"/>
                </a:cxn>
                <a:cxn ang="0">
                  <a:pos x="352" y="128"/>
                </a:cxn>
                <a:cxn ang="0">
                  <a:pos x="360" y="112"/>
                </a:cxn>
                <a:cxn ang="0">
                  <a:pos x="376" y="128"/>
                </a:cxn>
                <a:cxn ang="0">
                  <a:pos x="408" y="128"/>
                </a:cxn>
                <a:cxn ang="0">
                  <a:pos x="416" y="120"/>
                </a:cxn>
                <a:cxn ang="0">
                  <a:pos x="464" y="152"/>
                </a:cxn>
                <a:cxn ang="0">
                  <a:pos x="472" y="192"/>
                </a:cxn>
                <a:cxn ang="0">
                  <a:pos x="472" y="216"/>
                </a:cxn>
                <a:cxn ang="0">
                  <a:pos x="488" y="248"/>
                </a:cxn>
              </a:cxnLst>
              <a:rect l="0" t="0" r="r" b="b"/>
              <a:pathLst>
                <a:path w="489" h="321">
                  <a:moveTo>
                    <a:pt x="488" y="248"/>
                  </a:moveTo>
                  <a:lnTo>
                    <a:pt x="448" y="264"/>
                  </a:lnTo>
                  <a:lnTo>
                    <a:pt x="392" y="296"/>
                  </a:lnTo>
                  <a:lnTo>
                    <a:pt x="368" y="304"/>
                  </a:lnTo>
                  <a:lnTo>
                    <a:pt x="352" y="320"/>
                  </a:lnTo>
                  <a:lnTo>
                    <a:pt x="328" y="320"/>
                  </a:lnTo>
                  <a:lnTo>
                    <a:pt x="336" y="272"/>
                  </a:lnTo>
                  <a:lnTo>
                    <a:pt x="320" y="272"/>
                  </a:lnTo>
                  <a:lnTo>
                    <a:pt x="288" y="288"/>
                  </a:lnTo>
                  <a:lnTo>
                    <a:pt x="280" y="280"/>
                  </a:lnTo>
                  <a:lnTo>
                    <a:pt x="240" y="280"/>
                  </a:lnTo>
                  <a:lnTo>
                    <a:pt x="224" y="256"/>
                  </a:lnTo>
                  <a:lnTo>
                    <a:pt x="184" y="256"/>
                  </a:lnTo>
                  <a:lnTo>
                    <a:pt x="144" y="240"/>
                  </a:lnTo>
                  <a:lnTo>
                    <a:pt x="128" y="248"/>
                  </a:lnTo>
                  <a:lnTo>
                    <a:pt x="136" y="280"/>
                  </a:lnTo>
                  <a:lnTo>
                    <a:pt x="112" y="272"/>
                  </a:lnTo>
                  <a:lnTo>
                    <a:pt x="80" y="272"/>
                  </a:lnTo>
                  <a:lnTo>
                    <a:pt x="48" y="320"/>
                  </a:lnTo>
                  <a:lnTo>
                    <a:pt x="8" y="272"/>
                  </a:lnTo>
                  <a:lnTo>
                    <a:pt x="0" y="272"/>
                  </a:lnTo>
                  <a:lnTo>
                    <a:pt x="8" y="256"/>
                  </a:lnTo>
                  <a:lnTo>
                    <a:pt x="16" y="248"/>
                  </a:lnTo>
                  <a:lnTo>
                    <a:pt x="0" y="232"/>
                  </a:lnTo>
                  <a:lnTo>
                    <a:pt x="0" y="224"/>
                  </a:lnTo>
                  <a:lnTo>
                    <a:pt x="16" y="208"/>
                  </a:lnTo>
                  <a:lnTo>
                    <a:pt x="72" y="208"/>
                  </a:lnTo>
                  <a:lnTo>
                    <a:pt x="96" y="192"/>
                  </a:lnTo>
                  <a:lnTo>
                    <a:pt x="112" y="184"/>
                  </a:lnTo>
                  <a:lnTo>
                    <a:pt x="112" y="160"/>
                  </a:lnTo>
                  <a:lnTo>
                    <a:pt x="80" y="120"/>
                  </a:lnTo>
                  <a:lnTo>
                    <a:pt x="72" y="80"/>
                  </a:lnTo>
                  <a:lnTo>
                    <a:pt x="88" y="56"/>
                  </a:lnTo>
                  <a:lnTo>
                    <a:pt x="88" y="40"/>
                  </a:lnTo>
                  <a:lnTo>
                    <a:pt x="72" y="8"/>
                  </a:lnTo>
                  <a:lnTo>
                    <a:pt x="128" y="8"/>
                  </a:lnTo>
                  <a:lnTo>
                    <a:pt x="144" y="16"/>
                  </a:lnTo>
                  <a:lnTo>
                    <a:pt x="168" y="0"/>
                  </a:lnTo>
                  <a:lnTo>
                    <a:pt x="208" y="72"/>
                  </a:lnTo>
                  <a:lnTo>
                    <a:pt x="280" y="72"/>
                  </a:lnTo>
                  <a:lnTo>
                    <a:pt x="296" y="80"/>
                  </a:lnTo>
                  <a:lnTo>
                    <a:pt x="312" y="72"/>
                  </a:lnTo>
                  <a:lnTo>
                    <a:pt x="336" y="88"/>
                  </a:lnTo>
                  <a:lnTo>
                    <a:pt x="336" y="112"/>
                  </a:lnTo>
                  <a:lnTo>
                    <a:pt x="352" y="128"/>
                  </a:lnTo>
                  <a:lnTo>
                    <a:pt x="360" y="112"/>
                  </a:lnTo>
                  <a:lnTo>
                    <a:pt x="376" y="128"/>
                  </a:lnTo>
                  <a:lnTo>
                    <a:pt x="408" y="128"/>
                  </a:lnTo>
                  <a:lnTo>
                    <a:pt x="416" y="120"/>
                  </a:lnTo>
                  <a:lnTo>
                    <a:pt x="464" y="152"/>
                  </a:lnTo>
                  <a:lnTo>
                    <a:pt x="472" y="192"/>
                  </a:lnTo>
                  <a:lnTo>
                    <a:pt x="472" y="216"/>
                  </a:lnTo>
                  <a:lnTo>
                    <a:pt x="488" y="248"/>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29" name="Freeform 29"/>
            <p:cNvSpPr/>
            <p:nvPr/>
          </p:nvSpPr>
          <p:spPr bwMode="gray">
            <a:xfrm>
              <a:off x="6042017" y="3598866"/>
              <a:ext cx="581025" cy="677861"/>
            </a:xfrm>
            <a:custGeom>
              <a:avLst/>
              <a:gdLst/>
              <a:ahLst/>
              <a:cxnLst>
                <a:cxn ang="0">
                  <a:pos x="88" y="0"/>
                </a:cxn>
                <a:cxn ang="0">
                  <a:pos x="128" y="32"/>
                </a:cxn>
                <a:cxn ang="0">
                  <a:pos x="176" y="64"/>
                </a:cxn>
                <a:cxn ang="0">
                  <a:pos x="200" y="96"/>
                </a:cxn>
                <a:cxn ang="0">
                  <a:pos x="240" y="136"/>
                </a:cxn>
                <a:cxn ang="0">
                  <a:pos x="272" y="144"/>
                </a:cxn>
                <a:cxn ang="0">
                  <a:pos x="248" y="144"/>
                </a:cxn>
                <a:cxn ang="0">
                  <a:pos x="232" y="176"/>
                </a:cxn>
                <a:cxn ang="0">
                  <a:pos x="248" y="224"/>
                </a:cxn>
                <a:cxn ang="0">
                  <a:pos x="288" y="248"/>
                </a:cxn>
                <a:cxn ang="0">
                  <a:pos x="288" y="296"/>
                </a:cxn>
                <a:cxn ang="0">
                  <a:pos x="280" y="320"/>
                </a:cxn>
                <a:cxn ang="0">
                  <a:pos x="264" y="312"/>
                </a:cxn>
                <a:cxn ang="0">
                  <a:pos x="272" y="344"/>
                </a:cxn>
                <a:cxn ang="0">
                  <a:pos x="264" y="360"/>
                </a:cxn>
                <a:cxn ang="0">
                  <a:pos x="224" y="384"/>
                </a:cxn>
                <a:cxn ang="0">
                  <a:pos x="184" y="384"/>
                </a:cxn>
                <a:cxn ang="0">
                  <a:pos x="152" y="368"/>
                </a:cxn>
                <a:cxn ang="0">
                  <a:pos x="128" y="384"/>
                </a:cxn>
                <a:cxn ang="0">
                  <a:pos x="136" y="360"/>
                </a:cxn>
                <a:cxn ang="0">
                  <a:pos x="120" y="368"/>
                </a:cxn>
                <a:cxn ang="0">
                  <a:pos x="80" y="312"/>
                </a:cxn>
                <a:cxn ang="0">
                  <a:pos x="72" y="264"/>
                </a:cxn>
                <a:cxn ang="0">
                  <a:pos x="72" y="216"/>
                </a:cxn>
                <a:cxn ang="0">
                  <a:pos x="72" y="160"/>
                </a:cxn>
                <a:cxn ang="0">
                  <a:pos x="24" y="152"/>
                </a:cxn>
                <a:cxn ang="0">
                  <a:pos x="0" y="136"/>
                </a:cxn>
                <a:cxn ang="0">
                  <a:pos x="32" y="120"/>
                </a:cxn>
                <a:cxn ang="0">
                  <a:pos x="40" y="40"/>
                </a:cxn>
                <a:cxn ang="0">
                  <a:pos x="72" y="56"/>
                </a:cxn>
                <a:cxn ang="0">
                  <a:pos x="104" y="48"/>
                </a:cxn>
                <a:cxn ang="0">
                  <a:pos x="80" y="16"/>
                </a:cxn>
              </a:cxnLst>
              <a:rect l="0" t="0" r="r" b="b"/>
              <a:pathLst>
                <a:path w="305" h="385">
                  <a:moveTo>
                    <a:pt x="80" y="8"/>
                  </a:moveTo>
                  <a:lnTo>
                    <a:pt x="88" y="0"/>
                  </a:lnTo>
                  <a:lnTo>
                    <a:pt x="120" y="8"/>
                  </a:lnTo>
                  <a:lnTo>
                    <a:pt x="128" y="32"/>
                  </a:lnTo>
                  <a:lnTo>
                    <a:pt x="152" y="32"/>
                  </a:lnTo>
                  <a:lnTo>
                    <a:pt x="176" y="64"/>
                  </a:lnTo>
                  <a:lnTo>
                    <a:pt x="184" y="56"/>
                  </a:lnTo>
                  <a:lnTo>
                    <a:pt x="200" y="96"/>
                  </a:lnTo>
                  <a:lnTo>
                    <a:pt x="224" y="136"/>
                  </a:lnTo>
                  <a:lnTo>
                    <a:pt x="240" y="136"/>
                  </a:lnTo>
                  <a:lnTo>
                    <a:pt x="256" y="120"/>
                  </a:lnTo>
                  <a:lnTo>
                    <a:pt x="272" y="144"/>
                  </a:lnTo>
                  <a:lnTo>
                    <a:pt x="256" y="160"/>
                  </a:lnTo>
                  <a:lnTo>
                    <a:pt x="248" y="144"/>
                  </a:lnTo>
                  <a:lnTo>
                    <a:pt x="232" y="144"/>
                  </a:lnTo>
                  <a:lnTo>
                    <a:pt x="232" y="176"/>
                  </a:lnTo>
                  <a:lnTo>
                    <a:pt x="224" y="192"/>
                  </a:lnTo>
                  <a:lnTo>
                    <a:pt x="248" y="224"/>
                  </a:lnTo>
                  <a:lnTo>
                    <a:pt x="248" y="248"/>
                  </a:lnTo>
                  <a:lnTo>
                    <a:pt x="288" y="248"/>
                  </a:lnTo>
                  <a:lnTo>
                    <a:pt x="304" y="264"/>
                  </a:lnTo>
                  <a:lnTo>
                    <a:pt x="288" y="296"/>
                  </a:lnTo>
                  <a:lnTo>
                    <a:pt x="296" y="320"/>
                  </a:lnTo>
                  <a:lnTo>
                    <a:pt x="280" y="320"/>
                  </a:lnTo>
                  <a:lnTo>
                    <a:pt x="280" y="312"/>
                  </a:lnTo>
                  <a:lnTo>
                    <a:pt x="264" y="312"/>
                  </a:lnTo>
                  <a:lnTo>
                    <a:pt x="264" y="328"/>
                  </a:lnTo>
                  <a:lnTo>
                    <a:pt x="272" y="344"/>
                  </a:lnTo>
                  <a:lnTo>
                    <a:pt x="264" y="344"/>
                  </a:lnTo>
                  <a:lnTo>
                    <a:pt x="264" y="360"/>
                  </a:lnTo>
                  <a:lnTo>
                    <a:pt x="232" y="384"/>
                  </a:lnTo>
                  <a:lnTo>
                    <a:pt x="224" y="384"/>
                  </a:lnTo>
                  <a:lnTo>
                    <a:pt x="216" y="376"/>
                  </a:lnTo>
                  <a:lnTo>
                    <a:pt x="184" y="384"/>
                  </a:lnTo>
                  <a:lnTo>
                    <a:pt x="168" y="352"/>
                  </a:lnTo>
                  <a:lnTo>
                    <a:pt x="152" y="368"/>
                  </a:lnTo>
                  <a:lnTo>
                    <a:pt x="152" y="384"/>
                  </a:lnTo>
                  <a:lnTo>
                    <a:pt x="128" y="384"/>
                  </a:lnTo>
                  <a:lnTo>
                    <a:pt x="128" y="368"/>
                  </a:lnTo>
                  <a:lnTo>
                    <a:pt x="136" y="360"/>
                  </a:lnTo>
                  <a:lnTo>
                    <a:pt x="128" y="352"/>
                  </a:lnTo>
                  <a:lnTo>
                    <a:pt x="120" y="368"/>
                  </a:lnTo>
                  <a:lnTo>
                    <a:pt x="88" y="360"/>
                  </a:lnTo>
                  <a:lnTo>
                    <a:pt x="80" y="312"/>
                  </a:lnTo>
                  <a:lnTo>
                    <a:pt x="80" y="296"/>
                  </a:lnTo>
                  <a:lnTo>
                    <a:pt x="72" y="264"/>
                  </a:lnTo>
                  <a:lnTo>
                    <a:pt x="32" y="240"/>
                  </a:lnTo>
                  <a:lnTo>
                    <a:pt x="72" y="216"/>
                  </a:lnTo>
                  <a:lnTo>
                    <a:pt x="80" y="216"/>
                  </a:lnTo>
                  <a:lnTo>
                    <a:pt x="72" y="160"/>
                  </a:lnTo>
                  <a:lnTo>
                    <a:pt x="48" y="168"/>
                  </a:lnTo>
                  <a:lnTo>
                    <a:pt x="24" y="152"/>
                  </a:lnTo>
                  <a:lnTo>
                    <a:pt x="16" y="136"/>
                  </a:lnTo>
                  <a:lnTo>
                    <a:pt x="0" y="136"/>
                  </a:lnTo>
                  <a:lnTo>
                    <a:pt x="8" y="120"/>
                  </a:lnTo>
                  <a:lnTo>
                    <a:pt x="32" y="120"/>
                  </a:lnTo>
                  <a:lnTo>
                    <a:pt x="40" y="88"/>
                  </a:lnTo>
                  <a:lnTo>
                    <a:pt x="40" y="40"/>
                  </a:lnTo>
                  <a:lnTo>
                    <a:pt x="48" y="40"/>
                  </a:lnTo>
                  <a:lnTo>
                    <a:pt x="72" y="56"/>
                  </a:lnTo>
                  <a:lnTo>
                    <a:pt x="80" y="72"/>
                  </a:lnTo>
                  <a:lnTo>
                    <a:pt x="104" y="48"/>
                  </a:lnTo>
                  <a:lnTo>
                    <a:pt x="104" y="32"/>
                  </a:lnTo>
                  <a:lnTo>
                    <a:pt x="80" y="16"/>
                  </a:lnTo>
                  <a:lnTo>
                    <a:pt x="80" y="8"/>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30" name="Freeform 30"/>
            <p:cNvSpPr/>
            <p:nvPr/>
          </p:nvSpPr>
          <p:spPr bwMode="gray">
            <a:xfrm>
              <a:off x="5524495" y="3387726"/>
              <a:ext cx="719136" cy="633412"/>
            </a:xfrm>
            <a:custGeom>
              <a:avLst/>
              <a:gdLst/>
              <a:ahLst/>
              <a:cxnLst>
                <a:cxn ang="0">
                  <a:pos x="200" y="8"/>
                </a:cxn>
                <a:cxn ang="0">
                  <a:pos x="248" y="0"/>
                </a:cxn>
                <a:cxn ang="0">
                  <a:pos x="264" y="16"/>
                </a:cxn>
                <a:cxn ang="0">
                  <a:pos x="304" y="24"/>
                </a:cxn>
                <a:cxn ang="0">
                  <a:pos x="320" y="16"/>
                </a:cxn>
                <a:cxn ang="0">
                  <a:pos x="336" y="16"/>
                </a:cxn>
                <a:cxn ang="0">
                  <a:pos x="280" y="64"/>
                </a:cxn>
                <a:cxn ang="0">
                  <a:pos x="272" y="88"/>
                </a:cxn>
                <a:cxn ang="0">
                  <a:pos x="280" y="96"/>
                </a:cxn>
                <a:cxn ang="0">
                  <a:pos x="288" y="96"/>
                </a:cxn>
                <a:cxn ang="0">
                  <a:pos x="320" y="128"/>
                </a:cxn>
                <a:cxn ang="0">
                  <a:pos x="352" y="128"/>
                </a:cxn>
                <a:cxn ang="0">
                  <a:pos x="352" y="144"/>
                </a:cxn>
                <a:cxn ang="0">
                  <a:pos x="376" y="152"/>
                </a:cxn>
                <a:cxn ang="0">
                  <a:pos x="376" y="168"/>
                </a:cxn>
                <a:cxn ang="0">
                  <a:pos x="352" y="192"/>
                </a:cxn>
                <a:cxn ang="0">
                  <a:pos x="352" y="176"/>
                </a:cxn>
                <a:cxn ang="0">
                  <a:pos x="328" y="160"/>
                </a:cxn>
                <a:cxn ang="0">
                  <a:pos x="312" y="160"/>
                </a:cxn>
                <a:cxn ang="0">
                  <a:pos x="312" y="208"/>
                </a:cxn>
                <a:cxn ang="0">
                  <a:pos x="304" y="240"/>
                </a:cxn>
                <a:cxn ang="0">
                  <a:pos x="280" y="240"/>
                </a:cxn>
                <a:cxn ang="0">
                  <a:pos x="272" y="248"/>
                </a:cxn>
                <a:cxn ang="0">
                  <a:pos x="288" y="256"/>
                </a:cxn>
                <a:cxn ang="0">
                  <a:pos x="296" y="272"/>
                </a:cxn>
                <a:cxn ang="0">
                  <a:pos x="320" y="288"/>
                </a:cxn>
                <a:cxn ang="0">
                  <a:pos x="344" y="280"/>
                </a:cxn>
                <a:cxn ang="0">
                  <a:pos x="352" y="336"/>
                </a:cxn>
                <a:cxn ang="0">
                  <a:pos x="304" y="360"/>
                </a:cxn>
                <a:cxn ang="0">
                  <a:pos x="296" y="352"/>
                </a:cxn>
                <a:cxn ang="0">
                  <a:pos x="288" y="360"/>
                </a:cxn>
                <a:cxn ang="0">
                  <a:pos x="256" y="360"/>
                </a:cxn>
                <a:cxn ang="0">
                  <a:pos x="240" y="344"/>
                </a:cxn>
                <a:cxn ang="0">
                  <a:pos x="232" y="360"/>
                </a:cxn>
                <a:cxn ang="0">
                  <a:pos x="216" y="344"/>
                </a:cxn>
                <a:cxn ang="0">
                  <a:pos x="216" y="320"/>
                </a:cxn>
                <a:cxn ang="0">
                  <a:pos x="192" y="304"/>
                </a:cxn>
                <a:cxn ang="0">
                  <a:pos x="176" y="312"/>
                </a:cxn>
                <a:cxn ang="0">
                  <a:pos x="160" y="304"/>
                </a:cxn>
                <a:cxn ang="0">
                  <a:pos x="88" y="296"/>
                </a:cxn>
                <a:cxn ang="0">
                  <a:pos x="48" y="232"/>
                </a:cxn>
                <a:cxn ang="0">
                  <a:pos x="16" y="184"/>
                </a:cxn>
                <a:cxn ang="0">
                  <a:pos x="0" y="128"/>
                </a:cxn>
                <a:cxn ang="0">
                  <a:pos x="32" y="128"/>
                </a:cxn>
                <a:cxn ang="0">
                  <a:pos x="112" y="80"/>
                </a:cxn>
                <a:cxn ang="0">
                  <a:pos x="136" y="80"/>
                </a:cxn>
                <a:cxn ang="0">
                  <a:pos x="168" y="80"/>
                </a:cxn>
                <a:cxn ang="0">
                  <a:pos x="192" y="48"/>
                </a:cxn>
                <a:cxn ang="0">
                  <a:pos x="200" y="8"/>
                </a:cxn>
              </a:cxnLst>
              <a:rect l="0" t="0" r="r" b="b"/>
              <a:pathLst>
                <a:path w="377" h="361">
                  <a:moveTo>
                    <a:pt x="200" y="8"/>
                  </a:moveTo>
                  <a:lnTo>
                    <a:pt x="248" y="0"/>
                  </a:lnTo>
                  <a:lnTo>
                    <a:pt x="264" y="16"/>
                  </a:lnTo>
                  <a:lnTo>
                    <a:pt x="304" y="24"/>
                  </a:lnTo>
                  <a:lnTo>
                    <a:pt x="320" y="16"/>
                  </a:lnTo>
                  <a:lnTo>
                    <a:pt x="336" y="16"/>
                  </a:lnTo>
                  <a:lnTo>
                    <a:pt x="280" y="64"/>
                  </a:lnTo>
                  <a:lnTo>
                    <a:pt x="272" y="88"/>
                  </a:lnTo>
                  <a:lnTo>
                    <a:pt x="280" y="96"/>
                  </a:lnTo>
                  <a:lnTo>
                    <a:pt x="288" y="96"/>
                  </a:lnTo>
                  <a:lnTo>
                    <a:pt x="320" y="128"/>
                  </a:lnTo>
                  <a:lnTo>
                    <a:pt x="352" y="128"/>
                  </a:lnTo>
                  <a:lnTo>
                    <a:pt x="352" y="144"/>
                  </a:lnTo>
                  <a:lnTo>
                    <a:pt x="376" y="152"/>
                  </a:lnTo>
                  <a:lnTo>
                    <a:pt x="376" y="168"/>
                  </a:lnTo>
                  <a:lnTo>
                    <a:pt x="352" y="192"/>
                  </a:lnTo>
                  <a:lnTo>
                    <a:pt x="352" y="176"/>
                  </a:lnTo>
                  <a:lnTo>
                    <a:pt x="328" y="160"/>
                  </a:lnTo>
                  <a:lnTo>
                    <a:pt x="312" y="160"/>
                  </a:lnTo>
                  <a:lnTo>
                    <a:pt x="312" y="208"/>
                  </a:lnTo>
                  <a:lnTo>
                    <a:pt x="304" y="240"/>
                  </a:lnTo>
                  <a:lnTo>
                    <a:pt x="280" y="240"/>
                  </a:lnTo>
                  <a:lnTo>
                    <a:pt x="272" y="248"/>
                  </a:lnTo>
                  <a:lnTo>
                    <a:pt x="288" y="256"/>
                  </a:lnTo>
                  <a:lnTo>
                    <a:pt x="296" y="272"/>
                  </a:lnTo>
                  <a:lnTo>
                    <a:pt x="320" y="288"/>
                  </a:lnTo>
                  <a:lnTo>
                    <a:pt x="344" y="280"/>
                  </a:lnTo>
                  <a:lnTo>
                    <a:pt x="352" y="336"/>
                  </a:lnTo>
                  <a:lnTo>
                    <a:pt x="304" y="360"/>
                  </a:lnTo>
                  <a:lnTo>
                    <a:pt x="296" y="352"/>
                  </a:lnTo>
                  <a:lnTo>
                    <a:pt x="288" y="360"/>
                  </a:lnTo>
                  <a:lnTo>
                    <a:pt x="256" y="360"/>
                  </a:lnTo>
                  <a:lnTo>
                    <a:pt x="240" y="344"/>
                  </a:lnTo>
                  <a:lnTo>
                    <a:pt x="232" y="360"/>
                  </a:lnTo>
                  <a:lnTo>
                    <a:pt x="216" y="344"/>
                  </a:lnTo>
                  <a:lnTo>
                    <a:pt x="216" y="320"/>
                  </a:lnTo>
                  <a:lnTo>
                    <a:pt x="192" y="304"/>
                  </a:lnTo>
                  <a:lnTo>
                    <a:pt x="176" y="312"/>
                  </a:lnTo>
                  <a:lnTo>
                    <a:pt x="160" y="304"/>
                  </a:lnTo>
                  <a:lnTo>
                    <a:pt x="88" y="296"/>
                  </a:lnTo>
                  <a:lnTo>
                    <a:pt x="48" y="232"/>
                  </a:lnTo>
                  <a:lnTo>
                    <a:pt x="16" y="184"/>
                  </a:lnTo>
                  <a:lnTo>
                    <a:pt x="0" y="128"/>
                  </a:lnTo>
                  <a:lnTo>
                    <a:pt x="32" y="128"/>
                  </a:lnTo>
                  <a:lnTo>
                    <a:pt x="112" y="80"/>
                  </a:lnTo>
                  <a:lnTo>
                    <a:pt x="136" y="80"/>
                  </a:lnTo>
                  <a:lnTo>
                    <a:pt x="168" y="80"/>
                  </a:lnTo>
                  <a:lnTo>
                    <a:pt x="192" y="48"/>
                  </a:lnTo>
                  <a:lnTo>
                    <a:pt x="200" y="8"/>
                  </a:lnTo>
                </a:path>
              </a:pathLst>
            </a:custGeom>
            <a:grpFill/>
            <a:ln w="12700" cap="rnd" cmpd="sng">
              <a:noFill/>
              <a:prstDash val="solid"/>
              <a:round/>
            </a:ln>
            <a:effectLst/>
          </p:spPr>
          <p:txBody>
            <a:bodyPr/>
            <a:lstStyle/>
            <a:p>
              <a:pPr defTabSz="685800"/>
              <a:endParaRPr lang="zh-CN" altLang="en-US" sz="1350">
                <a:solidFill>
                  <a:prstClr val="black"/>
                </a:solidFill>
                <a:latin typeface="Century Gothic"/>
                <a:ea typeface="微软雅黑"/>
              </a:endParaRPr>
            </a:p>
          </p:txBody>
        </p:sp>
        <p:sp>
          <p:nvSpPr>
            <p:cNvPr id="31" name="Freeform 31"/>
            <p:cNvSpPr/>
            <p:nvPr/>
          </p:nvSpPr>
          <p:spPr bwMode="invGray">
            <a:xfrm>
              <a:off x="5510208" y="2811465"/>
              <a:ext cx="474662" cy="804861"/>
            </a:xfrm>
            <a:custGeom>
              <a:avLst/>
              <a:gdLst/>
              <a:ahLst/>
              <a:cxnLst>
                <a:cxn ang="0">
                  <a:pos x="208" y="336"/>
                </a:cxn>
                <a:cxn ang="0">
                  <a:pos x="200" y="376"/>
                </a:cxn>
                <a:cxn ang="0">
                  <a:pos x="176" y="408"/>
                </a:cxn>
                <a:cxn ang="0">
                  <a:pos x="136" y="400"/>
                </a:cxn>
                <a:cxn ang="0">
                  <a:pos x="80" y="432"/>
                </a:cxn>
                <a:cxn ang="0">
                  <a:pos x="40" y="456"/>
                </a:cxn>
                <a:cxn ang="0">
                  <a:pos x="8" y="456"/>
                </a:cxn>
                <a:cxn ang="0">
                  <a:pos x="0" y="448"/>
                </a:cxn>
                <a:cxn ang="0">
                  <a:pos x="16" y="384"/>
                </a:cxn>
                <a:cxn ang="0">
                  <a:pos x="24" y="368"/>
                </a:cxn>
                <a:cxn ang="0">
                  <a:pos x="8" y="328"/>
                </a:cxn>
                <a:cxn ang="0">
                  <a:pos x="16" y="264"/>
                </a:cxn>
                <a:cxn ang="0">
                  <a:pos x="24" y="224"/>
                </a:cxn>
                <a:cxn ang="0">
                  <a:pos x="32" y="208"/>
                </a:cxn>
                <a:cxn ang="0">
                  <a:pos x="16" y="192"/>
                </a:cxn>
                <a:cxn ang="0">
                  <a:pos x="32" y="160"/>
                </a:cxn>
                <a:cxn ang="0">
                  <a:pos x="56" y="112"/>
                </a:cxn>
                <a:cxn ang="0">
                  <a:pos x="56" y="80"/>
                </a:cxn>
                <a:cxn ang="0">
                  <a:pos x="72" y="80"/>
                </a:cxn>
                <a:cxn ang="0">
                  <a:pos x="120" y="24"/>
                </a:cxn>
                <a:cxn ang="0">
                  <a:pos x="144" y="16"/>
                </a:cxn>
                <a:cxn ang="0">
                  <a:pos x="168" y="0"/>
                </a:cxn>
                <a:cxn ang="0">
                  <a:pos x="176" y="8"/>
                </a:cxn>
                <a:cxn ang="0">
                  <a:pos x="216" y="0"/>
                </a:cxn>
                <a:cxn ang="0">
                  <a:pos x="240" y="24"/>
                </a:cxn>
                <a:cxn ang="0">
                  <a:pos x="216" y="32"/>
                </a:cxn>
                <a:cxn ang="0">
                  <a:pos x="208" y="48"/>
                </a:cxn>
                <a:cxn ang="0">
                  <a:pos x="240" y="48"/>
                </a:cxn>
                <a:cxn ang="0">
                  <a:pos x="248" y="88"/>
                </a:cxn>
                <a:cxn ang="0">
                  <a:pos x="232" y="120"/>
                </a:cxn>
                <a:cxn ang="0">
                  <a:pos x="216" y="104"/>
                </a:cxn>
                <a:cxn ang="0">
                  <a:pos x="192" y="120"/>
                </a:cxn>
                <a:cxn ang="0">
                  <a:pos x="200" y="136"/>
                </a:cxn>
                <a:cxn ang="0">
                  <a:pos x="184" y="160"/>
                </a:cxn>
                <a:cxn ang="0">
                  <a:pos x="224" y="216"/>
                </a:cxn>
                <a:cxn ang="0">
                  <a:pos x="192" y="304"/>
                </a:cxn>
                <a:cxn ang="0">
                  <a:pos x="208" y="336"/>
                </a:cxn>
              </a:cxnLst>
              <a:rect l="0" t="0" r="r" b="b"/>
              <a:pathLst>
                <a:path w="249" h="457">
                  <a:moveTo>
                    <a:pt x="208" y="336"/>
                  </a:moveTo>
                  <a:lnTo>
                    <a:pt x="200" y="376"/>
                  </a:lnTo>
                  <a:lnTo>
                    <a:pt x="176" y="408"/>
                  </a:lnTo>
                  <a:lnTo>
                    <a:pt x="136" y="400"/>
                  </a:lnTo>
                  <a:lnTo>
                    <a:pt x="80" y="432"/>
                  </a:lnTo>
                  <a:lnTo>
                    <a:pt x="40" y="456"/>
                  </a:lnTo>
                  <a:lnTo>
                    <a:pt x="8" y="456"/>
                  </a:lnTo>
                  <a:lnTo>
                    <a:pt x="0" y="448"/>
                  </a:lnTo>
                  <a:lnTo>
                    <a:pt x="16" y="384"/>
                  </a:lnTo>
                  <a:lnTo>
                    <a:pt x="24" y="368"/>
                  </a:lnTo>
                  <a:lnTo>
                    <a:pt x="8" y="328"/>
                  </a:lnTo>
                  <a:lnTo>
                    <a:pt x="16" y="264"/>
                  </a:lnTo>
                  <a:lnTo>
                    <a:pt x="24" y="224"/>
                  </a:lnTo>
                  <a:lnTo>
                    <a:pt x="32" y="208"/>
                  </a:lnTo>
                  <a:lnTo>
                    <a:pt x="16" y="192"/>
                  </a:lnTo>
                  <a:lnTo>
                    <a:pt x="32" y="160"/>
                  </a:lnTo>
                  <a:lnTo>
                    <a:pt x="56" y="112"/>
                  </a:lnTo>
                  <a:lnTo>
                    <a:pt x="56" y="80"/>
                  </a:lnTo>
                  <a:lnTo>
                    <a:pt x="72" y="80"/>
                  </a:lnTo>
                  <a:lnTo>
                    <a:pt x="120" y="24"/>
                  </a:lnTo>
                  <a:lnTo>
                    <a:pt x="144" y="16"/>
                  </a:lnTo>
                  <a:lnTo>
                    <a:pt x="168" y="0"/>
                  </a:lnTo>
                  <a:lnTo>
                    <a:pt x="176" y="8"/>
                  </a:lnTo>
                  <a:lnTo>
                    <a:pt x="216" y="0"/>
                  </a:lnTo>
                  <a:lnTo>
                    <a:pt x="240" y="24"/>
                  </a:lnTo>
                  <a:lnTo>
                    <a:pt x="216" y="32"/>
                  </a:lnTo>
                  <a:lnTo>
                    <a:pt x="208" y="48"/>
                  </a:lnTo>
                  <a:lnTo>
                    <a:pt x="240" y="48"/>
                  </a:lnTo>
                  <a:lnTo>
                    <a:pt x="248" y="88"/>
                  </a:lnTo>
                  <a:lnTo>
                    <a:pt x="232" y="120"/>
                  </a:lnTo>
                  <a:lnTo>
                    <a:pt x="216" y="104"/>
                  </a:lnTo>
                  <a:lnTo>
                    <a:pt x="192" y="120"/>
                  </a:lnTo>
                  <a:lnTo>
                    <a:pt x="200" y="136"/>
                  </a:lnTo>
                  <a:lnTo>
                    <a:pt x="184" y="160"/>
                  </a:lnTo>
                  <a:lnTo>
                    <a:pt x="224" y="216"/>
                  </a:lnTo>
                  <a:lnTo>
                    <a:pt x="192" y="304"/>
                  </a:lnTo>
                  <a:lnTo>
                    <a:pt x="208" y="336"/>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32" name="Freeform 32"/>
            <p:cNvSpPr/>
            <p:nvPr/>
          </p:nvSpPr>
          <p:spPr bwMode="gray">
            <a:xfrm>
              <a:off x="5005381" y="2951167"/>
              <a:ext cx="612775" cy="1069975"/>
            </a:xfrm>
            <a:custGeom>
              <a:avLst/>
              <a:gdLst/>
              <a:ahLst/>
              <a:cxnLst>
                <a:cxn ang="0">
                  <a:pos x="320" y="480"/>
                </a:cxn>
                <a:cxn ang="0">
                  <a:pos x="296" y="496"/>
                </a:cxn>
                <a:cxn ang="0">
                  <a:pos x="280" y="488"/>
                </a:cxn>
                <a:cxn ang="0">
                  <a:pos x="224" y="488"/>
                </a:cxn>
                <a:cxn ang="0">
                  <a:pos x="240" y="520"/>
                </a:cxn>
                <a:cxn ang="0">
                  <a:pos x="224" y="560"/>
                </a:cxn>
                <a:cxn ang="0">
                  <a:pos x="232" y="608"/>
                </a:cxn>
                <a:cxn ang="0">
                  <a:pos x="200" y="600"/>
                </a:cxn>
                <a:cxn ang="0">
                  <a:pos x="152" y="568"/>
                </a:cxn>
                <a:cxn ang="0">
                  <a:pos x="96" y="552"/>
                </a:cxn>
                <a:cxn ang="0">
                  <a:pos x="56" y="520"/>
                </a:cxn>
                <a:cxn ang="0">
                  <a:pos x="16" y="520"/>
                </a:cxn>
                <a:cxn ang="0">
                  <a:pos x="16" y="512"/>
                </a:cxn>
                <a:cxn ang="0">
                  <a:pos x="0" y="504"/>
                </a:cxn>
                <a:cxn ang="0">
                  <a:pos x="8" y="496"/>
                </a:cxn>
                <a:cxn ang="0">
                  <a:pos x="8" y="472"/>
                </a:cxn>
                <a:cxn ang="0">
                  <a:pos x="0" y="464"/>
                </a:cxn>
                <a:cxn ang="0">
                  <a:pos x="16" y="456"/>
                </a:cxn>
                <a:cxn ang="0">
                  <a:pos x="48" y="456"/>
                </a:cxn>
                <a:cxn ang="0">
                  <a:pos x="48" y="344"/>
                </a:cxn>
                <a:cxn ang="0">
                  <a:pos x="88" y="344"/>
                </a:cxn>
                <a:cxn ang="0">
                  <a:pos x="88" y="360"/>
                </a:cxn>
                <a:cxn ang="0">
                  <a:pos x="112" y="360"/>
                </a:cxn>
                <a:cxn ang="0">
                  <a:pos x="112" y="328"/>
                </a:cxn>
                <a:cxn ang="0">
                  <a:pos x="160" y="328"/>
                </a:cxn>
                <a:cxn ang="0">
                  <a:pos x="168" y="280"/>
                </a:cxn>
                <a:cxn ang="0">
                  <a:pos x="168" y="248"/>
                </a:cxn>
                <a:cxn ang="0">
                  <a:pos x="144" y="232"/>
                </a:cxn>
                <a:cxn ang="0">
                  <a:pos x="112" y="208"/>
                </a:cxn>
                <a:cxn ang="0">
                  <a:pos x="96" y="184"/>
                </a:cxn>
                <a:cxn ang="0">
                  <a:pos x="104" y="144"/>
                </a:cxn>
                <a:cxn ang="0">
                  <a:pos x="120" y="128"/>
                </a:cxn>
                <a:cxn ang="0">
                  <a:pos x="144" y="144"/>
                </a:cxn>
                <a:cxn ang="0">
                  <a:pos x="176" y="144"/>
                </a:cxn>
                <a:cxn ang="0">
                  <a:pos x="184" y="120"/>
                </a:cxn>
                <a:cxn ang="0">
                  <a:pos x="200" y="120"/>
                </a:cxn>
                <a:cxn ang="0">
                  <a:pos x="192" y="88"/>
                </a:cxn>
                <a:cxn ang="0">
                  <a:pos x="248" y="32"/>
                </a:cxn>
                <a:cxn ang="0">
                  <a:pos x="248" y="16"/>
                </a:cxn>
                <a:cxn ang="0">
                  <a:pos x="280" y="16"/>
                </a:cxn>
                <a:cxn ang="0">
                  <a:pos x="288" y="24"/>
                </a:cxn>
                <a:cxn ang="0">
                  <a:pos x="296" y="8"/>
                </a:cxn>
                <a:cxn ang="0">
                  <a:pos x="304" y="0"/>
                </a:cxn>
                <a:cxn ang="0">
                  <a:pos x="320" y="24"/>
                </a:cxn>
                <a:cxn ang="0">
                  <a:pos x="320" y="32"/>
                </a:cxn>
                <a:cxn ang="0">
                  <a:pos x="280" y="112"/>
                </a:cxn>
                <a:cxn ang="0">
                  <a:pos x="296" y="128"/>
                </a:cxn>
                <a:cxn ang="0">
                  <a:pos x="280" y="184"/>
                </a:cxn>
                <a:cxn ang="0">
                  <a:pos x="272" y="248"/>
                </a:cxn>
                <a:cxn ang="0">
                  <a:pos x="288" y="288"/>
                </a:cxn>
                <a:cxn ang="0">
                  <a:pos x="264" y="360"/>
                </a:cxn>
                <a:cxn ang="0">
                  <a:pos x="272" y="376"/>
                </a:cxn>
                <a:cxn ang="0">
                  <a:pos x="288" y="432"/>
                </a:cxn>
                <a:cxn ang="0">
                  <a:pos x="320" y="480"/>
                </a:cxn>
              </a:cxnLst>
              <a:rect l="0" t="0" r="r" b="b"/>
              <a:pathLst>
                <a:path w="321" h="609">
                  <a:moveTo>
                    <a:pt x="320" y="480"/>
                  </a:moveTo>
                  <a:lnTo>
                    <a:pt x="296" y="496"/>
                  </a:lnTo>
                  <a:lnTo>
                    <a:pt x="280" y="488"/>
                  </a:lnTo>
                  <a:lnTo>
                    <a:pt x="224" y="488"/>
                  </a:lnTo>
                  <a:lnTo>
                    <a:pt x="240" y="520"/>
                  </a:lnTo>
                  <a:lnTo>
                    <a:pt x="224" y="560"/>
                  </a:lnTo>
                  <a:lnTo>
                    <a:pt x="232" y="608"/>
                  </a:lnTo>
                  <a:lnTo>
                    <a:pt x="200" y="600"/>
                  </a:lnTo>
                  <a:lnTo>
                    <a:pt x="152" y="568"/>
                  </a:lnTo>
                  <a:lnTo>
                    <a:pt x="96" y="552"/>
                  </a:lnTo>
                  <a:lnTo>
                    <a:pt x="56" y="520"/>
                  </a:lnTo>
                  <a:lnTo>
                    <a:pt x="16" y="520"/>
                  </a:lnTo>
                  <a:lnTo>
                    <a:pt x="16" y="512"/>
                  </a:lnTo>
                  <a:lnTo>
                    <a:pt x="0" y="504"/>
                  </a:lnTo>
                  <a:lnTo>
                    <a:pt x="8" y="496"/>
                  </a:lnTo>
                  <a:lnTo>
                    <a:pt x="8" y="472"/>
                  </a:lnTo>
                  <a:lnTo>
                    <a:pt x="0" y="464"/>
                  </a:lnTo>
                  <a:lnTo>
                    <a:pt x="16" y="456"/>
                  </a:lnTo>
                  <a:lnTo>
                    <a:pt x="48" y="456"/>
                  </a:lnTo>
                  <a:lnTo>
                    <a:pt x="48" y="344"/>
                  </a:lnTo>
                  <a:lnTo>
                    <a:pt x="88" y="344"/>
                  </a:lnTo>
                  <a:lnTo>
                    <a:pt x="88" y="360"/>
                  </a:lnTo>
                  <a:lnTo>
                    <a:pt x="112" y="360"/>
                  </a:lnTo>
                  <a:lnTo>
                    <a:pt x="112" y="328"/>
                  </a:lnTo>
                  <a:lnTo>
                    <a:pt x="160" y="328"/>
                  </a:lnTo>
                  <a:lnTo>
                    <a:pt x="168" y="280"/>
                  </a:lnTo>
                  <a:lnTo>
                    <a:pt x="168" y="248"/>
                  </a:lnTo>
                  <a:lnTo>
                    <a:pt x="144" y="232"/>
                  </a:lnTo>
                  <a:lnTo>
                    <a:pt x="112" y="208"/>
                  </a:lnTo>
                  <a:lnTo>
                    <a:pt x="96" y="184"/>
                  </a:lnTo>
                  <a:lnTo>
                    <a:pt x="104" y="144"/>
                  </a:lnTo>
                  <a:lnTo>
                    <a:pt x="120" y="128"/>
                  </a:lnTo>
                  <a:lnTo>
                    <a:pt x="144" y="144"/>
                  </a:lnTo>
                  <a:lnTo>
                    <a:pt x="176" y="144"/>
                  </a:lnTo>
                  <a:lnTo>
                    <a:pt x="184" y="120"/>
                  </a:lnTo>
                  <a:lnTo>
                    <a:pt x="200" y="120"/>
                  </a:lnTo>
                  <a:lnTo>
                    <a:pt x="192" y="88"/>
                  </a:lnTo>
                  <a:lnTo>
                    <a:pt x="248" y="32"/>
                  </a:lnTo>
                  <a:lnTo>
                    <a:pt x="248" y="16"/>
                  </a:lnTo>
                  <a:lnTo>
                    <a:pt x="280" y="16"/>
                  </a:lnTo>
                  <a:lnTo>
                    <a:pt x="288" y="24"/>
                  </a:lnTo>
                  <a:lnTo>
                    <a:pt x="296" y="8"/>
                  </a:lnTo>
                  <a:lnTo>
                    <a:pt x="304" y="0"/>
                  </a:lnTo>
                  <a:lnTo>
                    <a:pt x="320" y="24"/>
                  </a:lnTo>
                  <a:lnTo>
                    <a:pt x="320" y="32"/>
                  </a:lnTo>
                  <a:lnTo>
                    <a:pt x="280" y="112"/>
                  </a:lnTo>
                  <a:lnTo>
                    <a:pt x="296" y="128"/>
                  </a:lnTo>
                  <a:lnTo>
                    <a:pt x="280" y="184"/>
                  </a:lnTo>
                  <a:lnTo>
                    <a:pt x="272" y="248"/>
                  </a:lnTo>
                  <a:lnTo>
                    <a:pt x="288" y="288"/>
                  </a:lnTo>
                  <a:lnTo>
                    <a:pt x="264" y="360"/>
                  </a:lnTo>
                  <a:lnTo>
                    <a:pt x="272" y="376"/>
                  </a:lnTo>
                  <a:lnTo>
                    <a:pt x="288" y="432"/>
                  </a:lnTo>
                  <a:lnTo>
                    <a:pt x="320" y="480"/>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33" name="Freeform 33"/>
            <p:cNvSpPr/>
            <p:nvPr/>
          </p:nvSpPr>
          <p:spPr bwMode="invGray">
            <a:xfrm>
              <a:off x="4891084" y="2965454"/>
              <a:ext cx="334963" cy="550864"/>
            </a:xfrm>
            <a:custGeom>
              <a:avLst/>
              <a:gdLst/>
              <a:ahLst/>
              <a:cxnLst>
                <a:cxn ang="0">
                  <a:pos x="176" y="120"/>
                </a:cxn>
                <a:cxn ang="0">
                  <a:pos x="160" y="104"/>
                </a:cxn>
                <a:cxn ang="0">
                  <a:pos x="120" y="88"/>
                </a:cxn>
                <a:cxn ang="0">
                  <a:pos x="136" y="32"/>
                </a:cxn>
                <a:cxn ang="0">
                  <a:pos x="128" y="0"/>
                </a:cxn>
                <a:cxn ang="0">
                  <a:pos x="72" y="56"/>
                </a:cxn>
                <a:cxn ang="0">
                  <a:pos x="64" y="112"/>
                </a:cxn>
                <a:cxn ang="0">
                  <a:pos x="40" y="120"/>
                </a:cxn>
                <a:cxn ang="0">
                  <a:pos x="8" y="144"/>
                </a:cxn>
                <a:cxn ang="0">
                  <a:pos x="0" y="168"/>
                </a:cxn>
                <a:cxn ang="0">
                  <a:pos x="40" y="192"/>
                </a:cxn>
                <a:cxn ang="0">
                  <a:pos x="40" y="224"/>
                </a:cxn>
                <a:cxn ang="0">
                  <a:pos x="48" y="240"/>
                </a:cxn>
                <a:cxn ang="0">
                  <a:pos x="40" y="264"/>
                </a:cxn>
                <a:cxn ang="0">
                  <a:pos x="48" y="280"/>
                </a:cxn>
                <a:cxn ang="0">
                  <a:pos x="96" y="312"/>
                </a:cxn>
                <a:cxn ang="0">
                  <a:pos x="112" y="312"/>
                </a:cxn>
                <a:cxn ang="0">
                  <a:pos x="112" y="296"/>
                </a:cxn>
                <a:cxn ang="0">
                  <a:pos x="128" y="272"/>
                </a:cxn>
                <a:cxn ang="0">
                  <a:pos x="120" y="240"/>
                </a:cxn>
                <a:cxn ang="0">
                  <a:pos x="112" y="240"/>
                </a:cxn>
                <a:cxn ang="0">
                  <a:pos x="104" y="208"/>
                </a:cxn>
                <a:cxn ang="0">
                  <a:pos x="120" y="208"/>
                </a:cxn>
                <a:cxn ang="0">
                  <a:pos x="120" y="176"/>
                </a:cxn>
                <a:cxn ang="0">
                  <a:pos x="136" y="176"/>
                </a:cxn>
                <a:cxn ang="0">
                  <a:pos x="152" y="184"/>
                </a:cxn>
                <a:cxn ang="0">
                  <a:pos x="160" y="136"/>
                </a:cxn>
                <a:cxn ang="0">
                  <a:pos x="176" y="120"/>
                </a:cxn>
              </a:cxnLst>
              <a:rect l="0" t="0" r="r" b="b"/>
              <a:pathLst>
                <a:path w="177" h="313">
                  <a:moveTo>
                    <a:pt x="176" y="120"/>
                  </a:moveTo>
                  <a:lnTo>
                    <a:pt x="160" y="104"/>
                  </a:lnTo>
                  <a:lnTo>
                    <a:pt x="120" y="88"/>
                  </a:lnTo>
                  <a:lnTo>
                    <a:pt x="136" y="32"/>
                  </a:lnTo>
                  <a:lnTo>
                    <a:pt x="128" y="0"/>
                  </a:lnTo>
                  <a:lnTo>
                    <a:pt x="72" y="56"/>
                  </a:lnTo>
                  <a:lnTo>
                    <a:pt x="64" y="112"/>
                  </a:lnTo>
                  <a:lnTo>
                    <a:pt x="40" y="120"/>
                  </a:lnTo>
                  <a:lnTo>
                    <a:pt x="8" y="144"/>
                  </a:lnTo>
                  <a:lnTo>
                    <a:pt x="0" y="168"/>
                  </a:lnTo>
                  <a:lnTo>
                    <a:pt x="40" y="192"/>
                  </a:lnTo>
                  <a:lnTo>
                    <a:pt x="40" y="224"/>
                  </a:lnTo>
                  <a:lnTo>
                    <a:pt x="48" y="240"/>
                  </a:lnTo>
                  <a:lnTo>
                    <a:pt x="40" y="264"/>
                  </a:lnTo>
                  <a:lnTo>
                    <a:pt x="48" y="280"/>
                  </a:lnTo>
                  <a:lnTo>
                    <a:pt x="96" y="312"/>
                  </a:lnTo>
                  <a:lnTo>
                    <a:pt x="112" y="312"/>
                  </a:lnTo>
                  <a:lnTo>
                    <a:pt x="112" y="296"/>
                  </a:lnTo>
                  <a:lnTo>
                    <a:pt x="128" y="272"/>
                  </a:lnTo>
                  <a:lnTo>
                    <a:pt x="120" y="240"/>
                  </a:lnTo>
                  <a:lnTo>
                    <a:pt x="112" y="240"/>
                  </a:lnTo>
                  <a:lnTo>
                    <a:pt x="104" y="208"/>
                  </a:lnTo>
                  <a:lnTo>
                    <a:pt x="120" y="208"/>
                  </a:lnTo>
                  <a:lnTo>
                    <a:pt x="120" y="176"/>
                  </a:lnTo>
                  <a:lnTo>
                    <a:pt x="136" y="176"/>
                  </a:lnTo>
                  <a:lnTo>
                    <a:pt x="152" y="184"/>
                  </a:lnTo>
                  <a:lnTo>
                    <a:pt x="160" y="136"/>
                  </a:lnTo>
                  <a:lnTo>
                    <a:pt x="176" y="120"/>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34" name="Freeform 34"/>
            <p:cNvSpPr/>
            <p:nvPr/>
          </p:nvSpPr>
          <p:spPr bwMode="invGray">
            <a:xfrm>
              <a:off x="3692522" y="2417766"/>
              <a:ext cx="1635124" cy="1477964"/>
            </a:xfrm>
            <a:custGeom>
              <a:avLst/>
              <a:gdLst/>
              <a:ahLst/>
              <a:cxnLst>
                <a:cxn ang="0">
                  <a:pos x="632" y="480"/>
                </a:cxn>
                <a:cxn ang="0">
                  <a:pos x="672" y="536"/>
                </a:cxn>
                <a:cxn ang="0">
                  <a:pos x="672" y="568"/>
                </a:cxn>
                <a:cxn ang="0">
                  <a:pos x="736" y="624"/>
                </a:cxn>
                <a:cxn ang="0">
                  <a:pos x="744" y="600"/>
                </a:cxn>
                <a:cxn ang="0">
                  <a:pos x="752" y="552"/>
                </a:cxn>
                <a:cxn ang="0">
                  <a:pos x="736" y="520"/>
                </a:cxn>
                <a:cxn ang="0">
                  <a:pos x="752" y="488"/>
                </a:cxn>
                <a:cxn ang="0">
                  <a:pos x="800" y="512"/>
                </a:cxn>
                <a:cxn ang="0">
                  <a:pos x="856" y="552"/>
                </a:cxn>
                <a:cxn ang="0">
                  <a:pos x="800" y="632"/>
                </a:cxn>
                <a:cxn ang="0">
                  <a:pos x="776" y="664"/>
                </a:cxn>
                <a:cxn ang="0">
                  <a:pos x="736" y="648"/>
                </a:cxn>
                <a:cxn ang="0">
                  <a:pos x="704" y="752"/>
                </a:cxn>
                <a:cxn ang="0">
                  <a:pos x="696" y="776"/>
                </a:cxn>
                <a:cxn ang="0">
                  <a:pos x="688" y="808"/>
                </a:cxn>
                <a:cxn ang="0">
                  <a:pos x="632" y="840"/>
                </a:cxn>
                <a:cxn ang="0">
                  <a:pos x="592" y="760"/>
                </a:cxn>
                <a:cxn ang="0">
                  <a:pos x="576" y="752"/>
                </a:cxn>
                <a:cxn ang="0">
                  <a:pos x="528" y="696"/>
                </a:cxn>
                <a:cxn ang="0">
                  <a:pos x="496" y="712"/>
                </a:cxn>
                <a:cxn ang="0">
                  <a:pos x="488" y="728"/>
                </a:cxn>
                <a:cxn ang="0">
                  <a:pos x="480" y="776"/>
                </a:cxn>
                <a:cxn ang="0">
                  <a:pos x="464" y="744"/>
                </a:cxn>
                <a:cxn ang="0">
                  <a:pos x="416" y="728"/>
                </a:cxn>
                <a:cxn ang="0">
                  <a:pos x="408" y="688"/>
                </a:cxn>
                <a:cxn ang="0">
                  <a:pos x="456" y="696"/>
                </a:cxn>
                <a:cxn ang="0">
                  <a:pos x="488" y="672"/>
                </a:cxn>
                <a:cxn ang="0">
                  <a:pos x="464" y="640"/>
                </a:cxn>
                <a:cxn ang="0">
                  <a:pos x="504" y="600"/>
                </a:cxn>
                <a:cxn ang="0">
                  <a:pos x="536" y="568"/>
                </a:cxn>
                <a:cxn ang="0">
                  <a:pos x="480" y="408"/>
                </a:cxn>
                <a:cxn ang="0">
                  <a:pos x="408" y="360"/>
                </a:cxn>
                <a:cxn ang="0">
                  <a:pos x="344" y="336"/>
                </a:cxn>
                <a:cxn ang="0">
                  <a:pos x="280" y="312"/>
                </a:cxn>
                <a:cxn ang="0">
                  <a:pos x="208" y="336"/>
                </a:cxn>
                <a:cxn ang="0">
                  <a:pos x="48" y="240"/>
                </a:cxn>
                <a:cxn ang="0">
                  <a:pos x="8" y="160"/>
                </a:cxn>
                <a:cxn ang="0">
                  <a:pos x="48" y="152"/>
                </a:cxn>
                <a:cxn ang="0">
                  <a:pos x="112" y="96"/>
                </a:cxn>
                <a:cxn ang="0">
                  <a:pos x="136" y="64"/>
                </a:cxn>
                <a:cxn ang="0">
                  <a:pos x="216" y="32"/>
                </a:cxn>
                <a:cxn ang="0">
                  <a:pos x="232" y="0"/>
                </a:cxn>
                <a:cxn ang="0">
                  <a:pos x="288" y="72"/>
                </a:cxn>
                <a:cxn ang="0">
                  <a:pos x="296" y="128"/>
                </a:cxn>
                <a:cxn ang="0">
                  <a:pos x="312" y="176"/>
                </a:cxn>
                <a:cxn ang="0">
                  <a:pos x="336" y="192"/>
                </a:cxn>
                <a:cxn ang="0">
                  <a:pos x="408" y="176"/>
                </a:cxn>
                <a:cxn ang="0">
                  <a:pos x="408" y="216"/>
                </a:cxn>
                <a:cxn ang="0">
                  <a:pos x="384" y="256"/>
                </a:cxn>
                <a:cxn ang="0">
                  <a:pos x="432" y="328"/>
                </a:cxn>
                <a:cxn ang="0">
                  <a:pos x="496" y="344"/>
                </a:cxn>
                <a:cxn ang="0">
                  <a:pos x="528" y="320"/>
                </a:cxn>
                <a:cxn ang="0">
                  <a:pos x="584" y="320"/>
                </a:cxn>
                <a:cxn ang="0">
                  <a:pos x="624" y="336"/>
                </a:cxn>
                <a:cxn ang="0">
                  <a:pos x="576" y="392"/>
                </a:cxn>
                <a:cxn ang="0">
                  <a:pos x="600" y="456"/>
                </a:cxn>
              </a:cxnLst>
              <a:rect l="0" t="0" r="r" b="b"/>
              <a:pathLst>
                <a:path w="857" h="841">
                  <a:moveTo>
                    <a:pt x="640" y="456"/>
                  </a:moveTo>
                  <a:lnTo>
                    <a:pt x="632" y="480"/>
                  </a:lnTo>
                  <a:lnTo>
                    <a:pt x="680" y="504"/>
                  </a:lnTo>
                  <a:lnTo>
                    <a:pt x="672" y="536"/>
                  </a:lnTo>
                  <a:lnTo>
                    <a:pt x="680" y="544"/>
                  </a:lnTo>
                  <a:lnTo>
                    <a:pt x="672" y="568"/>
                  </a:lnTo>
                  <a:lnTo>
                    <a:pt x="680" y="592"/>
                  </a:lnTo>
                  <a:lnTo>
                    <a:pt x="736" y="624"/>
                  </a:lnTo>
                  <a:lnTo>
                    <a:pt x="744" y="624"/>
                  </a:lnTo>
                  <a:lnTo>
                    <a:pt x="744" y="600"/>
                  </a:lnTo>
                  <a:lnTo>
                    <a:pt x="760" y="584"/>
                  </a:lnTo>
                  <a:lnTo>
                    <a:pt x="752" y="552"/>
                  </a:lnTo>
                  <a:lnTo>
                    <a:pt x="736" y="544"/>
                  </a:lnTo>
                  <a:lnTo>
                    <a:pt x="736" y="520"/>
                  </a:lnTo>
                  <a:lnTo>
                    <a:pt x="752" y="520"/>
                  </a:lnTo>
                  <a:lnTo>
                    <a:pt x="752" y="488"/>
                  </a:lnTo>
                  <a:lnTo>
                    <a:pt x="784" y="496"/>
                  </a:lnTo>
                  <a:lnTo>
                    <a:pt x="800" y="512"/>
                  </a:lnTo>
                  <a:lnTo>
                    <a:pt x="840" y="536"/>
                  </a:lnTo>
                  <a:lnTo>
                    <a:pt x="856" y="552"/>
                  </a:lnTo>
                  <a:lnTo>
                    <a:pt x="848" y="632"/>
                  </a:lnTo>
                  <a:lnTo>
                    <a:pt x="800" y="632"/>
                  </a:lnTo>
                  <a:lnTo>
                    <a:pt x="800" y="664"/>
                  </a:lnTo>
                  <a:lnTo>
                    <a:pt x="776" y="664"/>
                  </a:lnTo>
                  <a:lnTo>
                    <a:pt x="776" y="648"/>
                  </a:lnTo>
                  <a:lnTo>
                    <a:pt x="736" y="648"/>
                  </a:lnTo>
                  <a:lnTo>
                    <a:pt x="736" y="760"/>
                  </a:lnTo>
                  <a:lnTo>
                    <a:pt x="704" y="752"/>
                  </a:lnTo>
                  <a:lnTo>
                    <a:pt x="688" y="768"/>
                  </a:lnTo>
                  <a:lnTo>
                    <a:pt x="696" y="776"/>
                  </a:lnTo>
                  <a:lnTo>
                    <a:pt x="704" y="800"/>
                  </a:lnTo>
                  <a:lnTo>
                    <a:pt x="688" y="808"/>
                  </a:lnTo>
                  <a:lnTo>
                    <a:pt x="664" y="840"/>
                  </a:lnTo>
                  <a:lnTo>
                    <a:pt x="632" y="840"/>
                  </a:lnTo>
                  <a:lnTo>
                    <a:pt x="608" y="816"/>
                  </a:lnTo>
                  <a:lnTo>
                    <a:pt x="592" y="760"/>
                  </a:lnTo>
                  <a:lnTo>
                    <a:pt x="592" y="752"/>
                  </a:lnTo>
                  <a:lnTo>
                    <a:pt x="576" y="752"/>
                  </a:lnTo>
                  <a:lnTo>
                    <a:pt x="544" y="736"/>
                  </a:lnTo>
                  <a:lnTo>
                    <a:pt x="528" y="696"/>
                  </a:lnTo>
                  <a:lnTo>
                    <a:pt x="512" y="704"/>
                  </a:lnTo>
                  <a:lnTo>
                    <a:pt x="496" y="712"/>
                  </a:lnTo>
                  <a:lnTo>
                    <a:pt x="488" y="712"/>
                  </a:lnTo>
                  <a:lnTo>
                    <a:pt x="488" y="728"/>
                  </a:lnTo>
                  <a:lnTo>
                    <a:pt x="496" y="752"/>
                  </a:lnTo>
                  <a:lnTo>
                    <a:pt x="480" y="776"/>
                  </a:lnTo>
                  <a:lnTo>
                    <a:pt x="448" y="768"/>
                  </a:lnTo>
                  <a:lnTo>
                    <a:pt x="464" y="744"/>
                  </a:lnTo>
                  <a:lnTo>
                    <a:pt x="448" y="736"/>
                  </a:lnTo>
                  <a:lnTo>
                    <a:pt x="416" y="728"/>
                  </a:lnTo>
                  <a:lnTo>
                    <a:pt x="400" y="704"/>
                  </a:lnTo>
                  <a:lnTo>
                    <a:pt x="408" y="688"/>
                  </a:lnTo>
                  <a:lnTo>
                    <a:pt x="424" y="688"/>
                  </a:lnTo>
                  <a:lnTo>
                    <a:pt x="456" y="696"/>
                  </a:lnTo>
                  <a:lnTo>
                    <a:pt x="480" y="680"/>
                  </a:lnTo>
                  <a:lnTo>
                    <a:pt x="488" y="672"/>
                  </a:lnTo>
                  <a:lnTo>
                    <a:pt x="464" y="664"/>
                  </a:lnTo>
                  <a:lnTo>
                    <a:pt x="464" y="640"/>
                  </a:lnTo>
                  <a:lnTo>
                    <a:pt x="496" y="632"/>
                  </a:lnTo>
                  <a:lnTo>
                    <a:pt x="504" y="600"/>
                  </a:lnTo>
                  <a:lnTo>
                    <a:pt x="528" y="600"/>
                  </a:lnTo>
                  <a:lnTo>
                    <a:pt x="536" y="568"/>
                  </a:lnTo>
                  <a:lnTo>
                    <a:pt x="520" y="480"/>
                  </a:lnTo>
                  <a:lnTo>
                    <a:pt x="480" y="408"/>
                  </a:lnTo>
                  <a:lnTo>
                    <a:pt x="480" y="432"/>
                  </a:lnTo>
                  <a:lnTo>
                    <a:pt x="408" y="360"/>
                  </a:lnTo>
                  <a:lnTo>
                    <a:pt x="392" y="368"/>
                  </a:lnTo>
                  <a:lnTo>
                    <a:pt x="344" y="336"/>
                  </a:lnTo>
                  <a:lnTo>
                    <a:pt x="336" y="304"/>
                  </a:lnTo>
                  <a:lnTo>
                    <a:pt x="280" y="312"/>
                  </a:lnTo>
                  <a:lnTo>
                    <a:pt x="224" y="288"/>
                  </a:lnTo>
                  <a:lnTo>
                    <a:pt x="208" y="336"/>
                  </a:lnTo>
                  <a:lnTo>
                    <a:pt x="136" y="280"/>
                  </a:lnTo>
                  <a:lnTo>
                    <a:pt x="48" y="240"/>
                  </a:lnTo>
                  <a:lnTo>
                    <a:pt x="0" y="248"/>
                  </a:lnTo>
                  <a:lnTo>
                    <a:pt x="8" y="160"/>
                  </a:lnTo>
                  <a:lnTo>
                    <a:pt x="24" y="144"/>
                  </a:lnTo>
                  <a:lnTo>
                    <a:pt x="48" y="152"/>
                  </a:lnTo>
                  <a:lnTo>
                    <a:pt x="72" y="112"/>
                  </a:lnTo>
                  <a:lnTo>
                    <a:pt x="112" y="96"/>
                  </a:lnTo>
                  <a:lnTo>
                    <a:pt x="136" y="80"/>
                  </a:lnTo>
                  <a:lnTo>
                    <a:pt x="136" y="64"/>
                  </a:lnTo>
                  <a:lnTo>
                    <a:pt x="200" y="64"/>
                  </a:lnTo>
                  <a:lnTo>
                    <a:pt x="216" y="32"/>
                  </a:lnTo>
                  <a:lnTo>
                    <a:pt x="216" y="8"/>
                  </a:lnTo>
                  <a:lnTo>
                    <a:pt x="232" y="0"/>
                  </a:lnTo>
                  <a:lnTo>
                    <a:pt x="272" y="8"/>
                  </a:lnTo>
                  <a:lnTo>
                    <a:pt x="288" y="72"/>
                  </a:lnTo>
                  <a:lnTo>
                    <a:pt x="288" y="104"/>
                  </a:lnTo>
                  <a:lnTo>
                    <a:pt x="296" y="128"/>
                  </a:lnTo>
                  <a:lnTo>
                    <a:pt x="312" y="152"/>
                  </a:lnTo>
                  <a:lnTo>
                    <a:pt x="312" y="176"/>
                  </a:lnTo>
                  <a:lnTo>
                    <a:pt x="320" y="192"/>
                  </a:lnTo>
                  <a:lnTo>
                    <a:pt x="336" y="192"/>
                  </a:lnTo>
                  <a:lnTo>
                    <a:pt x="336" y="168"/>
                  </a:lnTo>
                  <a:lnTo>
                    <a:pt x="408" y="176"/>
                  </a:lnTo>
                  <a:lnTo>
                    <a:pt x="408" y="200"/>
                  </a:lnTo>
                  <a:lnTo>
                    <a:pt x="408" y="216"/>
                  </a:lnTo>
                  <a:lnTo>
                    <a:pt x="384" y="240"/>
                  </a:lnTo>
                  <a:lnTo>
                    <a:pt x="384" y="256"/>
                  </a:lnTo>
                  <a:lnTo>
                    <a:pt x="432" y="304"/>
                  </a:lnTo>
                  <a:lnTo>
                    <a:pt x="432" y="328"/>
                  </a:lnTo>
                  <a:lnTo>
                    <a:pt x="488" y="352"/>
                  </a:lnTo>
                  <a:lnTo>
                    <a:pt x="496" y="344"/>
                  </a:lnTo>
                  <a:lnTo>
                    <a:pt x="488" y="312"/>
                  </a:lnTo>
                  <a:lnTo>
                    <a:pt x="528" y="320"/>
                  </a:lnTo>
                  <a:lnTo>
                    <a:pt x="536" y="320"/>
                  </a:lnTo>
                  <a:lnTo>
                    <a:pt x="584" y="320"/>
                  </a:lnTo>
                  <a:lnTo>
                    <a:pt x="608" y="312"/>
                  </a:lnTo>
                  <a:lnTo>
                    <a:pt x="624" y="336"/>
                  </a:lnTo>
                  <a:lnTo>
                    <a:pt x="584" y="368"/>
                  </a:lnTo>
                  <a:lnTo>
                    <a:pt x="576" y="392"/>
                  </a:lnTo>
                  <a:lnTo>
                    <a:pt x="568" y="416"/>
                  </a:lnTo>
                  <a:lnTo>
                    <a:pt x="600" y="456"/>
                  </a:lnTo>
                  <a:lnTo>
                    <a:pt x="640" y="456"/>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35" name="Freeform 35"/>
            <p:cNvSpPr/>
            <p:nvPr/>
          </p:nvSpPr>
          <p:spPr bwMode="invGray">
            <a:xfrm>
              <a:off x="4211632" y="1052515"/>
              <a:ext cx="2716208" cy="2182814"/>
            </a:xfrm>
            <a:custGeom>
              <a:avLst/>
              <a:gdLst/>
              <a:ahLst/>
              <a:cxnLst>
                <a:cxn ang="0">
                  <a:pos x="16" y="896"/>
                </a:cxn>
                <a:cxn ang="0">
                  <a:pos x="64" y="968"/>
                </a:cxn>
                <a:cxn ang="0">
                  <a:pos x="136" y="976"/>
                </a:cxn>
                <a:cxn ang="0">
                  <a:pos x="112" y="1032"/>
                </a:cxn>
                <a:cxn ang="0">
                  <a:pos x="216" y="1128"/>
                </a:cxn>
                <a:cxn ang="0">
                  <a:pos x="256" y="1096"/>
                </a:cxn>
                <a:cxn ang="0">
                  <a:pos x="352" y="1104"/>
                </a:cxn>
                <a:cxn ang="0">
                  <a:pos x="328" y="1240"/>
                </a:cxn>
                <a:cxn ang="0">
                  <a:pos x="424" y="1200"/>
                </a:cxn>
                <a:cxn ang="0">
                  <a:pos x="496" y="1112"/>
                </a:cxn>
                <a:cxn ang="0">
                  <a:pos x="560" y="1224"/>
                </a:cxn>
                <a:cxn ang="0">
                  <a:pos x="600" y="1200"/>
                </a:cxn>
                <a:cxn ang="0">
                  <a:pos x="664" y="1112"/>
                </a:cxn>
                <a:cxn ang="0">
                  <a:pos x="704" y="1096"/>
                </a:cxn>
                <a:cxn ang="0">
                  <a:pos x="736" y="1096"/>
                </a:cxn>
                <a:cxn ang="0">
                  <a:pos x="800" y="1024"/>
                </a:cxn>
                <a:cxn ang="0">
                  <a:pos x="864" y="1008"/>
                </a:cxn>
                <a:cxn ang="0">
                  <a:pos x="896" y="920"/>
                </a:cxn>
                <a:cxn ang="0">
                  <a:pos x="944" y="912"/>
                </a:cxn>
                <a:cxn ang="0">
                  <a:pos x="1008" y="872"/>
                </a:cxn>
                <a:cxn ang="0">
                  <a:pos x="1088" y="824"/>
                </a:cxn>
                <a:cxn ang="0">
                  <a:pos x="1128" y="920"/>
                </a:cxn>
                <a:cxn ang="0">
                  <a:pos x="1176" y="888"/>
                </a:cxn>
                <a:cxn ang="0">
                  <a:pos x="1176" y="840"/>
                </a:cxn>
                <a:cxn ang="0">
                  <a:pos x="1352" y="784"/>
                </a:cxn>
                <a:cxn ang="0">
                  <a:pos x="1376" y="728"/>
                </a:cxn>
                <a:cxn ang="0">
                  <a:pos x="1312" y="672"/>
                </a:cxn>
                <a:cxn ang="0">
                  <a:pos x="1264" y="560"/>
                </a:cxn>
                <a:cxn ang="0">
                  <a:pos x="1336" y="560"/>
                </a:cxn>
                <a:cxn ang="0">
                  <a:pos x="1352" y="472"/>
                </a:cxn>
                <a:cxn ang="0">
                  <a:pos x="1296" y="432"/>
                </a:cxn>
                <a:cxn ang="0">
                  <a:pos x="1392" y="296"/>
                </a:cxn>
                <a:cxn ang="0">
                  <a:pos x="1424" y="128"/>
                </a:cxn>
                <a:cxn ang="0">
                  <a:pos x="1344" y="128"/>
                </a:cxn>
                <a:cxn ang="0">
                  <a:pos x="1264" y="72"/>
                </a:cxn>
                <a:cxn ang="0">
                  <a:pos x="1192" y="64"/>
                </a:cxn>
                <a:cxn ang="0">
                  <a:pos x="1168" y="0"/>
                </a:cxn>
                <a:cxn ang="0">
                  <a:pos x="1160" y="64"/>
                </a:cxn>
                <a:cxn ang="0">
                  <a:pos x="1128" y="168"/>
                </a:cxn>
                <a:cxn ang="0">
                  <a:pos x="1120" y="240"/>
                </a:cxn>
                <a:cxn ang="0">
                  <a:pos x="992" y="280"/>
                </a:cxn>
                <a:cxn ang="0">
                  <a:pos x="992" y="432"/>
                </a:cxn>
                <a:cxn ang="0">
                  <a:pos x="1056" y="416"/>
                </a:cxn>
                <a:cxn ang="0">
                  <a:pos x="1136" y="448"/>
                </a:cxn>
                <a:cxn ang="0">
                  <a:pos x="1136" y="504"/>
                </a:cxn>
                <a:cxn ang="0">
                  <a:pos x="1040" y="536"/>
                </a:cxn>
                <a:cxn ang="0">
                  <a:pos x="992" y="592"/>
                </a:cxn>
                <a:cxn ang="0">
                  <a:pos x="864" y="664"/>
                </a:cxn>
                <a:cxn ang="0">
                  <a:pos x="760" y="648"/>
                </a:cxn>
                <a:cxn ang="0">
                  <a:pos x="768" y="752"/>
                </a:cxn>
                <a:cxn ang="0">
                  <a:pos x="640" y="848"/>
                </a:cxn>
                <a:cxn ang="0">
                  <a:pos x="456" y="880"/>
                </a:cxn>
                <a:cxn ang="0">
                  <a:pos x="352" y="888"/>
                </a:cxn>
                <a:cxn ang="0">
                  <a:pos x="248" y="864"/>
                </a:cxn>
                <a:cxn ang="0">
                  <a:pos x="96" y="816"/>
                </a:cxn>
              </a:cxnLst>
              <a:rect l="0" t="0" r="r" b="b"/>
              <a:pathLst>
                <a:path w="1425" h="1241">
                  <a:moveTo>
                    <a:pt x="0" y="784"/>
                  </a:moveTo>
                  <a:lnTo>
                    <a:pt x="16" y="848"/>
                  </a:lnTo>
                  <a:lnTo>
                    <a:pt x="16" y="896"/>
                  </a:lnTo>
                  <a:lnTo>
                    <a:pt x="40" y="928"/>
                  </a:lnTo>
                  <a:lnTo>
                    <a:pt x="48" y="968"/>
                  </a:lnTo>
                  <a:lnTo>
                    <a:pt x="64" y="968"/>
                  </a:lnTo>
                  <a:lnTo>
                    <a:pt x="64" y="944"/>
                  </a:lnTo>
                  <a:lnTo>
                    <a:pt x="136" y="952"/>
                  </a:lnTo>
                  <a:lnTo>
                    <a:pt x="136" y="976"/>
                  </a:lnTo>
                  <a:lnTo>
                    <a:pt x="136" y="992"/>
                  </a:lnTo>
                  <a:lnTo>
                    <a:pt x="112" y="1016"/>
                  </a:lnTo>
                  <a:lnTo>
                    <a:pt x="112" y="1032"/>
                  </a:lnTo>
                  <a:lnTo>
                    <a:pt x="160" y="1080"/>
                  </a:lnTo>
                  <a:lnTo>
                    <a:pt x="160" y="1104"/>
                  </a:lnTo>
                  <a:lnTo>
                    <a:pt x="216" y="1128"/>
                  </a:lnTo>
                  <a:lnTo>
                    <a:pt x="224" y="1120"/>
                  </a:lnTo>
                  <a:lnTo>
                    <a:pt x="216" y="1088"/>
                  </a:lnTo>
                  <a:lnTo>
                    <a:pt x="256" y="1096"/>
                  </a:lnTo>
                  <a:lnTo>
                    <a:pt x="264" y="1096"/>
                  </a:lnTo>
                  <a:lnTo>
                    <a:pt x="336" y="1088"/>
                  </a:lnTo>
                  <a:lnTo>
                    <a:pt x="352" y="1104"/>
                  </a:lnTo>
                  <a:lnTo>
                    <a:pt x="312" y="1144"/>
                  </a:lnTo>
                  <a:lnTo>
                    <a:pt x="296" y="1192"/>
                  </a:lnTo>
                  <a:lnTo>
                    <a:pt x="328" y="1240"/>
                  </a:lnTo>
                  <a:lnTo>
                    <a:pt x="376" y="1232"/>
                  </a:lnTo>
                  <a:lnTo>
                    <a:pt x="400" y="1208"/>
                  </a:lnTo>
                  <a:lnTo>
                    <a:pt x="424" y="1200"/>
                  </a:lnTo>
                  <a:lnTo>
                    <a:pt x="432" y="1136"/>
                  </a:lnTo>
                  <a:lnTo>
                    <a:pt x="488" y="1088"/>
                  </a:lnTo>
                  <a:lnTo>
                    <a:pt x="496" y="1112"/>
                  </a:lnTo>
                  <a:lnTo>
                    <a:pt x="480" y="1176"/>
                  </a:lnTo>
                  <a:lnTo>
                    <a:pt x="520" y="1192"/>
                  </a:lnTo>
                  <a:lnTo>
                    <a:pt x="560" y="1224"/>
                  </a:lnTo>
                  <a:lnTo>
                    <a:pt x="576" y="1224"/>
                  </a:lnTo>
                  <a:lnTo>
                    <a:pt x="592" y="1224"/>
                  </a:lnTo>
                  <a:lnTo>
                    <a:pt x="600" y="1200"/>
                  </a:lnTo>
                  <a:lnTo>
                    <a:pt x="616" y="1200"/>
                  </a:lnTo>
                  <a:lnTo>
                    <a:pt x="608" y="1168"/>
                  </a:lnTo>
                  <a:lnTo>
                    <a:pt x="664" y="1112"/>
                  </a:lnTo>
                  <a:lnTo>
                    <a:pt x="664" y="1096"/>
                  </a:lnTo>
                  <a:lnTo>
                    <a:pt x="696" y="1096"/>
                  </a:lnTo>
                  <a:lnTo>
                    <a:pt x="704" y="1096"/>
                  </a:lnTo>
                  <a:lnTo>
                    <a:pt x="712" y="1080"/>
                  </a:lnTo>
                  <a:lnTo>
                    <a:pt x="720" y="1080"/>
                  </a:lnTo>
                  <a:lnTo>
                    <a:pt x="736" y="1096"/>
                  </a:lnTo>
                  <a:lnTo>
                    <a:pt x="736" y="1072"/>
                  </a:lnTo>
                  <a:lnTo>
                    <a:pt x="760" y="1080"/>
                  </a:lnTo>
                  <a:lnTo>
                    <a:pt x="800" y="1024"/>
                  </a:lnTo>
                  <a:lnTo>
                    <a:pt x="832" y="1016"/>
                  </a:lnTo>
                  <a:lnTo>
                    <a:pt x="848" y="1000"/>
                  </a:lnTo>
                  <a:lnTo>
                    <a:pt x="864" y="1008"/>
                  </a:lnTo>
                  <a:lnTo>
                    <a:pt x="896" y="1000"/>
                  </a:lnTo>
                  <a:lnTo>
                    <a:pt x="872" y="928"/>
                  </a:lnTo>
                  <a:lnTo>
                    <a:pt x="896" y="920"/>
                  </a:lnTo>
                  <a:lnTo>
                    <a:pt x="896" y="888"/>
                  </a:lnTo>
                  <a:lnTo>
                    <a:pt x="928" y="872"/>
                  </a:lnTo>
                  <a:lnTo>
                    <a:pt x="944" y="912"/>
                  </a:lnTo>
                  <a:lnTo>
                    <a:pt x="984" y="888"/>
                  </a:lnTo>
                  <a:lnTo>
                    <a:pt x="1000" y="896"/>
                  </a:lnTo>
                  <a:lnTo>
                    <a:pt x="1008" y="872"/>
                  </a:lnTo>
                  <a:lnTo>
                    <a:pt x="1040" y="880"/>
                  </a:lnTo>
                  <a:lnTo>
                    <a:pt x="1040" y="840"/>
                  </a:lnTo>
                  <a:lnTo>
                    <a:pt x="1088" y="824"/>
                  </a:lnTo>
                  <a:lnTo>
                    <a:pt x="1112" y="864"/>
                  </a:lnTo>
                  <a:lnTo>
                    <a:pt x="1112" y="904"/>
                  </a:lnTo>
                  <a:lnTo>
                    <a:pt x="1128" y="920"/>
                  </a:lnTo>
                  <a:lnTo>
                    <a:pt x="1160" y="912"/>
                  </a:lnTo>
                  <a:lnTo>
                    <a:pt x="1176" y="912"/>
                  </a:lnTo>
                  <a:lnTo>
                    <a:pt x="1176" y="888"/>
                  </a:lnTo>
                  <a:lnTo>
                    <a:pt x="1176" y="864"/>
                  </a:lnTo>
                  <a:lnTo>
                    <a:pt x="1160" y="832"/>
                  </a:lnTo>
                  <a:lnTo>
                    <a:pt x="1176" y="840"/>
                  </a:lnTo>
                  <a:lnTo>
                    <a:pt x="1200" y="872"/>
                  </a:lnTo>
                  <a:lnTo>
                    <a:pt x="1328" y="776"/>
                  </a:lnTo>
                  <a:lnTo>
                    <a:pt x="1352" y="784"/>
                  </a:lnTo>
                  <a:lnTo>
                    <a:pt x="1392" y="752"/>
                  </a:lnTo>
                  <a:lnTo>
                    <a:pt x="1392" y="728"/>
                  </a:lnTo>
                  <a:lnTo>
                    <a:pt x="1376" y="728"/>
                  </a:lnTo>
                  <a:lnTo>
                    <a:pt x="1376" y="688"/>
                  </a:lnTo>
                  <a:lnTo>
                    <a:pt x="1352" y="640"/>
                  </a:lnTo>
                  <a:lnTo>
                    <a:pt x="1312" y="672"/>
                  </a:lnTo>
                  <a:lnTo>
                    <a:pt x="1288" y="616"/>
                  </a:lnTo>
                  <a:lnTo>
                    <a:pt x="1296" y="592"/>
                  </a:lnTo>
                  <a:lnTo>
                    <a:pt x="1264" y="560"/>
                  </a:lnTo>
                  <a:lnTo>
                    <a:pt x="1272" y="536"/>
                  </a:lnTo>
                  <a:lnTo>
                    <a:pt x="1312" y="560"/>
                  </a:lnTo>
                  <a:lnTo>
                    <a:pt x="1336" y="560"/>
                  </a:lnTo>
                  <a:lnTo>
                    <a:pt x="1328" y="512"/>
                  </a:lnTo>
                  <a:lnTo>
                    <a:pt x="1328" y="488"/>
                  </a:lnTo>
                  <a:lnTo>
                    <a:pt x="1352" y="472"/>
                  </a:lnTo>
                  <a:lnTo>
                    <a:pt x="1352" y="456"/>
                  </a:lnTo>
                  <a:lnTo>
                    <a:pt x="1320" y="472"/>
                  </a:lnTo>
                  <a:lnTo>
                    <a:pt x="1296" y="432"/>
                  </a:lnTo>
                  <a:lnTo>
                    <a:pt x="1368" y="336"/>
                  </a:lnTo>
                  <a:lnTo>
                    <a:pt x="1384" y="360"/>
                  </a:lnTo>
                  <a:lnTo>
                    <a:pt x="1392" y="296"/>
                  </a:lnTo>
                  <a:lnTo>
                    <a:pt x="1408" y="272"/>
                  </a:lnTo>
                  <a:lnTo>
                    <a:pt x="1400" y="216"/>
                  </a:lnTo>
                  <a:lnTo>
                    <a:pt x="1424" y="128"/>
                  </a:lnTo>
                  <a:lnTo>
                    <a:pt x="1384" y="88"/>
                  </a:lnTo>
                  <a:lnTo>
                    <a:pt x="1360" y="120"/>
                  </a:lnTo>
                  <a:lnTo>
                    <a:pt x="1344" y="128"/>
                  </a:lnTo>
                  <a:lnTo>
                    <a:pt x="1296" y="144"/>
                  </a:lnTo>
                  <a:lnTo>
                    <a:pt x="1280" y="120"/>
                  </a:lnTo>
                  <a:lnTo>
                    <a:pt x="1264" y="72"/>
                  </a:lnTo>
                  <a:lnTo>
                    <a:pt x="1240" y="56"/>
                  </a:lnTo>
                  <a:lnTo>
                    <a:pt x="1224" y="72"/>
                  </a:lnTo>
                  <a:lnTo>
                    <a:pt x="1192" y="64"/>
                  </a:lnTo>
                  <a:lnTo>
                    <a:pt x="1208" y="32"/>
                  </a:lnTo>
                  <a:lnTo>
                    <a:pt x="1200" y="0"/>
                  </a:lnTo>
                  <a:lnTo>
                    <a:pt x="1168" y="0"/>
                  </a:lnTo>
                  <a:lnTo>
                    <a:pt x="1128" y="40"/>
                  </a:lnTo>
                  <a:lnTo>
                    <a:pt x="1128" y="56"/>
                  </a:lnTo>
                  <a:lnTo>
                    <a:pt x="1160" y="64"/>
                  </a:lnTo>
                  <a:lnTo>
                    <a:pt x="1168" y="88"/>
                  </a:lnTo>
                  <a:lnTo>
                    <a:pt x="1136" y="136"/>
                  </a:lnTo>
                  <a:lnTo>
                    <a:pt x="1128" y="168"/>
                  </a:lnTo>
                  <a:lnTo>
                    <a:pt x="1112" y="200"/>
                  </a:lnTo>
                  <a:lnTo>
                    <a:pt x="1112" y="232"/>
                  </a:lnTo>
                  <a:lnTo>
                    <a:pt x="1120" y="240"/>
                  </a:lnTo>
                  <a:lnTo>
                    <a:pt x="1056" y="288"/>
                  </a:lnTo>
                  <a:lnTo>
                    <a:pt x="1016" y="280"/>
                  </a:lnTo>
                  <a:lnTo>
                    <a:pt x="992" y="280"/>
                  </a:lnTo>
                  <a:lnTo>
                    <a:pt x="944" y="416"/>
                  </a:lnTo>
                  <a:lnTo>
                    <a:pt x="960" y="432"/>
                  </a:lnTo>
                  <a:lnTo>
                    <a:pt x="992" y="432"/>
                  </a:lnTo>
                  <a:lnTo>
                    <a:pt x="1032" y="432"/>
                  </a:lnTo>
                  <a:lnTo>
                    <a:pt x="1040" y="440"/>
                  </a:lnTo>
                  <a:lnTo>
                    <a:pt x="1056" y="416"/>
                  </a:lnTo>
                  <a:lnTo>
                    <a:pt x="1080" y="408"/>
                  </a:lnTo>
                  <a:lnTo>
                    <a:pt x="1104" y="416"/>
                  </a:lnTo>
                  <a:lnTo>
                    <a:pt x="1136" y="448"/>
                  </a:lnTo>
                  <a:lnTo>
                    <a:pt x="1160" y="480"/>
                  </a:lnTo>
                  <a:lnTo>
                    <a:pt x="1160" y="512"/>
                  </a:lnTo>
                  <a:lnTo>
                    <a:pt x="1136" y="504"/>
                  </a:lnTo>
                  <a:lnTo>
                    <a:pt x="1088" y="520"/>
                  </a:lnTo>
                  <a:lnTo>
                    <a:pt x="1048" y="520"/>
                  </a:lnTo>
                  <a:lnTo>
                    <a:pt x="1040" y="536"/>
                  </a:lnTo>
                  <a:lnTo>
                    <a:pt x="1016" y="536"/>
                  </a:lnTo>
                  <a:lnTo>
                    <a:pt x="992" y="560"/>
                  </a:lnTo>
                  <a:lnTo>
                    <a:pt x="992" y="592"/>
                  </a:lnTo>
                  <a:lnTo>
                    <a:pt x="968" y="608"/>
                  </a:lnTo>
                  <a:lnTo>
                    <a:pt x="912" y="616"/>
                  </a:lnTo>
                  <a:lnTo>
                    <a:pt x="864" y="664"/>
                  </a:lnTo>
                  <a:lnTo>
                    <a:pt x="800" y="664"/>
                  </a:lnTo>
                  <a:lnTo>
                    <a:pt x="784" y="648"/>
                  </a:lnTo>
                  <a:lnTo>
                    <a:pt x="760" y="648"/>
                  </a:lnTo>
                  <a:lnTo>
                    <a:pt x="752" y="680"/>
                  </a:lnTo>
                  <a:lnTo>
                    <a:pt x="728" y="704"/>
                  </a:lnTo>
                  <a:lnTo>
                    <a:pt x="768" y="752"/>
                  </a:lnTo>
                  <a:lnTo>
                    <a:pt x="720" y="784"/>
                  </a:lnTo>
                  <a:lnTo>
                    <a:pt x="696" y="824"/>
                  </a:lnTo>
                  <a:lnTo>
                    <a:pt x="640" y="848"/>
                  </a:lnTo>
                  <a:lnTo>
                    <a:pt x="560" y="856"/>
                  </a:lnTo>
                  <a:lnTo>
                    <a:pt x="496" y="864"/>
                  </a:lnTo>
                  <a:lnTo>
                    <a:pt x="456" y="880"/>
                  </a:lnTo>
                  <a:lnTo>
                    <a:pt x="408" y="912"/>
                  </a:lnTo>
                  <a:lnTo>
                    <a:pt x="384" y="912"/>
                  </a:lnTo>
                  <a:lnTo>
                    <a:pt x="352" y="888"/>
                  </a:lnTo>
                  <a:lnTo>
                    <a:pt x="312" y="888"/>
                  </a:lnTo>
                  <a:lnTo>
                    <a:pt x="280" y="864"/>
                  </a:lnTo>
                  <a:lnTo>
                    <a:pt x="248" y="864"/>
                  </a:lnTo>
                  <a:lnTo>
                    <a:pt x="224" y="824"/>
                  </a:lnTo>
                  <a:lnTo>
                    <a:pt x="160" y="816"/>
                  </a:lnTo>
                  <a:lnTo>
                    <a:pt x="96" y="816"/>
                  </a:lnTo>
                  <a:lnTo>
                    <a:pt x="64" y="792"/>
                  </a:lnTo>
                  <a:lnTo>
                    <a:pt x="0" y="784"/>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36" name="Freeform 36"/>
            <p:cNvSpPr/>
            <p:nvPr/>
          </p:nvSpPr>
          <p:spPr bwMode="invGray">
            <a:xfrm>
              <a:off x="1709736" y="1419225"/>
              <a:ext cx="2427286" cy="1816101"/>
            </a:xfrm>
            <a:custGeom>
              <a:avLst/>
              <a:gdLst/>
              <a:ahLst/>
              <a:cxnLst>
                <a:cxn ang="0">
                  <a:pos x="1256" y="576"/>
                </a:cxn>
                <a:cxn ang="0">
                  <a:pos x="1240" y="632"/>
                </a:cxn>
                <a:cxn ang="0">
                  <a:pos x="1176" y="632"/>
                </a:cxn>
                <a:cxn ang="0">
                  <a:pos x="1152" y="664"/>
                </a:cxn>
                <a:cxn ang="0">
                  <a:pos x="1080" y="720"/>
                </a:cxn>
                <a:cxn ang="0">
                  <a:pos x="1048" y="728"/>
                </a:cxn>
                <a:cxn ang="0">
                  <a:pos x="936" y="824"/>
                </a:cxn>
                <a:cxn ang="0">
                  <a:pos x="880" y="880"/>
                </a:cxn>
                <a:cxn ang="0">
                  <a:pos x="920" y="944"/>
                </a:cxn>
                <a:cxn ang="0">
                  <a:pos x="888" y="992"/>
                </a:cxn>
                <a:cxn ang="0">
                  <a:pos x="896" y="1032"/>
                </a:cxn>
                <a:cxn ang="0">
                  <a:pos x="840" y="1016"/>
                </a:cxn>
                <a:cxn ang="0">
                  <a:pos x="808" y="1000"/>
                </a:cxn>
                <a:cxn ang="0">
                  <a:pos x="736" y="960"/>
                </a:cxn>
                <a:cxn ang="0">
                  <a:pos x="600" y="984"/>
                </a:cxn>
                <a:cxn ang="0">
                  <a:pos x="512" y="992"/>
                </a:cxn>
                <a:cxn ang="0">
                  <a:pos x="432" y="952"/>
                </a:cxn>
                <a:cxn ang="0">
                  <a:pos x="368" y="960"/>
                </a:cxn>
                <a:cxn ang="0">
                  <a:pos x="272" y="928"/>
                </a:cxn>
                <a:cxn ang="0">
                  <a:pos x="216" y="984"/>
                </a:cxn>
                <a:cxn ang="0">
                  <a:pos x="152" y="944"/>
                </a:cxn>
                <a:cxn ang="0">
                  <a:pos x="104" y="864"/>
                </a:cxn>
                <a:cxn ang="0">
                  <a:pos x="56" y="800"/>
                </a:cxn>
                <a:cxn ang="0">
                  <a:pos x="64" y="776"/>
                </a:cxn>
                <a:cxn ang="0">
                  <a:pos x="40" y="712"/>
                </a:cxn>
                <a:cxn ang="0">
                  <a:pos x="0" y="688"/>
                </a:cxn>
                <a:cxn ang="0">
                  <a:pos x="32" y="688"/>
                </a:cxn>
                <a:cxn ang="0">
                  <a:pos x="32" y="616"/>
                </a:cxn>
                <a:cxn ang="0">
                  <a:pos x="24" y="568"/>
                </a:cxn>
                <a:cxn ang="0">
                  <a:pos x="0" y="520"/>
                </a:cxn>
                <a:cxn ang="0">
                  <a:pos x="88" y="464"/>
                </a:cxn>
                <a:cxn ang="0">
                  <a:pos x="136" y="456"/>
                </a:cxn>
                <a:cxn ang="0">
                  <a:pos x="152" y="480"/>
                </a:cxn>
                <a:cxn ang="0">
                  <a:pos x="200" y="480"/>
                </a:cxn>
                <a:cxn ang="0">
                  <a:pos x="304" y="456"/>
                </a:cxn>
                <a:cxn ang="0">
                  <a:pos x="416" y="424"/>
                </a:cxn>
                <a:cxn ang="0">
                  <a:pos x="424" y="376"/>
                </a:cxn>
                <a:cxn ang="0">
                  <a:pos x="472" y="232"/>
                </a:cxn>
                <a:cxn ang="0">
                  <a:pos x="456" y="200"/>
                </a:cxn>
                <a:cxn ang="0">
                  <a:pos x="592" y="224"/>
                </a:cxn>
                <a:cxn ang="0">
                  <a:pos x="664" y="96"/>
                </a:cxn>
                <a:cxn ang="0">
                  <a:pos x="784" y="128"/>
                </a:cxn>
                <a:cxn ang="0">
                  <a:pos x="784" y="80"/>
                </a:cxn>
                <a:cxn ang="0">
                  <a:pos x="840" y="40"/>
                </a:cxn>
                <a:cxn ang="0">
                  <a:pos x="880" y="0"/>
                </a:cxn>
                <a:cxn ang="0">
                  <a:pos x="928" y="16"/>
                </a:cxn>
                <a:cxn ang="0">
                  <a:pos x="928" y="48"/>
                </a:cxn>
                <a:cxn ang="0">
                  <a:pos x="960" y="112"/>
                </a:cxn>
                <a:cxn ang="0">
                  <a:pos x="1024" y="144"/>
                </a:cxn>
                <a:cxn ang="0">
                  <a:pos x="1040" y="248"/>
                </a:cxn>
                <a:cxn ang="0">
                  <a:pos x="1016" y="336"/>
                </a:cxn>
                <a:cxn ang="0">
                  <a:pos x="1112" y="368"/>
                </a:cxn>
                <a:cxn ang="0">
                  <a:pos x="1208" y="440"/>
                </a:cxn>
                <a:cxn ang="0">
                  <a:pos x="1232" y="480"/>
                </a:cxn>
                <a:cxn ang="0">
                  <a:pos x="1272" y="568"/>
                </a:cxn>
              </a:cxnLst>
              <a:rect l="0" t="0" r="r" b="b"/>
              <a:pathLst>
                <a:path w="1273" h="1033">
                  <a:moveTo>
                    <a:pt x="1272" y="568"/>
                  </a:moveTo>
                  <a:lnTo>
                    <a:pt x="1256" y="576"/>
                  </a:lnTo>
                  <a:lnTo>
                    <a:pt x="1256" y="600"/>
                  </a:lnTo>
                  <a:lnTo>
                    <a:pt x="1240" y="632"/>
                  </a:lnTo>
                  <a:lnTo>
                    <a:pt x="1208" y="632"/>
                  </a:lnTo>
                  <a:lnTo>
                    <a:pt x="1176" y="632"/>
                  </a:lnTo>
                  <a:lnTo>
                    <a:pt x="1176" y="648"/>
                  </a:lnTo>
                  <a:lnTo>
                    <a:pt x="1152" y="664"/>
                  </a:lnTo>
                  <a:lnTo>
                    <a:pt x="1112" y="680"/>
                  </a:lnTo>
                  <a:lnTo>
                    <a:pt x="1080" y="720"/>
                  </a:lnTo>
                  <a:lnTo>
                    <a:pt x="1064" y="712"/>
                  </a:lnTo>
                  <a:lnTo>
                    <a:pt x="1048" y="728"/>
                  </a:lnTo>
                  <a:lnTo>
                    <a:pt x="1040" y="816"/>
                  </a:lnTo>
                  <a:lnTo>
                    <a:pt x="936" y="824"/>
                  </a:lnTo>
                  <a:lnTo>
                    <a:pt x="888" y="840"/>
                  </a:lnTo>
                  <a:lnTo>
                    <a:pt x="880" y="880"/>
                  </a:lnTo>
                  <a:lnTo>
                    <a:pt x="920" y="928"/>
                  </a:lnTo>
                  <a:lnTo>
                    <a:pt x="920" y="944"/>
                  </a:lnTo>
                  <a:lnTo>
                    <a:pt x="888" y="968"/>
                  </a:lnTo>
                  <a:lnTo>
                    <a:pt x="888" y="992"/>
                  </a:lnTo>
                  <a:lnTo>
                    <a:pt x="896" y="1000"/>
                  </a:lnTo>
                  <a:lnTo>
                    <a:pt x="896" y="1032"/>
                  </a:lnTo>
                  <a:lnTo>
                    <a:pt x="840" y="1008"/>
                  </a:lnTo>
                  <a:lnTo>
                    <a:pt x="840" y="1016"/>
                  </a:lnTo>
                  <a:lnTo>
                    <a:pt x="816" y="1016"/>
                  </a:lnTo>
                  <a:lnTo>
                    <a:pt x="808" y="1000"/>
                  </a:lnTo>
                  <a:lnTo>
                    <a:pt x="760" y="976"/>
                  </a:lnTo>
                  <a:lnTo>
                    <a:pt x="736" y="960"/>
                  </a:lnTo>
                  <a:lnTo>
                    <a:pt x="624" y="968"/>
                  </a:lnTo>
                  <a:lnTo>
                    <a:pt x="600" y="984"/>
                  </a:lnTo>
                  <a:lnTo>
                    <a:pt x="528" y="984"/>
                  </a:lnTo>
                  <a:lnTo>
                    <a:pt x="512" y="992"/>
                  </a:lnTo>
                  <a:lnTo>
                    <a:pt x="440" y="984"/>
                  </a:lnTo>
                  <a:lnTo>
                    <a:pt x="432" y="952"/>
                  </a:lnTo>
                  <a:lnTo>
                    <a:pt x="384" y="944"/>
                  </a:lnTo>
                  <a:lnTo>
                    <a:pt x="368" y="960"/>
                  </a:lnTo>
                  <a:lnTo>
                    <a:pt x="296" y="928"/>
                  </a:lnTo>
                  <a:lnTo>
                    <a:pt x="272" y="928"/>
                  </a:lnTo>
                  <a:lnTo>
                    <a:pt x="248" y="968"/>
                  </a:lnTo>
                  <a:lnTo>
                    <a:pt x="216" y="984"/>
                  </a:lnTo>
                  <a:lnTo>
                    <a:pt x="176" y="976"/>
                  </a:lnTo>
                  <a:lnTo>
                    <a:pt x="152" y="944"/>
                  </a:lnTo>
                  <a:lnTo>
                    <a:pt x="152" y="872"/>
                  </a:lnTo>
                  <a:lnTo>
                    <a:pt x="104" y="864"/>
                  </a:lnTo>
                  <a:lnTo>
                    <a:pt x="72" y="816"/>
                  </a:lnTo>
                  <a:lnTo>
                    <a:pt x="56" y="800"/>
                  </a:lnTo>
                  <a:lnTo>
                    <a:pt x="48" y="784"/>
                  </a:lnTo>
                  <a:lnTo>
                    <a:pt x="64" y="776"/>
                  </a:lnTo>
                  <a:lnTo>
                    <a:pt x="64" y="752"/>
                  </a:lnTo>
                  <a:lnTo>
                    <a:pt x="40" y="712"/>
                  </a:lnTo>
                  <a:lnTo>
                    <a:pt x="16" y="704"/>
                  </a:lnTo>
                  <a:lnTo>
                    <a:pt x="0" y="688"/>
                  </a:lnTo>
                  <a:lnTo>
                    <a:pt x="16" y="680"/>
                  </a:lnTo>
                  <a:lnTo>
                    <a:pt x="32" y="688"/>
                  </a:lnTo>
                  <a:lnTo>
                    <a:pt x="40" y="672"/>
                  </a:lnTo>
                  <a:lnTo>
                    <a:pt x="32" y="616"/>
                  </a:lnTo>
                  <a:lnTo>
                    <a:pt x="48" y="592"/>
                  </a:lnTo>
                  <a:lnTo>
                    <a:pt x="24" y="568"/>
                  </a:lnTo>
                  <a:lnTo>
                    <a:pt x="0" y="568"/>
                  </a:lnTo>
                  <a:lnTo>
                    <a:pt x="0" y="520"/>
                  </a:lnTo>
                  <a:lnTo>
                    <a:pt x="48" y="464"/>
                  </a:lnTo>
                  <a:lnTo>
                    <a:pt x="88" y="464"/>
                  </a:lnTo>
                  <a:lnTo>
                    <a:pt x="112" y="448"/>
                  </a:lnTo>
                  <a:lnTo>
                    <a:pt x="136" y="456"/>
                  </a:lnTo>
                  <a:lnTo>
                    <a:pt x="144" y="448"/>
                  </a:lnTo>
                  <a:lnTo>
                    <a:pt x="152" y="480"/>
                  </a:lnTo>
                  <a:lnTo>
                    <a:pt x="168" y="472"/>
                  </a:lnTo>
                  <a:lnTo>
                    <a:pt x="200" y="480"/>
                  </a:lnTo>
                  <a:lnTo>
                    <a:pt x="208" y="456"/>
                  </a:lnTo>
                  <a:lnTo>
                    <a:pt x="304" y="456"/>
                  </a:lnTo>
                  <a:lnTo>
                    <a:pt x="320" y="432"/>
                  </a:lnTo>
                  <a:lnTo>
                    <a:pt x="416" y="424"/>
                  </a:lnTo>
                  <a:lnTo>
                    <a:pt x="424" y="408"/>
                  </a:lnTo>
                  <a:lnTo>
                    <a:pt x="424" y="376"/>
                  </a:lnTo>
                  <a:lnTo>
                    <a:pt x="464" y="352"/>
                  </a:lnTo>
                  <a:lnTo>
                    <a:pt x="472" y="232"/>
                  </a:lnTo>
                  <a:lnTo>
                    <a:pt x="456" y="224"/>
                  </a:lnTo>
                  <a:lnTo>
                    <a:pt x="456" y="200"/>
                  </a:lnTo>
                  <a:lnTo>
                    <a:pt x="576" y="208"/>
                  </a:lnTo>
                  <a:lnTo>
                    <a:pt x="592" y="224"/>
                  </a:lnTo>
                  <a:lnTo>
                    <a:pt x="608" y="176"/>
                  </a:lnTo>
                  <a:lnTo>
                    <a:pt x="664" y="96"/>
                  </a:lnTo>
                  <a:lnTo>
                    <a:pt x="744" y="136"/>
                  </a:lnTo>
                  <a:lnTo>
                    <a:pt x="784" y="128"/>
                  </a:lnTo>
                  <a:lnTo>
                    <a:pt x="792" y="104"/>
                  </a:lnTo>
                  <a:lnTo>
                    <a:pt x="784" y="80"/>
                  </a:lnTo>
                  <a:lnTo>
                    <a:pt x="816" y="48"/>
                  </a:lnTo>
                  <a:lnTo>
                    <a:pt x="840" y="40"/>
                  </a:lnTo>
                  <a:lnTo>
                    <a:pt x="872" y="24"/>
                  </a:lnTo>
                  <a:lnTo>
                    <a:pt x="880" y="0"/>
                  </a:lnTo>
                  <a:lnTo>
                    <a:pt x="928" y="8"/>
                  </a:lnTo>
                  <a:lnTo>
                    <a:pt x="928" y="16"/>
                  </a:lnTo>
                  <a:lnTo>
                    <a:pt x="912" y="32"/>
                  </a:lnTo>
                  <a:lnTo>
                    <a:pt x="928" y="48"/>
                  </a:lnTo>
                  <a:lnTo>
                    <a:pt x="936" y="72"/>
                  </a:lnTo>
                  <a:lnTo>
                    <a:pt x="960" y="112"/>
                  </a:lnTo>
                  <a:lnTo>
                    <a:pt x="984" y="120"/>
                  </a:lnTo>
                  <a:lnTo>
                    <a:pt x="1024" y="144"/>
                  </a:lnTo>
                  <a:lnTo>
                    <a:pt x="1024" y="200"/>
                  </a:lnTo>
                  <a:lnTo>
                    <a:pt x="1040" y="248"/>
                  </a:lnTo>
                  <a:lnTo>
                    <a:pt x="1008" y="304"/>
                  </a:lnTo>
                  <a:lnTo>
                    <a:pt x="1016" y="336"/>
                  </a:lnTo>
                  <a:lnTo>
                    <a:pt x="1048" y="360"/>
                  </a:lnTo>
                  <a:lnTo>
                    <a:pt x="1112" y="368"/>
                  </a:lnTo>
                  <a:lnTo>
                    <a:pt x="1160" y="392"/>
                  </a:lnTo>
                  <a:lnTo>
                    <a:pt x="1208" y="440"/>
                  </a:lnTo>
                  <a:lnTo>
                    <a:pt x="1232" y="440"/>
                  </a:lnTo>
                  <a:lnTo>
                    <a:pt x="1232" y="480"/>
                  </a:lnTo>
                  <a:lnTo>
                    <a:pt x="1248" y="520"/>
                  </a:lnTo>
                  <a:lnTo>
                    <a:pt x="1272" y="568"/>
                  </a:lnTo>
                </a:path>
              </a:pathLst>
            </a:custGeom>
            <a:grpFill/>
            <a:ln w="12700" cap="rnd" cmpd="sng">
              <a:noFill/>
              <a:prstDash val="solid"/>
              <a:round/>
            </a:ln>
            <a:effectLst/>
          </p:spPr>
          <p:txBody>
            <a:bodyPr/>
            <a:lstStyle/>
            <a:p>
              <a:pPr defTabSz="685800"/>
              <a:endParaRPr lang="zh-CN" altLang="en-US" sz="1350">
                <a:solidFill>
                  <a:prstClr val="black"/>
                </a:solidFill>
                <a:latin typeface="Century Gothic"/>
                <a:ea typeface="微软雅黑"/>
              </a:endParaRPr>
            </a:p>
          </p:txBody>
        </p:sp>
        <p:sp>
          <p:nvSpPr>
            <p:cNvPr id="37" name="Freeform 37"/>
            <p:cNvSpPr/>
            <p:nvPr/>
          </p:nvSpPr>
          <p:spPr bwMode="invGray">
            <a:xfrm>
              <a:off x="6761163" y="4752974"/>
              <a:ext cx="242886" cy="454026"/>
            </a:xfrm>
            <a:custGeom>
              <a:avLst/>
              <a:gdLst/>
              <a:ahLst/>
              <a:cxnLst>
                <a:cxn ang="0">
                  <a:pos x="24" y="232"/>
                </a:cxn>
                <a:cxn ang="0">
                  <a:pos x="32" y="248"/>
                </a:cxn>
                <a:cxn ang="0">
                  <a:pos x="56" y="256"/>
                </a:cxn>
                <a:cxn ang="0">
                  <a:pos x="64" y="224"/>
                </a:cxn>
                <a:cxn ang="0">
                  <a:pos x="104" y="184"/>
                </a:cxn>
                <a:cxn ang="0">
                  <a:pos x="104" y="128"/>
                </a:cxn>
                <a:cxn ang="0">
                  <a:pos x="120" y="96"/>
                </a:cxn>
                <a:cxn ang="0">
                  <a:pos x="128" y="72"/>
                </a:cxn>
                <a:cxn ang="0">
                  <a:pos x="112" y="56"/>
                </a:cxn>
                <a:cxn ang="0">
                  <a:pos x="104" y="0"/>
                </a:cxn>
                <a:cxn ang="0">
                  <a:pos x="64" y="24"/>
                </a:cxn>
                <a:cxn ang="0">
                  <a:pos x="48" y="24"/>
                </a:cxn>
                <a:cxn ang="0">
                  <a:pos x="56" y="40"/>
                </a:cxn>
                <a:cxn ang="0">
                  <a:pos x="24" y="72"/>
                </a:cxn>
                <a:cxn ang="0">
                  <a:pos x="24" y="112"/>
                </a:cxn>
                <a:cxn ang="0">
                  <a:pos x="0" y="136"/>
                </a:cxn>
                <a:cxn ang="0">
                  <a:pos x="8" y="168"/>
                </a:cxn>
                <a:cxn ang="0">
                  <a:pos x="16" y="224"/>
                </a:cxn>
                <a:cxn ang="0">
                  <a:pos x="24" y="232"/>
                </a:cxn>
              </a:cxnLst>
              <a:rect l="0" t="0" r="r" b="b"/>
              <a:pathLst>
                <a:path w="129" h="257">
                  <a:moveTo>
                    <a:pt x="24" y="232"/>
                  </a:moveTo>
                  <a:lnTo>
                    <a:pt x="32" y="248"/>
                  </a:lnTo>
                  <a:lnTo>
                    <a:pt x="56" y="256"/>
                  </a:lnTo>
                  <a:lnTo>
                    <a:pt x="64" y="224"/>
                  </a:lnTo>
                  <a:lnTo>
                    <a:pt x="104" y="184"/>
                  </a:lnTo>
                  <a:lnTo>
                    <a:pt x="104" y="128"/>
                  </a:lnTo>
                  <a:lnTo>
                    <a:pt x="120" y="96"/>
                  </a:lnTo>
                  <a:lnTo>
                    <a:pt x="128" y="72"/>
                  </a:lnTo>
                  <a:lnTo>
                    <a:pt x="112" y="56"/>
                  </a:lnTo>
                  <a:lnTo>
                    <a:pt x="104" y="0"/>
                  </a:lnTo>
                  <a:lnTo>
                    <a:pt x="64" y="24"/>
                  </a:lnTo>
                  <a:lnTo>
                    <a:pt x="48" y="24"/>
                  </a:lnTo>
                  <a:lnTo>
                    <a:pt x="56" y="40"/>
                  </a:lnTo>
                  <a:lnTo>
                    <a:pt x="24" y="72"/>
                  </a:lnTo>
                  <a:lnTo>
                    <a:pt x="24" y="112"/>
                  </a:lnTo>
                  <a:lnTo>
                    <a:pt x="0" y="136"/>
                  </a:lnTo>
                  <a:lnTo>
                    <a:pt x="8" y="168"/>
                  </a:lnTo>
                  <a:lnTo>
                    <a:pt x="16" y="224"/>
                  </a:lnTo>
                  <a:lnTo>
                    <a:pt x="24" y="232"/>
                  </a:lnTo>
                </a:path>
              </a:pathLst>
            </a:custGeom>
            <a:grpFill/>
            <a:ln w="25400" cap="rnd" cmpd="sng">
              <a:noFill/>
              <a:prstDash val="solid"/>
              <a:round/>
            </a:ln>
            <a:effectLst/>
          </p:spPr>
          <p:txBody>
            <a:bodyPr/>
            <a:lstStyle/>
            <a:p>
              <a:pPr defTabSz="685800"/>
              <a:endParaRPr lang="zh-CN" altLang="en-US" sz="1350">
                <a:solidFill>
                  <a:prstClr val="black"/>
                </a:solidFill>
                <a:latin typeface="Century Gothic"/>
                <a:ea typeface="微软雅黑"/>
              </a:endParaRPr>
            </a:p>
          </p:txBody>
        </p:sp>
      </p:grpSp>
      <p:sp>
        <p:nvSpPr>
          <p:cNvPr id="41" name="空心弧 40"/>
          <p:cNvSpPr/>
          <p:nvPr/>
        </p:nvSpPr>
        <p:spPr>
          <a:xfrm rot="16200000" flipV="1">
            <a:off x="1937191" y="2555608"/>
            <a:ext cx="1587364" cy="1587364"/>
          </a:xfrm>
          <a:prstGeom prst="blockArc">
            <a:avLst>
              <a:gd name="adj1" fmla="val 21323589"/>
              <a:gd name="adj2" fmla="val 21317703"/>
              <a:gd name="adj3" fmla="val 4728"/>
            </a:avLst>
          </a:prstGeom>
          <a:solidFill>
            <a:schemeClr val="tx1">
              <a:alpha val="24000"/>
            </a:schemeClr>
          </a:solidFill>
          <a:ln>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kumimoji="1" lang="zh-CN" altLang="en-US">
              <a:solidFill>
                <a:schemeClr val="tx1"/>
              </a:solidFill>
            </a:endParaRPr>
          </a:p>
        </p:txBody>
      </p:sp>
      <p:sp>
        <p:nvSpPr>
          <p:cNvPr id="42" name="空心弧 41"/>
          <p:cNvSpPr/>
          <p:nvPr/>
        </p:nvSpPr>
        <p:spPr>
          <a:xfrm rot="16200000" flipV="1">
            <a:off x="1937191" y="2555608"/>
            <a:ext cx="1587364" cy="1587364"/>
          </a:xfrm>
          <a:prstGeom prst="blockArc">
            <a:avLst>
              <a:gd name="adj1" fmla="val 1785573"/>
              <a:gd name="adj2" fmla="val 13411"/>
              <a:gd name="adj3" fmla="val 4880"/>
            </a:avLst>
          </a:prstGeom>
          <a:solidFill>
            <a:srgbClr val="157E9F"/>
          </a:solidFill>
          <a:ln>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kumimoji="1" lang="zh-CN" altLang="en-US">
              <a:solidFill>
                <a:schemeClr val="tx1"/>
              </a:solidFill>
            </a:endParaRPr>
          </a:p>
        </p:txBody>
      </p:sp>
      <p:sp>
        <p:nvSpPr>
          <p:cNvPr id="43" name="文本框 42"/>
          <p:cNvSpPr txBox="1"/>
          <p:nvPr/>
        </p:nvSpPr>
        <p:spPr>
          <a:xfrm>
            <a:off x="2281067" y="2987722"/>
            <a:ext cx="899627" cy="707886"/>
          </a:xfrm>
          <a:prstGeom prst="rect">
            <a:avLst/>
          </a:prstGeom>
          <a:noFill/>
        </p:spPr>
        <p:txBody>
          <a:bodyPr wrap="square" lIns="91424" tIns="45712" rIns="91424" bIns="45712" rtlCol="0">
            <a:spAutoFit/>
          </a:bodyPr>
          <a:lstStyle/>
          <a:p>
            <a:pPr algn="ctr"/>
            <a:r>
              <a:rPr kumimoji="1" lang="en-US" altLang="zh-CN" sz="4000" dirty="0">
                <a:latin typeface="Segoe UI Light"/>
                <a:cs typeface="Segoe UI Light"/>
              </a:rPr>
              <a:t>87</a:t>
            </a:r>
            <a:r>
              <a:rPr kumimoji="1" lang="en-US" altLang="zh-CN" sz="1400" dirty="0">
                <a:latin typeface="Segoe UI Light"/>
                <a:cs typeface="Segoe UI Light"/>
              </a:rPr>
              <a:t>%</a:t>
            </a:r>
            <a:endParaRPr kumimoji="1" lang="zh-CN" altLang="en-US" sz="1400" dirty="0">
              <a:latin typeface="Segoe UI Light"/>
              <a:cs typeface="Segoe UI Light"/>
            </a:endParaRPr>
          </a:p>
        </p:txBody>
      </p:sp>
      <p:sp>
        <p:nvSpPr>
          <p:cNvPr id="44" name="空心弧 43"/>
          <p:cNvSpPr/>
          <p:nvPr/>
        </p:nvSpPr>
        <p:spPr>
          <a:xfrm rot="16200000" flipV="1">
            <a:off x="5365332" y="2555608"/>
            <a:ext cx="1587364" cy="1587364"/>
          </a:xfrm>
          <a:prstGeom prst="blockArc">
            <a:avLst>
              <a:gd name="adj1" fmla="val 21323589"/>
              <a:gd name="adj2" fmla="val 21317703"/>
              <a:gd name="adj3" fmla="val 4728"/>
            </a:avLst>
          </a:prstGeom>
          <a:solidFill>
            <a:schemeClr val="tx1">
              <a:alpha val="24000"/>
            </a:schemeClr>
          </a:solidFill>
          <a:ln>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kumimoji="1" lang="zh-CN" altLang="en-US">
              <a:solidFill>
                <a:schemeClr val="tx1"/>
              </a:solidFill>
            </a:endParaRPr>
          </a:p>
        </p:txBody>
      </p:sp>
      <p:sp>
        <p:nvSpPr>
          <p:cNvPr id="45" name="空心弧 44"/>
          <p:cNvSpPr/>
          <p:nvPr/>
        </p:nvSpPr>
        <p:spPr>
          <a:xfrm rot="16200000" flipV="1">
            <a:off x="5365332" y="2555608"/>
            <a:ext cx="1587364" cy="1587364"/>
          </a:xfrm>
          <a:prstGeom prst="blockArc">
            <a:avLst>
              <a:gd name="adj1" fmla="val 1535086"/>
              <a:gd name="adj2" fmla="val 13411"/>
              <a:gd name="adj3" fmla="val 4880"/>
            </a:avLst>
          </a:prstGeom>
          <a:solidFill>
            <a:srgbClr val="157E9F"/>
          </a:solidFill>
          <a:ln>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kumimoji="1" lang="zh-CN" altLang="en-US">
              <a:solidFill>
                <a:schemeClr val="tx1"/>
              </a:solidFill>
            </a:endParaRPr>
          </a:p>
        </p:txBody>
      </p:sp>
      <p:sp>
        <p:nvSpPr>
          <p:cNvPr id="46" name="文本框 45"/>
          <p:cNvSpPr txBox="1"/>
          <p:nvPr/>
        </p:nvSpPr>
        <p:spPr>
          <a:xfrm>
            <a:off x="5709208" y="2987722"/>
            <a:ext cx="899627" cy="707886"/>
          </a:xfrm>
          <a:prstGeom prst="rect">
            <a:avLst/>
          </a:prstGeom>
          <a:noFill/>
        </p:spPr>
        <p:txBody>
          <a:bodyPr wrap="square" lIns="91424" tIns="45712" rIns="91424" bIns="45712" rtlCol="0">
            <a:spAutoFit/>
          </a:bodyPr>
          <a:lstStyle/>
          <a:p>
            <a:pPr algn="ctr"/>
            <a:r>
              <a:rPr kumimoji="1" lang="en-US" altLang="zh-CN" sz="4000" dirty="0">
                <a:latin typeface="Segoe UI Light"/>
                <a:cs typeface="Segoe UI Light"/>
              </a:rPr>
              <a:t>90</a:t>
            </a:r>
            <a:r>
              <a:rPr kumimoji="1" lang="en-US" altLang="zh-CN" sz="1400" dirty="0">
                <a:latin typeface="Segoe UI Light"/>
                <a:cs typeface="Segoe UI Light"/>
              </a:rPr>
              <a:t>%</a:t>
            </a:r>
            <a:endParaRPr kumimoji="1" lang="zh-CN" altLang="en-US" sz="1400" dirty="0">
              <a:latin typeface="Segoe UI Light"/>
              <a:cs typeface="Segoe UI Light"/>
            </a:endParaRPr>
          </a:p>
        </p:txBody>
      </p:sp>
      <p:sp>
        <p:nvSpPr>
          <p:cNvPr id="47" name="空心弧 46"/>
          <p:cNvSpPr/>
          <p:nvPr/>
        </p:nvSpPr>
        <p:spPr>
          <a:xfrm rot="16200000" flipV="1">
            <a:off x="8793472" y="2555608"/>
            <a:ext cx="1587364" cy="1587364"/>
          </a:xfrm>
          <a:prstGeom prst="blockArc">
            <a:avLst>
              <a:gd name="adj1" fmla="val 21323589"/>
              <a:gd name="adj2" fmla="val 21317703"/>
              <a:gd name="adj3" fmla="val 4728"/>
            </a:avLst>
          </a:prstGeom>
          <a:solidFill>
            <a:schemeClr val="tx1">
              <a:alpha val="24000"/>
            </a:schemeClr>
          </a:solidFill>
          <a:ln>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kumimoji="1" lang="zh-CN" altLang="en-US">
              <a:solidFill>
                <a:schemeClr val="tx1"/>
              </a:solidFill>
            </a:endParaRPr>
          </a:p>
        </p:txBody>
      </p:sp>
      <p:sp>
        <p:nvSpPr>
          <p:cNvPr id="48" name="空心弧 47"/>
          <p:cNvSpPr/>
          <p:nvPr/>
        </p:nvSpPr>
        <p:spPr>
          <a:xfrm rot="16200000" flipV="1">
            <a:off x="8793472" y="2555608"/>
            <a:ext cx="1587364" cy="1587364"/>
          </a:xfrm>
          <a:prstGeom prst="blockArc">
            <a:avLst>
              <a:gd name="adj1" fmla="val 5385050"/>
              <a:gd name="adj2" fmla="val 13411"/>
              <a:gd name="adj3" fmla="val 4880"/>
            </a:avLst>
          </a:prstGeom>
          <a:solidFill>
            <a:srgbClr val="157E9F"/>
          </a:solidFill>
          <a:ln>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kumimoji="1" lang="zh-CN" altLang="en-US">
              <a:solidFill>
                <a:schemeClr val="tx1"/>
              </a:solidFill>
            </a:endParaRPr>
          </a:p>
        </p:txBody>
      </p:sp>
      <p:sp>
        <p:nvSpPr>
          <p:cNvPr id="49" name="文本框 48"/>
          <p:cNvSpPr txBox="1"/>
          <p:nvPr/>
        </p:nvSpPr>
        <p:spPr>
          <a:xfrm>
            <a:off x="9137348" y="2987722"/>
            <a:ext cx="899627" cy="707886"/>
          </a:xfrm>
          <a:prstGeom prst="rect">
            <a:avLst/>
          </a:prstGeom>
          <a:noFill/>
        </p:spPr>
        <p:txBody>
          <a:bodyPr wrap="square" lIns="91424" tIns="45712" rIns="91424" bIns="45712" rtlCol="0">
            <a:spAutoFit/>
          </a:bodyPr>
          <a:lstStyle/>
          <a:p>
            <a:pPr algn="ctr"/>
            <a:r>
              <a:rPr kumimoji="1" lang="en-US" altLang="zh-CN" sz="4000" dirty="0">
                <a:latin typeface="Segoe UI Light"/>
                <a:cs typeface="Segoe UI Light"/>
              </a:rPr>
              <a:t>75</a:t>
            </a:r>
            <a:r>
              <a:rPr kumimoji="1" lang="en-US" altLang="zh-CN" sz="1400" dirty="0">
                <a:latin typeface="Segoe UI Light"/>
                <a:cs typeface="Segoe UI Light"/>
              </a:rPr>
              <a:t>%</a:t>
            </a:r>
            <a:endParaRPr kumimoji="1" lang="zh-CN" altLang="en-US" sz="1400" dirty="0">
              <a:latin typeface="Segoe UI Light"/>
              <a:cs typeface="Segoe UI Light"/>
            </a:endParaRPr>
          </a:p>
        </p:txBody>
      </p:sp>
      <p:sp>
        <p:nvSpPr>
          <p:cNvPr id="53" name="矩形 52"/>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4" name="圆角矩形 53"/>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6</a:t>
            </a:r>
            <a:endParaRPr lang="zh-CN" altLang="en-US" sz="3600" dirty="0"/>
          </a:p>
        </p:txBody>
      </p:sp>
      <p:sp>
        <p:nvSpPr>
          <p:cNvPr id="55" name="矩形 54"/>
          <p:cNvSpPr/>
          <p:nvPr/>
        </p:nvSpPr>
        <p:spPr>
          <a:xfrm>
            <a:off x="3643382" y="310334"/>
            <a:ext cx="2298122" cy="369328"/>
          </a:xfrm>
          <a:prstGeom prst="rect">
            <a:avLst/>
          </a:prstGeom>
        </p:spPr>
        <p:txBody>
          <a:bodyPr wrap="none" lIns="91436" tIns="45718" rIns="91436" bIns="45718">
            <a:spAutoFit/>
          </a:bodyPr>
          <a:lstStyle/>
          <a:p>
            <a:pPr algn="ctr"/>
            <a:r>
              <a:rPr lang="en-US" altLang="zh-CN" dirty="0" smtClean="0">
                <a:solidFill>
                  <a:schemeClr val="bg1"/>
                </a:solidFill>
                <a:latin typeface="微软雅黑" pitchFamily="34" charset="-122"/>
                <a:ea typeface="微软雅黑" pitchFamily="34" charset="-122"/>
              </a:rPr>
              <a:t>FUTURE PROSPECT</a:t>
            </a:r>
            <a:endParaRPr lang="en-US" altLang="zh-CN" dirty="0">
              <a:solidFill>
                <a:schemeClr val="bg1"/>
              </a:solidFill>
              <a:latin typeface="微软雅黑" pitchFamily="34" charset="-122"/>
              <a:ea typeface="微软雅黑" pitchFamily="34" charset="-122"/>
            </a:endParaRPr>
          </a:p>
        </p:txBody>
      </p:sp>
      <p:sp>
        <p:nvSpPr>
          <p:cNvPr id="56" name="圆角矩形 55"/>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58" name="矩形 57"/>
          <p:cNvSpPr/>
          <p:nvPr/>
        </p:nvSpPr>
        <p:spPr>
          <a:xfrm>
            <a:off x="1016299" y="70487"/>
            <a:ext cx="1710725" cy="666657"/>
          </a:xfrm>
          <a:prstGeom prst="rect">
            <a:avLst/>
          </a:prstGeom>
        </p:spPr>
        <p:txBody>
          <a:bodyPr wrap="none">
            <a:spAutoFit/>
          </a:bodyPr>
          <a:lstStyle/>
          <a:p>
            <a:pPr>
              <a:lnSpc>
                <a:spcPct val="150000"/>
              </a:lnSpc>
            </a:pPr>
            <a:r>
              <a:rPr lang="en-US" altLang="zh-CN" sz="2800" dirty="0" smtClean="0">
                <a:solidFill>
                  <a:srgbClr val="157E9F"/>
                </a:solidFill>
                <a:latin typeface="方正清刻本悦宋简体" panose="02000000000000000000" pitchFamily="2" charset="-122"/>
                <a:ea typeface="方正清刻本悦宋简体" panose="02000000000000000000" pitchFamily="2" charset="-122"/>
              </a:rPr>
              <a:t> </a:t>
            </a:r>
            <a:r>
              <a:rPr lang="zh-CN" altLang="en-US" sz="2800" dirty="0" smtClean="0">
                <a:solidFill>
                  <a:srgbClr val="157E9F"/>
                </a:solidFill>
                <a:latin typeface="方正清刻本悦宋简体" panose="02000000000000000000" pitchFamily="2" charset="-122"/>
                <a:ea typeface="方正清刻本悦宋简体" panose="02000000000000000000" pitchFamily="2" charset="-122"/>
              </a:rPr>
              <a:t>展望未来</a:t>
            </a:r>
            <a:endParaRPr lang="en-US" altLang="zh-CN" sz="2800"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59" name="TextBox 18"/>
          <p:cNvSpPr txBox="1"/>
          <p:nvPr/>
        </p:nvSpPr>
        <p:spPr>
          <a:xfrm>
            <a:off x="1451624" y="5035861"/>
            <a:ext cx="2794610" cy="701346"/>
          </a:xfrm>
          <a:prstGeom prst="rect">
            <a:avLst/>
          </a:prstGeom>
          <a:noFill/>
        </p:spPr>
        <p:txBody>
          <a:bodyPr wrap="square" rtlCol="0">
            <a:spAutoFit/>
          </a:bodyPr>
          <a:lstStyle/>
          <a:p>
            <a:pPr>
              <a:lnSpc>
                <a:spcPct val="130000"/>
              </a:lnSpc>
            </a:pPr>
            <a:r>
              <a:rPr lang="zh-CN" altLang="en-US" sz="1600" dirty="0">
                <a:solidFill>
                  <a:schemeClr val="tx1">
                    <a:lumMod val="75000"/>
                    <a:lumOff val="25000"/>
                  </a:schemeClr>
                </a:solidFill>
                <a:latin typeface="微软雅黑" pitchFamily="34" charset="-122"/>
                <a:ea typeface="微软雅黑" pitchFamily="34" charset="-122"/>
                <a:cs typeface="Levenim MT" pitchFamily="2" charset="-79"/>
              </a:rPr>
              <a:t>标题数字等都可以通过点击和重新输入进行</a:t>
            </a:r>
            <a:r>
              <a:rPr lang="zh-CN" altLang="en-US" sz="1600" dirty="0" smtClean="0">
                <a:solidFill>
                  <a:schemeClr val="tx1">
                    <a:lumMod val="75000"/>
                    <a:lumOff val="25000"/>
                  </a:schemeClr>
                </a:solidFill>
                <a:latin typeface="微软雅黑" pitchFamily="34" charset="-122"/>
                <a:ea typeface="微软雅黑" pitchFamily="34" charset="-122"/>
                <a:cs typeface="Levenim MT" pitchFamily="2" charset="-79"/>
              </a:rPr>
              <a:t>更改</a:t>
            </a:r>
            <a:r>
              <a:rPr lang="zh-CN" altLang="en-US" sz="1600" dirty="0">
                <a:solidFill>
                  <a:schemeClr val="tx1">
                    <a:lumMod val="75000"/>
                    <a:lumOff val="25000"/>
                  </a:schemeClr>
                </a:solidFill>
                <a:latin typeface="微软雅黑" pitchFamily="34" charset="-122"/>
                <a:ea typeface="微软雅黑" pitchFamily="34" charset="-122"/>
                <a:cs typeface="Levenim MT" pitchFamily="2" charset="-79"/>
              </a:rPr>
              <a:t>。</a:t>
            </a:r>
            <a:endParaRPr lang="zh-CN" altLang="en-US" sz="1600" dirty="0" smtClean="0">
              <a:solidFill>
                <a:schemeClr val="tx1">
                  <a:lumMod val="75000"/>
                  <a:lumOff val="25000"/>
                </a:schemeClr>
              </a:solidFill>
              <a:latin typeface="微软雅黑" pitchFamily="34" charset="-122"/>
              <a:ea typeface="微软雅黑" pitchFamily="34" charset="-122"/>
              <a:cs typeface="Levenim MT" pitchFamily="2" charset="-79"/>
            </a:endParaRPr>
          </a:p>
        </p:txBody>
      </p:sp>
      <p:sp>
        <p:nvSpPr>
          <p:cNvPr id="60" name="矩形 59"/>
          <p:cNvSpPr/>
          <p:nvPr/>
        </p:nvSpPr>
        <p:spPr>
          <a:xfrm>
            <a:off x="2078856" y="4266847"/>
            <a:ext cx="1119217" cy="738664"/>
          </a:xfrm>
          <a:prstGeom prst="rect">
            <a:avLst/>
          </a:prstGeom>
        </p:spPr>
        <p:txBody>
          <a:bodyPr wrap="none">
            <a:spAutoFit/>
          </a:bodyPr>
          <a:lstStyle/>
          <a:p>
            <a:pPr>
              <a:lnSpc>
                <a:spcPct val="150000"/>
              </a:lnSpc>
            </a:pPr>
            <a:r>
              <a:rPr lang="en-US" altLang="zh-CN" sz="2800" dirty="0" smtClean="0">
                <a:solidFill>
                  <a:srgbClr val="157E9F"/>
                </a:solidFill>
                <a:latin typeface="方正清刻本悦宋简体" panose="02000000000000000000" pitchFamily="2" charset="-122"/>
                <a:ea typeface="方正清刻本悦宋简体" panose="02000000000000000000" pitchFamily="2" charset="-122"/>
              </a:rPr>
              <a:t> </a:t>
            </a:r>
            <a:r>
              <a:rPr lang="zh-CN" altLang="en-US" sz="2800" dirty="0" smtClean="0">
                <a:solidFill>
                  <a:srgbClr val="157E9F"/>
                </a:solidFill>
                <a:latin typeface="方正清刻本悦宋简体" panose="02000000000000000000" pitchFamily="2" charset="-122"/>
                <a:ea typeface="方正清刻本悦宋简体" panose="02000000000000000000" pitchFamily="2" charset="-122"/>
              </a:rPr>
              <a:t>领域</a:t>
            </a:r>
            <a:r>
              <a:rPr lang="en-US" altLang="zh-CN" sz="2800" dirty="0" smtClean="0">
                <a:solidFill>
                  <a:srgbClr val="157E9F"/>
                </a:solidFill>
                <a:latin typeface="方正清刻本悦宋简体" panose="02000000000000000000" pitchFamily="2" charset="-122"/>
                <a:ea typeface="方正清刻本悦宋简体" panose="02000000000000000000" pitchFamily="2" charset="-122"/>
              </a:rPr>
              <a:t>1</a:t>
            </a:r>
            <a:endParaRPr lang="en-US" altLang="zh-CN" sz="2800"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61" name="TextBox 18"/>
          <p:cNvSpPr txBox="1"/>
          <p:nvPr/>
        </p:nvSpPr>
        <p:spPr>
          <a:xfrm>
            <a:off x="4946085" y="4999636"/>
            <a:ext cx="2794610" cy="701346"/>
          </a:xfrm>
          <a:prstGeom prst="rect">
            <a:avLst/>
          </a:prstGeom>
          <a:noFill/>
        </p:spPr>
        <p:txBody>
          <a:bodyPr wrap="square" rtlCol="0">
            <a:spAutoFit/>
          </a:bodyPr>
          <a:lstStyle/>
          <a:p>
            <a:pPr>
              <a:lnSpc>
                <a:spcPct val="130000"/>
              </a:lnSpc>
            </a:pPr>
            <a:r>
              <a:rPr lang="zh-CN" altLang="en-US" sz="1600" dirty="0">
                <a:solidFill>
                  <a:schemeClr val="tx1">
                    <a:lumMod val="75000"/>
                    <a:lumOff val="25000"/>
                  </a:schemeClr>
                </a:solidFill>
                <a:latin typeface="微软雅黑" pitchFamily="34" charset="-122"/>
                <a:ea typeface="微软雅黑" pitchFamily="34" charset="-122"/>
                <a:cs typeface="Levenim MT" pitchFamily="2" charset="-79"/>
              </a:rPr>
              <a:t>标题数字等都可以通过点击和重新输入进行</a:t>
            </a:r>
            <a:r>
              <a:rPr lang="zh-CN" altLang="en-US" sz="1600" dirty="0" smtClean="0">
                <a:solidFill>
                  <a:schemeClr val="tx1">
                    <a:lumMod val="75000"/>
                    <a:lumOff val="25000"/>
                  </a:schemeClr>
                </a:solidFill>
                <a:latin typeface="微软雅黑" pitchFamily="34" charset="-122"/>
                <a:ea typeface="微软雅黑" pitchFamily="34" charset="-122"/>
                <a:cs typeface="Levenim MT" pitchFamily="2" charset="-79"/>
              </a:rPr>
              <a:t>更改</a:t>
            </a:r>
            <a:r>
              <a:rPr lang="zh-CN" altLang="en-US" sz="1600" dirty="0">
                <a:solidFill>
                  <a:schemeClr val="tx1">
                    <a:lumMod val="75000"/>
                    <a:lumOff val="25000"/>
                  </a:schemeClr>
                </a:solidFill>
                <a:latin typeface="微软雅黑" pitchFamily="34" charset="-122"/>
                <a:ea typeface="微软雅黑" pitchFamily="34" charset="-122"/>
                <a:cs typeface="Levenim MT" pitchFamily="2" charset="-79"/>
              </a:rPr>
              <a:t>。</a:t>
            </a:r>
            <a:endParaRPr lang="zh-CN" altLang="en-US" sz="1600" dirty="0" smtClean="0">
              <a:solidFill>
                <a:schemeClr val="tx1">
                  <a:lumMod val="75000"/>
                  <a:lumOff val="25000"/>
                </a:schemeClr>
              </a:solidFill>
              <a:latin typeface="微软雅黑" pitchFamily="34" charset="-122"/>
              <a:ea typeface="微软雅黑" pitchFamily="34" charset="-122"/>
              <a:cs typeface="Levenim MT" pitchFamily="2" charset="-79"/>
            </a:endParaRPr>
          </a:p>
        </p:txBody>
      </p:sp>
      <p:sp>
        <p:nvSpPr>
          <p:cNvPr id="62" name="矩形 61"/>
          <p:cNvSpPr/>
          <p:nvPr/>
        </p:nvSpPr>
        <p:spPr>
          <a:xfrm>
            <a:off x="5573317" y="4230622"/>
            <a:ext cx="1154483" cy="738664"/>
          </a:xfrm>
          <a:prstGeom prst="rect">
            <a:avLst/>
          </a:prstGeom>
        </p:spPr>
        <p:txBody>
          <a:bodyPr wrap="none">
            <a:spAutoFit/>
          </a:bodyPr>
          <a:lstStyle/>
          <a:p>
            <a:pPr>
              <a:lnSpc>
                <a:spcPct val="150000"/>
              </a:lnSpc>
            </a:pPr>
            <a:r>
              <a:rPr lang="en-US" altLang="zh-CN" sz="2800" dirty="0" smtClean="0">
                <a:solidFill>
                  <a:srgbClr val="157E9F"/>
                </a:solidFill>
                <a:latin typeface="方正清刻本悦宋简体" panose="02000000000000000000" pitchFamily="2" charset="-122"/>
                <a:ea typeface="方正清刻本悦宋简体" panose="02000000000000000000" pitchFamily="2" charset="-122"/>
              </a:rPr>
              <a:t> </a:t>
            </a:r>
            <a:r>
              <a:rPr lang="zh-CN" altLang="en-US" sz="2800" dirty="0" smtClean="0">
                <a:solidFill>
                  <a:srgbClr val="157E9F"/>
                </a:solidFill>
                <a:latin typeface="方正清刻本悦宋简体" panose="02000000000000000000" pitchFamily="2" charset="-122"/>
                <a:ea typeface="方正清刻本悦宋简体" panose="02000000000000000000" pitchFamily="2" charset="-122"/>
              </a:rPr>
              <a:t>领域</a:t>
            </a:r>
            <a:r>
              <a:rPr lang="en-US" altLang="zh-CN" sz="2800" dirty="0">
                <a:solidFill>
                  <a:srgbClr val="157E9F"/>
                </a:solidFill>
                <a:latin typeface="方正清刻本悦宋简体" panose="02000000000000000000" pitchFamily="2" charset="-122"/>
                <a:ea typeface="方正清刻本悦宋简体" panose="02000000000000000000" pitchFamily="2" charset="-122"/>
              </a:rPr>
              <a:t>2</a:t>
            </a:r>
          </a:p>
        </p:txBody>
      </p:sp>
      <p:sp>
        <p:nvSpPr>
          <p:cNvPr id="63" name="TextBox 18"/>
          <p:cNvSpPr txBox="1"/>
          <p:nvPr/>
        </p:nvSpPr>
        <p:spPr>
          <a:xfrm>
            <a:off x="8290526" y="4994525"/>
            <a:ext cx="2794610" cy="701346"/>
          </a:xfrm>
          <a:prstGeom prst="rect">
            <a:avLst/>
          </a:prstGeom>
          <a:noFill/>
        </p:spPr>
        <p:txBody>
          <a:bodyPr wrap="square" rtlCol="0">
            <a:spAutoFit/>
          </a:bodyPr>
          <a:lstStyle/>
          <a:p>
            <a:pPr>
              <a:lnSpc>
                <a:spcPct val="130000"/>
              </a:lnSpc>
            </a:pPr>
            <a:r>
              <a:rPr lang="zh-CN" altLang="en-US" sz="1600" dirty="0">
                <a:solidFill>
                  <a:schemeClr val="tx1">
                    <a:lumMod val="75000"/>
                    <a:lumOff val="25000"/>
                  </a:schemeClr>
                </a:solidFill>
                <a:latin typeface="微软雅黑" pitchFamily="34" charset="-122"/>
                <a:ea typeface="微软雅黑" pitchFamily="34" charset="-122"/>
                <a:cs typeface="Levenim MT" pitchFamily="2" charset="-79"/>
              </a:rPr>
              <a:t>标题数字等都可以通过点击和重新输入进行</a:t>
            </a:r>
            <a:r>
              <a:rPr lang="zh-CN" altLang="en-US" sz="1600" dirty="0" smtClean="0">
                <a:solidFill>
                  <a:schemeClr val="tx1">
                    <a:lumMod val="75000"/>
                    <a:lumOff val="25000"/>
                  </a:schemeClr>
                </a:solidFill>
                <a:latin typeface="微软雅黑" pitchFamily="34" charset="-122"/>
                <a:ea typeface="微软雅黑" pitchFamily="34" charset="-122"/>
                <a:cs typeface="Levenim MT" pitchFamily="2" charset="-79"/>
              </a:rPr>
              <a:t>更改</a:t>
            </a:r>
            <a:r>
              <a:rPr lang="zh-CN" altLang="en-US" sz="1600" dirty="0">
                <a:solidFill>
                  <a:schemeClr val="tx1">
                    <a:lumMod val="75000"/>
                    <a:lumOff val="25000"/>
                  </a:schemeClr>
                </a:solidFill>
                <a:latin typeface="微软雅黑" pitchFamily="34" charset="-122"/>
                <a:ea typeface="微软雅黑" pitchFamily="34" charset="-122"/>
                <a:cs typeface="Levenim MT" pitchFamily="2" charset="-79"/>
              </a:rPr>
              <a:t>。</a:t>
            </a:r>
            <a:endParaRPr lang="zh-CN" altLang="en-US" sz="1600" dirty="0" smtClean="0">
              <a:solidFill>
                <a:schemeClr val="tx1">
                  <a:lumMod val="75000"/>
                  <a:lumOff val="25000"/>
                </a:schemeClr>
              </a:solidFill>
              <a:latin typeface="微软雅黑" pitchFamily="34" charset="-122"/>
              <a:ea typeface="微软雅黑" pitchFamily="34" charset="-122"/>
              <a:cs typeface="Levenim MT" pitchFamily="2" charset="-79"/>
            </a:endParaRPr>
          </a:p>
        </p:txBody>
      </p:sp>
      <p:sp>
        <p:nvSpPr>
          <p:cNvPr id="64" name="矩形 63"/>
          <p:cNvSpPr/>
          <p:nvPr/>
        </p:nvSpPr>
        <p:spPr>
          <a:xfrm>
            <a:off x="8917758" y="4225511"/>
            <a:ext cx="1149674" cy="738664"/>
          </a:xfrm>
          <a:prstGeom prst="rect">
            <a:avLst/>
          </a:prstGeom>
        </p:spPr>
        <p:txBody>
          <a:bodyPr wrap="none">
            <a:spAutoFit/>
          </a:bodyPr>
          <a:lstStyle/>
          <a:p>
            <a:pPr>
              <a:lnSpc>
                <a:spcPct val="150000"/>
              </a:lnSpc>
            </a:pPr>
            <a:r>
              <a:rPr lang="en-US" altLang="zh-CN" sz="2800" dirty="0" smtClean="0">
                <a:solidFill>
                  <a:srgbClr val="157E9F"/>
                </a:solidFill>
                <a:latin typeface="方正清刻本悦宋简体" panose="02000000000000000000" pitchFamily="2" charset="-122"/>
                <a:ea typeface="方正清刻本悦宋简体" panose="02000000000000000000" pitchFamily="2" charset="-122"/>
              </a:rPr>
              <a:t> </a:t>
            </a:r>
            <a:r>
              <a:rPr lang="zh-CN" altLang="en-US" sz="2800" dirty="0" smtClean="0">
                <a:solidFill>
                  <a:srgbClr val="157E9F"/>
                </a:solidFill>
                <a:latin typeface="方正清刻本悦宋简体" panose="02000000000000000000" pitchFamily="2" charset="-122"/>
                <a:ea typeface="方正清刻本悦宋简体" panose="02000000000000000000" pitchFamily="2" charset="-122"/>
              </a:rPr>
              <a:t>领域</a:t>
            </a:r>
            <a:r>
              <a:rPr lang="en-US" altLang="zh-CN" sz="2800" dirty="0" smtClean="0">
                <a:solidFill>
                  <a:srgbClr val="157E9F"/>
                </a:solidFill>
                <a:latin typeface="方正清刻本悦宋简体" panose="02000000000000000000" pitchFamily="2" charset="-122"/>
                <a:ea typeface="方正清刻本悦宋简体" panose="02000000000000000000" pitchFamily="2" charset="-122"/>
              </a:rPr>
              <a:t>3</a:t>
            </a:r>
            <a:endParaRPr lang="en-US" altLang="zh-CN" sz="2800" dirty="0">
              <a:solidFill>
                <a:srgbClr val="157E9F"/>
              </a:solidFill>
              <a:latin typeface="方正清刻本悦宋简体" panose="02000000000000000000" pitchFamily="2" charset="-122"/>
              <a:ea typeface="方正清刻本悦宋简体" panose="020000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964575" y="1761203"/>
            <a:ext cx="8174327" cy="2047168"/>
          </a:xfrm>
          <a:prstGeom prst="rect">
            <a:avLst/>
          </a:prstGeom>
          <a:blipFill rotWithShape="1">
            <a:blip r:embed="rId2"/>
            <a:srcRect/>
            <a:stretch>
              <a:fillRect t="-97244" b="-90144"/>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7504340" y="1761203"/>
            <a:ext cx="2634562" cy="2048729"/>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 12"/>
          <p:cNvGrpSpPr/>
          <p:nvPr/>
        </p:nvGrpSpPr>
        <p:grpSpPr>
          <a:xfrm>
            <a:off x="8165172" y="2046935"/>
            <a:ext cx="1312898" cy="1058996"/>
            <a:chOff x="6173119" y="2789590"/>
            <a:chExt cx="2133437" cy="1720851"/>
          </a:xfrm>
          <a:solidFill>
            <a:schemeClr val="bg1"/>
          </a:solidFill>
        </p:grpSpPr>
        <p:sp>
          <p:nvSpPr>
            <p:cNvPr id="8" name="Freeform 14"/>
            <p:cNvSpPr/>
            <p:nvPr/>
          </p:nvSpPr>
          <p:spPr bwMode="auto">
            <a:xfrm>
              <a:off x="6173119" y="4019515"/>
              <a:ext cx="2133437" cy="490926"/>
            </a:xfrm>
            <a:custGeom>
              <a:avLst/>
              <a:gdLst>
                <a:gd name="T0" fmla="*/ 0 w 1634"/>
                <a:gd name="T1" fmla="*/ 376 h 376"/>
                <a:gd name="T2" fmla="*/ 204 w 1634"/>
                <a:gd name="T3" fmla="*/ 0 h 376"/>
                <a:gd name="T4" fmla="*/ 1428 w 1634"/>
                <a:gd name="T5" fmla="*/ 0 h 376"/>
                <a:gd name="T6" fmla="*/ 1634 w 1634"/>
                <a:gd name="T7" fmla="*/ 376 h 376"/>
                <a:gd name="T8" fmla="*/ 0 w 1634"/>
                <a:gd name="T9" fmla="*/ 376 h 376"/>
              </a:gdLst>
              <a:ahLst/>
              <a:cxnLst>
                <a:cxn ang="0">
                  <a:pos x="T0" y="T1"/>
                </a:cxn>
                <a:cxn ang="0">
                  <a:pos x="T2" y="T3"/>
                </a:cxn>
                <a:cxn ang="0">
                  <a:pos x="T4" y="T5"/>
                </a:cxn>
                <a:cxn ang="0">
                  <a:pos x="T6" y="T7"/>
                </a:cxn>
                <a:cxn ang="0">
                  <a:pos x="T8" y="T9"/>
                </a:cxn>
              </a:cxnLst>
              <a:rect l="0" t="0" r="r" b="b"/>
              <a:pathLst>
                <a:path w="1634" h="376">
                  <a:moveTo>
                    <a:pt x="0" y="376"/>
                  </a:moveTo>
                  <a:lnTo>
                    <a:pt x="204" y="0"/>
                  </a:lnTo>
                  <a:lnTo>
                    <a:pt x="1428" y="0"/>
                  </a:lnTo>
                  <a:lnTo>
                    <a:pt x="1634" y="376"/>
                  </a:lnTo>
                  <a:lnTo>
                    <a:pt x="0" y="376"/>
                  </a:lnTo>
                  <a:close/>
                </a:path>
              </a:pathLst>
            </a:custGeom>
            <a:grpFill/>
            <a:ln>
              <a:noFill/>
            </a:ln>
          </p:spPr>
          <p:txBody>
            <a:bodyPr vert="horz" wrap="square" lIns="91440" tIns="45720" rIns="91440" bIns="45720" numCol="1" anchor="t" anchorCtr="0" compatLnSpc="1"/>
            <a:lstStyle/>
            <a:p>
              <a:endParaRPr lang="zh-CN" altLang="en-US"/>
            </a:p>
          </p:txBody>
        </p:sp>
        <p:sp>
          <p:nvSpPr>
            <p:cNvPr id="9" name="Freeform 15"/>
            <p:cNvSpPr>
              <a:spLocks noEditPoints="1"/>
            </p:cNvSpPr>
            <p:nvPr/>
          </p:nvSpPr>
          <p:spPr bwMode="auto">
            <a:xfrm>
              <a:off x="6439472" y="2789590"/>
              <a:ext cx="1598119" cy="1107194"/>
            </a:xfrm>
            <a:custGeom>
              <a:avLst/>
              <a:gdLst>
                <a:gd name="T0" fmla="*/ 0 w 1224"/>
                <a:gd name="T1" fmla="*/ 0 h 848"/>
                <a:gd name="T2" fmla="*/ 0 w 1224"/>
                <a:gd name="T3" fmla="*/ 848 h 848"/>
                <a:gd name="T4" fmla="*/ 1224 w 1224"/>
                <a:gd name="T5" fmla="*/ 848 h 848"/>
                <a:gd name="T6" fmla="*/ 1224 w 1224"/>
                <a:gd name="T7" fmla="*/ 0 h 848"/>
                <a:gd name="T8" fmla="*/ 0 w 1224"/>
                <a:gd name="T9" fmla="*/ 0 h 848"/>
                <a:gd name="T10" fmla="*/ 0 w 1224"/>
                <a:gd name="T11" fmla="*/ 0 h 848"/>
                <a:gd name="T12" fmla="*/ 1122 w 1224"/>
                <a:gd name="T13" fmla="*/ 754 h 848"/>
                <a:gd name="T14" fmla="*/ 102 w 1224"/>
                <a:gd name="T15" fmla="*/ 754 h 848"/>
                <a:gd name="T16" fmla="*/ 102 w 1224"/>
                <a:gd name="T17" fmla="*/ 94 h 848"/>
                <a:gd name="T18" fmla="*/ 1122 w 1224"/>
                <a:gd name="T19" fmla="*/ 94 h 848"/>
                <a:gd name="T20" fmla="*/ 1122 w 1224"/>
                <a:gd name="T21" fmla="*/ 754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4" h="848">
                  <a:moveTo>
                    <a:pt x="0" y="0"/>
                  </a:moveTo>
                  <a:lnTo>
                    <a:pt x="0" y="848"/>
                  </a:lnTo>
                  <a:lnTo>
                    <a:pt x="1224" y="848"/>
                  </a:lnTo>
                  <a:lnTo>
                    <a:pt x="1224" y="0"/>
                  </a:lnTo>
                  <a:lnTo>
                    <a:pt x="0" y="0"/>
                  </a:lnTo>
                  <a:lnTo>
                    <a:pt x="0" y="0"/>
                  </a:lnTo>
                  <a:close/>
                  <a:moveTo>
                    <a:pt x="1122" y="754"/>
                  </a:moveTo>
                  <a:lnTo>
                    <a:pt x="102" y="754"/>
                  </a:lnTo>
                  <a:lnTo>
                    <a:pt x="102" y="94"/>
                  </a:lnTo>
                  <a:lnTo>
                    <a:pt x="1122" y="94"/>
                  </a:lnTo>
                  <a:lnTo>
                    <a:pt x="1122" y="754"/>
                  </a:lnTo>
                  <a:close/>
                </a:path>
              </a:pathLst>
            </a:custGeom>
            <a:grpFill/>
            <a:ln>
              <a:noFill/>
            </a:ln>
          </p:spPr>
          <p:txBody>
            <a:bodyPr vert="horz" wrap="square" lIns="91440" tIns="45720" rIns="91440" bIns="45720" numCol="1" anchor="t" anchorCtr="0" compatLnSpc="1"/>
            <a:lstStyle/>
            <a:p>
              <a:endParaRPr lang="zh-CN" altLang="en-US"/>
            </a:p>
          </p:txBody>
        </p:sp>
        <p:sp>
          <p:nvSpPr>
            <p:cNvPr id="10" name="Freeform 16"/>
            <p:cNvSpPr>
              <a:spLocks noEditPoints="1"/>
            </p:cNvSpPr>
            <p:nvPr/>
          </p:nvSpPr>
          <p:spPr bwMode="auto">
            <a:xfrm>
              <a:off x="7047906" y="3131671"/>
              <a:ext cx="381251" cy="378639"/>
            </a:xfrm>
            <a:custGeom>
              <a:avLst/>
              <a:gdLst>
                <a:gd name="T0" fmla="*/ 0 w 292"/>
                <a:gd name="T1" fmla="*/ 248 h 290"/>
                <a:gd name="T2" fmla="*/ 118 w 292"/>
                <a:gd name="T3" fmla="*/ 266 h 290"/>
                <a:gd name="T4" fmla="*/ 118 w 292"/>
                <a:gd name="T5" fmla="*/ 154 h 290"/>
                <a:gd name="T6" fmla="*/ 0 w 292"/>
                <a:gd name="T7" fmla="*/ 154 h 290"/>
                <a:gd name="T8" fmla="*/ 0 w 292"/>
                <a:gd name="T9" fmla="*/ 248 h 290"/>
                <a:gd name="T10" fmla="*/ 0 w 292"/>
                <a:gd name="T11" fmla="*/ 138 h 290"/>
                <a:gd name="T12" fmla="*/ 118 w 292"/>
                <a:gd name="T13" fmla="*/ 138 h 290"/>
                <a:gd name="T14" fmla="*/ 118 w 292"/>
                <a:gd name="T15" fmla="*/ 26 h 290"/>
                <a:gd name="T16" fmla="*/ 0 w 292"/>
                <a:gd name="T17" fmla="*/ 42 h 290"/>
                <a:gd name="T18" fmla="*/ 0 w 292"/>
                <a:gd name="T19" fmla="*/ 138 h 290"/>
                <a:gd name="T20" fmla="*/ 134 w 292"/>
                <a:gd name="T21" fmla="*/ 268 h 290"/>
                <a:gd name="T22" fmla="*/ 292 w 292"/>
                <a:gd name="T23" fmla="*/ 290 h 290"/>
                <a:gd name="T24" fmla="*/ 292 w 292"/>
                <a:gd name="T25" fmla="*/ 154 h 290"/>
                <a:gd name="T26" fmla="*/ 134 w 292"/>
                <a:gd name="T27" fmla="*/ 154 h 290"/>
                <a:gd name="T28" fmla="*/ 134 w 292"/>
                <a:gd name="T29" fmla="*/ 268 h 290"/>
                <a:gd name="T30" fmla="*/ 134 w 292"/>
                <a:gd name="T31" fmla="*/ 22 h 290"/>
                <a:gd name="T32" fmla="*/ 134 w 292"/>
                <a:gd name="T33" fmla="*/ 138 h 290"/>
                <a:gd name="T34" fmla="*/ 292 w 292"/>
                <a:gd name="T35" fmla="*/ 138 h 290"/>
                <a:gd name="T36" fmla="*/ 292 w 292"/>
                <a:gd name="T37" fmla="*/ 0 h 290"/>
                <a:gd name="T38" fmla="*/ 134 w 292"/>
                <a:gd name="T39" fmla="*/ 22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2" h="290">
                  <a:moveTo>
                    <a:pt x="0" y="248"/>
                  </a:moveTo>
                  <a:lnTo>
                    <a:pt x="118" y="266"/>
                  </a:lnTo>
                  <a:lnTo>
                    <a:pt x="118" y="154"/>
                  </a:lnTo>
                  <a:lnTo>
                    <a:pt x="0" y="154"/>
                  </a:lnTo>
                  <a:lnTo>
                    <a:pt x="0" y="248"/>
                  </a:lnTo>
                  <a:close/>
                  <a:moveTo>
                    <a:pt x="0" y="138"/>
                  </a:moveTo>
                  <a:lnTo>
                    <a:pt x="118" y="138"/>
                  </a:lnTo>
                  <a:lnTo>
                    <a:pt x="118" y="26"/>
                  </a:lnTo>
                  <a:lnTo>
                    <a:pt x="0" y="42"/>
                  </a:lnTo>
                  <a:lnTo>
                    <a:pt x="0" y="138"/>
                  </a:lnTo>
                  <a:close/>
                  <a:moveTo>
                    <a:pt x="134" y="268"/>
                  </a:moveTo>
                  <a:lnTo>
                    <a:pt x="292" y="290"/>
                  </a:lnTo>
                  <a:lnTo>
                    <a:pt x="292" y="154"/>
                  </a:lnTo>
                  <a:lnTo>
                    <a:pt x="134" y="154"/>
                  </a:lnTo>
                  <a:lnTo>
                    <a:pt x="134" y="268"/>
                  </a:lnTo>
                  <a:close/>
                  <a:moveTo>
                    <a:pt x="134" y="22"/>
                  </a:moveTo>
                  <a:lnTo>
                    <a:pt x="134" y="138"/>
                  </a:lnTo>
                  <a:lnTo>
                    <a:pt x="292" y="138"/>
                  </a:lnTo>
                  <a:lnTo>
                    <a:pt x="292" y="0"/>
                  </a:lnTo>
                  <a:lnTo>
                    <a:pt x="134" y="22"/>
                  </a:lnTo>
                  <a:close/>
                </a:path>
              </a:pathLst>
            </a:custGeom>
            <a:grpFill/>
            <a:ln>
              <a:noFill/>
            </a:ln>
          </p:spPr>
          <p:txBody>
            <a:bodyPr vert="horz" wrap="square" lIns="91440" tIns="45720" rIns="91440" bIns="45720" numCol="1" anchor="t" anchorCtr="0" compatLnSpc="1"/>
            <a:lstStyle/>
            <a:p>
              <a:endParaRPr lang="zh-CN" altLang="en-US"/>
            </a:p>
          </p:txBody>
        </p:sp>
      </p:grpSp>
      <p:sp>
        <p:nvSpPr>
          <p:cNvPr id="11" name="文本框 10"/>
          <p:cNvSpPr txBox="1"/>
          <p:nvPr/>
        </p:nvSpPr>
        <p:spPr>
          <a:xfrm>
            <a:off x="7950403" y="3222805"/>
            <a:ext cx="1817028" cy="338554"/>
          </a:xfrm>
          <a:prstGeom prst="rect">
            <a:avLst/>
          </a:prstGeom>
          <a:noFill/>
        </p:spPr>
        <p:txBody>
          <a:bodyPr wrap="square" rtlCol="0">
            <a:spAutoFit/>
          </a:bodyPr>
          <a:lstStyle/>
          <a:p>
            <a:r>
              <a:rPr lang="zh-CN" altLang="en-US" sz="1600" b="1" dirty="0" smtClean="0">
                <a:solidFill>
                  <a:schemeClr val="bg1"/>
                </a:solidFill>
                <a:latin typeface="微软雅黑" pitchFamily="34" charset="-122"/>
                <a:ea typeface="微软雅黑" pitchFamily="34" charset="-122"/>
              </a:rPr>
              <a:t>点击此处添加标题</a:t>
            </a:r>
            <a:endParaRPr lang="zh-CN" altLang="en-US" sz="1600" b="1" dirty="0">
              <a:solidFill>
                <a:schemeClr val="bg1"/>
              </a:solidFill>
              <a:latin typeface="微软雅黑" pitchFamily="34" charset="-122"/>
              <a:ea typeface="微软雅黑" pitchFamily="34" charset="-122"/>
            </a:endParaRPr>
          </a:p>
        </p:txBody>
      </p:sp>
      <p:sp>
        <p:nvSpPr>
          <p:cNvPr id="12" name="TextBox 18"/>
          <p:cNvSpPr txBox="1"/>
          <p:nvPr/>
        </p:nvSpPr>
        <p:spPr>
          <a:xfrm>
            <a:off x="1871662" y="4148548"/>
            <a:ext cx="8320088" cy="1341521"/>
          </a:xfrm>
          <a:prstGeom prst="rect">
            <a:avLst/>
          </a:prstGeom>
          <a:noFill/>
        </p:spPr>
        <p:txBody>
          <a:bodyPr wrap="square" rtlCol="0">
            <a:spAutoFit/>
          </a:bodyPr>
          <a:lstStyle/>
          <a:p>
            <a:pPr algn="ctr">
              <a:lnSpc>
                <a:spcPct val="130000"/>
              </a:lnSpc>
            </a:pPr>
            <a:r>
              <a:rPr lang="zh-CN" altLang="en-US" sz="1600" dirty="0">
                <a:solidFill>
                  <a:schemeClr val="tx1">
                    <a:lumMod val="75000"/>
                    <a:lumOff val="25000"/>
                  </a:schemeClr>
                </a:solidFill>
                <a:latin typeface="微软雅黑" pitchFamily="34" charset="-122"/>
                <a:ea typeface="微软雅黑" pitchFamily="34" charset="-122"/>
                <a:cs typeface="Levenim MT" pitchFamily="2" charset="-79"/>
              </a:rPr>
              <a:t>标题数字等都可以通过点击和重新输入进行更改，顶部“开始”面板中可以对字体、字号、颜色</a:t>
            </a:r>
            <a:r>
              <a:rPr lang="zh-CN" altLang="en-US" sz="1600" dirty="0" smtClean="0">
                <a:solidFill>
                  <a:schemeClr val="tx1">
                    <a:lumMod val="75000"/>
                    <a:lumOff val="25000"/>
                  </a:schemeClr>
                </a:solidFill>
                <a:latin typeface="微软雅黑" pitchFamily="34" charset="-122"/>
                <a:ea typeface="微软雅黑" pitchFamily="34" charset="-122"/>
                <a:cs typeface="Levenim MT" pitchFamily="2" charset="-79"/>
              </a:rPr>
              <a:t>、行距</a:t>
            </a:r>
            <a:r>
              <a:rPr lang="zh-CN" altLang="en-US" sz="1600" dirty="0">
                <a:solidFill>
                  <a:schemeClr val="tx1">
                    <a:lumMod val="75000"/>
                    <a:lumOff val="25000"/>
                  </a:schemeClr>
                </a:solidFill>
                <a:latin typeface="微软雅黑" pitchFamily="34" charset="-122"/>
                <a:ea typeface="微软雅黑" pitchFamily="34" charset="-122"/>
                <a:cs typeface="Levenim MT" pitchFamily="2" charset="-79"/>
              </a:rPr>
              <a:t>等进行修改</a:t>
            </a:r>
            <a:r>
              <a:rPr lang="zh-CN" altLang="en-US" sz="1600" dirty="0" smtClean="0">
                <a:solidFill>
                  <a:schemeClr val="tx1">
                    <a:lumMod val="75000"/>
                    <a:lumOff val="25000"/>
                  </a:schemeClr>
                </a:solidFill>
                <a:latin typeface="微软雅黑" pitchFamily="34" charset="-122"/>
                <a:ea typeface="微软雅黑" pitchFamily="34" charset="-122"/>
                <a:cs typeface="Levenim MT" pitchFamily="2" charset="-79"/>
              </a:rPr>
              <a:t>。标题数字等都可以通过点击和重新输入进行更改，顶部“开始”面板中可以对字体、字号、颜色、行距等进行修改。标题数字等都可以通过点击和重新输入进行更改</a:t>
            </a:r>
          </a:p>
        </p:txBody>
      </p:sp>
      <p:sp>
        <p:nvSpPr>
          <p:cNvPr id="14" name="矩形 13"/>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5" name="圆角矩形 14"/>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6</a:t>
            </a:r>
            <a:endParaRPr lang="zh-CN" altLang="en-US" sz="3600" dirty="0"/>
          </a:p>
        </p:txBody>
      </p:sp>
      <p:sp>
        <p:nvSpPr>
          <p:cNvPr id="16" name="矩形 15"/>
          <p:cNvSpPr/>
          <p:nvPr/>
        </p:nvSpPr>
        <p:spPr>
          <a:xfrm>
            <a:off x="3643382" y="310334"/>
            <a:ext cx="2298122" cy="369328"/>
          </a:xfrm>
          <a:prstGeom prst="rect">
            <a:avLst/>
          </a:prstGeom>
        </p:spPr>
        <p:txBody>
          <a:bodyPr wrap="none" lIns="91436" tIns="45718" rIns="91436" bIns="45718">
            <a:spAutoFit/>
          </a:bodyPr>
          <a:lstStyle/>
          <a:p>
            <a:pPr algn="ctr"/>
            <a:r>
              <a:rPr lang="en-US" altLang="zh-CN" dirty="0" smtClean="0">
                <a:solidFill>
                  <a:schemeClr val="bg1"/>
                </a:solidFill>
                <a:latin typeface="微软雅黑" pitchFamily="34" charset="-122"/>
                <a:ea typeface="微软雅黑" pitchFamily="34" charset="-122"/>
              </a:rPr>
              <a:t>FUTURE PROSPECT</a:t>
            </a:r>
            <a:endParaRPr lang="en-US" altLang="zh-CN" dirty="0">
              <a:solidFill>
                <a:schemeClr val="bg1"/>
              </a:solidFill>
              <a:latin typeface="微软雅黑" pitchFamily="34" charset="-122"/>
              <a:ea typeface="微软雅黑" pitchFamily="34" charset="-122"/>
            </a:endParaRPr>
          </a:p>
        </p:txBody>
      </p:sp>
      <p:sp>
        <p:nvSpPr>
          <p:cNvPr id="17" name="圆角矩形 16"/>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19" name="矩形 18"/>
          <p:cNvSpPr/>
          <p:nvPr/>
        </p:nvSpPr>
        <p:spPr>
          <a:xfrm>
            <a:off x="1016299" y="70487"/>
            <a:ext cx="1710725" cy="666657"/>
          </a:xfrm>
          <a:prstGeom prst="rect">
            <a:avLst/>
          </a:prstGeom>
        </p:spPr>
        <p:txBody>
          <a:bodyPr wrap="none">
            <a:spAutoFit/>
          </a:bodyPr>
          <a:lstStyle/>
          <a:p>
            <a:pPr>
              <a:lnSpc>
                <a:spcPct val="150000"/>
              </a:lnSpc>
            </a:pPr>
            <a:r>
              <a:rPr lang="en-US" altLang="zh-CN" sz="2800" dirty="0" smtClean="0">
                <a:solidFill>
                  <a:srgbClr val="157E9F"/>
                </a:solidFill>
                <a:latin typeface="方正清刻本悦宋简体" panose="02000000000000000000" pitchFamily="2" charset="-122"/>
                <a:ea typeface="方正清刻本悦宋简体" panose="02000000000000000000" pitchFamily="2" charset="-122"/>
              </a:rPr>
              <a:t> </a:t>
            </a:r>
            <a:r>
              <a:rPr lang="zh-CN" altLang="en-US" sz="2800" dirty="0" smtClean="0">
                <a:solidFill>
                  <a:srgbClr val="157E9F"/>
                </a:solidFill>
                <a:latin typeface="方正清刻本悦宋简体" panose="02000000000000000000" pitchFamily="2" charset="-122"/>
                <a:ea typeface="方正清刻本悦宋简体" panose="02000000000000000000" pitchFamily="2" charset="-122"/>
              </a:rPr>
              <a:t>展望未来</a:t>
            </a:r>
            <a:endParaRPr lang="en-US" altLang="zh-CN" sz="2800" dirty="0">
              <a:solidFill>
                <a:srgbClr val="157E9F"/>
              </a:solidFill>
              <a:latin typeface="方正清刻本悦宋简体" panose="02000000000000000000" pitchFamily="2" charset="-122"/>
              <a:ea typeface="方正清刻本悦宋简体" panose="020000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5" name="矩形 14"/>
          <p:cNvSpPr/>
          <p:nvPr/>
        </p:nvSpPr>
        <p:spPr>
          <a:xfrm>
            <a:off x="4633191" y="2637994"/>
            <a:ext cx="5277407" cy="1446550"/>
          </a:xfrm>
          <a:prstGeom prst="rect">
            <a:avLst/>
          </a:prstGeom>
        </p:spPr>
        <p:txBody>
          <a:bodyPr wrap="none">
            <a:spAutoFit/>
          </a:bodyPr>
          <a:lstStyle/>
          <a:p>
            <a:r>
              <a:rPr kumimoji="1" lang="zh-CN" altLang="en-US" sz="4400" b="1" dirty="0" smtClean="0">
                <a:solidFill>
                  <a:srgbClr val="157E9F"/>
                </a:solidFill>
                <a:latin typeface="方正清刻本悦宋简体" panose="02000000000000000000" pitchFamily="2" charset="-122"/>
                <a:ea typeface="方正清刻本悦宋简体" panose="02000000000000000000" pitchFamily="2" charset="-122"/>
              </a:rPr>
              <a:t>再次感谢导师的指导</a:t>
            </a:r>
            <a:endParaRPr kumimoji="1" lang="en-US" altLang="zh-CN" sz="4400" b="1" dirty="0" smtClean="0">
              <a:solidFill>
                <a:srgbClr val="157E9F"/>
              </a:solidFill>
              <a:latin typeface="方正清刻本悦宋简体" panose="02000000000000000000" pitchFamily="2" charset="-122"/>
              <a:ea typeface="方正清刻本悦宋简体" panose="02000000000000000000" pitchFamily="2" charset="-122"/>
            </a:endParaRPr>
          </a:p>
          <a:p>
            <a:r>
              <a:rPr kumimoji="1" lang="zh-CN" altLang="en-US" sz="4400" b="1" dirty="0" smtClean="0">
                <a:solidFill>
                  <a:srgbClr val="157E9F"/>
                </a:solidFill>
                <a:latin typeface="方正清刻本悦宋简体" panose="02000000000000000000" pitchFamily="2" charset="-122"/>
                <a:ea typeface="方正清刻本悦宋简体" panose="02000000000000000000" pitchFamily="2" charset="-122"/>
              </a:rPr>
              <a:t>感激大学给我的人生</a:t>
            </a:r>
            <a:endParaRPr kumimoji="1" lang="zh-CN" altLang="en-US" sz="4400" b="1"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14" name="矩形 13"/>
          <p:cNvSpPr/>
          <p:nvPr/>
        </p:nvSpPr>
        <p:spPr>
          <a:xfrm>
            <a:off x="4646145" y="4220859"/>
            <a:ext cx="2249334" cy="400110"/>
          </a:xfrm>
          <a:prstGeom prst="rect">
            <a:avLst/>
          </a:prstGeom>
        </p:spPr>
        <p:txBody>
          <a:bodyPr wrap="none">
            <a:spAutoFit/>
          </a:bodyPr>
          <a:lstStyle/>
          <a:p>
            <a:r>
              <a:rPr kumimoji="1" lang="zh-CN" altLang="en-US" sz="2000" b="1" dirty="0" smtClean="0">
                <a:solidFill>
                  <a:srgbClr val="157E9F"/>
                </a:solidFill>
                <a:latin typeface="方正清刻本悦宋简体" panose="02000000000000000000" pitchFamily="2" charset="-122"/>
                <a:ea typeface="方正清刻本悦宋简体" panose="02000000000000000000" pitchFamily="2" charset="-122"/>
              </a:rPr>
              <a:t>指导老师：吴老师</a:t>
            </a:r>
            <a:endParaRPr kumimoji="1" lang="zh-CN" altLang="en-US" sz="2000" b="1"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20" name="矩形 19"/>
          <p:cNvSpPr/>
          <p:nvPr/>
        </p:nvSpPr>
        <p:spPr>
          <a:xfrm>
            <a:off x="7982971" y="4189259"/>
            <a:ext cx="1733167" cy="400110"/>
          </a:xfrm>
          <a:prstGeom prst="rect">
            <a:avLst/>
          </a:prstGeom>
        </p:spPr>
        <p:txBody>
          <a:bodyPr wrap="none">
            <a:spAutoFit/>
          </a:bodyPr>
          <a:lstStyle/>
          <a:p>
            <a:r>
              <a:rPr kumimoji="1" lang="zh-CN" altLang="en-US" sz="2000" b="1" dirty="0" smtClean="0">
                <a:solidFill>
                  <a:srgbClr val="157E9F"/>
                </a:solidFill>
                <a:latin typeface="方正清刻本悦宋简体" panose="02000000000000000000" pitchFamily="2" charset="-122"/>
                <a:ea typeface="方正清刻本悦宋简体" panose="02000000000000000000" pitchFamily="2" charset="-122"/>
              </a:rPr>
              <a:t>学生：黄小伟</a:t>
            </a:r>
            <a:endParaRPr kumimoji="1" lang="zh-CN" altLang="en-US" sz="2000" b="1" dirty="0">
              <a:solidFill>
                <a:srgbClr val="157E9F"/>
              </a:solidFill>
              <a:latin typeface="方正清刻本悦宋简体" panose="02000000000000000000" pitchFamily="2" charset="-122"/>
              <a:ea typeface="方正清刻本悦宋简体" panose="02000000000000000000" pitchFamily="2" charset="-122"/>
            </a:endParaRPr>
          </a:p>
        </p:txBody>
      </p:sp>
      <p:grpSp>
        <p:nvGrpSpPr>
          <p:cNvPr id="5" name="Group 4"/>
          <p:cNvGrpSpPr>
            <a:grpSpLocks noChangeAspect="1"/>
          </p:cNvGrpSpPr>
          <p:nvPr/>
        </p:nvGrpSpPr>
        <p:grpSpPr bwMode="auto">
          <a:xfrm>
            <a:off x="1951336" y="2451006"/>
            <a:ext cx="2151063" cy="2138363"/>
            <a:chOff x="2946" y="838"/>
            <a:chExt cx="1355" cy="1347"/>
          </a:xfrm>
          <a:solidFill>
            <a:srgbClr val="1BA0C9"/>
          </a:solidFill>
        </p:grpSpPr>
        <p:sp>
          <p:nvSpPr>
            <p:cNvPr id="8" name="Freeform 5"/>
            <p:cNvSpPr>
              <a:spLocks noEditPoints="1"/>
            </p:cNvSpPr>
            <p:nvPr/>
          </p:nvSpPr>
          <p:spPr bwMode="auto">
            <a:xfrm>
              <a:off x="2946" y="838"/>
              <a:ext cx="1355" cy="1347"/>
            </a:xfrm>
            <a:custGeom>
              <a:avLst/>
              <a:gdLst>
                <a:gd name="T0" fmla="*/ 710 w 1467"/>
                <a:gd name="T1" fmla="*/ 0 h 1459"/>
                <a:gd name="T2" fmla="*/ 754 w 1467"/>
                <a:gd name="T3" fmla="*/ 0 h 1459"/>
                <a:gd name="T4" fmla="*/ 754 w 1467"/>
                <a:gd name="T5" fmla="*/ 0 h 1459"/>
                <a:gd name="T6" fmla="*/ 1045 w 1467"/>
                <a:gd name="T7" fmla="*/ 71 h 1459"/>
                <a:gd name="T8" fmla="*/ 1256 w 1467"/>
                <a:gd name="T9" fmla="*/ 222 h 1459"/>
                <a:gd name="T10" fmla="*/ 1336 w 1467"/>
                <a:gd name="T11" fmla="*/ 322 h 1459"/>
                <a:gd name="T12" fmla="*/ 1457 w 1467"/>
                <a:gd name="T13" fmla="*/ 654 h 1459"/>
                <a:gd name="T14" fmla="*/ 1441 w 1467"/>
                <a:gd name="T15" fmla="*/ 901 h 1459"/>
                <a:gd name="T16" fmla="*/ 1394 w 1467"/>
                <a:gd name="T17" fmla="*/ 1035 h 1459"/>
                <a:gd name="T18" fmla="*/ 1244 w 1467"/>
                <a:gd name="T19" fmla="*/ 1247 h 1459"/>
                <a:gd name="T20" fmla="*/ 1030 w 1467"/>
                <a:gd name="T21" fmla="*/ 1394 h 1459"/>
                <a:gd name="T22" fmla="*/ 894 w 1467"/>
                <a:gd name="T23" fmla="*/ 1440 h 1459"/>
                <a:gd name="T24" fmla="*/ 732 w 1467"/>
                <a:gd name="T25" fmla="*/ 1458 h 1459"/>
                <a:gd name="T26" fmla="*/ 434 w 1467"/>
                <a:gd name="T27" fmla="*/ 1394 h 1459"/>
                <a:gd name="T28" fmla="*/ 220 w 1467"/>
                <a:gd name="T29" fmla="*/ 1247 h 1459"/>
                <a:gd name="T30" fmla="*/ 23 w 1467"/>
                <a:gd name="T31" fmla="*/ 900 h 1459"/>
                <a:gd name="T32" fmla="*/ 3 w 1467"/>
                <a:gd name="T33" fmla="*/ 696 h 1459"/>
                <a:gd name="T34" fmla="*/ 19 w 1467"/>
                <a:gd name="T35" fmla="*/ 576 h 1459"/>
                <a:gd name="T36" fmla="*/ 128 w 1467"/>
                <a:gd name="T37" fmla="*/ 322 h 1459"/>
                <a:gd name="T38" fmla="*/ 419 w 1467"/>
                <a:gd name="T39" fmla="*/ 71 h 1459"/>
                <a:gd name="T40" fmla="*/ 710 w 1467"/>
                <a:gd name="T41" fmla="*/ 0 h 1459"/>
                <a:gd name="T42" fmla="*/ 685 w 1467"/>
                <a:gd name="T43" fmla="*/ 35 h 1459"/>
                <a:gd name="T44" fmla="*/ 571 w 1467"/>
                <a:gd name="T45" fmla="*/ 52 h 1459"/>
                <a:gd name="T46" fmla="*/ 238 w 1467"/>
                <a:gd name="T47" fmla="*/ 240 h 1459"/>
                <a:gd name="T48" fmla="*/ 97 w 1467"/>
                <a:gd name="T49" fmla="*/ 447 h 1459"/>
                <a:gd name="T50" fmla="*/ 36 w 1467"/>
                <a:gd name="T51" fmla="*/ 734 h 1459"/>
                <a:gd name="T52" fmla="*/ 55 w 1467"/>
                <a:gd name="T53" fmla="*/ 890 h 1459"/>
                <a:gd name="T54" fmla="*/ 164 w 1467"/>
                <a:gd name="T55" fmla="*/ 1129 h 1459"/>
                <a:gd name="T56" fmla="*/ 265 w 1467"/>
                <a:gd name="T57" fmla="*/ 1244 h 1459"/>
                <a:gd name="T58" fmla="*/ 338 w 1467"/>
                <a:gd name="T59" fmla="*/ 1302 h 1459"/>
                <a:gd name="T60" fmla="*/ 580 w 1467"/>
                <a:gd name="T61" fmla="*/ 1408 h 1459"/>
                <a:gd name="T62" fmla="*/ 737 w 1467"/>
                <a:gd name="T63" fmla="*/ 1425 h 1459"/>
                <a:gd name="T64" fmla="*/ 1022 w 1467"/>
                <a:gd name="T65" fmla="*/ 1362 h 1459"/>
                <a:gd name="T66" fmla="*/ 1267 w 1467"/>
                <a:gd name="T67" fmla="*/ 1173 h 1459"/>
                <a:gd name="T68" fmla="*/ 1367 w 1467"/>
                <a:gd name="T69" fmla="*/ 1012 h 1459"/>
                <a:gd name="T70" fmla="*/ 1427 w 1467"/>
                <a:gd name="T71" fmla="*/ 724 h 1459"/>
                <a:gd name="T72" fmla="*/ 1409 w 1467"/>
                <a:gd name="T73" fmla="*/ 569 h 1459"/>
                <a:gd name="T74" fmla="*/ 1364 w 1467"/>
                <a:gd name="T75" fmla="*/ 440 h 1459"/>
                <a:gd name="T76" fmla="*/ 1126 w 1467"/>
                <a:gd name="T77" fmla="*/ 156 h 1459"/>
                <a:gd name="T78" fmla="*/ 810 w 1467"/>
                <a:gd name="T79" fmla="*/ 38 h 1459"/>
                <a:gd name="T80" fmla="*/ 727 w 1467"/>
                <a:gd name="T81" fmla="*/ 34 h 1459"/>
                <a:gd name="T82" fmla="*/ 685 w 1467"/>
                <a:gd name="T83" fmla="*/ 35 h 1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67" h="1459">
                  <a:moveTo>
                    <a:pt x="710" y="0"/>
                  </a:moveTo>
                  <a:cubicBezTo>
                    <a:pt x="725" y="0"/>
                    <a:pt x="739" y="0"/>
                    <a:pt x="754" y="0"/>
                  </a:cubicBezTo>
                  <a:cubicBezTo>
                    <a:pt x="754" y="0"/>
                    <a:pt x="754" y="0"/>
                    <a:pt x="754" y="0"/>
                  </a:cubicBezTo>
                  <a:cubicBezTo>
                    <a:pt x="870" y="4"/>
                    <a:pt x="964" y="33"/>
                    <a:pt x="1045" y="71"/>
                  </a:cubicBezTo>
                  <a:cubicBezTo>
                    <a:pt x="1127" y="109"/>
                    <a:pt x="1195" y="162"/>
                    <a:pt x="1256" y="222"/>
                  </a:cubicBezTo>
                  <a:cubicBezTo>
                    <a:pt x="1286" y="252"/>
                    <a:pt x="1312" y="286"/>
                    <a:pt x="1336" y="322"/>
                  </a:cubicBezTo>
                  <a:cubicBezTo>
                    <a:pt x="1398" y="412"/>
                    <a:pt x="1442" y="518"/>
                    <a:pt x="1457" y="654"/>
                  </a:cubicBezTo>
                  <a:cubicBezTo>
                    <a:pt x="1467" y="740"/>
                    <a:pt x="1458" y="830"/>
                    <a:pt x="1441" y="901"/>
                  </a:cubicBezTo>
                  <a:cubicBezTo>
                    <a:pt x="1429" y="949"/>
                    <a:pt x="1413" y="994"/>
                    <a:pt x="1394" y="1035"/>
                  </a:cubicBezTo>
                  <a:cubicBezTo>
                    <a:pt x="1355" y="1117"/>
                    <a:pt x="1305" y="1187"/>
                    <a:pt x="1244" y="1247"/>
                  </a:cubicBezTo>
                  <a:cubicBezTo>
                    <a:pt x="1183" y="1306"/>
                    <a:pt x="1114" y="1357"/>
                    <a:pt x="1030" y="1394"/>
                  </a:cubicBezTo>
                  <a:cubicBezTo>
                    <a:pt x="988" y="1413"/>
                    <a:pt x="944" y="1429"/>
                    <a:pt x="894" y="1440"/>
                  </a:cubicBezTo>
                  <a:cubicBezTo>
                    <a:pt x="845" y="1451"/>
                    <a:pt x="790" y="1459"/>
                    <a:pt x="732" y="1458"/>
                  </a:cubicBezTo>
                  <a:cubicBezTo>
                    <a:pt x="614" y="1457"/>
                    <a:pt x="517" y="1432"/>
                    <a:pt x="434" y="1394"/>
                  </a:cubicBezTo>
                  <a:cubicBezTo>
                    <a:pt x="351" y="1357"/>
                    <a:pt x="279" y="1306"/>
                    <a:pt x="220" y="1247"/>
                  </a:cubicBezTo>
                  <a:cubicBezTo>
                    <a:pt x="128" y="1155"/>
                    <a:pt x="60" y="1045"/>
                    <a:pt x="23" y="900"/>
                  </a:cubicBezTo>
                  <a:cubicBezTo>
                    <a:pt x="8" y="841"/>
                    <a:pt x="0" y="771"/>
                    <a:pt x="3" y="696"/>
                  </a:cubicBezTo>
                  <a:cubicBezTo>
                    <a:pt x="5" y="652"/>
                    <a:pt x="11" y="612"/>
                    <a:pt x="19" y="576"/>
                  </a:cubicBezTo>
                  <a:cubicBezTo>
                    <a:pt x="41" y="476"/>
                    <a:pt x="78" y="394"/>
                    <a:pt x="128" y="322"/>
                  </a:cubicBezTo>
                  <a:cubicBezTo>
                    <a:pt x="201" y="215"/>
                    <a:pt x="297" y="129"/>
                    <a:pt x="419" y="71"/>
                  </a:cubicBezTo>
                  <a:cubicBezTo>
                    <a:pt x="501" y="32"/>
                    <a:pt x="595" y="4"/>
                    <a:pt x="710" y="0"/>
                  </a:cubicBezTo>
                  <a:close/>
                  <a:moveTo>
                    <a:pt x="685" y="35"/>
                  </a:moveTo>
                  <a:cubicBezTo>
                    <a:pt x="644" y="38"/>
                    <a:pt x="607" y="43"/>
                    <a:pt x="571" y="52"/>
                  </a:cubicBezTo>
                  <a:cubicBezTo>
                    <a:pt x="431" y="87"/>
                    <a:pt x="326" y="152"/>
                    <a:pt x="238" y="240"/>
                  </a:cubicBezTo>
                  <a:cubicBezTo>
                    <a:pt x="180" y="298"/>
                    <a:pt x="133" y="366"/>
                    <a:pt x="97" y="447"/>
                  </a:cubicBezTo>
                  <a:cubicBezTo>
                    <a:pt x="61" y="526"/>
                    <a:pt x="36" y="619"/>
                    <a:pt x="36" y="734"/>
                  </a:cubicBezTo>
                  <a:cubicBezTo>
                    <a:pt x="36" y="791"/>
                    <a:pt x="44" y="843"/>
                    <a:pt x="55" y="890"/>
                  </a:cubicBezTo>
                  <a:cubicBezTo>
                    <a:pt x="77" y="984"/>
                    <a:pt x="116" y="1060"/>
                    <a:pt x="164" y="1129"/>
                  </a:cubicBezTo>
                  <a:cubicBezTo>
                    <a:pt x="193" y="1171"/>
                    <a:pt x="228" y="1211"/>
                    <a:pt x="265" y="1244"/>
                  </a:cubicBezTo>
                  <a:cubicBezTo>
                    <a:pt x="288" y="1265"/>
                    <a:pt x="312" y="1284"/>
                    <a:pt x="338" y="1302"/>
                  </a:cubicBezTo>
                  <a:cubicBezTo>
                    <a:pt x="406" y="1349"/>
                    <a:pt x="486" y="1387"/>
                    <a:pt x="580" y="1408"/>
                  </a:cubicBezTo>
                  <a:cubicBezTo>
                    <a:pt x="628" y="1418"/>
                    <a:pt x="681" y="1426"/>
                    <a:pt x="737" y="1425"/>
                  </a:cubicBezTo>
                  <a:cubicBezTo>
                    <a:pt x="848" y="1423"/>
                    <a:pt x="942" y="1399"/>
                    <a:pt x="1022" y="1362"/>
                  </a:cubicBezTo>
                  <a:cubicBezTo>
                    <a:pt x="1120" y="1315"/>
                    <a:pt x="1201" y="1251"/>
                    <a:pt x="1267" y="1173"/>
                  </a:cubicBezTo>
                  <a:cubicBezTo>
                    <a:pt x="1307" y="1125"/>
                    <a:pt x="1341" y="1072"/>
                    <a:pt x="1367" y="1012"/>
                  </a:cubicBezTo>
                  <a:cubicBezTo>
                    <a:pt x="1403" y="931"/>
                    <a:pt x="1427" y="839"/>
                    <a:pt x="1427" y="724"/>
                  </a:cubicBezTo>
                  <a:cubicBezTo>
                    <a:pt x="1427" y="668"/>
                    <a:pt x="1420" y="616"/>
                    <a:pt x="1409" y="569"/>
                  </a:cubicBezTo>
                  <a:cubicBezTo>
                    <a:pt x="1398" y="523"/>
                    <a:pt x="1382" y="478"/>
                    <a:pt x="1364" y="440"/>
                  </a:cubicBezTo>
                  <a:cubicBezTo>
                    <a:pt x="1308" y="321"/>
                    <a:pt x="1229" y="227"/>
                    <a:pt x="1126" y="156"/>
                  </a:cubicBezTo>
                  <a:cubicBezTo>
                    <a:pt x="1040" y="97"/>
                    <a:pt x="939" y="53"/>
                    <a:pt x="810" y="38"/>
                  </a:cubicBezTo>
                  <a:cubicBezTo>
                    <a:pt x="784" y="35"/>
                    <a:pt x="754" y="32"/>
                    <a:pt x="727" y="34"/>
                  </a:cubicBezTo>
                  <a:cubicBezTo>
                    <a:pt x="712" y="34"/>
                    <a:pt x="698" y="34"/>
                    <a:pt x="685"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6"/>
            <p:cNvSpPr>
              <a:spLocks noEditPoints="1"/>
            </p:cNvSpPr>
            <p:nvPr/>
          </p:nvSpPr>
          <p:spPr bwMode="auto">
            <a:xfrm>
              <a:off x="3007" y="895"/>
              <a:ext cx="1230" cy="1232"/>
            </a:xfrm>
            <a:custGeom>
              <a:avLst/>
              <a:gdLst>
                <a:gd name="T0" fmla="*/ 663 w 1332"/>
                <a:gd name="T1" fmla="*/ 1 h 1334"/>
                <a:gd name="T2" fmla="*/ 742 w 1332"/>
                <a:gd name="T3" fmla="*/ 5 h 1334"/>
                <a:gd name="T4" fmla="*/ 938 w 1332"/>
                <a:gd name="T5" fmla="*/ 59 h 1334"/>
                <a:gd name="T6" fmla="*/ 1135 w 1332"/>
                <a:gd name="T7" fmla="*/ 195 h 1334"/>
                <a:gd name="T8" fmla="*/ 1272 w 1332"/>
                <a:gd name="T9" fmla="*/ 391 h 1334"/>
                <a:gd name="T10" fmla="*/ 1332 w 1332"/>
                <a:gd name="T11" fmla="*/ 664 h 1334"/>
                <a:gd name="T12" fmla="*/ 1274 w 1332"/>
                <a:gd name="T13" fmla="*/ 939 h 1334"/>
                <a:gd name="T14" fmla="*/ 1138 w 1332"/>
                <a:gd name="T15" fmla="*/ 1136 h 1334"/>
                <a:gd name="T16" fmla="*/ 942 w 1332"/>
                <a:gd name="T17" fmla="*/ 1273 h 1334"/>
                <a:gd name="T18" fmla="*/ 669 w 1332"/>
                <a:gd name="T19" fmla="*/ 1334 h 1334"/>
                <a:gd name="T20" fmla="*/ 394 w 1332"/>
                <a:gd name="T21" fmla="*/ 1275 h 1334"/>
                <a:gd name="T22" fmla="*/ 197 w 1332"/>
                <a:gd name="T23" fmla="*/ 1139 h 1334"/>
                <a:gd name="T24" fmla="*/ 17 w 1332"/>
                <a:gd name="T25" fmla="*/ 819 h 1334"/>
                <a:gd name="T26" fmla="*/ 0 w 1332"/>
                <a:gd name="T27" fmla="*/ 670 h 1334"/>
                <a:gd name="T28" fmla="*/ 58 w 1332"/>
                <a:gd name="T29" fmla="*/ 395 h 1334"/>
                <a:gd name="T30" fmla="*/ 118 w 1332"/>
                <a:gd name="T31" fmla="*/ 289 h 1334"/>
                <a:gd name="T32" fmla="*/ 390 w 1332"/>
                <a:gd name="T33" fmla="*/ 61 h 1334"/>
                <a:gd name="T34" fmla="*/ 514 w 1332"/>
                <a:gd name="T35" fmla="*/ 18 h 1334"/>
                <a:gd name="T36" fmla="*/ 623 w 1332"/>
                <a:gd name="T37" fmla="*/ 2 h 1334"/>
                <a:gd name="T38" fmla="*/ 663 w 1332"/>
                <a:gd name="T39" fmla="*/ 1 h 1334"/>
                <a:gd name="T40" fmla="*/ 624 w 1332"/>
                <a:gd name="T41" fmla="*/ 17 h 1334"/>
                <a:gd name="T42" fmla="*/ 587 w 1332"/>
                <a:gd name="T43" fmla="*/ 21 h 1334"/>
                <a:gd name="T44" fmla="*/ 397 w 1332"/>
                <a:gd name="T45" fmla="*/ 74 h 1334"/>
                <a:gd name="T46" fmla="*/ 204 w 1332"/>
                <a:gd name="T47" fmla="*/ 208 h 1334"/>
                <a:gd name="T48" fmla="*/ 72 w 1332"/>
                <a:gd name="T49" fmla="*/ 401 h 1334"/>
                <a:gd name="T50" fmla="*/ 15 w 1332"/>
                <a:gd name="T51" fmla="*/ 670 h 1334"/>
                <a:gd name="T52" fmla="*/ 73 w 1332"/>
                <a:gd name="T53" fmla="*/ 937 h 1334"/>
                <a:gd name="T54" fmla="*/ 207 w 1332"/>
                <a:gd name="T55" fmla="*/ 1128 h 1334"/>
                <a:gd name="T56" fmla="*/ 400 w 1332"/>
                <a:gd name="T57" fmla="*/ 1261 h 1334"/>
                <a:gd name="T58" fmla="*/ 668 w 1332"/>
                <a:gd name="T59" fmla="*/ 1318 h 1334"/>
                <a:gd name="T60" fmla="*/ 935 w 1332"/>
                <a:gd name="T61" fmla="*/ 1260 h 1334"/>
                <a:gd name="T62" fmla="*/ 1127 w 1332"/>
                <a:gd name="T63" fmla="*/ 1126 h 1334"/>
                <a:gd name="T64" fmla="*/ 1260 w 1332"/>
                <a:gd name="T65" fmla="*/ 934 h 1334"/>
                <a:gd name="T66" fmla="*/ 1317 w 1332"/>
                <a:gd name="T67" fmla="*/ 665 h 1334"/>
                <a:gd name="T68" fmla="*/ 1259 w 1332"/>
                <a:gd name="T69" fmla="*/ 398 h 1334"/>
                <a:gd name="T70" fmla="*/ 1125 w 1332"/>
                <a:gd name="T71" fmla="*/ 206 h 1334"/>
                <a:gd name="T72" fmla="*/ 932 w 1332"/>
                <a:gd name="T73" fmla="*/ 73 h 1334"/>
                <a:gd name="T74" fmla="*/ 741 w 1332"/>
                <a:gd name="T75" fmla="*/ 20 h 1334"/>
                <a:gd name="T76" fmla="*/ 664 w 1332"/>
                <a:gd name="T77" fmla="*/ 16 h 1334"/>
                <a:gd name="T78" fmla="*/ 624 w 1332"/>
                <a:gd name="T79" fmla="*/ 17 h 1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32" h="1334">
                  <a:moveTo>
                    <a:pt x="663" y="1"/>
                  </a:moveTo>
                  <a:cubicBezTo>
                    <a:pt x="688" y="0"/>
                    <a:pt x="718" y="2"/>
                    <a:pt x="742" y="5"/>
                  </a:cubicBezTo>
                  <a:cubicBezTo>
                    <a:pt x="816" y="13"/>
                    <a:pt x="882" y="34"/>
                    <a:pt x="938" y="59"/>
                  </a:cubicBezTo>
                  <a:cubicBezTo>
                    <a:pt x="1015" y="94"/>
                    <a:pt x="1080" y="140"/>
                    <a:pt x="1135" y="195"/>
                  </a:cubicBezTo>
                  <a:cubicBezTo>
                    <a:pt x="1192" y="251"/>
                    <a:pt x="1236" y="314"/>
                    <a:pt x="1272" y="391"/>
                  </a:cubicBezTo>
                  <a:cubicBezTo>
                    <a:pt x="1307" y="467"/>
                    <a:pt x="1332" y="557"/>
                    <a:pt x="1332" y="664"/>
                  </a:cubicBezTo>
                  <a:cubicBezTo>
                    <a:pt x="1332" y="774"/>
                    <a:pt x="1309" y="862"/>
                    <a:pt x="1274" y="939"/>
                  </a:cubicBezTo>
                  <a:cubicBezTo>
                    <a:pt x="1239" y="1016"/>
                    <a:pt x="1194" y="1080"/>
                    <a:pt x="1138" y="1136"/>
                  </a:cubicBezTo>
                  <a:cubicBezTo>
                    <a:pt x="1083" y="1192"/>
                    <a:pt x="1019" y="1238"/>
                    <a:pt x="942" y="1273"/>
                  </a:cubicBezTo>
                  <a:cubicBezTo>
                    <a:pt x="866" y="1308"/>
                    <a:pt x="776" y="1333"/>
                    <a:pt x="669" y="1334"/>
                  </a:cubicBezTo>
                  <a:cubicBezTo>
                    <a:pt x="560" y="1334"/>
                    <a:pt x="471" y="1309"/>
                    <a:pt x="394" y="1275"/>
                  </a:cubicBezTo>
                  <a:cubicBezTo>
                    <a:pt x="317" y="1241"/>
                    <a:pt x="252" y="1195"/>
                    <a:pt x="197" y="1139"/>
                  </a:cubicBezTo>
                  <a:cubicBezTo>
                    <a:pt x="114" y="1056"/>
                    <a:pt x="50" y="954"/>
                    <a:pt x="17" y="819"/>
                  </a:cubicBezTo>
                  <a:cubicBezTo>
                    <a:pt x="6" y="774"/>
                    <a:pt x="0" y="724"/>
                    <a:pt x="0" y="670"/>
                  </a:cubicBezTo>
                  <a:cubicBezTo>
                    <a:pt x="0" y="561"/>
                    <a:pt x="24" y="471"/>
                    <a:pt x="58" y="395"/>
                  </a:cubicBezTo>
                  <a:cubicBezTo>
                    <a:pt x="75" y="357"/>
                    <a:pt x="96" y="321"/>
                    <a:pt x="118" y="289"/>
                  </a:cubicBezTo>
                  <a:cubicBezTo>
                    <a:pt x="187" y="190"/>
                    <a:pt x="277" y="114"/>
                    <a:pt x="390" y="61"/>
                  </a:cubicBezTo>
                  <a:cubicBezTo>
                    <a:pt x="428" y="43"/>
                    <a:pt x="469" y="29"/>
                    <a:pt x="514" y="18"/>
                  </a:cubicBezTo>
                  <a:cubicBezTo>
                    <a:pt x="548" y="10"/>
                    <a:pt x="583" y="5"/>
                    <a:pt x="623" y="2"/>
                  </a:cubicBezTo>
                  <a:cubicBezTo>
                    <a:pt x="636" y="2"/>
                    <a:pt x="649" y="2"/>
                    <a:pt x="663" y="1"/>
                  </a:cubicBezTo>
                  <a:close/>
                  <a:moveTo>
                    <a:pt x="624" y="17"/>
                  </a:moveTo>
                  <a:cubicBezTo>
                    <a:pt x="611" y="18"/>
                    <a:pt x="599" y="19"/>
                    <a:pt x="587" y="21"/>
                  </a:cubicBezTo>
                  <a:cubicBezTo>
                    <a:pt x="515" y="29"/>
                    <a:pt x="452" y="49"/>
                    <a:pt x="397" y="74"/>
                  </a:cubicBezTo>
                  <a:cubicBezTo>
                    <a:pt x="322" y="109"/>
                    <a:pt x="260" y="153"/>
                    <a:pt x="204" y="208"/>
                  </a:cubicBezTo>
                  <a:cubicBezTo>
                    <a:pt x="150" y="262"/>
                    <a:pt x="105" y="326"/>
                    <a:pt x="72" y="401"/>
                  </a:cubicBezTo>
                  <a:cubicBezTo>
                    <a:pt x="38" y="476"/>
                    <a:pt x="15" y="563"/>
                    <a:pt x="15" y="670"/>
                  </a:cubicBezTo>
                  <a:cubicBezTo>
                    <a:pt x="15" y="776"/>
                    <a:pt x="40" y="863"/>
                    <a:pt x="73" y="937"/>
                  </a:cubicBezTo>
                  <a:cubicBezTo>
                    <a:pt x="107" y="1012"/>
                    <a:pt x="153" y="1074"/>
                    <a:pt x="207" y="1128"/>
                  </a:cubicBezTo>
                  <a:cubicBezTo>
                    <a:pt x="261" y="1182"/>
                    <a:pt x="325" y="1228"/>
                    <a:pt x="400" y="1261"/>
                  </a:cubicBezTo>
                  <a:cubicBezTo>
                    <a:pt x="474" y="1294"/>
                    <a:pt x="562" y="1319"/>
                    <a:pt x="668" y="1318"/>
                  </a:cubicBezTo>
                  <a:cubicBezTo>
                    <a:pt x="773" y="1318"/>
                    <a:pt x="861" y="1294"/>
                    <a:pt x="935" y="1260"/>
                  </a:cubicBezTo>
                  <a:cubicBezTo>
                    <a:pt x="1010" y="1226"/>
                    <a:pt x="1073" y="1180"/>
                    <a:pt x="1127" y="1126"/>
                  </a:cubicBezTo>
                  <a:cubicBezTo>
                    <a:pt x="1181" y="1072"/>
                    <a:pt x="1227" y="1009"/>
                    <a:pt x="1260" y="934"/>
                  </a:cubicBezTo>
                  <a:cubicBezTo>
                    <a:pt x="1294" y="858"/>
                    <a:pt x="1317" y="772"/>
                    <a:pt x="1317" y="665"/>
                  </a:cubicBezTo>
                  <a:cubicBezTo>
                    <a:pt x="1317" y="558"/>
                    <a:pt x="1292" y="472"/>
                    <a:pt x="1259" y="398"/>
                  </a:cubicBezTo>
                  <a:cubicBezTo>
                    <a:pt x="1224" y="322"/>
                    <a:pt x="1180" y="261"/>
                    <a:pt x="1125" y="206"/>
                  </a:cubicBezTo>
                  <a:cubicBezTo>
                    <a:pt x="1071" y="152"/>
                    <a:pt x="1007" y="107"/>
                    <a:pt x="932" y="73"/>
                  </a:cubicBezTo>
                  <a:cubicBezTo>
                    <a:pt x="877" y="48"/>
                    <a:pt x="813" y="28"/>
                    <a:pt x="741" y="20"/>
                  </a:cubicBezTo>
                  <a:cubicBezTo>
                    <a:pt x="717" y="18"/>
                    <a:pt x="689" y="15"/>
                    <a:pt x="664" y="16"/>
                  </a:cubicBezTo>
                  <a:cubicBezTo>
                    <a:pt x="650" y="17"/>
                    <a:pt x="637" y="16"/>
                    <a:pt x="624"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7"/>
            <p:cNvSpPr>
              <a:spLocks noEditPoints="1"/>
            </p:cNvSpPr>
            <p:nvPr/>
          </p:nvSpPr>
          <p:spPr bwMode="auto">
            <a:xfrm>
              <a:off x="3687" y="943"/>
              <a:ext cx="94" cy="131"/>
            </a:xfrm>
            <a:custGeom>
              <a:avLst/>
              <a:gdLst>
                <a:gd name="T0" fmla="*/ 59 w 102"/>
                <a:gd name="T1" fmla="*/ 11 h 142"/>
                <a:gd name="T2" fmla="*/ 74 w 102"/>
                <a:gd name="T3" fmla="*/ 12 h 142"/>
                <a:gd name="T4" fmla="*/ 90 w 102"/>
                <a:gd name="T5" fmla="*/ 12 h 142"/>
                <a:gd name="T6" fmla="*/ 101 w 102"/>
                <a:gd name="T7" fmla="*/ 25 h 142"/>
                <a:gd name="T8" fmla="*/ 95 w 102"/>
                <a:gd name="T9" fmla="*/ 34 h 142"/>
                <a:gd name="T10" fmla="*/ 85 w 102"/>
                <a:gd name="T11" fmla="*/ 56 h 142"/>
                <a:gd name="T12" fmla="*/ 81 w 102"/>
                <a:gd name="T13" fmla="*/ 67 h 142"/>
                <a:gd name="T14" fmla="*/ 73 w 102"/>
                <a:gd name="T15" fmla="*/ 73 h 142"/>
                <a:gd name="T16" fmla="*/ 67 w 102"/>
                <a:gd name="T17" fmla="*/ 65 h 142"/>
                <a:gd name="T18" fmla="*/ 44 w 102"/>
                <a:gd name="T19" fmla="*/ 61 h 142"/>
                <a:gd name="T20" fmla="*/ 22 w 102"/>
                <a:gd name="T21" fmla="*/ 126 h 142"/>
                <a:gd name="T22" fmla="*/ 9 w 102"/>
                <a:gd name="T23" fmla="*/ 142 h 142"/>
                <a:gd name="T24" fmla="*/ 14 w 102"/>
                <a:gd name="T25" fmla="*/ 111 h 142"/>
                <a:gd name="T26" fmla="*/ 41 w 102"/>
                <a:gd name="T27" fmla="*/ 43 h 142"/>
                <a:gd name="T28" fmla="*/ 45 w 102"/>
                <a:gd name="T29" fmla="*/ 10 h 142"/>
                <a:gd name="T30" fmla="*/ 45 w 102"/>
                <a:gd name="T31" fmla="*/ 2 h 142"/>
                <a:gd name="T32" fmla="*/ 59 w 102"/>
                <a:gd name="T33" fmla="*/ 11 h 142"/>
                <a:gd name="T34" fmla="*/ 79 w 102"/>
                <a:gd name="T35" fmla="*/ 42 h 142"/>
                <a:gd name="T36" fmla="*/ 84 w 102"/>
                <a:gd name="T37" fmla="*/ 21 h 142"/>
                <a:gd name="T38" fmla="*/ 60 w 102"/>
                <a:gd name="T39" fmla="*/ 18 h 142"/>
                <a:gd name="T40" fmla="*/ 53 w 102"/>
                <a:gd name="T41" fmla="*/ 34 h 142"/>
                <a:gd name="T42" fmla="*/ 72 w 102"/>
                <a:gd name="T43" fmla="*/ 42 h 142"/>
                <a:gd name="T44" fmla="*/ 50 w 102"/>
                <a:gd name="T45" fmla="*/ 41 h 142"/>
                <a:gd name="T46" fmla="*/ 46 w 102"/>
                <a:gd name="T47" fmla="*/ 55 h 142"/>
                <a:gd name="T48" fmla="*/ 71 w 102"/>
                <a:gd name="T49" fmla="*/ 61 h 142"/>
                <a:gd name="T50" fmla="*/ 79 w 102"/>
                <a:gd name="T51" fmla="*/ 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2" h="142">
                  <a:moveTo>
                    <a:pt x="59" y="11"/>
                  </a:moveTo>
                  <a:cubicBezTo>
                    <a:pt x="64" y="12"/>
                    <a:pt x="69" y="12"/>
                    <a:pt x="74" y="12"/>
                  </a:cubicBezTo>
                  <a:cubicBezTo>
                    <a:pt x="80" y="12"/>
                    <a:pt x="86" y="11"/>
                    <a:pt x="90" y="12"/>
                  </a:cubicBezTo>
                  <a:cubicBezTo>
                    <a:pt x="93" y="12"/>
                    <a:pt x="102" y="21"/>
                    <a:pt x="101" y="25"/>
                  </a:cubicBezTo>
                  <a:cubicBezTo>
                    <a:pt x="101" y="28"/>
                    <a:pt x="96" y="32"/>
                    <a:pt x="95" y="34"/>
                  </a:cubicBezTo>
                  <a:cubicBezTo>
                    <a:pt x="90" y="40"/>
                    <a:pt x="88" y="48"/>
                    <a:pt x="85" y="56"/>
                  </a:cubicBezTo>
                  <a:cubicBezTo>
                    <a:pt x="84" y="60"/>
                    <a:pt x="83" y="64"/>
                    <a:pt x="81" y="67"/>
                  </a:cubicBezTo>
                  <a:cubicBezTo>
                    <a:pt x="79" y="69"/>
                    <a:pt x="75" y="73"/>
                    <a:pt x="73" y="73"/>
                  </a:cubicBezTo>
                  <a:cubicBezTo>
                    <a:pt x="69" y="72"/>
                    <a:pt x="68" y="67"/>
                    <a:pt x="67" y="65"/>
                  </a:cubicBezTo>
                  <a:cubicBezTo>
                    <a:pt x="60" y="63"/>
                    <a:pt x="52" y="62"/>
                    <a:pt x="44" y="61"/>
                  </a:cubicBezTo>
                  <a:cubicBezTo>
                    <a:pt x="37" y="82"/>
                    <a:pt x="31" y="107"/>
                    <a:pt x="22" y="126"/>
                  </a:cubicBezTo>
                  <a:cubicBezTo>
                    <a:pt x="19" y="132"/>
                    <a:pt x="16" y="140"/>
                    <a:pt x="9" y="142"/>
                  </a:cubicBezTo>
                  <a:cubicBezTo>
                    <a:pt x="0" y="131"/>
                    <a:pt x="9" y="119"/>
                    <a:pt x="14" y="111"/>
                  </a:cubicBezTo>
                  <a:cubicBezTo>
                    <a:pt x="26" y="92"/>
                    <a:pt x="34" y="68"/>
                    <a:pt x="41" y="43"/>
                  </a:cubicBezTo>
                  <a:cubicBezTo>
                    <a:pt x="44" y="33"/>
                    <a:pt x="46" y="21"/>
                    <a:pt x="45" y="10"/>
                  </a:cubicBezTo>
                  <a:cubicBezTo>
                    <a:pt x="45" y="8"/>
                    <a:pt x="44" y="5"/>
                    <a:pt x="45" y="2"/>
                  </a:cubicBezTo>
                  <a:cubicBezTo>
                    <a:pt x="52" y="0"/>
                    <a:pt x="55" y="8"/>
                    <a:pt x="59" y="11"/>
                  </a:cubicBezTo>
                  <a:close/>
                  <a:moveTo>
                    <a:pt x="79" y="42"/>
                  </a:moveTo>
                  <a:cubicBezTo>
                    <a:pt x="80" y="38"/>
                    <a:pt x="86" y="25"/>
                    <a:pt x="84" y="21"/>
                  </a:cubicBezTo>
                  <a:cubicBezTo>
                    <a:pt x="82" y="17"/>
                    <a:pt x="66" y="19"/>
                    <a:pt x="60" y="18"/>
                  </a:cubicBezTo>
                  <a:cubicBezTo>
                    <a:pt x="56" y="22"/>
                    <a:pt x="55" y="28"/>
                    <a:pt x="53" y="34"/>
                  </a:cubicBezTo>
                  <a:cubicBezTo>
                    <a:pt x="62" y="34"/>
                    <a:pt x="70" y="35"/>
                    <a:pt x="72" y="42"/>
                  </a:cubicBezTo>
                  <a:cubicBezTo>
                    <a:pt x="65" y="45"/>
                    <a:pt x="57" y="41"/>
                    <a:pt x="50" y="41"/>
                  </a:cubicBezTo>
                  <a:cubicBezTo>
                    <a:pt x="48" y="46"/>
                    <a:pt x="47" y="50"/>
                    <a:pt x="46" y="55"/>
                  </a:cubicBezTo>
                  <a:cubicBezTo>
                    <a:pt x="56" y="55"/>
                    <a:pt x="68" y="53"/>
                    <a:pt x="71" y="61"/>
                  </a:cubicBezTo>
                  <a:cubicBezTo>
                    <a:pt x="74" y="56"/>
                    <a:pt x="76" y="49"/>
                    <a:pt x="79"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8"/>
            <p:cNvSpPr>
              <a:spLocks noEditPoints="1"/>
            </p:cNvSpPr>
            <p:nvPr/>
          </p:nvSpPr>
          <p:spPr bwMode="auto">
            <a:xfrm>
              <a:off x="3785" y="953"/>
              <a:ext cx="68" cy="165"/>
            </a:xfrm>
            <a:custGeom>
              <a:avLst/>
              <a:gdLst>
                <a:gd name="T0" fmla="*/ 26 w 74"/>
                <a:gd name="T1" fmla="*/ 11 h 178"/>
                <a:gd name="T2" fmla="*/ 43 w 74"/>
                <a:gd name="T3" fmla="*/ 13 h 178"/>
                <a:gd name="T4" fmla="*/ 59 w 74"/>
                <a:gd name="T5" fmla="*/ 10 h 178"/>
                <a:gd name="T6" fmla="*/ 68 w 74"/>
                <a:gd name="T7" fmla="*/ 16 h 178"/>
                <a:gd name="T8" fmla="*/ 74 w 74"/>
                <a:gd name="T9" fmla="*/ 25 h 178"/>
                <a:gd name="T10" fmla="*/ 70 w 74"/>
                <a:gd name="T11" fmla="*/ 32 h 178"/>
                <a:gd name="T12" fmla="*/ 59 w 74"/>
                <a:gd name="T13" fmla="*/ 64 h 178"/>
                <a:gd name="T14" fmla="*/ 37 w 74"/>
                <a:gd name="T15" fmla="*/ 151 h 178"/>
                <a:gd name="T16" fmla="*/ 32 w 74"/>
                <a:gd name="T17" fmla="*/ 167 h 178"/>
                <a:gd name="T18" fmla="*/ 19 w 74"/>
                <a:gd name="T19" fmla="*/ 177 h 178"/>
                <a:gd name="T20" fmla="*/ 8 w 74"/>
                <a:gd name="T21" fmla="*/ 163 h 178"/>
                <a:gd name="T22" fmla="*/ 0 w 74"/>
                <a:gd name="T23" fmla="*/ 147 h 178"/>
                <a:gd name="T24" fmla="*/ 9 w 74"/>
                <a:gd name="T25" fmla="*/ 151 h 178"/>
                <a:gd name="T26" fmla="*/ 18 w 74"/>
                <a:gd name="T27" fmla="*/ 155 h 178"/>
                <a:gd name="T28" fmla="*/ 27 w 74"/>
                <a:gd name="T29" fmla="*/ 135 h 178"/>
                <a:gd name="T30" fmla="*/ 46 w 74"/>
                <a:gd name="T31" fmla="*/ 70 h 178"/>
                <a:gd name="T32" fmla="*/ 14 w 74"/>
                <a:gd name="T33" fmla="*/ 63 h 178"/>
                <a:gd name="T34" fmla="*/ 9 w 74"/>
                <a:gd name="T35" fmla="*/ 68 h 178"/>
                <a:gd name="T36" fmla="*/ 11 w 74"/>
                <a:gd name="T37" fmla="*/ 35 h 178"/>
                <a:gd name="T38" fmla="*/ 15 w 74"/>
                <a:gd name="T39" fmla="*/ 11 h 178"/>
                <a:gd name="T40" fmla="*/ 15 w 74"/>
                <a:gd name="T41" fmla="*/ 3 h 178"/>
                <a:gd name="T42" fmla="*/ 26 w 74"/>
                <a:gd name="T43" fmla="*/ 11 h 178"/>
                <a:gd name="T44" fmla="*/ 22 w 74"/>
                <a:gd name="T45" fmla="*/ 35 h 178"/>
                <a:gd name="T46" fmla="*/ 46 w 74"/>
                <a:gd name="T47" fmla="*/ 43 h 178"/>
                <a:gd name="T48" fmla="*/ 33 w 74"/>
                <a:gd name="T49" fmla="*/ 43 h 178"/>
                <a:gd name="T50" fmla="*/ 20 w 74"/>
                <a:gd name="T51" fmla="*/ 41 h 178"/>
                <a:gd name="T52" fmla="*/ 16 w 74"/>
                <a:gd name="T53" fmla="*/ 56 h 178"/>
                <a:gd name="T54" fmla="*/ 43 w 74"/>
                <a:gd name="T55" fmla="*/ 59 h 178"/>
                <a:gd name="T56" fmla="*/ 48 w 74"/>
                <a:gd name="T57" fmla="*/ 63 h 178"/>
                <a:gd name="T58" fmla="*/ 56 w 74"/>
                <a:gd name="T59" fmla="*/ 21 h 178"/>
                <a:gd name="T60" fmla="*/ 26 w 74"/>
                <a:gd name="T61" fmla="*/ 18 h 178"/>
                <a:gd name="T62" fmla="*/ 22 w 74"/>
                <a:gd name="T63" fmla="*/ 35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 h="178">
                  <a:moveTo>
                    <a:pt x="26" y="11"/>
                  </a:moveTo>
                  <a:cubicBezTo>
                    <a:pt x="32" y="11"/>
                    <a:pt x="37" y="13"/>
                    <a:pt x="43" y="13"/>
                  </a:cubicBezTo>
                  <a:cubicBezTo>
                    <a:pt x="48" y="13"/>
                    <a:pt x="54" y="10"/>
                    <a:pt x="59" y="10"/>
                  </a:cubicBezTo>
                  <a:cubicBezTo>
                    <a:pt x="62" y="11"/>
                    <a:pt x="65" y="14"/>
                    <a:pt x="68" y="16"/>
                  </a:cubicBezTo>
                  <a:cubicBezTo>
                    <a:pt x="70" y="18"/>
                    <a:pt x="74" y="22"/>
                    <a:pt x="74" y="25"/>
                  </a:cubicBezTo>
                  <a:cubicBezTo>
                    <a:pt x="74" y="28"/>
                    <a:pt x="71" y="30"/>
                    <a:pt x="70" y="32"/>
                  </a:cubicBezTo>
                  <a:cubicBezTo>
                    <a:pt x="64" y="40"/>
                    <a:pt x="62" y="53"/>
                    <a:pt x="59" y="64"/>
                  </a:cubicBezTo>
                  <a:cubicBezTo>
                    <a:pt x="51" y="93"/>
                    <a:pt x="44" y="121"/>
                    <a:pt x="37" y="151"/>
                  </a:cubicBezTo>
                  <a:cubicBezTo>
                    <a:pt x="36" y="157"/>
                    <a:pt x="34" y="163"/>
                    <a:pt x="32" y="167"/>
                  </a:cubicBezTo>
                  <a:cubicBezTo>
                    <a:pt x="29" y="170"/>
                    <a:pt x="22" y="177"/>
                    <a:pt x="19" y="177"/>
                  </a:cubicBezTo>
                  <a:cubicBezTo>
                    <a:pt x="14" y="178"/>
                    <a:pt x="11" y="167"/>
                    <a:pt x="8" y="163"/>
                  </a:cubicBezTo>
                  <a:cubicBezTo>
                    <a:pt x="5" y="157"/>
                    <a:pt x="2" y="152"/>
                    <a:pt x="0" y="147"/>
                  </a:cubicBezTo>
                  <a:cubicBezTo>
                    <a:pt x="4" y="147"/>
                    <a:pt x="6" y="149"/>
                    <a:pt x="9" y="151"/>
                  </a:cubicBezTo>
                  <a:cubicBezTo>
                    <a:pt x="11" y="152"/>
                    <a:pt x="15" y="155"/>
                    <a:pt x="18" y="155"/>
                  </a:cubicBezTo>
                  <a:cubicBezTo>
                    <a:pt x="22" y="154"/>
                    <a:pt x="25" y="140"/>
                    <a:pt x="27" y="135"/>
                  </a:cubicBezTo>
                  <a:cubicBezTo>
                    <a:pt x="34" y="114"/>
                    <a:pt x="41" y="90"/>
                    <a:pt x="46" y="70"/>
                  </a:cubicBezTo>
                  <a:cubicBezTo>
                    <a:pt x="37" y="67"/>
                    <a:pt x="25" y="65"/>
                    <a:pt x="14" y="63"/>
                  </a:cubicBezTo>
                  <a:cubicBezTo>
                    <a:pt x="12" y="64"/>
                    <a:pt x="12" y="68"/>
                    <a:pt x="9" y="68"/>
                  </a:cubicBezTo>
                  <a:cubicBezTo>
                    <a:pt x="1" y="58"/>
                    <a:pt x="8" y="46"/>
                    <a:pt x="11" y="35"/>
                  </a:cubicBezTo>
                  <a:cubicBezTo>
                    <a:pt x="13" y="28"/>
                    <a:pt x="16" y="20"/>
                    <a:pt x="15" y="11"/>
                  </a:cubicBezTo>
                  <a:cubicBezTo>
                    <a:pt x="15" y="8"/>
                    <a:pt x="14" y="5"/>
                    <a:pt x="15" y="3"/>
                  </a:cubicBezTo>
                  <a:cubicBezTo>
                    <a:pt x="18" y="0"/>
                    <a:pt x="24" y="9"/>
                    <a:pt x="26" y="11"/>
                  </a:cubicBezTo>
                  <a:close/>
                  <a:moveTo>
                    <a:pt x="22" y="35"/>
                  </a:moveTo>
                  <a:cubicBezTo>
                    <a:pt x="31" y="33"/>
                    <a:pt x="44" y="34"/>
                    <a:pt x="46" y="43"/>
                  </a:cubicBezTo>
                  <a:cubicBezTo>
                    <a:pt x="42" y="45"/>
                    <a:pt x="37" y="43"/>
                    <a:pt x="33" y="43"/>
                  </a:cubicBezTo>
                  <a:cubicBezTo>
                    <a:pt x="28" y="42"/>
                    <a:pt x="24" y="41"/>
                    <a:pt x="20" y="41"/>
                  </a:cubicBezTo>
                  <a:cubicBezTo>
                    <a:pt x="18" y="46"/>
                    <a:pt x="17" y="51"/>
                    <a:pt x="16" y="56"/>
                  </a:cubicBezTo>
                  <a:cubicBezTo>
                    <a:pt x="24" y="58"/>
                    <a:pt x="37" y="56"/>
                    <a:pt x="43" y="59"/>
                  </a:cubicBezTo>
                  <a:cubicBezTo>
                    <a:pt x="45" y="60"/>
                    <a:pt x="47" y="63"/>
                    <a:pt x="48" y="63"/>
                  </a:cubicBezTo>
                  <a:cubicBezTo>
                    <a:pt x="51" y="49"/>
                    <a:pt x="57" y="38"/>
                    <a:pt x="56" y="21"/>
                  </a:cubicBezTo>
                  <a:cubicBezTo>
                    <a:pt x="48" y="18"/>
                    <a:pt x="36" y="19"/>
                    <a:pt x="26" y="18"/>
                  </a:cubicBezTo>
                  <a:cubicBezTo>
                    <a:pt x="25" y="24"/>
                    <a:pt x="22" y="30"/>
                    <a:pt x="22"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9"/>
            <p:cNvSpPr/>
            <p:nvPr/>
          </p:nvSpPr>
          <p:spPr bwMode="auto">
            <a:xfrm>
              <a:off x="3387" y="966"/>
              <a:ext cx="161" cy="161"/>
            </a:xfrm>
            <a:custGeom>
              <a:avLst/>
              <a:gdLst>
                <a:gd name="T0" fmla="*/ 54 w 175"/>
                <a:gd name="T1" fmla="*/ 56 h 174"/>
                <a:gd name="T2" fmla="*/ 75 w 175"/>
                <a:gd name="T3" fmla="*/ 44 h 174"/>
                <a:gd name="T4" fmla="*/ 94 w 175"/>
                <a:gd name="T5" fmla="*/ 32 h 174"/>
                <a:gd name="T6" fmla="*/ 117 w 175"/>
                <a:gd name="T7" fmla="*/ 36 h 174"/>
                <a:gd name="T8" fmla="*/ 103 w 175"/>
                <a:gd name="T9" fmla="*/ 45 h 174"/>
                <a:gd name="T10" fmla="*/ 56 w 175"/>
                <a:gd name="T11" fmla="*/ 66 h 174"/>
                <a:gd name="T12" fmla="*/ 57 w 175"/>
                <a:gd name="T13" fmla="*/ 73 h 174"/>
                <a:gd name="T14" fmla="*/ 109 w 175"/>
                <a:gd name="T15" fmla="*/ 103 h 174"/>
                <a:gd name="T16" fmla="*/ 139 w 175"/>
                <a:gd name="T17" fmla="*/ 114 h 174"/>
                <a:gd name="T18" fmla="*/ 158 w 175"/>
                <a:gd name="T19" fmla="*/ 115 h 174"/>
                <a:gd name="T20" fmla="*/ 175 w 175"/>
                <a:gd name="T21" fmla="*/ 118 h 174"/>
                <a:gd name="T22" fmla="*/ 158 w 175"/>
                <a:gd name="T23" fmla="*/ 127 h 174"/>
                <a:gd name="T24" fmla="*/ 148 w 175"/>
                <a:gd name="T25" fmla="*/ 131 h 174"/>
                <a:gd name="T26" fmla="*/ 135 w 175"/>
                <a:gd name="T27" fmla="*/ 135 h 174"/>
                <a:gd name="T28" fmla="*/ 114 w 175"/>
                <a:gd name="T29" fmla="*/ 124 h 174"/>
                <a:gd name="T30" fmla="*/ 59 w 175"/>
                <a:gd name="T31" fmla="*/ 82 h 174"/>
                <a:gd name="T32" fmla="*/ 32 w 175"/>
                <a:gd name="T33" fmla="*/ 163 h 174"/>
                <a:gd name="T34" fmla="*/ 15 w 175"/>
                <a:gd name="T35" fmla="*/ 174 h 174"/>
                <a:gd name="T36" fmla="*/ 20 w 175"/>
                <a:gd name="T37" fmla="*/ 167 h 174"/>
                <a:gd name="T38" fmla="*/ 48 w 175"/>
                <a:gd name="T39" fmla="*/ 105 h 174"/>
                <a:gd name="T40" fmla="*/ 45 w 175"/>
                <a:gd name="T41" fmla="*/ 72 h 174"/>
                <a:gd name="T42" fmla="*/ 31 w 175"/>
                <a:gd name="T43" fmla="*/ 81 h 174"/>
                <a:gd name="T44" fmla="*/ 17 w 175"/>
                <a:gd name="T45" fmla="*/ 90 h 174"/>
                <a:gd name="T46" fmla="*/ 0 w 175"/>
                <a:gd name="T47" fmla="*/ 88 h 174"/>
                <a:gd name="T48" fmla="*/ 10 w 175"/>
                <a:gd name="T49" fmla="*/ 81 h 174"/>
                <a:gd name="T50" fmla="*/ 43 w 175"/>
                <a:gd name="T51" fmla="*/ 63 h 174"/>
                <a:gd name="T52" fmla="*/ 36 w 175"/>
                <a:gd name="T53" fmla="*/ 40 h 174"/>
                <a:gd name="T54" fmla="*/ 23 w 175"/>
                <a:gd name="T55" fmla="*/ 12 h 174"/>
                <a:gd name="T56" fmla="*/ 16 w 175"/>
                <a:gd name="T57" fmla="*/ 7 h 174"/>
                <a:gd name="T58" fmla="*/ 24 w 175"/>
                <a:gd name="T59" fmla="*/ 1 h 174"/>
                <a:gd name="T60" fmla="*/ 43 w 175"/>
                <a:gd name="T61" fmla="*/ 5 h 174"/>
                <a:gd name="T62" fmla="*/ 44 w 175"/>
                <a:gd name="T63" fmla="*/ 13 h 174"/>
                <a:gd name="T64" fmla="*/ 54 w 175"/>
                <a:gd name="T65" fmla="*/ 5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5" h="174">
                  <a:moveTo>
                    <a:pt x="54" y="56"/>
                  </a:moveTo>
                  <a:cubicBezTo>
                    <a:pt x="61" y="52"/>
                    <a:pt x="68" y="48"/>
                    <a:pt x="75" y="44"/>
                  </a:cubicBezTo>
                  <a:cubicBezTo>
                    <a:pt x="81" y="40"/>
                    <a:pt x="87" y="34"/>
                    <a:pt x="94" y="32"/>
                  </a:cubicBezTo>
                  <a:cubicBezTo>
                    <a:pt x="99" y="29"/>
                    <a:pt x="117" y="30"/>
                    <a:pt x="117" y="36"/>
                  </a:cubicBezTo>
                  <a:cubicBezTo>
                    <a:pt x="117" y="41"/>
                    <a:pt x="105" y="43"/>
                    <a:pt x="103" y="45"/>
                  </a:cubicBezTo>
                  <a:cubicBezTo>
                    <a:pt x="86" y="51"/>
                    <a:pt x="71" y="58"/>
                    <a:pt x="56" y="66"/>
                  </a:cubicBezTo>
                  <a:cubicBezTo>
                    <a:pt x="57" y="68"/>
                    <a:pt x="57" y="70"/>
                    <a:pt x="57" y="73"/>
                  </a:cubicBezTo>
                  <a:cubicBezTo>
                    <a:pt x="73" y="84"/>
                    <a:pt x="90" y="94"/>
                    <a:pt x="109" y="103"/>
                  </a:cubicBezTo>
                  <a:cubicBezTo>
                    <a:pt x="117" y="108"/>
                    <a:pt x="127" y="112"/>
                    <a:pt x="139" y="114"/>
                  </a:cubicBezTo>
                  <a:cubicBezTo>
                    <a:pt x="145" y="114"/>
                    <a:pt x="152" y="115"/>
                    <a:pt x="158" y="115"/>
                  </a:cubicBezTo>
                  <a:cubicBezTo>
                    <a:pt x="164" y="115"/>
                    <a:pt x="171" y="115"/>
                    <a:pt x="175" y="118"/>
                  </a:cubicBezTo>
                  <a:cubicBezTo>
                    <a:pt x="171" y="123"/>
                    <a:pt x="164" y="125"/>
                    <a:pt x="158" y="127"/>
                  </a:cubicBezTo>
                  <a:cubicBezTo>
                    <a:pt x="155" y="129"/>
                    <a:pt x="152" y="130"/>
                    <a:pt x="148" y="131"/>
                  </a:cubicBezTo>
                  <a:cubicBezTo>
                    <a:pt x="144" y="133"/>
                    <a:pt x="141" y="136"/>
                    <a:pt x="135" y="135"/>
                  </a:cubicBezTo>
                  <a:cubicBezTo>
                    <a:pt x="128" y="134"/>
                    <a:pt x="120" y="127"/>
                    <a:pt x="114" y="124"/>
                  </a:cubicBezTo>
                  <a:cubicBezTo>
                    <a:pt x="95" y="111"/>
                    <a:pt x="75" y="96"/>
                    <a:pt x="59" y="82"/>
                  </a:cubicBezTo>
                  <a:cubicBezTo>
                    <a:pt x="65" y="119"/>
                    <a:pt x="51" y="146"/>
                    <a:pt x="32" y="163"/>
                  </a:cubicBezTo>
                  <a:cubicBezTo>
                    <a:pt x="27" y="168"/>
                    <a:pt x="22" y="174"/>
                    <a:pt x="15" y="174"/>
                  </a:cubicBezTo>
                  <a:cubicBezTo>
                    <a:pt x="15" y="171"/>
                    <a:pt x="18" y="169"/>
                    <a:pt x="20" y="167"/>
                  </a:cubicBezTo>
                  <a:cubicBezTo>
                    <a:pt x="32" y="151"/>
                    <a:pt x="46" y="132"/>
                    <a:pt x="48" y="105"/>
                  </a:cubicBezTo>
                  <a:cubicBezTo>
                    <a:pt x="48" y="93"/>
                    <a:pt x="47" y="83"/>
                    <a:pt x="45" y="72"/>
                  </a:cubicBezTo>
                  <a:cubicBezTo>
                    <a:pt x="40" y="74"/>
                    <a:pt x="36" y="77"/>
                    <a:pt x="31" y="81"/>
                  </a:cubicBezTo>
                  <a:cubicBezTo>
                    <a:pt x="26" y="84"/>
                    <a:pt x="21" y="88"/>
                    <a:pt x="17" y="90"/>
                  </a:cubicBezTo>
                  <a:cubicBezTo>
                    <a:pt x="12" y="92"/>
                    <a:pt x="4" y="92"/>
                    <a:pt x="0" y="88"/>
                  </a:cubicBezTo>
                  <a:cubicBezTo>
                    <a:pt x="3" y="84"/>
                    <a:pt x="7" y="83"/>
                    <a:pt x="10" y="81"/>
                  </a:cubicBezTo>
                  <a:cubicBezTo>
                    <a:pt x="21" y="75"/>
                    <a:pt x="32" y="69"/>
                    <a:pt x="43" y="63"/>
                  </a:cubicBezTo>
                  <a:cubicBezTo>
                    <a:pt x="41" y="55"/>
                    <a:pt x="39" y="48"/>
                    <a:pt x="36" y="40"/>
                  </a:cubicBezTo>
                  <a:cubicBezTo>
                    <a:pt x="33" y="29"/>
                    <a:pt x="31" y="18"/>
                    <a:pt x="23" y="12"/>
                  </a:cubicBezTo>
                  <a:cubicBezTo>
                    <a:pt x="21" y="10"/>
                    <a:pt x="16" y="9"/>
                    <a:pt x="16" y="7"/>
                  </a:cubicBezTo>
                  <a:cubicBezTo>
                    <a:pt x="15" y="4"/>
                    <a:pt x="20" y="1"/>
                    <a:pt x="24" y="1"/>
                  </a:cubicBezTo>
                  <a:cubicBezTo>
                    <a:pt x="31" y="0"/>
                    <a:pt x="41" y="2"/>
                    <a:pt x="43" y="5"/>
                  </a:cubicBezTo>
                  <a:cubicBezTo>
                    <a:pt x="45" y="7"/>
                    <a:pt x="44" y="10"/>
                    <a:pt x="44" y="13"/>
                  </a:cubicBezTo>
                  <a:cubicBezTo>
                    <a:pt x="45" y="29"/>
                    <a:pt x="52" y="42"/>
                    <a:pt x="54"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
            <p:cNvSpPr>
              <a:spLocks noEditPoints="1"/>
            </p:cNvSpPr>
            <p:nvPr/>
          </p:nvSpPr>
          <p:spPr bwMode="auto">
            <a:xfrm>
              <a:off x="3205" y="1093"/>
              <a:ext cx="834" cy="836"/>
            </a:xfrm>
            <a:custGeom>
              <a:avLst/>
              <a:gdLst>
                <a:gd name="T0" fmla="*/ 446 w 904"/>
                <a:gd name="T1" fmla="*/ 1 h 906"/>
                <a:gd name="T2" fmla="*/ 549 w 904"/>
                <a:gd name="T3" fmla="*/ 12 h 906"/>
                <a:gd name="T4" fmla="*/ 634 w 904"/>
                <a:gd name="T5" fmla="*/ 40 h 906"/>
                <a:gd name="T6" fmla="*/ 768 w 904"/>
                <a:gd name="T7" fmla="*/ 131 h 906"/>
                <a:gd name="T8" fmla="*/ 862 w 904"/>
                <a:gd name="T9" fmla="*/ 264 h 906"/>
                <a:gd name="T10" fmla="*/ 904 w 904"/>
                <a:gd name="T11" fmla="*/ 447 h 906"/>
                <a:gd name="T12" fmla="*/ 865 w 904"/>
                <a:gd name="T13" fmla="*/ 635 h 906"/>
                <a:gd name="T14" fmla="*/ 774 w 904"/>
                <a:gd name="T15" fmla="*/ 769 h 906"/>
                <a:gd name="T16" fmla="*/ 642 w 904"/>
                <a:gd name="T17" fmla="*/ 863 h 906"/>
                <a:gd name="T18" fmla="*/ 458 w 904"/>
                <a:gd name="T19" fmla="*/ 905 h 906"/>
                <a:gd name="T20" fmla="*/ 270 w 904"/>
                <a:gd name="T21" fmla="*/ 867 h 906"/>
                <a:gd name="T22" fmla="*/ 136 w 904"/>
                <a:gd name="T23" fmla="*/ 776 h 906"/>
                <a:gd name="T24" fmla="*/ 13 w 904"/>
                <a:gd name="T25" fmla="*/ 559 h 906"/>
                <a:gd name="T26" fmla="*/ 0 w 904"/>
                <a:gd name="T27" fmla="*/ 459 h 906"/>
                <a:gd name="T28" fmla="*/ 79 w 904"/>
                <a:gd name="T29" fmla="*/ 199 h 906"/>
                <a:gd name="T30" fmla="*/ 262 w 904"/>
                <a:gd name="T31" fmla="*/ 43 h 906"/>
                <a:gd name="T32" fmla="*/ 445 w 904"/>
                <a:gd name="T33" fmla="*/ 1 h 906"/>
                <a:gd name="T34" fmla="*/ 446 w 904"/>
                <a:gd name="T35" fmla="*/ 1 h 906"/>
                <a:gd name="T36" fmla="*/ 271 w 904"/>
                <a:gd name="T37" fmla="*/ 54 h 906"/>
                <a:gd name="T38" fmla="*/ 141 w 904"/>
                <a:gd name="T39" fmla="*/ 144 h 906"/>
                <a:gd name="T40" fmla="*/ 52 w 904"/>
                <a:gd name="T41" fmla="*/ 273 h 906"/>
                <a:gd name="T42" fmla="*/ 13 w 904"/>
                <a:gd name="T43" fmla="*/ 454 h 906"/>
                <a:gd name="T44" fmla="*/ 52 w 904"/>
                <a:gd name="T45" fmla="*/ 634 h 906"/>
                <a:gd name="T46" fmla="*/ 142 w 904"/>
                <a:gd name="T47" fmla="*/ 764 h 906"/>
                <a:gd name="T48" fmla="*/ 272 w 904"/>
                <a:gd name="T49" fmla="*/ 853 h 906"/>
                <a:gd name="T50" fmla="*/ 453 w 904"/>
                <a:gd name="T51" fmla="*/ 892 h 906"/>
                <a:gd name="T52" fmla="*/ 633 w 904"/>
                <a:gd name="T53" fmla="*/ 853 h 906"/>
                <a:gd name="T54" fmla="*/ 763 w 904"/>
                <a:gd name="T55" fmla="*/ 763 h 906"/>
                <a:gd name="T56" fmla="*/ 852 w 904"/>
                <a:gd name="T57" fmla="*/ 633 h 906"/>
                <a:gd name="T58" fmla="*/ 891 w 904"/>
                <a:gd name="T59" fmla="*/ 452 h 906"/>
                <a:gd name="T60" fmla="*/ 852 w 904"/>
                <a:gd name="T61" fmla="*/ 272 h 906"/>
                <a:gd name="T62" fmla="*/ 762 w 904"/>
                <a:gd name="T63" fmla="*/ 143 h 906"/>
                <a:gd name="T64" fmla="*/ 632 w 904"/>
                <a:gd name="T65" fmla="*/ 53 h 906"/>
                <a:gd name="T66" fmla="*/ 451 w 904"/>
                <a:gd name="T67" fmla="*/ 14 h 906"/>
                <a:gd name="T68" fmla="*/ 271 w 904"/>
                <a:gd name="T69" fmla="*/ 54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4" h="906">
                  <a:moveTo>
                    <a:pt x="446" y="1"/>
                  </a:moveTo>
                  <a:cubicBezTo>
                    <a:pt x="481" y="0"/>
                    <a:pt x="519" y="5"/>
                    <a:pt x="549" y="12"/>
                  </a:cubicBezTo>
                  <a:cubicBezTo>
                    <a:pt x="580" y="19"/>
                    <a:pt x="608" y="28"/>
                    <a:pt x="634" y="40"/>
                  </a:cubicBezTo>
                  <a:cubicBezTo>
                    <a:pt x="687" y="62"/>
                    <a:pt x="731" y="94"/>
                    <a:pt x="768" y="131"/>
                  </a:cubicBezTo>
                  <a:cubicBezTo>
                    <a:pt x="807" y="170"/>
                    <a:pt x="838" y="211"/>
                    <a:pt x="862" y="264"/>
                  </a:cubicBezTo>
                  <a:cubicBezTo>
                    <a:pt x="885" y="315"/>
                    <a:pt x="904" y="376"/>
                    <a:pt x="904" y="447"/>
                  </a:cubicBezTo>
                  <a:cubicBezTo>
                    <a:pt x="904" y="523"/>
                    <a:pt x="888" y="582"/>
                    <a:pt x="865" y="635"/>
                  </a:cubicBezTo>
                  <a:cubicBezTo>
                    <a:pt x="843" y="688"/>
                    <a:pt x="811" y="731"/>
                    <a:pt x="774" y="769"/>
                  </a:cubicBezTo>
                  <a:cubicBezTo>
                    <a:pt x="737" y="807"/>
                    <a:pt x="694" y="839"/>
                    <a:pt x="642" y="863"/>
                  </a:cubicBezTo>
                  <a:cubicBezTo>
                    <a:pt x="591" y="887"/>
                    <a:pt x="528" y="904"/>
                    <a:pt x="458" y="905"/>
                  </a:cubicBezTo>
                  <a:cubicBezTo>
                    <a:pt x="385" y="906"/>
                    <a:pt x="322" y="890"/>
                    <a:pt x="270" y="867"/>
                  </a:cubicBezTo>
                  <a:cubicBezTo>
                    <a:pt x="219" y="844"/>
                    <a:pt x="173" y="813"/>
                    <a:pt x="136" y="776"/>
                  </a:cubicBezTo>
                  <a:cubicBezTo>
                    <a:pt x="80" y="719"/>
                    <a:pt x="35" y="650"/>
                    <a:pt x="13" y="559"/>
                  </a:cubicBezTo>
                  <a:cubicBezTo>
                    <a:pt x="5" y="529"/>
                    <a:pt x="0" y="495"/>
                    <a:pt x="0" y="459"/>
                  </a:cubicBezTo>
                  <a:cubicBezTo>
                    <a:pt x="0" y="348"/>
                    <a:pt x="33" y="265"/>
                    <a:pt x="79" y="199"/>
                  </a:cubicBezTo>
                  <a:cubicBezTo>
                    <a:pt x="124" y="133"/>
                    <a:pt x="184" y="79"/>
                    <a:pt x="262" y="43"/>
                  </a:cubicBezTo>
                  <a:cubicBezTo>
                    <a:pt x="312" y="20"/>
                    <a:pt x="373" y="1"/>
                    <a:pt x="445" y="1"/>
                  </a:cubicBezTo>
                  <a:lnTo>
                    <a:pt x="446" y="1"/>
                  </a:lnTo>
                  <a:close/>
                  <a:moveTo>
                    <a:pt x="271" y="54"/>
                  </a:moveTo>
                  <a:cubicBezTo>
                    <a:pt x="221" y="77"/>
                    <a:pt x="178" y="107"/>
                    <a:pt x="141" y="144"/>
                  </a:cubicBezTo>
                  <a:cubicBezTo>
                    <a:pt x="104" y="181"/>
                    <a:pt x="75" y="222"/>
                    <a:pt x="52" y="273"/>
                  </a:cubicBezTo>
                  <a:cubicBezTo>
                    <a:pt x="29" y="324"/>
                    <a:pt x="13" y="383"/>
                    <a:pt x="13" y="454"/>
                  </a:cubicBezTo>
                  <a:cubicBezTo>
                    <a:pt x="13" y="524"/>
                    <a:pt x="30" y="584"/>
                    <a:pt x="52" y="634"/>
                  </a:cubicBezTo>
                  <a:cubicBezTo>
                    <a:pt x="75" y="685"/>
                    <a:pt x="106" y="727"/>
                    <a:pt x="142" y="764"/>
                  </a:cubicBezTo>
                  <a:cubicBezTo>
                    <a:pt x="179" y="801"/>
                    <a:pt x="222" y="830"/>
                    <a:pt x="272" y="853"/>
                  </a:cubicBezTo>
                  <a:cubicBezTo>
                    <a:pt x="322" y="876"/>
                    <a:pt x="382" y="892"/>
                    <a:pt x="453" y="892"/>
                  </a:cubicBezTo>
                  <a:cubicBezTo>
                    <a:pt x="523" y="892"/>
                    <a:pt x="583" y="875"/>
                    <a:pt x="633" y="853"/>
                  </a:cubicBezTo>
                  <a:cubicBezTo>
                    <a:pt x="684" y="830"/>
                    <a:pt x="726" y="799"/>
                    <a:pt x="763" y="763"/>
                  </a:cubicBezTo>
                  <a:cubicBezTo>
                    <a:pt x="799" y="726"/>
                    <a:pt x="830" y="683"/>
                    <a:pt x="852" y="633"/>
                  </a:cubicBezTo>
                  <a:cubicBezTo>
                    <a:pt x="875" y="582"/>
                    <a:pt x="891" y="524"/>
                    <a:pt x="891" y="452"/>
                  </a:cubicBezTo>
                  <a:cubicBezTo>
                    <a:pt x="891" y="382"/>
                    <a:pt x="875" y="322"/>
                    <a:pt x="852" y="272"/>
                  </a:cubicBezTo>
                  <a:cubicBezTo>
                    <a:pt x="828" y="221"/>
                    <a:pt x="799" y="180"/>
                    <a:pt x="762" y="143"/>
                  </a:cubicBezTo>
                  <a:cubicBezTo>
                    <a:pt x="725" y="106"/>
                    <a:pt x="683" y="76"/>
                    <a:pt x="632" y="53"/>
                  </a:cubicBezTo>
                  <a:cubicBezTo>
                    <a:pt x="583" y="30"/>
                    <a:pt x="520" y="14"/>
                    <a:pt x="451" y="14"/>
                  </a:cubicBezTo>
                  <a:cubicBezTo>
                    <a:pt x="379" y="15"/>
                    <a:pt x="321" y="30"/>
                    <a:pt x="271"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1"/>
            <p:cNvSpPr/>
            <p:nvPr/>
          </p:nvSpPr>
          <p:spPr bwMode="auto">
            <a:xfrm>
              <a:off x="3929" y="1120"/>
              <a:ext cx="187" cy="75"/>
            </a:xfrm>
            <a:custGeom>
              <a:avLst/>
              <a:gdLst>
                <a:gd name="T0" fmla="*/ 200 w 203"/>
                <a:gd name="T1" fmla="*/ 82 h 82"/>
                <a:gd name="T2" fmla="*/ 183 w 203"/>
                <a:gd name="T3" fmla="*/ 70 h 82"/>
                <a:gd name="T4" fmla="*/ 154 w 203"/>
                <a:gd name="T5" fmla="*/ 43 h 82"/>
                <a:gd name="T6" fmla="*/ 137 w 203"/>
                <a:gd name="T7" fmla="*/ 23 h 82"/>
                <a:gd name="T8" fmla="*/ 85 w 203"/>
                <a:gd name="T9" fmla="*/ 48 h 82"/>
                <a:gd name="T10" fmla="*/ 9 w 203"/>
                <a:gd name="T11" fmla="*/ 60 h 82"/>
                <a:gd name="T12" fmla="*/ 0 w 203"/>
                <a:gd name="T13" fmla="*/ 56 h 82"/>
                <a:gd name="T14" fmla="*/ 19 w 203"/>
                <a:gd name="T15" fmla="*/ 53 h 82"/>
                <a:gd name="T16" fmla="*/ 72 w 203"/>
                <a:gd name="T17" fmla="*/ 42 h 82"/>
                <a:gd name="T18" fmla="*/ 114 w 203"/>
                <a:gd name="T19" fmla="*/ 20 h 82"/>
                <a:gd name="T20" fmla="*/ 133 w 203"/>
                <a:gd name="T21" fmla="*/ 3 h 82"/>
                <a:gd name="T22" fmla="*/ 140 w 203"/>
                <a:gd name="T23" fmla="*/ 16 h 82"/>
                <a:gd name="T24" fmla="*/ 153 w 203"/>
                <a:gd name="T25" fmla="*/ 31 h 82"/>
                <a:gd name="T26" fmla="*/ 182 w 203"/>
                <a:gd name="T27" fmla="*/ 57 h 82"/>
                <a:gd name="T28" fmla="*/ 198 w 203"/>
                <a:gd name="T29" fmla="*/ 69 h 82"/>
                <a:gd name="T30" fmla="*/ 200 w 203"/>
                <a:gd name="T31"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82">
                  <a:moveTo>
                    <a:pt x="200" y="82"/>
                  </a:moveTo>
                  <a:cubicBezTo>
                    <a:pt x="193" y="80"/>
                    <a:pt x="188" y="75"/>
                    <a:pt x="183" y="70"/>
                  </a:cubicBezTo>
                  <a:cubicBezTo>
                    <a:pt x="173" y="61"/>
                    <a:pt x="164" y="53"/>
                    <a:pt x="154" y="43"/>
                  </a:cubicBezTo>
                  <a:cubicBezTo>
                    <a:pt x="147" y="37"/>
                    <a:pt x="140" y="32"/>
                    <a:pt x="137" y="23"/>
                  </a:cubicBezTo>
                  <a:cubicBezTo>
                    <a:pt x="119" y="30"/>
                    <a:pt x="103" y="41"/>
                    <a:pt x="85" y="48"/>
                  </a:cubicBezTo>
                  <a:cubicBezTo>
                    <a:pt x="64" y="57"/>
                    <a:pt x="38" y="64"/>
                    <a:pt x="9" y="60"/>
                  </a:cubicBezTo>
                  <a:cubicBezTo>
                    <a:pt x="5" y="60"/>
                    <a:pt x="0" y="59"/>
                    <a:pt x="0" y="56"/>
                  </a:cubicBezTo>
                  <a:cubicBezTo>
                    <a:pt x="6" y="54"/>
                    <a:pt x="12" y="54"/>
                    <a:pt x="19" y="53"/>
                  </a:cubicBezTo>
                  <a:cubicBezTo>
                    <a:pt x="39" y="52"/>
                    <a:pt x="56" y="49"/>
                    <a:pt x="72" y="42"/>
                  </a:cubicBezTo>
                  <a:cubicBezTo>
                    <a:pt x="87" y="37"/>
                    <a:pt x="101" y="29"/>
                    <a:pt x="114" y="20"/>
                  </a:cubicBezTo>
                  <a:cubicBezTo>
                    <a:pt x="122" y="15"/>
                    <a:pt x="130" y="12"/>
                    <a:pt x="133" y="3"/>
                  </a:cubicBezTo>
                  <a:cubicBezTo>
                    <a:pt x="140" y="0"/>
                    <a:pt x="139" y="12"/>
                    <a:pt x="140" y="16"/>
                  </a:cubicBezTo>
                  <a:cubicBezTo>
                    <a:pt x="141" y="20"/>
                    <a:pt x="150" y="28"/>
                    <a:pt x="153" y="31"/>
                  </a:cubicBezTo>
                  <a:cubicBezTo>
                    <a:pt x="162" y="41"/>
                    <a:pt x="172" y="49"/>
                    <a:pt x="182" y="57"/>
                  </a:cubicBezTo>
                  <a:cubicBezTo>
                    <a:pt x="187" y="61"/>
                    <a:pt x="194" y="64"/>
                    <a:pt x="198" y="69"/>
                  </a:cubicBezTo>
                  <a:cubicBezTo>
                    <a:pt x="200" y="72"/>
                    <a:pt x="203" y="78"/>
                    <a:pt x="200"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2"/>
            <p:cNvSpPr/>
            <p:nvPr/>
          </p:nvSpPr>
          <p:spPr bwMode="auto">
            <a:xfrm>
              <a:off x="3124" y="1130"/>
              <a:ext cx="117" cy="153"/>
            </a:xfrm>
            <a:custGeom>
              <a:avLst/>
              <a:gdLst>
                <a:gd name="T0" fmla="*/ 62 w 127"/>
                <a:gd name="T1" fmla="*/ 1 h 166"/>
                <a:gd name="T2" fmla="*/ 92 w 127"/>
                <a:gd name="T3" fmla="*/ 39 h 166"/>
                <a:gd name="T4" fmla="*/ 104 w 127"/>
                <a:gd name="T5" fmla="*/ 18 h 166"/>
                <a:gd name="T6" fmla="*/ 126 w 127"/>
                <a:gd name="T7" fmla="*/ 12 h 166"/>
                <a:gd name="T8" fmla="*/ 122 w 127"/>
                <a:gd name="T9" fmla="*/ 37 h 166"/>
                <a:gd name="T10" fmla="*/ 120 w 127"/>
                <a:gd name="T11" fmla="*/ 46 h 166"/>
                <a:gd name="T12" fmla="*/ 114 w 127"/>
                <a:gd name="T13" fmla="*/ 39 h 166"/>
                <a:gd name="T14" fmla="*/ 108 w 127"/>
                <a:gd name="T15" fmla="*/ 31 h 166"/>
                <a:gd name="T16" fmla="*/ 99 w 127"/>
                <a:gd name="T17" fmla="*/ 41 h 166"/>
                <a:gd name="T18" fmla="*/ 66 w 127"/>
                <a:gd name="T19" fmla="*/ 116 h 166"/>
                <a:gd name="T20" fmla="*/ 54 w 127"/>
                <a:gd name="T21" fmla="*/ 136 h 166"/>
                <a:gd name="T22" fmla="*/ 70 w 127"/>
                <a:gd name="T23" fmla="*/ 163 h 166"/>
                <a:gd name="T24" fmla="*/ 53 w 127"/>
                <a:gd name="T25" fmla="*/ 159 h 166"/>
                <a:gd name="T26" fmla="*/ 51 w 127"/>
                <a:gd name="T27" fmla="*/ 151 h 166"/>
                <a:gd name="T28" fmla="*/ 45 w 127"/>
                <a:gd name="T29" fmla="*/ 141 h 166"/>
                <a:gd name="T30" fmla="*/ 39 w 127"/>
                <a:gd name="T31" fmla="*/ 136 h 166"/>
                <a:gd name="T32" fmla="*/ 49 w 127"/>
                <a:gd name="T33" fmla="*/ 134 h 166"/>
                <a:gd name="T34" fmla="*/ 57 w 127"/>
                <a:gd name="T35" fmla="*/ 118 h 166"/>
                <a:gd name="T36" fmla="*/ 10 w 127"/>
                <a:gd name="T37" fmla="*/ 106 h 166"/>
                <a:gd name="T38" fmla="*/ 3 w 127"/>
                <a:gd name="T39" fmla="*/ 105 h 166"/>
                <a:gd name="T40" fmla="*/ 12 w 127"/>
                <a:gd name="T41" fmla="*/ 94 h 166"/>
                <a:gd name="T42" fmla="*/ 0 w 127"/>
                <a:gd name="T43" fmla="*/ 76 h 166"/>
                <a:gd name="T44" fmla="*/ 14 w 127"/>
                <a:gd name="T45" fmla="*/ 68 h 166"/>
                <a:gd name="T46" fmla="*/ 16 w 127"/>
                <a:gd name="T47" fmla="*/ 92 h 166"/>
                <a:gd name="T48" fmla="*/ 24 w 127"/>
                <a:gd name="T49" fmla="*/ 96 h 166"/>
                <a:gd name="T50" fmla="*/ 34 w 127"/>
                <a:gd name="T51" fmla="*/ 77 h 166"/>
                <a:gd name="T52" fmla="*/ 29 w 127"/>
                <a:gd name="T53" fmla="*/ 98 h 166"/>
                <a:gd name="T54" fmla="*/ 39 w 127"/>
                <a:gd name="T55" fmla="*/ 103 h 166"/>
                <a:gd name="T56" fmla="*/ 51 w 127"/>
                <a:gd name="T57" fmla="*/ 85 h 166"/>
                <a:gd name="T58" fmla="*/ 44 w 127"/>
                <a:gd name="T59" fmla="*/ 104 h 166"/>
                <a:gd name="T60" fmla="*/ 60 w 127"/>
                <a:gd name="T61" fmla="*/ 110 h 166"/>
                <a:gd name="T62" fmla="*/ 88 w 127"/>
                <a:gd name="T63" fmla="*/ 51 h 166"/>
                <a:gd name="T64" fmla="*/ 77 w 127"/>
                <a:gd name="T65" fmla="*/ 39 h 166"/>
                <a:gd name="T66" fmla="*/ 72 w 127"/>
                <a:gd name="T67" fmla="*/ 49 h 166"/>
                <a:gd name="T68" fmla="*/ 64 w 127"/>
                <a:gd name="T69" fmla="*/ 58 h 166"/>
                <a:gd name="T70" fmla="*/ 73 w 127"/>
                <a:gd name="T71" fmla="*/ 35 h 166"/>
                <a:gd name="T72" fmla="*/ 65 w 127"/>
                <a:gd name="T73" fmla="*/ 27 h 166"/>
                <a:gd name="T74" fmla="*/ 59 w 127"/>
                <a:gd name="T75" fmla="*/ 37 h 166"/>
                <a:gd name="T76" fmla="*/ 51 w 127"/>
                <a:gd name="T77" fmla="*/ 45 h 166"/>
                <a:gd name="T78" fmla="*/ 62 w 127"/>
                <a:gd name="T79" fmla="*/ 23 h 166"/>
                <a:gd name="T80" fmla="*/ 50 w 127"/>
                <a:gd name="T81" fmla="*/ 15 h 166"/>
                <a:gd name="T82" fmla="*/ 43 w 127"/>
                <a:gd name="T83" fmla="*/ 30 h 166"/>
                <a:gd name="T84" fmla="*/ 34 w 127"/>
                <a:gd name="T85" fmla="*/ 34 h 166"/>
                <a:gd name="T86" fmla="*/ 39 w 127"/>
                <a:gd name="T87" fmla="*/ 21 h 166"/>
                <a:gd name="T88" fmla="*/ 44 w 127"/>
                <a:gd name="T89" fmla="*/ 8 h 166"/>
                <a:gd name="T90" fmla="*/ 62 w 127"/>
                <a:gd name="T91" fmla="*/ 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7" h="166">
                  <a:moveTo>
                    <a:pt x="62" y="1"/>
                  </a:moveTo>
                  <a:cubicBezTo>
                    <a:pt x="69" y="16"/>
                    <a:pt x="81" y="28"/>
                    <a:pt x="92" y="39"/>
                  </a:cubicBezTo>
                  <a:cubicBezTo>
                    <a:pt x="97" y="32"/>
                    <a:pt x="97" y="22"/>
                    <a:pt x="104" y="18"/>
                  </a:cubicBezTo>
                  <a:cubicBezTo>
                    <a:pt x="110" y="15"/>
                    <a:pt x="119" y="13"/>
                    <a:pt x="126" y="12"/>
                  </a:cubicBezTo>
                  <a:cubicBezTo>
                    <a:pt x="127" y="19"/>
                    <a:pt x="123" y="27"/>
                    <a:pt x="122" y="37"/>
                  </a:cubicBezTo>
                  <a:cubicBezTo>
                    <a:pt x="122" y="40"/>
                    <a:pt x="123" y="44"/>
                    <a:pt x="120" y="46"/>
                  </a:cubicBezTo>
                  <a:cubicBezTo>
                    <a:pt x="117" y="45"/>
                    <a:pt x="116" y="42"/>
                    <a:pt x="114" y="39"/>
                  </a:cubicBezTo>
                  <a:cubicBezTo>
                    <a:pt x="112" y="37"/>
                    <a:pt x="111" y="32"/>
                    <a:pt x="108" y="31"/>
                  </a:cubicBezTo>
                  <a:cubicBezTo>
                    <a:pt x="105" y="31"/>
                    <a:pt x="101" y="37"/>
                    <a:pt x="99" y="41"/>
                  </a:cubicBezTo>
                  <a:cubicBezTo>
                    <a:pt x="87" y="65"/>
                    <a:pt x="75" y="90"/>
                    <a:pt x="66" y="116"/>
                  </a:cubicBezTo>
                  <a:cubicBezTo>
                    <a:pt x="63" y="124"/>
                    <a:pt x="62" y="134"/>
                    <a:pt x="54" y="136"/>
                  </a:cubicBezTo>
                  <a:cubicBezTo>
                    <a:pt x="58" y="146"/>
                    <a:pt x="69" y="150"/>
                    <a:pt x="70" y="163"/>
                  </a:cubicBezTo>
                  <a:cubicBezTo>
                    <a:pt x="66" y="166"/>
                    <a:pt x="55" y="162"/>
                    <a:pt x="53" y="159"/>
                  </a:cubicBezTo>
                  <a:cubicBezTo>
                    <a:pt x="52" y="158"/>
                    <a:pt x="52" y="154"/>
                    <a:pt x="51" y="151"/>
                  </a:cubicBezTo>
                  <a:cubicBezTo>
                    <a:pt x="49" y="148"/>
                    <a:pt x="48" y="143"/>
                    <a:pt x="45" y="141"/>
                  </a:cubicBezTo>
                  <a:cubicBezTo>
                    <a:pt x="43" y="139"/>
                    <a:pt x="40" y="140"/>
                    <a:pt x="39" y="136"/>
                  </a:cubicBezTo>
                  <a:cubicBezTo>
                    <a:pt x="41" y="133"/>
                    <a:pt x="46" y="133"/>
                    <a:pt x="49" y="134"/>
                  </a:cubicBezTo>
                  <a:cubicBezTo>
                    <a:pt x="52" y="129"/>
                    <a:pt x="54" y="123"/>
                    <a:pt x="57" y="118"/>
                  </a:cubicBezTo>
                  <a:cubicBezTo>
                    <a:pt x="42" y="114"/>
                    <a:pt x="28" y="105"/>
                    <a:pt x="10" y="106"/>
                  </a:cubicBezTo>
                  <a:cubicBezTo>
                    <a:pt x="8" y="106"/>
                    <a:pt x="5" y="107"/>
                    <a:pt x="3" y="105"/>
                  </a:cubicBezTo>
                  <a:cubicBezTo>
                    <a:pt x="2" y="99"/>
                    <a:pt x="8" y="97"/>
                    <a:pt x="12" y="94"/>
                  </a:cubicBezTo>
                  <a:cubicBezTo>
                    <a:pt x="9" y="87"/>
                    <a:pt x="7" y="79"/>
                    <a:pt x="0" y="76"/>
                  </a:cubicBezTo>
                  <a:cubicBezTo>
                    <a:pt x="2" y="70"/>
                    <a:pt x="7" y="67"/>
                    <a:pt x="14" y="68"/>
                  </a:cubicBezTo>
                  <a:cubicBezTo>
                    <a:pt x="16" y="75"/>
                    <a:pt x="15" y="84"/>
                    <a:pt x="16" y="92"/>
                  </a:cubicBezTo>
                  <a:cubicBezTo>
                    <a:pt x="19" y="94"/>
                    <a:pt x="21" y="95"/>
                    <a:pt x="24" y="96"/>
                  </a:cubicBezTo>
                  <a:cubicBezTo>
                    <a:pt x="25" y="87"/>
                    <a:pt x="26" y="77"/>
                    <a:pt x="34" y="77"/>
                  </a:cubicBezTo>
                  <a:cubicBezTo>
                    <a:pt x="34" y="85"/>
                    <a:pt x="30" y="91"/>
                    <a:pt x="29" y="98"/>
                  </a:cubicBezTo>
                  <a:cubicBezTo>
                    <a:pt x="32" y="100"/>
                    <a:pt x="36" y="101"/>
                    <a:pt x="39" y="103"/>
                  </a:cubicBezTo>
                  <a:cubicBezTo>
                    <a:pt x="40" y="94"/>
                    <a:pt x="42" y="85"/>
                    <a:pt x="51" y="85"/>
                  </a:cubicBezTo>
                  <a:cubicBezTo>
                    <a:pt x="51" y="92"/>
                    <a:pt x="46" y="98"/>
                    <a:pt x="44" y="104"/>
                  </a:cubicBezTo>
                  <a:cubicBezTo>
                    <a:pt x="49" y="107"/>
                    <a:pt x="55" y="108"/>
                    <a:pt x="60" y="110"/>
                  </a:cubicBezTo>
                  <a:cubicBezTo>
                    <a:pt x="69" y="90"/>
                    <a:pt x="78" y="70"/>
                    <a:pt x="88" y="51"/>
                  </a:cubicBezTo>
                  <a:cubicBezTo>
                    <a:pt x="85" y="46"/>
                    <a:pt x="80" y="43"/>
                    <a:pt x="77" y="39"/>
                  </a:cubicBezTo>
                  <a:cubicBezTo>
                    <a:pt x="76" y="42"/>
                    <a:pt x="74" y="46"/>
                    <a:pt x="72" y="49"/>
                  </a:cubicBezTo>
                  <a:cubicBezTo>
                    <a:pt x="70" y="53"/>
                    <a:pt x="69" y="58"/>
                    <a:pt x="64" y="58"/>
                  </a:cubicBezTo>
                  <a:cubicBezTo>
                    <a:pt x="65" y="49"/>
                    <a:pt x="67" y="39"/>
                    <a:pt x="73" y="35"/>
                  </a:cubicBezTo>
                  <a:cubicBezTo>
                    <a:pt x="71" y="32"/>
                    <a:pt x="68" y="30"/>
                    <a:pt x="65" y="27"/>
                  </a:cubicBezTo>
                  <a:cubicBezTo>
                    <a:pt x="63" y="30"/>
                    <a:pt x="61" y="34"/>
                    <a:pt x="59" y="37"/>
                  </a:cubicBezTo>
                  <a:cubicBezTo>
                    <a:pt x="57" y="41"/>
                    <a:pt x="56" y="46"/>
                    <a:pt x="51" y="45"/>
                  </a:cubicBezTo>
                  <a:cubicBezTo>
                    <a:pt x="52" y="37"/>
                    <a:pt x="54" y="27"/>
                    <a:pt x="62" y="23"/>
                  </a:cubicBezTo>
                  <a:cubicBezTo>
                    <a:pt x="59" y="22"/>
                    <a:pt x="55" y="13"/>
                    <a:pt x="50" y="15"/>
                  </a:cubicBezTo>
                  <a:cubicBezTo>
                    <a:pt x="47" y="16"/>
                    <a:pt x="45" y="28"/>
                    <a:pt x="43" y="30"/>
                  </a:cubicBezTo>
                  <a:cubicBezTo>
                    <a:pt x="40" y="33"/>
                    <a:pt x="38" y="34"/>
                    <a:pt x="34" y="34"/>
                  </a:cubicBezTo>
                  <a:cubicBezTo>
                    <a:pt x="35" y="30"/>
                    <a:pt x="37" y="25"/>
                    <a:pt x="39" y="21"/>
                  </a:cubicBezTo>
                  <a:cubicBezTo>
                    <a:pt x="40" y="17"/>
                    <a:pt x="42" y="11"/>
                    <a:pt x="44" y="8"/>
                  </a:cubicBezTo>
                  <a:cubicBezTo>
                    <a:pt x="46" y="5"/>
                    <a:pt x="56" y="0"/>
                    <a:pt x="6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3"/>
            <p:cNvSpPr>
              <a:spLocks noEditPoints="1"/>
            </p:cNvSpPr>
            <p:nvPr/>
          </p:nvSpPr>
          <p:spPr bwMode="auto">
            <a:xfrm>
              <a:off x="4005" y="1149"/>
              <a:ext cx="94" cy="89"/>
            </a:xfrm>
            <a:custGeom>
              <a:avLst/>
              <a:gdLst>
                <a:gd name="T0" fmla="*/ 78 w 102"/>
                <a:gd name="T1" fmla="*/ 70 h 96"/>
                <a:gd name="T2" fmla="*/ 71 w 102"/>
                <a:gd name="T3" fmla="*/ 73 h 96"/>
                <a:gd name="T4" fmla="*/ 58 w 102"/>
                <a:gd name="T5" fmla="*/ 82 h 96"/>
                <a:gd name="T6" fmla="*/ 52 w 102"/>
                <a:gd name="T7" fmla="*/ 87 h 96"/>
                <a:gd name="T8" fmla="*/ 33 w 102"/>
                <a:gd name="T9" fmla="*/ 92 h 96"/>
                <a:gd name="T10" fmla="*/ 34 w 102"/>
                <a:gd name="T11" fmla="*/ 87 h 96"/>
                <a:gd name="T12" fmla="*/ 6 w 102"/>
                <a:gd name="T13" fmla="*/ 57 h 96"/>
                <a:gd name="T14" fmla="*/ 1 w 102"/>
                <a:gd name="T15" fmla="*/ 57 h 96"/>
                <a:gd name="T16" fmla="*/ 15 w 102"/>
                <a:gd name="T17" fmla="*/ 42 h 96"/>
                <a:gd name="T18" fmla="*/ 22 w 102"/>
                <a:gd name="T19" fmla="*/ 37 h 96"/>
                <a:gd name="T20" fmla="*/ 36 w 102"/>
                <a:gd name="T21" fmla="*/ 25 h 96"/>
                <a:gd name="T22" fmla="*/ 41 w 102"/>
                <a:gd name="T23" fmla="*/ 18 h 96"/>
                <a:gd name="T24" fmla="*/ 45 w 102"/>
                <a:gd name="T25" fmla="*/ 28 h 96"/>
                <a:gd name="T26" fmla="*/ 60 w 102"/>
                <a:gd name="T27" fmla="*/ 25 h 96"/>
                <a:gd name="T28" fmla="*/ 52 w 102"/>
                <a:gd name="T29" fmla="*/ 17 h 96"/>
                <a:gd name="T30" fmla="*/ 45 w 102"/>
                <a:gd name="T31" fmla="*/ 0 h 96"/>
                <a:gd name="T32" fmla="*/ 52 w 102"/>
                <a:gd name="T33" fmla="*/ 5 h 96"/>
                <a:gd name="T34" fmla="*/ 70 w 102"/>
                <a:gd name="T35" fmla="*/ 23 h 96"/>
                <a:gd name="T36" fmla="*/ 83 w 102"/>
                <a:gd name="T37" fmla="*/ 35 h 96"/>
                <a:gd name="T38" fmla="*/ 97 w 102"/>
                <a:gd name="T39" fmla="*/ 45 h 96"/>
                <a:gd name="T40" fmla="*/ 99 w 102"/>
                <a:gd name="T41" fmla="*/ 59 h 96"/>
                <a:gd name="T42" fmla="*/ 90 w 102"/>
                <a:gd name="T43" fmla="*/ 52 h 96"/>
                <a:gd name="T44" fmla="*/ 67 w 102"/>
                <a:gd name="T45" fmla="*/ 31 h 96"/>
                <a:gd name="T46" fmla="*/ 65 w 102"/>
                <a:gd name="T47" fmla="*/ 35 h 96"/>
                <a:gd name="T48" fmla="*/ 50 w 102"/>
                <a:gd name="T49" fmla="*/ 32 h 96"/>
                <a:gd name="T50" fmla="*/ 61 w 102"/>
                <a:gd name="T51" fmla="*/ 41 h 96"/>
                <a:gd name="T52" fmla="*/ 73 w 102"/>
                <a:gd name="T53" fmla="*/ 48 h 96"/>
                <a:gd name="T54" fmla="*/ 78 w 102"/>
                <a:gd name="T55" fmla="*/ 70 h 96"/>
                <a:gd name="T56" fmla="*/ 41 w 102"/>
                <a:gd name="T57" fmla="*/ 32 h 96"/>
                <a:gd name="T58" fmla="*/ 33 w 102"/>
                <a:gd name="T59" fmla="*/ 38 h 96"/>
                <a:gd name="T60" fmla="*/ 53 w 102"/>
                <a:gd name="T61" fmla="*/ 53 h 96"/>
                <a:gd name="T62" fmla="*/ 53 w 102"/>
                <a:gd name="T63" fmla="*/ 61 h 96"/>
                <a:gd name="T64" fmla="*/ 47 w 102"/>
                <a:gd name="T65" fmla="*/ 56 h 96"/>
                <a:gd name="T66" fmla="*/ 30 w 102"/>
                <a:gd name="T67" fmla="*/ 40 h 96"/>
                <a:gd name="T68" fmla="*/ 23 w 102"/>
                <a:gd name="T69" fmla="*/ 47 h 96"/>
                <a:gd name="T70" fmla="*/ 44 w 102"/>
                <a:gd name="T71" fmla="*/ 65 h 96"/>
                <a:gd name="T72" fmla="*/ 43 w 102"/>
                <a:gd name="T73" fmla="*/ 71 h 96"/>
                <a:gd name="T74" fmla="*/ 31 w 102"/>
                <a:gd name="T75" fmla="*/ 60 h 96"/>
                <a:gd name="T76" fmla="*/ 19 w 102"/>
                <a:gd name="T77" fmla="*/ 49 h 96"/>
                <a:gd name="T78" fmla="*/ 11 w 102"/>
                <a:gd name="T79" fmla="*/ 54 h 96"/>
                <a:gd name="T80" fmla="*/ 39 w 102"/>
                <a:gd name="T81" fmla="*/ 82 h 96"/>
                <a:gd name="T82" fmla="*/ 68 w 102"/>
                <a:gd name="T83" fmla="*/ 58 h 96"/>
                <a:gd name="T84" fmla="*/ 41 w 102"/>
                <a:gd name="T85" fmla="*/ 3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2" h="96">
                  <a:moveTo>
                    <a:pt x="78" y="70"/>
                  </a:moveTo>
                  <a:cubicBezTo>
                    <a:pt x="76" y="72"/>
                    <a:pt x="73" y="72"/>
                    <a:pt x="71" y="73"/>
                  </a:cubicBezTo>
                  <a:cubicBezTo>
                    <a:pt x="66" y="74"/>
                    <a:pt x="62" y="79"/>
                    <a:pt x="58" y="82"/>
                  </a:cubicBezTo>
                  <a:cubicBezTo>
                    <a:pt x="56" y="83"/>
                    <a:pt x="54" y="85"/>
                    <a:pt x="52" y="87"/>
                  </a:cubicBezTo>
                  <a:cubicBezTo>
                    <a:pt x="47" y="91"/>
                    <a:pt x="42" y="96"/>
                    <a:pt x="33" y="92"/>
                  </a:cubicBezTo>
                  <a:cubicBezTo>
                    <a:pt x="32" y="91"/>
                    <a:pt x="34" y="89"/>
                    <a:pt x="34" y="87"/>
                  </a:cubicBezTo>
                  <a:cubicBezTo>
                    <a:pt x="26" y="76"/>
                    <a:pt x="15" y="67"/>
                    <a:pt x="6" y="57"/>
                  </a:cubicBezTo>
                  <a:cubicBezTo>
                    <a:pt x="4" y="57"/>
                    <a:pt x="3" y="57"/>
                    <a:pt x="1" y="57"/>
                  </a:cubicBezTo>
                  <a:cubicBezTo>
                    <a:pt x="0" y="48"/>
                    <a:pt x="8" y="45"/>
                    <a:pt x="15" y="42"/>
                  </a:cubicBezTo>
                  <a:cubicBezTo>
                    <a:pt x="17" y="40"/>
                    <a:pt x="20" y="38"/>
                    <a:pt x="22" y="37"/>
                  </a:cubicBezTo>
                  <a:cubicBezTo>
                    <a:pt x="27" y="33"/>
                    <a:pt x="32" y="29"/>
                    <a:pt x="36" y="25"/>
                  </a:cubicBezTo>
                  <a:cubicBezTo>
                    <a:pt x="37" y="24"/>
                    <a:pt x="38" y="18"/>
                    <a:pt x="41" y="18"/>
                  </a:cubicBezTo>
                  <a:cubicBezTo>
                    <a:pt x="44" y="18"/>
                    <a:pt x="43" y="27"/>
                    <a:pt x="45" y="28"/>
                  </a:cubicBezTo>
                  <a:cubicBezTo>
                    <a:pt x="50" y="27"/>
                    <a:pt x="55" y="26"/>
                    <a:pt x="60" y="25"/>
                  </a:cubicBezTo>
                  <a:cubicBezTo>
                    <a:pt x="58" y="23"/>
                    <a:pt x="55" y="20"/>
                    <a:pt x="52" y="17"/>
                  </a:cubicBezTo>
                  <a:cubicBezTo>
                    <a:pt x="47" y="13"/>
                    <a:pt x="41" y="10"/>
                    <a:pt x="45" y="0"/>
                  </a:cubicBezTo>
                  <a:cubicBezTo>
                    <a:pt x="48" y="1"/>
                    <a:pt x="50" y="3"/>
                    <a:pt x="52" y="5"/>
                  </a:cubicBezTo>
                  <a:cubicBezTo>
                    <a:pt x="58" y="11"/>
                    <a:pt x="63" y="17"/>
                    <a:pt x="70" y="23"/>
                  </a:cubicBezTo>
                  <a:cubicBezTo>
                    <a:pt x="74" y="27"/>
                    <a:pt x="79" y="31"/>
                    <a:pt x="83" y="35"/>
                  </a:cubicBezTo>
                  <a:cubicBezTo>
                    <a:pt x="88" y="38"/>
                    <a:pt x="94" y="41"/>
                    <a:pt x="97" y="45"/>
                  </a:cubicBezTo>
                  <a:cubicBezTo>
                    <a:pt x="100" y="48"/>
                    <a:pt x="102" y="55"/>
                    <a:pt x="99" y="59"/>
                  </a:cubicBezTo>
                  <a:cubicBezTo>
                    <a:pt x="95" y="59"/>
                    <a:pt x="93" y="55"/>
                    <a:pt x="90" y="52"/>
                  </a:cubicBezTo>
                  <a:cubicBezTo>
                    <a:pt x="83" y="45"/>
                    <a:pt x="76" y="38"/>
                    <a:pt x="67" y="31"/>
                  </a:cubicBezTo>
                  <a:cubicBezTo>
                    <a:pt x="67" y="32"/>
                    <a:pt x="67" y="34"/>
                    <a:pt x="65" y="35"/>
                  </a:cubicBezTo>
                  <a:cubicBezTo>
                    <a:pt x="60" y="33"/>
                    <a:pt x="55" y="33"/>
                    <a:pt x="50" y="32"/>
                  </a:cubicBezTo>
                  <a:cubicBezTo>
                    <a:pt x="53" y="35"/>
                    <a:pt x="56" y="38"/>
                    <a:pt x="61" y="41"/>
                  </a:cubicBezTo>
                  <a:cubicBezTo>
                    <a:pt x="64" y="44"/>
                    <a:pt x="69" y="46"/>
                    <a:pt x="73" y="48"/>
                  </a:cubicBezTo>
                  <a:cubicBezTo>
                    <a:pt x="78" y="52"/>
                    <a:pt x="80" y="61"/>
                    <a:pt x="78" y="70"/>
                  </a:cubicBezTo>
                  <a:close/>
                  <a:moveTo>
                    <a:pt x="41" y="32"/>
                  </a:moveTo>
                  <a:cubicBezTo>
                    <a:pt x="38" y="34"/>
                    <a:pt x="35" y="36"/>
                    <a:pt x="33" y="38"/>
                  </a:cubicBezTo>
                  <a:cubicBezTo>
                    <a:pt x="39" y="42"/>
                    <a:pt x="49" y="47"/>
                    <a:pt x="53" y="53"/>
                  </a:cubicBezTo>
                  <a:cubicBezTo>
                    <a:pt x="54" y="54"/>
                    <a:pt x="56" y="60"/>
                    <a:pt x="53" y="61"/>
                  </a:cubicBezTo>
                  <a:cubicBezTo>
                    <a:pt x="51" y="61"/>
                    <a:pt x="47" y="57"/>
                    <a:pt x="47" y="56"/>
                  </a:cubicBezTo>
                  <a:cubicBezTo>
                    <a:pt x="41" y="51"/>
                    <a:pt x="35" y="46"/>
                    <a:pt x="30" y="40"/>
                  </a:cubicBezTo>
                  <a:cubicBezTo>
                    <a:pt x="28" y="42"/>
                    <a:pt x="25" y="44"/>
                    <a:pt x="23" y="47"/>
                  </a:cubicBezTo>
                  <a:cubicBezTo>
                    <a:pt x="29" y="52"/>
                    <a:pt x="42" y="56"/>
                    <a:pt x="44" y="65"/>
                  </a:cubicBezTo>
                  <a:cubicBezTo>
                    <a:pt x="44" y="66"/>
                    <a:pt x="45" y="70"/>
                    <a:pt x="43" y="71"/>
                  </a:cubicBezTo>
                  <a:cubicBezTo>
                    <a:pt x="38" y="68"/>
                    <a:pt x="34" y="64"/>
                    <a:pt x="31" y="60"/>
                  </a:cubicBezTo>
                  <a:cubicBezTo>
                    <a:pt x="27" y="57"/>
                    <a:pt x="23" y="53"/>
                    <a:pt x="19" y="49"/>
                  </a:cubicBezTo>
                  <a:cubicBezTo>
                    <a:pt x="17" y="51"/>
                    <a:pt x="13" y="52"/>
                    <a:pt x="11" y="54"/>
                  </a:cubicBezTo>
                  <a:cubicBezTo>
                    <a:pt x="21" y="63"/>
                    <a:pt x="32" y="71"/>
                    <a:pt x="39" y="82"/>
                  </a:cubicBezTo>
                  <a:cubicBezTo>
                    <a:pt x="50" y="75"/>
                    <a:pt x="60" y="68"/>
                    <a:pt x="68" y="58"/>
                  </a:cubicBezTo>
                  <a:cubicBezTo>
                    <a:pt x="61" y="47"/>
                    <a:pt x="50" y="40"/>
                    <a:pt x="41"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4"/>
            <p:cNvSpPr/>
            <p:nvPr/>
          </p:nvSpPr>
          <p:spPr bwMode="auto">
            <a:xfrm>
              <a:off x="3140" y="1159"/>
              <a:ext cx="30" cy="39"/>
            </a:xfrm>
            <a:custGeom>
              <a:avLst/>
              <a:gdLst>
                <a:gd name="T0" fmla="*/ 14 w 32"/>
                <a:gd name="T1" fmla="*/ 2 h 42"/>
                <a:gd name="T2" fmla="*/ 18 w 32"/>
                <a:gd name="T3" fmla="*/ 17 h 42"/>
                <a:gd name="T4" fmla="*/ 32 w 32"/>
                <a:gd name="T5" fmla="*/ 18 h 42"/>
                <a:gd name="T6" fmla="*/ 19 w 32"/>
                <a:gd name="T7" fmla="*/ 26 h 42"/>
                <a:gd name="T8" fmla="*/ 18 w 32"/>
                <a:gd name="T9" fmla="*/ 42 h 42"/>
                <a:gd name="T10" fmla="*/ 13 w 32"/>
                <a:gd name="T11" fmla="*/ 29 h 42"/>
                <a:gd name="T12" fmla="*/ 0 w 32"/>
                <a:gd name="T13" fmla="*/ 34 h 42"/>
                <a:gd name="T14" fmla="*/ 11 w 32"/>
                <a:gd name="T15" fmla="*/ 22 h 42"/>
                <a:gd name="T16" fmla="*/ 5 w 32"/>
                <a:gd name="T17" fmla="*/ 9 h 42"/>
                <a:gd name="T18" fmla="*/ 1 w 32"/>
                <a:gd name="T19" fmla="*/ 6 h 42"/>
                <a:gd name="T20" fmla="*/ 14 w 32"/>
                <a:gd name="T21"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2">
                  <a:moveTo>
                    <a:pt x="14" y="2"/>
                  </a:moveTo>
                  <a:cubicBezTo>
                    <a:pt x="16" y="7"/>
                    <a:pt x="16" y="12"/>
                    <a:pt x="18" y="17"/>
                  </a:cubicBezTo>
                  <a:cubicBezTo>
                    <a:pt x="20" y="15"/>
                    <a:pt x="32" y="13"/>
                    <a:pt x="32" y="18"/>
                  </a:cubicBezTo>
                  <a:cubicBezTo>
                    <a:pt x="32" y="22"/>
                    <a:pt x="21" y="24"/>
                    <a:pt x="19" y="26"/>
                  </a:cubicBezTo>
                  <a:cubicBezTo>
                    <a:pt x="19" y="29"/>
                    <a:pt x="20" y="42"/>
                    <a:pt x="18" y="42"/>
                  </a:cubicBezTo>
                  <a:cubicBezTo>
                    <a:pt x="15" y="42"/>
                    <a:pt x="15" y="30"/>
                    <a:pt x="13" y="29"/>
                  </a:cubicBezTo>
                  <a:cubicBezTo>
                    <a:pt x="8" y="30"/>
                    <a:pt x="5" y="35"/>
                    <a:pt x="0" y="34"/>
                  </a:cubicBezTo>
                  <a:cubicBezTo>
                    <a:pt x="2" y="29"/>
                    <a:pt x="8" y="26"/>
                    <a:pt x="11" y="22"/>
                  </a:cubicBezTo>
                  <a:cubicBezTo>
                    <a:pt x="10" y="19"/>
                    <a:pt x="8" y="11"/>
                    <a:pt x="5" y="9"/>
                  </a:cubicBezTo>
                  <a:cubicBezTo>
                    <a:pt x="4" y="7"/>
                    <a:pt x="1" y="8"/>
                    <a:pt x="1" y="6"/>
                  </a:cubicBezTo>
                  <a:cubicBezTo>
                    <a:pt x="1" y="2"/>
                    <a:pt x="11" y="0"/>
                    <a:pt x="1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5"/>
            <p:cNvSpPr/>
            <p:nvPr/>
          </p:nvSpPr>
          <p:spPr bwMode="auto">
            <a:xfrm>
              <a:off x="3190" y="1168"/>
              <a:ext cx="93" cy="122"/>
            </a:xfrm>
            <a:custGeom>
              <a:avLst/>
              <a:gdLst>
                <a:gd name="T0" fmla="*/ 58 w 101"/>
                <a:gd name="T1" fmla="*/ 59 h 133"/>
                <a:gd name="T2" fmla="*/ 95 w 101"/>
                <a:gd name="T3" fmla="*/ 86 h 133"/>
                <a:gd name="T4" fmla="*/ 96 w 101"/>
                <a:gd name="T5" fmla="*/ 104 h 133"/>
                <a:gd name="T6" fmla="*/ 88 w 101"/>
                <a:gd name="T7" fmla="*/ 105 h 133"/>
                <a:gd name="T8" fmla="*/ 69 w 101"/>
                <a:gd name="T9" fmla="*/ 110 h 133"/>
                <a:gd name="T10" fmla="*/ 80 w 101"/>
                <a:gd name="T11" fmla="*/ 93 h 133"/>
                <a:gd name="T12" fmla="*/ 69 w 101"/>
                <a:gd name="T13" fmla="*/ 78 h 133"/>
                <a:gd name="T14" fmla="*/ 53 w 101"/>
                <a:gd name="T15" fmla="*/ 69 h 133"/>
                <a:gd name="T16" fmla="*/ 35 w 101"/>
                <a:gd name="T17" fmla="*/ 110 h 133"/>
                <a:gd name="T18" fmla="*/ 16 w 101"/>
                <a:gd name="T19" fmla="*/ 132 h 133"/>
                <a:gd name="T20" fmla="*/ 23 w 101"/>
                <a:gd name="T21" fmla="*/ 116 h 133"/>
                <a:gd name="T22" fmla="*/ 45 w 101"/>
                <a:gd name="T23" fmla="*/ 68 h 133"/>
                <a:gd name="T24" fmla="*/ 31 w 101"/>
                <a:gd name="T25" fmla="*/ 69 h 133"/>
                <a:gd name="T26" fmla="*/ 38 w 101"/>
                <a:gd name="T27" fmla="*/ 59 h 133"/>
                <a:gd name="T28" fmla="*/ 34 w 101"/>
                <a:gd name="T29" fmla="*/ 48 h 133"/>
                <a:gd name="T30" fmla="*/ 28 w 101"/>
                <a:gd name="T31" fmla="*/ 39 h 133"/>
                <a:gd name="T32" fmla="*/ 20 w 101"/>
                <a:gd name="T33" fmla="*/ 56 h 133"/>
                <a:gd name="T34" fmla="*/ 18 w 101"/>
                <a:gd name="T35" fmla="*/ 66 h 133"/>
                <a:gd name="T36" fmla="*/ 14 w 101"/>
                <a:gd name="T37" fmla="*/ 80 h 133"/>
                <a:gd name="T38" fmla="*/ 0 w 101"/>
                <a:gd name="T39" fmla="*/ 84 h 133"/>
                <a:gd name="T40" fmla="*/ 9 w 101"/>
                <a:gd name="T41" fmla="*/ 67 h 133"/>
                <a:gd name="T42" fmla="*/ 17 w 101"/>
                <a:gd name="T43" fmla="*/ 40 h 133"/>
                <a:gd name="T44" fmla="*/ 30 w 101"/>
                <a:gd name="T45" fmla="*/ 24 h 133"/>
                <a:gd name="T46" fmla="*/ 42 w 101"/>
                <a:gd name="T47" fmla="*/ 23 h 133"/>
                <a:gd name="T48" fmla="*/ 42 w 101"/>
                <a:gd name="T49" fmla="*/ 57 h 133"/>
                <a:gd name="T50" fmla="*/ 50 w 101"/>
                <a:gd name="T51" fmla="*/ 57 h 133"/>
                <a:gd name="T52" fmla="*/ 65 w 101"/>
                <a:gd name="T53" fmla="*/ 23 h 133"/>
                <a:gd name="T54" fmla="*/ 73 w 101"/>
                <a:gd name="T55" fmla="*/ 7 h 133"/>
                <a:gd name="T56" fmla="*/ 87 w 101"/>
                <a:gd name="T57" fmla="*/ 1 h 133"/>
                <a:gd name="T58" fmla="*/ 83 w 101"/>
                <a:gd name="T59" fmla="*/ 18 h 133"/>
                <a:gd name="T60" fmla="*/ 58 w 101"/>
                <a:gd name="T61" fmla="*/ 5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1" h="133">
                  <a:moveTo>
                    <a:pt x="58" y="59"/>
                  </a:moveTo>
                  <a:cubicBezTo>
                    <a:pt x="71" y="65"/>
                    <a:pt x="87" y="72"/>
                    <a:pt x="95" y="86"/>
                  </a:cubicBezTo>
                  <a:cubicBezTo>
                    <a:pt x="97" y="90"/>
                    <a:pt x="101" y="102"/>
                    <a:pt x="96" y="104"/>
                  </a:cubicBezTo>
                  <a:cubicBezTo>
                    <a:pt x="94" y="105"/>
                    <a:pt x="91" y="105"/>
                    <a:pt x="88" y="105"/>
                  </a:cubicBezTo>
                  <a:cubicBezTo>
                    <a:pt x="81" y="106"/>
                    <a:pt x="74" y="110"/>
                    <a:pt x="69" y="110"/>
                  </a:cubicBezTo>
                  <a:cubicBezTo>
                    <a:pt x="71" y="103"/>
                    <a:pt x="80" y="101"/>
                    <a:pt x="80" y="93"/>
                  </a:cubicBezTo>
                  <a:cubicBezTo>
                    <a:pt x="81" y="87"/>
                    <a:pt x="74" y="82"/>
                    <a:pt x="69" y="78"/>
                  </a:cubicBezTo>
                  <a:cubicBezTo>
                    <a:pt x="64" y="75"/>
                    <a:pt x="58" y="72"/>
                    <a:pt x="53" y="69"/>
                  </a:cubicBezTo>
                  <a:cubicBezTo>
                    <a:pt x="47" y="81"/>
                    <a:pt x="40" y="96"/>
                    <a:pt x="35" y="110"/>
                  </a:cubicBezTo>
                  <a:cubicBezTo>
                    <a:pt x="32" y="120"/>
                    <a:pt x="30" y="133"/>
                    <a:pt x="16" y="132"/>
                  </a:cubicBezTo>
                  <a:cubicBezTo>
                    <a:pt x="17" y="126"/>
                    <a:pt x="20" y="121"/>
                    <a:pt x="23" y="116"/>
                  </a:cubicBezTo>
                  <a:cubicBezTo>
                    <a:pt x="30" y="100"/>
                    <a:pt x="37" y="84"/>
                    <a:pt x="45" y="68"/>
                  </a:cubicBezTo>
                  <a:cubicBezTo>
                    <a:pt x="39" y="67"/>
                    <a:pt x="35" y="71"/>
                    <a:pt x="31" y="69"/>
                  </a:cubicBezTo>
                  <a:cubicBezTo>
                    <a:pt x="29" y="63"/>
                    <a:pt x="35" y="61"/>
                    <a:pt x="38" y="59"/>
                  </a:cubicBezTo>
                  <a:cubicBezTo>
                    <a:pt x="37" y="55"/>
                    <a:pt x="35" y="52"/>
                    <a:pt x="34" y="48"/>
                  </a:cubicBezTo>
                  <a:cubicBezTo>
                    <a:pt x="33" y="46"/>
                    <a:pt x="31" y="39"/>
                    <a:pt x="28" y="39"/>
                  </a:cubicBezTo>
                  <a:cubicBezTo>
                    <a:pt x="23" y="38"/>
                    <a:pt x="21" y="51"/>
                    <a:pt x="20" y="56"/>
                  </a:cubicBezTo>
                  <a:cubicBezTo>
                    <a:pt x="19" y="60"/>
                    <a:pt x="19" y="63"/>
                    <a:pt x="18" y="66"/>
                  </a:cubicBezTo>
                  <a:cubicBezTo>
                    <a:pt x="17" y="71"/>
                    <a:pt x="16" y="77"/>
                    <a:pt x="14" y="80"/>
                  </a:cubicBezTo>
                  <a:cubicBezTo>
                    <a:pt x="11" y="83"/>
                    <a:pt x="5" y="86"/>
                    <a:pt x="0" y="84"/>
                  </a:cubicBezTo>
                  <a:cubicBezTo>
                    <a:pt x="1" y="77"/>
                    <a:pt x="7" y="74"/>
                    <a:pt x="9" y="67"/>
                  </a:cubicBezTo>
                  <a:cubicBezTo>
                    <a:pt x="12" y="59"/>
                    <a:pt x="14" y="49"/>
                    <a:pt x="17" y="40"/>
                  </a:cubicBezTo>
                  <a:cubicBezTo>
                    <a:pt x="19" y="30"/>
                    <a:pt x="21" y="28"/>
                    <a:pt x="30" y="24"/>
                  </a:cubicBezTo>
                  <a:cubicBezTo>
                    <a:pt x="34" y="22"/>
                    <a:pt x="39" y="20"/>
                    <a:pt x="42" y="23"/>
                  </a:cubicBezTo>
                  <a:cubicBezTo>
                    <a:pt x="41" y="33"/>
                    <a:pt x="41" y="45"/>
                    <a:pt x="42" y="57"/>
                  </a:cubicBezTo>
                  <a:cubicBezTo>
                    <a:pt x="44" y="57"/>
                    <a:pt x="48" y="56"/>
                    <a:pt x="50" y="57"/>
                  </a:cubicBezTo>
                  <a:cubicBezTo>
                    <a:pt x="54" y="48"/>
                    <a:pt x="60" y="34"/>
                    <a:pt x="65" y="23"/>
                  </a:cubicBezTo>
                  <a:cubicBezTo>
                    <a:pt x="67" y="16"/>
                    <a:pt x="68" y="10"/>
                    <a:pt x="73" y="7"/>
                  </a:cubicBezTo>
                  <a:cubicBezTo>
                    <a:pt x="76" y="5"/>
                    <a:pt x="84" y="0"/>
                    <a:pt x="87" y="1"/>
                  </a:cubicBezTo>
                  <a:cubicBezTo>
                    <a:pt x="95" y="2"/>
                    <a:pt x="85" y="15"/>
                    <a:pt x="83" y="18"/>
                  </a:cubicBezTo>
                  <a:cubicBezTo>
                    <a:pt x="74" y="31"/>
                    <a:pt x="66" y="45"/>
                    <a:pt x="58"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6"/>
            <p:cNvSpPr/>
            <p:nvPr/>
          </p:nvSpPr>
          <p:spPr bwMode="auto">
            <a:xfrm>
              <a:off x="3164" y="1179"/>
              <a:ext cx="31" cy="37"/>
            </a:xfrm>
            <a:custGeom>
              <a:avLst/>
              <a:gdLst>
                <a:gd name="T0" fmla="*/ 14 w 33"/>
                <a:gd name="T1" fmla="*/ 1 h 40"/>
                <a:gd name="T2" fmla="*/ 17 w 33"/>
                <a:gd name="T3" fmla="*/ 12 h 40"/>
                <a:gd name="T4" fmla="*/ 33 w 33"/>
                <a:gd name="T5" fmla="*/ 12 h 40"/>
                <a:gd name="T6" fmla="*/ 19 w 33"/>
                <a:gd name="T7" fmla="*/ 20 h 40"/>
                <a:gd name="T8" fmla="*/ 19 w 33"/>
                <a:gd name="T9" fmla="*/ 40 h 40"/>
                <a:gd name="T10" fmla="*/ 16 w 33"/>
                <a:gd name="T11" fmla="*/ 31 h 40"/>
                <a:gd name="T12" fmla="*/ 13 w 33"/>
                <a:gd name="T13" fmla="*/ 22 h 40"/>
                <a:gd name="T14" fmla="*/ 0 w 33"/>
                <a:gd name="T15" fmla="*/ 25 h 40"/>
                <a:gd name="T16" fmla="*/ 10 w 33"/>
                <a:gd name="T17" fmla="*/ 17 h 40"/>
                <a:gd name="T18" fmla="*/ 1 w 33"/>
                <a:gd name="T19" fmla="*/ 5 h 40"/>
                <a:gd name="T20" fmla="*/ 14 w 33"/>
                <a:gd name="T21"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40">
                  <a:moveTo>
                    <a:pt x="14" y="1"/>
                  </a:moveTo>
                  <a:cubicBezTo>
                    <a:pt x="15" y="4"/>
                    <a:pt x="15" y="9"/>
                    <a:pt x="17" y="12"/>
                  </a:cubicBezTo>
                  <a:cubicBezTo>
                    <a:pt x="19" y="8"/>
                    <a:pt x="33" y="7"/>
                    <a:pt x="33" y="12"/>
                  </a:cubicBezTo>
                  <a:cubicBezTo>
                    <a:pt x="33" y="17"/>
                    <a:pt x="21" y="17"/>
                    <a:pt x="19" y="20"/>
                  </a:cubicBezTo>
                  <a:cubicBezTo>
                    <a:pt x="19" y="26"/>
                    <a:pt x="22" y="35"/>
                    <a:pt x="19" y="40"/>
                  </a:cubicBezTo>
                  <a:cubicBezTo>
                    <a:pt x="17" y="38"/>
                    <a:pt x="17" y="34"/>
                    <a:pt x="16" y="31"/>
                  </a:cubicBezTo>
                  <a:cubicBezTo>
                    <a:pt x="15" y="28"/>
                    <a:pt x="14" y="25"/>
                    <a:pt x="13" y="22"/>
                  </a:cubicBezTo>
                  <a:cubicBezTo>
                    <a:pt x="9" y="22"/>
                    <a:pt x="5" y="28"/>
                    <a:pt x="0" y="25"/>
                  </a:cubicBezTo>
                  <a:cubicBezTo>
                    <a:pt x="3" y="21"/>
                    <a:pt x="7" y="20"/>
                    <a:pt x="10" y="17"/>
                  </a:cubicBezTo>
                  <a:cubicBezTo>
                    <a:pt x="9" y="12"/>
                    <a:pt x="6" y="8"/>
                    <a:pt x="1" y="5"/>
                  </a:cubicBezTo>
                  <a:cubicBezTo>
                    <a:pt x="3" y="1"/>
                    <a:pt x="8" y="0"/>
                    <a:pt x="1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7"/>
            <p:cNvSpPr>
              <a:spLocks noEditPoints="1"/>
            </p:cNvSpPr>
            <p:nvPr/>
          </p:nvSpPr>
          <p:spPr bwMode="auto">
            <a:xfrm>
              <a:off x="3947" y="1197"/>
              <a:ext cx="88" cy="114"/>
            </a:xfrm>
            <a:custGeom>
              <a:avLst/>
              <a:gdLst>
                <a:gd name="T0" fmla="*/ 65 w 95"/>
                <a:gd name="T1" fmla="*/ 7 h 123"/>
                <a:gd name="T2" fmla="*/ 66 w 95"/>
                <a:gd name="T3" fmla="*/ 21 h 123"/>
                <a:gd name="T4" fmla="*/ 77 w 95"/>
                <a:gd name="T5" fmla="*/ 31 h 123"/>
                <a:gd name="T6" fmla="*/ 90 w 95"/>
                <a:gd name="T7" fmla="*/ 55 h 123"/>
                <a:gd name="T8" fmla="*/ 80 w 95"/>
                <a:gd name="T9" fmla="*/ 54 h 123"/>
                <a:gd name="T10" fmla="*/ 54 w 95"/>
                <a:gd name="T11" fmla="*/ 57 h 123"/>
                <a:gd name="T12" fmla="*/ 69 w 95"/>
                <a:gd name="T13" fmla="*/ 107 h 123"/>
                <a:gd name="T14" fmla="*/ 75 w 95"/>
                <a:gd name="T15" fmla="*/ 123 h 123"/>
                <a:gd name="T16" fmla="*/ 66 w 95"/>
                <a:gd name="T17" fmla="*/ 119 h 123"/>
                <a:gd name="T18" fmla="*/ 59 w 95"/>
                <a:gd name="T19" fmla="*/ 112 h 123"/>
                <a:gd name="T20" fmla="*/ 46 w 95"/>
                <a:gd name="T21" fmla="*/ 98 h 123"/>
                <a:gd name="T22" fmla="*/ 45 w 95"/>
                <a:gd name="T23" fmla="*/ 56 h 123"/>
                <a:gd name="T24" fmla="*/ 7 w 95"/>
                <a:gd name="T25" fmla="*/ 36 h 123"/>
                <a:gd name="T26" fmla="*/ 0 w 95"/>
                <a:gd name="T27" fmla="*/ 25 h 123"/>
                <a:gd name="T28" fmla="*/ 5 w 95"/>
                <a:gd name="T29" fmla="*/ 27 h 123"/>
                <a:gd name="T30" fmla="*/ 45 w 95"/>
                <a:gd name="T31" fmla="*/ 47 h 123"/>
                <a:gd name="T32" fmla="*/ 47 w 95"/>
                <a:gd name="T33" fmla="*/ 21 h 123"/>
                <a:gd name="T34" fmla="*/ 1 w 95"/>
                <a:gd name="T35" fmla="*/ 0 h 123"/>
                <a:gd name="T36" fmla="*/ 2 w 95"/>
                <a:gd name="T37" fmla="*/ 0 h 123"/>
                <a:gd name="T38" fmla="*/ 58 w 95"/>
                <a:gd name="T39" fmla="*/ 10 h 123"/>
                <a:gd name="T40" fmla="*/ 65 w 95"/>
                <a:gd name="T41" fmla="*/ 7 h 123"/>
                <a:gd name="T42" fmla="*/ 53 w 95"/>
                <a:gd name="T43" fmla="*/ 47 h 123"/>
                <a:gd name="T44" fmla="*/ 66 w 95"/>
                <a:gd name="T45" fmla="*/ 45 h 123"/>
                <a:gd name="T46" fmla="*/ 76 w 95"/>
                <a:gd name="T47" fmla="*/ 40 h 123"/>
                <a:gd name="T48" fmla="*/ 69 w 95"/>
                <a:gd name="T49" fmla="*/ 33 h 123"/>
                <a:gd name="T50" fmla="*/ 58 w 95"/>
                <a:gd name="T51" fmla="*/ 22 h 123"/>
                <a:gd name="T52" fmla="*/ 52 w 95"/>
                <a:gd name="T53" fmla="*/ 21 h 123"/>
                <a:gd name="T54" fmla="*/ 53 w 95"/>
                <a:gd name="T55" fmla="*/ 4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5" h="123">
                  <a:moveTo>
                    <a:pt x="65" y="7"/>
                  </a:moveTo>
                  <a:cubicBezTo>
                    <a:pt x="69" y="9"/>
                    <a:pt x="69" y="18"/>
                    <a:pt x="66" y="21"/>
                  </a:cubicBezTo>
                  <a:cubicBezTo>
                    <a:pt x="69" y="25"/>
                    <a:pt x="72" y="28"/>
                    <a:pt x="77" y="31"/>
                  </a:cubicBezTo>
                  <a:cubicBezTo>
                    <a:pt x="84" y="37"/>
                    <a:pt x="95" y="41"/>
                    <a:pt x="90" y="55"/>
                  </a:cubicBezTo>
                  <a:cubicBezTo>
                    <a:pt x="86" y="56"/>
                    <a:pt x="83" y="54"/>
                    <a:pt x="80" y="54"/>
                  </a:cubicBezTo>
                  <a:cubicBezTo>
                    <a:pt x="71" y="54"/>
                    <a:pt x="63" y="57"/>
                    <a:pt x="54" y="57"/>
                  </a:cubicBezTo>
                  <a:cubicBezTo>
                    <a:pt x="56" y="76"/>
                    <a:pt x="63" y="92"/>
                    <a:pt x="69" y="107"/>
                  </a:cubicBezTo>
                  <a:cubicBezTo>
                    <a:pt x="71" y="112"/>
                    <a:pt x="74" y="117"/>
                    <a:pt x="75" y="123"/>
                  </a:cubicBezTo>
                  <a:cubicBezTo>
                    <a:pt x="72" y="123"/>
                    <a:pt x="69" y="120"/>
                    <a:pt x="66" y="119"/>
                  </a:cubicBezTo>
                  <a:cubicBezTo>
                    <a:pt x="64" y="117"/>
                    <a:pt x="61" y="114"/>
                    <a:pt x="59" y="112"/>
                  </a:cubicBezTo>
                  <a:cubicBezTo>
                    <a:pt x="55" y="109"/>
                    <a:pt x="49" y="103"/>
                    <a:pt x="46" y="98"/>
                  </a:cubicBezTo>
                  <a:cubicBezTo>
                    <a:pt x="41" y="87"/>
                    <a:pt x="47" y="71"/>
                    <a:pt x="45" y="56"/>
                  </a:cubicBezTo>
                  <a:cubicBezTo>
                    <a:pt x="30" y="53"/>
                    <a:pt x="17" y="46"/>
                    <a:pt x="7" y="36"/>
                  </a:cubicBezTo>
                  <a:cubicBezTo>
                    <a:pt x="4" y="33"/>
                    <a:pt x="0" y="29"/>
                    <a:pt x="0" y="25"/>
                  </a:cubicBezTo>
                  <a:cubicBezTo>
                    <a:pt x="2" y="24"/>
                    <a:pt x="4" y="26"/>
                    <a:pt x="5" y="27"/>
                  </a:cubicBezTo>
                  <a:cubicBezTo>
                    <a:pt x="16" y="35"/>
                    <a:pt x="29" y="44"/>
                    <a:pt x="45" y="47"/>
                  </a:cubicBezTo>
                  <a:cubicBezTo>
                    <a:pt x="46" y="38"/>
                    <a:pt x="46" y="29"/>
                    <a:pt x="47" y="21"/>
                  </a:cubicBezTo>
                  <a:cubicBezTo>
                    <a:pt x="28" y="18"/>
                    <a:pt x="11" y="12"/>
                    <a:pt x="1" y="0"/>
                  </a:cubicBezTo>
                  <a:cubicBezTo>
                    <a:pt x="2" y="0"/>
                    <a:pt x="2" y="0"/>
                    <a:pt x="2" y="0"/>
                  </a:cubicBezTo>
                  <a:cubicBezTo>
                    <a:pt x="16" y="5"/>
                    <a:pt x="38" y="14"/>
                    <a:pt x="58" y="10"/>
                  </a:cubicBezTo>
                  <a:cubicBezTo>
                    <a:pt x="60" y="9"/>
                    <a:pt x="62" y="7"/>
                    <a:pt x="65" y="7"/>
                  </a:cubicBezTo>
                  <a:close/>
                  <a:moveTo>
                    <a:pt x="53" y="47"/>
                  </a:moveTo>
                  <a:cubicBezTo>
                    <a:pt x="57" y="47"/>
                    <a:pt x="61" y="46"/>
                    <a:pt x="66" y="45"/>
                  </a:cubicBezTo>
                  <a:cubicBezTo>
                    <a:pt x="69" y="44"/>
                    <a:pt x="75" y="43"/>
                    <a:pt x="76" y="40"/>
                  </a:cubicBezTo>
                  <a:cubicBezTo>
                    <a:pt x="76" y="37"/>
                    <a:pt x="71" y="35"/>
                    <a:pt x="69" y="33"/>
                  </a:cubicBezTo>
                  <a:cubicBezTo>
                    <a:pt x="63" y="29"/>
                    <a:pt x="61" y="26"/>
                    <a:pt x="58" y="22"/>
                  </a:cubicBezTo>
                  <a:cubicBezTo>
                    <a:pt x="56" y="21"/>
                    <a:pt x="54" y="21"/>
                    <a:pt x="52" y="21"/>
                  </a:cubicBezTo>
                  <a:cubicBezTo>
                    <a:pt x="52" y="30"/>
                    <a:pt x="52" y="39"/>
                    <a:pt x="53"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8"/>
            <p:cNvSpPr/>
            <p:nvPr/>
          </p:nvSpPr>
          <p:spPr bwMode="auto">
            <a:xfrm>
              <a:off x="3049" y="1364"/>
              <a:ext cx="146" cy="147"/>
            </a:xfrm>
            <a:custGeom>
              <a:avLst/>
              <a:gdLst>
                <a:gd name="T0" fmla="*/ 78 w 158"/>
                <a:gd name="T1" fmla="*/ 0 h 159"/>
                <a:gd name="T2" fmla="*/ 95 w 158"/>
                <a:gd name="T3" fmla="*/ 41 h 159"/>
                <a:gd name="T4" fmla="*/ 135 w 158"/>
                <a:gd name="T5" fmla="*/ 23 h 159"/>
                <a:gd name="T6" fmla="*/ 117 w 158"/>
                <a:gd name="T7" fmla="*/ 63 h 159"/>
                <a:gd name="T8" fmla="*/ 158 w 158"/>
                <a:gd name="T9" fmla="*/ 79 h 159"/>
                <a:gd name="T10" fmla="*/ 117 w 158"/>
                <a:gd name="T11" fmla="*/ 95 h 159"/>
                <a:gd name="T12" fmla="*/ 134 w 158"/>
                <a:gd name="T13" fmla="*/ 135 h 159"/>
                <a:gd name="T14" fmla="*/ 95 w 158"/>
                <a:gd name="T15" fmla="*/ 118 h 159"/>
                <a:gd name="T16" fmla="*/ 79 w 158"/>
                <a:gd name="T17" fmla="*/ 159 h 159"/>
                <a:gd name="T18" fmla="*/ 63 w 158"/>
                <a:gd name="T19" fmla="*/ 118 h 159"/>
                <a:gd name="T20" fmla="*/ 23 w 158"/>
                <a:gd name="T21" fmla="*/ 135 h 159"/>
                <a:gd name="T22" fmla="*/ 40 w 158"/>
                <a:gd name="T23" fmla="*/ 96 h 159"/>
                <a:gd name="T24" fmla="*/ 0 w 158"/>
                <a:gd name="T25" fmla="*/ 80 h 159"/>
                <a:gd name="T26" fmla="*/ 40 w 158"/>
                <a:gd name="T27" fmla="*/ 63 h 159"/>
                <a:gd name="T28" fmla="*/ 23 w 158"/>
                <a:gd name="T29" fmla="*/ 23 h 159"/>
                <a:gd name="T30" fmla="*/ 62 w 158"/>
                <a:gd name="T31" fmla="*/ 41 h 159"/>
                <a:gd name="T32" fmla="*/ 78 w 158"/>
                <a:gd name="T33"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159">
                  <a:moveTo>
                    <a:pt x="78" y="0"/>
                  </a:moveTo>
                  <a:cubicBezTo>
                    <a:pt x="84" y="13"/>
                    <a:pt x="89" y="27"/>
                    <a:pt x="95" y="41"/>
                  </a:cubicBezTo>
                  <a:cubicBezTo>
                    <a:pt x="108" y="35"/>
                    <a:pt x="121" y="29"/>
                    <a:pt x="135" y="23"/>
                  </a:cubicBezTo>
                  <a:cubicBezTo>
                    <a:pt x="129" y="36"/>
                    <a:pt x="123" y="50"/>
                    <a:pt x="117" y="63"/>
                  </a:cubicBezTo>
                  <a:cubicBezTo>
                    <a:pt x="130" y="69"/>
                    <a:pt x="144" y="74"/>
                    <a:pt x="158" y="79"/>
                  </a:cubicBezTo>
                  <a:cubicBezTo>
                    <a:pt x="145" y="85"/>
                    <a:pt x="131" y="90"/>
                    <a:pt x="117" y="95"/>
                  </a:cubicBezTo>
                  <a:cubicBezTo>
                    <a:pt x="123" y="109"/>
                    <a:pt x="129" y="122"/>
                    <a:pt x="134" y="135"/>
                  </a:cubicBezTo>
                  <a:cubicBezTo>
                    <a:pt x="121" y="130"/>
                    <a:pt x="108" y="124"/>
                    <a:pt x="95" y="118"/>
                  </a:cubicBezTo>
                  <a:cubicBezTo>
                    <a:pt x="89" y="131"/>
                    <a:pt x="84" y="145"/>
                    <a:pt x="79" y="159"/>
                  </a:cubicBezTo>
                  <a:cubicBezTo>
                    <a:pt x="73" y="145"/>
                    <a:pt x="68" y="131"/>
                    <a:pt x="63" y="118"/>
                  </a:cubicBezTo>
                  <a:cubicBezTo>
                    <a:pt x="49" y="124"/>
                    <a:pt x="36" y="130"/>
                    <a:pt x="23" y="135"/>
                  </a:cubicBezTo>
                  <a:cubicBezTo>
                    <a:pt x="28" y="122"/>
                    <a:pt x="34" y="109"/>
                    <a:pt x="40" y="96"/>
                  </a:cubicBezTo>
                  <a:cubicBezTo>
                    <a:pt x="27" y="90"/>
                    <a:pt x="13" y="85"/>
                    <a:pt x="0" y="80"/>
                  </a:cubicBezTo>
                  <a:cubicBezTo>
                    <a:pt x="13" y="74"/>
                    <a:pt x="27" y="69"/>
                    <a:pt x="40" y="63"/>
                  </a:cubicBezTo>
                  <a:cubicBezTo>
                    <a:pt x="34" y="50"/>
                    <a:pt x="28" y="37"/>
                    <a:pt x="23" y="23"/>
                  </a:cubicBezTo>
                  <a:cubicBezTo>
                    <a:pt x="36" y="29"/>
                    <a:pt x="49" y="35"/>
                    <a:pt x="62" y="41"/>
                  </a:cubicBezTo>
                  <a:cubicBezTo>
                    <a:pt x="68" y="28"/>
                    <a:pt x="73" y="14"/>
                    <a:pt x="7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9"/>
            <p:cNvSpPr/>
            <p:nvPr/>
          </p:nvSpPr>
          <p:spPr bwMode="auto">
            <a:xfrm>
              <a:off x="4051" y="1364"/>
              <a:ext cx="147" cy="147"/>
            </a:xfrm>
            <a:custGeom>
              <a:avLst/>
              <a:gdLst>
                <a:gd name="T0" fmla="*/ 79 w 159"/>
                <a:gd name="T1" fmla="*/ 0 h 159"/>
                <a:gd name="T2" fmla="*/ 95 w 159"/>
                <a:gd name="T3" fmla="*/ 41 h 159"/>
                <a:gd name="T4" fmla="*/ 135 w 159"/>
                <a:gd name="T5" fmla="*/ 23 h 159"/>
                <a:gd name="T6" fmla="*/ 118 w 159"/>
                <a:gd name="T7" fmla="*/ 63 h 159"/>
                <a:gd name="T8" fmla="*/ 159 w 159"/>
                <a:gd name="T9" fmla="*/ 79 h 159"/>
                <a:gd name="T10" fmla="*/ 118 w 159"/>
                <a:gd name="T11" fmla="*/ 95 h 159"/>
                <a:gd name="T12" fmla="*/ 135 w 159"/>
                <a:gd name="T13" fmla="*/ 135 h 159"/>
                <a:gd name="T14" fmla="*/ 96 w 159"/>
                <a:gd name="T15" fmla="*/ 118 h 159"/>
                <a:gd name="T16" fmla="*/ 80 w 159"/>
                <a:gd name="T17" fmla="*/ 159 h 159"/>
                <a:gd name="T18" fmla="*/ 63 w 159"/>
                <a:gd name="T19" fmla="*/ 118 h 159"/>
                <a:gd name="T20" fmla="*/ 24 w 159"/>
                <a:gd name="T21" fmla="*/ 135 h 159"/>
                <a:gd name="T22" fmla="*/ 41 w 159"/>
                <a:gd name="T23" fmla="*/ 96 h 159"/>
                <a:gd name="T24" fmla="*/ 0 w 159"/>
                <a:gd name="T25" fmla="*/ 80 h 159"/>
                <a:gd name="T26" fmla="*/ 41 w 159"/>
                <a:gd name="T27" fmla="*/ 63 h 159"/>
                <a:gd name="T28" fmla="*/ 24 w 159"/>
                <a:gd name="T29" fmla="*/ 23 h 159"/>
                <a:gd name="T30" fmla="*/ 63 w 159"/>
                <a:gd name="T31" fmla="*/ 41 h 159"/>
                <a:gd name="T32" fmla="*/ 79 w 159"/>
                <a:gd name="T33"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9" h="159">
                  <a:moveTo>
                    <a:pt x="79" y="0"/>
                  </a:moveTo>
                  <a:cubicBezTo>
                    <a:pt x="85" y="13"/>
                    <a:pt x="90" y="27"/>
                    <a:pt x="95" y="41"/>
                  </a:cubicBezTo>
                  <a:cubicBezTo>
                    <a:pt x="109" y="35"/>
                    <a:pt x="122" y="29"/>
                    <a:pt x="135" y="23"/>
                  </a:cubicBezTo>
                  <a:cubicBezTo>
                    <a:pt x="130" y="37"/>
                    <a:pt x="124" y="50"/>
                    <a:pt x="118" y="63"/>
                  </a:cubicBezTo>
                  <a:cubicBezTo>
                    <a:pt x="131" y="69"/>
                    <a:pt x="145" y="74"/>
                    <a:pt x="159" y="79"/>
                  </a:cubicBezTo>
                  <a:cubicBezTo>
                    <a:pt x="146" y="85"/>
                    <a:pt x="132" y="90"/>
                    <a:pt x="118" y="95"/>
                  </a:cubicBezTo>
                  <a:cubicBezTo>
                    <a:pt x="124" y="109"/>
                    <a:pt x="130" y="122"/>
                    <a:pt x="135" y="135"/>
                  </a:cubicBezTo>
                  <a:cubicBezTo>
                    <a:pt x="122" y="130"/>
                    <a:pt x="109" y="124"/>
                    <a:pt x="96" y="118"/>
                  </a:cubicBezTo>
                  <a:cubicBezTo>
                    <a:pt x="90" y="131"/>
                    <a:pt x="85" y="145"/>
                    <a:pt x="80" y="159"/>
                  </a:cubicBezTo>
                  <a:cubicBezTo>
                    <a:pt x="74" y="145"/>
                    <a:pt x="69" y="131"/>
                    <a:pt x="63" y="118"/>
                  </a:cubicBezTo>
                  <a:cubicBezTo>
                    <a:pt x="50" y="124"/>
                    <a:pt x="37" y="130"/>
                    <a:pt x="24" y="135"/>
                  </a:cubicBezTo>
                  <a:cubicBezTo>
                    <a:pt x="29" y="122"/>
                    <a:pt x="35" y="109"/>
                    <a:pt x="41" y="96"/>
                  </a:cubicBezTo>
                  <a:cubicBezTo>
                    <a:pt x="28" y="90"/>
                    <a:pt x="14" y="85"/>
                    <a:pt x="0" y="80"/>
                  </a:cubicBezTo>
                  <a:cubicBezTo>
                    <a:pt x="13" y="74"/>
                    <a:pt x="27" y="69"/>
                    <a:pt x="41" y="63"/>
                  </a:cubicBezTo>
                  <a:cubicBezTo>
                    <a:pt x="35" y="50"/>
                    <a:pt x="29" y="37"/>
                    <a:pt x="24" y="23"/>
                  </a:cubicBezTo>
                  <a:cubicBezTo>
                    <a:pt x="37" y="29"/>
                    <a:pt x="50" y="35"/>
                    <a:pt x="63" y="41"/>
                  </a:cubicBezTo>
                  <a:cubicBezTo>
                    <a:pt x="69" y="28"/>
                    <a:pt x="74" y="14"/>
                    <a:pt x="7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0"/>
            <p:cNvSpPr>
              <a:spLocks noEditPoints="1"/>
            </p:cNvSpPr>
            <p:nvPr/>
          </p:nvSpPr>
          <p:spPr bwMode="auto">
            <a:xfrm>
              <a:off x="3279" y="1453"/>
              <a:ext cx="686" cy="365"/>
            </a:xfrm>
            <a:custGeom>
              <a:avLst/>
              <a:gdLst>
                <a:gd name="T0" fmla="*/ 173 w 744"/>
                <a:gd name="T1" fmla="*/ 171 h 395"/>
                <a:gd name="T2" fmla="*/ 155 w 744"/>
                <a:gd name="T3" fmla="*/ 238 h 395"/>
                <a:gd name="T4" fmla="*/ 576 w 744"/>
                <a:gd name="T5" fmla="*/ 274 h 395"/>
                <a:gd name="T6" fmla="*/ 565 w 744"/>
                <a:gd name="T7" fmla="*/ 200 h 395"/>
                <a:gd name="T8" fmla="*/ 654 w 744"/>
                <a:gd name="T9" fmla="*/ 147 h 395"/>
                <a:gd name="T10" fmla="*/ 637 w 744"/>
                <a:gd name="T11" fmla="*/ 0 h 395"/>
                <a:gd name="T12" fmla="*/ 736 w 744"/>
                <a:gd name="T13" fmla="*/ 25 h 395"/>
                <a:gd name="T14" fmla="*/ 723 w 744"/>
                <a:gd name="T15" fmla="*/ 112 h 395"/>
                <a:gd name="T16" fmla="*/ 714 w 744"/>
                <a:gd name="T17" fmla="*/ 207 h 395"/>
                <a:gd name="T18" fmla="*/ 679 w 744"/>
                <a:gd name="T19" fmla="*/ 297 h 395"/>
                <a:gd name="T20" fmla="*/ 613 w 744"/>
                <a:gd name="T21" fmla="*/ 331 h 395"/>
                <a:gd name="T22" fmla="*/ 558 w 744"/>
                <a:gd name="T23" fmla="*/ 392 h 395"/>
                <a:gd name="T24" fmla="*/ 193 w 744"/>
                <a:gd name="T25" fmla="*/ 390 h 395"/>
                <a:gd name="T26" fmla="*/ 132 w 744"/>
                <a:gd name="T27" fmla="*/ 336 h 395"/>
                <a:gd name="T28" fmla="*/ 83 w 744"/>
                <a:gd name="T29" fmla="*/ 316 h 395"/>
                <a:gd name="T30" fmla="*/ 65 w 744"/>
                <a:gd name="T31" fmla="*/ 260 h 395"/>
                <a:gd name="T32" fmla="*/ 2 w 744"/>
                <a:gd name="T33" fmla="*/ 151 h 395"/>
                <a:gd name="T34" fmla="*/ 21 w 744"/>
                <a:gd name="T35" fmla="*/ 99 h 395"/>
                <a:gd name="T36" fmla="*/ 12 w 744"/>
                <a:gd name="T37" fmla="*/ 48 h 395"/>
                <a:gd name="T38" fmla="*/ 106 w 744"/>
                <a:gd name="T39" fmla="*/ 0 h 395"/>
                <a:gd name="T40" fmla="*/ 92 w 744"/>
                <a:gd name="T41" fmla="*/ 109 h 395"/>
                <a:gd name="T42" fmla="*/ 15 w 744"/>
                <a:gd name="T43" fmla="*/ 33 h 395"/>
                <a:gd name="T44" fmla="*/ 74 w 744"/>
                <a:gd name="T45" fmla="*/ 49 h 395"/>
                <a:gd name="T46" fmla="*/ 71 w 744"/>
                <a:gd name="T47" fmla="*/ 19 h 395"/>
                <a:gd name="T48" fmla="*/ 673 w 744"/>
                <a:gd name="T49" fmla="*/ 18 h 395"/>
                <a:gd name="T50" fmla="*/ 670 w 744"/>
                <a:gd name="T51" fmla="*/ 49 h 395"/>
                <a:gd name="T52" fmla="*/ 729 w 744"/>
                <a:gd name="T53" fmla="*/ 36 h 395"/>
                <a:gd name="T54" fmla="*/ 673 w 744"/>
                <a:gd name="T55" fmla="*/ 18 h 395"/>
                <a:gd name="T56" fmla="*/ 28 w 744"/>
                <a:gd name="T57" fmla="*/ 117 h 395"/>
                <a:gd name="T58" fmla="*/ 32 w 744"/>
                <a:gd name="T59" fmla="*/ 183 h 395"/>
                <a:gd name="T60" fmla="*/ 80 w 744"/>
                <a:gd name="T61" fmla="*/ 133 h 395"/>
                <a:gd name="T62" fmla="*/ 99 w 744"/>
                <a:gd name="T63" fmla="*/ 27 h 395"/>
                <a:gd name="T64" fmla="*/ 648 w 744"/>
                <a:gd name="T65" fmla="*/ 74 h 395"/>
                <a:gd name="T66" fmla="*/ 664 w 744"/>
                <a:gd name="T67" fmla="*/ 155 h 395"/>
                <a:gd name="T68" fmla="*/ 721 w 744"/>
                <a:gd name="T69" fmla="*/ 184 h 395"/>
                <a:gd name="T70" fmla="*/ 728 w 744"/>
                <a:gd name="T71" fmla="*/ 135 h 395"/>
                <a:gd name="T72" fmla="*/ 645 w 744"/>
                <a:gd name="T73" fmla="*/ 27 h 395"/>
                <a:gd name="T74" fmla="*/ 31 w 744"/>
                <a:gd name="T75" fmla="*/ 58 h 395"/>
                <a:gd name="T76" fmla="*/ 31 w 744"/>
                <a:gd name="T77" fmla="*/ 58 h 395"/>
                <a:gd name="T78" fmla="*/ 713 w 744"/>
                <a:gd name="T79" fmla="*/ 58 h 395"/>
                <a:gd name="T80" fmla="*/ 86 w 744"/>
                <a:gd name="T81" fmla="*/ 158 h 395"/>
                <a:gd name="T82" fmla="*/ 104 w 744"/>
                <a:gd name="T83" fmla="*/ 238 h 395"/>
                <a:gd name="T84" fmla="*/ 144 w 744"/>
                <a:gd name="T85" fmla="*/ 347 h 395"/>
                <a:gd name="T86" fmla="*/ 164 w 744"/>
                <a:gd name="T87" fmla="*/ 331 h 395"/>
                <a:gd name="T88" fmla="*/ 144 w 744"/>
                <a:gd name="T89" fmla="*/ 246 h 395"/>
                <a:gd name="T90" fmla="*/ 158 w 744"/>
                <a:gd name="T91" fmla="*/ 166 h 395"/>
                <a:gd name="T92" fmla="*/ 86 w 744"/>
                <a:gd name="T93" fmla="*/ 158 h 395"/>
                <a:gd name="T94" fmla="*/ 585 w 744"/>
                <a:gd name="T95" fmla="*/ 166 h 395"/>
                <a:gd name="T96" fmla="*/ 593 w 744"/>
                <a:gd name="T97" fmla="*/ 270 h 395"/>
                <a:gd name="T98" fmla="*/ 580 w 744"/>
                <a:gd name="T99" fmla="*/ 378 h 395"/>
                <a:gd name="T100" fmla="*/ 637 w 744"/>
                <a:gd name="T101" fmla="*/ 293 h 395"/>
                <a:gd name="T102" fmla="*/ 659 w 744"/>
                <a:gd name="T103" fmla="*/ 198 h 395"/>
                <a:gd name="T104" fmla="*/ 30 w 744"/>
                <a:gd name="T105" fmla="*/ 193 h 395"/>
                <a:gd name="T106" fmla="*/ 77 w 744"/>
                <a:gd name="T107" fmla="*/ 308 h 395"/>
                <a:gd name="T108" fmla="*/ 92 w 744"/>
                <a:gd name="T109" fmla="*/ 230 h 395"/>
                <a:gd name="T110" fmla="*/ 30 w 744"/>
                <a:gd name="T111" fmla="*/ 193 h 395"/>
                <a:gd name="T112" fmla="*/ 656 w 744"/>
                <a:gd name="T113" fmla="*/ 303 h 395"/>
                <a:gd name="T114" fmla="*/ 670 w 744"/>
                <a:gd name="T115" fmla="*/ 264 h 395"/>
                <a:gd name="T116" fmla="*/ 669 w 744"/>
                <a:gd name="T117" fmla="*/ 174 h 395"/>
                <a:gd name="T118" fmla="*/ 257 w 744"/>
                <a:gd name="T119" fmla="*/ 268 h 395"/>
                <a:gd name="T120" fmla="*/ 179 w 744"/>
                <a:gd name="T121" fmla="*/ 383 h 395"/>
                <a:gd name="T122" fmla="*/ 543 w 744"/>
                <a:gd name="T123" fmla="*/ 379 h 395"/>
                <a:gd name="T124" fmla="*/ 572 w 744"/>
                <a:gd name="T125" fmla="*/ 284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44" h="395">
                  <a:moveTo>
                    <a:pt x="90" y="147"/>
                  </a:moveTo>
                  <a:cubicBezTo>
                    <a:pt x="114" y="148"/>
                    <a:pt x="139" y="144"/>
                    <a:pt x="155" y="153"/>
                  </a:cubicBezTo>
                  <a:cubicBezTo>
                    <a:pt x="163" y="157"/>
                    <a:pt x="168" y="163"/>
                    <a:pt x="173" y="171"/>
                  </a:cubicBezTo>
                  <a:cubicBezTo>
                    <a:pt x="177" y="179"/>
                    <a:pt x="181" y="192"/>
                    <a:pt x="178" y="203"/>
                  </a:cubicBezTo>
                  <a:cubicBezTo>
                    <a:pt x="176" y="210"/>
                    <a:pt x="172" y="216"/>
                    <a:pt x="168" y="222"/>
                  </a:cubicBezTo>
                  <a:cubicBezTo>
                    <a:pt x="163" y="227"/>
                    <a:pt x="158" y="232"/>
                    <a:pt x="155" y="238"/>
                  </a:cubicBezTo>
                  <a:cubicBezTo>
                    <a:pt x="151" y="254"/>
                    <a:pt x="161" y="267"/>
                    <a:pt x="167" y="275"/>
                  </a:cubicBezTo>
                  <a:cubicBezTo>
                    <a:pt x="229" y="261"/>
                    <a:pt x="297" y="251"/>
                    <a:pt x="372" y="251"/>
                  </a:cubicBezTo>
                  <a:cubicBezTo>
                    <a:pt x="446" y="251"/>
                    <a:pt x="515" y="261"/>
                    <a:pt x="576" y="274"/>
                  </a:cubicBezTo>
                  <a:cubicBezTo>
                    <a:pt x="584" y="267"/>
                    <a:pt x="594" y="252"/>
                    <a:pt x="588" y="237"/>
                  </a:cubicBezTo>
                  <a:cubicBezTo>
                    <a:pt x="585" y="230"/>
                    <a:pt x="579" y="225"/>
                    <a:pt x="575" y="219"/>
                  </a:cubicBezTo>
                  <a:cubicBezTo>
                    <a:pt x="571" y="214"/>
                    <a:pt x="566" y="208"/>
                    <a:pt x="565" y="200"/>
                  </a:cubicBezTo>
                  <a:cubicBezTo>
                    <a:pt x="564" y="188"/>
                    <a:pt x="567" y="178"/>
                    <a:pt x="571" y="170"/>
                  </a:cubicBezTo>
                  <a:cubicBezTo>
                    <a:pt x="575" y="163"/>
                    <a:pt x="582" y="157"/>
                    <a:pt x="589" y="153"/>
                  </a:cubicBezTo>
                  <a:cubicBezTo>
                    <a:pt x="605" y="144"/>
                    <a:pt x="630" y="148"/>
                    <a:pt x="654" y="147"/>
                  </a:cubicBezTo>
                  <a:cubicBezTo>
                    <a:pt x="655" y="133"/>
                    <a:pt x="656" y="119"/>
                    <a:pt x="652" y="108"/>
                  </a:cubicBezTo>
                  <a:cubicBezTo>
                    <a:pt x="649" y="98"/>
                    <a:pt x="643" y="89"/>
                    <a:pt x="640" y="79"/>
                  </a:cubicBezTo>
                  <a:cubicBezTo>
                    <a:pt x="633" y="57"/>
                    <a:pt x="638" y="28"/>
                    <a:pt x="637" y="0"/>
                  </a:cubicBezTo>
                  <a:cubicBezTo>
                    <a:pt x="643" y="7"/>
                    <a:pt x="647" y="16"/>
                    <a:pt x="652" y="24"/>
                  </a:cubicBezTo>
                  <a:cubicBezTo>
                    <a:pt x="656" y="22"/>
                    <a:pt x="658" y="18"/>
                    <a:pt x="662" y="15"/>
                  </a:cubicBezTo>
                  <a:cubicBezTo>
                    <a:pt x="683" y="1"/>
                    <a:pt x="725" y="5"/>
                    <a:pt x="736" y="25"/>
                  </a:cubicBezTo>
                  <a:cubicBezTo>
                    <a:pt x="743" y="38"/>
                    <a:pt x="732" y="50"/>
                    <a:pt x="723" y="56"/>
                  </a:cubicBezTo>
                  <a:cubicBezTo>
                    <a:pt x="723" y="70"/>
                    <a:pt x="723" y="83"/>
                    <a:pt x="723" y="98"/>
                  </a:cubicBezTo>
                  <a:cubicBezTo>
                    <a:pt x="723" y="102"/>
                    <a:pt x="722" y="108"/>
                    <a:pt x="723" y="112"/>
                  </a:cubicBezTo>
                  <a:cubicBezTo>
                    <a:pt x="724" y="116"/>
                    <a:pt x="728" y="120"/>
                    <a:pt x="730" y="123"/>
                  </a:cubicBezTo>
                  <a:cubicBezTo>
                    <a:pt x="737" y="133"/>
                    <a:pt x="744" y="146"/>
                    <a:pt x="741" y="163"/>
                  </a:cubicBezTo>
                  <a:cubicBezTo>
                    <a:pt x="739" y="181"/>
                    <a:pt x="724" y="196"/>
                    <a:pt x="714" y="207"/>
                  </a:cubicBezTo>
                  <a:cubicBezTo>
                    <a:pt x="702" y="220"/>
                    <a:pt x="691" y="231"/>
                    <a:pt x="683" y="247"/>
                  </a:cubicBezTo>
                  <a:cubicBezTo>
                    <a:pt x="679" y="256"/>
                    <a:pt x="679" y="264"/>
                    <a:pt x="679" y="279"/>
                  </a:cubicBezTo>
                  <a:cubicBezTo>
                    <a:pt x="679" y="284"/>
                    <a:pt x="679" y="290"/>
                    <a:pt x="679" y="297"/>
                  </a:cubicBezTo>
                  <a:cubicBezTo>
                    <a:pt x="678" y="306"/>
                    <a:pt x="678" y="315"/>
                    <a:pt x="670" y="316"/>
                  </a:cubicBezTo>
                  <a:cubicBezTo>
                    <a:pt x="654" y="320"/>
                    <a:pt x="644" y="300"/>
                    <a:pt x="630" y="301"/>
                  </a:cubicBezTo>
                  <a:cubicBezTo>
                    <a:pt x="617" y="302"/>
                    <a:pt x="616" y="320"/>
                    <a:pt x="613" y="331"/>
                  </a:cubicBezTo>
                  <a:cubicBezTo>
                    <a:pt x="611" y="339"/>
                    <a:pt x="608" y="347"/>
                    <a:pt x="606" y="354"/>
                  </a:cubicBezTo>
                  <a:cubicBezTo>
                    <a:pt x="600" y="367"/>
                    <a:pt x="592" y="382"/>
                    <a:pt x="581" y="390"/>
                  </a:cubicBezTo>
                  <a:cubicBezTo>
                    <a:pt x="575" y="395"/>
                    <a:pt x="567" y="394"/>
                    <a:pt x="558" y="392"/>
                  </a:cubicBezTo>
                  <a:cubicBezTo>
                    <a:pt x="535" y="386"/>
                    <a:pt x="511" y="380"/>
                    <a:pt x="486" y="376"/>
                  </a:cubicBezTo>
                  <a:cubicBezTo>
                    <a:pt x="449" y="371"/>
                    <a:pt x="411" y="367"/>
                    <a:pt x="377" y="367"/>
                  </a:cubicBezTo>
                  <a:cubicBezTo>
                    <a:pt x="307" y="367"/>
                    <a:pt x="249" y="375"/>
                    <a:pt x="193" y="390"/>
                  </a:cubicBezTo>
                  <a:cubicBezTo>
                    <a:pt x="184" y="393"/>
                    <a:pt x="175" y="395"/>
                    <a:pt x="167" y="392"/>
                  </a:cubicBezTo>
                  <a:cubicBezTo>
                    <a:pt x="161" y="389"/>
                    <a:pt x="155" y="383"/>
                    <a:pt x="151" y="377"/>
                  </a:cubicBezTo>
                  <a:cubicBezTo>
                    <a:pt x="143" y="365"/>
                    <a:pt x="136" y="352"/>
                    <a:pt x="132" y="336"/>
                  </a:cubicBezTo>
                  <a:cubicBezTo>
                    <a:pt x="128" y="323"/>
                    <a:pt x="129" y="301"/>
                    <a:pt x="113" y="301"/>
                  </a:cubicBezTo>
                  <a:cubicBezTo>
                    <a:pt x="108" y="301"/>
                    <a:pt x="102" y="305"/>
                    <a:pt x="97" y="308"/>
                  </a:cubicBezTo>
                  <a:cubicBezTo>
                    <a:pt x="92" y="310"/>
                    <a:pt x="88" y="314"/>
                    <a:pt x="83" y="316"/>
                  </a:cubicBezTo>
                  <a:cubicBezTo>
                    <a:pt x="77" y="318"/>
                    <a:pt x="72" y="317"/>
                    <a:pt x="69" y="314"/>
                  </a:cubicBezTo>
                  <a:cubicBezTo>
                    <a:pt x="64" y="309"/>
                    <a:pt x="65" y="297"/>
                    <a:pt x="65" y="288"/>
                  </a:cubicBezTo>
                  <a:cubicBezTo>
                    <a:pt x="65" y="278"/>
                    <a:pt x="66" y="268"/>
                    <a:pt x="65" y="260"/>
                  </a:cubicBezTo>
                  <a:cubicBezTo>
                    <a:pt x="63" y="245"/>
                    <a:pt x="52" y="233"/>
                    <a:pt x="44" y="223"/>
                  </a:cubicBezTo>
                  <a:cubicBezTo>
                    <a:pt x="36" y="214"/>
                    <a:pt x="26" y="203"/>
                    <a:pt x="18" y="192"/>
                  </a:cubicBezTo>
                  <a:cubicBezTo>
                    <a:pt x="9" y="182"/>
                    <a:pt x="0" y="170"/>
                    <a:pt x="2" y="151"/>
                  </a:cubicBezTo>
                  <a:cubicBezTo>
                    <a:pt x="4" y="139"/>
                    <a:pt x="9" y="129"/>
                    <a:pt x="15" y="121"/>
                  </a:cubicBezTo>
                  <a:cubicBezTo>
                    <a:pt x="17" y="119"/>
                    <a:pt x="21" y="115"/>
                    <a:pt x="21" y="113"/>
                  </a:cubicBezTo>
                  <a:cubicBezTo>
                    <a:pt x="22" y="109"/>
                    <a:pt x="21" y="103"/>
                    <a:pt x="21" y="99"/>
                  </a:cubicBezTo>
                  <a:cubicBezTo>
                    <a:pt x="21" y="89"/>
                    <a:pt x="21" y="81"/>
                    <a:pt x="21" y="70"/>
                  </a:cubicBezTo>
                  <a:cubicBezTo>
                    <a:pt x="21" y="65"/>
                    <a:pt x="22" y="59"/>
                    <a:pt x="21" y="56"/>
                  </a:cubicBezTo>
                  <a:cubicBezTo>
                    <a:pt x="20" y="53"/>
                    <a:pt x="14" y="51"/>
                    <a:pt x="12" y="48"/>
                  </a:cubicBezTo>
                  <a:cubicBezTo>
                    <a:pt x="8" y="44"/>
                    <a:pt x="4" y="35"/>
                    <a:pt x="7" y="27"/>
                  </a:cubicBezTo>
                  <a:cubicBezTo>
                    <a:pt x="18" y="1"/>
                    <a:pt x="76" y="0"/>
                    <a:pt x="91" y="24"/>
                  </a:cubicBezTo>
                  <a:cubicBezTo>
                    <a:pt x="96" y="16"/>
                    <a:pt x="101" y="8"/>
                    <a:pt x="106" y="0"/>
                  </a:cubicBezTo>
                  <a:cubicBezTo>
                    <a:pt x="107" y="0"/>
                    <a:pt x="107" y="0"/>
                    <a:pt x="107" y="1"/>
                  </a:cubicBezTo>
                  <a:cubicBezTo>
                    <a:pt x="106" y="28"/>
                    <a:pt x="111" y="58"/>
                    <a:pt x="104" y="79"/>
                  </a:cubicBezTo>
                  <a:cubicBezTo>
                    <a:pt x="101" y="89"/>
                    <a:pt x="95" y="98"/>
                    <a:pt x="92" y="109"/>
                  </a:cubicBezTo>
                  <a:cubicBezTo>
                    <a:pt x="88" y="120"/>
                    <a:pt x="89" y="133"/>
                    <a:pt x="90" y="147"/>
                  </a:cubicBezTo>
                  <a:close/>
                  <a:moveTo>
                    <a:pt x="25" y="20"/>
                  </a:moveTo>
                  <a:cubicBezTo>
                    <a:pt x="21" y="22"/>
                    <a:pt x="15" y="28"/>
                    <a:pt x="15" y="33"/>
                  </a:cubicBezTo>
                  <a:cubicBezTo>
                    <a:pt x="14" y="40"/>
                    <a:pt x="20" y="46"/>
                    <a:pt x="26" y="48"/>
                  </a:cubicBezTo>
                  <a:cubicBezTo>
                    <a:pt x="32" y="51"/>
                    <a:pt x="43" y="49"/>
                    <a:pt x="52" y="49"/>
                  </a:cubicBezTo>
                  <a:cubicBezTo>
                    <a:pt x="59" y="49"/>
                    <a:pt x="70" y="51"/>
                    <a:pt x="74" y="49"/>
                  </a:cubicBezTo>
                  <a:cubicBezTo>
                    <a:pt x="77" y="48"/>
                    <a:pt x="78" y="44"/>
                    <a:pt x="80" y="41"/>
                  </a:cubicBezTo>
                  <a:cubicBezTo>
                    <a:pt x="82" y="38"/>
                    <a:pt x="85" y="35"/>
                    <a:pt x="85" y="32"/>
                  </a:cubicBezTo>
                  <a:cubicBezTo>
                    <a:pt x="85" y="26"/>
                    <a:pt x="76" y="21"/>
                    <a:pt x="71" y="19"/>
                  </a:cubicBezTo>
                  <a:cubicBezTo>
                    <a:pt x="64" y="16"/>
                    <a:pt x="55" y="15"/>
                    <a:pt x="48" y="15"/>
                  </a:cubicBezTo>
                  <a:cubicBezTo>
                    <a:pt x="39" y="15"/>
                    <a:pt x="31" y="17"/>
                    <a:pt x="25" y="20"/>
                  </a:cubicBezTo>
                  <a:close/>
                  <a:moveTo>
                    <a:pt x="673" y="18"/>
                  </a:moveTo>
                  <a:cubicBezTo>
                    <a:pt x="667" y="21"/>
                    <a:pt x="659" y="26"/>
                    <a:pt x="659" y="33"/>
                  </a:cubicBezTo>
                  <a:cubicBezTo>
                    <a:pt x="659" y="35"/>
                    <a:pt x="662" y="38"/>
                    <a:pt x="664" y="41"/>
                  </a:cubicBezTo>
                  <a:cubicBezTo>
                    <a:pt x="666" y="44"/>
                    <a:pt x="668" y="48"/>
                    <a:pt x="670" y="49"/>
                  </a:cubicBezTo>
                  <a:cubicBezTo>
                    <a:pt x="674" y="51"/>
                    <a:pt x="685" y="49"/>
                    <a:pt x="692" y="49"/>
                  </a:cubicBezTo>
                  <a:cubicBezTo>
                    <a:pt x="699" y="49"/>
                    <a:pt x="707" y="50"/>
                    <a:pt x="714" y="49"/>
                  </a:cubicBezTo>
                  <a:cubicBezTo>
                    <a:pt x="721" y="49"/>
                    <a:pt x="729" y="42"/>
                    <a:pt x="729" y="36"/>
                  </a:cubicBezTo>
                  <a:cubicBezTo>
                    <a:pt x="731" y="27"/>
                    <a:pt x="721" y="21"/>
                    <a:pt x="716" y="19"/>
                  </a:cubicBezTo>
                  <a:cubicBezTo>
                    <a:pt x="709" y="16"/>
                    <a:pt x="701" y="15"/>
                    <a:pt x="692" y="15"/>
                  </a:cubicBezTo>
                  <a:cubicBezTo>
                    <a:pt x="686" y="15"/>
                    <a:pt x="679" y="16"/>
                    <a:pt x="673" y="18"/>
                  </a:cubicBezTo>
                  <a:close/>
                  <a:moveTo>
                    <a:pt x="77" y="59"/>
                  </a:moveTo>
                  <a:cubicBezTo>
                    <a:pt x="70" y="70"/>
                    <a:pt x="62" y="80"/>
                    <a:pt x="54" y="89"/>
                  </a:cubicBezTo>
                  <a:cubicBezTo>
                    <a:pt x="45" y="99"/>
                    <a:pt x="37" y="107"/>
                    <a:pt x="28" y="117"/>
                  </a:cubicBezTo>
                  <a:cubicBezTo>
                    <a:pt x="19" y="128"/>
                    <a:pt x="7" y="144"/>
                    <a:pt x="11" y="164"/>
                  </a:cubicBezTo>
                  <a:cubicBezTo>
                    <a:pt x="12" y="170"/>
                    <a:pt x="19" y="183"/>
                    <a:pt x="23" y="184"/>
                  </a:cubicBezTo>
                  <a:cubicBezTo>
                    <a:pt x="25" y="185"/>
                    <a:pt x="29" y="184"/>
                    <a:pt x="32" y="183"/>
                  </a:cubicBezTo>
                  <a:cubicBezTo>
                    <a:pt x="49" y="180"/>
                    <a:pt x="59" y="174"/>
                    <a:pt x="69" y="166"/>
                  </a:cubicBezTo>
                  <a:cubicBezTo>
                    <a:pt x="73" y="163"/>
                    <a:pt x="78" y="158"/>
                    <a:pt x="80" y="154"/>
                  </a:cubicBezTo>
                  <a:cubicBezTo>
                    <a:pt x="81" y="148"/>
                    <a:pt x="80" y="140"/>
                    <a:pt x="80" y="133"/>
                  </a:cubicBezTo>
                  <a:cubicBezTo>
                    <a:pt x="80" y="127"/>
                    <a:pt x="80" y="119"/>
                    <a:pt x="81" y="113"/>
                  </a:cubicBezTo>
                  <a:cubicBezTo>
                    <a:pt x="83" y="99"/>
                    <a:pt x="93" y="89"/>
                    <a:pt x="96" y="74"/>
                  </a:cubicBezTo>
                  <a:cubicBezTo>
                    <a:pt x="100" y="60"/>
                    <a:pt x="99" y="46"/>
                    <a:pt x="99" y="27"/>
                  </a:cubicBezTo>
                  <a:cubicBezTo>
                    <a:pt x="99" y="27"/>
                    <a:pt x="99" y="26"/>
                    <a:pt x="99" y="26"/>
                  </a:cubicBezTo>
                  <a:cubicBezTo>
                    <a:pt x="92" y="37"/>
                    <a:pt x="85" y="48"/>
                    <a:pt x="77" y="59"/>
                  </a:cubicBezTo>
                  <a:close/>
                  <a:moveTo>
                    <a:pt x="648" y="74"/>
                  </a:moveTo>
                  <a:cubicBezTo>
                    <a:pt x="650" y="86"/>
                    <a:pt x="658" y="97"/>
                    <a:pt x="662" y="109"/>
                  </a:cubicBezTo>
                  <a:cubicBezTo>
                    <a:pt x="664" y="116"/>
                    <a:pt x="664" y="125"/>
                    <a:pt x="664" y="134"/>
                  </a:cubicBezTo>
                  <a:cubicBezTo>
                    <a:pt x="664" y="140"/>
                    <a:pt x="663" y="149"/>
                    <a:pt x="664" y="155"/>
                  </a:cubicBezTo>
                  <a:cubicBezTo>
                    <a:pt x="665" y="158"/>
                    <a:pt x="671" y="163"/>
                    <a:pt x="675" y="166"/>
                  </a:cubicBezTo>
                  <a:cubicBezTo>
                    <a:pt x="683" y="173"/>
                    <a:pt x="691" y="178"/>
                    <a:pt x="703" y="181"/>
                  </a:cubicBezTo>
                  <a:cubicBezTo>
                    <a:pt x="706" y="182"/>
                    <a:pt x="717" y="185"/>
                    <a:pt x="721" y="184"/>
                  </a:cubicBezTo>
                  <a:cubicBezTo>
                    <a:pt x="724" y="184"/>
                    <a:pt x="726" y="178"/>
                    <a:pt x="728" y="176"/>
                  </a:cubicBezTo>
                  <a:cubicBezTo>
                    <a:pt x="730" y="172"/>
                    <a:pt x="731" y="169"/>
                    <a:pt x="732" y="166"/>
                  </a:cubicBezTo>
                  <a:cubicBezTo>
                    <a:pt x="735" y="155"/>
                    <a:pt x="732" y="142"/>
                    <a:pt x="728" y="135"/>
                  </a:cubicBezTo>
                  <a:cubicBezTo>
                    <a:pt x="723" y="125"/>
                    <a:pt x="715" y="116"/>
                    <a:pt x="707" y="108"/>
                  </a:cubicBezTo>
                  <a:cubicBezTo>
                    <a:pt x="700" y="100"/>
                    <a:pt x="692" y="92"/>
                    <a:pt x="685" y="83"/>
                  </a:cubicBezTo>
                  <a:cubicBezTo>
                    <a:pt x="670" y="64"/>
                    <a:pt x="657" y="46"/>
                    <a:pt x="645" y="27"/>
                  </a:cubicBezTo>
                  <a:cubicBezTo>
                    <a:pt x="645" y="27"/>
                    <a:pt x="645" y="26"/>
                    <a:pt x="645" y="26"/>
                  </a:cubicBezTo>
                  <a:cubicBezTo>
                    <a:pt x="645" y="44"/>
                    <a:pt x="644" y="61"/>
                    <a:pt x="648" y="74"/>
                  </a:cubicBezTo>
                  <a:close/>
                  <a:moveTo>
                    <a:pt x="31" y="58"/>
                  </a:moveTo>
                  <a:cubicBezTo>
                    <a:pt x="31" y="72"/>
                    <a:pt x="31" y="87"/>
                    <a:pt x="31" y="102"/>
                  </a:cubicBezTo>
                  <a:cubicBezTo>
                    <a:pt x="44" y="89"/>
                    <a:pt x="57" y="74"/>
                    <a:pt x="68" y="58"/>
                  </a:cubicBezTo>
                  <a:cubicBezTo>
                    <a:pt x="56" y="58"/>
                    <a:pt x="43" y="58"/>
                    <a:pt x="31" y="58"/>
                  </a:cubicBezTo>
                  <a:close/>
                  <a:moveTo>
                    <a:pt x="711" y="100"/>
                  </a:moveTo>
                  <a:cubicBezTo>
                    <a:pt x="712" y="100"/>
                    <a:pt x="712" y="102"/>
                    <a:pt x="713" y="101"/>
                  </a:cubicBezTo>
                  <a:cubicBezTo>
                    <a:pt x="713" y="87"/>
                    <a:pt x="713" y="72"/>
                    <a:pt x="713" y="58"/>
                  </a:cubicBezTo>
                  <a:cubicBezTo>
                    <a:pt x="701" y="58"/>
                    <a:pt x="688" y="58"/>
                    <a:pt x="676" y="58"/>
                  </a:cubicBezTo>
                  <a:cubicBezTo>
                    <a:pt x="686" y="73"/>
                    <a:pt x="699" y="87"/>
                    <a:pt x="711" y="100"/>
                  </a:cubicBezTo>
                  <a:close/>
                  <a:moveTo>
                    <a:pt x="86" y="158"/>
                  </a:moveTo>
                  <a:cubicBezTo>
                    <a:pt x="84" y="170"/>
                    <a:pt x="81" y="187"/>
                    <a:pt x="85" y="199"/>
                  </a:cubicBezTo>
                  <a:cubicBezTo>
                    <a:pt x="88" y="205"/>
                    <a:pt x="92" y="211"/>
                    <a:pt x="96" y="218"/>
                  </a:cubicBezTo>
                  <a:cubicBezTo>
                    <a:pt x="99" y="224"/>
                    <a:pt x="102" y="231"/>
                    <a:pt x="104" y="238"/>
                  </a:cubicBezTo>
                  <a:cubicBezTo>
                    <a:pt x="108" y="254"/>
                    <a:pt x="106" y="273"/>
                    <a:pt x="108" y="293"/>
                  </a:cubicBezTo>
                  <a:cubicBezTo>
                    <a:pt x="119" y="289"/>
                    <a:pt x="128" y="295"/>
                    <a:pt x="132" y="302"/>
                  </a:cubicBezTo>
                  <a:cubicBezTo>
                    <a:pt x="139" y="315"/>
                    <a:pt x="139" y="333"/>
                    <a:pt x="144" y="347"/>
                  </a:cubicBezTo>
                  <a:cubicBezTo>
                    <a:pt x="150" y="360"/>
                    <a:pt x="156" y="369"/>
                    <a:pt x="164" y="378"/>
                  </a:cubicBezTo>
                  <a:cubicBezTo>
                    <a:pt x="165" y="379"/>
                    <a:pt x="165" y="381"/>
                    <a:pt x="167" y="381"/>
                  </a:cubicBezTo>
                  <a:cubicBezTo>
                    <a:pt x="160" y="368"/>
                    <a:pt x="162" y="349"/>
                    <a:pt x="164" y="331"/>
                  </a:cubicBezTo>
                  <a:cubicBezTo>
                    <a:pt x="166" y="317"/>
                    <a:pt x="168" y="301"/>
                    <a:pt x="164" y="290"/>
                  </a:cubicBezTo>
                  <a:cubicBezTo>
                    <a:pt x="162" y="283"/>
                    <a:pt x="155" y="277"/>
                    <a:pt x="151" y="270"/>
                  </a:cubicBezTo>
                  <a:cubicBezTo>
                    <a:pt x="148" y="264"/>
                    <a:pt x="144" y="256"/>
                    <a:pt x="144" y="246"/>
                  </a:cubicBezTo>
                  <a:cubicBezTo>
                    <a:pt x="144" y="231"/>
                    <a:pt x="152" y="225"/>
                    <a:pt x="159" y="216"/>
                  </a:cubicBezTo>
                  <a:cubicBezTo>
                    <a:pt x="163" y="212"/>
                    <a:pt x="169" y="206"/>
                    <a:pt x="170" y="200"/>
                  </a:cubicBezTo>
                  <a:cubicBezTo>
                    <a:pt x="171" y="187"/>
                    <a:pt x="166" y="173"/>
                    <a:pt x="158" y="166"/>
                  </a:cubicBezTo>
                  <a:cubicBezTo>
                    <a:pt x="154" y="162"/>
                    <a:pt x="147" y="158"/>
                    <a:pt x="141" y="157"/>
                  </a:cubicBezTo>
                  <a:cubicBezTo>
                    <a:pt x="123" y="155"/>
                    <a:pt x="104" y="159"/>
                    <a:pt x="86" y="157"/>
                  </a:cubicBezTo>
                  <a:cubicBezTo>
                    <a:pt x="86" y="157"/>
                    <a:pt x="86" y="158"/>
                    <a:pt x="86" y="158"/>
                  </a:cubicBezTo>
                  <a:close/>
                  <a:moveTo>
                    <a:pt x="625" y="157"/>
                  </a:moveTo>
                  <a:cubicBezTo>
                    <a:pt x="618" y="157"/>
                    <a:pt x="611" y="156"/>
                    <a:pt x="603" y="157"/>
                  </a:cubicBezTo>
                  <a:cubicBezTo>
                    <a:pt x="597" y="158"/>
                    <a:pt x="589" y="162"/>
                    <a:pt x="585" y="166"/>
                  </a:cubicBezTo>
                  <a:cubicBezTo>
                    <a:pt x="579" y="173"/>
                    <a:pt x="570" y="192"/>
                    <a:pt x="576" y="204"/>
                  </a:cubicBezTo>
                  <a:cubicBezTo>
                    <a:pt x="580" y="215"/>
                    <a:pt x="590" y="221"/>
                    <a:pt x="596" y="230"/>
                  </a:cubicBezTo>
                  <a:cubicBezTo>
                    <a:pt x="603" y="243"/>
                    <a:pt x="598" y="259"/>
                    <a:pt x="593" y="270"/>
                  </a:cubicBezTo>
                  <a:cubicBezTo>
                    <a:pt x="588" y="279"/>
                    <a:pt x="579" y="286"/>
                    <a:pt x="578" y="299"/>
                  </a:cubicBezTo>
                  <a:cubicBezTo>
                    <a:pt x="576" y="325"/>
                    <a:pt x="588" y="360"/>
                    <a:pt x="577" y="381"/>
                  </a:cubicBezTo>
                  <a:cubicBezTo>
                    <a:pt x="579" y="381"/>
                    <a:pt x="579" y="379"/>
                    <a:pt x="580" y="378"/>
                  </a:cubicBezTo>
                  <a:cubicBezTo>
                    <a:pt x="588" y="369"/>
                    <a:pt x="594" y="360"/>
                    <a:pt x="599" y="348"/>
                  </a:cubicBezTo>
                  <a:cubicBezTo>
                    <a:pt x="605" y="334"/>
                    <a:pt x="605" y="315"/>
                    <a:pt x="611" y="303"/>
                  </a:cubicBezTo>
                  <a:cubicBezTo>
                    <a:pt x="616" y="295"/>
                    <a:pt x="625" y="289"/>
                    <a:pt x="637" y="293"/>
                  </a:cubicBezTo>
                  <a:cubicBezTo>
                    <a:pt x="638" y="272"/>
                    <a:pt x="635" y="254"/>
                    <a:pt x="640" y="238"/>
                  </a:cubicBezTo>
                  <a:cubicBezTo>
                    <a:pt x="642" y="230"/>
                    <a:pt x="645" y="223"/>
                    <a:pt x="649" y="217"/>
                  </a:cubicBezTo>
                  <a:cubicBezTo>
                    <a:pt x="652" y="210"/>
                    <a:pt x="657" y="204"/>
                    <a:pt x="659" y="198"/>
                  </a:cubicBezTo>
                  <a:cubicBezTo>
                    <a:pt x="663" y="186"/>
                    <a:pt x="660" y="169"/>
                    <a:pt x="658" y="157"/>
                  </a:cubicBezTo>
                  <a:cubicBezTo>
                    <a:pt x="647" y="157"/>
                    <a:pt x="635" y="157"/>
                    <a:pt x="625" y="157"/>
                  </a:cubicBezTo>
                  <a:close/>
                  <a:moveTo>
                    <a:pt x="30" y="193"/>
                  </a:moveTo>
                  <a:cubicBezTo>
                    <a:pt x="44" y="213"/>
                    <a:pt x="72" y="231"/>
                    <a:pt x="74" y="264"/>
                  </a:cubicBezTo>
                  <a:cubicBezTo>
                    <a:pt x="74" y="271"/>
                    <a:pt x="73" y="278"/>
                    <a:pt x="73" y="287"/>
                  </a:cubicBezTo>
                  <a:cubicBezTo>
                    <a:pt x="73" y="293"/>
                    <a:pt x="73" y="306"/>
                    <a:pt x="77" y="308"/>
                  </a:cubicBezTo>
                  <a:cubicBezTo>
                    <a:pt x="81" y="309"/>
                    <a:pt x="86" y="305"/>
                    <a:pt x="89" y="303"/>
                  </a:cubicBezTo>
                  <a:cubicBezTo>
                    <a:pt x="93" y="300"/>
                    <a:pt x="97" y="299"/>
                    <a:pt x="99" y="296"/>
                  </a:cubicBezTo>
                  <a:cubicBezTo>
                    <a:pt x="99" y="271"/>
                    <a:pt x="99" y="248"/>
                    <a:pt x="92" y="230"/>
                  </a:cubicBezTo>
                  <a:cubicBezTo>
                    <a:pt x="85" y="213"/>
                    <a:pt x="71" y="199"/>
                    <a:pt x="75" y="174"/>
                  </a:cubicBezTo>
                  <a:cubicBezTo>
                    <a:pt x="75" y="174"/>
                    <a:pt x="75" y="173"/>
                    <a:pt x="74" y="174"/>
                  </a:cubicBezTo>
                  <a:cubicBezTo>
                    <a:pt x="62" y="182"/>
                    <a:pt x="48" y="190"/>
                    <a:pt x="30" y="193"/>
                  </a:cubicBezTo>
                  <a:close/>
                  <a:moveTo>
                    <a:pt x="652" y="231"/>
                  </a:moveTo>
                  <a:cubicBezTo>
                    <a:pt x="644" y="251"/>
                    <a:pt x="646" y="270"/>
                    <a:pt x="644" y="297"/>
                  </a:cubicBezTo>
                  <a:cubicBezTo>
                    <a:pt x="648" y="299"/>
                    <a:pt x="652" y="301"/>
                    <a:pt x="656" y="303"/>
                  </a:cubicBezTo>
                  <a:cubicBezTo>
                    <a:pt x="659" y="305"/>
                    <a:pt x="665" y="310"/>
                    <a:pt x="669" y="307"/>
                  </a:cubicBezTo>
                  <a:cubicBezTo>
                    <a:pt x="671" y="304"/>
                    <a:pt x="671" y="291"/>
                    <a:pt x="671" y="286"/>
                  </a:cubicBezTo>
                  <a:cubicBezTo>
                    <a:pt x="671" y="278"/>
                    <a:pt x="670" y="271"/>
                    <a:pt x="670" y="264"/>
                  </a:cubicBezTo>
                  <a:cubicBezTo>
                    <a:pt x="672" y="234"/>
                    <a:pt x="696" y="214"/>
                    <a:pt x="711" y="197"/>
                  </a:cubicBezTo>
                  <a:cubicBezTo>
                    <a:pt x="713" y="196"/>
                    <a:pt x="714" y="194"/>
                    <a:pt x="714" y="193"/>
                  </a:cubicBezTo>
                  <a:cubicBezTo>
                    <a:pt x="696" y="190"/>
                    <a:pt x="682" y="182"/>
                    <a:pt x="669" y="174"/>
                  </a:cubicBezTo>
                  <a:cubicBezTo>
                    <a:pt x="673" y="200"/>
                    <a:pt x="658" y="214"/>
                    <a:pt x="652" y="231"/>
                  </a:cubicBezTo>
                  <a:close/>
                  <a:moveTo>
                    <a:pt x="350" y="261"/>
                  </a:moveTo>
                  <a:cubicBezTo>
                    <a:pt x="318" y="262"/>
                    <a:pt x="287" y="264"/>
                    <a:pt x="257" y="268"/>
                  </a:cubicBezTo>
                  <a:cubicBezTo>
                    <a:pt x="227" y="272"/>
                    <a:pt x="199" y="278"/>
                    <a:pt x="172" y="284"/>
                  </a:cubicBezTo>
                  <a:cubicBezTo>
                    <a:pt x="181" y="307"/>
                    <a:pt x="169" y="337"/>
                    <a:pt x="172" y="365"/>
                  </a:cubicBezTo>
                  <a:cubicBezTo>
                    <a:pt x="173" y="371"/>
                    <a:pt x="174" y="382"/>
                    <a:pt x="179" y="383"/>
                  </a:cubicBezTo>
                  <a:cubicBezTo>
                    <a:pt x="181" y="384"/>
                    <a:pt x="186" y="382"/>
                    <a:pt x="189" y="381"/>
                  </a:cubicBezTo>
                  <a:cubicBezTo>
                    <a:pt x="244" y="367"/>
                    <a:pt x="305" y="358"/>
                    <a:pt x="372" y="358"/>
                  </a:cubicBezTo>
                  <a:cubicBezTo>
                    <a:pt x="434" y="358"/>
                    <a:pt x="493" y="366"/>
                    <a:pt x="543" y="379"/>
                  </a:cubicBezTo>
                  <a:cubicBezTo>
                    <a:pt x="548" y="380"/>
                    <a:pt x="561" y="385"/>
                    <a:pt x="565" y="383"/>
                  </a:cubicBezTo>
                  <a:cubicBezTo>
                    <a:pt x="570" y="381"/>
                    <a:pt x="572" y="369"/>
                    <a:pt x="572" y="361"/>
                  </a:cubicBezTo>
                  <a:cubicBezTo>
                    <a:pt x="574" y="335"/>
                    <a:pt x="563" y="305"/>
                    <a:pt x="572" y="284"/>
                  </a:cubicBezTo>
                  <a:cubicBezTo>
                    <a:pt x="507" y="270"/>
                    <a:pt x="431" y="257"/>
                    <a:pt x="350" y="2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21"/>
            <p:cNvSpPr/>
            <p:nvPr/>
          </p:nvSpPr>
          <p:spPr bwMode="auto">
            <a:xfrm>
              <a:off x="3060" y="1575"/>
              <a:ext cx="102" cy="64"/>
            </a:xfrm>
            <a:custGeom>
              <a:avLst/>
              <a:gdLst>
                <a:gd name="T0" fmla="*/ 103 w 111"/>
                <a:gd name="T1" fmla="*/ 0 h 70"/>
                <a:gd name="T2" fmla="*/ 105 w 111"/>
                <a:gd name="T3" fmla="*/ 6 h 70"/>
                <a:gd name="T4" fmla="*/ 107 w 111"/>
                <a:gd name="T5" fmla="*/ 24 h 70"/>
                <a:gd name="T6" fmla="*/ 42 w 111"/>
                <a:gd name="T7" fmla="*/ 31 h 70"/>
                <a:gd name="T8" fmla="*/ 23 w 111"/>
                <a:gd name="T9" fmla="*/ 36 h 70"/>
                <a:gd name="T10" fmla="*/ 24 w 111"/>
                <a:gd name="T11" fmla="*/ 44 h 70"/>
                <a:gd name="T12" fmla="*/ 45 w 111"/>
                <a:gd name="T13" fmla="*/ 44 h 70"/>
                <a:gd name="T14" fmla="*/ 108 w 111"/>
                <a:gd name="T15" fmla="*/ 37 h 70"/>
                <a:gd name="T16" fmla="*/ 111 w 111"/>
                <a:gd name="T17" fmla="*/ 60 h 70"/>
                <a:gd name="T18" fmla="*/ 70 w 111"/>
                <a:gd name="T19" fmla="*/ 65 h 70"/>
                <a:gd name="T20" fmla="*/ 29 w 111"/>
                <a:gd name="T21" fmla="*/ 69 h 70"/>
                <a:gd name="T22" fmla="*/ 11 w 111"/>
                <a:gd name="T23" fmla="*/ 60 h 70"/>
                <a:gd name="T24" fmla="*/ 10 w 111"/>
                <a:gd name="T25" fmla="*/ 18 h 70"/>
                <a:gd name="T26" fmla="*/ 53 w 111"/>
                <a:gd name="T27" fmla="*/ 6 h 70"/>
                <a:gd name="T28" fmla="*/ 103 w 111"/>
                <a:gd name="T2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70">
                  <a:moveTo>
                    <a:pt x="103" y="0"/>
                  </a:moveTo>
                  <a:cubicBezTo>
                    <a:pt x="105" y="1"/>
                    <a:pt x="105" y="4"/>
                    <a:pt x="105" y="6"/>
                  </a:cubicBezTo>
                  <a:cubicBezTo>
                    <a:pt x="105" y="11"/>
                    <a:pt x="106" y="18"/>
                    <a:pt x="107" y="24"/>
                  </a:cubicBezTo>
                  <a:cubicBezTo>
                    <a:pt x="87" y="26"/>
                    <a:pt x="64" y="28"/>
                    <a:pt x="42" y="31"/>
                  </a:cubicBezTo>
                  <a:cubicBezTo>
                    <a:pt x="37" y="32"/>
                    <a:pt x="25" y="32"/>
                    <a:pt x="23" y="36"/>
                  </a:cubicBezTo>
                  <a:cubicBezTo>
                    <a:pt x="22" y="39"/>
                    <a:pt x="24" y="43"/>
                    <a:pt x="24" y="44"/>
                  </a:cubicBezTo>
                  <a:cubicBezTo>
                    <a:pt x="28" y="47"/>
                    <a:pt x="40" y="45"/>
                    <a:pt x="45" y="44"/>
                  </a:cubicBezTo>
                  <a:cubicBezTo>
                    <a:pt x="67" y="42"/>
                    <a:pt x="87" y="39"/>
                    <a:pt x="108" y="37"/>
                  </a:cubicBezTo>
                  <a:cubicBezTo>
                    <a:pt x="109" y="45"/>
                    <a:pt x="110" y="53"/>
                    <a:pt x="111" y="60"/>
                  </a:cubicBezTo>
                  <a:cubicBezTo>
                    <a:pt x="98" y="62"/>
                    <a:pt x="84" y="63"/>
                    <a:pt x="70" y="65"/>
                  </a:cubicBezTo>
                  <a:cubicBezTo>
                    <a:pt x="57" y="66"/>
                    <a:pt x="42" y="70"/>
                    <a:pt x="29" y="69"/>
                  </a:cubicBezTo>
                  <a:cubicBezTo>
                    <a:pt x="22" y="68"/>
                    <a:pt x="15" y="65"/>
                    <a:pt x="11" y="60"/>
                  </a:cubicBezTo>
                  <a:cubicBezTo>
                    <a:pt x="4" y="51"/>
                    <a:pt x="0" y="29"/>
                    <a:pt x="10" y="18"/>
                  </a:cubicBezTo>
                  <a:cubicBezTo>
                    <a:pt x="18" y="9"/>
                    <a:pt x="36" y="8"/>
                    <a:pt x="53" y="6"/>
                  </a:cubicBezTo>
                  <a:cubicBezTo>
                    <a:pt x="70" y="4"/>
                    <a:pt x="87" y="2"/>
                    <a:pt x="10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2"/>
            <p:cNvSpPr/>
            <p:nvPr/>
          </p:nvSpPr>
          <p:spPr bwMode="auto">
            <a:xfrm>
              <a:off x="4085" y="1574"/>
              <a:ext cx="99" cy="71"/>
            </a:xfrm>
            <a:custGeom>
              <a:avLst/>
              <a:gdLst>
                <a:gd name="T0" fmla="*/ 40 w 108"/>
                <a:gd name="T1" fmla="*/ 3 h 77"/>
                <a:gd name="T2" fmla="*/ 36 w 108"/>
                <a:gd name="T3" fmla="*/ 25 h 77"/>
                <a:gd name="T4" fmla="*/ 19 w 108"/>
                <a:gd name="T5" fmla="*/ 32 h 77"/>
                <a:gd name="T6" fmla="*/ 36 w 108"/>
                <a:gd name="T7" fmla="*/ 32 h 77"/>
                <a:gd name="T8" fmla="*/ 46 w 108"/>
                <a:gd name="T9" fmla="*/ 25 h 77"/>
                <a:gd name="T10" fmla="*/ 78 w 108"/>
                <a:gd name="T11" fmla="*/ 9 h 77"/>
                <a:gd name="T12" fmla="*/ 105 w 108"/>
                <a:gd name="T13" fmla="*/ 32 h 77"/>
                <a:gd name="T14" fmla="*/ 63 w 108"/>
                <a:gd name="T15" fmla="*/ 68 h 77"/>
                <a:gd name="T16" fmla="*/ 66 w 108"/>
                <a:gd name="T17" fmla="*/ 46 h 77"/>
                <a:gd name="T18" fmla="*/ 83 w 108"/>
                <a:gd name="T19" fmla="*/ 46 h 77"/>
                <a:gd name="T20" fmla="*/ 80 w 108"/>
                <a:gd name="T21" fmla="*/ 33 h 77"/>
                <a:gd name="T22" fmla="*/ 70 w 108"/>
                <a:gd name="T23" fmla="*/ 35 h 77"/>
                <a:gd name="T24" fmla="*/ 32 w 108"/>
                <a:gd name="T25" fmla="*/ 60 h 77"/>
                <a:gd name="T26" fmla="*/ 0 w 108"/>
                <a:gd name="T27" fmla="*/ 34 h 77"/>
                <a:gd name="T28" fmla="*/ 21 w 108"/>
                <a:gd name="T29" fmla="*/ 1 h 77"/>
                <a:gd name="T30" fmla="*/ 40 w 108"/>
                <a:gd name="T31" fmla="*/ 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8" h="77">
                  <a:moveTo>
                    <a:pt x="40" y="3"/>
                  </a:moveTo>
                  <a:cubicBezTo>
                    <a:pt x="39" y="11"/>
                    <a:pt x="37" y="18"/>
                    <a:pt x="36" y="25"/>
                  </a:cubicBezTo>
                  <a:cubicBezTo>
                    <a:pt x="30" y="24"/>
                    <a:pt x="17" y="21"/>
                    <a:pt x="19" y="32"/>
                  </a:cubicBezTo>
                  <a:cubicBezTo>
                    <a:pt x="20" y="41"/>
                    <a:pt x="31" y="36"/>
                    <a:pt x="36" y="32"/>
                  </a:cubicBezTo>
                  <a:cubicBezTo>
                    <a:pt x="39" y="30"/>
                    <a:pt x="43" y="27"/>
                    <a:pt x="46" y="25"/>
                  </a:cubicBezTo>
                  <a:cubicBezTo>
                    <a:pt x="55" y="17"/>
                    <a:pt x="62" y="8"/>
                    <a:pt x="78" y="9"/>
                  </a:cubicBezTo>
                  <a:cubicBezTo>
                    <a:pt x="92" y="10"/>
                    <a:pt x="103" y="19"/>
                    <a:pt x="105" y="32"/>
                  </a:cubicBezTo>
                  <a:cubicBezTo>
                    <a:pt x="108" y="59"/>
                    <a:pt x="91" y="77"/>
                    <a:pt x="63" y="68"/>
                  </a:cubicBezTo>
                  <a:cubicBezTo>
                    <a:pt x="64" y="61"/>
                    <a:pt x="65" y="54"/>
                    <a:pt x="66" y="46"/>
                  </a:cubicBezTo>
                  <a:cubicBezTo>
                    <a:pt x="71" y="46"/>
                    <a:pt x="79" y="49"/>
                    <a:pt x="83" y="46"/>
                  </a:cubicBezTo>
                  <a:cubicBezTo>
                    <a:pt x="89" y="42"/>
                    <a:pt x="85" y="33"/>
                    <a:pt x="80" y="33"/>
                  </a:cubicBezTo>
                  <a:cubicBezTo>
                    <a:pt x="77" y="32"/>
                    <a:pt x="72" y="34"/>
                    <a:pt x="70" y="35"/>
                  </a:cubicBezTo>
                  <a:cubicBezTo>
                    <a:pt x="58" y="42"/>
                    <a:pt x="50" y="59"/>
                    <a:pt x="32" y="60"/>
                  </a:cubicBezTo>
                  <a:cubicBezTo>
                    <a:pt x="14" y="62"/>
                    <a:pt x="0" y="50"/>
                    <a:pt x="0" y="34"/>
                  </a:cubicBezTo>
                  <a:cubicBezTo>
                    <a:pt x="0" y="18"/>
                    <a:pt x="7" y="3"/>
                    <a:pt x="21" y="1"/>
                  </a:cubicBezTo>
                  <a:cubicBezTo>
                    <a:pt x="29" y="0"/>
                    <a:pt x="32" y="2"/>
                    <a:pt x="4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23"/>
            <p:cNvSpPr/>
            <p:nvPr/>
          </p:nvSpPr>
          <p:spPr bwMode="auto">
            <a:xfrm>
              <a:off x="4071" y="1644"/>
              <a:ext cx="96" cy="49"/>
            </a:xfrm>
            <a:custGeom>
              <a:avLst/>
              <a:gdLst>
                <a:gd name="T0" fmla="*/ 104 w 104"/>
                <a:gd name="T1" fmla="*/ 31 h 53"/>
                <a:gd name="T2" fmla="*/ 97 w 104"/>
                <a:gd name="T3" fmla="*/ 53 h 53"/>
                <a:gd name="T4" fmla="*/ 0 w 104"/>
                <a:gd name="T5" fmla="*/ 22 h 53"/>
                <a:gd name="T6" fmla="*/ 7 w 104"/>
                <a:gd name="T7" fmla="*/ 0 h 53"/>
                <a:gd name="T8" fmla="*/ 104 w 104"/>
                <a:gd name="T9" fmla="*/ 31 h 53"/>
              </a:gdLst>
              <a:ahLst/>
              <a:cxnLst>
                <a:cxn ang="0">
                  <a:pos x="T0" y="T1"/>
                </a:cxn>
                <a:cxn ang="0">
                  <a:pos x="T2" y="T3"/>
                </a:cxn>
                <a:cxn ang="0">
                  <a:pos x="T4" y="T5"/>
                </a:cxn>
                <a:cxn ang="0">
                  <a:pos x="T6" y="T7"/>
                </a:cxn>
                <a:cxn ang="0">
                  <a:pos x="T8" y="T9"/>
                </a:cxn>
              </a:cxnLst>
              <a:rect l="0" t="0" r="r" b="b"/>
              <a:pathLst>
                <a:path w="104" h="53">
                  <a:moveTo>
                    <a:pt x="104" y="31"/>
                  </a:moveTo>
                  <a:cubicBezTo>
                    <a:pt x="102" y="39"/>
                    <a:pt x="99" y="46"/>
                    <a:pt x="97" y="53"/>
                  </a:cubicBezTo>
                  <a:cubicBezTo>
                    <a:pt x="64" y="43"/>
                    <a:pt x="32" y="32"/>
                    <a:pt x="0" y="22"/>
                  </a:cubicBezTo>
                  <a:cubicBezTo>
                    <a:pt x="2" y="14"/>
                    <a:pt x="4" y="6"/>
                    <a:pt x="7" y="0"/>
                  </a:cubicBezTo>
                  <a:cubicBezTo>
                    <a:pt x="39" y="10"/>
                    <a:pt x="72" y="20"/>
                    <a:pt x="104"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24"/>
            <p:cNvSpPr/>
            <p:nvPr/>
          </p:nvSpPr>
          <p:spPr bwMode="auto">
            <a:xfrm>
              <a:off x="4047" y="1688"/>
              <a:ext cx="98" cy="77"/>
            </a:xfrm>
            <a:custGeom>
              <a:avLst/>
              <a:gdLst>
                <a:gd name="T0" fmla="*/ 49 w 106"/>
                <a:gd name="T1" fmla="*/ 7 h 83"/>
                <a:gd name="T2" fmla="*/ 40 w 106"/>
                <a:gd name="T3" fmla="*/ 27 h 83"/>
                <a:gd name="T4" fmla="*/ 21 w 106"/>
                <a:gd name="T5" fmla="*/ 30 h 83"/>
                <a:gd name="T6" fmla="*/ 40 w 106"/>
                <a:gd name="T7" fmla="*/ 34 h 83"/>
                <a:gd name="T8" fmla="*/ 50 w 106"/>
                <a:gd name="T9" fmla="*/ 29 h 83"/>
                <a:gd name="T10" fmla="*/ 72 w 106"/>
                <a:gd name="T11" fmla="*/ 20 h 83"/>
                <a:gd name="T12" fmla="*/ 105 w 106"/>
                <a:gd name="T13" fmla="*/ 44 h 83"/>
                <a:gd name="T14" fmla="*/ 77 w 106"/>
                <a:gd name="T15" fmla="*/ 82 h 83"/>
                <a:gd name="T16" fmla="*/ 55 w 106"/>
                <a:gd name="T17" fmla="*/ 76 h 83"/>
                <a:gd name="T18" fmla="*/ 64 w 106"/>
                <a:gd name="T19" fmla="*/ 55 h 83"/>
                <a:gd name="T20" fmla="*/ 85 w 106"/>
                <a:gd name="T21" fmla="*/ 52 h 83"/>
                <a:gd name="T22" fmla="*/ 77 w 106"/>
                <a:gd name="T23" fmla="*/ 44 h 83"/>
                <a:gd name="T24" fmla="*/ 57 w 106"/>
                <a:gd name="T25" fmla="*/ 51 h 83"/>
                <a:gd name="T26" fmla="*/ 35 w 106"/>
                <a:gd name="T27" fmla="*/ 61 h 83"/>
                <a:gd name="T28" fmla="*/ 2 w 106"/>
                <a:gd name="T29" fmla="*/ 32 h 83"/>
                <a:gd name="T30" fmla="*/ 27 w 106"/>
                <a:gd name="T31" fmla="*/ 1 h 83"/>
                <a:gd name="T32" fmla="*/ 49 w 106"/>
                <a:gd name="T33" fmla="*/ 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83">
                  <a:moveTo>
                    <a:pt x="49" y="7"/>
                  </a:moveTo>
                  <a:cubicBezTo>
                    <a:pt x="46" y="14"/>
                    <a:pt x="42" y="20"/>
                    <a:pt x="40" y="27"/>
                  </a:cubicBezTo>
                  <a:cubicBezTo>
                    <a:pt x="36" y="25"/>
                    <a:pt x="21" y="19"/>
                    <a:pt x="21" y="30"/>
                  </a:cubicBezTo>
                  <a:cubicBezTo>
                    <a:pt x="21" y="40"/>
                    <a:pt x="33" y="37"/>
                    <a:pt x="40" y="34"/>
                  </a:cubicBezTo>
                  <a:cubicBezTo>
                    <a:pt x="43" y="33"/>
                    <a:pt x="47" y="31"/>
                    <a:pt x="50" y="29"/>
                  </a:cubicBezTo>
                  <a:cubicBezTo>
                    <a:pt x="57" y="26"/>
                    <a:pt x="64" y="21"/>
                    <a:pt x="72" y="20"/>
                  </a:cubicBezTo>
                  <a:cubicBezTo>
                    <a:pt x="88" y="19"/>
                    <a:pt x="103" y="30"/>
                    <a:pt x="105" y="44"/>
                  </a:cubicBezTo>
                  <a:cubicBezTo>
                    <a:pt x="106" y="60"/>
                    <a:pt x="95" y="82"/>
                    <a:pt x="77" y="82"/>
                  </a:cubicBezTo>
                  <a:cubicBezTo>
                    <a:pt x="68" y="83"/>
                    <a:pt x="64" y="79"/>
                    <a:pt x="55" y="76"/>
                  </a:cubicBezTo>
                  <a:cubicBezTo>
                    <a:pt x="58" y="69"/>
                    <a:pt x="61" y="62"/>
                    <a:pt x="64" y="55"/>
                  </a:cubicBezTo>
                  <a:cubicBezTo>
                    <a:pt x="68" y="57"/>
                    <a:pt x="85" y="65"/>
                    <a:pt x="85" y="52"/>
                  </a:cubicBezTo>
                  <a:cubicBezTo>
                    <a:pt x="85" y="47"/>
                    <a:pt x="81" y="45"/>
                    <a:pt x="77" y="44"/>
                  </a:cubicBezTo>
                  <a:cubicBezTo>
                    <a:pt x="70" y="43"/>
                    <a:pt x="63" y="48"/>
                    <a:pt x="57" y="51"/>
                  </a:cubicBezTo>
                  <a:cubicBezTo>
                    <a:pt x="51" y="55"/>
                    <a:pt x="44" y="60"/>
                    <a:pt x="35" y="61"/>
                  </a:cubicBezTo>
                  <a:cubicBezTo>
                    <a:pt x="16" y="63"/>
                    <a:pt x="0" y="50"/>
                    <a:pt x="2" y="32"/>
                  </a:cubicBezTo>
                  <a:cubicBezTo>
                    <a:pt x="3" y="18"/>
                    <a:pt x="13" y="2"/>
                    <a:pt x="27" y="1"/>
                  </a:cubicBezTo>
                  <a:cubicBezTo>
                    <a:pt x="36" y="0"/>
                    <a:pt x="40" y="4"/>
                    <a:pt x="49"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25"/>
            <p:cNvSpPr/>
            <p:nvPr/>
          </p:nvSpPr>
          <p:spPr bwMode="auto">
            <a:xfrm>
              <a:off x="3665" y="1711"/>
              <a:ext cx="43" cy="38"/>
            </a:xfrm>
            <a:custGeom>
              <a:avLst/>
              <a:gdLst>
                <a:gd name="T0" fmla="*/ 16 w 47"/>
                <a:gd name="T1" fmla="*/ 0 h 41"/>
                <a:gd name="T2" fmla="*/ 23 w 47"/>
                <a:gd name="T3" fmla="*/ 4 h 41"/>
                <a:gd name="T4" fmla="*/ 20 w 47"/>
                <a:gd name="T5" fmla="*/ 13 h 41"/>
                <a:gd name="T6" fmla="*/ 47 w 47"/>
                <a:gd name="T7" fmla="*/ 38 h 41"/>
                <a:gd name="T8" fmla="*/ 31 w 47"/>
                <a:gd name="T9" fmla="*/ 38 h 41"/>
                <a:gd name="T10" fmla="*/ 25 w 47"/>
                <a:gd name="T11" fmla="*/ 27 h 41"/>
                <a:gd name="T12" fmla="*/ 19 w 47"/>
                <a:gd name="T13" fmla="*/ 16 h 41"/>
                <a:gd name="T14" fmla="*/ 0 w 47"/>
                <a:gd name="T15" fmla="*/ 41 h 41"/>
                <a:gd name="T16" fmla="*/ 14 w 47"/>
                <a:gd name="T17" fmla="*/ 14 h 41"/>
                <a:gd name="T18" fmla="*/ 17 w 47"/>
                <a:gd name="T19" fmla="*/ 4 h 41"/>
                <a:gd name="T20" fmla="*/ 16 w 47"/>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41">
                  <a:moveTo>
                    <a:pt x="16" y="0"/>
                  </a:moveTo>
                  <a:cubicBezTo>
                    <a:pt x="19" y="0"/>
                    <a:pt x="22" y="2"/>
                    <a:pt x="23" y="4"/>
                  </a:cubicBezTo>
                  <a:cubicBezTo>
                    <a:pt x="23" y="7"/>
                    <a:pt x="21" y="10"/>
                    <a:pt x="20" y="13"/>
                  </a:cubicBezTo>
                  <a:cubicBezTo>
                    <a:pt x="27" y="23"/>
                    <a:pt x="37" y="32"/>
                    <a:pt x="47" y="38"/>
                  </a:cubicBezTo>
                  <a:cubicBezTo>
                    <a:pt x="43" y="39"/>
                    <a:pt x="33" y="40"/>
                    <a:pt x="31" y="38"/>
                  </a:cubicBezTo>
                  <a:cubicBezTo>
                    <a:pt x="28" y="36"/>
                    <a:pt x="27" y="30"/>
                    <a:pt x="25" y="27"/>
                  </a:cubicBezTo>
                  <a:cubicBezTo>
                    <a:pt x="23" y="23"/>
                    <a:pt x="20" y="19"/>
                    <a:pt x="19" y="16"/>
                  </a:cubicBezTo>
                  <a:cubicBezTo>
                    <a:pt x="14" y="26"/>
                    <a:pt x="10" y="37"/>
                    <a:pt x="0" y="41"/>
                  </a:cubicBezTo>
                  <a:cubicBezTo>
                    <a:pt x="6" y="35"/>
                    <a:pt x="11" y="25"/>
                    <a:pt x="14" y="14"/>
                  </a:cubicBezTo>
                  <a:cubicBezTo>
                    <a:pt x="15" y="11"/>
                    <a:pt x="17" y="7"/>
                    <a:pt x="17" y="4"/>
                  </a:cubicBezTo>
                  <a:cubicBezTo>
                    <a:pt x="16" y="2"/>
                    <a:pt x="15"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26"/>
            <p:cNvSpPr/>
            <p:nvPr/>
          </p:nvSpPr>
          <p:spPr bwMode="auto">
            <a:xfrm>
              <a:off x="3556" y="1711"/>
              <a:ext cx="43" cy="33"/>
            </a:xfrm>
            <a:custGeom>
              <a:avLst/>
              <a:gdLst>
                <a:gd name="T0" fmla="*/ 43 w 46"/>
                <a:gd name="T1" fmla="*/ 3 h 35"/>
                <a:gd name="T2" fmla="*/ 22 w 46"/>
                <a:gd name="T3" fmla="*/ 8 h 35"/>
                <a:gd name="T4" fmla="*/ 25 w 46"/>
                <a:gd name="T5" fmla="*/ 11 h 35"/>
                <a:gd name="T6" fmla="*/ 17 w 46"/>
                <a:gd name="T7" fmla="*/ 20 h 35"/>
                <a:gd name="T8" fmla="*/ 9 w 46"/>
                <a:gd name="T9" fmla="*/ 28 h 35"/>
                <a:gd name="T10" fmla="*/ 34 w 46"/>
                <a:gd name="T11" fmla="*/ 24 h 35"/>
                <a:gd name="T12" fmla="*/ 28 w 46"/>
                <a:gd name="T13" fmla="*/ 16 h 35"/>
                <a:gd name="T14" fmla="*/ 42 w 46"/>
                <a:gd name="T15" fmla="*/ 21 h 35"/>
                <a:gd name="T16" fmla="*/ 43 w 46"/>
                <a:gd name="T17" fmla="*/ 30 h 35"/>
                <a:gd name="T18" fmla="*/ 36 w 46"/>
                <a:gd name="T19" fmla="*/ 26 h 35"/>
                <a:gd name="T20" fmla="*/ 28 w 46"/>
                <a:gd name="T21" fmla="*/ 28 h 35"/>
                <a:gd name="T22" fmla="*/ 2 w 46"/>
                <a:gd name="T23" fmla="*/ 35 h 35"/>
                <a:gd name="T24" fmla="*/ 2 w 46"/>
                <a:gd name="T25" fmla="*/ 28 h 35"/>
                <a:gd name="T26" fmla="*/ 15 w 46"/>
                <a:gd name="T27" fmla="*/ 9 h 35"/>
                <a:gd name="T28" fmla="*/ 2 w 46"/>
                <a:gd name="T29" fmla="*/ 8 h 35"/>
                <a:gd name="T30" fmla="*/ 20 w 46"/>
                <a:gd name="T31" fmla="*/ 5 h 35"/>
                <a:gd name="T32" fmla="*/ 36 w 46"/>
                <a:gd name="T33" fmla="*/ 1 h 35"/>
                <a:gd name="T34" fmla="*/ 43 w 46"/>
                <a:gd name="T35"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35">
                  <a:moveTo>
                    <a:pt x="43" y="3"/>
                  </a:moveTo>
                  <a:cubicBezTo>
                    <a:pt x="39" y="7"/>
                    <a:pt x="29" y="6"/>
                    <a:pt x="22" y="8"/>
                  </a:cubicBezTo>
                  <a:cubicBezTo>
                    <a:pt x="22" y="9"/>
                    <a:pt x="25" y="9"/>
                    <a:pt x="25" y="11"/>
                  </a:cubicBezTo>
                  <a:cubicBezTo>
                    <a:pt x="25" y="13"/>
                    <a:pt x="19" y="18"/>
                    <a:pt x="17" y="20"/>
                  </a:cubicBezTo>
                  <a:cubicBezTo>
                    <a:pt x="14" y="23"/>
                    <a:pt x="11" y="26"/>
                    <a:pt x="9" y="28"/>
                  </a:cubicBezTo>
                  <a:cubicBezTo>
                    <a:pt x="18" y="27"/>
                    <a:pt x="25" y="25"/>
                    <a:pt x="34" y="24"/>
                  </a:cubicBezTo>
                  <a:cubicBezTo>
                    <a:pt x="33" y="21"/>
                    <a:pt x="29" y="19"/>
                    <a:pt x="28" y="16"/>
                  </a:cubicBezTo>
                  <a:cubicBezTo>
                    <a:pt x="32" y="15"/>
                    <a:pt x="39" y="17"/>
                    <a:pt x="42" y="21"/>
                  </a:cubicBezTo>
                  <a:cubicBezTo>
                    <a:pt x="44" y="23"/>
                    <a:pt x="46" y="28"/>
                    <a:pt x="43" y="30"/>
                  </a:cubicBezTo>
                  <a:cubicBezTo>
                    <a:pt x="40" y="31"/>
                    <a:pt x="39" y="26"/>
                    <a:pt x="36" y="26"/>
                  </a:cubicBezTo>
                  <a:cubicBezTo>
                    <a:pt x="34" y="25"/>
                    <a:pt x="30" y="27"/>
                    <a:pt x="28" y="28"/>
                  </a:cubicBezTo>
                  <a:cubicBezTo>
                    <a:pt x="20" y="30"/>
                    <a:pt x="10" y="33"/>
                    <a:pt x="2" y="35"/>
                  </a:cubicBezTo>
                  <a:cubicBezTo>
                    <a:pt x="1" y="34"/>
                    <a:pt x="0" y="30"/>
                    <a:pt x="2" y="28"/>
                  </a:cubicBezTo>
                  <a:cubicBezTo>
                    <a:pt x="9" y="25"/>
                    <a:pt x="16" y="19"/>
                    <a:pt x="15" y="9"/>
                  </a:cubicBezTo>
                  <a:cubicBezTo>
                    <a:pt x="12" y="9"/>
                    <a:pt x="5" y="10"/>
                    <a:pt x="2" y="8"/>
                  </a:cubicBezTo>
                  <a:cubicBezTo>
                    <a:pt x="7" y="6"/>
                    <a:pt x="14" y="6"/>
                    <a:pt x="20" y="5"/>
                  </a:cubicBezTo>
                  <a:cubicBezTo>
                    <a:pt x="26" y="4"/>
                    <a:pt x="32" y="3"/>
                    <a:pt x="36" y="1"/>
                  </a:cubicBezTo>
                  <a:cubicBezTo>
                    <a:pt x="39" y="1"/>
                    <a:pt x="43" y="0"/>
                    <a:pt x="4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27"/>
            <p:cNvSpPr/>
            <p:nvPr/>
          </p:nvSpPr>
          <p:spPr bwMode="auto">
            <a:xfrm>
              <a:off x="3653" y="1712"/>
              <a:ext cx="16" cy="11"/>
            </a:xfrm>
            <a:custGeom>
              <a:avLst/>
              <a:gdLst>
                <a:gd name="T0" fmla="*/ 9 w 17"/>
                <a:gd name="T1" fmla="*/ 11 h 11"/>
                <a:gd name="T2" fmla="*/ 0 w 17"/>
                <a:gd name="T3" fmla="*/ 2 h 11"/>
                <a:gd name="T4" fmla="*/ 9 w 17"/>
                <a:gd name="T5" fmla="*/ 11 h 11"/>
              </a:gdLst>
              <a:ahLst/>
              <a:cxnLst>
                <a:cxn ang="0">
                  <a:pos x="T0" y="T1"/>
                </a:cxn>
                <a:cxn ang="0">
                  <a:pos x="T2" y="T3"/>
                </a:cxn>
                <a:cxn ang="0">
                  <a:pos x="T4" y="T5"/>
                </a:cxn>
              </a:cxnLst>
              <a:rect l="0" t="0" r="r" b="b"/>
              <a:pathLst>
                <a:path w="17" h="11">
                  <a:moveTo>
                    <a:pt x="9" y="11"/>
                  </a:moveTo>
                  <a:cubicBezTo>
                    <a:pt x="5" y="9"/>
                    <a:pt x="1" y="6"/>
                    <a:pt x="0" y="2"/>
                  </a:cubicBezTo>
                  <a:cubicBezTo>
                    <a:pt x="6" y="0"/>
                    <a:pt x="17" y="7"/>
                    <a:pt x="9"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28"/>
            <p:cNvSpPr/>
            <p:nvPr/>
          </p:nvSpPr>
          <p:spPr bwMode="auto">
            <a:xfrm>
              <a:off x="3490" y="1713"/>
              <a:ext cx="16" cy="16"/>
            </a:xfrm>
            <a:custGeom>
              <a:avLst/>
              <a:gdLst>
                <a:gd name="T0" fmla="*/ 17 w 17"/>
                <a:gd name="T1" fmla="*/ 7 h 17"/>
                <a:gd name="T2" fmla="*/ 0 w 17"/>
                <a:gd name="T3" fmla="*/ 17 h 17"/>
                <a:gd name="T4" fmla="*/ 7 w 17"/>
                <a:gd name="T5" fmla="*/ 8 h 17"/>
                <a:gd name="T6" fmla="*/ 17 w 17"/>
                <a:gd name="T7" fmla="*/ 7 h 17"/>
              </a:gdLst>
              <a:ahLst/>
              <a:cxnLst>
                <a:cxn ang="0">
                  <a:pos x="T0" y="T1"/>
                </a:cxn>
                <a:cxn ang="0">
                  <a:pos x="T2" y="T3"/>
                </a:cxn>
                <a:cxn ang="0">
                  <a:pos x="T4" y="T5"/>
                </a:cxn>
                <a:cxn ang="0">
                  <a:pos x="T6" y="T7"/>
                </a:cxn>
              </a:cxnLst>
              <a:rect l="0" t="0" r="r" b="b"/>
              <a:pathLst>
                <a:path w="17" h="17">
                  <a:moveTo>
                    <a:pt x="17" y="7"/>
                  </a:moveTo>
                  <a:cubicBezTo>
                    <a:pt x="12" y="11"/>
                    <a:pt x="6" y="14"/>
                    <a:pt x="0" y="17"/>
                  </a:cubicBezTo>
                  <a:cubicBezTo>
                    <a:pt x="2" y="14"/>
                    <a:pt x="5" y="12"/>
                    <a:pt x="7" y="8"/>
                  </a:cubicBezTo>
                  <a:cubicBezTo>
                    <a:pt x="5" y="0"/>
                    <a:pt x="15" y="5"/>
                    <a:pt x="17"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29"/>
            <p:cNvSpPr/>
            <p:nvPr/>
          </p:nvSpPr>
          <p:spPr bwMode="auto">
            <a:xfrm>
              <a:off x="3115" y="1721"/>
              <a:ext cx="94" cy="61"/>
            </a:xfrm>
            <a:custGeom>
              <a:avLst/>
              <a:gdLst>
                <a:gd name="T0" fmla="*/ 102 w 102"/>
                <a:gd name="T1" fmla="*/ 21 h 66"/>
                <a:gd name="T2" fmla="*/ 10 w 102"/>
                <a:gd name="T3" fmla="*/ 66 h 66"/>
                <a:gd name="T4" fmla="*/ 0 w 102"/>
                <a:gd name="T5" fmla="*/ 45 h 66"/>
                <a:gd name="T6" fmla="*/ 92 w 102"/>
                <a:gd name="T7" fmla="*/ 0 h 66"/>
                <a:gd name="T8" fmla="*/ 102 w 102"/>
                <a:gd name="T9" fmla="*/ 21 h 66"/>
              </a:gdLst>
              <a:ahLst/>
              <a:cxnLst>
                <a:cxn ang="0">
                  <a:pos x="T0" y="T1"/>
                </a:cxn>
                <a:cxn ang="0">
                  <a:pos x="T2" y="T3"/>
                </a:cxn>
                <a:cxn ang="0">
                  <a:pos x="T4" y="T5"/>
                </a:cxn>
                <a:cxn ang="0">
                  <a:pos x="T6" y="T7"/>
                </a:cxn>
                <a:cxn ang="0">
                  <a:pos x="T8" y="T9"/>
                </a:cxn>
              </a:cxnLst>
              <a:rect l="0" t="0" r="r" b="b"/>
              <a:pathLst>
                <a:path w="102" h="66">
                  <a:moveTo>
                    <a:pt x="102" y="21"/>
                  </a:moveTo>
                  <a:cubicBezTo>
                    <a:pt x="71" y="36"/>
                    <a:pt x="40" y="51"/>
                    <a:pt x="10" y="66"/>
                  </a:cubicBezTo>
                  <a:cubicBezTo>
                    <a:pt x="6" y="59"/>
                    <a:pt x="3" y="51"/>
                    <a:pt x="0" y="45"/>
                  </a:cubicBezTo>
                  <a:cubicBezTo>
                    <a:pt x="30" y="30"/>
                    <a:pt x="61" y="14"/>
                    <a:pt x="92" y="0"/>
                  </a:cubicBezTo>
                  <a:cubicBezTo>
                    <a:pt x="95" y="7"/>
                    <a:pt x="99" y="14"/>
                    <a:pt x="102"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0"/>
            <p:cNvSpPr/>
            <p:nvPr/>
          </p:nvSpPr>
          <p:spPr bwMode="auto">
            <a:xfrm>
              <a:off x="3474" y="1720"/>
              <a:ext cx="11" cy="10"/>
            </a:xfrm>
            <a:custGeom>
              <a:avLst/>
              <a:gdLst>
                <a:gd name="T0" fmla="*/ 0 w 12"/>
                <a:gd name="T1" fmla="*/ 3 h 11"/>
                <a:gd name="T2" fmla="*/ 7 w 12"/>
                <a:gd name="T3" fmla="*/ 11 h 11"/>
                <a:gd name="T4" fmla="*/ 0 w 12"/>
                <a:gd name="T5" fmla="*/ 3 h 11"/>
              </a:gdLst>
              <a:ahLst/>
              <a:cxnLst>
                <a:cxn ang="0">
                  <a:pos x="T0" y="T1"/>
                </a:cxn>
                <a:cxn ang="0">
                  <a:pos x="T2" y="T3"/>
                </a:cxn>
                <a:cxn ang="0">
                  <a:pos x="T4" y="T5"/>
                </a:cxn>
              </a:cxnLst>
              <a:rect l="0" t="0" r="r" b="b"/>
              <a:pathLst>
                <a:path w="12" h="11">
                  <a:moveTo>
                    <a:pt x="0" y="3"/>
                  </a:moveTo>
                  <a:cubicBezTo>
                    <a:pt x="6" y="0"/>
                    <a:pt x="12" y="10"/>
                    <a:pt x="7" y="11"/>
                  </a:cubicBezTo>
                  <a:cubicBezTo>
                    <a:pt x="4" y="11"/>
                    <a:pt x="1" y="6"/>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31"/>
            <p:cNvSpPr/>
            <p:nvPr/>
          </p:nvSpPr>
          <p:spPr bwMode="auto">
            <a:xfrm>
              <a:off x="3717" y="1723"/>
              <a:ext cx="69" cy="59"/>
            </a:xfrm>
            <a:custGeom>
              <a:avLst/>
              <a:gdLst>
                <a:gd name="T0" fmla="*/ 50 w 75"/>
                <a:gd name="T1" fmla="*/ 5 h 64"/>
                <a:gd name="T2" fmla="*/ 45 w 75"/>
                <a:gd name="T3" fmla="*/ 27 h 64"/>
                <a:gd name="T4" fmla="*/ 65 w 75"/>
                <a:gd name="T5" fmla="*/ 30 h 64"/>
                <a:gd name="T6" fmla="*/ 51 w 75"/>
                <a:gd name="T7" fmla="*/ 31 h 64"/>
                <a:gd name="T8" fmla="*/ 45 w 75"/>
                <a:gd name="T9" fmla="*/ 31 h 64"/>
                <a:gd name="T10" fmla="*/ 41 w 75"/>
                <a:gd name="T11" fmla="*/ 56 h 64"/>
                <a:gd name="T12" fmla="*/ 75 w 75"/>
                <a:gd name="T13" fmla="*/ 63 h 64"/>
                <a:gd name="T14" fmla="*/ 56 w 75"/>
                <a:gd name="T15" fmla="*/ 61 h 64"/>
                <a:gd name="T16" fmla="*/ 28 w 75"/>
                <a:gd name="T17" fmla="*/ 59 h 64"/>
                <a:gd name="T18" fmla="*/ 0 w 75"/>
                <a:gd name="T19" fmla="*/ 55 h 64"/>
                <a:gd name="T20" fmla="*/ 18 w 75"/>
                <a:gd name="T21" fmla="*/ 55 h 64"/>
                <a:gd name="T22" fmla="*/ 19 w 75"/>
                <a:gd name="T23" fmla="*/ 30 h 64"/>
                <a:gd name="T24" fmla="*/ 17 w 75"/>
                <a:gd name="T25" fmla="*/ 22 h 64"/>
                <a:gd name="T26" fmla="*/ 26 w 75"/>
                <a:gd name="T27" fmla="*/ 27 h 64"/>
                <a:gd name="T28" fmla="*/ 24 w 75"/>
                <a:gd name="T29" fmla="*/ 56 h 64"/>
                <a:gd name="T30" fmla="*/ 36 w 75"/>
                <a:gd name="T31" fmla="*/ 56 h 64"/>
                <a:gd name="T32" fmla="*/ 39 w 75"/>
                <a:gd name="T33" fmla="*/ 33 h 64"/>
                <a:gd name="T34" fmla="*/ 41 w 75"/>
                <a:gd name="T35" fmla="*/ 8 h 64"/>
                <a:gd name="T36" fmla="*/ 39 w 75"/>
                <a:gd name="T37" fmla="*/ 1 h 64"/>
                <a:gd name="T38" fmla="*/ 40 w 75"/>
                <a:gd name="T39" fmla="*/ 0 h 64"/>
                <a:gd name="T40" fmla="*/ 50 w 75"/>
                <a:gd name="T41" fmla="*/ 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 h="64">
                  <a:moveTo>
                    <a:pt x="50" y="5"/>
                  </a:moveTo>
                  <a:cubicBezTo>
                    <a:pt x="48" y="12"/>
                    <a:pt x="46" y="19"/>
                    <a:pt x="45" y="27"/>
                  </a:cubicBezTo>
                  <a:cubicBezTo>
                    <a:pt x="51" y="28"/>
                    <a:pt x="64" y="23"/>
                    <a:pt x="65" y="30"/>
                  </a:cubicBezTo>
                  <a:cubicBezTo>
                    <a:pt x="63" y="33"/>
                    <a:pt x="56" y="32"/>
                    <a:pt x="51" y="31"/>
                  </a:cubicBezTo>
                  <a:cubicBezTo>
                    <a:pt x="49" y="31"/>
                    <a:pt x="47" y="31"/>
                    <a:pt x="45" y="31"/>
                  </a:cubicBezTo>
                  <a:cubicBezTo>
                    <a:pt x="44" y="39"/>
                    <a:pt x="43" y="48"/>
                    <a:pt x="41" y="56"/>
                  </a:cubicBezTo>
                  <a:cubicBezTo>
                    <a:pt x="53" y="58"/>
                    <a:pt x="73" y="51"/>
                    <a:pt x="75" y="63"/>
                  </a:cubicBezTo>
                  <a:cubicBezTo>
                    <a:pt x="69" y="64"/>
                    <a:pt x="62" y="62"/>
                    <a:pt x="56" y="61"/>
                  </a:cubicBezTo>
                  <a:cubicBezTo>
                    <a:pt x="47" y="60"/>
                    <a:pt x="38" y="59"/>
                    <a:pt x="28" y="59"/>
                  </a:cubicBezTo>
                  <a:cubicBezTo>
                    <a:pt x="18" y="58"/>
                    <a:pt x="6" y="60"/>
                    <a:pt x="0" y="55"/>
                  </a:cubicBezTo>
                  <a:cubicBezTo>
                    <a:pt x="5" y="55"/>
                    <a:pt x="12" y="56"/>
                    <a:pt x="18" y="55"/>
                  </a:cubicBezTo>
                  <a:cubicBezTo>
                    <a:pt x="19" y="47"/>
                    <a:pt x="20" y="37"/>
                    <a:pt x="19" y="30"/>
                  </a:cubicBezTo>
                  <a:cubicBezTo>
                    <a:pt x="19" y="27"/>
                    <a:pt x="16" y="25"/>
                    <a:pt x="17" y="22"/>
                  </a:cubicBezTo>
                  <a:cubicBezTo>
                    <a:pt x="20" y="22"/>
                    <a:pt x="24" y="24"/>
                    <a:pt x="26" y="27"/>
                  </a:cubicBezTo>
                  <a:cubicBezTo>
                    <a:pt x="24" y="35"/>
                    <a:pt x="24" y="46"/>
                    <a:pt x="24" y="56"/>
                  </a:cubicBezTo>
                  <a:cubicBezTo>
                    <a:pt x="28" y="56"/>
                    <a:pt x="32" y="56"/>
                    <a:pt x="36" y="56"/>
                  </a:cubicBezTo>
                  <a:cubicBezTo>
                    <a:pt x="37" y="49"/>
                    <a:pt x="38" y="41"/>
                    <a:pt x="39" y="33"/>
                  </a:cubicBezTo>
                  <a:cubicBezTo>
                    <a:pt x="40" y="24"/>
                    <a:pt x="42" y="16"/>
                    <a:pt x="41" y="8"/>
                  </a:cubicBezTo>
                  <a:cubicBezTo>
                    <a:pt x="41" y="6"/>
                    <a:pt x="39" y="3"/>
                    <a:pt x="39" y="1"/>
                  </a:cubicBezTo>
                  <a:cubicBezTo>
                    <a:pt x="39" y="1"/>
                    <a:pt x="39" y="1"/>
                    <a:pt x="40" y="0"/>
                  </a:cubicBezTo>
                  <a:cubicBezTo>
                    <a:pt x="44" y="1"/>
                    <a:pt x="48" y="2"/>
                    <a:pt x="5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32"/>
            <p:cNvSpPr/>
            <p:nvPr/>
          </p:nvSpPr>
          <p:spPr bwMode="auto">
            <a:xfrm>
              <a:off x="3458" y="1727"/>
              <a:ext cx="66" cy="44"/>
            </a:xfrm>
            <a:custGeom>
              <a:avLst/>
              <a:gdLst>
                <a:gd name="T0" fmla="*/ 52 w 72"/>
                <a:gd name="T1" fmla="*/ 2 h 48"/>
                <a:gd name="T2" fmla="*/ 36 w 72"/>
                <a:gd name="T3" fmla="*/ 7 h 48"/>
                <a:gd name="T4" fmla="*/ 37 w 72"/>
                <a:gd name="T5" fmla="*/ 13 h 48"/>
                <a:gd name="T6" fmla="*/ 48 w 72"/>
                <a:gd name="T7" fmla="*/ 12 h 48"/>
                <a:gd name="T8" fmla="*/ 37 w 72"/>
                <a:gd name="T9" fmla="*/ 15 h 48"/>
                <a:gd name="T10" fmla="*/ 37 w 72"/>
                <a:gd name="T11" fmla="*/ 21 h 48"/>
                <a:gd name="T12" fmla="*/ 56 w 72"/>
                <a:gd name="T13" fmla="*/ 20 h 48"/>
                <a:gd name="T14" fmla="*/ 37 w 72"/>
                <a:gd name="T15" fmla="*/ 24 h 48"/>
                <a:gd name="T16" fmla="*/ 37 w 72"/>
                <a:gd name="T17" fmla="*/ 35 h 48"/>
                <a:gd name="T18" fmla="*/ 46 w 72"/>
                <a:gd name="T19" fmla="*/ 24 h 48"/>
                <a:gd name="T20" fmla="*/ 54 w 72"/>
                <a:gd name="T21" fmla="*/ 26 h 48"/>
                <a:gd name="T22" fmla="*/ 48 w 72"/>
                <a:gd name="T23" fmla="*/ 33 h 48"/>
                <a:gd name="T24" fmla="*/ 72 w 72"/>
                <a:gd name="T25" fmla="*/ 35 h 48"/>
                <a:gd name="T26" fmla="*/ 54 w 72"/>
                <a:gd name="T27" fmla="*/ 36 h 48"/>
                <a:gd name="T28" fmla="*/ 17 w 72"/>
                <a:gd name="T29" fmla="*/ 41 h 48"/>
                <a:gd name="T30" fmla="*/ 0 w 72"/>
                <a:gd name="T31" fmla="*/ 40 h 48"/>
                <a:gd name="T32" fmla="*/ 33 w 72"/>
                <a:gd name="T33" fmla="*/ 36 h 48"/>
                <a:gd name="T34" fmla="*/ 32 w 72"/>
                <a:gd name="T35" fmla="*/ 25 h 48"/>
                <a:gd name="T36" fmla="*/ 15 w 72"/>
                <a:gd name="T37" fmla="*/ 25 h 48"/>
                <a:gd name="T38" fmla="*/ 32 w 72"/>
                <a:gd name="T39" fmla="*/ 22 h 48"/>
                <a:gd name="T40" fmla="*/ 31 w 72"/>
                <a:gd name="T41" fmla="*/ 17 h 48"/>
                <a:gd name="T42" fmla="*/ 21 w 72"/>
                <a:gd name="T43" fmla="*/ 16 h 48"/>
                <a:gd name="T44" fmla="*/ 31 w 72"/>
                <a:gd name="T45" fmla="*/ 14 h 48"/>
                <a:gd name="T46" fmla="*/ 28 w 72"/>
                <a:gd name="T47" fmla="*/ 8 h 48"/>
                <a:gd name="T48" fmla="*/ 16 w 72"/>
                <a:gd name="T49" fmla="*/ 8 h 48"/>
                <a:gd name="T50" fmla="*/ 43 w 72"/>
                <a:gd name="T51" fmla="*/ 2 h 48"/>
                <a:gd name="T52" fmla="*/ 52 w 72"/>
                <a:gd name="T53"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48">
                  <a:moveTo>
                    <a:pt x="52" y="2"/>
                  </a:moveTo>
                  <a:cubicBezTo>
                    <a:pt x="49" y="6"/>
                    <a:pt x="41" y="5"/>
                    <a:pt x="36" y="7"/>
                  </a:cubicBezTo>
                  <a:cubicBezTo>
                    <a:pt x="37" y="8"/>
                    <a:pt x="38" y="11"/>
                    <a:pt x="37" y="13"/>
                  </a:cubicBezTo>
                  <a:cubicBezTo>
                    <a:pt x="40" y="12"/>
                    <a:pt x="45" y="10"/>
                    <a:pt x="48" y="12"/>
                  </a:cubicBezTo>
                  <a:cubicBezTo>
                    <a:pt x="46" y="15"/>
                    <a:pt x="41" y="15"/>
                    <a:pt x="37" y="15"/>
                  </a:cubicBezTo>
                  <a:cubicBezTo>
                    <a:pt x="37" y="17"/>
                    <a:pt x="37" y="19"/>
                    <a:pt x="37" y="21"/>
                  </a:cubicBezTo>
                  <a:cubicBezTo>
                    <a:pt x="43" y="20"/>
                    <a:pt x="51" y="16"/>
                    <a:pt x="56" y="20"/>
                  </a:cubicBezTo>
                  <a:cubicBezTo>
                    <a:pt x="51" y="23"/>
                    <a:pt x="43" y="23"/>
                    <a:pt x="37" y="24"/>
                  </a:cubicBezTo>
                  <a:cubicBezTo>
                    <a:pt x="37" y="28"/>
                    <a:pt x="38" y="31"/>
                    <a:pt x="37" y="35"/>
                  </a:cubicBezTo>
                  <a:cubicBezTo>
                    <a:pt x="45" y="36"/>
                    <a:pt x="48" y="31"/>
                    <a:pt x="46" y="24"/>
                  </a:cubicBezTo>
                  <a:cubicBezTo>
                    <a:pt x="49" y="24"/>
                    <a:pt x="53" y="24"/>
                    <a:pt x="54" y="26"/>
                  </a:cubicBezTo>
                  <a:cubicBezTo>
                    <a:pt x="53" y="29"/>
                    <a:pt x="50" y="31"/>
                    <a:pt x="48" y="33"/>
                  </a:cubicBezTo>
                  <a:cubicBezTo>
                    <a:pt x="56" y="32"/>
                    <a:pt x="69" y="26"/>
                    <a:pt x="72" y="35"/>
                  </a:cubicBezTo>
                  <a:cubicBezTo>
                    <a:pt x="66" y="37"/>
                    <a:pt x="60" y="36"/>
                    <a:pt x="54" y="36"/>
                  </a:cubicBezTo>
                  <a:cubicBezTo>
                    <a:pt x="41" y="37"/>
                    <a:pt x="28" y="39"/>
                    <a:pt x="17" y="41"/>
                  </a:cubicBezTo>
                  <a:cubicBezTo>
                    <a:pt x="10" y="43"/>
                    <a:pt x="4" y="48"/>
                    <a:pt x="0" y="40"/>
                  </a:cubicBezTo>
                  <a:cubicBezTo>
                    <a:pt x="11" y="39"/>
                    <a:pt x="22" y="38"/>
                    <a:pt x="33" y="36"/>
                  </a:cubicBezTo>
                  <a:cubicBezTo>
                    <a:pt x="33" y="32"/>
                    <a:pt x="32" y="28"/>
                    <a:pt x="32" y="25"/>
                  </a:cubicBezTo>
                  <a:cubicBezTo>
                    <a:pt x="27" y="25"/>
                    <a:pt x="19" y="28"/>
                    <a:pt x="15" y="25"/>
                  </a:cubicBezTo>
                  <a:cubicBezTo>
                    <a:pt x="19" y="23"/>
                    <a:pt x="27" y="23"/>
                    <a:pt x="32" y="22"/>
                  </a:cubicBezTo>
                  <a:cubicBezTo>
                    <a:pt x="32" y="21"/>
                    <a:pt x="32" y="18"/>
                    <a:pt x="31" y="17"/>
                  </a:cubicBezTo>
                  <a:cubicBezTo>
                    <a:pt x="28" y="17"/>
                    <a:pt x="23" y="19"/>
                    <a:pt x="21" y="16"/>
                  </a:cubicBezTo>
                  <a:cubicBezTo>
                    <a:pt x="23" y="14"/>
                    <a:pt x="27" y="15"/>
                    <a:pt x="31" y="14"/>
                  </a:cubicBezTo>
                  <a:cubicBezTo>
                    <a:pt x="31" y="11"/>
                    <a:pt x="29" y="10"/>
                    <a:pt x="28" y="8"/>
                  </a:cubicBezTo>
                  <a:cubicBezTo>
                    <a:pt x="25" y="9"/>
                    <a:pt x="18" y="11"/>
                    <a:pt x="16" y="8"/>
                  </a:cubicBezTo>
                  <a:cubicBezTo>
                    <a:pt x="24" y="6"/>
                    <a:pt x="34" y="4"/>
                    <a:pt x="43" y="2"/>
                  </a:cubicBezTo>
                  <a:cubicBezTo>
                    <a:pt x="46" y="1"/>
                    <a:pt x="49" y="0"/>
                    <a:pt x="5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33"/>
            <p:cNvSpPr/>
            <p:nvPr/>
          </p:nvSpPr>
          <p:spPr bwMode="auto">
            <a:xfrm>
              <a:off x="3631" y="1725"/>
              <a:ext cx="38" cy="44"/>
            </a:xfrm>
            <a:custGeom>
              <a:avLst/>
              <a:gdLst>
                <a:gd name="T0" fmla="*/ 41 w 41"/>
                <a:gd name="T1" fmla="*/ 6 h 47"/>
                <a:gd name="T2" fmla="*/ 24 w 41"/>
                <a:gd name="T3" fmla="*/ 9 h 47"/>
                <a:gd name="T4" fmla="*/ 28 w 41"/>
                <a:gd name="T5" fmla="*/ 13 h 47"/>
                <a:gd name="T6" fmla="*/ 25 w 41"/>
                <a:gd name="T7" fmla="*/ 17 h 47"/>
                <a:gd name="T8" fmla="*/ 36 w 41"/>
                <a:gd name="T9" fmla="*/ 22 h 47"/>
                <a:gd name="T10" fmla="*/ 34 w 41"/>
                <a:gd name="T11" fmla="*/ 28 h 47"/>
                <a:gd name="T12" fmla="*/ 20 w 41"/>
                <a:gd name="T13" fmla="*/ 47 h 47"/>
                <a:gd name="T14" fmla="*/ 16 w 41"/>
                <a:gd name="T15" fmla="*/ 38 h 47"/>
                <a:gd name="T16" fmla="*/ 23 w 41"/>
                <a:gd name="T17" fmla="*/ 40 h 47"/>
                <a:gd name="T18" fmla="*/ 24 w 41"/>
                <a:gd name="T19" fmla="*/ 20 h 47"/>
                <a:gd name="T20" fmla="*/ 0 w 41"/>
                <a:gd name="T21" fmla="*/ 42 h 47"/>
                <a:gd name="T22" fmla="*/ 21 w 41"/>
                <a:gd name="T23" fmla="*/ 9 h 47"/>
                <a:gd name="T24" fmla="*/ 3 w 41"/>
                <a:gd name="T25" fmla="*/ 7 h 47"/>
                <a:gd name="T26" fmla="*/ 24 w 41"/>
                <a:gd name="T27" fmla="*/ 5 h 47"/>
                <a:gd name="T28" fmla="*/ 41 w 41"/>
                <a:gd name="T29"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 h="47">
                  <a:moveTo>
                    <a:pt x="41" y="6"/>
                  </a:moveTo>
                  <a:cubicBezTo>
                    <a:pt x="37" y="9"/>
                    <a:pt x="29" y="7"/>
                    <a:pt x="24" y="9"/>
                  </a:cubicBezTo>
                  <a:cubicBezTo>
                    <a:pt x="24" y="10"/>
                    <a:pt x="27" y="11"/>
                    <a:pt x="28" y="13"/>
                  </a:cubicBezTo>
                  <a:cubicBezTo>
                    <a:pt x="27" y="14"/>
                    <a:pt x="26" y="15"/>
                    <a:pt x="25" y="17"/>
                  </a:cubicBezTo>
                  <a:cubicBezTo>
                    <a:pt x="30" y="17"/>
                    <a:pt x="36" y="18"/>
                    <a:pt x="36" y="22"/>
                  </a:cubicBezTo>
                  <a:cubicBezTo>
                    <a:pt x="36" y="23"/>
                    <a:pt x="34" y="26"/>
                    <a:pt x="34" y="28"/>
                  </a:cubicBezTo>
                  <a:cubicBezTo>
                    <a:pt x="31" y="35"/>
                    <a:pt x="29" y="47"/>
                    <a:pt x="20" y="47"/>
                  </a:cubicBezTo>
                  <a:cubicBezTo>
                    <a:pt x="19" y="43"/>
                    <a:pt x="17" y="41"/>
                    <a:pt x="16" y="38"/>
                  </a:cubicBezTo>
                  <a:cubicBezTo>
                    <a:pt x="18" y="38"/>
                    <a:pt x="20" y="39"/>
                    <a:pt x="23" y="40"/>
                  </a:cubicBezTo>
                  <a:cubicBezTo>
                    <a:pt x="26" y="36"/>
                    <a:pt x="35" y="21"/>
                    <a:pt x="24" y="20"/>
                  </a:cubicBezTo>
                  <a:cubicBezTo>
                    <a:pt x="19" y="30"/>
                    <a:pt x="12" y="38"/>
                    <a:pt x="0" y="42"/>
                  </a:cubicBezTo>
                  <a:cubicBezTo>
                    <a:pt x="8" y="32"/>
                    <a:pt x="20" y="26"/>
                    <a:pt x="21" y="9"/>
                  </a:cubicBezTo>
                  <a:cubicBezTo>
                    <a:pt x="14" y="11"/>
                    <a:pt x="5" y="14"/>
                    <a:pt x="3" y="7"/>
                  </a:cubicBezTo>
                  <a:cubicBezTo>
                    <a:pt x="10" y="7"/>
                    <a:pt x="17" y="6"/>
                    <a:pt x="24" y="5"/>
                  </a:cubicBezTo>
                  <a:cubicBezTo>
                    <a:pt x="31" y="4"/>
                    <a:pt x="39" y="0"/>
                    <a:pt x="4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34"/>
            <p:cNvSpPr/>
            <p:nvPr/>
          </p:nvSpPr>
          <p:spPr bwMode="auto">
            <a:xfrm>
              <a:off x="3548" y="1740"/>
              <a:ext cx="66" cy="32"/>
            </a:xfrm>
            <a:custGeom>
              <a:avLst/>
              <a:gdLst>
                <a:gd name="T0" fmla="*/ 28 w 71"/>
                <a:gd name="T1" fmla="*/ 1 h 35"/>
                <a:gd name="T2" fmla="*/ 38 w 71"/>
                <a:gd name="T3" fmla="*/ 4 h 35"/>
                <a:gd name="T4" fmla="*/ 37 w 71"/>
                <a:gd name="T5" fmla="*/ 10 h 35"/>
                <a:gd name="T6" fmla="*/ 52 w 71"/>
                <a:gd name="T7" fmla="*/ 10 h 35"/>
                <a:gd name="T8" fmla="*/ 37 w 71"/>
                <a:gd name="T9" fmla="*/ 15 h 35"/>
                <a:gd name="T10" fmla="*/ 38 w 71"/>
                <a:gd name="T11" fmla="*/ 25 h 35"/>
                <a:gd name="T12" fmla="*/ 71 w 71"/>
                <a:gd name="T13" fmla="*/ 27 h 35"/>
                <a:gd name="T14" fmla="*/ 56 w 71"/>
                <a:gd name="T15" fmla="*/ 29 h 35"/>
                <a:gd name="T16" fmla="*/ 26 w 71"/>
                <a:gd name="T17" fmla="*/ 31 h 35"/>
                <a:gd name="T18" fmla="*/ 16 w 71"/>
                <a:gd name="T19" fmla="*/ 32 h 35"/>
                <a:gd name="T20" fmla="*/ 0 w 71"/>
                <a:gd name="T21" fmla="*/ 32 h 35"/>
                <a:gd name="T22" fmla="*/ 16 w 71"/>
                <a:gd name="T23" fmla="*/ 29 h 35"/>
                <a:gd name="T24" fmla="*/ 32 w 71"/>
                <a:gd name="T25" fmla="*/ 27 h 35"/>
                <a:gd name="T26" fmla="*/ 32 w 71"/>
                <a:gd name="T27" fmla="*/ 16 h 35"/>
                <a:gd name="T28" fmla="*/ 15 w 71"/>
                <a:gd name="T29" fmla="*/ 15 h 35"/>
                <a:gd name="T30" fmla="*/ 31 w 71"/>
                <a:gd name="T31" fmla="*/ 12 h 35"/>
                <a:gd name="T32" fmla="*/ 28 w 71"/>
                <a:gd name="T33" fmla="*/ 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 h="35">
                  <a:moveTo>
                    <a:pt x="28" y="1"/>
                  </a:moveTo>
                  <a:cubicBezTo>
                    <a:pt x="33" y="0"/>
                    <a:pt x="35" y="2"/>
                    <a:pt x="38" y="4"/>
                  </a:cubicBezTo>
                  <a:cubicBezTo>
                    <a:pt x="38" y="6"/>
                    <a:pt x="37" y="7"/>
                    <a:pt x="37" y="10"/>
                  </a:cubicBezTo>
                  <a:cubicBezTo>
                    <a:pt x="41" y="10"/>
                    <a:pt x="49" y="6"/>
                    <a:pt x="52" y="10"/>
                  </a:cubicBezTo>
                  <a:cubicBezTo>
                    <a:pt x="50" y="14"/>
                    <a:pt x="42" y="13"/>
                    <a:pt x="37" y="15"/>
                  </a:cubicBezTo>
                  <a:cubicBezTo>
                    <a:pt x="37" y="18"/>
                    <a:pt x="37" y="22"/>
                    <a:pt x="38" y="25"/>
                  </a:cubicBezTo>
                  <a:cubicBezTo>
                    <a:pt x="48" y="26"/>
                    <a:pt x="65" y="16"/>
                    <a:pt x="71" y="27"/>
                  </a:cubicBezTo>
                  <a:cubicBezTo>
                    <a:pt x="67" y="30"/>
                    <a:pt x="61" y="28"/>
                    <a:pt x="56" y="29"/>
                  </a:cubicBezTo>
                  <a:cubicBezTo>
                    <a:pt x="45" y="29"/>
                    <a:pt x="35" y="29"/>
                    <a:pt x="26" y="31"/>
                  </a:cubicBezTo>
                  <a:cubicBezTo>
                    <a:pt x="23" y="31"/>
                    <a:pt x="19" y="31"/>
                    <a:pt x="16" y="32"/>
                  </a:cubicBezTo>
                  <a:cubicBezTo>
                    <a:pt x="10" y="33"/>
                    <a:pt x="5" y="35"/>
                    <a:pt x="0" y="32"/>
                  </a:cubicBezTo>
                  <a:cubicBezTo>
                    <a:pt x="4" y="30"/>
                    <a:pt x="10" y="30"/>
                    <a:pt x="16" y="29"/>
                  </a:cubicBezTo>
                  <a:cubicBezTo>
                    <a:pt x="21" y="28"/>
                    <a:pt x="27" y="27"/>
                    <a:pt x="32" y="27"/>
                  </a:cubicBezTo>
                  <a:cubicBezTo>
                    <a:pt x="32" y="23"/>
                    <a:pt x="31" y="20"/>
                    <a:pt x="32" y="16"/>
                  </a:cubicBezTo>
                  <a:cubicBezTo>
                    <a:pt x="27" y="16"/>
                    <a:pt x="19" y="18"/>
                    <a:pt x="15" y="15"/>
                  </a:cubicBezTo>
                  <a:cubicBezTo>
                    <a:pt x="19" y="13"/>
                    <a:pt x="26" y="13"/>
                    <a:pt x="31" y="12"/>
                  </a:cubicBezTo>
                  <a:cubicBezTo>
                    <a:pt x="31" y="7"/>
                    <a:pt x="29" y="5"/>
                    <a:pt x="2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35"/>
            <p:cNvSpPr/>
            <p:nvPr/>
          </p:nvSpPr>
          <p:spPr bwMode="auto">
            <a:xfrm>
              <a:off x="3676" y="1746"/>
              <a:ext cx="12" cy="10"/>
            </a:xfrm>
            <a:custGeom>
              <a:avLst/>
              <a:gdLst>
                <a:gd name="T0" fmla="*/ 11 w 13"/>
                <a:gd name="T1" fmla="*/ 4 h 11"/>
                <a:gd name="T2" fmla="*/ 9 w 13"/>
                <a:gd name="T3" fmla="*/ 11 h 11"/>
                <a:gd name="T4" fmla="*/ 0 w 13"/>
                <a:gd name="T5" fmla="*/ 2 h 11"/>
                <a:gd name="T6" fmla="*/ 11 w 13"/>
                <a:gd name="T7" fmla="*/ 4 h 11"/>
              </a:gdLst>
              <a:ahLst/>
              <a:cxnLst>
                <a:cxn ang="0">
                  <a:pos x="T0" y="T1"/>
                </a:cxn>
                <a:cxn ang="0">
                  <a:pos x="T2" y="T3"/>
                </a:cxn>
                <a:cxn ang="0">
                  <a:pos x="T4" y="T5"/>
                </a:cxn>
                <a:cxn ang="0">
                  <a:pos x="T6" y="T7"/>
                </a:cxn>
              </a:cxnLst>
              <a:rect l="0" t="0" r="r" b="b"/>
              <a:pathLst>
                <a:path w="13" h="11">
                  <a:moveTo>
                    <a:pt x="11" y="4"/>
                  </a:moveTo>
                  <a:cubicBezTo>
                    <a:pt x="13" y="7"/>
                    <a:pt x="11" y="10"/>
                    <a:pt x="9" y="11"/>
                  </a:cubicBezTo>
                  <a:cubicBezTo>
                    <a:pt x="5" y="9"/>
                    <a:pt x="2" y="6"/>
                    <a:pt x="0" y="2"/>
                  </a:cubicBezTo>
                  <a:cubicBezTo>
                    <a:pt x="4" y="0"/>
                    <a:pt x="8" y="4"/>
                    <a:pt x="1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36"/>
            <p:cNvSpPr/>
            <p:nvPr/>
          </p:nvSpPr>
          <p:spPr bwMode="auto">
            <a:xfrm>
              <a:off x="3475" y="1752"/>
              <a:ext cx="10" cy="8"/>
            </a:xfrm>
            <a:custGeom>
              <a:avLst/>
              <a:gdLst>
                <a:gd name="T0" fmla="*/ 5 w 11"/>
                <a:gd name="T1" fmla="*/ 9 h 9"/>
                <a:gd name="T2" fmla="*/ 0 w 11"/>
                <a:gd name="T3" fmla="*/ 2 h 9"/>
                <a:gd name="T4" fmla="*/ 5 w 11"/>
                <a:gd name="T5" fmla="*/ 9 h 9"/>
              </a:gdLst>
              <a:ahLst/>
              <a:cxnLst>
                <a:cxn ang="0">
                  <a:pos x="T0" y="T1"/>
                </a:cxn>
                <a:cxn ang="0">
                  <a:pos x="T2" y="T3"/>
                </a:cxn>
                <a:cxn ang="0">
                  <a:pos x="T4" y="T5"/>
                </a:cxn>
              </a:cxnLst>
              <a:rect l="0" t="0" r="r" b="b"/>
              <a:pathLst>
                <a:path w="11" h="9">
                  <a:moveTo>
                    <a:pt x="5" y="9"/>
                  </a:moveTo>
                  <a:cubicBezTo>
                    <a:pt x="2" y="8"/>
                    <a:pt x="1" y="5"/>
                    <a:pt x="0" y="2"/>
                  </a:cubicBezTo>
                  <a:cubicBezTo>
                    <a:pt x="5" y="0"/>
                    <a:pt x="11" y="6"/>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37"/>
            <p:cNvSpPr/>
            <p:nvPr/>
          </p:nvSpPr>
          <p:spPr bwMode="auto">
            <a:xfrm>
              <a:off x="3149" y="1757"/>
              <a:ext cx="102" cy="87"/>
            </a:xfrm>
            <a:custGeom>
              <a:avLst/>
              <a:gdLst>
                <a:gd name="T0" fmla="*/ 32 w 110"/>
                <a:gd name="T1" fmla="*/ 66 h 95"/>
                <a:gd name="T2" fmla="*/ 35 w 110"/>
                <a:gd name="T3" fmla="*/ 64 h 95"/>
                <a:gd name="T4" fmla="*/ 97 w 110"/>
                <a:gd name="T5" fmla="*/ 31 h 95"/>
                <a:gd name="T6" fmla="*/ 110 w 110"/>
                <a:gd name="T7" fmla="*/ 52 h 95"/>
                <a:gd name="T8" fmla="*/ 17 w 110"/>
                <a:gd name="T9" fmla="*/ 95 h 95"/>
                <a:gd name="T10" fmla="*/ 0 w 110"/>
                <a:gd name="T11" fmla="*/ 71 h 95"/>
                <a:gd name="T12" fmla="*/ 76 w 110"/>
                <a:gd name="T13" fmla="*/ 0 h 95"/>
                <a:gd name="T14" fmla="*/ 89 w 110"/>
                <a:gd name="T15" fmla="*/ 20 h 95"/>
                <a:gd name="T16" fmla="*/ 32 w 110"/>
                <a:gd name="T17" fmla="*/ 6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95">
                  <a:moveTo>
                    <a:pt x="32" y="66"/>
                  </a:moveTo>
                  <a:cubicBezTo>
                    <a:pt x="32" y="67"/>
                    <a:pt x="34" y="65"/>
                    <a:pt x="35" y="64"/>
                  </a:cubicBezTo>
                  <a:cubicBezTo>
                    <a:pt x="55" y="53"/>
                    <a:pt x="77" y="42"/>
                    <a:pt x="97" y="31"/>
                  </a:cubicBezTo>
                  <a:cubicBezTo>
                    <a:pt x="101" y="39"/>
                    <a:pt x="106" y="44"/>
                    <a:pt x="110" y="52"/>
                  </a:cubicBezTo>
                  <a:cubicBezTo>
                    <a:pt x="79" y="66"/>
                    <a:pt x="48" y="80"/>
                    <a:pt x="17" y="95"/>
                  </a:cubicBezTo>
                  <a:cubicBezTo>
                    <a:pt x="11" y="87"/>
                    <a:pt x="6" y="79"/>
                    <a:pt x="0" y="71"/>
                  </a:cubicBezTo>
                  <a:cubicBezTo>
                    <a:pt x="25" y="47"/>
                    <a:pt x="51" y="24"/>
                    <a:pt x="76" y="0"/>
                  </a:cubicBezTo>
                  <a:cubicBezTo>
                    <a:pt x="80" y="7"/>
                    <a:pt x="85" y="13"/>
                    <a:pt x="89" y="20"/>
                  </a:cubicBezTo>
                  <a:cubicBezTo>
                    <a:pt x="70" y="36"/>
                    <a:pt x="52" y="52"/>
                    <a:pt x="32"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38"/>
            <p:cNvSpPr/>
            <p:nvPr/>
          </p:nvSpPr>
          <p:spPr bwMode="auto">
            <a:xfrm>
              <a:off x="3673" y="1760"/>
              <a:ext cx="19" cy="12"/>
            </a:xfrm>
            <a:custGeom>
              <a:avLst/>
              <a:gdLst>
                <a:gd name="T0" fmla="*/ 0 w 21"/>
                <a:gd name="T1" fmla="*/ 0 h 13"/>
                <a:gd name="T2" fmla="*/ 13 w 21"/>
                <a:gd name="T3" fmla="*/ 13 h 13"/>
                <a:gd name="T4" fmla="*/ 0 w 21"/>
                <a:gd name="T5" fmla="*/ 0 h 13"/>
              </a:gdLst>
              <a:ahLst/>
              <a:cxnLst>
                <a:cxn ang="0">
                  <a:pos x="T0" y="T1"/>
                </a:cxn>
                <a:cxn ang="0">
                  <a:pos x="T2" y="T3"/>
                </a:cxn>
                <a:cxn ang="0">
                  <a:pos x="T4" y="T5"/>
                </a:cxn>
              </a:cxnLst>
              <a:rect l="0" t="0" r="r" b="b"/>
              <a:pathLst>
                <a:path w="21" h="13">
                  <a:moveTo>
                    <a:pt x="0" y="0"/>
                  </a:moveTo>
                  <a:cubicBezTo>
                    <a:pt x="8" y="0"/>
                    <a:pt x="21" y="8"/>
                    <a:pt x="13" y="13"/>
                  </a:cubicBezTo>
                  <a:cubicBezTo>
                    <a:pt x="7" y="10"/>
                    <a:pt x="3" y="6"/>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39"/>
            <p:cNvSpPr>
              <a:spLocks noEditPoints="1"/>
            </p:cNvSpPr>
            <p:nvPr/>
          </p:nvSpPr>
          <p:spPr bwMode="auto">
            <a:xfrm>
              <a:off x="3476" y="1760"/>
              <a:ext cx="35" cy="25"/>
            </a:xfrm>
            <a:custGeom>
              <a:avLst/>
              <a:gdLst>
                <a:gd name="T0" fmla="*/ 38 w 38"/>
                <a:gd name="T1" fmla="*/ 10 h 27"/>
                <a:gd name="T2" fmla="*/ 32 w 38"/>
                <a:gd name="T3" fmla="*/ 17 h 27"/>
                <a:gd name="T4" fmla="*/ 35 w 38"/>
                <a:gd name="T5" fmla="*/ 20 h 27"/>
                <a:gd name="T6" fmla="*/ 9 w 38"/>
                <a:gd name="T7" fmla="*/ 24 h 27"/>
                <a:gd name="T8" fmla="*/ 8 w 38"/>
                <a:gd name="T9" fmla="*/ 27 h 27"/>
                <a:gd name="T10" fmla="*/ 3 w 38"/>
                <a:gd name="T11" fmla="*/ 19 h 27"/>
                <a:gd name="T12" fmla="*/ 0 w 38"/>
                <a:gd name="T13" fmla="*/ 10 h 27"/>
                <a:gd name="T14" fmla="*/ 5 w 38"/>
                <a:gd name="T15" fmla="*/ 11 h 27"/>
                <a:gd name="T16" fmla="*/ 38 w 38"/>
                <a:gd name="T17" fmla="*/ 10 h 27"/>
                <a:gd name="T18" fmla="*/ 6 w 38"/>
                <a:gd name="T19" fmla="*/ 13 h 27"/>
                <a:gd name="T20" fmla="*/ 8 w 38"/>
                <a:gd name="T21" fmla="*/ 22 h 27"/>
                <a:gd name="T22" fmla="*/ 26 w 38"/>
                <a:gd name="T23" fmla="*/ 18 h 27"/>
                <a:gd name="T24" fmla="*/ 27 w 38"/>
                <a:gd name="T25" fmla="*/ 10 h 27"/>
                <a:gd name="T26" fmla="*/ 6 w 38"/>
                <a:gd name="T27"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7">
                  <a:moveTo>
                    <a:pt x="38" y="10"/>
                  </a:moveTo>
                  <a:cubicBezTo>
                    <a:pt x="35" y="12"/>
                    <a:pt x="33" y="14"/>
                    <a:pt x="32" y="17"/>
                  </a:cubicBezTo>
                  <a:cubicBezTo>
                    <a:pt x="33" y="18"/>
                    <a:pt x="35" y="18"/>
                    <a:pt x="35" y="20"/>
                  </a:cubicBezTo>
                  <a:cubicBezTo>
                    <a:pt x="27" y="22"/>
                    <a:pt x="18" y="23"/>
                    <a:pt x="9" y="24"/>
                  </a:cubicBezTo>
                  <a:cubicBezTo>
                    <a:pt x="8" y="25"/>
                    <a:pt x="9" y="27"/>
                    <a:pt x="8" y="27"/>
                  </a:cubicBezTo>
                  <a:cubicBezTo>
                    <a:pt x="4" y="27"/>
                    <a:pt x="4" y="22"/>
                    <a:pt x="3" y="19"/>
                  </a:cubicBezTo>
                  <a:cubicBezTo>
                    <a:pt x="2" y="16"/>
                    <a:pt x="1" y="13"/>
                    <a:pt x="0" y="10"/>
                  </a:cubicBezTo>
                  <a:cubicBezTo>
                    <a:pt x="1" y="9"/>
                    <a:pt x="4" y="10"/>
                    <a:pt x="5" y="11"/>
                  </a:cubicBezTo>
                  <a:cubicBezTo>
                    <a:pt x="16" y="10"/>
                    <a:pt x="31" y="0"/>
                    <a:pt x="38" y="10"/>
                  </a:cubicBezTo>
                  <a:close/>
                  <a:moveTo>
                    <a:pt x="6" y="13"/>
                  </a:moveTo>
                  <a:cubicBezTo>
                    <a:pt x="6" y="16"/>
                    <a:pt x="7" y="19"/>
                    <a:pt x="8" y="22"/>
                  </a:cubicBezTo>
                  <a:cubicBezTo>
                    <a:pt x="14" y="21"/>
                    <a:pt x="20" y="19"/>
                    <a:pt x="26" y="18"/>
                  </a:cubicBezTo>
                  <a:cubicBezTo>
                    <a:pt x="27" y="16"/>
                    <a:pt x="28" y="13"/>
                    <a:pt x="27" y="10"/>
                  </a:cubicBezTo>
                  <a:cubicBezTo>
                    <a:pt x="19" y="10"/>
                    <a:pt x="13" y="12"/>
                    <a:pt x="6"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40"/>
            <p:cNvSpPr/>
            <p:nvPr/>
          </p:nvSpPr>
          <p:spPr bwMode="auto">
            <a:xfrm>
              <a:off x="3956" y="1810"/>
              <a:ext cx="102" cy="101"/>
            </a:xfrm>
            <a:custGeom>
              <a:avLst/>
              <a:gdLst>
                <a:gd name="T0" fmla="*/ 30 w 110"/>
                <a:gd name="T1" fmla="*/ 34 h 109"/>
                <a:gd name="T2" fmla="*/ 45 w 110"/>
                <a:gd name="T3" fmla="*/ 48 h 109"/>
                <a:gd name="T4" fmla="*/ 62 w 110"/>
                <a:gd name="T5" fmla="*/ 30 h 109"/>
                <a:gd name="T6" fmla="*/ 76 w 110"/>
                <a:gd name="T7" fmla="*/ 44 h 109"/>
                <a:gd name="T8" fmla="*/ 59 w 110"/>
                <a:gd name="T9" fmla="*/ 62 h 109"/>
                <a:gd name="T10" fmla="*/ 75 w 110"/>
                <a:gd name="T11" fmla="*/ 78 h 109"/>
                <a:gd name="T12" fmla="*/ 95 w 110"/>
                <a:gd name="T13" fmla="*/ 57 h 109"/>
                <a:gd name="T14" fmla="*/ 107 w 110"/>
                <a:gd name="T15" fmla="*/ 67 h 109"/>
                <a:gd name="T16" fmla="*/ 110 w 110"/>
                <a:gd name="T17" fmla="*/ 70 h 109"/>
                <a:gd name="T18" fmla="*/ 101 w 110"/>
                <a:gd name="T19" fmla="*/ 80 h 109"/>
                <a:gd name="T20" fmla="*/ 74 w 110"/>
                <a:gd name="T21" fmla="*/ 109 h 109"/>
                <a:gd name="T22" fmla="*/ 4 w 110"/>
                <a:gd name="T23" fmla="*/ 42 h 109"/>
                <a:gd name="T24" fmla="*/ 0 w 110"/>
                <a:gd name="T25" fmla="*/ 37 h 109"/>
                <a:gd name="T26" fmla="*/ 9 w 110"/>
                <a:gd name="T27" fmla="*/ 28 h 109"/>
                <a:gd name="T28" fmla="*/ 36 w 110"/>
                <a:gd name="T29" fmla="*/ 0 h 109"/>
                <a:gd name="T30" fmla="*/ 47 w 110"/>
                <a:gd name="T31" fmla="*/ 10 h 109"/>
                <a:gd name="T32" fmla="*/ 50 w 110"/>
                <a:gd name="T33" fmla="*/ 14 h 109"/>
                <a:gd name="T34" fmla="*/ 45 w 110"/>
                <a:gd name="T35" fmla="*/ 19 h 109"/>
                <a:gd name="T36" fmla="*/ 30 w 110"/>
                <a:gd name="T37" fmla="*/ 3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0" h="109">
                  <a:moveTo>
                    <a:pt x="30" y="34"/>
                  </a:moveTo>
                  <a:cubicBezTo>
                    <a:pt x="35" y="39"/>
                    <a:pt x="40" y="44"/>
                    <a:pt x="45" y="48"/>
                  </a:cubicBezTo>
                  <a:cubicBezTo>
                    <a:pt x="51" y="42"/>
                    <a:pt x="57" y="36"/>
                    <a:pt x="62" y="30"/>
                  </a:cubicBezTo>
                  <a:cubicBezTo>
                    <a:pt x="67" y="34"/>
                    <a:pt x="71" y="39"/>
                    <a:pt x="76" y="44"/>
                  </a:cubicBezTo>
                  <a:cubicBezTo>
                    <a:pt x="71" y="50"/>
                    <a:pt x="65" y="56"/>
                    <a:pt x="59" y="62"/>
                  </a:cubicBezTo>
                  <a:cubicBezTo>
                    <a:pt x="64" y="67"/>
                    <a:pt x="70" y="72"/>
                    <a:pt x="75" y="78"/>
                  </a:cubicBezTo>
                  <a:cubicBezTo>
                    <a:pt x="82" y="71"/>
                    <a:pt x="89" y="64"/>
                    <a:pt x="95" y="57"/>
                  </a:cubicBezTo>
                  <a:cubicBezTo>
                    <a:pt x="99" y="60"/>
                    <a:pt x="103" y="63"/>
                    <a:pt x="107" y="67"/>
                  </a:cubicBezTo>
                  <a:cubicBezTo>
                    <a:pt x="107" y="67"/>
                    <a:pt x="110" y="70"/>
                    <a:pt x="110" y="70"/>
                  </a:cubicBezTo>
                  <a:cubicBezTo>
                    <a:pt x="110" y="72"/>
                    <a:pt x="102" y="79"/>
                    <a:pt x="101" y="80"/>
                  </a:cubicBezTo>
                  <a:cubicBezTo>
                    <a:pt x="92" y="90"/>
                    <a:pt x="81" y="100"/>
                    <a:pt x="74" y="109"/>
                  </a:cubicBezTo>
                  <a:cubicBezTo>
                    <a:pt x="51" y="88"/>
                    <a:pt x="28" y="64"/>
                    <a:pt x="4" y="42"/>
                  </a:cubicBezTo>
                  <a:cubicBezTo>
                    <a:pt x="3" y="41"/>
                    <a:pt x="0" y="37"/>
                    <a:pt x="0" y="37"/>
                  </a:cubicBezTo>
                  <a:cubicBezTo>
                    <a:pt x="0" y="36"/>
                    <a:pt x="7" y="30"/>
                    <a:pt x="9" y="28"/>
                  </a:cubicBezTo>
                  <a:cubicBezTo>
                    <a:pt x="18" y="19"/>
                    <a:pt x="28" y="9"/>
                    <a:pt x="36" y="0"/>
                  </a:cubicBezTo>
                  <a:cubicBezTo>
                    <a:pt x="38" y="3"/>
                    <a:pt x="43" y="7"/>
                    <a:pt x="47" y="10"/>
                  </a:cubicBezTo>
                  <a:cubicBezTo>
                    <a:pt x="47" y="11"/>
                    <a:pt x="50" y="14"/>
                    <a:pt x="50" y="14"/>
                  </a:cubicBezTo>
                  <a:cubicBezTo>
                    <a:pt x="50" y="15"/>
                    <a:pt x="46" y="18"/>
                    <a:pt x="45" y="19"/>
                  </a:cubicBezTo>
                  <a:cubicBezTo>
                    <a:pt x="40" y="24"/>
                    <a:pt x="35" y="30"/>
                    <a:pt x="30"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41"/>
            <p:cNvSpPr/>
            <p:nvPr/>
          </p:nvSpPr>
          <p:spPr bwMode="auto">
            <a:xfrm>
              <a:off x="3194" y="1818"/>
              <a:ext cx="101" cy="100"/>
            </a:xfrm>
            <a:custGeom>
              <a:avLst/>
              <a:gdLst>
                <a:gd name="T0" fmla="*/ 110 w 110"/>
                <a:gd name="T1" fmla="*/ 38 h 109"/>
                <a:gd name="T2" fmla="*/ 99 w 110"/>
                <a:gd name="T3" fmla="*/ 48 h 109"/>
                <a:gd name="T4" fmla="*/ 96 w 110"/>
                <a:gd name="T5" fmla="*/ 52 h 109"/>
                <a:gd name="T6" fmla="*/ 91 w 110"/>
                <a:gd name="T7" fmla="*/ 47 h 109"/>
                <a:gd name="T8" fmla="*/ 76 w 110"/>
                <a:gd name="T9" fmla="*/ 31 h 109"/>
                <a:gd name="T10" fmla="*/ 62 w 110"/>
                <a:gd name="T11" fmla="*/ 45 h 109"/>
                <a:gd name="T12" fmla="*/ 79 w 110"/>
                <a:gd name="T13" fmla="*/ 63 h 109"/>
                <a:gd name="T14" fmla="*/ 65 w 110"/>
                <a:gd name="T15" fmla="*/ 77 h 109"/>
                <a:gd name="T16" fmla="*/ 47 w 110"/>
                <a:gd name="T17" fmla="*/ 59 h 109"/>
                <a:gd name="T18" fmla="*/ 31 w 110"/>
                <a:gd name="T19" fmla="*/ 74 h 109"/>
                <a:gd name="T20" fmla="*/ 51 w 110"/>
                <a:gd name="T21" fmla="*/ 95 h 109"/>
                <a:gd name="T22" fmla="*/ 40 w 110"/>
                <a:gd name="T23" fmla="*/ 106 h 109"/>
                <a:gd name="T24" fmla="*/ 37 w 110"/>
                <a:gd name="T25" fmla="*/ 109 h 109"/>
                <a:gd name="T26" fmla="*/ 28 w 110"/>
                <a:gd name="T27" fmla="*/ 99 h 109"/>
                <a:gd name="T28" fmla="*/ 0 w 110"/>
                <a:gd name="T29" fmla="*/ 71 h 109"/>
                <a:gd name="T30" fmla="*/ 74 w 110"/>
                <a:gd name="T31" fmla="*/ 0 h 109"/>
                <a:gd name="T32" fmla="*/ 110 w 110"/>
                <a:gd name="T33" fmla="*/ 3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 h="109">
                  <a:moveTo>
                    <a:pt x="110" y="38"/>
                  </a:moveTo>
                  <a:cubicBezTo>
                    <a:pt x="106" y="41"/>
                    <a:pt x="103" y="45"/>
                    <a:pt x="99" y="48"/>
                  </a:cubicBezTo>
                  <a:cubicBezTo>
                    <a:pt x="99" y="49"/>
                    <a:pt x="96" y="52"/>
                    <a:pt x="96" y="52"/>
                  </a:cubicBezTo>
                  <a:cubicBezTo>
                    <a:pt x="95" y="52"/>
                    <a:pt x="92" y="48"/>
                    <a:pt x="91" y="47"/>
                  </a:cubicBezTo>
                  <a:cubicBezTo>
                    <a:pt x="86" y="41"/>
                    <a:pt x="81" y="36"/>
                    <a:pt x="76" y="31"/>
                  </a:cubicBezTo>
                  <a:cubicBezTo>
                    <a:pt x="71" y="35"/>
                    <a:pt x="67" y="40"/>
                    <a:pt x="62" y="45"/>
                  </a:cubicBezTo>
                  <a:cubicBezTo>
                    <a:pt x="67" y="51"/>
                    <a:pt x="74" y="57"/>
                    <a:pt x="79" y="63"/>
                  </a:cubicBezTo>
                  <a:cubicBezTo>
                    <a:pt x="74" y="68"/>
                    <a:pt x="69" y="72"/>
                    <a:pt x="65" y="77"/>
                  </a:cubicBezTo>
                  <a:cubicBezTo>
                    <a:pt x="59" y="71"/>
                    <a:pt x="53" y="65"/>
                    <a:pt x="47" y="59"/>
                  </a:cubicBezTo>
                  <a:cubicBezTo>
                    <a:pt x="42" y="63"/>
                    <a:pt x="36" y="69"/>
                    <a:pt x="31" y="74"/>
                  </a:cubicBezTo>
                  <a:cubicBezTo>
                    <a:pt x="38" y="81"/>
                    <a:pt x="44" y="88"/>
                    <a:pt x="51" y="95"/>
                  </a:cubicBezTo>
                  <a:cubicBezTo>
                    <a:pt x="48" y="98"/>
                    <a:pt x="44" y="102"/>
                    <a:pt x="40" y="106"/>
                  </a:cubicBezTo>
                  <a:cubicBezTo>
                    <a:pt x="40" y="106"/>
                    <a:pt x="37" y="109"/>
                    <a:pt x="37" y="109"/>
                  </a:cubicBezTo>
                  <a:cubicBezTo>
                    <a:pt x="36" y="109"/>
                    <a:pt x="29" y="101"/>
                    <a:pt x="28" y="99"/>
                  </a:cubicBezTo>
                  <a:cubicBezTo>
                    <a:pt x="19" y="90"/>
                    <a:pt x="8" y="79"/>
                    <a:pt x="0" y="71"/>
                  </a:cubicBezTo>
                  <a:cubicBezTo>
                    <a:pt x="25" y="47"/>
                    <a:pt x="50" y="24"/>
                    <a:pt x="74" y="0"/>
                  </a:cubicBezTo>
                  <a:cubicBezTo>
                    <a:pt x="86" y="13"/>
                    <a:pt x="99" y="25"/>
                    <a:pt x="110"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42"/>
            <p:cNvSpPr/>
            <p:nvPr/>
          </p:nvSpPr>
          <p:spPr bwMode="auto">
            <a:xfrm>
              <a:off x="3921" y="1862"/>
              <a:ext cx="80" cy="85"/>
            </a:xfrm>
            <a:custGeom>
              <a:avLst/>
              <a:gdLst>
                <a:gd name="T0" fmla="*/ 86 w 86"/>
                <a:gd name="T1" fmla="*/ 76 h 92"/>
                <a:gd name="T2" fmla="*/ 73 w 86"/>
                <a:gd name="T3" fmla="*/ 88 h 92"/>
                <a:gd name="T4" fmla="*/ 68 w 86"/>
                <a:gd name="T5" fmla="*/ 92 h 92"/>
                <a:gd name="T6" fmla="*/ 60 w 86"/>
                <a:gd name="T7" fmla="*/ 82 h 92"/>
                <a:gd name="T8" fmla="*/ 0 w 86"/>
                <a:gd name="T9" fmla="*/ 16 h 92"/>
                <a:gd name="T10" fmla="*/ 17 w 86"/>
                <a:gd name="T11" fmla="*/ 0 h 92"/>
                <a:gd name="T12" fmla="*/ 86 w 86"/>
                <a:gd name="T13" fmla="*/ 76 h 92"/>
              </a:gdLst>
              <a:ahLst/>
              <a:cxnLst>
                <a:cxn ang="0">
                  <a:pos x="T0" y="T1"/>
                </a:cxn>
                <a:cxn ang="0">
                  <a:pos x="T2" y="T3"/>
                </a:cxn>
                <a:cxn ang="0">
                  <a:pos x="T4" y="T5"/>
                </a:cxn>
                <a:cxn ang="0">
                  <a:pos x="T6" y="T7"/>
                </a:cxn>
                <a:cxn ang="0">
                  <a:pos x="T8" y="T9"/>
                </a:cxn>
                <a:cxn ang="0">
                  <a:pos x="T10" y="T11"/>
                </a:cxn>
                <a:cxn ang="0">
                  <a:pos x="T12" y="T13"/>
                </a:cxn>
              </a:cxnLst>
              <a:rect l="0" t="0" r="r" b="b"/>
              <a:pathLst>
                <a:path w="86" h="92">
                  <a:moveTo>
                    <a:pt x="86" y="76"/>
                  </a:moveTo>
                  <a:cubicBezTo>
                    <a:pt x="81" y="80"/>
                    <a:pt x="77" y="83"/>
                    <a:pt x="73" y="88"/>
                  </a:cubicBezTo>
                  <a:cubicBezTo>
                    <a:pt x="72" y="88"/>
                    <a:pt x="69" y="92"/>
                    <a:pt x="68" y="92"/>
                  </a:cubicBezTo>
                  <a:cubicBezTo>
                    <a:pt x="67" y="92"/>
                    <a:pt x="61" y="83"/>
                    <a:pt x="60" y="82"/>
                  </a:cubicBezTo>
                  <a:cubicBezTo>
                    <a:pt x="40" y="60"/>
                    <a:pt x="19" y="36"/>
                    <a:pt x="0" y="16"/>
                  </a:cubicBezTo>
                  <a:cubicBezTo>
                    <a:pt x="5" y="10"/>
                    <a:pt x="11" y="5"/>
                    <a:pt x="17" y="0"/>
                  </a:cubicBezTo>
                  <a:cubicBezTo>
                    <a:pt x="40" y="25"/>
                    <a:pt x="62" y="51"/>
                    <a:pt x="8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43"/>
            <p:cNvSpPr>
              <a:spLocks noEditPoints="1"/>
            </p:cNvSpPr>
            <p:nvPr/>
          </p:nvSpPr>
          <p:spPr bwMode="auto">
            <a:xfrm>
              <a:off x="3251" y="1867"/>
              <a:ext cx="100" cy="108"/>
            </a:xfrm>
            <a:custGeom>
              <a:avLst/>
              <a:gdLst>
                <a:gd name="T0" fmla="*/ 70 w 108"/>
                <a:gd name="T1" fmla="*/ 67 h 118"/>
                <a:gd name="T2" fmla="*/ 73 w 108"/>
                <a:gd name="T3" fmla="*/ 80 h 118"/>
                <a:gd name="T4" fmla="*/ 49 w 108"/>
                <a:gd name="T5" fmla="*/ 113 h 118"/>
                <a:gd name="T6" fmla="*/ 48 w 108"/>
                <a:gd name="T7" fmla="*/ 118 h 118"/>
                <a:gd name="T8" fmla="*/ 29 w 108"/>
                <a:gd name="T9" fmla="*/ 103 h 118"/>
                <a:gd name="T10" fmla="*/ 41 w 108"/>
                <a:gd name="T11" fmla="*/ 86 h 118"/>
                <a:gd name="T12" fmla="*/ 52 w 108"/>
                <a:gd name="T13" fmla="*/ 67 h 118"/>
                <a:gd name="T14" fmla="*/ 46 w 108"/>
                <a:gd name="T15" fmla="*/ 60 h 118"/>
                <a:gd name="T16" fmla="*/ 18 w 108"/>
                <a:gd name="T17" fmla="*/ 94 h 118"/>
                <a:gd name="T18" fmla="*/ 0 w 108"/>
                <a:gd name="T19" fmla="*/ 80 h 118"/>
                <a:gd name="T20" fmla="*/ 64 w 108"/>
                <a:gd name="T21" fmla="*/ 0 h 118"/>
                <a:gd name="T22" fmla="*/ 65 w 108"/>
                <a:gd name="T23" fmla="*/ 0 h 118"/>
                <a:gd name="T24" fmla="*/ 86 w 108"/>
                <a:gd name="T25" fmla="*/ 18 h 118"/>
                <a:gd name="T26" fmla="*/ 97 w 108"/>
                <a:gd name="T27" fmla="*/ 54 h 118"/>
                <a:gd name="T28" fmla="*/ 70 w 108"/>
                <a:gd name="T29" fmla="*/ 67 h 118"/>
                <a:gd name="T30" fmla="*/ 64 w 108"/>
                <a:gd name="T31" fmla="*/ 38 h 118"/>
                <a:gd name="T32" fmla="*/ 56 w 108"/>
                <a:gd name="T33" fmla="*/ 46 h 118"/>
                <a:gd name="T34" fmla="*/ 61 w 108"/>
                <a:gd name="T35" fmla="*/ 49 h 118"/>
                <a:gd name="T36" fmla="*/ 66 w 108"/>
                <a:gd name="T37" fmla="*/ 51 h 118"/>
                <a:gd name="T38" fmla="*/ 78 w 108"/>
                <a:gd name="T39" fmla="*/ 36 h 118"/>
                <a:gd name="T40" fmla="*/ 71 w 108"/>
                <a:gd name="T41" fmla="*/ 28 h 118"/>
                <a:gd name="T42" fmla="*/ 64 w 108"/>
                <a:gd name="T43" fmla="*/ 3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118">
                  <a:moveTo>
                    <a:pt x="70" y="67"/>
                  </a:moveTo>
                  <a:cubicBezTo>
                    <a:pt x="72" y="71"/>
                    <a:pt x="74" y="75"/>
                    <a:pt x="73" y="80"/>
                  </a:cubicBezTo>
                  <a:cubicBezTo>
                    <a:pt x="70" y="92"/>
                    <a:pt x="53" y="103"/>
                    <a:pt x="49" y="113"/>
                  </a:cubicBezTo>
                  <a:cubicBezTo>
                    <a:pt x="48" y="115"/>
                    <a:pt x="48" y="117"/>
                    <a:pt x="48" y="118"/>
                  </a:cubicBezTo>
                  <a:cubicBezTo>
                    <a:pt x="41" y="113"/>
                    <a:pt x="35" y="108"/>
                    <a:pt x="29" y="103"/>
                  </a:cubicBezTo>
                  <a:cubicBezTo>
                    <a:pt x="31" y="97"/>
                    <a:pt x="36" y="92"/>
                    <a:pt x="41" y="86"/>
                  </a:cubicBezTo>
                  <a:cubicBezTo>
                    <a:pt x="45" y="81"/>
                    <a:pt x="53" y="74"/>
                    <a:pt x="52" y="67"/>
                  </a:cubicBezTo>
                  <a:cubicBezTo>
                    <a:pt x="52" y="64"/>
                    <a:pt x="49" y="62"/>
                    <a:pt x="46" y="60"/>
                  </a:cubicBezTo>
                  <a:cubicBezTo>
                    <a:pt x="36" y="71"/>
                    <a:pt x="27" y="82"/>
                    <a:pt x="18" y="94"/>
                  </a:cubicBezTo>
                  <a:cubicBezTo>
                    <a:pt x="11" y="90"/>
                    <a:pt x="6" y="84"/>
                    <a:pt x="0" y="80"/>
                  </a:cubicBezTo>
                  <a:cubicBezTo>
                    <a:pt x="21" y="53"/>
                    <a:pt x="43" y="27"/>
                    <a:pt x="64" y="0"/>
                  </a:cubicBezTo>
                  <a:cubicBezTo>
                    <a:pt x="64" y="0"/>
                    <a:pt x="64" y="0"/>
                    <a:pt x="65" y="0"/>
                  </a:cubicBezTo>
                  <a:cubicBezTo>
                    <a:pt x="71" y="6"/>
                    <a:pt x="78" y="11"/>
                    <a:pt x="86" y="18"/>
                  </a:cubicBezTo>
                  <a:cubicBezTo>
                    <a:pt x="97" y="26"/>
                    <a:pt x="108" y="38"/>
                    <a:pt x="97" y="54"/>
                  </a:cubicBezTo>
                  <a:cubicBezTo>
                    <a:pt x="91" y="61"/>
                    <a:pt x="84" y="72"/>
                    <a:pt x="70" y="67"/>
                  </a:cubicBezTo>
                  <a:close/>
                  <a:moveTo>
                    <a:pt x="64" y="38"/>
                  </a:moveTo>
                  <a:cubicBezTo>
                    <a:pt x="63" y="39"/>
                    <a:pt x="56" y="45"/>
                    <a:pt x="56" y="46"/>
                  </a:cubicBezTo>
                  <a:cubicBezTo>
                    <a:pt x="56" y="48"/>
                    <a:pt x="59" y="49"/>
                    <a:pt x="61" y="49"/>
                  </a:cubicBezTo>
                  <a:cubicBezTo>
                    <a:pt x="63" y="50"/>
                    <a:pt x="65" y="51"/>
                    <a:pt x="66" y="51"/>
                  </a:cubicBezTo>
                  <a:cubicBezTo>
                    <a:pt x="71" y="51"/>
                    <a:pt x="79" y="41"/>
                    <a:pt x="78" y="36"/>
                  </a:cubicBezTo>
                  <a:cubicBezTo>
                    <a:pt x="77" y="33"/>
                    <a:pt x="74" y="31"/>
                    <a:pt x="71" y="28"/>
                  </a:cubicBezTo>
                  <a:cubicBezTo>
                    <a:pt x="68" y="31"/>
                    <a:pt x="67" y="34"/>
                    <a:pt x="64"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44"/>
            <p:cNvSpPr>
              <a:spLocks noEditPoints="1"/>
            </p:cNvSpPr>
            <p:nvPr/>
          </p:nvSpPr>
          <p:spPr bwMode="auto">
            <a:xfrm>
              <a:off x="3863" y="1897"/>
              <a:ext cx="88" cy="99"/>
            </a:xfrm>
            <a:custGeom>
              <a:avLst/>
              <a:gdLst>
                <a:gd name="T0" fmla="*/ 34 w 95"/>
                <a:gd name="T1" fmla="*/ 1 h 107"/>
                <a:gd name="T2" fmla="*/ 70 w 95"/>
                <a:gd name="T3" fmla="*/ 31 h 107"/>
                <a:gd name="T4" fmla="*/ 81 w 95"/>
                <a:gd name="T5" fmla="*/ 48 h 107"/>
                <a:gd name="T6" fmla="*/ 90 w 95"/>
                <a:gd name="T7" fmla="*/ 80 h 107"/>
                <a:gd name="T8" fmla="*/ 50 w 95"/>
                <a:gd name="T9" fmla="*/ 101 h 107"/>
                <a:gd name="T10" fmla="*/ 21 w 95"/>
                <a:gd name="T11" fmla="*/ 68 h 107"/>
                <a:gd name="T12" fmla="*/ 11 w 95"/>
                <a:gd name="T13" fmla="*/ 54 h 107"/>
                <a:gd name="T14" fmla="*/ 4 w 95"/>
                <a:gd name="T15" fmla="*/ 24 h 107"/>
                <a:gd name="T16" fmla="*/ 25 w 95"/>
                <a:gd name="T17" fmla="*/ 4 h 107"/>
                <a:gd name="T18" fmla="*/ 34 w 95"/>
                <a:gd name="T19" fmla="*/ 1 h 107"/>
                <a:gd name="T20" fmla="*/ 28 w 95"/>
                <a:gd name="T21" fmla="*/ 36 h 107"/>
                <a:gd name="T22" fmla="*/ 51 w 95"/>
                <a:gd name="T23" fmla="*/ 70 h 107"/>
                <a:gd name="T24" fmla="*/ 62 w 95"/>
                <a:gd name="T25" fmla="*/ 81 h 107"/>
                <a:gd name="T26" fmla="*/ 69 w 95"/>
                <a:gd name="T27" fmla="*/ 76 h 107"/>
                <a:gd name="T28" fmla="*/ 62 w 95"/>
                <a:gd name="T29" fmla="*/ 61 h 107"/>
                <a:gd name="T30" fmla="*/ 43 w 95"/>
                <a:gd name="T31" fmla="*/ 33 h 107"/>
                <a:gd name="T32" fmla="*/ 30 w 95"/>
                <a:gd name="T33" fmla="*/ 22 h 107"/>
                <a:gd name="T34" fmla="*/ 28 w 95"/>
                <a:gd name="T35" fmla="*/ 3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5" h="107">
                  <a:moveTo>
                    <a:pt x="34" y="1"/>
                  </a:moveTo>
                  <a:cubicBezTo>
                    <a:pt x="54" y="0"/>
                    <a:pt x="62" y="19"/>
                    <a:pt x="70" y="31"/>
                  </a:cubicBezTo>
                  <a:cubicBezTo>
                    <a:pt x="74" y="37"/>
                    <a:pt x="77" y="42"/>
                    <a:pt x="81" y="48"/>
                  </a:cubicBezTo>
                  <a:cubicBezTo>
                    <a:pt x="86" y="55"/>
                    <a:pt x="95" y="66"/>
                    <a:pt x="90" y="80"/>
                  </a:cubicBezTo>
                  <a:cubicBezTo>
                    <a:pt x="86" y="91"/>
                    <a:pt x="67" y="107"/>
                    <a:pt x="50" y="101"/>
                  </a:cubicBezTo>
                  <a:cubicBezTo>
                    <a:pt x="37" y="96"/>
                    <a:pt x="29" y="80"/>
                    <a:pt x="21" y="68"/>
                  </a:cubicBezTo>
                  <a:cubicBezTo>
                    <a:pt x="18" y="63"/>
                    <a:pt x="15" y="58"/>
                    <a:pt x="11" y="54"/>
                  </a:cubicBezTo>
                  <a:cubicBezTo>
                    <a:pt x="7" y="47"/>
                    <a:pt x="0" y="35"/>
                    <a:pt x="4" y="24"/>
                  </a:cubicBezTo>
                  <a:cubicBezTo>
                    <a:pt x="7" y="15"/>
                    <a:pt x="16" y="8"/>
                    <a:pt x="25" y="4"/>
                  </a:cubicBezTo>
                  <a:cubicBezTo>
                    <a:pt x="28" y="3"/>
                    <a:pt x="31" y="2"/>
                    <a:pt x="34" y="1"/>
                  </a:cubicBezTo>
                  <a:close/>
                  <a:moveTo>
                    <a:pt x="28" y="36"/>
                  </a:moveTo>
                  <a:cubicBezTo>
                    <a:pt x="35" y="47"/>
                    <a:pt x="44" y="59"/>
                    <a:pt x="51" y="70"/>
                  </a:cubicBezTo>
                  <a:cubicBezTo>
                    <a:pt x="53" y="73"/>
                    <a:pt x="57" y="81"/>
                    <a:pt x="62" y="81"/>
                  </a:cubicBezTo>
                  <a:cubicBezTo>
                    <a:pt x="65" y="81"/>
                    <a:pt x="69" y="79"/>
                    <a:pt x="69" y="76"/>
                  </a:cubicBezTo>
                  <a:cubicBezTo>
                    <a:pt x="70" y="71"/>
                    <a:pt x="64" y="64"/>
                    <a:pt x="62" y="61"/>
                  </a:cubicBezTo>
                  <a:cubicBezTo>
                    <a:pt x="55" y="50"/>
                    <a:pt x="50" y="43"/>
                    <a:pt x="43" y="33"/>
                  </a:cubicBezTo>
                  <a:cubicBezTo>
                    <a:pt x="40" y="29"/>
                    <a:pt x="36" y="21"/>
                    <a:pt x="30" y="22"/>
                  </a:cubicBezTo>
                  <a:cubicBezTo>
                    <a:pt x="23" y="24"/>
                    <a:pt x="25" y="31"/>
                    <a:pt x="28"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45"/>
            <p:cNvSpPr/>
            <p:nvPr/>
          </p:nvSpPr>
          <p:spPr bwMode="auto">
            <a:xfrm>
              <a:off x="3328" y="1915"/>
              <a:ext cx="85" cy="97"/>
            </a:xfrm>
            <a:custGeom>
              <a:avLst/>
              <a:gdLst>
                <a:gd name="T0" fmla="*/ 79 w 92"/>
                <a:gd name="T1" fmla="*/ 55 h 106"/>
                <a:gd name="T2" fmla="*/ 61 w 92"/>
                <a:gd name="T3" fmla="*/ 44 h 106"/>
                <a:gd name="T4" fmla="*/ 66 w 92"/>
                <a:gd name="T5" fmla="*/ 30 h 106"/>
                <a:gd name="T6" fmla="*/ 53 w 92"/>
                <a:gd name="T7" fmla="*/ 29 h 106"/>
                <a:gd name="T8" fmla="*/ 58 w 92"/>
                <a:gd name="T9" fmla="*/ 53 h 106"/>
                <a:gd name="T10" fmla="*/ 63 w 92"/>
                <a:gd name="T11" fmla="*/ 77 h 106"/>
                <a:gd name="T12" fmla="*/ 36 w 92"/>
                <a:gd name="T13" fmla="*/ 105 h 106"/>
                <a:gd name="T14" fmla="*/ 1 w 92"/>
                <a:gd name="T15" fmla="*/ 77 h 106"/>
                <a:gd name="T16" fmla="*/ 10 w 92"/>
                <a:gd name="T17" fmla="*/ 52 h 106"/>
                <a:gd name="T18" fmla="*/ 30 w 92"/>
                <a:gd name="T19" fmla="*/ 64 h 106"/>
                <a:gd name="T20" fmla="*/ 31 w 92"/>
                <a:gd name="T21" fmla="*/ 85 h 106"/>
                <a:gd name="T22" fmla="*/ 39 w 92"/>
                <a:gd name="T23" fmla="*/ 72 h 106"/>
                <a:gd name="T24" fmla="*/ 28 w 92"/>
                <a:gd name="T25" fmla="*/ 32 h 106"/>
                <a:gd name="T26" fmla="*/ 62 w 92"/>
                <a:gd name="T27" fmla="*/ 5 h 106"/>
                <a:gd name="T28" fmla="*/ 87 w 92"/>
                <a:gd name="T29" fmla="*/ 25 h 106"/>
                <a:gd name="T30" fmla="*/ 79 w 92"/>
                <a:gd name="T31"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 h="106">
                  <a:moveTo>
                    <a:pt x="79" y="55"/>
                  </a:moveTo>
                  <a:cubicBezTo>
                    <a:pt x="73" y="52"/>
                    <a:pt x="67" y="47"/>
                    <a:pt x="61" y="44"/>
                  </a:cubicBezTo>
                  <a:cubicBezTo>
                    <a:pt x="61" y="39"/>
                    <a:pt x="68" y="36"/>
                    <a:pt x="66" y="30"/>
                  </a:cubicBezTo>
                  <a:cubicBezTo>
                    <a:pt x="65" y="22"/>
                    <a:pt x="55" y="24"/>
                    <a:pt x="53" y="29"/>
                  </a:cubicBezTo>
                  <a:cubicBezTo>
                    <a:pt x="50" y="35"/>
                    <a:pt x="56" y="48"/>
                    <a:pt x="58" y="53"/>
                  </a:cubicBezTo>
                  <a:cubicBezTo>
                    <a:pt x="60" y="60"/>
                    <a:pt x="63" y="69"/>
                    <a:pt x="63" y="77"/>
                  </a:cubicBezTo>
                  <a:cubicBezTo>
                    <a:pt x="62" y="92"/>
                    <a:pt x="50" y="105"/>
                    <a:pt x="36" y="105"/>
                  </a:cubicBezTo>
                  <a:cubicBezTo>
                    <a:pt x="20" y="106"/>
                    <a:pt x="2" y="92"/>
                    <a:pt x="1" y="77"/>
                  </a:cubicBezTo>
                  <a:cubicBezTo>
                    <a:pt x="0" y="67"/>
                    <a:pt x="5" y="61"/>
                    <a:pt x="10" y="52"/>
                  </a:cubicBezTo>
                  <a:cubicBezTo>
                    <a:pt x="17" y="56"/>
                    <a:pt x="23" y="60"/>
                    <a:pt x="30" y="64"/>
                  </a:cubicBezTo>
                  <a:cubicBezTo>
                    <a:pt x="27" y="67"/>
                    <a:pt x="17" y="85"/>
                    <a:pt x="31" y="85"/>
                  </a:cubicBezTo>
                  <a:cubicBezTo>
                    <a:pt x="36" y="85"/>
                    <a:pt x="40" y="80"/>
                    <a:pt x="39" y="72"/>
                  </a:cubicBezTo>
                  <a:cubicBezTo>
                    <a:pt x="38" y="60"/>
                    <a:pt x="27" y="48"/>
                    <a:pt x="28" y="32"/>
                  </a:cubicBezTo>
                  <a:cubicBezTo>
                    <a:pt x="30" y="17"/>
                    <a:pt x="42" y="0"/>
                    <a:pt x="62" y="5"/>
                  </a:cubicBezTo>
                  <a:cubicBezTo>
                    <a:pt x="72" y="8"/>
                    <a:pt x="84" y="17"/>
                    <a:pt x="87" y="25"/>
                  </a:cubicBezTo>
                  <a:cubicBezTo>
                    <a:pt x="92" y="36"/>
                    <a:pt x="85" y="46"/>
                    <a:pt x="79"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46"/>
            <p:cNvSpPr/>
            <p:nvPr/>
          </p:nvSpPr>
          <p:spPr bwMode="auto">
            <a:xfrm>
              <a:off x="3398" y="1944"/>
              <a:ext cx="56" cy="96"/>
            </a:xfrm>
            <a:custGeom>
              <a:avLst/>
              <a:gdLst>
                <a:gd name="T0" fmla="*/ 61 w 61"/>
                <a:gd name="T1" fmla="*/ 9 h 104"/>
                <a:gd name="T2" fmla="*/ 22 w 61"/>
                <a:gd name="T3" fmla="*/ 104 h 104"/>
                <a:gd name="T4" fmla="*/ 0 w 61"/>
                <a:gd name="T5" fmla="*/ 95 h 104"/>
                <a:gd name="T6" fmla="*/ 30 w 61"/>
                <a:gd name="T7" fmla="*/ 24 h 104"/>
                <a:gd name="T8" fmla="*/ 40 w 61"/>
                <a:gd name="T9" fmla="*/ 0 h 104"/>
                <a:gd name="T10" fmla="*/ 61 w 61"/>
                <a:gd name="T11" fmla="*/ 9 h 104"/>
              </a:gdLst>
              <a:ahLst/>
              <a:cxnLst>
                <a:cxn ang="0">
                  <a:pos x="T0" y="T1"/>
                </a:cxn>
                <a:cxn ang="0">
                  <a:pos x="T2" y="T3"/>
                </a:cxn>
                <a:cxn ang="0">
                  <a:pos x="T4" y="T5"/>
                </a:cxn>
                <a:cxn ang="0">
                  <a:pos x="T6" y="T7"/>
                </a:cxn>
                <a:cxn ang="0">
                  <a:pos x="T8" y="T9"/>
                </a:cxn>
                <a:cxn ang="0">
                  <a:pos x="T10" y="T11"/>
                </a:cxn>
              </a:cxnLst>
              <a:rect l="0" t="0" r="r" b="b"/>
              <a:pathLst>
                <a:path w="61" h="104">
                  <a:moveTo>
                    <a:pt x="61" y="9"/>
                  </a:moveTo>
                  <a:cubicBezTo>
                    <a:pt x="48" y="40"/>
                    <a:pt x="35" y="72"/>
                    <a:pt x="22" y="104"/>
                  </a:cubicBezTo>
                  <a:cubicBezTo>
                    <a:pt x="15" y="101"/>
                    <a:pt x="8" y="98"/>
                    <a:pt x="0" y="95"/>
                  </a:cubicBezTo>
                  <a:cubicBezTo>
                    <a:pt x="10" y="72"/>
                    <a:pt x="20" y="48"/>
                    <a:pt x="30" y="24"/>
                  </a:cubicBezTo>
                  <a:cubicBezTo>
                    <a:pt x="33" y="16"/>
                    <a:pt x="36" y="6"/>
                    <a:pt x="40" y="0"/>
                  </a:cubicBezTo>
                  <a:cubicBezTo>
                    <a:pt x="47" y="3"/>
                    <a:pt x="54" y="6"/>
                    <a:pt x="6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47"/>
            <p:cNvSpPr/>
            <p:nvPr/>
          </p:nvSpPr>
          <p:spPr bwMode="auto">
            <a:xfrm>
              <a:off x="3462" y="1959"/>
              <a:ext cx="55" cy="100"/>
            </a:xfrm>
            <a:custGeom>
              <a:avLst/>
              <a:gdLst>
                <a:gd name="T0" fmla="*/ 59 w 59"/>
                <a:gd name="T1" fmla="*/ 11 h 109"/>
                <a:gd name="T2" fmla="*/ 55 w 59"/>
                <a:gd name="T3" fmla="*/ 31 h 109"/>
                <a:gd name="T4" fmla="*/ 40 w 59"/>
                <a:gd name="T5" fmla="*/ 28 h 109"/>
                <a:gd name="T6" fmla="*/ 23 w 59"/>
                <a:gd name="T7" fmla="*/ 109 h 109"/>
                <a:gd name="T8" fmla="*/ 0 w 59"/>
                <a:gd name="T9" fmla="*/ 104 h 109"/>
                <a:gd name="T10" fmla="*/ 17 w 59"/>
                <a:gd name="T11" fmla="*/ 23 h 109"/>
                <a:gd name="T12" fmla="*/ 3 w 59"/>
                <a:gd name="T13" fmla="*/ 20 h 109"/>
                <a:gd name="T14" fmla="*/ 6 w 59"/>
                <a:gd name="T15" fmla="*/ 0 h 109"/>
                <a:gd name="T16" fmla="*/ 59 w 59"/>
                <a:gd name="T17" fmla="*/ 1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09">
                  <a:moveTo>
                    <a:pt x="59" y="11"/>
                  </a:moveTo>
                  <a:cubicBezTo>
                    <a:pt x="57" y="18"/>
                    <a:pt x="56" y="24"/>
                    <a:pt x="55" y="31"/>
                  </a:cubicBezTo>
                  <a:cubicBezTo>
                    <a:pt x="50" y="30"/>
                    <a:pt x="45" y="29"/>
                    <a:pt x="40" y="28"/>
                  </a:cubicBezTo>
                  <a:cubicBezTo>
                    <a:pt x="34" y="54"/>
                    <a:pt x="29" y="82"/>
                    <a:pt x="23" y="109"/>
                  </a:cubicBezTo>
                  <a:cubicBezTo>
                    <a:pt x="15" y="107"/>
                    <a:pt x="8" y="105"/>
                    <a:pt x="0" y="104"/>
                  </a:cubicBezTo>
                  <a:cubicBezTo>
                    <a:pt x="6" y="77"/>
                    <a:pt x="11" y="50"/>
                    <a:pt x="17" y="23"/>
                  </a:cubicBezTo>
                  <a:cubicBezTo>
                    <a:pt x="13" y="22"/>
                    <a:pt x="7" y="21"/>
                    <a:pt x="3" y="20"/>
                  </a:cubicBezTo>
                  <a:cubicBezTo>
                    <a:pt x="3" y="13"/>
                    <a:pt x="5" y="7"/>
                    <a:pt x="6" y="0"/>
                  </a:cubicBezTo>
                  <a:cubicBezTo>
                    <a:pt x="24" y="4"/>
                    <a:pt x="41" y="8"/>
                    <a:pt x="59"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48"/>
            <p:cNvSpPr>
              <a:spLocks noEditPoints="1"/>
            </p:cNvSpPr>
            <p:nvPr/>
          </p:nvSpPr>
          <p:spPr bwMode="auto">
            <a:xfrm>
              <a:off x="3712" y="1967"/>
              <a:ext cx="62" cy="101"/>
            </a:xfrm>
            <a:custGeom>
              <a:avLst/>
              <a:gdLst>
                <a:gd name="T0" fmla="*/ 68 w 68"/>
                <a:gd name="T1" fmla="*/ 98 h 109"/>
                <a:gd name="T2" fmla="*/ 44 w 68"/>
                <a:gd name="T3" fmla="*/ 102 h 109"/>
                <a:gd name="T4" fmla="*/ 39 w 68"/>
                <a:gd name="T5" fmla="*/ 85 h 109"/>
                <a:gd name="T6" fmla="*/ 23 w 68"/>
                <a:gd name="T7" fmla="*/ 87 h 109"/>
                <a:gd name="T8" fmla="*/ 24 w 68"/>
                <a:gd name="T9" fmla="*/ 106 h 109"/>
                <a:gd name="T10" fmla="*/ 0 w 68"/>
                <a:gd name="T11" fmla="*/ 109 h 109"/>
                <a:gd name="T12" fmla="*/ 3 w 68"/>
                <a:gd name="T13" fmla="*/ 5 h 109"/>
                <a:gd name="T14" fmla="*/ 33 w 68"/>
                <a:gd name="T15" fmla="*/ 0 h 109"/>
                <a:gd name="T16" fmla="*/ 33 w 68"/>
                <a:gd name="T17" fmla="*/ 0 h 109"/>
                <a:gd name="T18" fmla="*/ 38 w 68"/>
                <a:gd name="T19" fmla="*/ 12 h 109"/>
                <a:gd name="T20" fmla="*/ 68 w 68"/>
                <a:gd name="T21" fmla="*/ 98 h 109"/>
                <a:gd name="T22" fmla="*/ 23 w 68"/>
                <a:gd name="T23" fmla="*/ 68 h 109"/>
                <a:gd name="T24" fmla="*/ 33 w 68"/>
                <a:gd name="T25" fmla="*/ 66 h 109"/>
                <a:gd name="T26" fmla="*/ 22 w 68"/>
                <a:gd name="T27" fmla="*/ 22 h 109"/>
                <a:gd name="T28" fmla="*/ 23 w 68"/>
                <a:gd name="T29" fmla="*/ 6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109">
                  <a:moveTo>
                    <a:pt x="68" y="98"/>
                  </a:moveTo>
                  <a:cubicBezTo>
                    <a:pt x="61" y="100"/>
                    <a:pt x="52" y="101"/>
                    <a:pt x="44" y="102"/>
                  </a:cubicBezTo>
                  <a:cubicBezTo>
                    <a:pt x="42" y="96"/>
                    <a:pt x="40" y="91"/>
                    <a:pt x="39" y="85"/>
                  </a:cubicBezTo>
                  <a:cubicBezTo>
                    <a:pt x="33" y="85"/>
                    <a:pt x="29" y="86"/>
                    <a:pt x="23" y="87"/>
                  </a:cubicBezTo>
                  <a:cubicBezTo>
                    <a:pt x="23" y="93"/>
                    <a:pt x="24" y="99"/>
                    <a:pt x="24" y="106"/>
                  </a:cubicBezTo>
                  <a:cubicBezTo>
                    <a:pt x="15" y="106"/>
                    <a:pt x="8" y="108"/>
                    <a:pt x="0" y="109"/>
                  </a:cubicBezTo>
                  <a:cubicBezTo>
                    <a:pt x="1" y="74"/>
                    <a:pt x="2" y="39"/>
                    <a:pt x="3" y="5"/>
                  </a:cubicBezTo>
                  <a:cubicBezTo>
                    <a:pt x="13" y="3"/>
                    <a:pt x="24" y="2"/>
                    <a:pt x="33" y="0"/>
                  </a:cubicBezTo>
                  <a:cubicBezTo>
                    <a:pt x="33" y="0"/>
                    <a:pt x="33" y="0"/>
                    <a:pt x="33" y="0"/>
                  </a:cubicBezTo>
                  <a:cubicBezTo>
                    <a:pt x="35" y="1"/>
                    <a:pt x="38" y="9"/>
                    <a:pt x="38" y="12"/>
                  </a:cubicBezTo>
                  <a:cubicBezTo>
                    <a:pt x="48" y="40"/>
                    <a:pt x="59" y="72"/>
                    <a:pt x="68" y="98"/>
                  </a:cubicBezTo>
                  <a:close/>
                  <a:moveTo>
                    <a:pt x="23" y="68"/>
                  </a:moveTo>
                  <a:cubicBezTo>
                    <a:pt x="27" y="67"/>
                    <a:pt x="29" y="66"/>
                    <a:pt x="33" y="66"/>
                  </a:cubicBezTo>
                  <a:cubicBezTo>
                    <a:pt x="30" y="52"/>
                    <a:pt x="25" y="37"/>
                    <a:pt x="22" y="22"/>
                  </a:cubicBezTo>
                  <a:cubicBezTo>
                    <a:pt x="22" y="37"/>
                    <a:pt x="23" y="52"/>
                    <a:pt x="23"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49"/>
            <p:cNvSpPr>
              <a:spLocks noEditPoints="1"/>
            </p:cNvSpPr>
            <p:nvPr/>
          </p:nvSpPr>
          <p:spPr bwMode="auto">
            <a:xfrm>
              <a:off x="3518" y="1975"/>
              <a:ext cx="63" cy="98"/>
            </a:xfrm>
            <a:custGeom>
              <a:avLst/>
              <a:gdLst>
                <a:gd name="T0" fmla="*/ 58 w 68"/>
                <a:gd name="T1" fmla="*/ 3 h 106"/>
                <a:gd name="T2" fmla="*/ 68 w 68"/>
                <a:gd name="T3" fmla="*/ 106 h 106"/>
                <a:gd name="T4" fmla="*/ 43 w 68"/>
                <a:gd name="T5" fmla="*/ 104 h 106"/>
                <a:gd name="T6" fmla="*/ 43 w 68"/>
                <a:gd name="T7" fmla="*/ 86 h 106"/>
                <a:gd name="T8" fmla="*/ 27 w 68"/>
                <a:gd name="T9" fmla="*/ 84 h 106"/>
                <a:gd name="T10" fmla="*/ 23 w 68"/>
                <a:gd name="T11" fmla="*/ 103 h 106"/>
                <a:gd name="T12" fmla="*/ 0 w 68"/>
                <a:gd name="T13" fmla="*/ 101 h 106"/>
                <a:gd name="T14" fmla="*/ 27 w 68"/>
                <a:gd name="T15" fmla="*/ 0 h 106"/>
                <a:gd name="T16" fmla="*/ 58 w 68"/>
                <a:gd name="T17" fmla="*/ 3 h 106"/>
                <a:gd name="T18" fmla="*/ 32 w 68"/>
                <a:gd name="T19" fmla="*/ 66 h 106"/>
                <a:gd name="T20" fmla="*/ 42 w 68"/>
                <a:gd name="T21" fmla="*/ 67 h 106"/>
                <a:gd name="T22" fmla="*/ 40 w 68"/>
                <a:gd name="T23" fmla="*/ 21 h 106"/>
                <a:gd name="T24" fmla="*/ 32 w 68"/>
                <a:gd name="T25" fmla="*/ 6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106">
                  <a:moveTo>
                    <a:pt x="58" y="3"/>
                  </a:moveTo>
                  <a:cubicBezTo>
                    <a:pt x="61" y="38"/>
                    <a:pt x="65" y="72"/>
                    <a:pt x="68" y="106"/>
                  </a:cubicBezTo>
                  <a:cubicBezTo>
                    <a:pt x="60" y="106"/>
                    <a:pt x="51" y="105"/>
                    <a:pt x="43" y="104"/>
                  </a:cubicBezTo>
                  <a:cubicBezTo>
                    <a:pt x="43" y="98"/>
                    <a:pt x="43" y="92"/>
                    <a:pt x="43" y="86"/>
                  </a:cubicBezTo>
                  <a:cubicBezTo>
                    <a:pt x="38" y="85"/>
                    <a:pt x="32" y="85"/>
                    <a:pt x="27" y="84"/>
                  </a:cubicBezTo>
                  <a:cubicBezTo>
                    <a:pt x="26" y="90"/>
                    <a:pt x="25" y="97"/>
                    <a:pt x="23" y="103"/>
                  </a:cubicBezTo>
                  <a:cubicBezTo>
                    <a:pt x="15" y="102"/>
                    <a:pt x="7" y="101"/>
                    <a:pt x="0" y="101"/>
                  </a:cubicBezTo>
                  <a:cubicBezTo>
                    <a:pt x="9" y="67"/>
                    <a:pt x="17" y="33"/>
                    <a:pt x="27" y="0"/>
                  </a:cubicBezTo>
                  <a:cubicBezTo>
                    <a:pt x="38" y="1"/>
                    <a:pt x="48" y="2"/>
                    <a:pt x="58" y="3"/>
                  </a:cubicBezTo>
                  <a:close/>
                  <a:moveTo>
                    <a:pt x="32" y="66"/>
                  </a:moveTo>
                  <a:cubicBezTo>
                    <a:pt x="35" y="67"/>
                    <a:pt x="39" y="66"/>
                    <a:pt x="42" y="67"/>
                  </a:cubicBezTo>
                  <a:cubicBezTo>
                    <a:pt x="42" y="51"/>
                    <a:pt x="41" y="36"/>
                    <a:pt x="40" y="21"/>
                  </a:cubicBezTo>
                  <a:cubicBezTo>
                    <a:pt x="38" y="37"/>
                    <a:pt x="34" y="51"/>
                    <a:pt x="32"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50"/>
            <p:cNvSpPr/>
            <p:nvPr/>
          </p:nvSpPr>
          <p:spPr bwMode="auto">
            <a:xfrm>
              <a:off x="3603" y="1979"/>
              <a:ext cx="60" cy="103"/>
            </a:xfrm>
            <a:custGeom>
              <a:avLst/>
              <a:gdLst>
                <a:gd name="T0" fmla="*/ 62 w 65"/>
                <a:gd name="T1" fmla="*/ 38 h 111"/>
                <a:gd name="T2" fmla="*/ 40 w 65"/>
                <a:gd name="T3" fmla="*/ 37 h 111"/>
                <a:gd name="T4" fmla="*/ 31 w 65"/>
                <a:gd name="T5" fmla="*/ 21 h 111"/>
                <a:gd name="T6" fmla="*/ 27 w 65"/>
                <a:gd name="T7" fmla="*/ 27 h 111"/>
                <a:gd name="T8" fmla="*/ 42 w 65"/>
                <a:gd name="T9" fmla="*/ 47 h 111"/>
                <a:gd name="T10" fmla="*/ 58 w 65"/>
                <a:gd name="T11" fmla="*/ 65 h 111"/>
                <a:gd name="T12" fmla="*/ 58 w 65"/>
                <a:gd name="T13" fmla="*/ 94 h 111"/>
                <a:gd name="T14" fmla="*/ 7 w 65"/>
                <a:gd name="T15" fmla="*/ 99 h 111"/>
                <a:gd name="T16" fmla="*/ 0 w 65"/>
                <a:gd name="T17" fmla="*/ 68 h 111"/>
                <a:gd name="T18" fmla="*/ 24 w 65"/>
                <a:gd name="T19" fmla="*/ 70 h 111"/>
                <a:gd name="T20" fmla="*/ 24 w 65"/>
                <a:gd name="T21" fmla="*/ 86 h 111"/>
                <a:gd name="T22" fmla="*/ 38 w 65"/>
                <a:gd name="T23" fmla="*/ 83 h 111"/>
                <a:gd name="T24" fmla="*/ 34 w 65"/>
                <a:gd name="T25" fmla="*/ 71 h 111"/>
                <a:gd name="T26" fmla="*/ 4 w 65"/>
                <a:gd name="T27" fmla="*/ 30 h 111"/>
                <a:gd name="T28" fmla="*/ 28 w 65"/>
                <a:gd name="T29" fmla="*/ 2 h 111"/>
                <a:gd name="T30" fmla="*/ 62 w 65"/>
                <a:gd name="T31" fmla="*/ 3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 h="111">
                  <a:moveTo>
                    <a:pt x="62" y="38"/>
                  </a:moveTo>
                  <a:cubicBezTo>
                    <a:pt x="55" y="38"/>
                    <a:pt x="48" y="37"/>
                    <a:pt x="40" y="37"/>
                  </a:cubicBezTo>
                  <a:cubicBezTo>
                    <a:pt x="42" y="30"/>
                    <a:pt x="41" y="17"/>
                    <a:pt x="31" y="21"/>
                  </a:cubicBezTo>
                  <a:cubicBezTo>
                    <a:pt x="28" y="22"/>
                    <a:pt x="27" y="25"/>
                    <a:pt x="27" y="27"/>
                  </a:cubicBezTo>
                  <a:cubicBezTo>
                    <a:pt x="27" y="35"/>
                    <a:pt x="37" y="42"/>
                    <a:pt x="42" y="47"/>
                  </a:cubicBezTo>
                  <a:cubicBezTo>
                    <a:pt x="47" y="52"/>
                    <a:pt x="55" y="59"/>
                    <a:pt x="58" y="65"/>
                  </a:cubicBezTo>
                  <a:cubicBezTo>
                    <a:pt x="63" y="74"/>
                    <a:pt x="61" y="88"/>
                    <a:pt x="58" y="94"/>
                  </a:cubicBezTo>
                  <a:cubicBezTo>
                    <a:pt x="48" y="111"/>
                    <a:pt x="18" y="111"/>
                    <a:pt x="7" y="99"/>
                  </a:cubicBezTo>
                  <a:cubicBezTo>
                    <a:pt x="0" y="91"/>
                    <a:pt x="0" y="82"/>
                    <a:pt x="0" y="68"/>
                  </a:cubicBezTo>
                  <a:cubicBezTo>
                    <a:pt x="8" y="69"/>
                    <a:pt x="16" y="69"/>
                    <a:pt x="24" y="70"/>
                  </a:cubicBezTo>
                  <a:cubicBezTo>
                    <a:pt x="24" y="75"/>
                    <a:pt x="22" y="81"/>
                    <a:pt x="24" y="86"/>
                  </a:cubicBezTo>
                  <a:cubicBezTo>
                    <a:pt x="28" y="91"/>
                    <a:pt x="37" y="89"/>
                    <a:pt x="38" y="83"/>
                  </a:cubicBezTo>
                  <a:cubicBezTo>
                    <a:pt x="39" y="78"/>
                    <a:pt x="36" y="73"/>
                    <a:pt x="34" y="71"/>
                  </a:cubicBezTo>
                  <a:cubicBezTo>
                    <a:pt x="24" y="59"/>
                    <a:pt x="4" y="52"/>
                    <a:pt x="4" y="30"/>
                  </a:cubicBezTo>
                  <a:cubicBezTo>
                    <a:pt x="4" y="15"/>
                    <a:pt x="13" y="4"/>
                    <a:pt x="28" y="2"/>
                  </a:cubicBezTo>
                  <a:cubicBezTo>
                    <a:pt x="54" y="0"/>
                    <a:pt x="65" y="12"/>
                    <a:pt x="62"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51"/>
            <p:cNvSpPr/>
            <p:nvPr/>
          </p:nvSpPr>
          <p:spPr bwMode="auto">
            <a:xfrm>
              <a:off x="3081" y="1646"/>
              <a:ext cx="109" cy="88"/>
            </a:xfrm>
            <a:custGeom>
              <a:avLst/>
              <a:gdLst>
                <a:gd name="T0" fmla="*/ 49 w 118"/>
                <a:gd name="T1" fmla="*/ 62 h 95"/>
                <a:gd name="T2" fmla="*/ 56 w 118"/>
                <a:gd name="T3" fmla="*/ 60 h 95"/>
                <a:gd name="T4" fmla="*/ 111 w 118"/>
                <a:gd name="T5" fmla="*/ 40 h 95"/>
                <a:gd name="T6" fmla="*/ 118 w 118"/>
                <a:gd name="T7" fmla="*/ 62 h 95"/>
                <a:gd name="T8" fmla="*/ 21 w 118"/>
                <a:gd name="T9" fmla="*/ 95 h 95"/>
                <a:gd name="T10" fmla="*/ 13 w 118"/>
                <a:gd name="T11" fmla="*/ 72 h 95"/>
                <a:gd name="T12" fmla="*/ 72 w 118"/>
                <a:gd name="T13" fmla="*/ 31 h 95"/>
                <a:gd name="T14" fmla="*/ 7 w 118"/>
                <a:gd name="T15" fmla="*/ 55 h 95"/>
                <a:gd name="T16" fmla="*/ 0 w 118"/>
                <a:gd name="T17" fmla="*/ 33 h 95"/>
                <a:gd name="T18" fmla="*/ 96 w 118"/>
                <a:gd name="T19" fmla="*/ 0 h 95"/>
                <a:gd name="T20" fmla="*/ 105 w 118"/>
                <a:gd name="T21" fmla="*/ 24 h 95"/>
                <a:gd name="T22" fmla="*/ 49 w 118"/>
                <a:gd name="T23" fmla="*/ 6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 h="95">
                  <a:moveTo>
                    <a:pt x="49" y="62"/>
                  </a:moveTo>
                  <a:cubicBezTo>
                    <a:pt x="49" y="64"/>
                    <a:pt x="54" y="61"/>
                    <a:pt x="56" y="60"/>
                  </a:cubicBezTo>
                  <a:cubicBezTo>
                    <a:pt x="73" y="53"/>
                    <a:pt x="93" y="47"/>
                    <a:pt x="111" y="40"/>
                  </a:cubicBezTo>
                  <a:cubicBezTo>
                    <a:pt x="113" y="48"/>
                    <a:pt x="116" y="55"/>
                    <a:pt x="118" y="62"/>
                  </a:cubicBezTo>
                  <a:cubicBezTo>
                    <a:pt x="85" y="73"/>
                    <a:pt x="53" y="84"/>
                    <a:pt x="21" y="95"/>
                  </a:cubicBezTo>
                  <a:cubicBezTo>
                    <a:pt x="19" y="87"/>
                    <a:pt x="16" y="80"/>
                    <a:pt x="13" y="72"/>
                  </a:cubicBezTo>
                  <a:cubicBezTo>
                    <a:pt x="32" y="58"/>
                    <a:pt x="51" y="43"/>
                    <a:pt x="72" y="31"/>
                  </a:cubicBezTo>
                  <a:cubicBezTo>
                    <a:pt x="52" y="39"/>
                    <a:pt x="29" y="47"/>
                    <a:pt x="7" y="55"/>
                  </a:cubicBezTo>
                  <a:cubicBezTo>
                    <a:pt x="5" y="48"/>
                    <a:pt x="2" y="40"/>
                    <a:pt x="0" y="33"/>
                  </a:cubicBezTo>
                  <a:cubicBezTo>
                    <a:pt x="32" y="22"/>
                    <a:pt x="64" y="11"/>
                    <a:pt x="96" y="0"/>
                  </a:cubicBezTo>
                  <a:cubicBezTo>
                    <a:pt x="99" y="7"/>
                    <a:pt x="102" y="16"/>
                    <a:pt x="105" y="24"/>
                  </a:cubicBezTo>
                  <a:cubicBezTo>
                    <a:pt x="87" y="37"/>
                    <a:pt x="69" y="50"/>
                    <a:pt x="49"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52"/>
            <p:cNvSpPr/>
            <p:nvPr/>
          </p:nvSpPr>
          <p:spPr bwMode="auto">
            <a:xfrm>
              <a:off x="4000" y="1745"/>
              <a:ext cx="111" cy="105"/>
            </a:xfrm>
            <a:custGeom>
              <a:avLst/>
              <a:gdLst>
                <a:gd name="T0" fmla="*/ 39 w 121"/>
                <a:gd name="T1" fmla="*/ 56 h 114"/>
                <a:gd name="T2" fmla="*/ 96 w 121"/>
                <a:gd name="T3" fmla="*/ 96 h 114"/>
                <a:gd name="T4" fmla="*/ 82 w 121"/>
                <a:gd name="T5" fmla="*/ 114 h 114"/>
                <a:gd name="T6" fmla="*/ 0 w 121"/>
                <a:gd name="T7" fmla="*/ 54 h 114"/>
                <a:gd name="T8" fmla="*/ 15 w 121"/>
                <a:gd name="T9" fmla="*/ 33 h 114"/>
                <a:gd name="T10" fmla="*/ 79 w 121"/>
                <a:gd name="T11" fmla="*/ 57 h 114"/>
                <a:gd name="T12" fmla="*/ 25 w 121"/>
                <a:gd name="T13" fmla="*/ 19 h 114"/>
                <a:gd name="T14" fmla="*/ 38 w 121"/>
                <a:gd name="T15" fmla="*/ 0 h 114"/>
                <a:gd name="T16" fmla="*/ 121 w 121"/>
                <a:gd name="T17" fmla="*/ 61 h 114"/>
                <a:gd name="T18" fmla="*/ 106 w 121"/>
                <a:gd name="T19" fmla="*/ 81 h 114"/>
                <a:gd name="T20" fmla="*/ 39 w 121"/>
                <a:gd name="T21" fmla="*/ 5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1" h="114">
                  <a:moveTo>
                    <a:pt x="39" y="56"/>
                  </a:moveTo>
                  <a:cubicBezTo>
                    <a:pt x="58" y="68"/>
                    <a:pt x="77" y="82"/>
                    <a:pt x="96" y="96"/>
                  </a:cubicBezTo>
                  <a:cubicBezTo>
                    <a:pt x="91" y="102"/>
                    <a:pt x="87" y="108"/>
                    <a:pt x="82" y="114"/>
                  </a:cubicBezTo>
                  <a:cubicBezTo>
                    <a:pt x="55" y="94"/>
                    <a:pt x="27" y="74"/>
                    <a:pt x="0" y="54"/>
                  </a:cubicBezTo>
                  <a:cubicBezTo>
                    <a:pt x="5" y="47"/>
                    <a:pt x="10" y="40"/>
                    <a:pt x="15" y="33"/>
                  </a:cubicBezTo>
                  <a:cubicBezTo>
                    <a:pt x="36" y="41"/>
                    <a:pt x="59" y="48"/>
                    <a:pt x="79" y="57"/>
                  </a:cubicBezTo>
                  <a:cubicBezTo>
                    <a:pt x="60" y="45"/>
                    <a:pt x="43" y="32"/>
                    <a:pt x="25" y="19"/>
                  </a:cubicBezTo>
                  <a:cubicBezTo>
                    <a:pt x="29" y="13"/>
                    <a:pt x="34" y="7"/>
                    <a:pt x="38" y="0"/>
                  </a:cubicBezTo>
                  <a:cubicBezTo>
                    <a:pt x="66" y="21"/>
                    <a:pt x="93" y="41"/>
                    <a:pt x="121" y="61"/>
                  </a:cubicBezTo>
                  <a:cubicBezTo>
                    <a:pt x="116" y="68"/>
                    <a:pt x="111" y="74"/>
                    <a:pt x="106" y="81"/>
                  </a:cubicBezTo>
                  <a:cubicBezTo>
                    <a:pt x="84" y="73"/>
                    <a:pt x="60" y="66"/>
                    <a:pt x="3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53"/>
            <p:cNvSpPr/>
            <p:nvPr/>
          </p:nvSpPr>
          <p:spPr bwMode="auto">
            <a:xfrm>
              <a:off x="3769" y="1930"/>
              <a:ext cx="109" cy="117"/>
            </a:xfrm>
            <a:custGeom>
              <a:avLst/>
              <a:gdLst>
                <a:gd name="T0" fmla="*/ 60 w 118"/>
                <a:gd name="T1" fmla="*/ 118 h 127"/>
                <a:gd name="T2" fmla="*/ 39 w 118"/>
                <a:gd name="T3" fmla="*/ 127 h 127"/>
                <a:gd name="T4" fmla="*/ 0 w 118"/>
                <a:gd name="T5" fmla="*/ 32 h 127"/>
                <a:gd name="T6" fmla="*/ 33 w 118"/>
                <a:gd name="T7" fmla="*/ 19 h 127"/>
                <a:gd name="T8" fmla="*/ 60 w 118"/>
                <a:gd name="T9" fmla="*/ 68 h 127"/>
                <a:gd name="T10" fmla="*/ 46 w 118"/>
                <a:gd name="T11" fmla="*/ 14 h 127"/>
                <a:gd name="T12" fmla="*/ 79 w 118"/>
                <a:gd name="T13" fmla="*/ 0 h 127"/>
                <a:gd name="T14" fmla="*/ 118 w 118"/>
                <a:gd name="T15" fmla="*/ 95 h 127"/>
                <a:gd name="T16" fmla="*/ 97 w 118"/>
                <a:gd name="T17" fmla="*/ 103 h 127"/>
                <a:gd name="T18" fmla="*/ 66 w 118"/>
                <a:gd name="T19" fmla="*/ 27 h 127"/>
                <a:gd name="T20" fmla="*/ 85 w 118"/>
                <a:gd name="T21" fmla="*/ 108 h 127"/>
                <a:gd name="T22" fmla="*/ 72 w 118"/>
                <a:gd name="T23" fmla="*/ 114 h 127"/>
                <a:gd name="T24" fmla="*/ 28 w 118"/>
                <a:gd name="T25" fmla="*/ 44 h 127"/>
                <a:gd name="T26" fmla="*/ 60 w 118"/>
                <a:gd name="T27" fmla="*/ 11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127">
                  <a:moveTo>
                    <a:pt x="60" y="118"/>
                  </a:moveTo>
                  <a:cubicBezTo>
                    <a:pt x="53" y="122"/>
                    <a:pt x="46" y="124"/>
                    <a:pt x="39" y="127"/>
                  </a:cubicBezTo>
                  <a:cubicBezTo>
                    <a:pt x="26" y="95"/>
                    <a:pt x="12" y="65"/>
                    <a:pt x="0" y="32"/>
                  </a:cubicBezTo>
                  <a:cubicBezTo>
                    <a:pt x="11" y="28"/>
                    <a:pt x="22" y="23"/>
                    <a:pt x="33" y="19"/>
                  </a:cubicBezTo>
                  <a:cubicBezTo>
                    <a:pt x="42" y="35"/>
                    <a:pt x="52" y="50"/>
                    <a:pt x="60" y="68"/>
                  </a:cubicBezTo>
                  <a:cubicBezTo>
                    <a:pt x="55" y="52"/>
                    <a:pt x="50" y="32"/>
                    <a:pt x="46" y="14"/>
                  </a:cubicBezTo>
                  <a:cubicBezTo>
                    <a:pt x="56" y="9"/>
                    <a:pt x="68" y="4"/>
                    <a:pt x="79" y="0"/>
                  </a:cubicBezTo>
                  <a:cubicBezTo>
                    <a:pt x="92" y="32"/>
                    <a:pt x="105" y="63"/>
                    <a:pt x="118" y="95"/>
                  </a:cubicBezTo>
                  <a:cubicBezTo>
                    <a:pt x="111" y="97"/>
                    <a:pt x="104" y="100"/>
                    <a:pt x="97" y="103"/>
                  </a:cubicBezTo>
                  <a:cubicBezTo>
                    <a:pt x="87" y="78"/>
                    <a:pt x="76" y="53"/>
                    <a:pt x="66" y="27"/>
                  </a:cubicBezTo>
                  <a:cubicBezTo>
                    <a:pt x="72" y="53"/>
                    <a:pt x="79" y="81"/>
                    <a:pt x="85" y="108"/>
                  </a:cubicBezTo>
                  <a:cubicBezTo>
                    <a:pt x="81" y="110"/>
                    <a:pt x="76" y="112"/>
                    <a:pt x="72" y="114"/>
                  </a:cubicBezTo>
                  <a:cubicBezTo>
                    <a:pt x="57" y="91"/>
                    <a:pt x="42" y="67"/>
                    <a:pt x="28" y="44"/>
                  </a:cubicBezTo>
                  <a:cubicBezTo>
                    <a:pt x="39" y="68"/>
                    <a:pt x="49" y="94"/>
                    <a:pt x="60"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54"/>
            <p:cNvSpPr>
              <a:spLocks noEditPoints="1"/>
            </p:cNvSpPr>
            <p:nvPr/>
          </p:nvSpPr>
          <p:spPr bwMode="auto">
            <a:xfrm>
              <a:off x="3439" y="1221"/>
              <a:ext cx="76" cy="72"/>
            </a:xfrm>
            <a:custGeom>
              <a:avLst/>
              <a:gdLst>
                <a:gd name="T0" fmla="*/ 41 w 82"/>
                <a:gd name="T1" fmla="*/ 0 h 78"/>
                <a:gd name="T2" fmla="*/ 54 w 82"/>
                <a:gd name="T3" fmla="*/ 26 h 78"/>
                <a:gd name="T4" fmla="*/ 82 w 82"/>
                <a:gd name="T5" fmla="*/ 30 h 78"/>
                <a:gd name="T6" fmla="*/ 77 w 82"/>
                <a:gd name="T7" fmla="*/ 34 h 78"/>
                <a:gd name="T8" fmla="*/ 67 w 82"/>
                <a:gd name="T9" fmla="*/ 45 h 78"/>
                <a:gd name="T10" fmla="*/ 62 w 82"/>
                <a:gd name="T11" fmla="*/ 50 h 78"/>
                <a:gd name="T12" fmla="*/ 64 w 82"/>
                <a:gd name="T13" fmla="*/ 64 h 78"/>
                <a:gd name="T14" fmla="*/ 67 w 82"/>
                <a:gd name="T15" fmla="*/ 78 h 78"/>
                <a:gd name="T16" fmla="*/ 41 w 82"/>
                <a:gd name="T17" fmla="*/ 65 h 78"/>
                <a:gd name="T18" fmla="*/ 16 w 82"/>
                <a:gd name="T19" fmla="*/ 78 h 78"/>
                <a:gd name="T20" fmla="*/ 21 w 82"/>
                <a:gd name="T21" fmla="*/ 50 h 78"/>
                <a:gd name="T22" fmla="*/ 0 w 82"/>
                <a:gd name="T23" fmla="*/ 30 h 78"/>
                <a:gd name="T24" fmla="*/ 28 w 82"/>
                <a:gd name="T25" fmla="*/ 26 h 78"/>
                <a:gd name="T26" fmla="*/ 41 w 82"/>
                <a:gd name="T27" fmla="*/ 0 h 78"/>
                <a:gd name="T28" fmla="*/ 27 w 82"/>
                <a:gd name="T29" fmla="*/ 63 h 78"/>
                <a:gd name="T30" fmla="*/ 41 w 82"/>
                <a:gd name="T31" fmla="*/ 55 h 78"/>
                <a:gd name="T32" fmla="*/ 56 w 82"/>
                <a:gd name="T33" fmla="*/ 63 h 78"/>
                <a:gd name="T34" fmla="*/ 52 w 82"/>
                <a:gd name="T35" fmla="*/ 46 h 78"/>
                <a:gd name="T36" fmla="*/ 65 w 82"/>
                <a:gd name="T37" fmla="*/ 35 h 78"/>
                <a:gd name="T38" fmla="*/ 48 w 82"/>
                <a:gd name="T39" fmla="*/ 33 h 78"/>
                <a:gd name="T40" fmla="*/ 41 w 82"/>
                <a:gd name="T41" fmla="*/ 19 h 78"/>
                <a:gd name="T42" fmla="*/ 34 w 82"/>
                <a:gd name="T43" fmla="*/ 33 h 78"/>
                <a:gd name="T44" fmla="*/ 18 w 82"/>
                <a:gd name="T45" fmla="*/ 35 h 78"/>
                <a:gd name="T46" fmla="*/ 30 w 82"/>
                <a:gd name="T47" fmla="*/ 47 h 78"/>
                <a:gd name="T48" fmla="*/ 27 w 82"/>
                <a:gd name="T49" fmla="*/ 6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2" h="78">
                  <a:moveTo>
                    <a:pt x="41" y="0"/>
                  </a:moveTo>
                  <a:cubicBezTo>
                    <a:pt x="46" y="8"/>
                    <a:pt x="50" y="17"/>
                    <a:pt x="54" y="26"/>
                  </a:cubicBezTo>
                  <a:cubicBezTo>
                    <a:pt x="63" y="27"/>
                    <a:pt x="72" y="28"/>
                    <a:pt x="82" y="30"/>
                  </a:cubicBezTo>
                  <a:cubicBezTo>
                    <a:pt x="82" y="31"/>
                    <a:pt x="79" y="33"/>
                    <a:pt x="77" y="34"/>
                  </a:cubicBezTo>
                  <a:cubicBezTo>
                    <a:pt x="74" y="38"/>
                    <a:pt x="71" y="41"/>
                    <a:pt x="67" y="45"/>
                  </a:cubicBezTo>
                  <a:cubicBezTo>
                    <a:pt x="65" y="46"/>
                    <a:pt x="62" y="49"/>
                    <a:pt x="62" y="50"/>
                  </a:cubicBezTo>
                  <a:cubicBezTo>
                    <a:pt x="61" y="53"/>
                    <a:pt x="64" y="61"/>
                    <a:pt x="64" y="64"/>
                  </a:cubicBezTo>
                  <a:cubicBezTo>
                    <a:pt x="65" y="69"/>
                    <a:pt x="66" y="73"/>
                    <a:pt x="67" y="78"/>
                  </a:cubicBezTo>
                  <a:cubicBezTo>
                    <a:pt x="58" y="74"/>
                    <a:pt x="50" y="69"/>
                    <a:pt x="41" y="65"/>
                  </a:cubicBezTo>
                  <a:cubicBezTo>
                    <a:pt x="33" y="69"/>
                    <a:pt x="24" y="74"/>
                    <a:pt x="16" y="78"/>
                  </a:cubicBezTo>
                  <a:cubicBezTo>
                    <a:pt x="17" y="69"/>
                    <a:pt x="19" y="59"/>
                    <a:pt x="21" y="50"/>
                  </a:cubicBezTo>
                  <a:cubicBezTo>
                    <a:pt x="15" y="43"/>
                    <a:pt x="6" y="36"/>
                    <a:pt x="0" y="30"/>
                  </a:cubicBezTo>
                  <a:cubicBezTo>
                    <a:pt x="10" y="28"/>
                    <a:pt x="19" y="27"/>
                    <a:pt x="28" y="26"/>
                  </a:cubicBezTo>
                  <a:cubicBezTo>
                    <a:pt x="33" y="17"/>
                    <a:pt x="37" y="8"/>
                    <a:pt x="41" y="0"/>
                  </a:cubicBezTo>
                  <a:close/>
                  <a:moveTo>
                    <a:pt x="27" y="63"/>
                  </a:moveTo>
                  <a:cubicBezTo>
                    <a:pt x="32" y="60"/>
                    <a:pt x="37" y="57"/>
                    <a:pt x="41" y="55"/>
                  </a:cubicBezTo>
                  <a:cubicBezTo>
                    <a:pt x="46" y="58"/>
                    <a:pt x="51" y="60"/>
                    <a:pt x="56" y="63"/>
                  </a:cubicBezTo>
                  <a:cubicBezTo>
                    <a:pt x="54" y="57"/>
                    <a:pt x="54" y="52"/>
                    <a:pt x="52" y="46"/>
                  </a:cubicBezTo>
                  <a:cubicBezTo>
                    <a:pt x="57" y="43"/>
                    <a:pt x="60" y="39"/>
                    <a:pt x="65" y="35"/>
                  </a:cubicBezTo>
                  <a:cubicBezTo>
                    <a:pt x="59" y="35"/>
                    <a:pt x="54" y="34"/>
                    <a:pt x="48" y="33"/>
                  </a:cubicBezTo>
                  <a:cubicBezTo>
                    <a:pt x="46" y="28"/>
                    <a:pt x="44" y="23"/>
                    <a:pt x="41" y="19"/>
                  </a:cubicBezTo>
                  <a:cubicBezTo>
                    <a:pt x="39" y="24"/>
                    <a:pt x="36" y="28"/>
                    <a:pt x="34" y="33"/>
                  </a:cubicBezTo>
                  <a:cubicBezTo>
                    <a:pt x="29" y="34"/>
                    <a:pt x="24" y="34"/>
                    <a:pt x="18" y="35"/>
                  </a:cubicBezTo>
                  <a:cubicBezTo>
                    <a:pt x="21" y="39"/>
                    <a:pt x="27" y="42"/>
                    <a:pt x="30" y="47"/>
                  </a:cubicBezTo>
                  <a:cubicBezTo>
                    <a:pt x="29" y="52"/>
                    <a:pt x="27" y="58"/>
                    <a:pt x="27"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55"/>
            <p:cNvSpPr>
              <a:spLocks noEditPoints="1"/>
            </p:cNvSpPr>
            <p:nvPr/>
          </p:nvSpPr>
          <p:spPr bwMode="auto">
            <a:xfrm>
              <a:off x="3727" y="1221"/>
              <a:ext cx="76" cy="72"/>
            </a:xfrm>
            <a:custGeom>
              <a:avLst/>
              <a:gdLst>
                <a:gd name="T0" fmla="*/ 40 w 82"/>
                <a:gd name="T1" fmla="*/ 0 h 78"/>
                <a:gd name="T2" fmla="*/ 53 w 82"/>
                <a:gd name="T3" fmla="*/ 26 h 78"/>
                <a:gd name="T4" fmla="*/ 81 w 82"/>
                <a:gd name="T5" fmla="*/ 30 h 78"/>
                <a:gd name="T6" fmla="*/ 79 w 82"/>
                <a:gd name="T7" fmla="*/ 32 h 78"/>
                <a:gd name="T8" fmla="*/ 61 w 82"/>
                <a:gd name="T9" fmla="*/ 50 h 78"/>
                <a:gd name="T10" fmla="*/ 66 w 82"/>
                <a:gd name="T11" fmla="*/ 78 h 78"/>
                <a:gd name="T12" fmla="*/ 41 w 82"/>
                <a:gd name="T13" fmla="*/ 65 h 78"/>
                <a:gd name="T14" fmla="*/ 15 w 82"/>
                <a:gd name="T15" fmla="*/ 78 h 78"/>
                <a:gd name="T16" fmla="*/ 20 w 82"/>
                <a:gd name="T17" fmla="*/ 50 h 78"/>
                <a:gd name="T18" fmla="*/ 0 w 82"/>
                <a:gd name="T19" fmla="*/ 30 h 78"/>
                <a:gd name="T20" fmla="*/ 28 w 82"/>
                <a:gd name="T21" fmla="*/ 26 h 78"/>
                <a:gd name="T22" fmla="*/ 40 w 82"/>
                <a:gd name="T23" fmla="*/ 0 h 78"/>
                <a:gd name="T24" fmla="*/ 33 w 82"/>
                <a:gd name="T25" fmla="*/ 33 h 78"/>
                <a:gd name="T26" fmla="*/ 18 w 82"/>
                <a:gd name="T27" fmla="*/ 35 h 78"/>
                <a:gd name="T28" fmla="*/ 29 w 82"/>
                <a:gd name="T29" fmla="*/ 47 h 78"/>
                <a:gd name="T30" fmla="*/ 26 w 82"/>
                <a:gd name="T31" fmla="*/ 62 h 78"/>
                <a:gd name="T32" fmla="*/ 41 w 82"/>
                <a:gd name="T33" fmla="*/ 55 h 78"/>
                <a:gd name="T34" fmla="*/ 55 w 82"/>
                <a:gd name="T35" fmla="*/ 62 h 78"/>
                <a:gd name="T36" fmla="*/ 52 w 82"/>
                <a:gd name="T37" fmla="*/ 47 h 78"/>
                <a:gd name="T38" fmla="*/ 58 w 82"/>
                <a:gd name="T39" fmla="*/ 41 h 78"/>
                <a:gd name="T40" fmla="*/ 63 w 82"/>
                <a:gd name="T41" fmla="*/ 35 h 78"/>
                <a:gd name="T42" fmla="*/ 48 w 82"/>
                <a:gd name="T43" fmla="*/ 33 h 78"/>
                <a:gd name="T44" fmla="*/ 40 w 82"/>
                <a:gd name="T45" fmla="*/ 18 h 78"/>
                <a:gd name="T46" fmla="*/ 33 w 82"/>
                <a:gd name="T47" fmla="*/ 3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78">
                  <a:moveTo>
                    <a:pt x="40" y="0"/>
                  </a:moveTo>
                  <a:cubicBezTo>
                    <a:pt x="45" y="8"/>
                    <a:pt x="49" y="17"/>
                    <a:pt x="53" y="26"/>
                  </a:cubicBezTo>
                  <a:cubicBezTo>
                    <a:pt x="63" y="27"/>
                    <a:pt x="72" y="28"/>
                    <a:pt x="81" y="30"/>
                  </a:cubicBezTo>
                  <a:cubicBezTo>
                    <a:pt x="82" y="31"/>
                    <a:pt x="80" y="31"/>
                    <a:pt x="79" y="32"/>
                  </a:cubicBezTo>
                  <a:cubicBezTo>
                    <a:pt x="74" y="38"/>
                    <a:pt x="67" y="44"/>
                    <a:pt x="61" y="50"/>
                  </a:cubicBezTo>
                  <a:cubicBezTo>
                    <a:pt x="63" y="59"/>
                    <a:pt x="64" y="69"/>
                    <a:pt x="66" y="78"/>
                  </a:cubicBezTo>
                  <a:cubicBezTo>
                    <a:pt x="58" y="75"/>
                    <a:pt x="49" y="69"/>
                    <a:pt x="41" y="65"/>
                  </a:cubicBezTo>
                  <a:cubicBezTo>
                    <a:pt x="32" y="69"/>
                    <a:pt x="24" y="74"/>
                    <a:pt x="15" y="78"/>
                  </a:cubicBezTo>
                  <a:cubicBezTo>
                    <a:pt x="17" y="69"/>
                    <a:pt x="18" y="59"/>
                    <a:pt x="20" y="50"/>
                  </a:cubicBezTo>
                  <a:cubicBezTo>
                    <a:pt x="14" y="43"/>
                    <a:pt x="5" y="36"/>
                    <a:pt x="0" y="30"/>
                  </a:cubicBezTo>
                  <a:cubicBezTo>
                    <a:pt x="9" y="28"/>
                    <a:pt x="18" y="27"/>
                    <a:pt x="28" y="26"/>
                  </a:cubicBezTo>
                  <a:cubicBezTo>
                    <a:pt x="32" y="17"/>
                    <a:pt x="36" y="8"/>
                    <a:pt x="40" y="0"/>
                  </a:cubicBezTo>
                  <a:close/>
                  <a:moveTo>
                    <a:pt x="33" y="33"/>
                  </a:moveTo>
                  <a:cubicBezTo>
                    <a:pt x="28" y="34"/>
                    <a:pt x="23" y="34"/>
                    <a:pt x="18" y="35"/>
                  </a:cubicBezTo>
                  <a:cubicBezTo>
                    <a:pt x="20" y="39"/>
                    <a:pt x="26" y="42"/>
                    <a:pt x="29" y="47"/>
                  </a:cubicBezTo>
                  <a:cubicBezTo>
                    <a:pt x="28" y="52"/>
                    <a:pt x="27" y="57"/>
                    <a:pt x="26" y="62"/>
                  </a:cubicBezTo>
                  <a:cubicBezTo>
                    <a:pt x="31" y="60"/>
                    <a:pt x="36" y="57"/>
                    <a:pt x="41" y="55"/>
                  </a:cubicBezTo>
                  <a:cubicBezTo>
                    <a:pt x="45" y="57"/>
                    <a:pt x="50" y="60"/>
                    <a:pt x="55" y="62"/>
                  </a:cubicBezTo>
                  <a:cubicBezTo>
                    <a:pt x="54" y="57"/>
                    <a:pt x="53" y="52"/>
                    <a:pt x="52" y="47"/>
                  </a:cubicBezTo>
                  <a:cubicBezTo>
                    <a:pt x="54" y="45"/>
                    <a:pt x="56" y="43"/>
                    <a:pt x="58" y="41"/>
                  </a:cubicBezTo>
                  <a:cubicBezTo>
                    <a:pt x="60" y="39"/>
                    <a:pt x="63" y="37"/>
                    <a:pt x="63" y="35"/>
                  </a:cubicBezTo>
                  <a:cubicBezTo>
                    <a:pt x="58" y="34"/>
                    <a:pt x="53" y="34"/>
                    <a:pt x="48" y="33"/>
                  </a:cubicBezTo>
                  <a:cubicBezTo>
                    <a:pt x="45" y="28"/>
                    <a:pt x="43" y="23"/>
                    <a:pt x="40" y="18"/>
                  </a:cubicBezTo>
                  <a:cubicBezTo>
                    <a:pt x="38" y="23"/>
                    <a:pt x="36" y="28"/>
                    <a:pt x="33"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56"/>
            <p:cNvSpPr>
              <a:spLocks noEditPoints="1"/>
            </p:cNvSpPr>
            <p:nvPr/>
          </p:nvSpPr>
          <p:spPr bwMode="auto">
            <a:xfrm>
              <a:off x="3364" y="1183"/>
              <a:ext cx="513" cy="477"/>
            </a:xfrm>
            <a:custGeom>
              <a:avLst/>
              <a:gdLst>
                <a:gd name="T0" fmla="*/ 4 w 555"/>
                <a:gd name="T1" fmla="*/ 99 h 516"/>
                <a:gd name="T2" fmla="*/ 390 w 555"/>
                <a:gd name="T3" fmla="*/ 456 h 516"/>
                <a:gd name="T4" fmla="*/ 265 w 555"/>
                <a:gd name="T5" fmla="*/ 123 h 516"/>
                <a:gd name="T6" fmla="*/ 340 w 555"/>
                <a:gd name="T7" fmla="*/ 123 h 516"/>
                <a:gd name="T8" fmla="*/ 358 w 555"/>
                <a:gd name="T9" fmla="*/ 171 h 516"/>
                <a:gd name="T10" fmla="*/ 426 w 555"/>
                <a:gd name="T11" fmla="*/ 171 h 516"/>
                <a:gd name="T12" fmla="*/ 432 w 555"/>
                <a:gd name="T13" fmla="*/ 165 h 516"/>
                <a:gd name="T14" fmla="*/ 364 w 555"/>
                <a:gd name="T15" fmla="*/ 165 h 516"/>
                <a:gd name="T16" fmla="*/ 383 w 555"/>
                <a:gd name="T17" fmla="*/ 315 h 516"/>
                <a:gd name="T18" fmla="*/ 367 w 555"/>
                <a:gd name="T19" fmla="*/ 321 h 516"/>
                <a:gd name="T20" fmla="*/ 188 w 555"/>
                <a:gd name="T21" fmla="*/ 321 h 516"/>
                <a:gd name="T22" fmla="*/ 166 w 555"/>
                <a:gd name="T23" fmla="*/ 257 h 516"/>
                <a:gd name="T24" fmla="*/ 142 w 555"/>
                <a:gd name="T25" fmla="*/ 208 h 516"/>
                <a:gd name="T26" fmla="*/ 148 w 555"/>
                <a:gd name="T27" fmla="*/ 224 h 516"/>
                <a:gd name="T28" fmla="*/ 300 w 555"/>
                <a:gd name="T29" fmla="*/ 185 h 516"/>
                <a:gd name="T30" fmla="*/ 366 w 555"/>
                <a:gd name="T31" fmla="*/ 251 h 516"/>
                <a:gd name="T32" fmla="*/ 362 w 555"/>
                <a:gd name="T33" fmla="*/ 224 h 516"/>
                <a:gd name="T34" fmla="*/ 273 w 555"/>
                <a:gd name="T35" fmla="*/ 248 h 516"/>
                <a:gd name="T36" fmla="*/ 238 w 555"/>
                <a:gd name="T37" fmla="*/ 309 h 516"/>
                <a:gd name="T38" fmla="*/ 220 w 555"/>
                <a:gd name="T39" fmla="*/ 300 h 516"/>
                <a:gd name="T40" fmla="*/ 232 w 555"/>
                <a:gd name="T41" fmla="*/ 327 h 516"/>
                <a:gd name="T42" fmla="*/ 242 w 555"/>
                <a:gd name="T43" fmla="*/ 224 h 516"/>
                <a:gd name="T44" fmla="*/ 238 w 555"/>
                <a:gd name="T45" fmla="*/ 244 h 516"/>
                <a:gd name="T46" fmla="*/ 243 w 555"/>
                <a:gd name="T47" fmla="*/ 258 h 516"/>
                <a:gd name="T48" fmla="*/ 305 w 555"/>
                <a:gd name="T49" fmla="*/ 230 h 516"/>
                <a:gd name="T50" fmla="*/ 281 w 555"/>
                <a:gd name="T51" fmla="*/ 208 h 516"/>
                <a:gd name="T52" fmla="*/ 316 w 555"/>
                <a:gd name="T53" fmla="*/ 263 h 516"/>
                <a:gd name="T54" fmla="*/ 311 w 555"/>
                <a:gd name="T55" fmla="*/ 157 h 516"/>
                <a:gd name="T56" fmla="*/ 246 w 555"/>
                <a:gd name="T57" fmla="*/ 179 h 516"/>
                <a:gd name="T58" fmla="*/ 255 w 555"/>
                <a:gd name="T59" fmla="*/ 185 h 516"/>
                <a:gd name="T60" fmla="*/ 188 w 555"/>
                <a:gd name="T61" fmla="*/ 251 h 516"/>
                <a:gd name="T62" fmla="*/ 182 w 555"/>
                <a:gd name="T63" fmla="*/ 274 h 516"/>
                <a:gd name="T64" fmla="*/ 193 w 555"/>
                <a:gd name="T65" fmla="*/ 208 h 516"/>
                <a:gd name="T66" fmla="*/ 172 w 555"/>
                <a:gd name="T67" fmla="*/ 296 h 516"/>
                <a:gd name="T68" fmla="*/ 199 w 555"/>
                <a:gd name="T69" fmla="*/ 315 h 516"/>
                <a:gd name="T70" fmla="*/ 220 w 555"/>
                <a:gd name="T71" fmla="*/ 257 h 516"/>
                <a:gd name="T72" fmla="*/ 220 w 555"/>
                <a:gd name="T73" fmla="*/ 333 h 516"/>
                <a:gd name="T74" fmla="*/ 325 w 555"/>
                <a:gd name="T75" fmla="*/ 358 h 516"/>
                <a:gd name="T76" fmla="*/ 335 w 555"/>
                <a:gd name="T77" fmla="*/ 343 h 516"/>
                <a:gd name="T78" fmla="*/ 323 w 555"/>
                <a:gd name="T79" fmla="*/ 300 h 516"/>
                <a:gd name="T80" fmla="*/ 323 w 555"/>
                <a:gd name="T81" fmla="*/ 294 h 516"/>
                <a:gd name="T82" fmla="*/ 352 w 555"/>
                <a:gd name="T83" fmla="*/ 268 h 516"/>
                <a:gd name="T84" fmla="*/ 356 w 555"/>
                <a:gd name="T85" fmla="*/ 296 h 516"/>
                <a:gd name="T86" fmla="*/ 383 w 555"/>
                <a:gd name="T87" fmla="*/ 289 h 516"/>
                <a:gd name="T88" fmla="*/ 373 w 555"/>
                <a:gd name="T89" fmla="*/ 230 h 516"/>
                <a:gd name="T90" fmla="*/ 426 w 555"/>
                <a:gd name="T91" fmla="*/ 230 h 516"/>
                <a:gd name="T92" fmla="*/ 386 w 555"/>
                <a:gd name="T93" fmla="*/ 208 h 516"/>
                <a:gd name="T94" fmla="*/ 487 w 555"/>
                <a:gd name="T95" fmla="*/ 299 h 516"/>
                <a:gd name="T96" fmla="*/ 218 w 555"/>
                <a:gd name="T97" fmla="*/ 185 h 516"/>
                <a:gd name="T98" fmla="*/ 175 w 555"/>
                <a:gd name="T99" fmla="*/ 171 h 516"/>
                <a:gd name="T100" fmla="*/ 193 w 555"/>
                <a:gd name="T101" fmla="*/ 165 h 516"/>
                <a:gd name="T102" fmla="*/ 124 w 555"/>
                <a:gd name="T103" fmla="*/ 165 h 516"/>
                <a:gd name="T104" fmla="*/ 222 w 555"/>
                <a:gd name="T105" fmla="*/ 349 h 516"/>
                <a:gd name="T106" fmla="*/ 278 w 555"/>
                <a:gd name="T107" fmla="*/ 496 h 516"/>
                <a:gd name="T108" fmla="*/ 264 w 555"/>
                <a:gd name="T109" fmla="*/ 455 h 516"/>
                <a:gd name="T110" fmla="*/ 294 w 555"/>
                <a:gd name="T111" fmla="*/ 441 h 516"/>
                <a:gd name="T112" fmla="*/ 297 w 555"/>
                <a:gd name="T113" fmla="*/ 450 h 516"/>
                <a:gd name="T114" fmla="*/ 252 w 555"/>
                <a:gd name="T115" fmla="*/ 445 h 516"/>
                <a:gd name="T116" fmla="*/ 460 w 555"/>
                <a:gd name="T117" fmla="*/ 401 h 516"/>
                <a:gd name="T118" fmla="*/ 389 w 555"/>
                <a:gd name="T119" fmla="*/ 308 h 516"/>
                <a:gd name="T120" fmla="*/ 308 w 555"/>
                <a:gd name="T121" fmla="*/ 139 h 516"/>
                <a:gd name="T122" fmla="*/ 234 w 555"/>
                <a:gd name="T123" fmla="*/ 139 h 516"/>
                <a:gd name="T124" fmla="*/ 278 w 555"/>
                <a:gd name="T125" fmla="*/ 62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55" h="516">
                  <a:moveTo>
                    <a:pt x="446" y="6"/>
                  </a:moveTo>
                  <a:cubicBezTo>
                    <a:pt x="444" y="5"/>
                    <a:pt x="439" y="0"/>
                    <a:pt x="439" y="0"/>
                  </a:cubicBezTo>
                  <a:cubicBezTo>
                    <a:pt x="439" y="0"/>
                    <a:pt x="436" y="2"/>
                    <a:pt x="435" y="3"/>
                  </a:cubicBezTo>
                  <a:cubicBezTo>
                    <a:pt x="425" y="9"/>
                    <a:pt x="415" y="15"/>
                    <a:pt x="406" y="20"/>
                  </a:cubicBezTo>
                  <a:cubicBezTo>
                    <a:pt x="370" y="38"/>
                    <a:pt x="332" y="50"/>
                    <a:pt x="278" y="50"/>
                  </a:cubicBezTo>
                  <a:cubicBezTo>
                    <a:pt x="207" y="50"/>
                    <a:pt x="162" y="29"/>
                    <a:pt x="118" y="0"/>
                  </a:cubicBezTo>
                  <a:cubicBezTo>
                    <a:pt x="99" y="16"/>
                    <a:pt x="78" y="34"/>
                    <a:pt x="59" y="52"/>
                  </a:cubicBezTo>
                  <a:cubicBezTo>
                    <a:pt x="40" y="68"/>
                    <a:pt x="22" y="84"/>
                    <a:pt x="4" y="99"/>
                  </a:cubicBezTo>
                  <a:cubicBezTo>
                    <a:pt x="3" y="100"/>
                    <a:pt x="0" y="101"/>
                    <a:pt x="1" y="102"/>
                  </a:cubicBezTo>
                  <a:cubicBezTo>
                    <a:pt x="25" y="107"/>
                    <a:pt x="40" y="121"/>
                    <a:pt x="48" y="141"/>
                  </a:cubicBezTo>
                  <a:cubicBezTo>
                    <a:pt x="57" y="162"/>
                    <a:pt x="55" y="191"/>
                    <a:pt x="55" y="221"/>
                  </a:cubicBezTo>
                  <a:cubicBezTo>
                    <a:pt x="55" y="320"/>
                    <a:pt x="58" y="421"/>
                    <a:pt x="132" y="445"/>
                  </a:cubicBezTo>
                  <a:cubicBezTo>
                    <a:pt x="181" y="461"/>
                    <a:pt x="238" y="470"/>
                    <a:pt x="268" y="505"/>
                  </a:cubicBezTo>
                  <a:cubicBezTo>
                    <a:pt x="271" y="508"/>
                    <a:pt x="274" y="513"/>
                    <a:pt x="278" y="516"/>
                  </a:cubicBezTo>
                  <a:cubicBezTo>
                    <a:pt x="285" y="509"/>
                    <a:pt x="291" y="501"/>
                    <a:pt x="299" y="494"/>
                  </a:cubicBezTo>
                  <a:cubicBezTo>
                    <a:pt x="322" y="475"/>
                    <a:pt x="358" y="465"/>
                    <a:pt x="390" y="456"/>
                  </a:cubicBezTo>
                  <a:cubicBezTo>
                    <a:pt x="413" y="449"/>
                    <a:pt x="437" y="443"/>
                    <a:pt x="452" y="431"/>
                  </a:cubicBezTo>
                  <a:cubicBezTo>
                    <a:pt x="498" y="391"/>
                    <a:pt x="502" y="307"/>
                    <a:pt x="502" y="221"/>
                  </a:cubicBezTo>
                  <a:cubicBezTo>
                    <a:pt x="502" y="191"/>
                    <a:pt x="500" y="163"/>
                    <a:pt x="508" y="141"/>
                  </a:cubicBezTo>
                  <a:cubicBezTo>
                    <a:pt x="517" y="121"/>
                    <a:pt x="531" y="106"/>
                    <a:pt x="555" y="102"/>
                  </a:cubicBezTo>
                  <a:cubicBezTo>
                    <a:pt x="520" y="70"/>
                    <a:pt x="483" y="38"/>
                    <a:pt x="446" y="6"/>
                  </a:cubicBezTo>
                  <a:close/>
                  <a:moveTo>
                    <a:pt x="252" y="145"/>
                  </a:moveTo>
                  <a:cubicBezTo>
                    <a:pt x="253" y="138"/>
                    <a:pt x="252" y="130"/>
                    <a:pt x="252" y="123"/>
                  </a:cubicBezTo>
                  <a:cubicBezTo>
                    <a:pt x="257" y="123"/>
                    <a:pt x="261" y="123"/>
                    <a:pt x="265" y="123"/>
                  </a:cubicBezTo>
                  <a:cubicBezTo>
                    <a:pt x="265" y="130"/>
                    <a:pt x="265" y="138"/>
                    <a:pt x="265" y="145"/>
                  </a:cubicBezTo>
                  <a:cubicBezTo>
                    <a:pt x="272" y="146"/>
                    <a:pt x="281" y="145"/>
                    <a:pt x="289" y="145"/>
                  </a:cubicBezTo>
                  <a:cubicBezTo>
                    <a:pt x="291" y="139"/>
                    <a:pt x="289" y="130"/>
                    <a:pt x="290" y="123"/>
                  </a:cubicBezTo>
                  <a:cubicBezTo>
                    <a:pt x="294" y="123"/>
                    <a:pt x="298" y="123"/>
                    <a:pt x="303" y="123"/>
                  </a:cubicBezTo>
                  <a:cubicBezTo>
                    <a:pt x="303" y="130"/>
                    <a:pt x="303" y="138"/>
                    <a:pt x="303" y="145"/>
                  </a:cubicBezTo>
                  <a:cubicBezTo>
                    <a:pt x="310" y="146"/>
                    <a:pt x="319" y="145"/>
                    <a:pt x="327" y="145"/>
                  </a:cubicBezTo>
                  <a:cubicBezTo>
                    <a:pt x="327" y="138"/>
                    <a:pt x="327" y="130"/>
                    <a:pt x="327" y="123"/>
                  </a:cubicBezTo>
                  <a:cubicBezTo>
                    <a:pt x="331" y="123"/>
                    <a:pt x="335" y="123"/>
                    <a:pt x="340" y="123"/>
                  </a:cubicBezTo>
                  <a:cubicBezTo>
                    <a:pt x="340" y="133"/>
                    <a:pt x="340" y="142"/>
                    <a:pt x="340" y="152"/>
                  </a:cubicBezTo>
                  <a:cubicBezTo>
                    <a:pt x="298" y="152"/>
                    <a:pt x="257" y="152"/>
                    <a:pt x="215" y="152"/>
                  </a:cubicBezTo>
                  <a:cubicBezTo>
                    <a:pt x="215" y="142"/>
                    <a:pt x="215" y="132"/>
                    <a:pt x="216" y="123"/>
                  </a:cubicBezTo>
                  <a:cubicBezTo>
                    <a:pt x="220" y="123"/>
                    <a:pt x="224" y="123"/>
                    <a:pt x="228" y="123"/>
                  </a:cubicBezTo>
                  <a:cubicBezTo>
                    <a:pt x="228" y="130"/>
                    <a:pt x="228" y="138"/>
                    <a:pt x="228" y="145"/>
                  </a:cubicBezTo>
                  <a:cubicBezTo>
                    <a:pt x="235" y="146"/>
                    <a:pt x="244" y="145"/>
                    <a:pt x="252" y="145"/>
                  </a:cubicBezTo>
                  <a:close/>
                  <a:moveTo>
                    <a:pt x="346" y="171"/>
                  </a:moveTo>
                  <a:cubicBezTo>
                    <a:pt x="350" y="171"/>
                    <a:pt x="354" y="171"/>
                    <a:pt x="358" y="171"/>
                  </a:cubicBezTo>
                  <a:cubicBezTo>
                    <a:pt x="358" y="177"/>
                    <a:pt x="358" y="184"/>
                    <a:pt x="358" y="191"/>
                  </a:cubicBezTo>
                  <a:cubicBezTo>
                    <a:pt x="365" y="192"/>
                    <a:pt x="373" y="191"/>
                    <a:pt x="381" y="191"/>
                  </a:cubicBezTo>
                  <a:cubicBezTo>
                    <a:pt x="381" y="184"/>
                    <a:pt x="381" y="178"/>
                    <a:pt x="381" y="171"/>
                  </a:cubicBezTo>
                  <a:cubicBezTo>
                    <a:pt x="384" y="171"/>
                    <a:pt x="388" y="171"/>
                    <a:pt x="392" y="171"/>
                  </a:cubicBezTo>
                  <a:cubicBezTo>
                    <a:pt x="392" y="178"/>
                    <a:pt x="392" y="184"/>
                    <a:pt x="392" y="191"/>
                  </a:cubicBezTo>
                  <a:cubicBezTo>
                    <a:pt x="399" y="191"/>
                    <a:pt x="407" y="191"/>
                    <a:pt x="414" y="191"/>
                  </a:cubicBezTo>
                  <a:cubicBezTo>
                    <a:pt x="415" y="185"/>
                    <a:pt x="414" y="177"/>
                    <a:pt x="415" y="171"/>
                  </a:cubicBezTo>
                  <a:cubicBezTo>
                    <a:pt x="418" y="171"/>
                    <a:pt x="422" y="171"/>
                    <a:pt x="426" y="171"/>
                  </a:cubicBezTo>
                  <a:cubicBezTo>
                    <a:pt x="426" y="181"/>
                    <a:pt x="426" y="192"/>
                    <a:pt x="426" y="202"/>
                  </a:cubicBezTo>
                  <a:cubicBezTo>
                    <a:pt x="397" y="202"/>
                    <a:pt x="367" y="202"/>
                    <a:pt x="337" y="202"/>
                  </a:cubicBezTo>
                  <a:cubicBezTo>
                    <a:pt x="337" y="196"/>
                    <a:pt x="337" y="191"/>
                    <a:pt x="337" y="185"/>
                  </a:cubicBezTo>
                  <a:cubicBezTo>
                    <a:pt x="340" y="185"/>
                    <a:pt x="342" y="185"/>
                    <a:pt x="345" y="185"/>
                  </a:cubicBezTo>
                  <a:cubicBezTo>
                    <a:pt x="346" y="181"/>
                    <a:pt x="345" y="175"/>
                    <a:pt x="346" y="171"/>
                  </a:cubicBezTo>
                  <a:close/>
                  <a:moveTo>
                    <a:pt x="489" y="227"/>
                  </a:moveTo>
                  <a:cubicBezTo>
                    <a:pt x="470" y="227"/>
                    <a:pt x="451" y="227"/>
                    <a:pt x="432" y="227"/>
                  </a:cubicBezTo>
                  <a:cubicBezTo>
                    <a:pt x="432" y="206"/>
                    <a:pt x="432" y="186"/>
                    <a:pt x="432" y="165"/>
                  </a:cubicBezTo>
                  <a:cubicBezTo>
                    <a:pt x="425" y="164"/>
                    <a:pt x="417" y="165"/>
                    <a:pt x="409" y="165"/>
                  </a:cubicBezTo>
                  <a:cubicBezTo>
                    <a:pt x="408" y="171"/>
                    <a:pt x="409" y="179"/>
                    <a:pt x="409" y="186"/>
                  </a:cubicBezTo>
                  <a:cubicBezTo>
                    <a:pt x="405" y="186"/>
                    <a:pt x="401" y="186"/>
                    <a:pt x="398" y="186"/>
                  </a:cubicBezTo>
                  <a:cubicBezTo>
                    <a:pt x="398" y="179"/>
                    <a:pt x="398" y="172"/>
                    <a:pt x="398" y="165"/>
                  </a:cubicBezTo>
                  <a:cubicBezTo>
                    <a:pt x="391" y="164"/>
                    <a:pt x="382" y="165"/>
                    <a:pt x="375" y="165"/>
                  </a:cubicBezTo>
                  <a:cubicBezTo>
                    <a:pt x="375" y="172"/>
                    <a:pt x="375" y="179"/>
                    <a:pt x="375" y="186"/>
                  </a:cubicBezTo>
                  <a:cubicBezTo>
                    <a:pt x="371" y="186"/>
                    <a:pt x="367" y="186"/>
                    <a:pt x="364" y="186"/>
                  </a:cubicBezTo>
                  <a:cubicBezTo>
                    <a:pt x="364" y="179"/>
                    <a:pt x="364" y="172"/>
                    <a:pt x="364" y="165"/>
                  </a:cubicBezTo>
                  <a:cubicBezTo>
                    <a:pt x="358" y="164"/>
                    <a:pt x="351" y="165"/>
                    <a:pt x="345" y="165"/>
                  </a:cubicBezTo>
                  <a:cubicBezTo>
                    <a:pt x="346" y="157"/>
                    <a:pt x="345" y="149"/>
                    <a:pt x="346" y="143"/>
                  </a:cubicBezTo>
                  <a:cubicBezTo>
                    <a:pt x="396" y="143"/>
                    <a:pt x="445" y="143"/>
                    <a:pt x="495" y="143"/>
                  </a:cubicBezTo>
                  <a:cubicBezTo>
                    <a:pt x="486" y="164"/>
                    <a:pt x="491" y="197"/>
                    <a:pt x="489" y="227"/>
                  </a:cubicBezTo>
                  <a:close/>
                  <a:moveTo>
                    <a:pt x="362" y="315"/>
                  </a:moveTo>
                  <a:cubicBezTo>
                    <a:pt x="362" y="308"/>
                    <a:pt x="362" y="302"/>
                    <a:pt x="362" y="296"/>
                  </a:cubicBezTo>
                  <a:cubicBezTo>
                    <a:pt x="369" y="296"/>
                    <a:pt x="376" y="296"/>
                    <a:pt x="383" y="296"/>
                  </a:cubicBezTo>
                  <a:cubicBezTo>
                    <a:pt x="383" y="302"/>
                    <a:pt x="383" y="308"/>
                    <a:pt x="383" y="315"/>
                  </a:cubicBezTo>
                  <a:cubicBezTo>
                    <a:pt x="376" y="315"/>
                    <a:pt x="369" y="315"/>
                    <a:pt x="362" y="315"/>
                  </a:cubicBezTo>
                  <a:close/>
                  <a:moveTo>
                    <a:pt x="383" y="321"/>
                  </a:moveTo>
                  <a:cubicBezTo>
                    <a:pt x="383" y="328"/>
                    <a:pt x="383" y="336"/>
                    <a:pt x="383" y="343"/>
                  </a:cubicBezTo>
                  <a:cubicBezTo>
                    <a:pt x="380" y="343"/>
                    <a:pt x="376" y="343"/>
                    <a:pt x="373" y="343"/>
                  </a:cubicBezTo>
                  <a:cubicBezTo>
                    <a:pt x="373" y="336"/>
                    <a:pt x="373" y="328"/>
                    <a:pt x="373" y="321"/>
                  </a:cubicBezTo>
                  <a:cubicBezTo>
                    <a:pt x="376" y="321"/>
                    <a:pt x="380" y="321"/>
                    <a:pt x="383" y="321"/>
                  </a:cubicBezTo>
                  <a:close/>
                  <a:moveTo>
                    <a:pt x="341" y="321"/>
                  </a:moveTo>
                  <a:cubicBezTo>
                    <a:pt x="350" y="321"/>
                    <a:pt x="358" y="321"/>
                    <a:pt x="367" y="321"/>
                  </a:cubicBezTo>
                  <a:cubicBezTo>
                    <a:pt x="367" y="328"/>
                    <a:pt x="367" y="336"/>
                    <a:pt x="367" y="343"/>
                  </a:cubicBezTo>
                  <a:cubicBezTo>
                    <a:pt x="358" y="343"/>
                    <a:pt x="350" y="343"/>
                    <a:pt x="341" y="343"/>
                  </a:cubicBezTo>
                  <a:cubicBezTo>
                    <a:pt x="341" y="336"/>
                    <a:pt x="341" y="327"/>
                    <a:pt x="341" y="321"/>
                  </a:cubicBezTo>
                  <a:close/>
                  <a:moveTo>
                    <a:pt x="188" y="321"/>
                  </a:moveTo>
                  <a:cubicBezTo>
                    <a:pt x="197" y="321"/>
                    <a:pt x="205" y="321"/>
                    <a:pt x="214" y="321"/>
                  </a:cubicBezTo>
                  <a:cubicBezTo>
                    <a:pt x="214" y="328"/>
                    <a:pt x="214" y="336"/>
                    <a:pt x="214" y="343"/>
                  </a:cubicBezTo>
                  <a:cubicBezTo>
                    <a:pt x="205" y="343"/>
                    <a:pt x="197" y="343"/>
                    <a:pt x="188" y="343"/>
                  </a:cubicBezTo>
                  <a:cubicBezTo>
                    <a:pt x="188" y="336"/>
                    <a:pt x="188" y="327"/>
                    <a:pt x="188" y="321"/>
                  </a:cubicBezTo>
                  <a:close/>
                  <a:moveTo>
                    <a:pt x="166" y="257"/>
                  </a:moveTo>
                  <a:cubicBezTo>
                    <a:pt x="166" y="271"/>
                    <a:pt x="166" y="285"/>
                    <a:pt x="166" y="299"/>
                  </a:cubicBezTo>
                  <a:cubicBezTo>
                    <a:pt x="134" y="299"/>
                    <a:pt x="101" y="299"/>
                    <a:pt x="69" y="299"/>
                  </a:cubicBezTo>
                  <a:cubicBezTo>
                    <a:pt x="67" y="279"/>
                    <a:pt x="67" y="258"/>
                    <a:pt x="66" y="236"/>
                  </a:cubicBezTo>
                  <a:cubicBezTo>
                    <a:pt x="66" y="236"/>
                    <a:pt x="66" y="236"/>
                    <a:pt x="67" y="235"/>
                  </a:cubicBezTo>
                  <a:cubicBezTo>
                    <a:pt x="86" y="235"/>
                    <a:pt x="105" y="235"/>
                    <a:pt x="124" y="235"/>
                  </a:cubicBezTo>
                  <a:cubicBezTo>
                    <a:pt x="124" y="242"/>
                    <a:pt x="124" y="249"/>
                    <a:pt x="124" y="256"/>
                  </a:cubicBezTo>
                  <a:cubicBezTo>
                    <a:pt x="137" y="257"/>
                    <a:pt x="152" y="257"/>
                    <a:pt x="166" y="257"/>
                  </a:cubicBezTo>
                  <a:close/>
                  <a:moveTo>
                    <a:pt x="147" y="230"/>
                  </a:moveTo>
                  <a:cubicBezTo>
                    <a:pt x="147" y="237"/>
                    <a:pt x="147" y="244"/>
                    <a:pt x="147" y="251"/>
                  </a:cubicBezTo>
                  <a:cubicBezTo>
                    <a:pt x="141" y="251"/>
                    <a:pt x="136" y="251"/>
                    <a:pt x="130" y="251"/>
                  </a:cubicBezTo>
                  <a:cubicBezTo>
                    <a:pt x="130" y="244"/>
                    <a:pt x="130" y="237"/>
                    <a:pt x="130" y="230"/>
                  </a:cubicBezTo>
                  <a:cubicBezTo>
                    <a:pt x="136" y="230"/>
                    <a:pt x="141" y="230"/>
                    <a:pt x="147" y="230"/>
                  </a:cubicBezTo>
                  <a:close/>
                  <a:moveTo>
                    <a:pt x="130" y="224"/>
                  </a:moveTo>
                  <a:cubicBezTo>
                    <a:pt x="130" y="219"/>
                    <a:pt x="130" y="213"/>
                    <a:pt x="130" y="208"/>
                  </a:cubicBezTo>
                  <a:cubicBezTo>
                    <a:pt x="134" y="208"/>
                    <a:pt x="138" y="208"/>
                    <a:pt x="142" y="208"/>
                  </a:cubicBezTo>
                  <a:cubicBezTo>
                    <a:pt x="142" y="213"/>
                    <a:pt x="142" y="219"/>
                    <a:pt x="142" y="224"/>
                  </a:cubicBezTo>
                  <a:cubicBezTo>
                    <a:pt x="138" y="224"/>
                    <a:pt x="134" y="224"/>
                    <a:pt x="130" y="224"/>
                  </a:cubicBezTo>
                  <a:close/>
                  <a:moveTo>
                    <a:pt x="153" y="251"/>
                  </a:moveTo>
                  <a:cubicBezTo>
                    <a:pt x="153" y="244"/>
                    <a:pt x="153" y="236"/>
                    <a:pt x="153" y="230"/>
                  </a:cubicBezTo>
                  <a:cubicBezTo>
                    <a:pt x="163" y="230"/>
                    <a:pt x="172" y="230"/>
                    <a:pt x="182" y="230"/>
                  </a:cubicBezTo>
                  <a:cubicBezTo>
                    <a:pt x="182" y="237"/>
                    <a:pt x="182" y="244"/>
                    <a:pt x="182" y="251"/>
                  </a:cubicBezTo>
                  <a:cubicBezTo>
                    <a:pt x="172" y="251"/>
                    <a:pt x="163" y="251"/>
                    <a:pt x="153" y="251"/>
                  </a:cubicBezTo>
                  <a:close/>
                  <a:moveTo>
                    <a:pt x="148" y="224"/>
                  </a:moveTo>
                  <a:cubicBezTo>
                    <a:pt x="148" y="219"/>
                    <a:pt x="148" y="213"/>
                    <a:pt x="148" y="208"/>
                  </a:cubicBezTo>
                  <a:cubicBezTo>
                    <a:pt x="155" y="208"/>
                    <a:pt x="162" y="208"/>
                    <a:pt x="169" y="208"/>
                  </a:cubicBezTo>
                  <a:cubicBezTo>
                    <a:pt x="169" y="213"/>
                    <a:pt x="169" y="219"/>
                    <a:pt x="169" y="224"/>
                  </a:cubicBezTo>
                  <a:cubicBezTo>
                    <a:pt x="162" y="224"/>
                    <a:pt x="155" y="224"/>
                    <a:pt x="148" y="224"/>
                  </a:cubicBezTo>
                  <a:close/>
                  <a:moveTo>
                    <a:pt x="331" y="185"/>
                  </a:moveTo>
                  <a:cubicBezTo>
                    <a:pt x="331" y="191"/>
                    <a:pt x="331" y="196"/>
                    <a:pt x="331" y="202"/>
                  </a:cubicBezTo>
                  <a:cubicBezTo>
                    <a:pt x="321" y="202"/>
                    <a:pt x="310" y="202"/>
                    <a:pt x="299" y="202"/>
                  </a:cubicBezTo>
                  <a:cubicBezTo>
                    <a:pt x="300" y="197"/>
                    <a:pt x="299" y="190"/>
                    <a:pt x="300" y="185"/>
                  </a:cubicBezTo>
                  <a:cubicBezTo>
                    <a:pt x="310" y="185"/>
                    <a:pt x="321" y="185"/>
                    <a:pt x="331" y="185"/>
                  </a:cubicBezTo>
                  <a:close/>
                  <a:moveTo>
                    <a:pt x="317" y="179"/>
                  </a:moveTo>
                  <a:cubicBezTo>
                    <a:pt x="317" y="172"/>
                    <a:pt x="317" y="165"/>
                    <a:pt x="317" y="157"/>
                  </a:cubicBezTo>
                  <a:cubicBezTo>
                    <a:pt x="325" y="157"/>
                    <a:pt x="332" y="157"/>
                    <a:pt x="340" y="157"/>
                  </a:cubicBezTo>
                  <a:cubicBezTo>
                    <a:pt x="340" y="165"/>
                    <a:pt x="340" y="172"/>
                    <a:pt x="340" y="179"/>
                  </a:cubicBezTo>
                  <a:cubicBezTo>
                    <a:pt x="332" y="179"/>
                    <a:pt x="325" y="179"/>
                    <a:pt x="317" y="179"/>
                  </a:cubicBezTo>
                  <a:close/>
                  <a:moveTo>
                    <a:pt x="366" y="230"/>
                  </a:moveTo>
                  <a:cubicBezTo>
                    <a:pt x="366" y="237"/>
                    <a:pt x="366" y="244"/>
                    <a:pt x="366" y="251"/>
                  </a:cubicBezTo>
                  <a:cubicBezTo>
                    <a:pt x="356" y="251"/>
                    <a:pt x="345" y="251"/>
                    <a:pt x="335" y="251"/>
                  </a:cubicBezTo>
                  <a:cubicBezTo>
                    <a:pt x="335" y="244"/>
                    <a:pt x="334" y="236"/>
                    <a:pt x="335" y="230"/>
                  </a:cubicBezTo>
                  <a:cubicBezTo>
                    <a:pt x="345" y="230"/>
                    <a:pt x="356" y="230"/>
                    <a:pt x="366" y="230"/>
                  </a:cubicBezTo>
                  <a:close/>
                  <a:moveTo>
                    <a:pt x="362" y="224"/>
                  </a:moveTo>
                  <a:cubicBezTo>
                    <a:pt x="362" y="219"/>
                    <a:pt x="362" y="213"/>
                    <a:pt x="362" y="208"/>
                  </a:cubicBezTo>
                  <a:cubicBezTo>
                    <a:pt x="368" y="208"/>
                    <a:pt x="374" y="208"/>
                    <a:pt x="380" y="208"/>
                  </a:cubicBezTo>
                  <a:cubicBezTo>
                    <a:pt x="380" y="213"/>
                    <a:pt x="380" y="219"/>
                    <a:pt x="380" y="224"/>
                  </a:cubicBezTo>
                  <a:cubicBezTo>
                    <a:pt x="374" y="224"/>
                    <a:pt x="368" y="224"/>
                    <a:pt x="362" y="224"/>
                  </a:cubicBezTo>
                  <a:close/>
                  <a:moveTo>
                    <a:pt x="356" y="224"/>
                  </a:moveTo>
                  <a:cubicBezTo>
                    <a:pt x="344" y="224"/>
                    <a:pt x="331" y="224"/>
                    <a:pt x="318" y="224"/>
                  </a:cubicBezTo>
                  <a:cubicBezTo>
                    <a:pt x="319" y="219"/>
                    <a:pt x="318" y="213"/>
                    <a:pt x="319" y="208"/>
                  </a:cubicBezTo>
                  <a:cubicBezTo>
                    <a:pt x="331" y="208"/>
                    <a:pt x="344" y="208"/>
                    <a:pt x="356" y="208"/>
                  </a:cubicBezTo>
                  <a:cubicBezTo>
                    <a:pt x="356" y="213"/>
                    <a:pt x="356" y="219"/>
                    <a:pt x="356" y="224"/>
                  </a:cubicBezTo>
                  <a:close/>
                  <a:moveTo>
                    <a:pt x="317" y="299"/>
                  </a:moveTo>
                  <a:cubicBezTo>
                    <a:pt x="290" y="299"/>
                    <a:pt x="264" y="299"/>
                    <a:pt x="238" y="299"/>
                  </a:cubicBezTo>
                  <a:cubicBezTo>
                    <a:pt x="235" y="270"/>
                    <a:pt x="250" y="250"/>
                    <a:pt x="273" y="248"/>
                  </a:cubicBezTo>
                  <a:cubicBezTo>
                    <a:pt x="296" y="246"/>
                    <a:pt x="314" y="262"/>
                    <a:pt x="317" y="282"/>
                  </a:cubicBezTo>
                  <a:cubicBezTo>
                    <a:pt x="318" y="287"/>
                    <a:pt x="316" y="293"/>
                    <a:pt x="317" y="299"/>
                  </a:cubicBezTo>
                  <a:close/>
                  <a:moveTo>
                    <a:pt x="238" y="345"/>
                  </a:moveTo>
                  <a:cubicBezTo>
                    <a:pt x="238" y="345"/>
                    <a:pt x="239" y="345"/>
                    <a:pt x="239" y="345"/>
                  </a:cubicBezTo>
                  <a:cubicBezTo>
                    <a:pt x="239" y="346"/>
                    <a:pt x="238" y="346"/>
                    <a:pt x="238" y="347"/>
                  </a:cubicBezTo>
                  <a:cubicBezTo>
                    <a:pt x="237" y="347"/>
                    <a:pt x="238" y="346"/>
                    <a:pt x="238" y="345"/>
                  </a:cubicBezTo>
                  <a:close/>
                  <a:moveTo>
                    <a:pt x="238" y="343"/>
                  </a:moveTo>
                  <a:cubicBezTo>
                    <a:pt x="238" y="332"/>
                    <a:pt x="238" y="320"/>
                    <a:pt x="238" y="309"/>
                  </a:cubicBezTo>
                  <a:cubicBezTo>
                    <a:pt x="238" y="309"/>
                    <a:pt x="238" y="308"/>
                    <a:pt x="238" y="308"/>
                  </a:cubicBezTo>
                  <a:cubicBezTo>
                    <a:pt x="264" y="308"/>
                    <a:pt x="291" y="308"/>
                    <a:pt x="317" y="308"/>
                  </a:cubicBezTo>
                  <a:cubicBezTo>
                    <a:pt x="317" y="320"/>
                    <a:pt x="317" y="331"/>
                    <a:pt x="317" y="343"/>
                  </a:cubicBezTo>
                  <a:cubicBezTo>
                    <a:pt x="290" y="343"/>
                    <a:pt x="264" y="343"/>
                    <a:pt x="238" y="343"/>
                  </a:cubicBezTo>
                  <a:close/>
                  <a:moveTo>
                    <a:pt x="232" y="300"/>
                  </a:moveTo>
                  <a:cubicBezTo>
                    <a:pt x="232" y="304"/>
                    <a:pt x="232" y="307"/>
                    <a:pt x="232" y="310"/>
                  </a:cubicBezTo>
                  <a:cubicBezTo>
                    <a:pt x="228" y="310"/>
                    <a:pt x="224" y="310"/>
                    <a:pt x="220" y="310"/>
                  </a:cubicBezTo>
                  <a:cubicBezTo>
                    <a:pt x="220" y="307"/>
                    <a:pt x="220" y="304"/>
                    <a:pt x="220" y="300"/>
                  </a:cubicBezTo>
                  <a:cubicBezTo>
                    <a:pt x="224" y="300"/>
                    <a:pt x="228" y="300"/>
                    <a:pt x="232" y="300"/>
                  </a:cubicBezTo>
                  <a:close/>
                  <a:moveTo>
                    <a:pt x="220" y="294"/>
                  </a:moveTo>
                  <a:cubicBezTo>
                    <a:pt x="220" y="290"/>
                    <a:pt x="220" y="287"/>
                    <a:pt x="220" y="284"/>
                  </a:cubicBezTo>
                  <a:cubicBezTo>
                    <a:pt x="224" y="284"/>
                    <a:pt x="228" y="284"/>
                    <a:pt x="232" y="284"/>
                  </a:cubicBezTo>
                  <a:cubicBezTo>
                    <a:pt x="232" y="287"/>
                    <a:pt x="232" y="290"/>
                    <a:pt x="232" y="294"/>
                  </a:cubicBezTo>
                  <a:cubicBezTo>
                    <a:pt x="228" y="294"/>
                    <a:pt x="224" y="294"/>
                    <a:pt x="220" y="294"/>
                  </a:cubicBezTo>
                  <a:close/>
                  <a:moveTo>
                    <a:pt x="232" y="316"/>
                  </a:moveTo>
                  <a:cubicBezTo>
                    <a:pt x="232" y="320"/>
                    <a:pt x="232" y="323"/>
                    <a:pt x="232" y="327"/>
                  </a:cubicBezTo>
                  <a:cubicBezTo>
                    <a:pt x="228" y="327"/>
                    <a:pt x="224" y="327"/>
                    <a:pt x="220" y="327"/>
                  </a:cubicBezTo>
                  <a:cubicBezTo>
                    <a:pt x="220" y="323"/>
                    <a:pt x="220" y="320"/>
                    <a:pt x="220" y="316"/>
                  </a:cubicBezTo>
                  <a:cubicBezTo>
                    <a:pt x="224" y="316"/>
                    <a:pt x="228" y="316"/>
                    <a:pt x="232" y="316"/>
                  </a:cubicBezTo>
                  <a:close/>
                  <a:moveTo>
                    <a:pt x="242" y="224"/>
                  </a:moveTo>
                  <a:cubicBezTo>
                    <a:pt x="243" y="219"/>
                    <a:pt x="242" y="213"/>
                    <a:pt x="243" y="208"/>
                  </a:cubicBezTo>
                  <a:cubicBezTo>
                    <a:pt x="253" y="208"/>
                    <a:pt x="264" y="208"/>
                    <a:pt x="274" y="208"/>
                  </a:cubicBezTo>
                  <a:cubicBezTo>
                    <a:pt x="274" y="213"/>
                    <a:pt x="274" y="219"/>
                    <a:pt x="274" y="224"/>
                  </a:cubicBezTo>
                  <a:cubicBezTo>
                    <a:pt x="264" y="224"/>
                    <a:pt x="253" y="224"/>
                    <a:pt x="242" y="224"/>
                  </a:cubicBezTo>
                  <a:close/>
                  <a:moveTo>
                    <a:pt x="274" y="230"/>
                  </a:moveTo>
                  <a:cubicBezTo>
                    <a:pt x="274" y="234"/>
                    <a:pt x="274" y="238"/>
                    <a:pt x="274" y="243"/>
                  </a:cubicBezTo>
                  <a:cubicBezTo>
                    <a:pt x="270" y="243"/>
                    <a:pt x="266" y="244"/>
                    <a:pt x="262" y="245"/>
                  </a:cubicBezTo>
                  <a:cubicBezTo>
                    <a:pt x="261" y="241"/>
                    <a:pt x="259" y="237"/>
                    <a:pt x="258" y="233"/>
                  </a:cubicBezTo>
                  <a:cubicBezTo>
                    <a:pt x="262" y="231"/>
                    <a:pt x="268" y="230"/>
                    <a:pt x="274" y="230"/>
                  </a:cubicBezTo>
                  <a:close/>
                  <a:moveTo>
                    <a:pt x="256" y="247"/>
                  </a:moveTo>
                  <a:cubicBezTo>
                    <a:pt x="254" y="250"/>
                    <a:pt x="250" y="251"/>
                    <a:pt x="248" y="254"/>
                  </a:cubicBezTo>
                  <a:cubicBezTo>
                    <a:pt x="245" y="250"/>
                    <a:pt x="241" y="248"/>
                    <a:pt x="238" y="244"/>
                  </a:cubicBezTo>
                  <a:cubicBezTo>
                    <a:pt x="243" y="241"/>
                    <a:pt x="247" y="237"/>
                    <a:pt x="252" y="235"/>
                  </a:cubicBezTo>
                  <a:cubicBezTo>
                    <a:pt x="253" y="239"/>
                    <a:pt x="255" y="243"/>
                    <a:pt x="256" y="247"/>
                  </a:cubicBezTo>
                  <a:close/>
                  <a:moveTo>
                    <a:pt x="250" y="230"/>
                  </a:moveTo>
                  <a:cubicBezTo>
                    <a:pt x="240" y="234"/>
                    <a:pt x="232" y="242"/>
                    <a:pt x="226" y="248"/>
                  </a:cubicBezTo>
                  <a:cubicBezTo>
                    <a:pt x="226" y="242"/>
                    <a:pt x="226" y="236"/>
                    <a:pt x="226" y="230"/>
                  </a:cubicBezTo>
                  <a:cubicBezTo>
                    <a:pt x="234" y="230"/>
                    <a:pt x="242" y="230"/>
                    <a:pt x="250" y="230"/>
                  </a:cubicBezTo>
                  <a:close/>
                  <a:moveTo>
                    <a:pt x="233" y="248"/>
                  </a:moveTo>
                  <a:cubicBezTo>
                    <a:pt x="237" y="251"/>
                    <a:pt x="241" y="254"/>
                    <a:pt x="243" y="258"/>
                  </a:cubicBezTo>
                  <a:cubicBezTo>
                    <a:pt x="242" y="260"/>
                    <a:pt x="240" y="262"/>
                    <a:pt x="239" y="264"/>
                  </a:cubicBezTo>
                  <a:cubicBezTo>
                    <a:pt x="235" y="262"/>
                    <a:pt x="230" y="261"/>
                    <a:pt x="225" y="260"/>
                  </a:cubicBezTo>
                  <a:cubicBezTo>
                    <a:pt x="227" y="255"/>
                    <a:pt x="231" y="252"/>
                    <a:pt x="233" y="248"/>
                  </a:cubicBezTo>
                  <a:close/>
                  <a:moveTo>
                    <a:pt x="305" y="230"/>
                  </a:moveTo>
                  <a:cubicBezTo>
                    <a:pt x="312" y="229"/>
                    <a:pt x="321" y="230"/>
                    <a:pt x="329" y="230"/>
                  </a:cubicBezTo>
                  <a:cubicBezTo>
                    <a:pt x="329" y="236"/>
                    <a:pt x="329" y="242"/>
                    <a:pt x="329" y="247"/>
                  </a:cubicBezTo>
                  <a:cubicBezTo>
                    <a:pt x="328" y="248"/>
                    <a:pt x="327" y="246"/>
                    <a:pt x="326" y="246"/>
                  </a:cubicBezTo>
                  <a:cubicBezTo>
                    <a:pt x="321" y="240"/>
                    <a:pt x="314" y="233"/>
                    <a:pt x="305" y="230"/>
                  </a:cubicBezTo>
                  <a:close/>
                  <a:moveTo>
                    <a:pt x="316" y="244"/>
                  </a:moveTo>
                  <a:cubicBezTo>
                    <a:pt x="313" y="247"/>
                    <a:pt x="310" y="251"/>
                    <a:pt x="306" y="253"/>
                  </a:cubicBezTo>
                  <a:cubicBezTo>
                    <a:pt x="304" y="251"/>
                    <a:pt x="301" y="249"/>
                    <a:pt x="297" y="247"/>
                  </a:cubicBezTo>
                  <a:cubicBezTo>
                    <a:pt x="299" y="243"/>
                    <a:pt x="301" y="239"/>
                    <a:pt x="302" y="235"/>
                  </a:cubicBezTo>
                  <a:cubicBezTo>
                    <a:pt x="307" y="237"/>
                    <a:pt x="312" y="240"/>
                    <a:pt x="316" y="244"/>
                  </a:cubicBezTo>
                  <a:close/>
                  <a:moveTo>
                    <a:pt x="313" y="224"/>
                  </a:moveTo>
                  <a:cubicBezTo>
                    <a:pt x="302" y="224"/>
                    <a:pt x="291" y="224"/>
                    <a:pt x="281" y="224"/>
                  </a:cubicBezTo>
                  <a:cubicBezTo>
                    <a:pt x="281" y="219"/>
                    <a:pt x="280" y="213"/>
                    <a:pt x="281" y="208"/>
                  </a:cubicBezTo>
                  <a:cubicBezTo>
                    <a:pt x="291" y="208"/>
                    <a:pt x="302" y="208"/>
                    <a:pt x="313" y="208"/>
                  </a:cubicBezTo>
                  <a:cubicBezTo>
                    <a:pt x="313" y="213"/>
                    <a:pt x="313" y="219"/>
                    <a:pt x="313" y="224"/>
                  </a:cubicBezTo>
                  <a:close/>
                  <a:moveTo>
                    <a:pt x="296" y="232"/>
                  </a:moveTo>
                  <a:cubicBezTo>
                    <a:pt x="295" y="237"/>
                    <a:pt x="293" y="241"/>
                    <a:pt x="292" y="245"/>
                  </a:cubicBezTo>
                  <a:cubicBezTo>
                    <a:pt x="289" y="244"/>
                    <a:pt x="285" y="243"/>
                    <a:pt x="281" y="243"/>
                  </a:cubicBezTo>
                  <a:cubicBezTo>
                    <a:pt x="281" y="238"/>
                    <a:pt x="281" y="234"/>
                    <a:pt x="281" y="230"/>
                  </a:cubicBezTo>
                  <a:cubicBezTo>
                    <a:pt x="287" y="230"/>
                    <a:pt x="291" y="231"/>
                    <a:pt x="296" y="232"/>
                  </a:cubicBezTo>
                  <a:close/>
                  <a:moveTo>
                    <a:pt x="316" y="263"/>
                  </a:moveTo>
                  <a:cubicBezTo>
                    <a:pt x="314" y="262"/>
                    <a:pt x="313" y="259"/>
                    <a:pt x="311" y="258"/>
                  </a:cubicBezTo>
                  <a:cubicBezTo>
                    <a:pt x="314" y="254"/>
                    <a:pt x="317" y="251"/>
                    <a:pt x="320" y="248"/>
                  </a:cubicBezTo>
                  <a:cubicBezTo>
                    <a:pt x="324" y="251"/>
                    <a:pt x="327" y="255"/>
                    <a:pt x="329" y="260"/>
                  </a:cubicBezTo>
                  <a:cubicBezTo>
                    <a:pt x="325" y="261"/>
                    <a:pt x="320" y="262"/>
                    <a:pt x="316" y="263"/>
                  </a:cubicBezTo>
                  <a:close/>
                  <a:moveTo>
                    <a:pt x="311" y="179"/>
                  </a:moveTo>
                  <a:cubicBezTo>
                    <a:pt x="301" y="179"/>
                    <a:pt x="291" y="179"/>
                    <a:pt x="282" y="179"/>
                  </a:cubicBezTo>
                  <a:cubicBezTo>
                    <a:pt x="282" y="172"/>
                    <a:pt x="281" y="164"/>
                    <a:pt x="282" y="157"/>
                  </a:cubicBezTo>
                  <a:cubicBezTo>
                    <a:pt x="292" y="157"/>
                    <a:pt x="301" y="157"/>
                    <a:pt x="311" y="157"/>
                  </a:cubicBezTo>
                  <a:cubicBezTo>
                    <a:pt x="311" y="165"/>
                    <a:pt x="311" y="172"/>
                    <a:pt x="311" y="179"/>
                  </a:cubicBezTo>
                  <a:close/>
                  <a:moveTo>
                    <a:pt x="293" y="185"/>
                  </a:moveTo>
                  <a:cubicBezTo>
                    <a:pt x="293" y="191"/>
                    <a:pt x="293" y="196"/>
                    <a:pt x="293" y="202"/>
                  </a:cubicBezTo>
                  <a:cubicBezTo>
                    <a:pt x="283" y="202"/>
                    <a:pt x="272" y="202"/>
                    <a:pt x="262" y="202"/>
                  </a:cubicBezTo>
                  <a:cubicBezTo>
                    <a:pt x="262" y="197"/>
                    <a:pt x="261" y="190"/>
                    <a:pt x="262" y="185"/>
                  </a:cubicBezTo>
                  <a:cubicBezTo>
                    <a:pt x="272" y="185"/>
                    <a:pt x="283" y="185"/>
                    <a:pt x="293" y="185"/>
                  </a:cubicBezTo>
                  <a:close/>
                  <a:moveTo>
                    <a:pt x="275" y="179"/>
                  </a:moveTo>
                  <a:cubicBezTo>
                    <a:pt x="266" y="179"/>
                    <a:pt x="256" y="179"/>
                    <a:pt x="246" y="179"/>
                  </a:cubicBezTo>
                  <a:cubicBezTo>
                    <a:pt x="246" y="172"/>
                    <a:pt x="245" y="164"/>
                    <a:pt x="246" y="157"/>
                  </a:cubicBezTo>
                  <a:cubicBezTo>
                    <a:pt x="256" y="157"/>
                    <a:pt x="266" y="157"/>
                    <a:pt x="275" y="157"/>
                  </a:cubicBezTo>
                  <a:cubicBezTo>
                    <a:pt x="275" y="165"/>
                    <a:pt x="275" y="172"/>
                    <a:pt x="275" y="179"/>
                  </a:cubicBezTo>
                  <a:close/>
                  <a:moveTo>
                    <a:pt x="255" y="185"/>
                  </a:moveTo>
                  <a:cubicBezTo>
                    <a:pt x="255" y="191"/>
                    <a:pt x="255" y="196"/>
                    <a:pt x="255" y="202"/>
                  </a:cubicBezTo>
                  <a:cubicBezTo>
                    <a:pt x="245" y="202"/>
                    <a:pt x="234" y="202"/>
                    <a:pt x="224" y="202"/>
                  </a:cubicBezTo>
                  <a:cubicBezTo>
                    <a:pt x="224" y="197"/>
                    <a:pt x="223" y="190"/>
                    <a:pt x="224" y="185"/>
                  </a:cubicBezTo>
                  <a:cubicBezTo>
                    <a:pt x="235" y="185"/>
                    <a:pt x="245" y="185"/>
                    <a:pt x="255" y="185"/>
                  </a:cubicBezTo>
                  <a:close/>
                  <a:moveTo>
                    <a:pt x="237" y="208"/>
                  </a:moveTo>
                  <a:cubicBezTo>
                    <a:pt x="237" y="213"/>
                    <a:pt x="237" y="219"/>
                    <a:pt x="237" y="224"/>
                  </a:cubicBezTo>
                  <a:cubicBezTo>
                    <a:pt x="224" y="224"/>
                    <a:pt x="211" y="224"/>
                    <a:pt x="198" y="224"/>
                  </a:cubicBezTo>
                  <a:cubicBezTo>
                    <a:pt x="199" y="219"/>
                    <a:pt x="198" y="213"/>
                    <a:pt x="199" y="208"/>
                  </a:cubicBezTo>
                  <a:cubicBezTo>
                    <a:pt x="211" y="208"/>
                    <a:pt x="224" y="208"/>
                    <a:pt x="237" y="208"/>
                  </a:cubicBezTo>
                  <a:close/>
                  <a:moveTo>
                    <a:pt x="220" y="230"/>
                  </a:moveTo>
                  <a:cubicBezTo>
                    <a:pt x="220" y="237"/>
                    <a:pt x="220" y="244"/>
                    <a:pt x="220" y="251"/>
                  </a:cubicBezTo>
                  <a:cubicBezTo>
                    <a:pt x="209" y="251"/>
                    <a:pt x="199" y="251"/>
                    <a:pt x="188" y="251"/>
                  </a:cubicBezTo>
                  <a:cubicBezTo>
                    <a:pt x="188" y="244"/>
                    <a:pt x="188" y="236"/>
                    <a:pt x="188" y="230"/>
                  </a:cubicBezTo>
                  <a:cubicBezTo>
                    <a:pt x="199" y="230"/>
                    <a:pt x="209" y="230"/>
                    <a:pt x="220" y="230"/>
                  </a:cubicBezTo>
                  <a:close/>
                  <a:moveTo>
                    <a:pt x="172" y="268"/>
                  </a:moveTo>
                  <a:cubicBezTo>
                    <a:pt x="172" y="264"/>
                    <a:pt x="172" y="261"/>
                    <a:pt x="172" y="257"/>
                  </a:cubicBezTo>
                  <a:cubicBezTo>
                    <a:pt x="180" y="257"/>
                    <a:pt x="189" y="257"/>
                    <a:pt x="197" y="257"/>
                  </a:cubicBezTo>
                  <a:cubicBezTo>
                    <a:pt x="197" y="261"/>
                    <a:pt x="197" y="264"/>
                    <a:pt x="197" y="268"/>
                  </a:cubicBezTo>
                  <a:cubicBezTo>
                    <a:pt x="189" y="268"/>
                    <a:pt x="180" y="268"/>
                    <a:pt x="172" y="268"/>
                  </a:cubicBezTo>
                  <a:close/>
                  <a:moveTo>
                    <a:pt x="182" y="274"/>
                  </a:moveTo>
                  <a:cubicBezTo>
                    <a:pt x="182" y="279"/>
                    <a:pt x="182" y="284"/>
                    <a:pt x="182" y="289"/>
                  </a:cubicBezTo>
                  <a:cubicBezTo>
                    <a:pt x="179" y="289"/>
                    <a:pt x="176" y="289"/>
                    <a:pt x="172" y="289"/>
                  </a:cubicBezTo>
                  <a:cubicBezTo>
                    <a:pt x="172" y="284"/>
                    <a:pt x="172" y="279"/>
                    <a:pt x="172" y="274"/>
                  </a:cubicBezTo>
                  <a:cubicBezTo>
                    <a:pt x="176" y="274"/>
                    <a:pt x="179" y="274"/>
                    <a:pt x="182" y="274"/>
                  </a:cubicBezTo>
                  <a:close/>
                  <a:moveTo>
                    <a:pt x="193" y="224"/>
                  </a:moveTo>
                  <a:cubicBezTo>
                    <a:pt x="187" y="224"/>
                    <a:pt x="181" y="224"/>
                    <a:pt x="175" y="224"/>
                  </a:cubicBezTo>
                  <a:cubicBezTo>
                    <a:pt x="175" y="219"/>
                    <a:pt x="175" y="213"/>
                    <a:pt x="175" y="208"/>
                  </a:cubicBezTo>
                  <a:cubicBezTo>
                    <a:pt x="181" y="208"/>
                    <a:pt x="187" y="208"/>
                    <a:pt x="193" y="208"/>
                  </a:cubicBezTo>
                  <a:cubicBezTo>
                    <a:pt x="193" y="213"/>
                    <a:pt x="193" y="219"/>
                    <a:pt x="193" y="224"/>
                  </a:cubicBezTo>
                  <a:close/>
                  <a:moveTo>
                    <a:pt x="172" y="321"/>
                  </a:moveTo>
                  <a:cubicBezTo>
                    <a:pt x="176" y="321"/>
                    <a:pt x="179" y="321"/>
                    <a:pt x="182" y="321"/>
                  </a:cubicBezTo>
                  <a:cubicBezTo>
                    <a:pt x="182" y="328"/>
                    <a:pt x="182" y="336"/>
                    <a:pt x="182" y="343"/>
                  </a:cubicBezTo>
                  <a:cubicBezTo>
                    <a:pt x="179" y="343"/>
                    <a:pt x="176" y="343"/>
                    <a:pt x="172" y="343"/>
                  </a:cubicBezTo>
                  <a:cubicBezTo>
                    <a:pt x="172" y="336"/>
                    <a:pt x="172" y="328"/>
                    <a:pt x="172" y="321"/>
                  </a:cubicBezTo>
                  <a:close/>
                  <a:moveTo>
                    <a:pt x="172" y="315"/>
                  </a:moveTo>
                  <a:cubicBezTo>
                    <a:pt x="172" y="308"/>
                    <a:pt x="172" y="302"/>
                    <a:pt x="172" y="296"/>
                  </a:cubicBezTo>
                  <a:cubicBezTo>
                    <a:pt x="179" y="296"/>
                    <a:pt x="186" y="296"/>
                    <a:pt x="193" y="296"/>
                  </a:cubicBezTo>
                  <a:cubicBezTo>
                    <a:pt x="193" y="302"/>
                    <a:pt x="193" y="308"/>
                    <a:pt x="193" y="315"/>
                  </a:cubicBezTo>
                  <a:cubicBezTo>
                    <a:pt x="186" y="315"/>
                    <a:pt x="179" y="315"/>
                    <a:pt x="172" y="315"/>
                  </a:cubicBezTo>
                  <a:close/>
                  <a:moveTo>
                    <a:pt x="199" y="315"/>
                  </a:moveTo>
                  <a:cubicBezTo>
                    <a:pt x="199" y="308"/>
                    <a:pt x="199" y="302"/>
                    <a:pt x="199" y="296"/>
                  </a:cubicBezTo>
                  <a:cubicBezTo>
                    <a:pt x="204" y="296"/>
                    <a:pt x="209" y="296"/>
                    <a:pt x="214" y="296"/>
                  </a:cubicBezTo>
                  <a:cubicBezTo>
                    <a:pt x="214" y="302"/>
                    <a:pt x="214" y="308"/>
                    <a:pt x="214" y="315"/>
                  </a:cubicBezTo>
                  <a:cubicBezTo>
                    <a:pt x="209" y="315"/>
                    <a:pt x="204" y="315"/>
                    <a:pt x="199" y="315"/>
                  </a:cubicBezTo>
                  <a:close/>
                  <a:moveTo>
                    <a:pt x="188" y="289"/>
                  </a:moveTo>
                  <a:cubicBezTo>
                    <a:pt x="188" y="284"/>
                    <a:pt x="188" y="279"/>
                    <a:pt x="188" y="274"/>
                  </a:cubicBezTo>
                  <a:cubicBezTo>
                    <a:pt x="197" y="274"/>
                    <a:pt x="205" y="274"/>
                    <a:pt x="214" y="274"/>
                  </a:cubicBezTo>
                  <a:cubicBezTo>
                    <a:pt x="214" y="279"/>
                    <a:pt x="214" y="284"/>
                    <a:pt x="214" y="289"/>
                  </a:cubicBezTo>
                  <a:cubicBezTo>
                    <a:pt x="205" y="289"/>
                    <a:pt x="197" y="289"/>
                    <a:pt x="188" y="289"/>
                  </a:cubicBezTo>
                  <a:close/>
                  <a:moveTo>
                    <a:pt x="203" y="268"/>
                  </a:moveTo>
                  <a:cubicBezTo>
                    <a:pt x="203" y="264"/>
                    <a:pt x="203" y="261"/>
                    <a:pt x="203" y="257"/>
                  </a:cubicBezTo>
                  <a:cubicBezTo>
                    <a:pt x="208" y="257"/>
                    <a:pt x="214" y="257"/>
                    <a:pt x="220" y="257"/>
                  </a:cubicBezTo>
                  <a:cubicBezTo>
                    <a:pt x="218" y="260"/>
                    <a:pt x="216" y="264"/>
                    <a:pt x="215" y="268"/>
                  </a:cubicBezTo>
                  <a:cubicBezTo>
                    <a:pt x="211" y="268"/>
                    <a:pt x="207" y="268"/>
                    <a:pt x="203" y="268"/>
                  </a:cubicBezTo>
                  <a:close/>
                  <a:moveTo>
                    <a:pt x="222" y="265"/>
                  </a:moveTo>
                  <a:cubicBezTo>
                    <a:pt x="227" y="266"/>
                    <a:pt x="231" y="268"/>
                    <a:pt x="236" y="269"/>
                  </a:cubicBezTo>
                  <a:cubicBezTo>
                    <a:pt x="235" y="272"/>
                    <a:pt x="234" y="275"/>
                    <a:pt x="233" y="278"/>
                  </a:cubicBezTo>
                  <a:cubicBezTo>
                    <a:pt x="229" y="278"/>
                    <a:pt x="224" y="278"/>
                    <a:pt x="220" y="278"/>
                  </a:cubicBezTo>
                  <a:cubicBezTo>
                    <a:pt x="219" y="272"/>
                    <a:pt x="221" y="269"/>
                    <a:pt x="222" y="265"/>
                  </a:cubicBezTo>
                  <a:close/>
                  <a:moveTo>
                    <a:pt x="220" y="333"/>
                  </a:moveTo>
                  <a:cubicBezTo>
                    <a:pt x="224" y="333"/>
                    <a:pt x="228" y="333"/>
                    <a:pt x="232" y="333"/>
                  </a:cubicBezTo>
                  <a:cubicBezTo>
                    <a:pt x="232" y="336"/>
                    <a:pt x="232" y="340"/>
                    <a:pt x="232" y="343"/>
                  </a:cubicBezTo>
                  <a:cubicBezTo>
                    <a:pt x="228" y="343"/>
                    <a:pt x="224" y="343"/>
                    <a:pt x="220" y="343"/>
                  </a:cubicBezTo>
                  <a:cubicBezTo>
                    <a:pt x="220" y="340"/>
                    <a:pt x="220" y="336"/>
                    <a:pt x="220" y="333"/>
                  </a:cubicBezTo>
                  <a:close/>
                  <a:moveTo>
                    <a:pt x="236" y="349"/>
                  </a:moveTo>
                  <a:cubicBezTo>
                    <a:pt x="256" y="349"/>
                    <a:pt x="275" y="349"/>
                    <a:pt x="295" y="349"/>
                  </a:cubicBezTo>
                  <a:cubicBezTo>
                    <a:pt x="301" y="349"/>
                    <a:pt x="309" y="348"/>
                    <a:pt x="314" y="349"/>
                  </a:cubicBezTo>
                  <a:cubicBezTo>
                    <a:pt x="317" y="350"/>
                    <a:pt x="322" y="355"/>
                    <a:pt x="325" y="358"/>
                  </a:cubicBezTo>
                  <a:cubicBezTo>
                    <a:pt x="334" y="368"/>
                    <a:pt x="344" y="378"/>
                    <a:pt x="353" y="387"/>
                  </a:cubicBezTo>
                  <a:cubicBezTo>
                    <a:pt x="301" y="387"/>
                    <a:pt x="250" y="387"/>
                    <a:pt x="198" y="387"/>
                  </a:cubicBezTo>
                  <a:cubicBezTo>
                    <a:pt x="198" y="386"/>
                    <a:pt x="201" y="384"/>
                    <a:pt x="202" y="383"/>
                  </a:cubicBezTo>
                  <a:cubicBezTo>
                    <a:pt x="213" y="372"/>
                    <a:pt x="225" y="360"/>
                    <a:pt x="236" y="349"/>
                  </a:cubicBezTo>
                  <a:close/>
                  <a:moveTo>
                    <a:pt x="323" y="343"/>
                  </a:moveTo>
                  <a:cubicBezTo>
                    <a:pt x="323" y="340"/>
                    <a:pt x="323" y="336"/>
                    <a:pt x="323" y="333"/>
                  </a:cubicBezTo>
                  <a:cubicBezTo>
                    <a:pt x="327" y="333"/>
                    <a:pt x="331" y="333"/>
                    <a:pt x="335" y="333"/>
                  </a:cubicBezTo>
                  <a:cubicBezTo>
                    <a:pt x="335" y="336"/>
                    <a:pt x="335" y="340"/>
                    <a:pt x="335" y="343"/>
                  </a:cubicBezTo>
                  <a:cubicBezTo>
                    <a:pt x="331" y="343"/>
                    <a:pt x="327" y="343"/>
                    <a:pt x="323" y="343"/>
                  </a:cubicBezTo>
                  <a:close/>
                  <a:moveTo>
                    <a:pt x="323" y="327"/>
                  </a:moveTo>
                  <a:cubicBezTo>
                    <a:pt x="323" y="323"/>
                    <a:pt x="323" y="320"/>
                    <a:pt x="323" y="316"/>
                  </a:cubicBezTo>
                  <a:cubicBezTo>
                    <a:pt x="327" y="316"/>
                    <a:pt x="331" y="316"/>
                    <a:pt x="335" y="316"/>
                  </a:cubicBezTo>
                  <a:cubicBezTo>
                    <a:pt x="335" y="320"/>
                    <a:pt x="335" y="323"/>
                    <a:pt x="335" y="327"/>
                  </a:cubicBezTo>
                  <a:cubicBezTo>
                    <a:pt x="331" y="327"/>
                    <a:pt x="327" y="327"/>
                    <a:pt x="323" y="327"/>
                  </a:cubicBezTo>
                  <a:close/>
                  <a:moveTo>
                    <a:pt x="323" y="310"/>
                  </a:moveTo>
                  <a:cubicBezTo>
                    <a:pt x="323" y="307"/>
                    <a:pt x="323" y="304"/>
                    <a:pt x="323" y="300"/>
                  </a:cubicBezTo>
                  <a:cubicBezTo>
                    <a:pt x="327" y="300"/>
                    <a:pt x="331" y="300"/>
                    <a:pt x="335" y="300"/>
                  </a:cubicBezTo>
                  <a:cubicBezTo>
                    <a:pt x="335" y="304"/>
                    <a:pt x="335" y="307"/>
                    <a:pt x="335" y="310"/>
                  </a:cubicBezTo>
                  <a:cubicBezTo>
                    <a:pt x="331" y="310"/>
                    <a:pt x="327" y="310"/>
                    <a:pt x="323" y="310"/>
                  </a:cubicBezTo>
                  <a:close/>
                  <a:moveTo>
                    <a:pt x="323" y="294"/>
                  </a:moveTo>
                  <a:cubicBezTo>
                    <a:pt x="323" y="290"/>
                    <a:pt x="323" y="287"/>
                    <a:pt x="323" y="284"/>
                  </a:cubicBezTo>
                  <a:cubicBezTo>
                    <a:pt x="327" y="284"/>
                    <a:pt x="331" y="284"/>
                    <a:pt x="335" y="284"/>
                  </a:cubicBezTo>
                  <a:cubicBezTo>
                    <a:pt x="335" y="287"/>
                    <a:pt x="335" y="290"/>
                    <a:pt x="335" y="294"/>
                  </a:cubicBezTo>
                  <a:cubicBezTo>
                    <a:pt x="331" y="294"/>
                    <a:pt x="327" y="294"/>
                    <a:pt x="323" y="294"/>
                  </a:cubicBezTo>
                  <a:close/>
                  <a:moveTo>
                    <a:pt x="321" y="278"/>
                  </a:moveTo>
                  <a:cubicBezTo>
                    <a:pt x="321" y="275"/>
                    <a:pt x="320" y="272"/>
                    <a:pt x="318" y="269"/>
                  </a:cubicBezTo>
                  <a:cubicBezTo>
                    <a:pt x="322" y="267"/>
                    <a:pt x="328" y="267"/>
                    <a:pt x="332" y="265"/>
                  </a:cubicBezTo>
                  <a:cubicBezTo>
                    <a:pt x="334" y="268"/>
                    <a:pt x="335" y="272"/>
                    <a:pt x="335" y="278"/>
                  </a:cubicBezTo>
                  <a:cubicBezTo>
                    <a:pt x="330" y="278"/>
                    <a:pt x="326" y="278"/>
                    <a:pt x="321" y="278"/>
                  </a:cubicBezTo>
                  <a:close/>
                  <a:moveTo>
                    <a:pt x="334" y="257"/>
                  </a:moveTo>
                  <a:cubicBezTo>
                    <a:pt x="340" y="256"/>
                    <a:pt x="346" y="257"/>
                    <a:pt x="352" y="257"/>
                  </a:cubicBezTo>
                  <a:cubicBezTo>
                    <a:pt x="352" y="261"/>
                    <a:pt x="352" y="264"/>
                    <a:pt x="352" y="268"/>
                  </a:cubicBezTo>
                  <a:cubicBezTo>
                    <a:pt x="348" y="268"/>
                    <a:pt x="344" y="268"/>
                    <a:pt x="340" y="268"/>
                  </a:cubicBezTo>
                  <a:cubicBezTo>
                    <a:pt x="338" y="264"/>
                    <a:pt x="337" y="260"/>
                    <a:pt x="334" y="257"/>
                  </a:cubicBezTo>
                  <a:close/>
                  <a:moveTo>
                    <a:pt x="341" y="289"/>
                  </a:moveTo>
                  <a:cubicBezTo>
                    <a:pt x="341" y="284"/>
                    <a:pt x="341" y="279"/>
                    <a:pt x="341" y="274"/>
                  </a:cubicBezTo>
                  <a:cubicBezTo>
                    <a:pt x="350" y="274"/>
                    <a:pt x="358" y="274"/>
                    <a:pt x="367" y="274"/>
                  </a:cubicBezTo>
                  <a:cubicBezTo>
                    <a:pt x="367" y="279"/>
                    <a:pt x="367" y="284"/>
                    <a:pt x="367" y="289"/>
                  </a:cubicBezTo>
                  <a:cubicBezTo>
                    <a:pt x="358" y="289"/>
                    <a:pt x="350" y="289"/>
                    <a:pt x="341" y="289"/>
                  </a:cubicBezTo>
                  <a:close/>
                  <a:moveTo>
                    <a:pt x="356" y="296"/>
                  </a:moveTo>
                  <a:cubicBezTo>
                    <a:pt x="356" y="302"/>
                    <a:pt x="356" y="308"/>
                    <a:pt x="356" y="315"/>
                  </a:cubicBezTo>
                  <a:cubicBezTo>
                    <a:pt x="351" y="315"/>
                    <a:pt x="346" y="315"/>
                    <a:pt x="341" y="315"/>
                  </a:cubicBezTo>
                  <a:cubicBezTo>
                    <a:pt x="341" y="308"/>
                    <a:pt x="341" y="302"/>
                    <a:pt x="341" y="296"/>
                  </a:cubicBezTo>
                  <a:cubicBezTo>
                    <a:pt x="346" y="296"/>
                    <a:pt x="351" y="296"/>
                    <a:pt x="356" y="296"/>
                  </a:cubicBezTo>
                  <a:close/>
                  <a:moveTo>
                    <a:pt x="373" y="289"/>
                  </a:moveTo>
                  <a:cubicBezTo>
                    <a:pt x="373" y="284"/>
                    <a:pt x="373" y="279"/>
                    <a:pt x="373" y="274"/>
                  </a:cubicBezTo>
                  <a:cubicBezTo>
                    <a:pt x="376" y="274"/>
                    <a:pt x="380" y="274"/>
                    <a:pt x="383" y="274"/>
                  </a:cubicBezTo>
                  <a:cubicBezTo>
                    <a:pt x="383" y="279"/>
                    <a:pt x="383" y="284"/>
                    <a:pt x="383" y="289"/>
                  </a:cubicBezTo>
                  <a:cubicBezTo>
                    <a:pt x="380" y="289"/>
                    <a:pt x="376" y="289"/>
                    <a:pt x="373" y="289"/>
                  </a:cubicBezTo>
                  <a:close/>
                  <a:moveTo>
                    <a:pt x="358" y="268"/>
                  </a:moveTo>
                  <a:cubicBezTo>
                    <a:pt x="358" y="264"/>
                    <a:pt x="358" y="261"/>
                    <a:pt x="358" y="257"/>
                  </a:cubicBezTo>
                  <a:cubicBezTo>
                    <a:pt x="366" y="257"/>
                    <a:pt x="375" y="257"/>
                    <a:pt x="383" y="257"/>
                  </a:cubicBezTo>
                  <a:cubicBezTo>
                    <a:pt x="383" y="261"/>
                    <a:pt x="383" y="264"/>
                    <a:pt x="383" y="268"/>
                  </a:cubicBezTo>
                  <a:cubicBezTo>
                    <a:pt x="375" y="268"/>
                    <a:pt x="366" y="268"/>
                    <a:pt x="358" y="268"/>
                  </a:cubicBezTo>
                  <a:close/>
                  <a:moveTo>
                    <a:pt x="372" y="251"/>
                  </a:moveTo>
                  <a:cubicBezTo>
                    <a:pt x="373" y="244"/>
                    <a:pt x="372" y="236"/>
                    <a:pt x="373" y="230"/>
                  </a:cubicBezTo>
                  <a:cubicBezTo>
                    <a:pt x="382" y="230"/>
                    <a:pt x="392" y="230"/>
                    <a:pt x="402" y="230"/>
                  </a:cubicBezTo>
                  <a:cubicBezTo>
                    <a:pt x="402" y="237"/>
                    <a:pt x="402" y="244"/>
                    <a:pt x="402" y="251"/>
                  </a:cubicBezTo>
                  <a:cubicBezTo>
                    <a:pt x="392" y="251"/>
                    <a:pt x="382" y="251"/>
                    <a:pt x="372" y="251"/>
                  </a:cubicBezTo>
                  <a:close/>
                  <a:moveTo>
                    <a:pt x="426" y="230"/>
                  </a:moveTo>
                  <a:cubicBezTo>
                    <a:pt x="426" y="237"/>
                    <a:pt x="426" y="244"/>
                    <a:pt x="426" y="251"/>
                  </a:cubicBezTo>
                  <a:cubicBezTo>
                    <a:pt x="420" y="251"/>
                    <a:pt x="414" y="251"/>
                    <a:pt x="407" y="251"/>
                  </a:cubicBezTo>
                  <a:cubicBezTo>
                    <a:pt x="407" y="244"/>
                    <a:pt x="407" y="237"/>
                    <a:pt x="407" y="230"/>
                  </a:cubicBezTo>
                  <a:cubicBezTo>
                    <a:pt x="414" y="230"/>
                    <a:pt x="420" y="230"/>
                    <a:pt x="426" y="230"/>
                  </a:cubicBezTo>
                  <a:close/>
                  <a:moveTo>
                    <a:pt x="413" y="224"/>
                  </a:moveTo>
                  <a:cubicBezTo>
                    <a:pt x="413" y="219"/>
                    <a:pt x="413" y="213"/>
                    <a:pt x="413" y="208"/>
                  </a:cubicBezTo>
                  <a:cubicBezTo>
                    <a:pt x="418" y="208"/>
                    <a:pt x="422" y="208"/>
                    <a:pt x="426" y="208"/>
                  </a:cubicBezTo>
                  <a:cubicBezTo>
                    <a:pt x="426" y="213"/>
                    <a:pt x="426" y="219"/>
                    <a:pt x="426" y="224"/>
                  </a:cubicBezTo>
                  <a:cubicBezTo>
                    <a:pt x="422" y="224"/>
                    <a:pt x="418" y="224"/>
                    <a:pt x="413" y="224"/>
                  </a:cubicBezTo>
                  <a:close/>
                  <a:moveTo>
                    <a:pt x="407" y="224"/>
                  </a:moveTo>
                  <a:cubicBezTo>
                    <a:pt x="400" y="224"/>
                    <a:pt x="393" y="224"/>
                    <a:pt x="386" y="224"/>
                  </a:cubicBezTo>
                  <a:cubicBezTo>
                    <a:pt x="386" y="219"/>
                    <a:pt x="386" y="213"/>
                    <a:pt x="386" y="208"/>
                  </a:cubicBezTo>
                  <a:cubicBezTo>
                    <a:pt x="393" y="208"/>
                    <a:pt x="400" y="208"/>
                    <a:pt x="407" y="208"/>
                  </a:cubicBezTo>
                  <a:cubicBezTo>
                    <a:pt x="407" y="213"/>
                    <a:pt x="407" y="219"/>
                    <a:pt x="407" y="224"/>
                  </a:cubicBezTo>
                  <a:close/>
                  <a:moveTo>
                    <a:pt x="389" y="257"/>
                  </a:moveTo>
                  <a:cubicBezTo>
                    <a:pt x="403" y="257"/>
                    <a:pt x="417" y="257"/>
                    <a:pt x="432" y="257"/>
                  </a:cubicBezTo>
                  <a:cubicBezTo>
                    <a:pt x="433" y="251"/>
                    <a:pt x="432" y="243"/>
                    <a:pt x="432" y="236"/>
                  </a:cubicBezTo>
                  <a:cubicBezTo>
                    <a:pt x="432" y="236"/>
                    <a:pt x="432" y="236"/>
                    <a:pt x="432" y="235"/>
                  </a:cubicBezTo>
                  <a:cubicBezTo>
                    <a:pt x="451" y="235"/>
                    <a:pt x="470" y="235"/>
                    <a:pt x="489" y="235"/>
                  </a:cubicBezTo>
                  <a:cubicBezTo>
                    <a:pt x="489" y="258"/>
                    <a:pt x="488" y="279"/>
                    <a:pt x="487" y="299"/>
                  </a:cubicBezTo>
                  <a:cubicBezTo>
                    <a:pt x="454" y="299"/>
                    <a:pt x="421" y="299"/>
                    <a:pt x="389" y="299"/>
                  </a:cubicBezTo>
                  <a:cubicBezTo>
                    <a:pt x="389" y="285"/>
                    <a:pt x="389" y="271"/>
                    <a:pt x="389" y="257"/>
                  </a:cubicBezTo>
                  <a:close/>
                  <a:moveTo>
                    <a:pt x="216" y="157"/>
                  </a:moveTo>
                  <a:cubicBezTo>
                    <a:pt x="224" y="157"/>
                    <a:pt x="232" y="157"/>
                    <a:pt x="240" y="157"/>
                  </a:cubicBezTo>
                  <a:cubicBezTo>
                    <a:pt x="240" y="165"/>
                    <a:pt x="240" y="172"/>
                    <a:pt x="240" y="179"/>
                  </a:cubicBezTo>
                  <a:cubicBezTo>
                    <a:pt x="232" y="179"/>
                    <a:pt x="223" y="179"/>
                    <a:pt x="215" y="179"/>
                  </a:cubicBezTo>
                  <a:cubicBezTo>
                    <a:pt x="215" y="172"/>
                    <a:pt x="215" y="164"/>
                    <a:pt x="216" y="157"/>
                  </a:cubicBezTo>
                  <a:close/>
                  <a:moveTo>
                    <a:pt x="218" y="185"/>
                  </a:moveTo>
                  <a:cubicBezTo>
                    <a:pt x="218" y="191"/>
                    <a:pt x="218" y="196"/>
                    <a:pt x="218" y="202"/>
                  </a:cubicBezTo>
                  <a:cubicBezTo>
                    <a:pt x="188" y="202"/>
                    <a:pt x="159" y="202"/>
                    <a:pt x="130" y="202"/>
                  </a:cubicBezTo>
                  <a:cubicBezTo>
                    <a:pt x="130" y="192"/>
                    <a:pt x="130" y="180"/>
                    <a:pt x="130" y="171"/>
                  </a:cubicBezTo>
                  <a:cubicBezTo>
                    <a:pt x="134" y="171"/>
                    <a:pt x="138" y="171"/>
                    <a:pt x="142" y="171"/>
                  </a:cubicBezTo>
                  <a:cubicBezTo>
                    <a:pt x="142" y="177"/>
                    <a:pt x="142" y="184"/>
                    <a:pt x="142" y="191"/>
                  </a:cubicBezTo>
                  <a:cubicBezTo>
                    <a:pt x="148" y="192"/>
                    <a:pt x="157" y="191"/>
                    <a:pt x="164" y="191"/>
                  </a:cubicBezTo>
                  <a:cubicBezTo>
                    <a:pt x="165" y="185"/>
                    <a:pt x="164" y="177"/>
                    <a:pt x="164" y="171"/>
                  </a:cubicBezTo>
                  <a:cubicBezTo>
                    <a:pt x="168" y="171"/>
                    <a:pt x="172" y="171"/>
                    <a:pt x="175" y="171"/>
                  </a:cubicBezTo>
                  <a:cubicBezTo>
                    <a:pt x="175" y="178"/>
                    <a:pt x="175" y="184"/>
                    <a:pt x="175" y="191"/>
                  </a:cubicBezTo>
                  <a:cubicBezTo>
                    <a:pt x="183" y="191"/>
                    <a:pt x="191" y="191"/>
                    <a:pt x="198" y="191"/>
                  </a:cubicBezTo>
                  <a:cubicBezTo>
                    <a:pt x="198" y="184"/>
                    <a:pt x="198" y="178"/>
                    <a:pt x="198" y="171"/>
                  </a:cubicBezTo>
                  <a:cubicBezTo>
                    <a:pt x="202" y="171"/>
                    <a:pt x="206" y="171"/>
                    <a:pt x="209" y="171"/>
                  </a:cubicBezTo>
                  <a:cubicBezTo>
                    <a:pt x="209" y="175"/>
                    <a:pt x="209" y="180"/>
                    <a:pt x="209" y="185"/>
                  </a:cubicBezTo>
                  <a:cubicBezTo>
                    <a:pt x="212" y="185"/>
                    <a:pt x="215" y="185"/>
                    <a:pt x="218" y="185"/>
                  </a:cubicBezTo>
                  <a:close/>
                  <a:moveTo>
                    <a:pt x="209" y="165"/>
                  </a:moveTo>
                  <a:cubicBezTo>
                    <a:pt x="204" y="165"/>
                    <a:pt x="198" y="165"/>
                    <a:pt x="193" y="165"/>
                  </a:cubicBezTo>
                  <a:cubicBezTo>
                    <a:pt x="192" y="171"/>
                    <a:pt x="193" y="179"/>
                    <a:pt x="193" y="186"/>
                  </a:cubicBezTo>
                  <a:cubicBezTo>
                    <a:pt x="189" y="186"/>
                    <a:pt x="185" y="186"/>
                    <a:pt x="182" y="186"/>
                  </a:cubicBezTo>
                  <a:cubicBezTo>
                    <a:pt x="182" y="179"/>
                    <a:pt x="182" y="172"/>
                    <a:pt x="182" y="165"/>
                  </a:cubicBezTo>
                  <a:cubicBezTo>
                    <a:pt x="175" y="164"/>
                    <a:pt x="166" y="165"/>
                    <a:pt x="159" y="165"/>
                  </a:cubicBezTo>
                  <a:cubicBezTo>
                    <a:pt x="159" y="172"/>
                    <a:pt x="159" y="179"/>
                    <a:pt x="159" y="186"/>
                  </a:cubicBezTo>
                  <a:cubicBezTo>
                    <a:pt x="155" y="186"/>
                    <a:pt x="151" y="186"/>
                    <a:pt x="148" y="186"/>
                  </a:cubicBezTo>
                  <a:cubicBezTo>
                    <a:pt x="148" y="179"/>
                    <a:pt x="148" y="172"/>
                    <a:pt x="148" y="165"/>
                  </a:cubicBezTo>
                  <a:cubicBezTo>
                    <a:pt x="140" y="164"/>
                    <a:pt x="132" y="165"/>
                    <a:pt x="124" y="165"/>
                  </a:cubicBezTo>
                  <a:cubicBezTo>
                    <a:pt x="123" y="185"/>
                    <a:pt x="124" y="206"/>
                    <a:pt x="124" y="227"/>
                  </a:cubicBezTo>
                  <a:cubicBezTo>
                    <a:pt x="105" y="227"/>
                    <a:pt x="86" y="227"/>
                    <a:pt x="66" y="227"/>
                  </a:cubicBezTo>
                  <a:cubicBezTo>
                    <a:pt x="66" y="197"/>
                    <a:pt x="69" y="165"/>
                    <a:pt x="61" y="143"/>
                  </a:cubicBezTo>
                  <a:cubicBezTo>
                    <a:pt x="110" y="143"/>
                    <a:pt x="160" y="143"/>
                    <a:pt x="209" y="143"/>
                  </a:cubicBezTo>
                  <a:cubicBezTo>
                    <a:pt x="209" y="150"/>
                    <a:pt x="209" y="157"/>
                    <a:pt x="209" y="165"/>
                  </a:cubicBezTo>
                  <a:close/>
                  <a:moveTo>
                    <a:pt x="166" y="308"/>
                  </a:moveTo>
                  <a:cubicBezTo>
                    <a:pt x="166" y="321"/>
                    <a:pt x="166" y="335"/>
                    <a:pt x="166" y="349"/>
                  </a:cubicBezTo>
                  <a:cubicBezTo>
                    <a:pt x="184" y="349"/>
                    <a:pt x="204" y="349"/>
                    <a:pt x="222" y="349"/>
                  </a:cubicBezTo>
                  <a:cubicBezTo>
                    <a:pt x="223" y="350"/>
                    <a:pt x="222" y="351"/>
                    <a:pt x="221" y="351"/>
                  </a:cubicBezTo>
                  <a:cubicBezTo>
                    <a:pt x="212" y="360"/>
                    <a:pt x="204" y="369"/>
                    <a:pt x="194" y="378"/>
                  </a:cubicBezTo>
                  <a:cubicBezTo>
                    <a:pt x="191" y="381"/>
                    <a:pt x="187" y="387"/>
                    <a:pt x="184" y="387"/>
                  </a:cubicBezTo>
                  <a:cubicBezTo>
                    <a:pt x="179" y="389"/>
                    <a:pt x="166" y="387"/>
                    <a:pt x="160" y="387"/>
                  </a:cubicBezTo>
                  <a:cubicBezTo>
                    <a:pt x="136" y="387"/>
                    <a:pt x="112" y="387"/>
                    <a:pt x="88" y="387"/>
                  </a:cubicBezTo>
                  <a:cubicBezTo>
                    <a:pt x="78" y="365"/>
                    <a:pt x="72" y="337"/>
                    <a:pt x="70" y="308"/>
                  </a:cubicBezTo>
                  <a:cubicBezTo>
                    <a:pt x="102" y="308"/>
                    <a:pt x="134" y="308"/>
                    <a:pt x="166" y="308"/>
                  </a:cubicBezTo>
                  <a:close/>
                  <a:moveTo>
                    <a:pt x="278" y="496"/>
                  </a:moveTo>
                  <a:cubicBezTo>
                    <a:pt x="270" y="490"/>
                    <a:pt x="262" y="483"/>
                    <a:pt x="253" y="477"/>
                  </a:cubicBezTo>
                  <a:cubicBezTo>
                    <a:pt x="261" y="473"/>
                    <a:pt x="269" y="469"/>
                    <a:pt x="277" y="464"/>
                  </a:cubicBezTo>
                  <a:cubicBezTo>
                    <a:pt x="285" y="469"/>
                    <a:pt x="293" y="473"/>
                    <a:pt x="302" y="477"/>
                  </a:cubicBezTo>
                  <a:cubicBezTo>
                    <a:pt x="293" y="483"/>
                    <a:pt x="286" y="490"/>
                    <a:pt x="278" y="496"/>
                  </a:cubicBezTo>
                  <a:close/>
                  <a:moveTo>
                    <a:pt x="291" y="462"/>
                  </a:moveTo>
                  <a:cubicBezTo>
                    <a:pt x="286" y="460"/>
                    <a:pt x="282" y="457"/>
                    <a:pt x="277" y="455"/>
                  </a:cubicBezTo>
                  <a:cubicBezTo>
                    <a:pt x="272" y="457"/>
                    <a:pt x="268" y="460"/>
                    <a:pt x="263" y="462"/>
                  </a:cubicBezTo>
                  <a:cubicBezTo>
                    <a:pt x="263" y="460"/>
                    <a:pt x="264" y="457"/>
                    <a:pt x="264" y="455"/>
                  </a:cubicBezTo>
                  <a:cubicBezTo>
                    <a:pt x="264" y="452"/>
                    <a:pt x="266" y="449"/>
                    <a:pt x="265" y="447"/>
                  </a:cubicBezTo>
                  <a:cubicBezTo>
                    <a:pt x="265" y="445"/>
                    <a:pt x="261" y="442"/>
                    <a:pt x="260" y="441"/>
                  </a:cubicBezTo>
                  <a:cubicBezTo>
                    <a:pt x="258" y="439"/>
                    <a:pt x="255" y="437"/>
                    <a:pt x="254" y="435"/>
                  </a:cubicBezTo>
                  <a:cubicBezTo>
                    <a:pt x="259" y="434"/>
                    <a:pt x="264" y="434"/>
                    <a:pt x="270" y="433"/>
                  </a:cubicBezTo>
                  <a:cubicBezTo>
                    <a:pt x="272" y="428"/>
                    <a:pt x="274" y="423"/>
                    <a:pt x="277" y="418"/>
                  </a:cubicBezTo>
                  <a:cubicBezTo>
                    <a:pt x="279" y="423"/>
                    <a:pt x="282" y="428"/>
                    <a:pt x="284" y="433"/>
                  </a:cubicBezTo>
                  <a:cubicBezTo>
                    <a:pt x="289" y="433"/>
                    <a:pt x="294" y="434"/>
                    <a:pt x="299" y="435"/>
                  </a:cubicBezTo>
                  <a:cubicBezTo>
                    <a:pt x="299" y="437"/>
                    <a:pt x="296" y="439"/>
                    <a:pt x="294" y="441"/>
                  </a:cubicBezTo>
                  <a:cubicBezTo>
                    <a:pt x="292" y="443"/>
                    <a:pt x="290" y="445"/>
                    <a:pt x="288" y="446"/>
                  </a:cubicBezTo>
                  <a:cubicBezTo>
                    <a:pt x="289" y="452"/>
                    <a:pt x="290" y="457"/>
                    <a:pt x="291" y="462"/>
                  </a:cubicBezTo>
                  <a:close/>
                  <a:moveTo>
                    <a:pt x="460" y="401"/>
                  </a:moveTo>
                  <a:cubicBezTo>
                    <a:pt x="454" y="412"/>
                    <a:pt x="445" y="421"/>
                    <a:pt x="434" y="428"/>
                  </a:cubicBezTo>
                  <a:cubicBezTo>
                    <a:pt x="422" y="435"/>
                    <a:pt x="405" y="439"/>
                    <a:pt x="389" y="443"/>
                  </a:cubicBezTo>
                  <a:cubicBezTo>
                    <a:pt x="358" y="452"/>
                    <a:pt x="326" y="462"/>
                    <a:pt x="302" y="477"/>
                  </a:cubicBezTo>
                  <a:cubicBezTo>
                    <a:pt x="301" y="470"/>
                    <a:pt x="300" y="464"/>
                    <a:pt x="298" y="457"/>
                  </a:cubicBezTo>
                  <a:cubicBezTo>
                    <a:pt x="298" y="455"/>
                    <a:pt x="297" y="452"/>
                    <a:pt x="297" y="450"/>
                  </a:cubicBezTo>
                  <a:cubicBezTo>
                    <a:pt x="298" y="447"/>
                    <a:pt x="306" y="442"/>
                    <a:pt x="308" y="440"/>
                  </a:cubicBezTo>
                  <a:cubicBezTo>
                    <a:pt x="312" y="436"/>
                    <a:pt x="315" y="433"/>
                    <a:pt x="318" y="430"/>
                  </a:cubicBezTo>
                  <a:cubicBezTo>
                    <a:pt x="309" y="428"/>
                    <a:pt x="300" y="427"/>
                    <a:pt x="290" y="426"/>
                  </a:cubicBezTo>
                  <a:cubicBezTo>
                    <a:pt x="285" y="417"/>
                    <a:pt x="281" y="409"/>
                    <a:pt x="277" y="400"/>
                  </a:cubicBezTo>
                  <a:cubicBezTo>
                    <a:pt x="272" y="408"/>
                    <a:pt x="269" y="417"/>
                    <a:pt x="264" y="426"/>
                  </a:cubicBezTo>
                  <a:cubicBezTo>
                    <a:pt x="255" y="427"/>
                    <a:pt x="246" y="428"/>
                    <a:pt x="237" y="429"/>
                  </a:cubicBezTo>
                  <a:cubicBezTo>
                    <a:pt x="236" y="431"/>
                    <a:pt x="239" y="433"/>
                    <a:pt x="241" y="434"/>
                  </a:cubicBezTo>
                  <a:cubicBezTo>
                    <a:pt x="245" y="438"/>
                    <a:pt x="247" y="441"/>
                    <a:pt x="252" y="445"/>
                  </a:cubicBezTo>
                  <a:cubicBezTo>
                    <a:pt x="253" y="446"/>
                    <a:pt x="256" y="449"/>
                    <a:pt x="256" y="451"/>
                  </a:cubicBezTo>
                  <a:cubicBezTo>
                    <a:pt x="257" y="453"/>
                    <a:pt x="255" y="460"/>
                    <a:pt x="254" y="463"/>
                  </a:cubicBezTo>
                  <a:cubicBezTo>
                    <a:pt x="253" y="468"/>
                    <a:pt x="252" y="472"/>
                    <a:pt x="252" y="476"/>
                  </a:cubicBezTo>
                  <a:cubicBezTo>
                    <a:pt x="227" y="460"/>
                    <a:pt x="194" y="451"/>
                    <a:pt x="162" y="442"/>
                  </a:cubicBezTo>
                  <a:cubicBezTo>
                    <a:pt x="152" y="439"/>
                    <a:pt x="140" y="437"/>
                    <a:pt x="130" y="433"/>
                  </a:cubicBezTo>
                  <a:cubicBezTo>
                    <a:pt x="114" y="426"/>
                    <a:pt x="101" y="411"/>
                    <a:pt x="93" y="396"/>
                  </a:cubicBezTo>
                  <a:cubicBezTo>
                    <a:pt x="216" y="396"/>
                    <a:pt x="339" y="396"/>
                    <a:pt x="462" y="396"/>
                  </a:cubicBezTo>
                  <a:cubicBezTo>
                    <a:pt x="463" y="398"/>
                    <a:pt x="461" y="399"/>
                    <a:pt x="460" y="401"/>
                  </a:cubicBezTo>
                  <a:close/>
                  <a:moveTo>
                    <a:pt x="467" y="387"/>
                  </a:moveTo>
                  <a:cubicBezTo>
                    <a:pt x="438" y="387"/>
                    <a:pt x="409" y="387"/>
                    <a:pt x="379" y="387"/>
                  </a:cubicBezTo>
                  <a:cubicBezTo>
                    <a:pt x="375" y="387"/>
                    <a:pt x="370" y="388"/>
                    <a:pt x="367" y="387"/>
                  </a:cubicBezTo>
                  <a:cubicBezTo>
                    <a:pt x="364" y="387"/>
                    <a:pt x="359" y="381"/>
                    <a:pt x="356" y="378"/>
                  </a:cubicBezTo>
                  <a:cubicBezTo>
                    <a:pt x="347" y="368"/>
                    <a:pt x="337" y="359"/>
                    <a:pt x="328" y="349"/>
                  </a:cubicBezTo>
                  <a:cubicBezTo>
                    <a:pt x="348" y="349"/>
                    <a:pt x="368" y="349"/>
                    <a:pt x="388" y="349"/>
                  </a:cubicBezTo>
                  <a:cubicBezTo>
                    <a:pt x="389" y="336"/>
                    <a:pt x="389" y="322"/>
                    <a:pt x="389" y="309"/>
                  </a:cubicBezTo>
                  <a:cubicBezTo>
                    <a:pt x="389" y="309"/>
                    <a:pt x="389" y="308"/>
                    <a:pt x="389" y="308"/>
                  </a:cubicBezTo>
                  <a:cubicBezTo>
                    <a:pt x="421" y="308"/>
                    <a:pt x="454" y="308"/>
                    <a:pt x="486" y="308"/>
                  </a:cubicBezTo>
                  <a:cubicBezTo>
                    <a:pt x="483" y="338"/>
                    <a:pt x="478" y="365"/>
                    <a:pt x="467" y="387"/>
                  </a:cubicBezTo>
                  <a:close/>
                  <a:moveTo>
                    <a:pt x="499" y="134"/>
                  </a:moveTo>
                  <a:cubicBezTo>
                    <a:pt x="448" y="134"/>
                    <a:pt x="397" y="134"/>
                    <a:pt x="345" y="134"/>
                  </a:cubicBezTo>
                  <a:cubicBezTo>
                    <a:pt x="345" y="128"/>
                    <a:pt x="345" y="123"/>
                    <a:pt x="345" y="118"/>
                  </a:cubicBezTo>
                  <a:cubicBezTo>
                    <a:pt x="338" y="117"/>
                    <a:pt x="329" y="117"/>
                    <a:pt x="321" y="117"/>
                  </a:cubicBezTo>
                  <a:cubicBezTo>
                    <a:pt x="321" y="124"/>
                    <a:pt x="321" y="132"/>
                    <a:pt x="321" y="139"/>
                  </a:cubicBezTo>
                  <a:cubicBezTo>
                    <a:pt x="317" y="139"/>
                    <a:pt x="313" y="139"/>
                    <a:pt x="308" y="139"/>
                  </a:cubicBezTo>
                  <a:cubicBezTo>
                    <a:pt x="308" y="132"/>
                    <a:pt x="308" y="125"/>
                    <a:pt x="308" y="118"/>
                  </a:cubicBezTo>
                  <a:cubicBezTo>
                    <a:pt x="301" y="117"/>
                    <a:pt x="292" y="117"/>
                    <a:pt x="284" y="117"/>
                  </a:cubicBezTo>
                  <a:cubicBezTo>
                    <a:pt x="284" y="124"/>
                    <a:pt x="284" y="132"/>
                    <a:pt x="284" y="139"/>
                  </a:cubicBezTo>
                  <a:cubicBezTo>
                    <a:pt x="280" y="139"/>
                    <a:pt x="275" y="139"/>
                    <a:pt x="271" y="139"/>
                  </a:cubicBezTo>
                  <a:cubicBezTo>
                    <a:pt x="271" y="132"/>
                    <a:pt x="271" y="125"/>
                    <a:pt x="271" y="118"/>
                  </a:cubicBezTo>
                  <a:cubicBezTo>
                    <a:pt x="264" y="117"/>
                    <a:pt x="255" y="117"/>
                    <a:pt x="247" y="117"/>
                  </a:cubicBezTo>
                  <a:cubicBezTo>
                    <a:pt x="247" y="124"/>
                    <a:pt x="247" y="132"/>
                    <a:pt x="247" y="139"/>
                  </a:cubicBezTo>
                  <a:cubicBezTo>
                    <a:pt x="242" y="139"/>
                    <a:pt x="238" y="139"/>
                    <a:pt x="234" y="139"/>
                  </a:cubicBezTo>
                  <a:cubicBezTo>
                    <a:pt x="234" y="132"/>
                    <a:pt x="234" y="124"/>
                    <a:pt x="234" y="117"/>
                  </a:cubicBezTo>
                  <a:cubicBezTo>
                    <a:pt x="226" y="117"/>
                    <a:pt x="218" y="117"/>
                    <a:pt x="209" y="117"/>
                  </a:cubicBezTo>
                  <a:cubicBezTo>
                    <a:pt x="209" y="123"/>
                    <a:pt x="209" y="128"/>
                    <a:pt x="209" y="134"/>
                  </a:cubicBezTo>
                  <a:cubicBezTo>
                    <a:pt x="159" y="134"/>
                    <a:pt x="108" y="134"/>
                    <a:pt x="58" y="134"/>
                  </a:cubicBezTo>
                  <a:cubicBezTo>
                    <a:pt x="49" y="119"/>
                    <a:pt x="40" y="105"/>
                    <a:pt x="25" y="97"/>
                  </a:cubicBezTo>
                  <a:cubicBezTo>
                    <a:pt x="24" y="96"/>
                    <a:pt x="26" y="95"/>
                    <a:pt x="27" y="95"/>
                  </a:cubicBezTo>
                  <a:cubicBezTo>
                    <a:pt x="57" y="68"/>
                    <a:pt x="89" y="42"/>
                    <a:pt x="119" y="16"/>
                  </a:cubicBezTo>
                  <a:cubicBezTo>
                    <a:pt x="160" y="43"/>
                    <a:pt x="212" y="62"/>
                    <a:pt x="278" y="62"/>
                  </a:cubicBezTo>
                  <a:cubicBezTo>
                    <a:pt x="330" y="62"/>
                    <a:pt x="370" y="51"/>
                    <a:pt x="404" y="33"/>
                  </a:cubicBezTo>
                  <a:cubicBezTo>
                    <a:pt x="416" y="27"/>
                    <a:pt x="428" y="21"/>
                    <a:pt x="438" y="15"/>
                  </a:cubicBezTo>
                  <a:cubicBezTo>
                    <a:pt x="469" y="42"/>
                    <a:pt x="502" y="70"/>
                    <a:pt x="532" y="97"/>
                  </a:cubicBezTo>
                  <a:cubicBezTo>
                    <a:pt x="517" y="105"/>
                    <a:pt x="506" y="118"/>
                    <a:pt x="499" y="1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1" name="组合 1"/>
          <p:cNvGrpSpPr/>
          <p:nvPr/>
        </p:nvGrpSpPr>
        <p:grpSpPr bwMode="auto">
          <a:xfrm>
            <a:off x="10203209" y="-781973"/>
            <a:ext cx="2441455" cy="3223791"/>
            <a:chOff x="0" y="-1"/>
            <a:chExt cx="2175714" cy="2871210"/>
          </a:xfrm>
          <a:solidFill>
            <a:srgbClr val="157E9F"/>
          </a:solidFill>
        </p:grpSpPr>
        <p:sp>
          <p:nvSpPr>
            <p:cNvPr id="202" name="矩形 13"/>
            <p:cNvSpPr>
              <a:spLocks noChangeArrowheads="1"/>
            </p:cNvSpPr>
            <p:nvPr/>
          </p:nvSpPr>
          <p:spPr bwMode="auto">
            <a:xfrm rot="2727610">
              <a:off x="-391510" y="1232685"/>
              <a:ext cx="2871210" cy="405837"/>
            </a:xfrm>
            <a:prstGeom prst="rect">
              <a:avLst/>
            </a:prstGeom>
            <a:grpFill/>
            <a:ln>
              <a:noFill/>
            </a:ln>
            <a:extLst>
              <a:ext uri="{91240B29-F687-4F45-9708-019B960494DF}">
                <a14:hiddenLine xmlns:a14="http://schemas.microsoft.com/office/drawing/2010/main" w="25400">
                  <a:solidFill>
                    <a:srgbClr val="395E8A"/>
                  </a:solidFill>
                  <a:bevel/>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lgn="ctr" eaLnBrk="1" hangingPunct="1">
                <a:spcBef>
                  <a:spcPct val="0"/>
                </a:spcBef>
                <a:buFont typeface="Arial" pitchFamily="34" charset="0"/>
                <a:buNone/>
              </a:pPr>
              <a:endParaRPr lang="zh-CN" altLang="zh-CN" sz="1800">
                <a:solidFill>
                  <a:srgbClr val="2A2E37"/>
                </a:solidFill>
                <a:latin typeface="宋体" pitchFamily="2" charset="-122"/>
                <a:sym typeface="宋体" pitchFamily="2" charset="-122"/>
              </a:endParaRPr>
            </a:p>
          </p:txBody>
        </p:sp>
        <p:sp>
          <p:nvSpPr>
            <p:cNvPr id="203" name="TextBox 14"/>
            <p:cNvSpPr>
              <a:spLocks noChangeArrowheads="1"/>
            </p:cNvSpPr>
            <p:nvPr/>
          </p:nvSpPr>
          <p:spPr bwMode="auto">
            <a:xfrm rot="2748894">
              <a:off x="470328" y="1223644"/>
              <a:ext cx="1016798" cy="3291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eaLnBrk="1" hangingPunct="1">
                <a:spcBef>
                  <a:spcPct val="0"/>
                </a:spcBef>
                <a:buFont typeface="Arial" pitchFamily="34" charset="0"/>
                <a:buNone/>
              </a:pPr>
              <a:r>
                <a:rPr lang="en-US" altLang="zh-CN" sz="1800" b="1" dirty="0">
                  <a:solidFill>
                    <a:schemeClr val="bg1"/>
                  </a:solidFill>
                  <a:latin typeface="微软雅黑" pitchFamily="34" charset="-122"/>
                  <a:ea typeface="微软雅黑" pitchFamily="34" charset="-122"/>
                  <a:sym typeface="微软雅黑" pitchFamily="34" charset="-122"/>
                </a:rPr>
                <a:t>2016·03</a:t>
              </a:r>
              <a:endParaRPr lang="zh-CN" altLang="en-US" sz="1800" b="1" dirty="0">
                <a:solidFill>
                  <a:schemeClr val="bg1"/>
                </a:solidFill>
                <a:latin typeface="微软雅黑" pitchFamily="34" charset="-122"/>
                <a:ea typeface="微软雅黑" pitchFamily="34" charset="-122"/>
                <a:sym typeface="微软雅黑" pitchFamily="34" charset="-122"/>
              </a:endParaRPr>
            </a:p>
          </p:txBody>
        </p:sp>
        <p:sp>
          <p:nvSpPr>
            <p:cNvPr id="204" name="直接连接符 15"/>
            <p:cNvSpPr>
              <a:spLocks noChangeShapeType="1"/>
            </p:cNvSpPr>
            <p:nvPr/>
          </p:nvSpPr>
          <p:spPr bwMode="auto">
            <a:xfrm>
              <a:off x="0" y="609418"/>
              <a:ext cx="2016224" cy="2016224"/>
            </a:xfrm>
            <a:prstGeom prst="line">
              <a:avLst/>
            </a:prstGeom>
            <a:grpFill/>
            <a:ln w="9525">
              <a:solidFill>
                <a:schemeClr val="bg1"/>
              </a:solidFill>
              <a:prstDash val="dash"/>
              <a:bevel/>
            </a:ln>
          </p:spPr>
          <p:txBody>
            <a:bodyPr/>
            <a:lstStyle/>
            <a:p>
              <a:endParaRPr lang="zh-CN" altLang="en-US"/>
            </a:p>
          </p:txBody>
        </p:sp>
        <p:sp>
          <p:nvSpPr>
            <p:cNvPr id="205" name="直接连接符 16"/>
            <p:cNvSpPr>
              <a:spLocks noChangeShapeType="1"/>
            </p:cNvSpPr>
            <p:nvPr/>
          </p:nvSpPr>
          <p:spPr bwMode="auto">
            <a:xfrm>
              <a:off x="159490" y="328427"/>
              <a:ext cx="2016224" cy="2016224"/>
            </a:xfrm>
            <a:prstGeom prst="line">
              <a:avLst/>
            </a:prstGeom>
            <a:grpFill/>
            <a:ln w="9525">
              <a:solidFill>
                <a:schemeClr val="bg1"/>
              </a:solidFill>
              <a:prstDash val="dash"/>
              <a:bevel/>
            </a:ln>
          </p:spPr>
          <p:txBody>
            <a:bodyPr/>
            <a:lstStyle/>
            <a:p>
              <a:endParaRPr lang="zh-CN" altLang="en-US"/>
            </a:p>
          </p:txBody>
        </p:sp>
      </p:grpSp>
      <p:cxnSp>
        <p:nvCxnSpPr>
          <p:cNvPr id="69" name="直接连接符 68"/>
          <p:cNvCxnSpPr/>
          <p:nvPr/>
        </p:nvCxnSpPr>
        <p:spPr>
          <a:xfrm>
            <a:off x="4725501" y="2592712"/>
            <a:ext cx="5185097" cy="0"/>
          </a:xfrm>
          <a:prstGeom prst="line">
            <a:avLst/>
          </a:prstGeom>
          <a:ln>
            <a:solidFill>
              <a:srgbClr val="157E9F"/>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4725501" y="4084188"/>
            <a:ext cx="5185097" cy="0"/>
          </a:xfrm>
          <a:prstGeom prst="line">
            <a:avLst/>
          </a:prstGeom>
          <a:ln>
            <a:solidFill>
              <a:srgbClr val="157E9F"/>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8" name="文本框 3"/>
          <p:cNvSpPr txBox="1">
            <a:spLocks noChangeArrowheads="1"/>
          </p:cNvSpPr>
          <p:nvPr/>
        </p:nvSpPr>
        <p:spPr bwMode="auto">
          <a:xfrm>
            <a:off x="397606" y="887413"/>
            <a:ext cx="1015663" cy="513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5400" dirty="0">
                <a:solidFill>
                  <a:srgbClr val="157E9F"/>
                </a:solidFill>
                <a:latin typeface="方正清刻本悦宋简体" panose="02000000000000000000" pitchFamily="2" charset="-122"/>
                <a:ea typeface="方正清刻本悦宋简体" panose="02000000000000000000" pitchFamily="2" charset="-122"/>
              </a:rPr>
              <a:t>备用</a:t>
            </a:r>
            <a:r>
              <a:rPr lang="zh-CN" altLang="en-US" sz="5400" dirty="0" smtClean="0">
                <a:solidFill>
                  <a:srgbClr val="157E9F"/>
                </a:solidFill>
                <a:latin typeface="方正清刻本悦宋简体" panose="02000000000000000000" pitchFamily="2" charset="-122"/>
                <a:ea typeface="方正清刻本悦宋简体" panose="02000000000000000000" pitchFamily="2" charset="-122"/>
              </a:rPr>
              <a:t>编辑</a:t>
            </a:r>
            <a:r>
              <a:rPr lang="zh-CN" altLang="en-US" sz="5400" dirty="0">
                <a:solidFill>
                  <a:srgbClr val="157E9F"/>
                </a:solidFill>
                <a:latin typeface="方正清刻本悦宋简体" panose="02000000000000000000" pitchFamily="2" charset="-122"/>
                <a:ea typeface="方正清刻本悦宋简体" panose="02000000000000000000" pitchFamily="2" charset="-122"/>
              </a:rPr>
              <a:t>图标</a:t>
            </a:r>
          </a:p>
        </p:txBody>
      </p:sp>
      <p:grpSp>
        <p:nvGrpSpPr>
          <p:cNvPr id="29" name="组合 28"/>
          <p:cNvGrpSpPr/>
          <p:nvPr/>
        </p:nvGrpSpPr>
        <p:grpSpPr>
          <a:xfrm>
            <a:off x="1918977" y="976540"/>
            <a:ext cx="364618" cy="366163"/>
            <a:chOff x="1184275" y="1184275"/>
            <a:chExt cx="374650" cy="376238"/>
          </a:xfrm>
          <a:solidFill>
            <a:srgbClr val="157E9F"/>
          </a:solidFill>
        </p:grpSpPr>
        <p:sp>
          <p:nvSpPr>
            <p:cNvPr id="30" name="Freeform 5"/>
            <p:cNvSpPr>
              <a:spLocks noEditPoints="1"/>
            </p:cNvSpPr>
            <p:nvPr/>
          </p:nvSpPr>
          <p:spPr bwMode="auto">
            <a:xfrm>
              <a:off x="1184275" y="1184275"/>
              <a:ext cx="374650" cy="200025"/>
            </a:xfrm>
            <a:custGeom>
              <a:avLst/>
              <a:gdLst>
                <a:gd name="T0" fmla="*/ 118 w 236"/>
                <a:gd name="T1" fmla="*/ 0 h 126"/>
                <a:gd name="T2" fmla="*/ 70 w 236"/>
                <a:gd name="T3" fmla="*/ 47 h 126"/>
                <a:gd name="T4" fmla="*/ 70 w 236"/>
                <a:gd name="T5" fmla="*/ 28 h 126"/>
                <a:gd name="T6" fmla="*/ 33 w 236"/>
                <a:gd name="T7" fmla="*/ 28 h 126"/>
                <a:gd name="T8" fmla="*/ 33 w 236"/>
                <a:gd name="T9" fmla="*/ 85 h 126"/>
                <a:gd name="T10" fmla="*/ 0 w 236"/>
                <a:gd name="T11" fmla="*/ 118 h 126"/>
                <a:gd name="T12" fmla="*/ 7 w 236"/>
                <a:gd name="T13" fmla="*/ 126 h 126"/>
                <a:gd name="T14" fmla="*/ 118 w 236"/>
                <a:gd name="T15" fmla="*/ 12 h 126"/>
                <a:gd name="T16" fmla="*/ 231 w 236"/>
                <a:gd name="T17" fmla="*/ 126 h 126"/>
                <a:gd name="T18" fmla="*/ 236 w 236"/>
                <a:gd name="T19" fmla="*/ 118 h 126"/>
                <a:gd name="T20" fmla="*/ 118 w 236"/>
                <a:gd name="T21" fmla="*/ 0 h 126"/>
                <a:gd name="T22" fmla="*/ 42 w 236"/>
                <a:gd name="T23" fmla="*/ 38 h 126"/>
                <a:gd name="T24" fmla="*/ 61 w 236"/>
                <a:gd name="T25" fmla="*/ 38 h 126"/>
                <a:gd name="T26" fmla="*/ 61 w 236"/>
                <a:gd name="T27" fmla="*/ 57 h 126"/>
                <a:gd name="T28" fmla="*/ 42 w 236"/>
                <a:gd name="T29" fmla="*/ 76 h 126"/>
                <a:gd name="T30" fmla="*/ 42 w 236"/>
                <a:gd name="T31" fmla="*/ 3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6" h="126">
                  <a:moveTo>
                    <a:pt x="118" y="0"/>
                  </a:moveTo>
                  <a:lnTo>
                    <a:pt x="70" y="47"/>
                  </a:lnTo>
                  <a:lnTo>
                    <a:pt x="70" y="28"/>
                  </a:lnTo>
                  <a:lnTo>
                    <a:pt x="33" y="28"/>
                  </a:lnTo>
                  <a:lnTo>
                    <a:pt x="33" y="85"/>
                  </a:lnTo>
                  <a:lnTo>
                    <a:pt x="0" y="118"/>
                  </a:lnTo>
                  <a:lnTo>
                    <a:pt x="7" y="126"/>
                  </a:lnTo>
                  <a:lnTo>
                    <a:pt x="118" y="12"/>
                  </a:lnTo>
                  <a:lnTo>
                    <a:pt x="231" y="126"/>
                  </a:lnTo>
                  <a:lnTo>
                    <a:pt x="236" y="118"/>
                  </a:lnTo>
                  <a:lnTo>
                    <a:pt x="118" y="0"/>
                  </a:lnTo>
                  <a:close/>
                  <a:moveTo>
                    <a:pt x="42" y="38"/>
                  </a:moveTo>
                  <a:lnTo>
                    <a:pt x="61" y="38"/>
                  </a:lnTo>
                  <a:lnTo>
                    <a:pt x="61" y="57"/>
                  </a:lnTo>
                  <a:lnTo>
                    <a:pt x="42" y="76"/>
                  </a:lnTo>
                  <a:lnTo>
                    <a:pt x="42"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31" name="Freeform 6"/>
            <p:cNvSpPr>
              <a:spLocks noEditPoints="1"/>
            </p:cNvSpPr>
            <p:nvPr/>
          </p:nvSpPr>
          <p:spPr bwMode="auto">
            <a:xfrm>
              <a:off x="1236663" y="1244600"/>
              <a:ext cx="269875" cy="315913"/>
            </a:xfrm>
            <a:custGeom>
              <a:avLst/>
              <a:gdLst>
                <a:gd name="T0" fmla="*/ 0 w 170"/>
                <a:gd name="T1" fmla="*/ 85 h 199"/>
                <a:gd name="T2" fmla="*/ 0 w 170"/>
                <a:gd name="T3" fmla="*/ 199 h 199"/>
                <a:gd name="T4" fmla="*/ 66 w 170"/>
                <a:gd name="T5" fmla="*/ 199 h 199"/>
                <a:gd name="T6" fmla="*/ 66 w 170"/>
                <a:gd name="T7" fmla="*/ 133 h 199"/>
                <a:gd name="T8" fmla="*/ 104 w 170"/>
                <a:gd name="T9" fmla="*/ 133 h 199"/>
                <a:gd name="T10" fmla="*/ 104 w 170"/>
                <a:gd name="T11" fmla="*/ 199 h 199"/>
                <a:gd name="T12" fmla="*/ 170 w 170"/>
                <a:gd name="T13" fmla="*/ 199 h 199"/>
                <a:gd name="T14" fmla="*/ 170 w 170"/>
                <a:gd name="T15" fmla="*/ 85 h 199"/>
                <a:gd name="T16" fmla="*/ 85 w 170"/>
                <a:gd name="T17" fmla="*/ 0 h 199"/>
                <a:gd name="T18" fmla="*/ 0 w 170"/>
                <a:gd name="T19" fmla="*/ 85 h 199"/>
                <a:gd name="T20" fmla="*/ 160 w 170"/>
                <a:gd name="T21" fmla="*/ 189 h 199"/>
                <a:gd name="T22" fmla="*/ 113 w 170"/>
                <a:gd name="T23" fmla="*/ 189 h 199"/>
                <a:gd name="T24" fmla="*/ 113 w 170"/>
                <a:gd name="T25" fmla="*/ 133 h 199"/>
                <a:gd name="T26" fmla="*/ 113 w 170"/>
                <a:gd name="T27" fmla="*/ 123 h 199"/>
                <a:gd name="T28" fmla="*/ 104 w 170"/>
                <a:gd name="T29" fmla="*/ 123 h 199"/>
                <a:gd name="T30" fmla="*/ 66 w 170"/>
                <a:gd name="T31" fmla="*/ 123 h 199"/>
                <a:gd name="T32" fmla="*/ 56 w 170"/>
                <a:gd name="T33" fmla="*/ 123 h 199"/>
                <a:gd name="T34" fmla="*/ 56 w 170"/>
                <a:gd name="T35" fmla="*/ 133 h 199"/>
                <a:gd name="T36" fmla="*/ 56 w 170"/>
                <a:gd name="T37" fmla="*/ 189 h 199"/>
                <a:gd name="T38" fmla="*/ 9 w 170"/>
                <a:gd name="T39" fmla="*/ 189 h 199"/>
                <a:gd name="T40" fmla="*/ 9 w 170"/>
                <a:gd name="T41" fmla="*/ 88 h 199"/>
                <a:gd name="T42" fmla="*/ 85 w 170"/>
                <a:gd name="T43" fmla="*/ 12 h 199"/>
                <a:gd name="T44" fmla="*/ 160 w 170"/>
                <a:gd name="T45" fmla="*/ 88 h 199"/>
                <a:gd name="T46" fmla="*/ 160 w 170"/>
                <a:gd name="T47" fmla="*/ 1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0" h="199">
                  <a:moveTo>
                    <a:pt x="0" y="85"/>
                  </a:moveTo>
                  <a:lnTo>
                    <a:pt x="0" y="199"/>
                  </a:lnTo>
                  <a:lnTo>
                    <a:pt x="66" y="199"/>
                  </a:lnTo>
                  <a:lnTo>
                    <a:pt x="66" y="133"/>
                  </a:lnTo>
                  <a:lnTo>
                    <a:pt x="104" y="133"/>
                  </a:lnTo>
                  <a:lnTo>
                    <a:pt x="104" y="199"/>
                  </a:lnTo>
                  <a:lnTo>
                    <a:pt x="170" y="199"/>
                  </a:lnTo>
                  <a:lnTo>
                    <a:pt x="170" y="85"/>
                  </a:lnTo>
                  <a:lnTo>
                    <a:pt x="85" y="0"/>
                  </a:lnTo>
                  <a:lnTo>
                    <a:pt x="0" y="85"/>
                  </a:lnTo>
                  <a:close/>
                  <a:moveTo>
                    <a:pt x="160" y="189"/>
                  </a:moveTo>
                  <a:lnTo>
                    <a:pt x="113" y="189"/>
                  </a:lnTo>
                  <a:lnTo>
                    <a:pt x="113" y="133"/>
                  </a:lnTo>
                  <a:lnTo>
                    <a:pt x="113" y="123"/>
                  </a:lnTo>
                  <a:lnTo>
                    <a:pt x="104" y="123"/>
                  </a:lnTo>
                  <a:lnTo>
                    <a:pt x="66" y="123"/>
                  </a:lnTo>
                  <a:lnTo>
                    <a:pt x="56" y="123"/>
                  </a:lnTo>
                  <a:lnTo>
                    <a:pt x="56" y="133"/>
                  </a:lnTo>
                  <a:lnTo>
                    <a:pt x="56" y="189"/>
                  </a:lnTo>
                  <a:lnTo>
                    <a:pt x="9" y="189"/>
                  </a:lnTo>
                  <a:lnTo>
                    <a:pt x="9" y="88"/>
                  </a:lnTo>
                  <a:lnTo>
                    <a:pt x="85" y="12"/>
                  </a:lnTo>
                  <a:lnTo>
                    <a:pt x="160" y="88"/>
                  </a:lnTo>
                  <a:lnTo>
                    <a:pt x="160" y="1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32" name="Freeform 7"/>
          <p:cNvSpPr>
            <a:spLocks noEditPoints="1"/>
          </p:cNvSpPr>
          <p:nvPr/>
        </p:nvSpPr>
        <p:spPr bwMode="auto">
          <a:xfrm>
            <a:off x="3235849" y="984737"/>
            <a:ext cx="367247" cy="409217"/>
          </a:xfrm>
          <a:custGeom>
            <a:avLst/>
            <a:gdLst>
              <a:gd name="T0" fmla="*/ 276993 w 100"/>
              <a:gd name="T1" fmla="*/ 127206 h 112"/>
              <a:gd name="T2" fmla="*/ 218824 w 100"/>
              <a:gd name="T3" fmla="*/ 66368 h 112"/>
              <a:gd name="T4" fmla="*/ 185585 w 100"/>
              <a:gd name="T5" fmla="*/ 35949 h 112"/>
              <a:gd name="T6" fmla="*/ 160656 w 100"/>
              <a:gd name="T7" fmla="*/ 11061 h 112"/>
              <a:gd name="T8" fmla="*/ 155116 w 100"/>
              <a:gd name="T9" fmla="*/ 5531 h 112"/>
              <a:gd name="T10" fmla="*/ 138497 w 100"/>
              <a:gd name="T11" fmla="*/ 0 h 112"/>
              <a:gd name="T12" fmla="*/ 121877 w 100"/>
              <a:gd name="T13" fmla="*/ 5531 h 112"/>
              <a:gd name="T14" fmla="*/ 91408 w 100"/>
              <a:gd name="T15" fmla="*/ 35949 h 112"/>
              <a:gd name="T16" fmla="*/ 91408 w 100"/>
              <a:gd name="T17" fmla="*/ 35949 h 112"/>
              <a:gd name="T18" fmla="*/ 83098 w 100"/>
              <a:gd name="T19" fmla="*/ 44245 h 112"/>
              <a:gd name="T20" fmla="*/ 83098 w 100"/>
              <a:gd name="T21" fmla="*/ 44245 h 112"/>
              <a:gd name="T22" fmla="*/ 47089 w 100"/>
              <a:gd name="T23" fmla="*/ 80195 h 112"/>
              <a:gd name="T24" fmla="*/ 13850 w 100"/>
              <a:gd name="T25" fmla="*/ 113379 h 112"/>
              <a:gd name="T26" fmla="*/ 13850 w 100"/>
              <a:gd name="T27" fmla="*/ 113379 h 112"/>
              <a:gd name="T28" fmla="*/ 0 w 100"/>
              <a:gd name="T29" fmla="*/ 127206 h 112"/>
              <a:gd name="T30" fmla="*/ 0 w 100"/>
              <a:gd name="T31" fmla="*/ 132736 h 112"/>
              <a:gd name="T32" fmla="*/ 0 w 100"/>
              <a:gd name="T33" fmla="*/ 309718 h 112"/>
              <a:gd name="T34" fmla="*/ 276993 w 100"/>
              <a:gd name="T35" fmla="*/ 309718 h 112"/>
              <a:gd name="T36" fmla="*/ 276993 w 100"/>
              <a:gd name="T37" fmla="*/ 132736 h 112"/>
              <a:gd name="T38" fmla="*/ 276993 w 100"/>
              <a:gd name="T39" fmla="*/ 127206 h 112"/>
              <a:gd name="T40" fmla="*/ 19390 w 100"/>
              <a:gd name="T41" fmla="*/ 124440 h 112"/>
              <a:gd name="T42" fmla="*/ 130187 w 100"/>
              <a:gd name="T43" fmla="*/ 13827 h 112"/>
              <a:gd name="T44" fmla="*/ 149576 w 100"/>
              <a:gd name="T45" fmla="*/ 13827 h 112"/>
              <a:gd name="T46" fmla="*/ 265913 w 100"/>
              <a:gd name="T47" fmla="*/ 129971 h 112"/>
              <a:gd name="T48" fmla="*/ 185585 w 100"/>
              <a:gd name="T49" fmla="*/ 210166 h 112"/>
              <a:gd name="T50" fmla="*/ 160656 w 100"/>
              <a:gd name="T51" fmla="*/ 185278 h 112"/>
              <a:gd name="T52" fmla="*/ 155116 w 100"/>
              <a:gd name="T53" fmla="*/ 179747 h 112"/>
              <a:gd name="T54" fmla="*/ 138497 w 100"/>
              <a:gd name="T55" fmla="*/ 174216 h 112"/>
              <a:gd name="T56" fmla="*/ 121877 w 100"/>
              <a:gd name="T57" fmla="*/ 179747 h 112"/>
              <a:gd name="T58" fmla="*/ 91408 w 100"/>
              <a:gd name="T59" fmla="*/ 210166 h 112"/>
              <a:gd name="T60" fmla="*/ 13850 w 100"/>
              <a:gd name="T61" fmla="*/ 129971 h 112"/>
              <a:gd name="T62" fmla="*/ 19390 w 100"/>
              <a:gd name="T63" fmla="*/ 124440 h 112"/>
              <a:gd name="T64" fmla="*/ 85868 w 100"/>
              <a:gd name="T65" fmla="*/ 218462 h 112"/>
              <a:gd name="T66" fmla="*/ 83098 w 100"/>
              <a:gd name="T67" fmla="*/ 218462 h 112"/>
              <a:gd name="T68" fmla="*/ 83098 w 100"/>
              <a:gd name="T69" fmla="*/ 218462 h 112"/>
              <a:gd name="T70" fmla="*/ 11080 w 100"/>
              <a:gd name="T71" fmla="*/ 290361 h 112"/>
              <a:gd name="T72" fmla="*/ 11080 w 100"/>
              <a:gd name="T73" fmla="*/ 154859 h 112"/>
              <a:gd name="T74" fmla="*/ 11080 w 100"/>
              <a:gd name="T75" fmla="*/ 149328 h 112"/>
              <a:gd name="T76" fmla="*/ 11080 w 100"/>
              <a:gd name="T77" fmla="*/ 146563 h 112"/>
              <a:gd name="T78" fmla="*/ 11080 w 100"/>
              <a:gd name="T79" fmla="*/ 146563 h 112"/>
              <a:gd name="T80" fmla="*/ 85868 w 100"/>
              <a:gd name="T81" fmla="*/ 218462 h 112"/>
              <a:gd name="T82" fmla="*/ 19390 w 100"/>
              <a:gd name="T83" fmla="*/ 298657 h 112"/>
              <a:gd name="T84" fmla="*/ 27699 w 100"/>
              <a:gd name="T85" fmla="*/ 293126 h 112"/>
              <a:gd name="T86" fmla="*/ 27699 w 100"/>
              <a:gd name="T87" fmla="*/ 293126 h 112"/>
              <a:gd name="T88" fmla="*/ 130187 w 100"/>
              <a:gd name="T89" fmla="*/ 188043 h 112"/>
              <a:gd name="T90" fmla="*/ 149576 w 100"/>
              <a:gd name="T91" fmla="*/ 188043 h 112"/>
              <a:gd name="T92" fmla="*/ 249294 w 100"/>
              <a:gd name="T93" fmla="*/ 290361 h 112"/>
              <a:gd name="T94" fmla="*/ 249294 w 100"/>
              <a:gd name="T95" fmla="*/ 290361 h 112"/>
              <a:gd name="T96" fmla="*/ 254834 w 100"/>
              <a:gd name="T97" fmla="*/ 295891 h 112"/>
              <a:gd name="T98" fmla="*/ 257603 w 100"/>
              <a:gd name="T99" fmla="*/ 298657 h 112"/>
              <a:gd name="T100" fmla="*/ 19390 w 100"/>
              <a:gd name="T101" fmla="*/ 298657 h 112"/>
              <a:gd name="T102" fmla="*/ 265913 w 100"/>
              <a:gd name="T103" fmla="*/ 149328 h 112"/>
              <a:gd name="T104" fmla="*/ 265913 w 100"/>
              <a:gd name="T105" fmla="*/ 290361 h 112"/>
              <a:gd name="T106" fmla="*/ 193895 w 100"/>
              <a:gd name="T107" fmla="*/ 218462 h 112"/>
              <a:gd name="T108" fmla="*/ 193895 w 100"/>
              <a:gd name="T109" fmla="*/ 218462 h 112"/>
              <a:gd name="T110" fmla="*/ 193895 w 100"/>
              <a:gd name="T111" fmla="*/ 218462 h 112"/>
              <a:gd name="T112" fmla="*/ 265913 w 100"/>
              <a:gd name="T113" fmla="*/ 143798 h 112"/>
              <a:gd name="T114" fmla="*/ 265913 w 100"/>
              <a:gd name="T115" fmla="*/ 146563 h 112"/>
              <a:gd name="T116" fmla="*/ 265913 w 100"/>
              <a:gd name="T117" fmla="*/ 149328 h 11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00" h="112">
                <a:moveTo>
                  <a:pt x="100" y="46"/>
                </a:moveTo>
                <a:cubicBezTo>
                  <a:pt x="79" y="24"/>
                  <a:pt x="79" y="24"/>
                  <a:pt x="79" y="24"/>
                </a:cubicBezTo>
                <a:cubicBezTo>
                  <a:pt x="67" y="13"/>
                  <a:pt x="67" y="13"/>
                  <a:pt x="67" y="13"/>
                </a:cubicBezTo>
                <a:cubicBezTo>
                  <a:pt x="58" y="4"/>
                  <a:pt x="58" y="4"/>
                  <a:pt x="58" y="4"/>
                </a:cubicBezTo>
                <a:cubicBezTo>
                  <a:pt x="56" y="2"/>
                  <a:pt x="56" y="2"/>
                  <a:pt x="56" y="2"/>
                </a:cubicBezTo>
                <a:cubicBezTo>
                  <a:pt x="55" y="1"/>
                  <a:pt x="53" y="0"/>
                  <a:pt x="50" y="0"/>
                </a:cubicBezTo>
                <a:cubicBezTo>
                  <a:pt x="48" y="0"/>
                  <a:pt x="46" y="1"/>
                  <a:pt x="44" y="2"/>
                </a:cubicBezTo>
                <a:cubicBezTo>
                  <a:pt x="33" y="13"/>
                  <a:pt x="33" y="13"/>
                  <a:pt x="33" y="13"/>
                </a:cubicBezTo>
                <a:cubicBezTo>
                  <a:pt x="33" y="13"/>
                  <a:pt x="33" y="13"/>
                  <a:pt x="33" y="13"/>
                </a:cubicBezTo>
                <a:cubicBezTo>
                  <a:pt x="30" y="16"/>
                  <a:pt x="30" y="16"/>
                  <a:pt x="30" y="16"/>
                </a:cubicBezTo>
                <a:cubicBezTo>
                  <a:pt x="30" y="16"/>
                  <a:pt x="30" y="16"/>
                  <a:pt x="30" y="16"/>
                </a:cubicBezTo>
                <a:cubicBezTo>
                  <a:pt x="17" y="29"/>
                  <a:pt x="17" y="29"/>
                  <a:pt x="17" y="29"/>
                </a:cubicBezTo>
                <a:cubicBezTo>
                  <a:pt x="5" y="41"/>
                  <a:pt x="5" y="41"/>
                  <a:pt x="5" y="41"/>
                </a:cubicBezTo>
                <a:cubicBezTo>
                  <a:pt x="5" y="41"/>
                  <a:pt x="5" y="41"/>
                  <a:pt x="5" y="41"/>
                </a:cubicBezTo>
                <a:cubicBezTo>
                  <a:pt x="0" y="46"/>
                  <a:pt x="0" y="46"/>
                  <a:pt x="0" y="46"/>
                </a:cubicBezTo>
                <a:cubicBezTo>
                  <a:pt x="0" y="48"/>
                  <a:pt x="0" y="48"/>
                  <a:pt x="0" y="48"/>
                </a:cubicBezTo>
                <a:cubicBezTo>
                  <a:pt x="0" y="112"/>
                  <a:pt x="0" y="112"/>
                  <a:pt x="0" y="112"/>
                </a:cubicBezTo>
                <a:cubicBezTo>
                  <a:pt x="100" y="112"/>
                  <a:pt x="100" y="112"/>
                  <a:pt x="100" y="112"/>
                </a:cubicBezTo>
                <a:cubicBezTo>
                  <a:pt x="100" y="48"/>
                  <a:pt x="100" y="48"/>
                  <a:pt x="100" y="48"/>
                </a:cubicBezTo>
                <a:cubicBezTo>
                  <a:pt x="100" y="46"/>
                  <a:pt x="100" y="46"/>
                  <a:pt x="100" y="46"/>
                </a:cubicBezTo>
                <a:close/>
                <a:moveTo>
                  <a:pt x="7" y="45"/>
                </a:moveTo>
                <a:cubicBezTo>
                  <a:pt x="47" y="5"/>
                  <a:pt x="47" y="5"/>
                  <a:pt x="47" y="5"/>
                </a:cubicBezTo>
                <a:cubicBezTo>
                  <a:pt x="49" y="3"/>
                  <a:pt x="52" y="3"/>
                  <a:pt x="54" y="5"/>
                </a:cubicBezTo>
                <a:cubicBezTo>
                  <a:pt x="96" y="47"/>
                  <a:pt x="96" y="47"/>
                  <a:pt x="96" y="47"/>
                </a:cubicBezTo>
                <a:cubicBezTo>
                  <a:pt x="67" y="76"/>
                  <a:pt x="67" y="76"/>
                  <a:pt x="67" y="76"/>
                </a:cubicBezTo>
                <a:cubicBezTo>
                  <a:pt x="58" y="67"/>
                  <a:pt x="58" y="67"/>
                  <a:pt x="58" y="67"/>
                </a:cubicBezTo>
                <a:cubicBezTo>
                  <a:pt x="56" y="65"/>
                  <a:pt x="56" y="65"/>
                  <a:pt x="56" y="65"/>
                </a:cubicBezTo>
                <a:cubicBezTo>
                  <a:pt x="55" y="64"/>
                  <a:pt x="53" y="63"/>
                  <a:pt x="50" y="63"/>
                </a:cubicBezTo>
                <a:cubicBezTo>
                  <a:pt x="48" y="63"/>
                  <a:pt x="46" y="64"/>
                  <a:pt x="44" y="65"/>
                </a:cubicBezTo>
                <a:cubicBezTo>
                  <a:pt x="33" y="76"/>
                  <a:pt x="33" y="76"/>
                  <a:pt x="33" y="76"/>
                </a:cubicBezTo>
                <a:cubicBezTo>
                  <a:pt x="5" y="47"/>
                  <a:pt x="5" y="47"/>
                  <a:pt x="5" y="47"/>
                </a:cubicBezTo>
                <a:lnTo>
                  <a:pt x="7" y="45"/>
                </a:lnTo>
                <a:close/>
                <a:moveTo>
                  <a:pt x="31" y="79"/>
                </a:moveTo>
                <a:cubicBezTo>
                  <a:pt x="30" y="79"/>
                  <a:pt x="30" y="79"/>
                  <a:pt x="30" y="79"/>
                </a:cubicBezTo>
                <a:cubicBezTo>
                  <a:pt x="30" y="79"/>
                  <a:pt x="30" y="79"/>
                  <a:pt x="30" y="79"/>
                </a:cubicBezTo>
                <a:cubicBezTo>
                  <a:pt x="4" y="105"/>
                  <a:pt x="4" y="105"/>
                  <a:pt x="4" y="105"/>
                </a:cubicBezTo>
                <a:cubicBezTo>
                  <a:pt x="4" y="56"/>
                  <a:pt x="4" y="56"/>
                  <a:pt x="4" y="56"/>
                </a:cubicBezTo>
                <a:cubicBezTo>
                  <a:pt x="4" y="54"/>
                  <a:pt x="4" y="54"/>
                  <a:pt x="4" y="54"/>
                </a:cubicBezTo>
                <a:cubicBezTo>
                  <a:pt x="4" y="53"/>
                  <a:pt x="4" y="53"/>
                  <a:pt x="4" y="53"/>
                </a:cubicBezTo>
                <a:cubicBezTo>
                  <a:pt x="4" y="53"/>
                  <a:pt x="4" y="53"/>
                  <a:pt x="4" y="53"/>
                </a:cubicBezTo>
                <a:lnTo>
                  <a:pt x="31" y="79"/>
                </a:lnTo>
                <a:close/>
                <a:moveTo>
                  <a:pt x="7" y="108"/>
                </a:moveTo>
                <a:cubicBezTo>
                  <a:pt x="10" y="106"/>
                  <a:pt x="10" y="106"/>
                  <a:pt x="10" y="106"/>
                </a:cubicBezTo>
                <a:cubicBezTo>
                  <a:pt x="10" y="106"/>
                  <a:pt x="10" y="106"/>
                  <a:pt x="10" y="106"/>
                </a:cubicBezTo>
                <a:cubicBezTo>
                  <a:pt x="47" y="68"/>
                  <a:pt x="47" y="68"/>
                  <a:pt x="47" y="68"/>
                </a:cubicBezTo>
                <a:cubicBezTo>
                  <a:pt x="49" y="66"/>
                  <a:pt x="52" y="66"/>
                  <a:pt x="54" y="68"/>
                </a:cubicBezTo>
                <a:cubicBezTo>
                  <a:pt x="90" y="105"/>
                  <a:pt x="90" y="105"/>
                  <a:pt x="90" y="105"/>
                </a:cubicBezTo>
                <a:cubicBezTo>
                  <a:pt x="90" y="105"/>
                  <a:pt x="90" y="105"/>
                  <a:pt x="90" y="105"/>
                </a:cubicBezTo>
                <a:cubicBezTo>
                  <a:pt x="92" y="107"/>
                  <a:pt x="92" y="107"/>
                  <a:pt x="92" y="107"/>
                </a:cubicBezTo>
                <a:cubicBezTo>
                  <a:pt x="93" y="108"/>
                  <a:pt x="93" y="108"/>
                  <a:pt x="93" y="108"/>
                </a:cubicBezTo>
                <a:lnTo>
                  <a:pt x="7" y="108"/>
                </a:lnTo>
                <a:close/>
                <a:moveTo>
                  <a:pt x="96" y="54"/>
                </a:moveTo>
                <a:cubicBezTo>
                  <a:pt x="96" y="105"/>
                  <a:pt x="96" y="105"/>
                  <a:pt x="96" y="105"/>
                </a:cubicBezTo>
                <a:cubicBezTo>
                  <a:pt x="70" y="79"/>
                  <a:pt x="70" y="79"/>
                  <a:pt x="70" y="79"/>
                </a:cubicBezTo>
                <a:cubicBezTo>
                  <a:pt x="70" y="79"/>
                  <a:pt x="70" y="79"/>
                  <a:pt x="70" y="79"/>
                </a:cubicBezTo>
                <a:cubicBezTo>
                  <a:pt x="70" y="79"/>
                  <a:pt x="70" y="79"/>
                  <a:pt x="70" y="79"/>
                </a:cubicBezTo>
                <a:cubicBezTo>
                  <a:pt x="96" y="52"/>
                  <a:pt x="96" y="52"/>
                  <a:pt x="96" y="52"/>
                </a:cubicBezTo>
                <a:cubicBezTo>
                  <a:pt x="96" y="53"/>
                  <a:pt x="96" y="53"/>
                  <a:pt x="96" y="53"/>
                </a:cubicBezTo>
                <a:lnTo>
                  <a:pt x="96" y="54"/>
                </a:lnTo>
                <a:close/>
              </a:path>
            </a:pathLst>
          </a:custGeom>
          <a:solidFill>
            <a:srgbClr val="157E9F"/>
          </a:solidFill>
          <a:ln>
            <a:noFill/>
          </a:ln>
        </p:spPr>
        <p:txBody>
          <a:bodyPr/>
          <a:lstStyle/>
          <a:p>
            <a:endParaRPr lang="zh-CN" altLang="en-US"/>
          </a:p>
        </p:txBody>
      </p:sp>
      <p:grpSp>
        <p:nvGrpSpPr>
          <p:cNvPr id="33" name="组合 32"/>
          <p:cNvGrpSpPr/>
          <p:nvPr/>
        </p:nvGrpSpPr>
        <p:grpSpPr>
          <a:xfrm>
            <a:off x="4537735" y="984265"/>
            <a:ext cx="366163" cy="409423"/>
            <a:chOff x="3875088" y="1192213"/>
            <a:chExt cx="376238" cy="420688"/>
          </a:xfrm>
          <a:solidFill>
            <a:srgbClr val="157E9F"/>
          </a:solidFill>
        </p:grpSpPr>
        <p:sp>
          <p:nvSpPr>
            <p:cNvPr id="34" name="Freeform 8"/>
            <p:cNvSpPr>
              <a:spLocks noEditPoints="1"/>
            </p:cNvSpPr>
            <p:nvPr/>
          </p:nvSpPr>
          <p:spPr bwMode="auto">
            <a:xfrm>
              <a:off x="3875088" y="1192213"/>
              <a:ext cx="376238" cy="420688"/>
            </a:xfrm>
            <a:custGeom>
              <a:avLst/>
              <a:gdLst>
                <a:gd name="T0" fmla="*/ 80 w 100"/>
                <a:gd name="T1" fmla="*/ 26 h 112"/>
                <a:gd name="T2" fmla="*/ 66 w 100"/>
                <a:gd name="T3" fmla="*/ 12 h 112"/>
                <a:gd name="T4" fmla="*/ 58 w 100"/>
                <a:gd name="T5" fmla="*/ 4 h 112"/>
                <a:gd name="T6" fmla="*/ 50 w 100"/>
                <a:gd name="T7" fmla="*/ 0 h 112"/>
                <a:gd name="T8" fmla="*/ 35 w 100"/>
                <a:gd name="T9" fmla="*/ 12 h 112"/>
                <a:gd name="T10" fmla="*/ 20 w 100"/>
                <a:gd name="T11" fmla="*/ 26 h 112"/>
                <a:gd name="T12" fmla="*/ 6 w 100"/>
                <a:gd name="T13" fmla="*/ 41 h 112"/>
                <a:gd name="T14" fmla="*/ 0 w 100"/>
                <a:gd name="T15" fmla="*/ 46 h 112"/>
                <a:gd name="T16" fmla="*/ 0 w 100"/>
                <a:gd name="T17" fmla="*/ 112 h 112"/>
                <a:gd name="T18" fmla="*/ 100 w 100"/>
                <a:gd name="T19" fmla="*/ 48 h 112"/>
                <a:gd name="T20" fmla="*/ 96 w 100"/>
                <a:gd name="T21" fmla="*/ 47 h 112"/>
                <a:gd name="T22" fmla="*/ 80 w 100"/>
                <a:gd name="T23" fmla="*/ 32 h 112"/>
                <a:gd name="T24" fmla="*/ 47 w 100"/>
                <a:gd name="T25" fmla="*/ 5 h 112"/>
                <a:gd name="T26" fmla="*/ 60 w 100"/>
                <a:gd name="T27" fmla="*/ 12 h 112"/>
                <a:gd name="T28" fmla="*/ 47 w 100"/>
                <a:gd name="T29" fmla="*/ 5 h 112"/>
                <a:gd name="T30" fmla="*/ 76 w 100"/>
                <a:gd name="T31" fmla="*/ 28 h 112"/>
                <a:gd name="T32" fmla="*/ 67 w 100"/>
                <a:gd name="T33" fmla="*/ 76 h 112"/>
                <a:gd name="T34" fmla="*/ 57 w 100"/>
                <a:gd name="T35" fmla="*/ 65 h 112"/>
                <a:gd name="T36" fmla="*/ 44 w 100"/>
                <a:gd name="T37" fmla="*/ 65 h 112"/>
                <a:gd name="T38" fmla="*/ 24 w 100"/>
                <a:gd name="T39" fmla="*/ 67 h 112"/>
                <a:gd name="T40" fmla="*/ 64 w 100"/>
                <a:gd name="T41" fmla="*/ 16 h 112"/>
                <a:gd name="T42" fmla="*/ 20 w 100"/>
                <a:gd name="T43" fmla="*/ 32 h 112"/>
                <a:gd name="T44" fmla="*/ 5 w 100"/>
                <a:gd name="T45" fmla="*/ 47 h 112"/>
                <a:gd name="T46" fmla="*/ 4 w 100"/>
                <a:gd name="T47" fmla="*/ 56 h 112"/>
                <a:gd name="T48" fmla="*/ 4 w 100"/>
                <a:gd name="T49" fmla="*/ 53 h 112"/>
                <a:gd name="T50" fmla="*/ 31 w 100"/>
                <a:gd name="T51" fmla="*/ 79 h 112"/>
                <a:gd name="T52" fmla="*/ 30 w 100"/>
                <a:gd name="T53" fmla="*/ 79 h 112"/>
                <a:gd name="T54" fmla="*/ 4 w 100"/>
                <a:gd name="T55" fmla="*/ 56 h 112"/>
                <a:gd name="T56" fmla="*/ 10 w 100"/>
                <a:gd name="T57" fmla="*/ 106 h 112"/>
                <a:gd name="T58" fmla="*/ 47 w 100"/>
                <a:gd name="T59" fmla="*/ 68 h 112"/>
                <a:gd name="T60" fmla="*/ 90 w 100"/>
                <a:gd name="T61" fmla="*/ 105 h 112"/>
                <a:gd name="T62" fmla="*/ 92 w 100"/>
                <a:gd name="T63" fmla="*/ 107 h 112"/>
                <a:gd name="T64" fmla="*/ 8 w 100"/>
                <a:gd name="T65" fmla="*/ 108 h 112"/>
                <a:gd name="T66" fmla="*/ 96 w 100"/>
                <a:gd name="T67" fmla="*/ 54 h 112"/>
                <a:gd name="T68" fmla="*/ 71 w 100"/>
                <a:gd name="T69" fmla="*/ 79 h 112"/>
                <a:gd name="T70" fmla="*/ 70 w 100"/>
                <a:gd name="T71" fmla="*/ 79 h 112"/>
                <a:gd name="T72" fmla="*/ 96 w 100"/>
                <a:gd name="T73" fmla="*/ 5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12">
                  <a:moveTo>
                    <a:pt x="100" y="46"/>
                  </a:moveTo>
                  <a:cubicBezTo>
                    <a:pt x="80" y="26"/>
                    <a:pt x="80" y="26"/>
                    <a:pt x="80" y="26"/>
                  </a:cubicBezTo>
                  <a:cubicBezTo>
                    <a:pt x="80" y="26"/>
                    <a:pt x="80" y="26"/>
                    <a:pt x="80" y="26"/>
                  </a:cubicBezTo>
                  <a:cubicBezTo>
                    <a:pt x="66" y="12"/>
                    <a:pt x="66" y="12"/>
                    <a:pt x="66" y="12"/>
                  </a:cubicBezTo>
                  <a:cubicBezTo>
                    <a:pt x="66" y="12"/>
                    <a:pt x="66" y="12"/>
                    <a:pt x="66" y="12"/>
                  </a:cubicBezTo>
                  <a:cubicBezTo>
                    <a:pt x="58" y="4"/>
                    <a:pt x="58" y="4"/>
                    <a:pt x="58" y="4"/>
                  </a:cubicBezTo>
                  <a:cubicBezTo>
                    <a:pt x="57" y="2"/>
                    <a:pt x="57" y="2"/>
                    <a:pt x="57" y="2"/>
                  </a:cubicBezTo>
                  <a:cubicBezTo>
                    <a:pt x="55" y="1"/>
                    <a:pt x="53" y="0"/>
                    <a:pt x="50" y="0"/>
                  </a:cubicBezTo>
                  <a:cubicBezTo>
                    <a:pt x="48" y="0"/>
                    <a:pt x="46" y="1"/>
                    <a:pt x="44" y="2"/>
                  </a:cubicBezTo>
                  <a:cubicBezTo>
                    <a:pt x="35" y="12"/>
                    <a:pt x="35" y="12"/>
                    <a:pt x="35" y="12"/>
                  </a:cubicBezTo>
                  <a:cubicBezTo>
                    <a:pt x="20" y="12"/>
                    <a:pt x="20" y="12"/>
                    <a:pt x="20" y="12"/>
                  </a:cubicBezTo>
                  <a:cubicBezTo>
                    <a:pt x="20" y="26"/>
                    <a:pt x="20" y="26"/>
                    <a:pt x="20" y="26"/>
                  </a:cubicBezTo>
                  <a:cubicBezTo>
                    <a:pt x="17" y="29"/>
                    <a:pt x="17" y="29"/>
                    <a:pt x="17" y="29"/>
                  </a:cubicBezTo>
                  <a:cubicBezTo>
                    <a:pt x="6" y="41"/>
                    <a:pt x="6" y="41"/>
                    <a:pt x="6" y="41"/>
                  </a:cubicBezTo>
                  <a:cubicBezTo>
                    <a:pt x="6" y="41"/>
                    <a:pt x="6" y="41"/>
                    <a:pt x="6" y="41"/>
                  </a:cubicBezTo>
                  <a:cubicBezTo>
                    <a:pt x="0" y="46"/>
                    <a:pt x="0" y="46"/>
                    <a:pt x="0" y="46"/>
                  </a:cubicBezTo>
                  <a:cubicBezTo>
                    <a:pt x="0" y="48"/>
                    <a:pt x="0" y="48"/>
                    <a:pt x="0" y="48"/>
                  </a:cubicBezTo>
                  <a:cubicBezTo>
                    <a:pt x="0" y="112"/>
                    <a:pt x="0" y="112"/>
                    <a:pt x="0" y="112"/>
                  </a:cubicBezTo>
                  <a:cubicBezTo>
                    <a:pt x="100" y="112"/>
                    <a:pt x="100" y="112"/>
                    <a:pt x="100" y="112"/>
                  </a:cubicBezTo>
                  <a:cubicBezTo>
                    <a:pt x="100" y="48"/>
                    <a:pt x="100" y="48"/>
                    <a:pt x="100" y="48"/>
                  </a:cubicBezTo>
                  <a:cubicBezTo>
                    <a:pt x="100" y="46"/>
                    <a:pt x="100" y="46"/>
                    <a:pt x="100" y="46"/>
                  </a:cubicBezTo>
                  <a:close/>
                  <a:moveTo>
                    <a:pt x="96" y="47"/>
                  </a:moveTo>
                  <a:cubicBezTo>
                    <a:pt x="80" y="63"/>
                    <a:pt x="80" y="63"/>
                    <a:pt x="80" y="63"/>
                  </a:cubicBezTo>
                  <a:cubicBezTo>
                    <a:pt x="80" y="32"/>
                    <a:pt x="80" y="32"/>
                    <a:pt x="80" y="32"/>
                  </a:cubicBezTo>
                  <a:lnTo>
                    <a:pt x="96" y="47"/>
                  </a:lnTo>
                  <a:close/>
                  <a:moveTo>
                    <a:pt x="47" y="5"/>
                  </a:moveTo>
                  <a:cubicBezTo>
                    <a:pt x="49" y="3"/>
                    <a:pt x="52" y="3"/>
                    <a:pt x="54" y="5"/>
                  </a:cubicBezTo>
                  <a:cubicBezTo>
                    <a:pt x="60" y="12"/>
                    <a:pt x="60" y="12"/>
                    <a:pt x="60" y="12"/>
                  </a:cubicBezTo>
                  <a:cubicBezTo>
                    <a:pt x="41" y="12"/>
                    <a:pt x="41" y="12"/>
                    <a:pt x="41" y="12"/>
                  </a:cubicBezTo>
                  <a:lnTo>
                    <a:pt x="47" y="5"/>
                  </a:lnTo>
                  <a:close/>
                  <a:moveTo>
                    <a:pt x="64" y="16"/>
                  </a:moveTo>
                  <a:cubicBezTo>
                    <a:pt x="76" y="28"/>
                    <a:pt x="76" y="28"/>
                    <a:pt x="76" y="28"/>
                  </a:cubicBezTo>
                  <a:cubicBezTo>
                    <a:pt x="76" y="67"/>
                    <a:pt x="76" y="67"/>
                    <a:pt x="76" y="67"/>
                  </a:cubicBezTo>
                  <a:cubicBezTo>
                    <a:pt x="67" y="76"/>
                    <a:pt x="67" y="76"/>
                    <a:pt x="67" y="76"/>
                  </a:cubicBezTo>
                  <a:cubicBezTo>
                    <a:pt x="58" y="67"/>
                    <a:pt x="58" y="67"/>
                    <a:pt x="58" y="67"/>
                  </a:cubicBezTo>
                  <a:cubicBezTo>
                    <a:pt x="57" y="65"/>
                    <a:pt x="57" y="65"/>
                    <a:pt x="57" y="65"/>
                  </a:cubicBezTo>
                  <a:cubicBezTo>
                    <a:pt x="55" y="64"/>
                    <a:pt x="53" y="63"/>
                    <a:pt x="50" y="63"/>
                  </a:cubicBezTo>
                  <a:cubicBezTo>
                    <a:pt x="48" y="63"/>
                    <a:pt x="46" y="64"/>
                    <a:pt x="44" y="65"/>
                  </a:cubicBezTo>
                  <a:cubicBezTo>
                    <a:pt x="34" y="76"/>
                    <a:pt x="34" y="76"/>
                    <a:pt x="34" y="76"/>
                  </a:cubicBezTo>
                  <a:cubicBezTo>
                    <a:pt x="24" y="67"/>
                    <a:pt x="24" y="67"/>
                    <a:pt x="24" y="67"/>
                  </a:cubicBezTo>
                  <a:cubicBezTo>
                    <a:pt x="24" y="16"/>
                    <a:pt x="24" y="16"/>
                    <a:pt x="24" y="16"/>
                  </a:cubicBezTo>
                  <a:lnTo>
                    <a:pt x="64" y="16"/>
                  </a:lnTo>
                  <a:close/>
                  <a:moveTo>
                    <a:pt x="7" y="45"/>
                  </a:moveTo>
                  <a:cubicBezTo>
                    <a:pt x="20" y="32"/>
                    <a:pt x="20" y="32"/>
                    <a:pt x="20" y="32"/>
                  </a:cubicBezTo>
                  <a:cubicBezTo>
                    <a:pt x="20" y="63"/>
                    <a:pt x="20" y="63"/>
                    <a:pt x="20" y="63"/>
                  </a:cubicBezTo>
                  <a:cubicBezTo>
                    <a:pt x="5" y="47"/>
                    <a:pt x="5" y="47"/>
                    <a:pt x="5" y="47"/>
                  </a:cubicBezTo>
                  <a:lnTo>
                    <a:pt x="7" y="45"/>
                  </a:lnTo>
                  <a:close/>
                  <a:moveTo>
                    <a:pt x="4" y="56"/>
                  </a:moveTo>
                  <a:cubicBezTo>
                    <a:pt x="4" y="54"/>
                    <a:pt x="4" y="54"/>
                    <a:pt x="4" y="54"/>
                  </a:cubicBezTo>
                  <a:cubicBezTo>
                    <a:pt x="4" y="53"/>
                    <a:pt x="4" y="53"/>
                    <a:pt x="4" y="53"/>
                  </a:cubicBezTo>
                  <a:cubicBezTo>
                    <a:pt x="4" y="53"/>
                    <a:pt x="4" y="53"/>
                    <a:pt x="4" y="53"/>
                  </a:cubicBezTo>
                  <a:cubicBezTo>
                    <a:pt x="31" y="79"/>
                    <a:pt x="31" y="79"/>
                    <a:pt x="31" y="79"/>
                  </a:cubicBezTo>
                  <a:cubicBezTo>
                    <a:pt x="30" y="79"/>
                    <a:pt x="30" y="79"/>
                    <a:pt x="30" y="79"/>
                  </a:cubicBezTo>
                  <a:cubicBezTo>
                    <a:pt x="30" y="79"/>
                    <a:pt x="30" y="79"/>
                    <a:pt x="30" y="79"/>
                  </a:cubicBezTo>
                  <a:cubicBezTo>
                    <a:pt x="4" y="105"/>
                    <a:pt x="4" y="105"/>
                    <a:pt x="4" y="105"/>
                  </a:cubicBezTo>
                  <a:lnTo>
                    <a:pt x="4" y="56"/>
                  </a:lnTo>
                  <a:close/>
                  <a:moveTo>
                    <a:pt x="8" y="108"/>
                  </a:moveTo>
                  <a:cubicBezTo>
                    <a:pt x="10" y="106"/>
                    <a:pt x="10" y="106"/>
                    <a:pt x="10" y="106"/>
                  </a:cubicBezTo>
                  <a:cubicBezTo>
                    <a:pt x="10" y="106"/>
                    <a:pt x="10" y="106"/>
                    <a:pt x="10" y="106"/>
                  </a:cubicBezTo>
                  <a:cubicBezTo>
                    <a:pt x="47" y="68"/>
                    <a:pt x="47" y="68"/>
                    <a:pt x="47" y="68"/>
                  </a:cubicBezTo>
                  <a:cubicBezTo>
                    <a:pt x="49" y="66"/>
                    <a:pt x="52" y="66"/>
                    <a:pt x="54" y="68"/>
                  </a:cubicBezTo>
                  <a:cubicBezTo>
                    <a:pt x="90" y="105"/>
                    <a:pt x="90" y="105"/>
                    <a:pt x="90" y="105"/>
                  </a:cubicBezTo>
                  <a:cubicBezTo>
                    <a:pt x="90" y="105"/>
                    <a:pt x="90" y="105"/>
                    <a:pt x="90" y="105"/>
                  </a:cubicBezTo>
                  <a:cubicBezTo>
                    <a:pt x="92" y="107"/>
                    <a:pt x="92" y="107"/>
                    <a:pt x="92" y="107"/>
                  </a:cubicBezTo>
                  <a:cubicBezTo>
                    <a:pt x="93" y="108"/>
                    <a:pt x="93" y="108"/>
                    <a:pt x="93" y="108"/>
                  </a:cubicBezTo>
                  <a:lnTo>
                    <a:pt x="8" y="108"/>
                  </a:lnTo>
                  <a:close/>
                  <a:moveTo>
                    <a:pt x="96" y="53"/>
                  </a:moveTo>
                  <a:cubicBezTo>
                    <a:pt x="96" y="54"/>
                    <a:pt x="96" y="54"/>
                    <a:pt x="96" y="54"/>
                  </a:cubicBezTo>
                  <a:cubicBezTo>
                    <a:pt x="96" y="105"/>
                    <a:pt x="96" y="105"/>
                    <a:pt x="96" y="105"/>
                  </a:cubicBezTo>
                  <a:cubicBezTo>
                    <a:pt x="71" y="79"/>
                    <a:pt x="71" y="79"/>
                    <a:pt x="71" y="79"/>
                  </a:cubicBezTo>
                  <a:cubicBezTo>
                    <a:pt x="71" y="79"/>
                    <a:pt x="71" y="79"/>
                    <a:pt x="71" y="79"/>
                  </a:cubicBezTo>
                  <a:cubicBezTo>
                    <a:pt x="70" y="79"/>
                    <a:pt x="70" y="79"/>
                    <a:pt x="70" y="79"/>
                  </a:cubicBezTo>
                  <a:cubicBezTo>
                    <a:pt x="96" y="52"/>
                    <a:pt x="96" y="52"/>
                    <a:pt x="96" y="52"/>
                  </a:cubicBezTo>
                  <a:lnTo>
                    <a:pt x="96"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35" name="Rectangle 9"/>
            <p:cNvSpPr>
              <a:spLocks noChangeArrowheads="1"/>
            </p:cNvSpPr>
            <p:nvPr/>
          </p:nvSpPr>
          <p:spPr bwMode="auto">
            <a:xfrm>
              <a:off x="4010025" y="1296988"/>
              <a:ext cx="106363"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36" name="Rectangle 10"/>
            <p:cNvSpPr>
              <a:spLocks noChangeArrowheads="1"/>
            </p:cNvSpPr>
            <p:nvPr/>
          </p:nvSpPr>
          <p:spPr bwMode="auto">
            <a:xfrm>
              <a:off x="4010025" y="1387475"/>
              <a:ext cx="106363"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37" name="Rectangle 11"/>
            <p:cNvSpPr>
              <a:spLocks noChangeArrowheads="1"/>
            </p:cNvSpPr>
            <p:nvPr/>
          </p:nvSpPr>
          <p:spPr bwMode="auto">
            <a:xfrm>
              <a:off x="4010025" y="1343025"/>
              <a:ext cx="7620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grpSp>
      <p:grpSp>
        <p:nvGrpSpPr>
          <p:cNvPr id="38" name="组合 37"/>
          <p:cNvGrpSpPr/>
          <p:nvPr/>
        </p:nvGrpSpPr>
        <p:grpSpPr>
          <a:xfrm>
            <a:off x="5905050" y="1013620"/>
            <a:ext cx="276554" cy="350712"/>
            <a:chOff x="5280025" y="1222375"/>
            <a:chExt cx="284163" cy="360363"/>
          </a:xfrm>
          <a:solidFill>
            <a:srgbClr val="157E9F"/>
          </a:solidFill>
        </p:grpSpPr>
        <p:sp>
          <p:nvSpPr>
            <p:cNvPr id="39" name="Freeform 12"/>
            <p:cNvSpPr>
              <a:spLocks noEditPoints="1"/>
            </p:cNvSpPr>
            <p:nvPr/>
          </p:nvSpPr>
          <p:spPr bwMode="auto">
            <a:xfrm>
              <a:off x="5280025" y="1222375"/>
              <a:ext cx="284163" cy="360363"/>
            </a:xfrm>
            <a:custGeom>
              <a:avLst/>
              <a:gdLst>
                <a:gd name="T0" fmla="*/ 0 w 179"/>
                <a:gd name="T1" fmla="*/ 0 h 227"/>
                <a:gd name="T2" fmla="*/ 0 w 179"/>
                <a:gd name="T3" fmla="*/ 227 h 227"/>
                <a:gd name="T4" fmla="*/ 90 w 179"/>
                <a:gd name="T5" fmla="*/ 161 h 227"/>
                <a:gd name="T6" fmla="*/ 179 w 179"/>
                <a:gd name="T7" fmla="*/ 227 h 227"/>
                <a:gd name="T8" fmla="*/ 179 w 179"/>
                <a:gd name="T9" fmla="*/ 0 h 227"/>
                <a:gd name="T10" fmla="*/ 0 w 179"/>
                <a:gd name="T11" fmla="*/ 0 h 227"/>
                <a:gd name="T12" fmla="*/ 170 w 179"/>
                <a:gd name="T13" fmla="*/ 208 h 227"/>
                <a:gd name="T14" fmla="*/ 94 w 179"/>
                <a:gd name="T15" fmla="*/ 154 h 227"/>
                <a:gd name="T16" fmla="*/ 90 w 179"/>
                <a:gd name="T17" fmla="*/ 149 h 227"/>
                <a:gd name="T18" fmla="*/ 82 w 179"/>
                <a:gd name="T19" fmla="*/ 154 h 227"/>
                <a:gd name="T20" fmla="*/ 9 w 179"/>
                <a:gd name="T21" fmla="*/ 208 h 227"/>
                <a:gd name="T22" fmla="*/ 9 w 179"/>
                <a:gd name="T23" fmla="*/ 9 h 227"/>
                <a:gd name="T24" fmla="*/ 170 w 179"/>
                <a:gd name="T25" fmla="*/ 9 h 227"/>
                <a:gd name="T26" fmla="*/ 170 w 179"/>
                <a:gd name="T27" fmla="*/ 20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9" h="227">
                  <a:moveTo>
                    <a:pt x="0" y="0"/>
                  </a:moveTo>
                  <a:lnTo>
                    <a:pt x="0" y="227"/>
                  </a:lnTo>
                  <a:lnTo>
                    <a:pt x="90" y="161"/>
                  </a:lnTo>
                  <a:lnTo>
                    <a:pt x="179" y="227"/>
                  </a:lnTo>
                  <a:lnTo>
                    <a:pt x="179" y="0"/>
                  </a:lnTo>
                  <a:lnTo>
                    <a:pt x="0" y="0"/>
                  </a:lnTo>
                  <a:close/>
                  <a:moveTo>
                    <a:pt x="170" y="208"/>
                  </a:moveTo>
                  <a:lnTo>
                    <a:pt x="94" y="154"/>
                  </a:lnTo>
                  <a:lnTo>
                    <a:pt x="90" y="149"/>
                  </a:lnTo>
                  <a:lnTo>
                    <a:pt x="82" y="154"/>
                  </a:lnTo>
                  <a:lnTo>
                    <a:pt x="9" y="208"/>
                  </a:lnTo>
                  <a:lnTo>
                    <a:pt x="9" y="9"/>
                  </a:lnTo>
                  <a:lnTo>
                    <a:pt x="170" y="9"/>
                  </a:lnTo>
                  <a:lnTo>
                    <a:pt x="170" y="2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0" name="Rectangle 13"/>
            <p:cNvSpPr>
              <a:spLocks noChangeArrowheads="1"/>
            </p:cNvSpPr>
            <p:nvPr/>
          </p:nvSpPr>
          <p:spPr bwMode="auto">
            <a:xfrm>
              <a:off x="5354638" y="1312863"/>
              <a:ext cx="13493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41" name="Rectangle 14"/>
            <p:cNvSpPr>
              <a:spLocks noChangeArrowheads="1"/>
            </p:cNvSpPr>
            <p:nvPr/>
          </p:nvSpPr>
          <p:spPr bwMode="auto">
            <a:xfrm>
              <a:off x="5354638" y="1371600"/>
              <a:ext cx="134938"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grpSp>
      <p:sp>
        <p:nvSpPr>
          <p:cNvPr id="42" name="Freeform 15"/>
          <p:cNvSpPr>
            <a:spLocks noEditPoints="1"/>
          </p:cNvSpPr>
          <p:nvPr/>
        </p:nvSpPr>
        <p:spPr bwMode="auto">
          <a:xfrm>
            <a:off x="7183224" y="1003623"/>
            <a:ext cx="365148" cy="352557"/>
          </a:xfrm>
          <a:custGeom>
            <a:avLst/>
            <a:gdLst>
              <a:gd name="T0" fmla="*/ 210374 w 237"/>
              <a:gd name="T1" fmla="*/ 2337 h 229"/>
              <a:gd name="T2" fmla="*/ 210374 w 237"/>
              <a:gd name="T3" fmla="*/ 2337 h 229"/>
              <a:gd name="T4" fmla="*/ 204531 w 237"/>
              <a:gd name="T5" fmla="*/ 0 h 229"/>
              <a:gd name="T6" fmla="*/ 199856 w 237"/>
              <a:gd name="T7" fmla="*/ 2337 h 229"/>
              <a:gd name="T8" fmla="*/ 199856 w 237"/>
              <a:gd name="T9" fmla="*/ 2337 h 229"/>
              <a:gd name="T10" fmla="*/ 139081 w 237"/>
              <a:gd name="T11" fmla="*/ 32725 h 229"/>
              <a:gd name="T12" fmla="*/ 78306 w 237"/>
              <a:gd name="T13" fmla="*/ 4675 h 229"/>
              <a:gd name="T14" fmla="*/ 78306 w 237"/>
              <a:gd name="T15" fmla="*/ 2337 h 229"/>
              <a:gd name="T16" fmla="*/ 72462 w 237"/>
              <a:gd name="T17" fmla="*/ 0 h 229"/>
              <a:gd name="T18" fmla="*/ 66619 w 237"/>
              <a:gd name="T19" fmla="*/ 2337 h 229"/>
              <a:gd name="T20" fmla="*/ 66619 w 237"/>
              <a:gd name="T21" fmla="*/ 2337 h 229"/>
              <a:gd name="T22" fmla="*/ 0 w 237"/>
              <a:gd name="T23" fmla="*/ 35062 h 229"/>
              <a:gd name="T24" fmla="*/ 0 w 237"/>
              <a:gd name="T25" fmla="*/ 267643 h 229"/>
              <a:gd name="T26" fmla="*/ 72462 w 237"/>
              <a:gd name="T27" fmla="*/ 232581 h 229"/>
              <a:gd name="T28" fmla="*/ 130900 w 237"/>
              <a:gd name="T29" fmla="*/ 262968 h 229"/>
              <a:gd name="T30" fmla="*/ 133237 w 237"/>
              <a:gd name="T31" fmla="*/ 262968 h 229"/>
              <a:gd name="T32" fmla="*/ 139081 w 237"/>
              <a:gd name="T33" fmla="*/ 265306 h 229"/>
              <a:gd name="T34" fmla="*/ 143756 w 237"/>
              <a:gd name="T35" fmla="*/ 262968 h 229"/>
              <a:gd name="T36" fmla="*/ 147262 w 237"/>
              <a:gd name="T37" fmla="*/ 262968 h 229"/>
              <a:gd name="T38" fmla="*/ 204531 w 237"/>
              <a:gd name="T39" fmla="*/ 232581 h 229"/>
              <a:gd name="T40" fmla="*/ 276993 w 237"/>
              <a:gd name="T41" fmla="*/ 267643 h 229"/>
              <a:gd name="T42" fmla="*/ 276993 w 237"/>
              <a:gd name="T43" fmla="*/ 35062 h 229"/>
              <a:gd name="T44" fmla="*/ 210374 w 237"/>
              <a:gd name="T45" fmla="*/ 2337 h 229"/>
              <a:gd name="T46" fmla="*/ 66619 w 237"/>
              <a:gd name="T47" fmla="*/ 223231 h 229"/>
              <a:gd name="T48" fmla="*/ 11687 w 237"/>
              <a:gd name="T49" fmla="*/ 251281 h 229"/>
              <a:gd name="T50" fmla="*/ 11687 w 237"/>
              <a:gd name="T51" fmla="*/ 44412 h 229"/>
              <a:gd name="T52" fmla="*/ 66619 w 237"/>
              <a:gd name="T53" fmla="*/ 16362 h 229"/>
              <a:gd name="T54" fmla="*/ 66619 w 237"/>
              <a:gd name="T55" fmla="*/ 223231 h 229"/>
              <a:gd name="T56" fmla="*/ 133237 w 237"/>
              <a:gd name="T57" fmla="*/ 251281 h 229"/>
              <a:gd name="T58" fmla="*/ 78306 w 237"/>
              <a:gd name="T59" fmla="*/ 223231 h 229"/>
              <a:gd name="T60" fmla="*/ 78306 w 237"/>
              <a:gd name="T61" fmla="*/ 16362 h 229"/>
              <a:gd name="T62" fmla="*/ 133237 w 237"/>
              <a:gd name="T63" fmla="*/ 44412 h 229"/>
              <a:gd name="T64" fmla="*/ 133237 w 237"/>
              <a:gd name="T65" fmla="*/ 251281 h 229"/>
              <a:gd name="T66" fmla="*/ 199856 w 237"/>
              <a:gd name="T67" fmla="*/ 223231 h 229"/>
              <a:gd name="T68" fmla="*/ 143756 w 237"/>
              <a:gd name="T69" fmla="*/ 251281 h 229"/>
              <a:gd name="T70" fmla="*/ 143756 w 237"/>
              <a:gd name="T71" fmla="*/ 44412 h 229"/>
              <a:gd name="T72" fmla="*/ 199856 w 237"/>
              <a:gd name="T73" fmla="*/ 16362 h 229"/>
              <a:gd name="T74" fmla="*/ 199856 w 237"/>
              <a:gd name="T75" fmla="*/ 223231 h 229"/>
              <a:gd name="T76" fmla="*/ 265306 w 237"/>
              <a:gd name="T77" fmla="*/ 251281 h 229"/>
              <a:gd name="T78" fmla="*/ 210374 w 237"/>
              <a:gd name="T79" fmla="*/ 223231 h 229"/>
              <a:gd name="T80" fmla="*/ 210374 w 237"/>
              <a:gd name="T81" fmla="*/ 16362 h 229"/>
              <a:gd name="T82" fmla="*/ 265306 w 237"/>
              <a:gd name="T83" fmla="*/ 44412 h 229"/>
              <a:gd name="T84" fmla="*/ 265306 w 237"/>
              <a:gd name="T85" fmla="*/ 251281 h 22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37" h="229">
                <a:moveTo>
                  <a:pt x="180" y="2"/>
                </a:moveTo>
                <a:lnTo>
                  <a:pt x="180" y="2"/>
                </a:lnTo>
                <a:lnTo>
                  <a:pt x="175" y="0"/>
                </a:lnTo>
                <a:lnTo>
                  <a:pt x="171" y="2"/>
                </a:lnTo>
                <a:lnTo>
                  <a:pt x="119" y="28"/>
                </a:lnTo>
                <a:lnTo>
                  <a:pt x="67" y="4"/>
                </a:lnTo>
                <a:lnTo>
                  <a:pt x="67" y="2"/>
                </a:lnTo>
                <a:lnTo>
                  <a:pt x="62" y="0"/>
                </a:lnTo>
                <a:lnTo>
                  <a:pt x="57" y="2"/>
                </a:lnTo>
                <a:lnTo>
                  <a:pt x="0" y="30"/>
                </a:lnTo>
                <a:lnTo>
                  <a:pt x="0" y="229"/>
                </a:lnTo>
                <a:lnTo>
                  <a:pt x="62" y="199"/>
                </a:lnTo>
                <a:lnTo>
                  <a:pt x="112" y="225"/>
                </a:lnTo>
                <a:lnTo>
                  <a:pt x="114" y="225"/>
                </a:lnTo>
                <a:lnTo>
                  <a:pt x="119" y="227"/>
                </a:lnTo>
                <a:lnTo>
                  <a:pt x="123" y="225"/>
                </a:lnTo>
                <a:lnTo>
                  <a:pt x="126" y="225"/>
                </a:lnTo>
                <a:lnTo>
                  <a:pt x="175" y="199"/>
                </a:lnTo>
                <a:lnTo>
                  <a:pt x="237" y="229"/>
                </a:lnTo>
                <a:lnTo>
                  <a:pt x="237" y="30"/>
                </a:lnTo>
                <a:lnTo>
                  <a:pt x="180" y="2"/>
                </a:lnTo>
                <a:close/>
                <a:moveTo>
                  <a:pt x="57" y="191"/>
                </a:moveTo>
                <a:lnTo>
                  <a:pt x="10" y="215"/>
                </a:lnTo>
                <a:lnTo>
                  <a:pt x="10" y="38"/>
                </a:lnTo>
                <a:lnTo>
                  <a:pt x="57" y="14"/>
                </a:lnTo>
                <a:lnTo>
                  <a:pt x="57" y="191"/>
                </a:lnTo>
                <a:close/>
                <a:moveTo>
                  <a:pt x="114" y="215"/>
                </a:moveTo>
                <a:lnTo>
                  <a:pt x="67" y="191"/>
                </a:lnTo>
                <a:lnTo>
                  <a:pt x="67" y="14"/>
                </a:lnTo>
                <a:lnTo>
                  <a:pt x="114" y="38"/>
                </a:lnTo>
                <a:lnTo>
                  <a:pt x="114" y="215"/>
                </a:lnTo>
                <a:close/>
                <a:moveTo>
                  <a:pt x="171" y="191"/>
                </a:moveTo>
                <a:lnTo>
                  <a:pt x="123" y="215"/>
                </a:lnTo>
                <a:lnTo>
                  <a:pt x="123" y="38"/>
                </a:lnTo>
                <a:lnTo>
                  <a:pt x="171" y="14"/>
                </a:lnTo>
                <a:lnTo>
                  <a:pt x="171" y="191"/>
                </a:lnTo>
                <a:close/>
                <a:moveTo>
                  <a:pt x="227" y="215"/>
                </a:moveTo>
                <a:lnTo>
                  <a:pt x="180" y="191"/>
                </a:lnTo>
                <a:lnTo>
                  <a:pt x="180" y="14"/>
                </a:lnTo>
                <a:lnTo>
                  <a:pt x="227" y="38"/>
                </a:lnTo>
                <a:lnTo>
                  <a:pt x="227" y="215"/>
                </a:lnTo>
                <a:close/>
              </a:path>
            </a:pathLst>
          </a:custGeom>
          <a:solidFill>
            <a:srgbClr val="157E9F"/>
          </a:solidFill>
          <a:ln>
            <a:noFill/>
          </a:ln>
        </p:spPr>
        <p:txBody>
          <a:bodyPr/>
          <a:lstStyle/>
          <a:p>
            <a:endParaRPr lang="zh-CN" altLang="en-US"/>
          </a:p>
        </p:txBody>
      </p:sp>
      <p:grpSp>
        <p:nvGrpSpPr>
          <p:cNvPr id="43" name="组合 42"/>
          <p:cNvGrpSpPr/>
          <p:nvPr/>
        </p:nvGrpSpPr>
        <p:grpSpPr>
          <a:xfrm>
            <a:off x="8494453" y="984265"/>
            <a:ext cx="336807" cy="380067"/>
            <a:chOff x="7940675" y="1192213"/>
            <a:chExt cx="346075" cy="390525"/>
          </a:xfrm>
          <a:solidFill>
            <a:srgbClr val="157E9F"/>
          </a:solidFill>
        </p:grpSpPr>
        <p:sp>
          <p:nvSpPr>
            <p:cNvPr id="44" name="Freeform 16"/>
            <p:cNvSpPr>
              <a:spLocks noEditPoints="1"/>
            </p:cNvSpPr>
            <p:nvPr/>
          </p:nvSpPr>
          <p:spPr bwMode="auto">
            <a:xfrm>
              <a:off x="7940675" y="1192213"/>
              <a:ext cx="346075" cy="346075"/>
            </a:xfrm>
            <a:custGeom>
              <a:avLst/>
              <a:gdLst>
                <a:gd name="T0" fmla="*/ 80 w 92"/>
                <a:gd name="T1" fmla="*/ 74 h 92"/>
                <a:gd name="T2" fmla="*/ 80 w 92"/>
                <a:gd name="T3" fmla="*/ 42 h 92"/>
                <a:gd name="T4" fmla="*/ 52 w 92"/>
                <a:gd name="T5" fmla="*/ 8 h 92"/>
                <a:gd name="T6" fmla="*/ 52 w 92"/>
                <a:gd name="T7" fmla="*/ 4 h 92"/>
                <a:gd name="T8" fmla="*/ 48 w 92"/>
                <a:gd name="T9" fmla="*/ 0 h 92"/>
                <a:gd name="T10" fmla="*/ 44 w 92"/>
                <a:gd name="T11" fmla="*/ 0 h 92"/>
                <a:gd name="T12" fmla="*/ 40 w 92"/>
                <a:gd name="T13" fmla="*/ 4 h 92"/>
                <a:gd name="T14" fmla="*/ 40 w 92"/>
                <a:gd name="T15" fmla="*/ 8 h 92"/>
                <a:gd name="T16" fmla="*/ 12 w 92"/>
                <a:gd name="T17" fmla="*/ 42 h 92"/>
                <a:gd name="T18" fmla="*/ 12 w 92"/>
                <a:gd name="T19" fmla="*/ 74 h 92"/>
                <a:gd name="T20" fmla="*/ 0 w 92"/>
                <a:gd name="T21" fmla="*/ 85 h 92"/>
                <a:gd name="T22" fmla="*/ 0 w 92"/>
                <a:gd name="T23" fmla="*/ 92 h 92"/>
                <a:gd name="T24" fmla="*/ 92 w 92"/>
                <a:gd name="T25" fmla="*/ 92 h 92"/>
                <a:gd name="T26" fmla="*/ 92 w 92"/>
                <a:gd name="T27" fmla="*/ 85 h 92"/>
                <a:gd name="T28" fmla="*/ 80 w 92"/>
                <a:gd name="T29" fmla="*/ 74 h 92"/>
                <a:gd name="T30" fmla="*/ 88 w 92"/>
                <a:gd name="T31" fmla="*/ 88 h 92"/>
                <a:gd name="T32" fmla="*/ 4 w 92"/>
                <a:gd name="T33" fmla="*/ 88 h 92"/>
                <a:gd name="T34" fmla="*/ 4 w 92"/>
                <a:gd name="T35" fmla="*/ 87 h 92"/>
                <a:gd name="T36" fmla="*/ 14 w 92"/>
                <a:gd name="T37" fmla="*/ 77 h 92"/>
                <a:gd name="T38" fmla="*/ 16 w 92"/>
                <a:gd name="T39" fmla="*/ 76 h 92"/>
                <a:gd name="T40" fmla="*/ 16 w 92"/>
                <a:gd name="T41" fmla="*/ 74 h 92"/>
                <a:gd name="T42" fmla="*/ 16 w 92"/>
                <a:gd name="T43" fmla="*/ 42 h 92"/>
                <a:gd name="T44" fmla="*/ 46 w 92"/>
                <a:gd name="T45" fmla="*/ 12 h 92"/>
                <a:gd name="T46" fmla="*/ 76 w 92"/>
                <a:gd name="T47" fmla="*/ 42 h 92"/>
                <a:gd name="T48" fmla="*/ 76 w 92"/>
                <a:gd name="T49" fmla="*/ 74 h 92"/>
                <a:gd name="T50" fmla="*/ 76 w 92"/>
                <a:gd name="T51" fmla="*/ 76 h 92"/>
                <a:gd name="T52" fmla="*/ 77 w 92"/>
                <a:gd name="T53" fmla="*/ 77 h 92"/>
                <a:gd name="T54" fmla="*/ 88 w 92"/>
                <a:gd name="T55" fmla="*/ 87 h 92"/>
                <a:gd name="T56" fmla="*/ 88 w 92"/>
                <a:gd name="T57" fmla="*/ 8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2" h="92">
                  <a:moveTo>
                    <a:pt x="80" y="74"/>
                  </a:moveTo>
                  <a:cubicBezTo>
                    <a:pt x="80" y="42"/>
                    <a:pt x="80" y="42"/>
                    <a:pt x="80" y="42"/>
                  </a:cubicBezTo>
                  <a:cubicBezTo>
                    <a:pt x="80" y="25"/>
                    <a:pt x="67" y="11"/>
                    <a:pt x="52" y="8"/>
                  </a:cubicBezTo>
                  <a:cubicBezTo>
                    <a:pt x="52" y="4"/>
                    <a:pt x="52" y="4"/>
                    <a:pt x="52" y="4"/>
                  </a:cubicBezTo>
                  <a:cubicBezTo>
                    <a:pt x="52" y="2"/>
                    <a:pt x="50" y="0"/>
                    <a:pt x="48" y="0"/>
                  </a:cubicBezTo>
                  <a:cubicBezTo>
                    <a:pt x="44" y="0"/>
                    <a:pt x="44" y="0"/>
                    <a:pt x="44" y="0"/>
                  </a:cubicBezTo>
                  <a:cubicBezTo>
                    <a:pt x="41" y="0"/>
                    <a:pt x="40" y="2"/>
                    <a:pt x="40" y="4"/>
                  </a:cubicBezTo>
                  <a:cubicBezTo>
                    <a:pt x="40" y="8"/>
                    <a:pt x="40" y="8"/>
                    <a:pt x="40" y="8"/>
                  </a:cubicBezTo>
                  <a:cubicBezTo>
                    <a:pt x="24" y="11"/>
                    <a:pt x="12" y="25"/>
                    <a:pt x="12" y="42"/>
                  </a:cubicBezTo>
                  <a:cubicBezTo>
                    <a:pt x="12" y="74"/>
                    <a:pt x="12" y="74"/>
                    <a:pt x="12" y="74"/>
                  </a:cubicBezTo>
                  <a:cubicBezTo>
                    <a:pt x="0" y="85"/>
                    <a:pt x="0" y="85"/>
                    <a:pt x="0" y="85"/>
                  </a:cubicBezTo>
                  <a:cubicBezTo>
                    <a:pt x="0" y="92"/>
                    <a:pt x="0" y="92"/>
                    <a:pt x="0" y="92"/>
                  </a:cubicBezTo>
                  <a:cubicBezTo>
                    <a:pt x="92" y="92"/>
                    <a:pt x="92" y="92"/>
                    <a:pt x="92" y="92"/>
                  </a:cubicBezTo>
                  <a:cubicBezTo>
                    <a:pt x="92" y="85"/>
                    <a:pt x="92" y="85"/>
                    <a:pt x="92" y="85"/>
                  </a:cubicBezTo>
                  <a:lnTo>
                    <a:pt x="80" y="74"/>
                  </a:lnTo>
                  <a:close/>
                  <a:moveTo>
                    <a:pt x="88" y="88"/>
                  </a:moveTo>
                  <a:cubicBezTo>
                    <a:pt x="4" y="88"/>
                    <a:pt x="4" y="88"/>
                    <a:pt x="4" y="88"/>
                  </a:cubicBezTo>
                  <a:cubicBezTo>
                    <a:pt x="4" y="87"/>
                    <a:pt x="4" y="87"/>
                    <a:pt x="4" y="87"/>
                  </a:cubicBezTo>
                  <a:cubicBezTo>
                    <a:pt x="14" y="77"/>
                    <a:pt x="14" y="77"/>
                    <a:pt x="14" y="77"/>
                  </a:cubicBezTo>
                  <a:cubicBezTo>
                    <a:pt x="16" y="76"/>
                    <a:pt x="16" y="76"/>
                    <a:pt x="16" y="76"/>
                  </a:cubicBezTo>
                  <a:cubicBezTo>
                    <a:pt x="16" y="74"/>
                    <a:pt x="16" y="74"/>
                    <a:pt x="16" y="74"/>
                  </a:cubicBezTo>
                  <a:cubicBezTo>
                    <a:pt x="16" y="42"/>
                    <a:pt x="16" y="42"/>
                    <a:pt x="16" y="42"/>
                  </a:cubicBezTo>
                  <a:cubicBezTo>
                    <a:pt x="16" y="25"/>
                    <a:pt x="29" y="12"/>
                    <a:pt x="46" y="12"/>
                  </a:cubicBezTo>
                  <a:cubicBezTo>
                    <a:pt x="62" y="12"/>
                    <a:pt x="76" y="25"/>
                    <a:pt x="76" y="42"/>
                  </a:cubicBezTo>
                  <a:cubicBezTo>
                    <a:pt x="76" y="74"/>
                    <a:pt x="76" y="74"/>
                    <a:pt x="76" y="74"/>
                  </a:cubicBezTo>
                  <a:cubicBezTo>
                    <a:pt x="76" y="76"/>
                    <a:pt x="76" y="76"/>
                    <a:pt x="76" y="76"/>
                  </a:cubicBezTo>
                  <a:cubicBezTo>
                    <a:pt x="77" y="77"/>
                    <a:pt x="77" y="77"/>
                    <a:pt x="77" y="77"/>
                  </a:cubicBezTo>
                  <a:cubicBezTo>
                    <a:pt x="88" y="87"/>
                    <a:pt x="88" y="87"/>
                    <a:pt x="88" y="87"/>
                  </a:cubicBezTo>
                  <a:lnTo>
                    <a:pt x="88"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5" name="Freeform 17"/>
            <p:cNvSpPr/>
            <p:nvPr/>
          </p:nvSpPr>
          <p:spPr bwMode="auto">
            <a:xfrm>
              <a:off x="8083550" y="1552575"/>
              <a:ext cx="60325" cy="30163"/>
            </a:xfrm>
            <a:custGeom>
              <a:avLst/>
              <a:gdLst>
                <a:gd name="T0" fmla="*/ 8 w 16"/>
                <a:gd name="T1" fmla="*/ 8 h 8"/>
                <a:gd name="T2" fmla="*/ 16 w 16"/>
                <a:gd name="T3" fmla="*/ 0 h 8"/>
                <a:gd name="T4" fmla="*/ 0 w 16"/>
                <a:gd name="T5" fmla="*/ 0 h 8"/>
                <a:gd name="T6" fmla="*/ 8 w 16"/>
                <a:gd name="T7" fmla="*/ 8 h 8"/>
              </a:gdLst>
              <a:ahLst/>
              <a:cxnLst>
                <a:cxn ang="0">
                  <a:pos x="T0" y="T1"/>
                </a:cxn>
                <a:cxn ang="0">
                  <a:pos x="T2" y="T3"/>
                </a:cxn>
                <a:cxn ang="0">
                  <a:pos x="T4" y="T5"/>
                </a:cxn>
                <a:cxn ang="0">
                  <a:pos x="T6" y="T7"/>
                </a:cxn>
              </a:cxnLst>
              <a:rect l="0" t="0" r="r" b="b"/>
              <a:pathLst>
                <a:path w="16" h="8">
                  <a:moveTo>
                    <a:pt x="8" y="8"/>
                  </a:moveTo>
                  <a:cubicBezTo>
                    <a:pt x="12" y="8"/>
                    <a:pt x="16" y="4"/>
                    <a:pt x="16" y="0"/>
                  </a:cubicBezTo>
                  <a:cubicBezTo>
                    <a:pt x="0" y="0"/>
                    <a:pt x="0" y="0"/>
                    <a:pt x="0" y="0"/>
                  </a:cubicBezTo>
                  <a:cubicBezTo>
                    <a:pt x="0" y="4"/>
                    <a:pt x="3" y="8"/>
                    <a:pt x="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46" name="组合 45"/>
          <p:cNvGrpSpPr/>
          <p:nvPr/>
        </p:nvGrpSpPr>
        <p:grpSpPr>
          <a:xfrm>
            <a:off x="9803060" y="1016709"/>
            <a:ext cx="380067" cy="366163"/>
            <a:chOff x="9285288" y="1225550"/>
            <a:chExt cx="390525" cy="376238"/>
          </a:xfrm>
          <a:solidFill>
            <a:srgbClr val="157E9F"/>
          </a:solidFill>
        </p:grpSpPr>
        <p:sp>
          <p:nvSpPr>
            <p:cNvPr id="47" name="Oval 18"/>
            <p:cNvSpPr>
              <a:spLocks noChangeArrowheads="1"/>
            </p:cNvSpPr>
            <p:nvPr/>
          </p:nvSpPr>
          <p:spPr bwMode="auto">
            <a:xfrm>
              <a:off x="9345613" y="1360488"/>
              <a:ext cx="30163"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8" name="Oval 19"/>
            <p:cNvSpPr>
              <a:spLocks noChangeArrowheads="1"/>
            </p:cNvSpPr>
            <p:nvPr/>
          </p:nvSpPr>
          <p:spPr bwMode="auto">
            <a:xfrm>
              <a:off x="9390063" y="1360488"/>
              <a:ext cx="30163"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9" name="Freeform 20"/>
            <p:cNvSpPr>
              <a:spLocks noEditPoints="1"/>
            </p:cNvSpPr>
            <p:nvPr/>
          </p:nvSpPr>
          <p:spPr bwMode="auto">
            <a:xfrm>
              <a:off x="9285288" y="1225550"/>
              <a:ext cx="390525" cy="376238"/>
            </a:xfrm>
            <a:custGeom>
              <a:avLst/>
              <a:gdLst>
                <a:gd name="T0" fmla="*/ 102 w 104"/>
                <a:gd name="T1" fmla="*/ 20 h 100"/>
                <a:gd name="T2" fmla="*/ 80 w 104"/>
                <a:gd name="T3" fmla="*/ 20 h 100"/>
                <a:gd name="T4" fmla="*/ 80 w 104"/>
                <a:gd name="T5" fmla="*/ 0 h 100"/>
                <a:gd name="T6" fmla="*/ 24 w 104"/>
                <a:gd name="T7" fmla="*/ 0 h 100"/>
                <a:gd name="T8" fmla="*/ 24 w 104"/>
                <a:gd name="T9" fmla="*/ 20 h 100"/>
                <a:gd name="T10" fmla="*/ 2 w 104"/>
                <a:gd name="T11" fmla="*/ 20 h 100"/>
                <a:gd name="T12" fmla="*/ 0 w 104"/>
                <a:gd name="T13" fmla="*/ 22 h 100"/>
                <a:gd name="T14" fmla="*/ 0 w 104"/>
                <a:gd name="T15" fmla="*/ 82 h 100"/>
                <a:gd name="T16" fmla="*/ 2 w 104"/>
                <a:gd name="T17" fmla="*/ 84 h 100"/>
                <a:gd name="T18" fmla="*/ 24 w 104"/>
                <a:gd name="T19" fmla="*/ 84 h 100"/>
                <a:gd name="T20" fmla="*/ 24 w 104"/>
                <a:gd name="T21" fmla="*/ 100 h 100"/>
                <a:gd name="T22" fmla="*/ 80 w 104"/>
                <a:gd name="T23" fmla="*/ 100 h 100"/>
                <a:gd name="T24" fmla="*/ 80 w 104"/>
                <a:gd name="T25" fmla="*/ 84 h 100"/>
                <a:gd name="T26" fmla="*/ 102 w 104"/>
                <a:gd name="T27" fmla="*/ 84 h 100"/>
                <a:gd name="T28" fmla="*/ 104 w 104"/>
                <a:gd name="T29" fmla="*/ 82 h 100"/>
                <a:gd name="T30" fmla="*/ 104 w 104"/>
                <a:gd name="T31" fmla="*/ 22 h 100"/>
                <a:gd name="T32" fmla="*/ 102 w 104"/>
                <a:gd name="T33" fmla="*/ 20 h 100"/>
                <a:gd name="T34" fmla="*/ 28 w 104"/>
                <a:gd name="T35" fmla="*/ 4 h 100"/>
                <a:gd name="T36" fmla="*/ 76 w 104"/>
                <a:gd name="T37" fmla="*/ 4 h 100"/>
                <a:gd name="T38" fmla="*/ 76 w 104"/>
                <a:gd name="T39" fmla="*/ 20 h 100"/>
                <a:gd name="T40" fmla="*/ 28 w 104"/>
                <a:gd name="T41" fmla="*/ 20 h 100"/>
                <a:gd name="T42" fmla="*/ 28 w 104"/>
                <a:gd name="T43" fmla="*/ 4 h 100"/>
                <a:gd name="T44" fmla="*/ 76 w 104"/>
                <a:gd name="T45" fmla="*/ 96 h 100"/>
                <a:gd name="T46" fmla="*/ 28 w 104"/>
                <a:gd name="T47" fmla="*/ 96 h 100"/>
                <a:gd name="T48" fmla="*/ 28 w 104"/>
                <a:gd name="T49" fmla="*/ 60 h 100"/>
                <a:gd name="T50" fmla="*/ 76 w 104"/>
                <a:gd name="T51" fmla="*/ 60 h 100"/>
                <a:gd name="T52" fmla="*/ 76 w 104"/>
                <a:gd name="T53" fmla="*/ 96 h 100"/>
                <a:gd name="T54" fmla="*/ 100 w 104"/>
                <a:gd name="T55" fmla="*/ 80 h 100"/>
                <a:gd name="T56" fmla="*/ 80 w 104"/>
                <a:gd name="T57" fmla="*/ 80 h 100"/>
                <a:gd name="T58" fmla="*/ 80 w 104"/>
                <a:gd name="T59" fmla="*/ 56 h 100"/>
                <a:gd name="T60" fmla="*/ 24 w 104"/>
                <a:gd name="T61" fmla="*/ 56 h 100"/>
                <a:gd name="T62" fmla="*/ 24 w 104"/>
                <a:gd name="T63" fmla="*/ 80 h 100"/>
                <a:gd name="T64" fmla="*/ 4 w 104"/>
                <a:gd name="T65" fmla="*/ 80 h 100"/>
                <a:gd name="T66" fmla="*/ 4 w 104"/>
                <a:gd name="T67" fmla="*/ 24 h 100"/>
                <a:gd name="T68" fmla="*/ 24 w 104"/>
                <a:gd name="T69" fmla="*/ 24 h 100"/>
                <a:gd name="T70" fmla="*/ 80 w 104"/>
                <a:gd name="T71" fmla="*/ 24 h 100"/>
                <a:gd name="T72" fmla="*/ 100 w 104"/>
                <a:gd name="T73" fmla="*/ 24 h 100"/>
                <a:gd name="T74" fmla="*/ 100 w 104"/>
                <a:gd name="T75" fmla="*/ 8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0">
                  <a:moveTo>
                    <a:pt x="102" y="20"/>
                  </a:moveTo>
                  <a:cubicBezTo>
                    <a:pt x="80" y="20"/>
                    <a:pt x="80" y="20"/>
                    <a:pt x="80" y="20"/>
                  </a:cubicBezTo>
                  <a:cubicBezTo>
                    <a:pt x="80" y="0"/>
                    <a:pt x="80" y="0"/>
                    <a:pt x="80" y="0"/>
                  </a:cubicBezTo>
                  <a:cubicBezTo>
                    <a:pt x="24" y="0"/>
                    <a:pt x="24" y="0"/>
                    <a:pt x="24" y="0"/>
                  </a:cubicBezTo>
                  <a:cubicBezTo>
                    <a:pt x="24" y="20"/>
                    <a:pt x="24" y="20"/>
                    <a:pt x="24" y="20"/>
                  </a:cubicBezTo>
                  <a:cubicBezTo>
                    <a:pt x="2" y="20"/>
                    <a:pt x="2" y="20"/>
                    <a:pt x="2" y="20"/>
                  </a:cubicBezTo>
                  <a:cubicBezTo>
                    <a:pt x="1" y="20"/>
                    <a:pt x="0" y="21"/>
                    <a:pt x="0" y="22"/>
                  </a:cubicBezTo>
                  <a:cubicBezTo>
                    <a:pt x="0" y="82"/>
                    <a:pt x="0" y="82"/>
                    <a:pt x="0" y="82"/>
                  </a:cubicBezTo>
                  <a:cubicBezTo>
                    <a:pt x="0" y="83"/>
                    <a:pt x="1" y="84"/>
                    <a:pt x="2" y="84"/>
                  </a:cubicBezTo>
                  <a:cubicBezTo>
                    <a:pt x="24" y="84"/>
                    <a:pt x="24" y="84"/>
                    <a:pt x="24" y="84"/>
                  </a:cubicBezTo>
                  <a:cubicBezTo>
                    <a:pt x="24" y="100"/>
                    <a:pt x="24" y="100"/>
                    <a:pt x="24" y="100"/>
                  </a:cubicBezTo>
                  <a:cubicBezTo>
                    <a:pt x="80" y="100"/>
                    <a:pt x="80" y="100"/>
                    <a:pt x="80" y="100"/>
                  </a:cubicBezTo>
                  <a:cubicBezTo>
                    <a:pt x="80" y="84"/>
                    <a:pt x="80" y="84"/>
                    <a:pt x="80" y="84"/>
                  </a:cubicBezTo>
                  <a:cubicBezTo>
                    <a:pt x="102" y="84"/>
                    <a:pt x="102" y="84"/>
                    <a:pt x="102" y="84"/>
                  </a:cubicBezTo>
                  <a:cubicBezTo>
                    <a:pt x="103" y="84"/>
                    <a:pt x="104" y="83"/>
                    <a:pt x="104" y="82"/>
                  </a:cubicBezTo>
                  <a:cubicBezTo>
                    <a:pt x="104" y="22"/>
                    <a:pt x="104" y="22"/>
                    <a:pt x="104" y="22"/>
                  </a:cubicBezTo>
                  <a:cubicBezTo>
                    <a:pt x="104" y="21"/>
                    <a:pt x="103" y="20"/>
                    <a:pt x="102" y="20"/>
                  </a:cubicBezTo>
                  <a:close/>
                  <a:moveTo>
                    <a:pt x="28" y="4"/>
                  </a:moveTo>
                  <a:cubicBezTo>
                    <a:pt x="76" y="4"/>
                    <a:pt x="76" y="4"/>
                    <a:pt x="76" y="4"/>
                  </a:cubicBezTo>
                  <a:cubicBezTo>
                    <a:pt x="76" y="20"/>
                    <a:pt x="76" y="20"/>
                    <a:pt x="76" y="20"/>
                  </a:cubicBezTo>
                  <a:cubicBezTo>
                    <a:pt x="28" y="20"/>
                    <a:pt x="28" y="20"/>
                    <a:pt x="28" y="20"/>
                  </a:cubicBezTo>
                  <a:lnTo>
                    <a:pt x="28" y="4"/>
                  </a:lnTo>
                  <a:close/>
                  <a:moveTo>
                    <a:pt x="76" y="96"/>
                  </a:moveTo>
                  <a:cubicBezTo>
                    <a:pt x="28" y="96"/>
                    <a:pt x="28" y="96"/>
                    <a:pt x="28" y="96"/>
                  </a:cubicBezTo>
                  <a:cubicBezTo>
                    <a:pt x="28" y="60"/>
                    <a:pt x="28" y="60"/>
                    <a:pt x="28" y="60"/>
                  </a:cubicBezTo>
                  <a:cubicBezTo>
                    <a:pt x="76" y="60"/>
                    <a:pt x="76" y="60"/>
                    <a:pt x="76" y="60"/>
                  </a:cubicBezTo>
                  <a:lnTo>
                    <a:pt x="76" y="96"/>
                  </a:lnTo>
                  <a:close/>
                  <a:moveTo>
                    <a:pt x="100" y="80"/>
                  </a:moveTo>
                  <a:cubicBezTo>
                    <a:pt x="80" y="80"/>
                    <a:pt x="80" y="80"/>
                    <a:pt x="80" y="80"/>
                  </a:cubicBezTo>
                  <a:cubicBezTo>
                    <a:pt x="80" y="56"/>
                    <a:pt x="80" y="56"/>
                    <a:pt x="80" y="56"/>
                  </a:cubicBezTo>
                  <a:cubicBezTo>
                    <a:pt x="24" y="56"/>
                    <a:pt x="24" y="56"/>
                    <a:pt x="24" y="56"/>
                  </a:cubicBezTo>
                  <a:cubicBezTo>
                    <a:pt x="24" y="80"/>
                    <a:pt x="24" y="80"/>
                    <a:pt x="24" y="80"/>
                  </a:cubicBezTo>
                  <a:cubicBezTo>
                    <a:pt x="4" y="80"/>
                    <a:pt x="4" y="80"/>
                    <a:pt x="4" y="80"/>
                  </a:cubicBezTo>
                  <a:cubicBezTo>
                    <a:pt x="4" y="24"/>
                    <a:pt x="4" y="24"/>
                    <a:pt x="4" y="24"/>
                  </a:cubicBezTo>
                  <a:cubicBezTo>
                    <a:pt x="24" y="24"/>
                    <a:pt x="24" y="24"/>
                    <a:pt x="24" y="24"/>
                  </a:cubicBezTo>
                  <a:cubicBezTo>
                    <a:pt x="80" y="24"/>
                    <a:pt x="80" y="24"/>
                    <a:pt x="80" y="24"/>
                  </a:cubicBezTo>
                  <a:cubicBezTo>
                    <a:pt x="100" y="24"/>
                    <a:pt x="100" y="24"/>
                    <a:pt x="100" y="24"/>
                  </a:cubicBezTo>
                  <a:lnTo>
                    <a:pt x="100" y="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50" name="Freeform 21"/>
          <p:cNvSpPr>
            <a:spLocks noEditPoints="1"/>
          </p:cNvSpPr>
          <p:nvPr/>
        </p:nvSpPr>
        <p:spPr bwMode="auto">
          <a:xfrm>
            <a:off x="11073937" y="980540"/>
            <a:ext cx="407119" cy="413414"/>
          </a:xfrm>
          <a:custGeom>
            <a:avLst/>
            <a:gdLst>
              <a:gd name="T0" fmla="*/ 307380 w 111"/>
              <a:gd name="T1" fmla="*/ 49894 h 113"/>
              <a:gd name="T2" fmla="*/ 263073 w 111"/>
              <a:gd name="T3" fmla="*/ 8316 h 113"/>
              <a:gd name="T4" fmla="*/ 251996 w 111"/>
              <a:gd name="T5" fmla="*/ 16631 h 113"/>
              <a:gd name="T6" fmla="*/ 238150 w 111"/>
              <a:gd name="T7" fmla="*/ 2772 h 113"/>
              <a:gd name="T8" fmla="*/ 229843 w 111"/>
              <a:gd name="T9" fmla="*/ 2772 h 113"/>
              <a:gd name="T10" fmla="*/ 141229 w 111"/>
              <a:gd name="T11" fmla="*/ 91472 h 113"/>
              <a:gd name="T12" fmla="*/ 141229 w 111"/>
              <a:gd name="T13" fmla="*/ 99788 h 113"/>
              <a:gd name="T14" fmla="*/ 143998 w 111"/>
              <a:gd name="T15" fmla="*/ 102560 h 113"/>
              <a:gd name="T16" fmla="*/ 149536 w 111"/>
              <a:gd name="T17" fmla="*/ 99788 h 113"/>
              <a:gd name="T18" fmla="*/ 235381 w 111"/>
              <a:gd name="T19" fmla="*/ 13859 h 113"/>
              <a:gd name="T20" fmla="*/ 246458 w 111"/>
              <a:gd name="T21" fmla="*/ 24947 h 113"/>
              <a:gd name="T22" fmla="*/ 55384 w 111"/>
              <a:gd name="T23" fmla="*/ 216208 h 113"/>
              <a:gd name="T24" fmla="*/ 69230 w 111"/>
              <a:gd name="T25" fmla="*/ 230067 h 113"/>
              <a:gd name="T26" fmla="*/ 49845 w 111"/>
              <a:gd name="T27" fmla="*/ 224523 h 113"/>
              <a:gd name="T28" fmla="*/ 22154 w 111"/>
              <a:gd name="T29" fmla="*/ 235611 h 113"/>
              <a:gd name="T30" fmla="*/ 22154 w 111"/>
              <a:gd name="T31" fmla="*/ 238383 h 113"/>
              <a:gd name="T32" fmla="*/ 19384 w 111"/>
              <a:gd name="T33" fmla="*/ 241155 h 113"/>
              <a:gd name="T34" fmla="*/ 19384 w 111"/>
              <a:gd name="T35" fmla="*/ 241155 h 113"/>
              <a:gd name="T36" fmla="*/ 19384 w 111"/>
              <a:gd name="T37" fmla="*/ 243927 h 113"/>
              <a:gd name="T38" fmla="*/ 0 w 111"/>
              <a:gd name="T39" fmla="*/ 313224 h 113"/>
              <a:gd name="T40" fmla="*/ 5538 w 111"/>
              <a:gd name="T41" fmla="*/ 313224 h 113"/>
              <a:gd name="T42" fmla="*/ 77537 w 111"/>
              <a:gd name="T43" fmla="*/ 291049 h 113"/>
              <a:gd name="T44" fmla="*/ 85845 w 111"/>
              <a:gd name="T45" fmla="*/ 246699 h 113"/>
              <a:gd name="T46" fmla="*/ 99691 w 111"/>
              <a:gd name="T47" fmla="*/ 260558 h 113"/>
              <a:gd name="T48" fmla="*/ 307380 w 111"/>
              <a:gd name="T49" fmla="*/ 49894 h 113"/>
              <a:gd name="T50" fmla="*/ 69230 w 111"/>
              <a:gd name="T51" fmla="*/ 282733 h 113"/>
              <a:gd name="T52" fmla="*/ 22154 w 111"/>
              <a:gd name="T53" fmla="*/ 302136 h 113"/>
              <a:gd name="T54" fmla="*/ 47076 w 111"/>
              <a:gd name="T55" fmla="*/ 277189 h 113"/>
              <a:gd name="T56" fmla="*/ 38769 w 111"/>
              <a:gd name="T57" fmla="*/ 268874 h 113"/>
              <a:gd name="T58" fmla="*/ 13846 w 111"/>
              <a:gd name="T59" fmla="*/ 293821 h 113"/>
              <a:gd name="T60" fmla="*/ 27692 w 111"/>
              <a:gd name="T61" fmla="*/ 249470 h 113"/>
              <a:gd name="T62" fmla="*/ 27692 w 111"/>
              <a:gd name="T63" fmla="*/ 249470 h 113"/>
              <a:gd name="T64" fmla="*/ 27692 w 111"/>
              <a:gd name="T65" fmla="*/ 246699 h 113"/>
              <a:gd name="T66" fmla="*/ 27692 w 111"/>
              <a:gd name="T67" fmla="*/ 246699 h 113"/>
              <a:gd name="T68" fmla="*/ 30461 w 111"/>
              <a:gd name="T69" fmla="*/ 246699 h 113"/>
              <a:gd name="T70" fmla="*/ 30461 w 111"/>
              <a:gd name="T71" fmla="*/ 243927 h 113"/>
              <a:gd name="T72" fmla="*/ 49845 w 111"/>
              <a:gd name="T73" fmla="*/ 235611 h 113"/>
              <a:gd name="T74" fmla="*/ 69230 w 111"/>
              <a:gd name="T75" fmla="*/ 243927 h 113"/>
              <a:gd name="T76" fmla="*/ 69230 w 111"/>
              <a:gd name="T77" fmla="*/ 282733 h 113"/>
              <a:gd name="T78" fmla="*/ 293534 w 111"/>
              <a:gd name="T79" fmla="*/ 49894 h 113"/>
              <a:gd name="T80" fmla="*/ 227074 w 111"/>
              <a:gd name="T81" fmla="*/ 116420 h 113"/>
              <a:gd name="T82" fmla="*/ 199382 w 111"/>
              <a:gd name="T83" fmla="*/ 88701 h 113"/>
              <a:gd name="T84" fmla="*/ 263073 w 111"/>
              <a:gd name="T85" fmla="*/ 22175 h 113"/>
              <a:gd name="T86" fmla="*/ 293534 w 111"/>
              <a:gd name="T87" fmla="*/ 49894 h 113"/>
              <a:gd name="T88" fmla="*/ 191074 w 111"/>
              <a:gd name="T89" fmla="*/ 97016 h 113"/>
              <a:gd name="T90" fmla="*/ 218766 w 111"/>
              <a:gd name="T91" fmla="*/ 124735 h 113"/>
              <a:gd name="T92" fmla="*/ 99691 w 111"/>
              <a:gd name="T93" fmla="*/ 243927 h 113"/>
              <a:gd name="T94" fmla="*/ 71999 w 111"/>
              <a:gd name="T95" fmla="*/ 216208 h 113"/>
              <a:gd name="T96" fmla="*/ 191074 w 111"/>
              <a:gd name="T97" fmla="*/ 97016 h 11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1" h="113">
                <a:moveTo>
                  <a:pt x="111" y="18"/>
                </a:moveTo>
                <a:cubicBezTo>
                  <a:pt x="95" y="3"/>
                  <a:pt x="95" y="3"/>
                  <a:pt x="95" y="3"/>
                </a:cubicBezTo>
                <a:cubicBezTo>
                  <a:pt x="91" y="6"/>
                  <a:pt x="91" y="6"/>
                  <a:pt x="91" y="6"/>
                </a:cubicBezTo>
                <a:cubicBezTo>
                  <a:pt x="86" y="1"/>
                  <a:pt x="86" y="1"/>
                  <a:pt x="86" y="1"/>
                </a:cubicBezTo>
                <a:cubicBezTo>
                  <a:pt x="85" y="0"/>
                  <a:pt x="84" y="0"/>
                  <a:pt x="83" y="1"/>
                </a:cubicBezTo>
                <a:cubicBezTo>
                  <a:pt x="51" y="33"/>
                  <a:pt x="51" y="33"/>
                  <a:pt x="51" y="33"/>
                </a:cubicBezTo>
                <a:cubicBezTo>
                  <a:pt x="50" y="34"/>
                  <a:pt x="50" y="35"/>
                  <a:pt x="51" y="36"/>
                </a:cubicBezTo>
                <a:cubicBezTo>
                  <a:pt x="51" y="37"/>
                  <a:pt x="52" y="37"/>
                  <a:pt x="52" y="37"/>
                </a:cubicBezTo>
                <a:cubicBezTo>
                  <a:pt x="53" y="37"/>
                  <a:pt x="53" y="37"/>
                  <a:pt x="54" y="36"/>
                </a:cubicBezTo>
                <a:cubicBezTo>
                  <a:pt x="85" y="5"/>
                  <a:pt x="85" y="5"/>
                  <a:pt x="85" y="5"/>
                </a:cubicBezTo>
                <a:cubicBezTo>
                  <a:pt x="89" y="9"/>
                  <a:pt x="89" y="9"/>
                  <a:pt x="89" y="9"/>
                </a:cubicBezTo>
                <a:cubicBezTo>
                  <a:pt x="20" y="78"/>
                  <a:pt x="20" y="78"/>
                  <a:pt x="20" y="78"/>
                </a:cubicBezTo>
                <a:cubicBezTo>
                  <a:pt x="25" y="83"/>
                  <a:pt x="25" y="83"/>
                  <a:pt x="25" y="83"/>
                </a:cubicBezTo>
                <a:cubicBezTo>
                  <a:pt x="23" y="82"/>
                  <a:pt x="20" y="81"/>
                  <a:pt x="18" y="81"/>
                </a:cubicBezTo>
                <a:cubicBezTo>
                  <a:pt x="15" y="81"/>
                  <a:pt x="11" y="83"/>
                  <a:pt x="8" y="85"/>
                </a:cubicBezTo>
                <a:cubicBezTo>
                  <a:pt x="8" y="86"/>
                  <a:pt x="8" y="86"/>
                  <a:pt x="8" y="86"/>
                </a:cubicBezTo>
                <a:cubicBezTo>
                  <a:pt x="7" y="86"/>
                  <a:pt x="7" y="86"/>
                  <a:pt x="7" y="87"/>
                </a:cubicBezTo>
                <a:cubicBezTo>
                  <a:pt x="7" y="87"/>
                  <a:pt x="7" y="87"/>
                  <a:pt x="7" y="87"/>
                </a:cubicBezTo>
                <a:cubicBezTo>
                  <a:pt x="7" y="87"/>
                  <a:pt x="7" y="87"/>
                  <a:pt x="7" y="88"/>
                </a:cubicBezTo>
                <a:cubicBezTo>
                  <a:pt x="1" y="96"/>
                  <a:pt x="0" y="113"/>
                  <a:pt x="0" y="113"/>
                </a:cubicBezTo>
                <a:cubicBezTo>
                  <a:pt x="0" y="113"/>
                  <a:pt x="1" y="113"/>
                  <a:pt x="2" y="113"/>
                </a:cubicBezTo>
                <a:cubicBezTo>
                  <a:pt x="7" y="113"/>
                  <a:pt x="21" y="112"/>
                  <a:pt x="28" y="105"/>
                </a:cubicBezTo>
                <a:cubicBezTo>
                  <a:pt x="33" y="101"/>
                  <a:pt x="33" y="94"/>
                  <a:pt x="31" y="89"/>
                </a:cubicBezTo>
                <a:cubicBezTo>
                  <a:pt x="36" y="94"/>
                  <a:pt x="36" y="94"/>
                  <a:pt x="36" y="94"/>
                </a:cubicBezTo>
                <a:lnTo>
                  <a:pt x="111" y="18"/>
                </a:lnTo>
                <a:close/>
                <a:moveTo>
                  <a:pt x="25" y="102"/>
                </a:moveTo>
                <a:cubicBezTo>
                  <a:pt x="21" y="107"/>
                  <a:pt x="13" y="108"/>
                  <a:pt x="8" y="109"/>
                </a:cubicBezTo>
                <a:cubicBezTo>
                  <a:pt x="17" y="100"/>
                  <a:pt x="17" y="100"/>
                  <a:pt x="17" y="100"/>
                </a:cubicBezTo>
                <a:cubicBezTo>
                  <a:pt x="14" y="97"/>
                  <a:pt x="14" y="97"/>
                  <a:pt x="14" y="97"/>
                </a:cubicBezTo>
                <a:cubicBezTo>
                  <a:pt x="5" y="106"/>
                  <a:pt x="5" y="106"/>
                  <a:pt x="5" y="106"/>
                </a:cubicBezTo>
                <a:cubicBezTo>
                  <a:pt x="6" y="100"/>
                  <a:pt x="7" y="94"/>
                  <a:pt x="10" y="90"/>
                </a:cubicBezTo>
                <a:cubicBezTo>
                  <a:pt x="10" y="90"/>
                  <a:pt x="10" y="90"/>
                  <a:pt x="10" y="90"/>
                </a:cubicBezTo>
                <a:cubicBezTo>
                  <a:pt x="10" y="89"/>
                  <a:pt x="10" y="89"/>
                  <a:pt x="10" y="89"/>
                </a:cubicBezTo>
                <a:cubicBezTo>
                  <a:pt x="10" y="89"/>
                  <a:pt x="10" y="89"/>
                  <a:pt x="10" y="89"/>
                </a:cubicBezTo>
                <a:cubicBezTo>
                  <a:pt x="10" y="89"/>
                  <a:pt x="11" y="89"/>
                  <a:pt x="11" y="89"/>
                </a:cubicBezTo>
                <a:cubicBezTo>
                  <a:pt x="11" y="89"/>
                  <a:pt x="11" y="88"/>
                  <a:pt x="11" y="88"/>
                </a:cubicBezTo>
                <a:cubicBezTo>
                  <a:pt x="13" y="86"/>
                  <a:pt x="16" y="85"/>
                  <a:pt x="18" y="85"/>
                </a:cubicBezTo>
                <a:cubicBezTo>
                  <a:pt x="21" y="85"/>
                  <a:pt x="24" y="86"/>
                  <a:pt x="25" y="88"/>
                </a:cubicBezTo>
                <a:cubicBezTo>
                  <a:pt x="29" y="92"/>
                  <a:pt x="29" y="98"/>
                  <a:pt x="25" y="102"/>
                </a:cubicBezTo>
                <a:close/>
                <a:moveTo>
                  <a:pt x="106" y="18"/>
                </a:moveTo>
                <a:cubicBezTo>
                  <a:pt x="82" y="42"/>
                  <a:pt x="82" y="42"/>
                  <a:pt x="82" y="42"/>
                </a:cubicBezTo>
                <a:cubicBezTo>
                  <a:pt x="72" y="32"/>
                  <a:pt x="72" y="32"/>
                  <a:pt x="72" y="32"/>
                </a:cubicBezTo>
                <a:cubicBezTo>
                  <a:pt x="95" y="8"/>
                  <a:pt x="95" y="8"/>
                  <a:pt x="95" y="8"/>
                </a:cubicBezTo>
                <a:lnTo>
                  <a:pt x="106" y="18"/>
                </a:lnTo>
                <a:close/>
                <a:moveTo>
                  <a:pt x="69" y="35"/>
                </a:moveTo>
                <a:cubicBezTo>
                  <a:pt x="79" y="45"/>
                  <a:pt x="79" y="45"/>
                  <a:pt x="79" y="45"/>
                </a:cubicBezTo>
                <a:cubicBezTo>
                  <a:pt x="36" y="88"/>
                  <a:pt x="36" y="88"/>
                  <a:pt x="36" y="88"/>
                </a:cubicBezTo>
                <a:cubicBezTo>
                  <a:pt x="26" y="78"/>
                  <a:pt x="26" y="78"/>
                  <a:pt x="26" y="78"/>
                </a:cubicBezTo>
                <a:lnTo>
                  <a:pt x="69" y="35"/>
                </a:lnTo>
                <a:close/>
              </a:path>
            </a:pathLst>
          </a:custGeom>
          <a:solidFill>
            <a:srgbClr val="157E9F"/>
          </a:solidFill>
          <a:ln>
            <a:noFill/>
          </a:ln>
        </p:spPr>
        <p:txBody>
          <a:bodyPr/>
          <a:lstStyle/>
          <a:p>
            <a:endParaRPr lang="zh-CN" altLang="en-US"/>
          </a:p>
        </p:txBody>
      </p:sp>
      <p:sp>
        <p:nvSpPr>
          <p:cNvPr id="51" name="Freeform 22"/>
          <p:cNvSpPr>
            <a:spLocks noEditPoints="1"/>
          </p:cNvSpPr>
          <p:nvPr/>
        </p:nvSpPr>
        <p:spPr bwMode="auto">
          <a:xfrm>
            <a:off x="1901171" y="2415949"/>
            <a:ext cx="392430" cy="365148"/>
          </a:xfrm>
          <a:custGeom>
            <a:avLst/>
            <a:gdLst>
              <a:gd name="T0" fmla="*/ 275954 w 108"/>
              <a:gd name="T1" fmla="*/ 0 h 100"/>
              <a:gd name="T2" fmla="*/ 275954 w 108"/>
              <a:gd name="T3" fmla="*/ 0 h 100"/>
              <a:gd name="T4" fmla="*/ 242839 w 108"/>
              <a:gd name="T5" fmla="*/ 0 h 100"/>
              <a:gd name="T6" fmla="*/ 242839 w 108"/>
              <a:gd name="T7" fmla="*/ 0 h 100"/>
              <a:gd name="T8" fmla="*/ 55191 w 108"/>
              <a:gd name="T9" fmla="*/ 0 h 100"/>
              <a:gd name="T10" fmla="*/ 55191 w 108"/>
              <a:gd name="T11" fmla="*/ 0 h 100"/>
              <a:gd name="T12" fmla="*/ 24836 w 108"/>
              <a:gd name="T13" fmla="*/ 0 h 100"/>
              <a:gd name="T14" fmla="*/ 22076 w 108"/>
              <a:gd name="T15" fmla="*/ 0 h 100"/>
              <a:gd name="T16" fmla="*/ 0 w 108"/>
              <a:gd name="T17" fmla="*/ 22159 h 100"/>
              <a:gd name="T18" fmla="*/ 8279 w 108"/>
              <a:gd name="T19" fmla="*/ 36009 h 100"/>
              <a:gd name="T20" fmla="*/ 55191 w 108"/>
              <a:gd name="T21" fmla="*/ 85868 h 100"/>
              <a:gd name="T22" fmla="*/ 55191 w 108"/>
              <a:gd name="T23" fmla="*/ 83098 h 100"/>
              <a:gd name="T24" fmla="*/ 143496 w 108"/>
              <a:gd name="T25" fmla="*/ 177276 h 100"/>
              <a:gd name="T26" fmla="*/ 143496 w 108"/>
              <a:gd name="T27" fmla="*/ 265913 h 100"/>
              <a:gd name="T28" fmla="*/ 99343 w 108"/>
              <a:gd name="T29" fmla="*/ 265913 h 100"/>
              <a:gd name="T30" fmla="*/ 99343 w 108"/>
              <a:gd name="T31" fmla="*/ 276993 h 100"/>
              <a:gd name="T32" fmla="*/ 198687 w 108"/>
              <a:gd name="T33" fmla="*/ 276993 h 100"/>
              <a:gd name="T34" fmla="*/ 198687 w 108"/>
              <a:gd name="T35" fmla="*/ 265913 h 100"/>
              <a:gd name="T36" fmla="*/ 154534 w 108"/>
              <a:gd name="T37" fmla="*/ 265913 h 100"/>
              <a:gd name="T38" fmla="*/ 154534 w 108"/>
              <a:gd name="T39" fmla="*/ 177276 h 100"/>
              <a:gd name="T40" fmla="*/ 242839 w 108"/>
              <a:gd name="T41" fmla="*/ 83098 h 100"/>
              <a:gd name="T42" fmla="*/ 242839 w 108"/>
              <a:gd name="T43" fmla="*/ 85868 h 100"/>
              <a:gd name="T44" fmla="*/ 292511 w 108"/>
              <a:gd name="T45" fmla="*/ 36009 h 100"/>
              <a:gd name="T46" fmla="*/ 298030 w 108"/>
              <a:gd name="T47" fmla="*/ 22159 h 100"/>
              <a:gd name="T48" fmla="*/ 275954 w 108"/>
              <a:gd name="T49" fmla="*/ 0 h 100"/>
              <a:gd name="T50" fmla="*/ 55191 w 108"/>
              <a:gd name="T51" fmla="*/ 69248 h 100"/>
              <a:gd name="T52" fmla="*/ 16557 w 108"/>
              <a:gd name="T53" fmla="*/ 30469 h 100"/>
              <a:gd name="T54" fmla="*/ 11038 w 108"/>
              <a:gd name="T55" fmla="*/ 22159 h 100"/>
              <a:gd name="T56" fmla="*/ 22076 w 108"/>
              <a:gd name="T57" fmla="*/ 11080 h 100"/>
              <a:gd name="T58" fmla="*/ 24836 w 108"/>
              <a:gd name="T59" fmla="*/ 11080 h 100"/>
              <a:gd name="T60" fmla="*/ 24836 w 108"/>
              <a:gd name="T61" fmla="*/ 11080 h 100"/>
              <a:gd name="T62" fmla="*/ 24836 w 108"/>
              <a:gd name="T63" fmla="*/ 11080 h 100"/>
              <a:gd name="T64" fmla="*/ 55191 w 108"/>
              <a:gd name="T65" fmla="*/ 11080 h 100"/>
              <a:gd name="T66" fmla="*/ 55191 w 108"/>
              <a:gd name="T67" fmla="*/ 69248 h 100"/>
              <a:gd name="T68" fmla="*/ 231801 w 108"/>
              <a:gd name="T69" fmla="*/ 83098 h 100"/>
              <a:gd name="T70" fmla="*/ 149015 w 108"/>
              <a:gd name="T71" fmla="*/ 166196 h 100"/>
              <a:gd name="T72" fmla="*/ 66229 w 108"/>
              <a:gd name="T73" fmla="*/ 83098 h 100"/>
              <a:gd name="T74" fmla="*/ 66229 w 108"/>
              <a:gd name="T75" fmla="*/ 11080 h 100"/>
              <a:gd name="T76" fmla="*/ 231801 w 108"/>
              <a:gd name="T77" fmla="*/ 11080 h 100"/>
              <a:gd name="T78" fmla="*/ 231801 w 108"/>
              <a:gd name="T79" fmla="*/ 83098 h 100"/>
              <a:gd name="T80" fmla="*/ 284232 w 108"/>
              <a:gd name="T81" fmla="*/ 30469 h 100"/>
              <a:gd name="T82" fmla="*/ 242839 w 108"/>
              <a:gd name="T83" fmla="*/ 69248 h 100"/>
              <a:gd name="T84" fmla="*/ 242839 w 108"/>
              <a:gd name="T85" fmla="*/ 11080 h 100"/>
              <a:gd name="T86" fmla="*/ 275954 w 108"/>
              <a:gd name="T87" fmla="*/ 11080 h 100"/>
              <a:gd name="T88" fmla="*/ 275954 w 108"/>
              <a:gd name="T89" fmla="*/ 11080 h 100"/>
              <a:gd name="T90" fmla="*/ 275954 w 108"/>
              <a:gd name="T91" fmla="*/ 11080 h 100"/>
              <a:gd name="T92" fmla="*/ 278713 w 108"/>
              <a:gd name="T93" fmla="*/ 11080 h 100"/>
              <a:gd name="T94" fmla="*/ 286992 w 108"/>
              <a:gd name="T95" fmla="*/ 22159 h 100"/>
              <a:gd name="T96" fmla="*/ 284232 w 108"/>
              <a:gd name="T97" fmla="*/ 30469 h 10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8" h="100">
                <a:moveTo>
                  <a:pt x="100" y="0"/>
                </a:moveTo>
                <a:cubicBezTo>
                  <a:pt x="100" y="0"/>
                  <a:pt x="100" y="0"/>
                  <a:pt x="100" y="0"/>
                </a:cubicBezTo>
                <a:cubicBezTo>
                  <a:pt x="88" y="0"/>
                  <a:pt x="88" y="0"/>
                  <a:pt x="88" y="0"/>
                </a:cubicBezTo>
                <a:cubicBezTo>
                  <a:pt x="88" y="0"/>
                  <a:pt x="88" y="0"/>
                  <a:pt x="88" y="0"/>
                </a:cubicBezTo>
                <a:cubicBezTo>
                  <a:pt x="20" y="0"/>
                  <a:pt x="20" y="0"/>
                  <a:pt x="20" y="0"/>
                </a:cubicBezTo>
                <a:cubicBezTo>
                  <a:pt x="20" y="0"/>
                  <a:pt x="20" y="0"/>
                  <a:pt x="20" y="0"/>
                </a:cubicBezTo>
                <a:cubicBezTo>
                  <a:pt x="9" y="0"/>
                  <a:pt x="9" y="0"/>
                  <a:pt x="9" y="0"/>
                </a:cubicBezTo>
                <a:cubicBezTo>
                  <a:pt x="9" y="0"/>
                  <a:pt x="9" y="0"/>
                  <a:pt x="8" y="0"/>
                </a:cubicBezTo>
                <a:cubicBezTo>
                  <a:pt x="4" y="0"/>
                  <a:pt x="0" y="3"/>
                  <a:pt x="0" y="8"/>
                </a:cubicBezTo>
                <a:cubicBezTo>
                  <a:pt x="0" y="10"/>
                  <a:pt x="1" y="12"/>
                  <a:pt x="3" y="13"/>
                </a:cubicBezTo>
                <a:cubicBezTo>
                  <a:pt x="20" y="31"/>
                  <a:pt x="20" y="31"/>
                  <a:pt x="20" y="31"/>
                </a:cubicBezTo>
                <a:cubicBezTo>
                  <a:pt x="20" y="30"/>
                  <a:pt x="20" y="30"/>
                  <a:pt x="20" y="30"/>
                </a:cubicBezTo>
                <a:cubicBezTo>
                  <a:pt x="20" y="48"/>
                  <a:pt x="35" y="63"/>
                  <a:pt x="52" y="64"/>
                </a:cubicBezTo>
                <a:cubicBezTo>
                  <a:pt x="52" y="96"/>
                  <a:pt x="52" y="96"/>
                  <a:pt x="52" y="96"/>
                </a:cubicBezTo>
                <a:cubicBezTo>
                  <a:pt x="36" y="96"/>
                  <a:pt x="36" y="96"/>
                  <a:pt x="36" y="96"/>
                </a:cubicBezTo>
                <a:cubicBezTo>
                  <a:pt x="36" y="100"/>
                  <a:pt x="36" y="100"/>
                  <a:pt x="36" y="100"/>
                </a:cubicBezTo>
                <a:cubicBezTo>
                  <a:pt x="72" y="100"/>
                  <a:pt x="72" y="100"/>
                  <a:pt x="72" y="100"/>
                </a:cubicBezTo>
                <a:cubicBezTo>
                  <a:pt x="72" y="96"/>
                  <a:pt x="72" y="96"/>
                  <a:pt x="72" y="96"/>
                </a:cubicBezTo>
                <a:cubicBezTo>
                  <a:pt x="56" y="96"/>
                  <a:pt x="56" y="96"/>
                  <a:pt x="56" y="96"/>
                </a:cubicBezTo>
                <a:cubicBezTo>
                  <a:pt x="56" y="64"/>
                  <a:pt x="56" y="64"/>
                  <a:pt x="56" y="64"/>
                </a:cubicBezTo>
                <a:cubicBezTo>
                  <a:pt x="74" y="63"/>
                  <a:pt x="88" y="48"/>
                  <a:pt x="88" y="30"/>
                </a:cubicBezTo>
                <a:cubicBezTo>
                  <a:pt x="88" y="31"/>
                  <a:pt x="88" y="31"/>
                  <a:pt x="88" y="31"/>
                </a:cubicBezTo>
                <a:cubicBezTo>
                  <a:pt x="106" y="13"/>
                  <a:pt x="106" y="13"/>
                  <a:pt x="106" y="13"/>
                </a:cubicBezTo>
                <a:cubicBezTo>
                  <a:pt x="108" y="12"/>
                  <a:pt x="108" y="10"/>
                  <a:pt x="108" y="8"/>
                </a:cubicBezTo>
                <a:cubicBezTo>
                  <a:pt x="108" y="3"/>
                  <a:pt x="105" y="0"/>
                  <a:pt x="100" y="0"/>
                </a:cubicBezTo>
                <a:close/>
                <a:moveTo>
                  <a:pt x="20" y="25"/>
                </a:moveTo>
                <a:cubicBezTo>
                  <a:pt x="6" y="11"/>
                  <a:pt x="6" y="11"/>
                  <a:pt x="6" y="11"/>
                </a:cubicBezTo>
                <a:cubicBezTo>
                  <a:pt x="5" y="10"/>
                  <a:pt x="4" y="9"/>
                  <a:pt x="4" y="8"/>
                </a:cubicBezTo>
                <a:cubicBezTo>
                  <a:pt x="4" y="6"/>
                  <a:pt x="6" y="4"/>
                  <a:pt x="8" y="4"/>
                </a:cubicBezTo>
                <a:cubicBezTo>
                  <a:pt x="8" y="4"/>
                  <a:pt x="8" y="4"/>
                  <a:pt x="9" y="4"/>
                </a:cubicBezTo>
                <a:cubicBezTo>
                  <a:pt x="9" y="4"/>
                  <a:pt x="9" y="4"/>
                  <a:pt x="9" y="4"/>
                </a:cubicBezTo>
                <a:cubicBezTo>
                  <a:pt x="9" y="4"/>
                  <a:pt x="9" y="4"/>
                  <a:pt x="9" y="4"/>
                </a:cubicBezTo>
                <a:cubicBezTo>
                  <a:pt x="20" y="4"/>
                  <a:pt x="20" y="4"/>
                  <a:pt x="20" y="4"/>
                </a:cubicBezTo>
                <a:lnTo>
                  <a:pt x="20" y="25"/>
                </a:lnTo>
                <a:close/>
                <a:moveTo>
                  <a:pt x="84" y="30"/>
                </a:moveTo>
                <a:cubicBezTo>
                  <a:pt x="84" y="46"/>
                  <a:pt x="71" y="60"/>
                  <a:pt x="54" y="60"/>
                </a:cubicBezTo>
                <a:cubicBezTo>
                  <a:pt x="38" y="60"/>
                  <a:pt x="24" y="46"/>
                  <a:pt x="24" y="30"/>
                </a:cubicBezTo>
                <a:cubicBezTo>
                  <a:pt x="24" y="4"/>
                  <a:pt x="24" y="4"/>
                  <a:pt x="24" y="4"/>
                </a:cubicBezTo>
                <a:cubicBezTo>
                  <a:pt x="84" y="4"/>
                  <a:pt x="84" y="4"/>
                  <a:pt x="84" y="4"/>
                </a:cubicBezTo>
                <a:lnTo>
                  <a:pt x="84" y="30"/>
                </a:lnTo>
                <a:close/>
                <a:moveTo>
                  <a:pt x="103" y="11"/>
                </a:moveTo>
                <a:cubicBezTo>
                  <a:pt x="88" y="25"/>
                  <a:pt x="88" y="25"/>
                  <a:pt x="88" y="25"/>
                </a:cubicBezTo>
                <a:cubicBezTo>
                  <a:pt x="88" y="4"/>
                  <a:pt x="88" y="4"/>
                  <a:pt x="88" y="4"/>
                </a:cubicBezTo>
                <a:cubicBezTo>
                  <a:pt x="100" y="4"/>
                  <a:pt x="100" y="4"/>
                  <a:pt x="100" y="4"/>
                </a:cubicBezTo>
                <a:cubicBezTo>
                  <a:pt x="100" y="4"/>
                  <a:pt x="100" y="4"/>
                  <a:pt x="100" y="4"/>
                </a:cubicBezTo>
                <a:cubicBezTo>
                  <a:pt x="100" y="4"/>
                  <a:pt x="100" y="4"/>
                  <a:pt x="100" y="4"/>
                </a:cubicBezTo>
                <a:cubicBezTo>
                  <a:pt x="100" y="4"/>
                  <a:pt x="100" y="4"/>
                  <a:pt x="101" y="4"/>
                </a:cubicBezTo>
                <a:cubicBezTo>
                  <a:pt x="103" y="4"/>
                  <a:pt x="104" y="6"/>
                  <a:pt x="104" y="8"/>
                </a:cubicBezTo>
                <a:cubicBezTo>
                  <a:pt x="104" y="9"/>
                  <a:pt x="104" y="10"/>
                  <a:pt x="103" y="11"/>
                </a:cubicBezTo>
                <a:close/>
              </a:path>
            </a:pathLst>
          </a:custGeom>
          <a:solidFill>
            <a:srgbClr val="157E9F"/>
          </a:solidFill>
          <a:ln>
            <a:noFill/>
          </a:ln>
        </p:spPr>
        <p:txBody>
          <a:bodyPr/>
          <a:lstStyle/>
          <a:p>
            <a:endParaRPr lang="zh-CN" altLang="en-US"/>
          </a:p>
        </p:txBody>
      </p:sp>
      <p:grpSp>
        <p:nvGrpSpPr>
          <p:cNvPr id="52" name="组合 51"/>
          <p:cNvGrpSpPr/>
          <p:nvPr/>
        </p:nvGrpSpPr>
        <p:grpSpPr>
          <a:xfrm>
            <a:off x="3303287" y="2428830"/>
            <a:ext cx="233294" cy="395518"/>
            <a:chOff x="2606675" y="2676525"/>
            <a:chExt cx="239713" cy="406400"/>
          </a:xfrm>
          <a:solidFill>
            <a:srgbClr val="157E9F"/>
          </a:solidFill>
        </p:grpSpPr>
        <p:sp>
          <p:nvSpPr>
            <p:cNvPr id="53" name="Freeform 23"/>
            <p:cNvSpPr>
              <a:spLocks noEditPoints="1"/>
            </p:cNvSpPr>
            <p:nvPr/>
          </p:nvSpPr>
          <p:spPr bwMode="auto">
            <a:xfrm>
              <a:off x="2606675" y="2676525"/>
              <a:ext cx="239713" cy="406400"/>
            </a:xfrm>
            <a:custGeom>
              <a:avLst/>
              <a:gdLst>
                <a:gd name="T0" fmla="*/ 59 w 64"/>
                <a:gd name="T1" fmla="*/ 0 h 108"/>
                <a:gd name="T2" fmla="*/ 6 w 64"/>
                <a:gd name="T3" fmla="*/ 0 h 108"/>
                <a:gd name="T4" fmla="*/ 0 w 64"/>
                <a:gd name="T5" fmla="*/ 5 h 108"/>
                <a:gd name="T6" fmla="*/ 0 w 64"/>
                <a:gd name="T7" fmla="*/ 102 h 108"/>
                <a:gd name="T8" fmla="*/ 6 w 64"/>
                <a:gd name="T9" fmla="*/ 108 h 108"/>
                <a:gd name="T10" fmla="*/ 59 w 64"/>
                <a:gd name="T11" fmla="*/ 108 h 108"/>
                <a:gd name="T12" fmla="*/ 64 w 64"/>
                <a:gd name="T13" fmla="*/ 102 h 108"/>
                <a:gd name="T14" fmla="*/ 64 w 64"/>
                <a:gd name="T15" fmla="*/ 5 h 108"/>
                <a:gd name="T16" fmla="*/ 59 w 64"/>
                <a:gd name="T17" fmla="*/ 0 h 108"/>
                <a:gd name="T18" fmla="*/ 60 w 64"/>
                <a:gd name="T19" fmla="*/ 102 h 108"/>
                <a:gd name="T20" fmla="*/ 59 w 64"/>
                <a:gd name="T21" fmla="*/ 104 h 108"/>
                <a:gd name="T22" fmla="*/ 6 w 64"/>
                <a:gd name="T23" fmla="*/ 104 h 108"/>
                <a:gd name="T24" fmla="*/ 4 w 64"/>
                <a:gd name="T25" fmla="*/ 102 h 108"/>
                <a:gd name="T26" fmla="*/ 4 w 64"/>
                <a:gd name="T27" fmla="*/ 84 h 108"/>
                <a:gd name="T28" fmla="*/ 60 w 64"/>
                <a:gd name="T29" fmla="*/ 84 h 108"/>
                <a:gd name="T30" fmla="*/ 60 w 64"/>
                <a:gd name="T31" fmla="*/ 102 h 108"/>
                <a:gd name="T32" fmla="*/ 60 w 64"/>
                <a:gd name="T33" fmla="*/ 80 h 108"/>
                <a:gd name="T34" fmla="*/ 4 w 64"/>
                <a:gd name="T35" fmla="*/ 80 h 108"/>
                <a:gd name="T36" fmla="*/ 4 w 64"/>
                <a:gd name="T37" fmla="*/ 16 h 108"/>
                <a:gd name="T38" fmla="*/ 60 w 64"/>
                <a:gd name="T39" fmla="*/ 16 h 108"/>
                <a:gd name="T40" fmla="*/ 60 w 64"/>
                <a:gd name="T41" fmla="*/ 80 h 108"/>
                <a:gd name="T42" fmla="*/ 60 w 64"/>
                <a:gd name="T43" fmla="*/ 12 h 108"/>
                <a:gd name="T44" fmla="*/ 4 w 64"/>
                <a:gd name="T45" fmla="*/ 12 h 108"/>
                <a:gd name="T46" fmla="*/ 4 w 64"/>
                <a:gd name="T47" fmla="*/ 5 h 108"/>
                <a:gd name="T48" fmla="*/ 6 w 64"/>
                <a:gd name="T49" fmla="*/ 4 h 108"/>
                <a:gd name="T50" fmla="*/ 59 w 64"/>
                <a:gd name="T51" fmla="*/ 4 h 108"/>
                <a:gd name="T52" fmla="*/ 60 w 64"/>
                <a:gd name="T53" fmla="*/ 5 h 108"/>
                <a:gd name="T54" fmla="*/ 60 w 64"/>
                <a:gd name="T55"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4" h="108">
                  <a:moveTo>
                    <a:pt x="59" y="0"/>
                  </a:moveTo>
                  <a:cubicBezTo>
                    <a:pt x="6" y="0"/>
                    <a:pt x="6" y="0"/>
                    <a:pt x="6" y="0"/>
                  </a:cubicBezTo>
                  <a:cubicBezTo>
                    <a:pt x="3" y="0"/>
                    <a:pt x="0" y="2"/>
                    <a:pt x="0" y="5"/>
                  </a:cubicBezTo>
                  <a:cubicBezTo>
                    <a:pt x="0" y="102"/>
                    <a:pt x="0" y="102"/>
                    <a:pt x="0" y="102"/>
                  </a:cubicBezTo>
                  <a:cubicBezTo>
                    <a:pt x="0" y="105"/>
                    <a:pt x="3" y="108"/>
                    <a:pt x="6" y="108"/>
                  </a:cubicBezTo>
                  <a:cubicBezTo>
                    <a:pt x="59" y="108"/>
                    <a:pt x="59" y="108"/>
                    <a:pt x="59" y="108"/>
                  </a:cubicBezTo>
                  <a:cubicBezTo>
                    <a:pt x="62" y="108"/>
                    <a:pt x="64" y="105"/>
                    <a:pt x="64" y="102"/>
                  </a:cubicBezTo>
                  <a:cubicBezTo>
                    <a:pt x="64" y="5"/>
                    <a:pt x="64" y="5"/>
                    <a:pt x="64" y="5"/>
                  </a:cubicBezTo>
                  <a:cubicBezTo>
                    <a:pt x="64" y="2"/>
                    <a:pt x="62" y="0"/>
                    <a:pt x="59" y="0"/>
                  </a:cubicBezTo>
                  <a:close/>
                  <a:moveTo>
                    <a:pt x="60" y="102"/>
                  </a:moveTo>
                  <a:cubicBezTo>
                    <a:pt x="60" y="103"/>
                    <a:pt x="60" y="104"/>
                    <a:pt x="59" y="104"/>
                  </a:cubicBezTo>
                  <a:cubicBezTo>
                    <a:pt x="6" y="104"/>
                    <a:pt x="6" y="104"/>
                    <a:pt x="6" y="104"/>
                  </a:cubicBezTo>
                  <a:cubicBezTo>
                    <a:pt x="5" y="104"/>
                    <a:pt x="4" y="103"/>
                    <a:pt x="4" y="102"/>
                  </a:cubicBezTo>
                  <a:cubicBezTo>
                    <a:pt x="4" y="84"/>
                    <a:pt x="4" y="84"/>
                    <a:pt x="4" y="84"/>
                  </a:cubicBezTo>
                  <a:cubicBezTo>
                    <a:pt x="60" y="84"/>
                    <a:pt x="60" y="84"/>
                    <a:pt x="60" y="84"/>
                  </a:cubicBezTo>
                  <a:lnTo>
                    <a:pt x="60" y="102"/>
                  </a:lnTo>
                  <a:close/>
                  <a:moveTo>
                    <a:pt x="60" y="80"/>
                  </a:moveTo>
                  <a:cubicBezTo>
                    <a:pt x="4" y="80"/>
                    <a:pt x="4" y="80"/>
                    <a:pt x="4" y="80"/>
                  </a:cubicBezTo>
                  <a:cubicBezTo>
                    <a:pt x="4" y="16"/>
                    <a:pt x="4" y="16"/>
                    <a:pt x="4" y="16"/>
                  </a:cubicBezTo>
                  <a:cubicBezTo>
                    <a:pt x="60" y="16"/>
                    <a:pt x="60" y="16"/>
                    <a:pt x="60" y="16"/>
                  </a:cubicBezTo>
                  <a:lnTo>
                    <a:pt x="60" y="80"/>
                  </a:lnTo>
                  <a:close/>
                  <a:moveTo>
                    <a:pt x="60" y="12"/>
                  </a:moveTo>
                  <a:cubicBezTo>
                    <a:pt x="4" y="12"/>
                    <a:pt x="4" y="12"/>
                    <a:pt x="4" y="12"/>
                  </a:cubicBezTo>
                  <a:cubicBezTo>
                    <a:pt x="4" y="5"/>
                    <a:pt x="4" y="5"/>
                    <a:pt x="4" y="5"/>
                  </a:cubicBezTo>
                  <a:cubicBezTo>
                    <a:pt x="4" y="4"/>
                    <a:pt x="5" y="4"/>
                    <a:pt x="6" y="4"/>
                  </a:cubicBezTo>
                  <a:cubicBezTo>
                    <a:pt x="59" y="4"/>
                    <a:pt x="59" y="4"/>
                    <a:pt x="59" y="4"/>
                  </a:cubicBezTo>
                  <a:cubicBezTo>
                    <a:pt x="60" y="4"/>
                    <a:pt x="60" y="4"/>
                    <a:pt x="60" y="5"/>
                  </a:cubicBezTo>
                  <a:lnTo>
                    <a:pt x="6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54" name="Rectangle 24"/>
            <p:cNvSpPr>
              <a:spLocks noChangeArrowheads="1"/>
            </p:cNvSpPr>
            <p:nvPr/>
          </p:nvSpPr>
          <p:spPr bwMode="auto">
            <a:xfrm>
              <a:off x="2697163" y="3022600"/>
              <a:ext cx="58738"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grpSp>
      <p:sp>
        <p:nvSpPr>
          <p:cNvPr id="55" name="Freeform 25"/>
          <p:cNvSpPr>
            <a:spLocks noEditPoints="1"/>
          </p:cNvSpPr>
          <p:nvPr/>
        </p:nvSpPr>
        <p:spPr bwMode="auto">
          <a:xfrm>
            <a:off x="4536951" y="2457920"/>
            <a:ext cx="367247" cy="337866"/>
          </a:xfrm>
          <a:custGeom>
            <a:avLst/>
            <a:gdLst>
              <a:gd name="T0" fmla="*/ 276993 w 237"/>
              <a:gd name="T1" fmla="*/ 199855 h 218"/>
              <a:gd name="T2" fmla="*/ 276993 w 237"/>
              <a:gd name="T3" fmla="*/ 0 h 218"/>
              <a:gd name="T4" fmla="*/ 0 w 237"/>
              <a:gd name="T5" fmla="*/ 0 h 218"/>
              <a:gd name="T6" fmla="*/ 0 w 237"/>
              <a:gd name="T7" fmla="*/ 199855 h 218"/>
              <a:gd name="T8" fmla="*/ 133237 w 237"/>
              <a:gd name="T9" fmla="*/ 199855 h 218"/>
              <a:gd name="T10" fmla="*/ 133237 w 237"/>
              <a:gd name="T11" fmla="*/ 244267 h 218"/>
              <a:gd name="T12" fmla="*/ 88825 w 237"/>
              <a:gd name="T13" fmla="*/ 244267 h 218"/>
              <a:gd name="T14" fmla="*/ 88825 w 237"/>
              <a:gd name="T15" fmla="*/ 254786 h 218"/>
              <a:gd name="T16" fmla="*/ 188168 w 237"/>
              <a:gd name="T17" fmla="*/ 254786 h 218"/>
              <a:gd name="T18" fmla="*/ 188168 w 237"/>
              <a:gd name="T19" fmla="*/ 244267 h 218"/>
              <a:gd name="T20" fmla="*/ 143756 w 237"/>
              <a:gd name="T21" fmla="*/ 244267 h 218"/>
              <a:gd name="T22" fmla="*/ 143756 w 237"/>
              <a:gd name="T23" fmla="*/ 199855 h 218"/>
              <a:gd name="T24" fmla="*/ 276993 w 237"/>
              <a:gd name="T25" fmla="*/ 199855 h 218"/>
              <a:gd name="T26" fmla="*/ 11687 w 237"/>
              <a:gd name="T27" fmla="*/ 11687 h 218"/>
              <a:gd name="T28" fmla="*/ 265306 w 237"/>
              <a:gd name="T29" fmla="*/ 11687 h 218"/>
              <a:gd name="T30" fmla="*/ 265306 w 237"/>
              <a:gd name="T31" fmla="*/ 188168 h 218"/>
              <a:gd name="T32" fmla="*/ 11687 w 237"/>
              <a:gd name="T33" fmla="*/ 188168 h 218"/>
              <a:gd name="T34" fmla="*/ 11687 w 237"/>
              <a:gd name="T35" fmla="*/ 11687 h 2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37" h="218">
                <a:moveTo>
                  <a:pt x="237" y="171"/>
                </a:moveTo>
                <a:lnTo>
                  <a:pt x="237" y="0"/>
                </a:lnTo>
                <a:lnTo>
                  <a:pt x="0" y="0"/>
                </a:lnTo>
                <a:lnTo>
                  <a:pt x="0" y="171"/>
                </a:lnTo>
                <a:lnTo>
                  <a:pt x="114" y="171"/>
                </a:lnTo>
                <a:lnTo>
                  <a:pt x="114" y="209"/>
                </a:lnTo>
                <a:lnTo>
                  <a:pt x="76" y="209"/>
                </a:lnTo>
                <a:lnTo>
                  <a:pt x="76" y="218"/>
                </a:lnTo>
                <a:lnTo>
                  <a:pt x="161" y="218"/>
                </a:lnTo>
                <a:lnTo>
                  <a:pt x="161" y="209"/>
                </a:lnTo>
                <a:lnTo>
                  <a:pt x="123" y="209"/>
                </a:lnTo>
                <a:lnTo>
                  <a:pt x="123" y="171"/>
                </a:lnTo>
                <a:lnTo>
                  <a:pt x="237" y="171"/>
                </a:lnTo>
                <a:close/>
                <a:moveTo>
                  <a:pt x="10" y="10"/>
                </a:moveTo>
                <a:lnTo>
                  <a:pt x="227" y="10"/>
                </a:lnTo>
                <a:lnTo>
                  <a:pt x="227" y="161"/>
                </a:lnTo>
                <a:lnTo>
                  <a:pt x="10" y="161"/>
                </a:lnTo>
                <a:lnTo>
                  <a:pt x="10" y="10"/>
                </a:lnTo>
                <a:close/>
              </a:path>
            </a:pathLst>
          </a:custGeom>
          <a:solidFill>
            <a:srgbClr val="157E9F"/>
          </a:solidFill>
          <a:ln>
            <a:noFill/>
          </a:ln>
        </p:spPr>
        <p:txBody>
          <a:bodyPr/>
          <a:lstStyle/>
          <a:p>
            <a:endParaRPr lang="zh-CN" altLang="en-US"/>
          </a:p>
        </p:txBody>
      </p:sp>
      <p:grpSp>
        <p:nvGrpSpPr>
          <p:cNvPr id="56" name="组合 55"/>
          <p:cNvGrpSpPr/>
          <p:nvPr/>
        </p:nvGrpSpPr>
        <p:grpSpPr>
          <a:xfrm>
            <a:off x="5860246" y="2444280"/>
            <a:ext cx="366163" cy="366163"/>
            <a:chOff x="5233988" y="2692400"/>
            <a:chExt cx="376238" cy="376238"/>
          </a:xfrm>
          <a:solidFill>
            <a:srgbClr val="157E9F"/>
          </a:solidFill>
        </p:grpSpPr>
        <p:sp>
          <p:nvSpPr>
            <p:cNvPr id="57" name="Freeform 26"/>
            <p:cNvSpPr>
              <a:spLocks noEditPoints="1"/>
            </p:cNvSpPr>
            <p:nvPr/>
          </p:nvSpPr>
          <p:spPr bwMode="auto">
            <a:xfrm>
              <a:off x="5233988" y="2692400"/>
              <a:ext cx="376238" cy="376238"/>
            </a:xfrm>
            <a:custGeom>
              <a:avLst/>
              <a:gdLst>
                <a:gd name="T0" fmla="*/ 0 w 237"/>
                <a:gd name="T1" fmla="*/ 0 h 237"/>
                <a:gd name="T2" fmla="*/ 0 w 237"/>
                <a:gd name="T3" fmla="*/ 237 h 237"/>
                <a:gd name="T4" fmla="*/ 237 w 237"/>
                <a:gd name="T5" fmla="*/ 237 h 237"/>
                <a:gd name="T6" fmla="*/ 237 w 237"/>
                <a:gd name="T7" fmla="*/ 0 h 237"/>
                <a:gd name="T8" fmla="*/ 0 w 237"/>
                <a:gd name="T9" fmla="*/ 0 h 237"/>
                <a:gd name="T10" fmla="*/ 227 w 237"/>
                <a:gd name="T11" fmla="*/ 227 h 237"/>
                <a:gd name="T12" fmla="*/ 10 w 237"/>
                <a:gd name="T13" fmla="*/ 227 h 237"/>
                <a:gd name="T14" fmla="*/ 10 w 237"/>
                <a:gd name="T15" fmla="*/ 66 h 237"/>
                <a:gd name="T16" fmla="*/ 227 w 237"/>
                <a:gd name="T17" fmla="*/ 66 h 237"/>
                <a:gd name="T18" fmla="*/ 227 w 237"/>
                <a:gd name="T19" fmla="*/ 227 h 237"/>
                <a:gd name="T20" fmla="*/ 227 w 237"/>
                <a:gd name="T21" fmla="*/ 57 h 237"/>
                <a:gd name="T22" fmla="*/ 10 w 237"/>
                <a:gd name="T23" fmla="*/ 57 h 237"/>
                <a:gd name="T24" fmla="*/ 10 w 237"/>
                <a:gd name="T25" fmla="*/ 9 h 237"/>
                <a:gd name="T26" fmla="*/ 227 w 237"/>
                <a:gd name="T27" fmla="*/ 9 h 237"/>
                <a:gd name="T28" fmla="*/ 227 w 237"/>
                <a:gd name="T29" fmla="*/ 5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7" h="237">
                  <a:moveTo>
                    <a:pt x="0" y="0"/>
                  </a:moveTo>
                  <a:lnTo>
                    <a:pt x="0" y="237"/>
                  </a:lnTo>
                  <a:lnTo>
                    <a:pt x="237" y="237"/>
                  </a:lnTo>
                  <a:lnTo>
                    <a:pt x="237" y="0"/>
                  </a:lnTo>
                  <a:lnTo>
                    <a:pt x="0" y="0"/>
                  </a:lnTo>
                  <a:close/>
                  <a:moveTo>
                    <a:pt x="227" y="227"/>
                  </a:moveTo>
                  <a:lnTo>
                    <a:pt x="10" y="227"/>
                  </a:lnTo>
                  <a:lnTo>
                    <a:pt x="10" y="66"/>
                  </a:lnTo>
                  <a:lnTo>
                    <a:pt x="227" y="66"/>
                  </a:lnTo>
                  <a:lnTo>
                    <a:pt x="227" y="227"/>
                  </a:lnTo>
                  <a:close/>
                  <a:moveTo>
                    <a:pt x="227" y="57"/>
                  </a:moveTo>
                  <a:lnTo>
                    <a:pt x="10" y="57"/>
                  </a:lnTo>
                  <a:lnTo>
                    <a:pt x="10" y="9"/>
                  </a:lnTo>
                  <a:lnTo>
                    <a:pt x="227" y="9"/>
                  </a:lnTo>
                  <a:lnTo>
                    <a:pt x="227"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58" name="Rectangle 27"/>
            <p:cNvSpPr>
              <a:spLocks noChangeArrowheads="1"/>
            </p:cNvSpPr>
            <p:nvPr/>
          </p:nvSpPr>
          <p:spPr bwMode="auto">
            <a:xfrm>
              <a:off x="5338763" y="2736850"/>
              <a:ext cx="225425"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59" name="Rectangle 28"/>
            <p:cNvSpPr>
              <a:spLocks noChangeArrowheads="1"/>
            </p:cNvSpPr>
            <p:nvPr/>
          </p:nvSpPr>
          <p:spPr bwMode="auto">
            <a:xfrm>
              <a:off x="5280025" y="2736850"/>
              <a:ext cx="14288"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60" name="Rectangle 29"/>
            <p:cNvSpPr>
              <a:spLocks noChangeArrowheads="1"/>
            </p:cNvSpPr>
            <p:nvPr/>
          </p:nvSpPr>
          <p:spPr bwMode="auto">
            <a:xfrm>
              <a:off x="5310188" y="2736850"/>
              <a:ext cx="14288"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grpSp>
      <p:sp>
        <p:nvSpPr>
          <p:cNvPr id="61" name="Freeform 30"/>
          <p:cNvSpPr>
            <a:spLocks noEditPoints="1"/>
          </p:cNvSpPr>
          <p:nvPr/>
        </p:nvSpPr>
        <p:spPr bwMode="auto">
          <a:xfrm>
            <a:off x="7160139" y="2501989"/>
            <a:ext cx="411316" cy="249728"/>
          </a:xfrm>
          <a:custGeom>
            <a:avLst/>
            <a:gdLst>
              <a:gd name="T0" fmla="*/ 279299 w 112"/>
              <a:gd name="T1" fmla="*/ 22137 h 68"/>
              <a:gd name="T2" fmla="*/ 210166 w 112"/>
              <a:gd name="T3" fmla="*/ 63645 h 68"/>
              <a:gd name="T4" fmla="*/ 210166 w 112"/>
              <a:gd name="T5" fmla="*/ 16603 h 68"/>
              <a:gd name="T6" fmla="*/ 193574 w 112"/>
              <a:gd name="T7" fmla="*/ 0 h 68"/>
              <a:gd name="T8" fmla="*/ 16592 w 112"/>
              <a:gd name="T9" fmla="*/ 0 h 68"/>
              <a:gd name="T10" fmla="*/ 0 w 112"/>
              <a:gd name="T11" fmla="*/ 16603 h 68"/>
              <a:gd name="T12" fmla="*/ 0 w 112"/>
              <a:gd name="T13" fmla="*/ 171565 h 68"/>
              <a:gd name="T14" fmla="*/ 16592 w 112"/>
              <a:gd name="T15" fmla="*/ 188168 h 68"/>
              <a:gd name="T16" fmla="*/ 193574 w 112"/>
              <a:gd name="T17" fmla="*/ 188168 h 68"/>
              <a:gd name="T18" fmla="*/ 210166 w 112"/>
              <a:gd name="T19" fmla="*/ 171565 h 68"/>
              <a:gd name="T20" fmla="*/ 210166 w 112"/>
              <a:gd name="T21" fmla="*/ 121756 h 68"/>
              <a:gd name="T22" fmla="*/ 282065 w 112"/>
              <a:gd name="T23" fmla="*/ 166031 h 68"/>
              <a:gd name="T24" fmla="*/ 309718 w 112"/>
              <a:gd name="T25" fmla="*/ 166031 h 68"/>
              <a:gd name="T26" fmla="*/ 309718 w 112"/>
              <a:gd name="T27" fmla="*/ 22137 h 68"/>
              <a:gd name="T28" fmla="*/ 279299 w 112"/>
              <a:gd name="T29" fmla="*/ 22137 h 68"/>
              <a:gd name="T30" fmla="*/ 199104 w 112"/>
              <a:gd name="T31" fmla="*/ 171565 h 68"/>
              <a:gd name="T32" fmla="*/ 193574 w 112"/>
              <a:gd name="T33" fmla="*/ 177099 h 68"/>
              <a:gd name="T34" fmla="*/ 16592 w 112"/>
              <a:gd name="T35" fmla="*/ 177099 h 68"/>
              <a:gd name="T36" fmla="*/ 11061 w 112"/>
              <a:gd name="T37" fmla="*/ 171565 h 68"/>
              <a:gd name="T38" fmla="*/ 11061 w 112"/>
              <a:gd name="T39" fmla="*/ 16603 h 68"/>
              <a:gd name="T40" fmla="*/ 16592 w 112"/>
              <a:gd name="T41" fmla="*/ 11069 h 68"/>
              <a:gd name="T42" fmla="*/ 193574 w 112"/>
              <a:gd name="T43" fmla="*/ 11069 h 68"/>
              <a:gd name="T44" fmla="*/ 199104 w 112"/>
              <a:gd name="T45" fmla="*/ 16603 h 68"/>
              <a:gd name="T46" fmla="*/ 199104 w 112"/>
              <a:gd name="T47" fmla="*/ 71947 h 68"/>
              <a:gd name="T48" fmla="*/ 199104 w 112"/>
              <a:gd name="T49" fmla="*/ 116221 h 68"/>
              <a:gd name="T50" fmla="*/ 199104 w 112"/>
              <a:gd name="T51" fmla="*/ 171565 h 68"/>
              <a:gd name="T52" fmla="*/ 298657 w 112"/>
              <a:gd name="T53" fmla="*/ 154962 h 68"/>
              <a:gd name="T54" fmla="*/ 284830 w 112"/>
              <a:gd name="T55" fmla="*/ 154962 h 68"/>
              <a:gd name="T56" fmla="*/ 210166 w 112"/>
              <a:gd name="T57" fmla="*/ 107920 h 68"/>
              <a:gd name="T58" fmla="*/ 210166 w 112"/>
              <a:gd name="T59" fmla="*/ 77481 h 68"/>
              <a:gd name="T60" fmla="*/ 284830 w 112"/>
              <a:gd name="T61" fmla="*/ 33206 h 68"/>
              <a:gd name="T62" fmla="*/ 298657 w 112"/>
              <a:gd name="T63" fmla="*/ 33206 h 68"/>
              <a:gd name="T64" fmla="*/ 298657 w 112"/>
              <a:gd name="T65" fmla="*/ 154962 h 6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12" h="68">
                <a:moveTo>
                  <a:pt x="101" y="8"/>
                </a:moveTo>
                <a:cubicBezTo>
                  <a:pt x="76" y="23"/>
                  <a:pt x="76" y="23"/>
                  <a:pt x="76" y="23"/>
                </a:cubicBezTo>
                <a:cubicBezTo>
                  <a:pt x="76" y="6"/>
                  <a:pt x="76" y="6"/>
                  <a:pt x="76" y="6"/>
                </a:cubicBezTo>
                <a:cubicBezTo>
                  <a:pt x="76" y="2"/>
                  <a:pt x="73" y="0"/>
                  <a:pt x="70" y="0"/>
                </a:cubicBezTo>
                <a:cubicBezTo>
                  <a:pt x="6" y="0"/>
                  <a:pt x="6" y="0"/>
                  <a:pt x="6" y="0"/>
                </a:cubicBezTo>
                <a:cubicBezTo>
                  <a:pt x="2" y="0"/>
                  <a:pt x="0" y="2"/>
                  <a:pt x="0" y="6"/>
                </a:cubicBezTo>
                <a:cubicBezTo>
                  <a:pt x="0" y="62"/>
                  <a:pt x="0" y="62"/>
                  <a:pt x="0" y="62"/>
                </a:cubicBezTo>
                <a:cubicBezTo>
                  <a:pt x="0" y="65"/>
                  <a:pt x="2" y="68"/>
                  <a:pt x="6" y="68"/>
                </a:cubicBezTo>
                <a:cubicBezTo>
                  <a:pt x="70" y="68"/>
                  <a:pt x="70" y="68"/>
                  <a:pt x="70" y="68"/>
                </a:cubicBezTo>
                <a:cubicBezTo>
                  <a:pt x="73" y="68"/>
                  <a:pt x="76" y="65"/>
                  <a:pt x="76" y="62"/>
                </a:cubicBezTo>
                <a:cubicBezTo>
                  <a:pt x="76" y="44"/>
                  <a:pt x="76" y="44"/>
                  <a:pt x="76" y="44"/>
                </a:cubicBezTo>
                <a:cubicBezTo>
                  <a:pt x="102" y="60"/>
                  <a:pt x="102" y="60"/>
                  <a:pt x="102" y="60"/>
                </a:cubicBezTo>
                <a:cubicBezTo>
                  <a:pt x="112" y="60"/>
                  <a:pt x="112" y="60"/>
                  <a:pt x="112" y="60"/>
                </a:cubicBezTo>
                <a:cubicBezTo>
                  <a:pt x="112" y="8"/>
                  <a:pt x="112" y="8"/>
                  <a:pt x="112" y="8"/>
                </a:cubicBezTo>
                <a:lnTo>
                  <a:pt x="101" y="8"/>
                </a:lnTo>
                <a:close/>
                <a:moveTo>
                  <a:pt x="72" y="62"/>
                </a:moveTo>
                <a:cubicBezTo>
                  <a:pt x="72" y="63"/>
                  <a:pt x="71" y="64"/>
                  <a:pt x="70" y="64"/>
                </a:cubicBezTo>
                <a:cubicBezTo>
                  <a:pt x="6" y="64"/>
                  <a:pt x="6" y="64"/>
                  <a:pt x="6" y="64"/>
                </a:cubicBezTo>
                <a:cubicBezTo>
                  <a:pt x="5" y="64"/>
                  <a:pt x="4" y="63"/>
                  <a:pt x="4" y="62"/>
                </a:cubicBezTo>
                <a:cubicBezTo>
                  <a:pt x="4" y="6"/>
                  <a:pt x="4" y="6"/>
                  <a:pt x="4" y="6"/>
                </a:cubicBezTo>
                <a:cubicBezTo>
                  <a:pt x="4" y="5"/>
                  <a:pt x="5" y="4"/>
                  <a:pt x="6" y="4"/>
                </a:cubicBezTo>
                <a:cubicBezTo>
                  <a:pt x="70" y="4"/>
                  <a:pt x="70" y="4"/>
                  <a:pt x="70" y="4"/>
                </a:cubicBezTo>
                <a:cubicBezTo>
                  <a:pt x="71" y="4"/>
                  <a:pt x="72" y="5"/>
                  <a:pt x="72" y="6"/>
                </a:cubicBezTo>
                <a:cubicBezTo>
                  <a:pt x="72" y="26"/>
                  <a:pt x="72" y="26"/>
                  <a:pt x="72" y="26"/>
                </a:cubicBezTo>
                <a:cubicBezTo>
                  <a:pt x="72" y="42"/>
                  <a:pt x="72" y="42"/>
                  <a:pt x="72" y="42"/>
                </a:cubicBezTo>
                <a:lnTo>
                  <a:pt x="72" y="62"/>
                </a:lnTo>
                <a:close/>
                <a:moveTo>
                  <a:pt x="108" y="56"/>
                </a:moveTo>
                <a:cubicBezTo>
                  <a:pt x="103" y="56"/>
                  <a:pt x="103" y="56"/>
                  <a:pt x="103" y="56"/>
                </a:cubicBezTo>
                <a:cubicBezTo>
                  <a:pt x="76" y="39"/>
                  <a:pt x="76" y="39"/>
                  <a:pt x="76" y="39"/>
                </a:cubicBezTo>
                <a:cubicBezTo>
                  <a:pt x="76" y="28"/>
                  <a:pt x="76" y="28"/>
                  <a:pt x="76" y="28"/>
                </a:cubicBezTo>
                <a:cubicBezTo>
                  <a:pt x="103" y="12"/>
                  <a:pt x="103" y="12"/>
                  <a:pt x="103" y="12"/>
                </a:cubicBezTo>
                <a:cubicBezTo>
                  <a:pt x="108" y="12"/>
                  <a:pt x="108" y="12"/>
                  <a:pt x="108" y="12"/>
                </a:cubicBezTo>
                <a:lnTo>
                  <a:pt x="108" y="56"/>
                </a:lnTo>
                <a:close/>
              </a:path>
            </a:pathLst>
          </a:custGeom>
          <a:solidFill>
            <a:srgbClr val="157E9F"/>
          </a:solidFill>
          <a:ln>
            <a:noFill/>
          </a:ln>
        </p:spPr>
        <p:txBody>
          <a:bodyPr/>
          <a:lstStyle/>
          <a:p>
            <a:endParaRPr lang="zh-CN" altLang="en-US"/>
          </a:p>
        </p:txBody>
      </p:sp>
      <p:grpSp>
        <p:nvGrpSpPr>
          <p:cNvPr id="62" name="组合 61"/>
          <p:cNvGrpSpPr/>
          <p:nvPr/>
        </p:nvGrpSpPr>
        <p:grpSpPr>
          <a:xfrm>
            <a:off x="8480549" y="2444280"/>
            <a:ext cx="364618" cy="361527"/>
            <a:chOff x="7926388" y="2692400"/>
            <a:chExt cx="374650" cy="371475"/>
          </a:xfrm>
          <a:solidFill>
            <a:srgbClr val="157E9F"/>
          </a:solidFill>
        </p:grpSpPr>
        <p:sp>
          <p:nvSpPr>
            <p:cNvPr id="63" name="Freeform 31"/>
            <p:cNvSpPr/>
            <p:nvPr/>
          </p:nvSpPr>
          <p:spPr bwMode="auto">
            <a:xfrm>
              <a:off x="7926388" y="2857500"/>
              <a:ext cx="357188" cy="206375"/>
            </a:xfrm>
            <a:custGeom>
              <a:avLst/>
              <a:gdLst>
                <a:gd name="T0" fmla="*/ 215 w 225"/>
                <a:gd name="T1" fmla="*/ 76 h 130"/>
                <a:gd name="T2" fmla="*/ 16 w 225"/>
                <a:gd name="T3" fmla="*/ 76 h 130"/>
                <a:gd name="T4" fmla="*/ 57 w 225"/>
                <a:gd name="T5" fmla="*/ 36 h 130"/>
                <a:gd name="T6" fmla="*/ 50 w 225"/>
                <a:gd name="T7" fmla="*/ 28 h 130"/>
                <a:gd name="T8" fmla="*/ 0 w 225"/>
                <a:gd name="T9" fmla="*/ 81 h 130"/>
                <a:gd name="T10" fmla="*/ 50 w 225"/>
                <a:gd name="T11" fmla="*/ 130 h 130"/>
                <a:gd name="T12" fmla="*/ 57 w 225"/>
                <a:gd name="T13" fmla="*/ 123 h 130"/>
                <a:gd name="T14" fmla="*/ 16 w 225"/>
                <a:gd name="T15" fmla="*/ 85 h 130"/>
                <a:gd name="T16" fmla="*/ 225 w 225"/>
                <a:gd name="T17" fmla="*/ 85 h 130"/>
                <a:gd name="T18" fmla="*/ 225 w 225"/>
                <a:gd name="T19" fmla="*/ 0 h 130"/>
                <a:gd name="T20" fmla="*/ 215 w 225"/>
                <a:gd name="T21" fmla="*/ 0 h 130"/>
                <a:gd name="T22" fmla="*/ 215 w 225"/>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130">
                  <a:moveTo>
                    <a:pt x="215" y="76"/>
                  </a:moveTo>
                  <a:lnTo>
                    <a:pt x="16" y="76"/>
                  </a:lnTo>
                  <a:lnTo>
                    <a:pt x="57" y="36"/>
                  </a:lnTo>
                  <a:lnTo>
                    <a:pt x="50" y="28"/>
                  </a:lnTo>
                  <a:lnTo>
                    <a:pt x="0" y="81"/>
                  </a:lnTo>
                  <a:lnTo>
                    <a:pt x="50" y="130"/>
                  </a:lnTo>
                  <a:lnTo>
                    <a:pt x="57" y="123"/>
                  </a:lnTo>
                  <a:lnTo>
                    <a:pt x="16" y="85"/>
                  </a:lnTo>
                  <a:lnTo>
                    <a:pt x="225" y="85"/>
                  </a:lnTo>
                  <a:lnTo>
                    <a:pt x="225" y="0"/>
                  </a:lnTo>
                  <a:lnTo>
                    <a:pt x="215" y="0"/>
                  </a:lnTo>
                  <a:lnTo>
                    <a:pt x="21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64" name="Freeform 32"/>
            <p:cNvSpPr/>
            <p:nvPr/>
          </p:nvSpPr>
          <p:spPr bwMode="auto">
            <a:xfrm>
              <a:off x="7940675" y="2692400"/>
              <a:ext cx="360363" cy="209550"/>
            </a:xfrm>
            <a:custGeom>
              <a:avLst/>
              <a:gdLst>
                <a:gd name="T0" fmla="*/ 10 w 227"/>
                <a:gd name="T1" fmla="*/ 57 h 132"/>
                <a:gd name="T2" fmla="*/ 209 w 227"/>
                <a:gd name="T3" fmla="*/ 57 h 132"/>
                <a:gd name="T4" fmla="*/ 168 w 227"/>
                <a:gd name="T5" fmla="*/ 97 h 132"/>
                <a:gd name="T6" fmla="*/ 175 w 227"/>
                <a:gd name="T7" fmla="*/ 102 h 132"/>
                <a:gd name="T8" fmla="*/ 227 w 227"/>
                <a:gd name="T9" fmla="*/ 52 h 132"/>
                <a:gd name="T10" fmla="*/ 175 w 227"/>
                <a:gd name="T11" fmla="*/ 0 h 132"/>
                <a:gd name="T12" fmla="*/ 168 w 227"/>
                <a:gd name="T13" fmla="*/ 7 h 132"/>
                <a:gd name="T14" fmla="*/ 209 w 227"/>
                <a:gd name="T15" fmla="*/ 47 h 132"/>
                <a:gd name="T16" fmla="*/ 0 w 227"/>
                <a:gd name="T17" fmla="*/ 47 h 132"/>
                <a:gd name="T18" fmla="*/ 0 w 227"/>
                <a:gd name="T19" fmla="*/ 132 h 132"/>
                <a:gd name="T20" fmla="*/ 10 w 227"/>
                <a:gd name="T21" fmla="*/ 132 h 132"/>
                <a:gd name="T22" fmla="*/ 10 w 227"/>
                <a:gd name="T23" fmla="*/ 5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32">
                  <a:moveTo>
                    <a:pt x="10" y="57"/>
                  </a:moveTo>
                  <a:lnTo>
                    <a:pt x="209" y="57"/>
                  </a:lnTo>
                  <a:lnTo>
                    <a:pt x="168" y="97"/>
                  </a:lnTo>
                  <a:lnTo>
                    <a:pt x="175" y="102"/>
                  </a:lnTo>
                  <a:lnTo>
                    <a:pt x="227" y="52"/>
                  </a:lnTo>
                  <a:lnTo>
                    <a:pt x="175" y="0"/>
                  </a:lnTo>
                  <a:lnTo>
                    <a:pt x="168" y="7"/>
                  </a:lnTo>
                  <a:lnTo>
                    <a:pt x="209" y="47"/>
                  </a:lnTo>
                  <a:lnTo>
                    <a:pt x="0" y="47"/>
                  </a:lnTo>
                  <a:lnTo>
                    <a:pt x="0" y="132"/>
                  </a:lnTo>
                  <a:lnTo>
                    <a:pt x="10" y="132"/>
                  </a:lnTo>
                  <a:lnTo>
                    <a:pt x="10"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65" name="组合 64"/>
          <p:cNvGrpSpPr/>
          <p:nvPr/>
        </p:nvGrpSpPr>
        <p:grpSpPr>
          <a:xfrm>
            <a:off x="9810784" y="2465910"/>
            <a:ext cx="364619" cy="321358"/>
            <a:chOff x="9293225" y="2714625"/>
            <a:chExt cx="374651" cy="330200"/>
          </a:xfrm>
          <a:solidFill>
            <a:srgbClr val="157E9F"/>
          </a:solidFill>
        </p:grpSpPr>
        <p:sp>
          <p:nvSpPr>
            <p:cNvPr id="66" name="Freeform 33"/>
            <p:cNvSpPr/>
            <p:nvPr/>
          </p:nvSpPr>
          <p:spPr bwMode="auto">
            <a:xfrm>
              <a:off x="9293225" y="2774950"/>
              <a:ext cx="374650" cy="269875"/>
            </a:xfrm>
            <a:custGeom>
              <a:avLst/>
              <a:gdLst>
                <a:gd name="T0" fmla="*/ 189 w 236"/>
                <a:gd name="T1" fmla="*/ 92 h 170"/>
                <a:gd name="T2" fmla="*/ 220 w 236"/>
                <a:gd name="T3" fmla="*/ 123 h 170"/>
                <a:gd name="T4" fmla="*/ 163 w 236"/>
                <a:gd name="T5" fmla="*/ 123 h 170"/>
                <a:gd name="T6" fmla="*/ 47 w 236"/>
                <a:gd name="T7" fmla="*/ 0 h 170"/>
                <a:gd name="T8" fmla="*/ 0 w 236"/>
                <a:gd name="T9" fmla="*/ 0 h 170"/>
                <a:gd name="T10" fmla="*/ 0 w 236"/>
                <a:gd name="T11" fmla="*/ 9 h 170"/>
                <a:gd name="T12" fmla="*/ 42 w 236"/>
                <a:gd name="T13" fmla="*/ 9 h 170"/>
                <a:gd name="T14" fmla="*/ 158 w 236"/>
                <a:gd name="T15" fmla="*/ 133 h 170"/>
                <a:gd name="T16" fmla="*/ 220 w 236"/>
                <a:gd name="T17" fmla="*/ 133 h 170"/>
                <a:gd name="T18" fmla="*/ 189 w 236"/>
                <a:gd name="T19" fmla="*/ 163 h 170"/>
                <a:gd name="T20" fmla="*/ 194 w 236"/>
                <a:gd name="T21" fmla="*/ 170 h 170"/>
                <a:gd name="T22" fmla="*/ 236 w 236"/>
                <a:gd name="T23" fmla="*/ 128 h 170"/>
                <a:gd name="T24" fmla="*/ 194 w 236"/>
                <a:gd name="T25" fmla="*/ 85 h 170"/>
                <a:gd name="T26" fmla="*/ 189 w 236"/>
                <a:gd name="T27" fmla="*/ 9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170">
                  <a:moveTo>
                    <a:pt x="189" y="92"/>
                  </a:moveTo>
                  <a:lnTo>
                    <a:pt x="220" y="123"/>
                  </a:lnTo>
                  <a:lnTo>
                    <a:pt x="163" y="123"/>
                  </a:lnTo>
                  <a:lnTo>
                    <a:pt x="47" y="0"/>
                  </a:lnTo>
                  <a:lnTo>
                    <a:pt x="0" y="0"/>
                  </a:lnTo>
                  <a:lnTo>
                    <a:pt x="0" y="9"/>
                  </a:lnTo>
                  <a:lnTo>
                    <a:pt x="42" y="9"/>
                  </a:lnTo>
                  <a:lnTo>
                    <a:pt x="158" y="133"/>
                  </a:lnTo>
                  <a:lnTo>
                    <a:pt x="220" y="133"/>
                  </a:lnTo>
                  <a:lnTo>
                    <a:pt x="189" y="163"/>
                  </a:lnTo>
                  <a:lnTo>
                    <a:pt x="194" y="170"/>
                  </a:lnTo>
                  <a:lnTo>
                    <a:pt x="236" y="128"/>
                  </a:lnTo>
                  <a:lnTo>
                    <a:pt x="194" y="85"/>
                  </a:lnTo>
                  <a:lnTo>
                    <a:pt x="189"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67" name="Freeform 34"/>
            <p:cNvSpPr/>
            <p:nvPr/>
          </p:nvSpPr>
          <p:spPr bwMode="auto">
            <a:xfrm>
              <a:off x="9293225" y="2895600"/>
              <a:ext cx="149225" cy="90488"/>
            </a:xfrm>
            <a:custGeom>
              <a:avLst/>
              <a:gdLst>
                <a:gd name="T0" fmla="*/ 42 w 94"/>
                <a:gd name="T1" fmla="*/ 47 h 57"/>
                <a:gd name="T2" fmla="*/ 0 w 94"/>
                <a:gd name="T3" fmla="*/ 47 h 57"/>
                <a:gd name="T4" fmla="*/ 0 w 94"/>
                <a:gd name="T5" fmla="*/ 57 h 57"/>
                <a:gd name="T6" fmla="*/ 47 w 94"/>
                <a:gd name="T7" fmla="*/ 57 h 57"/>
                <a:gd name="T8" fmla="*/ 94 w 94"/>
                <a:gd name="T9" fmla="*/ 7 h 57"/>
                <a:gd name="T10" fmla="*/ 87 w 94"/>
                <a:gd name="T11" fmla="*/ 0 h 57"/>
                <a:gd name="T12" fmla="*/ 42 w 94"/>
                <a:gd name="T13" fmla="*/ 47 h 57"/>
              </a:gdLst>
              <a:ahLst/>
              <a:cxnLst>
                <a:cxn ang="0">
                  <a:pos x="T0" y="T1"/>
                </a:cxn>
                <a:cxn ang="0">
                  <a:pos x="T2" y="T3"/>
                </a:cxn>
                <a:cxn ang="0">
                  <a:pos x="T4" y="T5"/>
                </a:cxn>
                <a:cxn ang="0">
                  <a:pos x="T6" y="T7"/>
                </a:cxn>
                <a:cxn ang="0">
                  <a:pos x="T8" y="T9"/>
                </a:cxn>
                <a:cxn ang="0">
                  <a:pos x="T10" y="T11"/>
                </a:cxn>
                <a:cxn ang="0">
                  <a:pos x="T12" y="T13"/>
                </a:cxn>
              </a:cxnLst>
              <a:rect l="0" t="0" r="r" b="b"/>
              <a:pathLst>
                <a:path w="94" h="57">
                  <a:moveTo>
                    <a:pt x="42" y="47"/>
                  </a:moveTo>
                  <a:lnTo>
                    <a:pt x="0" y="47"/>
                  </a:lnTo>
                  <a:lnTo>
                    <a:pt x="0" y="57"/>
                  </a:lnTo>
                  <a:lnTo>
                    <a:pt x="47" y="57"/>
                  </a:lnTo>
                  <a:lnTo>
                    <a:pt x="94" y="7"/>
                  </a:lnTo>
                  <a:lnTo>
                    <a:pt x="87" y="0"/>
                  </a:lnTo>
                  <a:lnTo>
                    <a:pt x="42"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68" name="Freeform 35"/>
            <p:cNvSpPr/>
            <p:nvPr/>
          </p:nvSpPr>
          <p:spPr bwMode="auto">
            <a:xfrm>
              <a:off x="9472613" y="2714625"/>
              <a:ext cx="195263" cy="146050"/>
            </a:xfrm>
            <a:custGeom>
              <a:avLst/>
              <a:gdLst>
                <a:gd name="T0" fmla="*/ 50 w 123"/>
                <a:gd name="T1" fmla="*/ 47 h 92"/>
                <a:gd name="T2" fmla="*/ 107 w 123"/>
                <a:gd name="T3" fmla="*/ 47 h 92"/>
                <a:gd name="T4" fmla="*/ 76 w 123"/>
                <a:gd name="T5" fmla="*/ 78 h 92"/>
                <a:gd name="T6" fmla="*/ 81 w 123"/>
                <a:gd name="T7" fmla="*/ 85 h 92"/>
                <a:gd name="T8" fmla="*/ 123 w 123"/>
                <a:gd name="T9" fmla="*/ 43 h 92"/>
                <a:gd name="T10" fmla="*/ 81 w 123"/>
                <a:gd name="T11" fmla="*/ 0 h 92"/>
                <a:gd name="T12" fmla="*/ 76 w 123"/>
                <a:gd name="T13" fmla="*/ 7 h 92"/>
                <a:gd name="T14" fmla="*/ 107 w 123"/>
                <a:gd name="T15" fmla="*/ 38 h 92"/>
                <a:gd name="T16" fmla="*/ 45 w 123"/>
                <a:gd name="T17" fmla="*/ 38 h 92"/>
                <a:gd name="T18" fmla="*/ 0 w 123"/>
                <a:gd name="T19" fmla="*/ 88 h 92"/>
                <a:gd name="T20" fmla="*/ 7 w 123"/>
                <a:gd name="T21" fmla="*/ 92 h 92"/>
                <a:gd name="T22" fmla="*/ 50 w 123"/>
                <a:gd name="T23" fmla="*/ 4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 h="92">
                  <a:moveTo>
                    <a:pt x="50" y="47"/>
                  </a:moveTo>
                  <a:lnTo>
                    <a:pt x="107" y="47"/>
                  </a:lnTo>
                  <a:lnTo>
                    <a:pt x="76" y="78"/>
                  </a:lnTo>
                  <a:lnTo>
                    <a:pt x="81" y="85"/>
                  </a:lnTo>
                  <a:lnTo>
                    <a:pt x="123" y="43"/>
                  </a:lnTo>
                  <a:lnTo>
                    <a:pt x="81" y="0"/>
                  </a:lnTo>
                  <a:lnTo>
                    <a:pt x="76" y="7"/>
                  </a:lnTo>
                  <a:lnTo>
                    <a:pt x="107" y="38"/>
                  </a:lnTo>
                  <a:lnTo>
                    <a:pt x="45" y="38"/>
                  </a:lnTo>
                  <a:lnTo>
                    <a:pt x="0" y="88"/>
                  </a:lnTo>
                  <a:lnTo>
                    <a:pt x="7" y="92"/>
                  </a:lnTo>
                  <a:lnTo>
                    <a:pt x="5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69" name="组合 68"/>
          <p:cNvGrpSpPr/>
          <p:nvPr/>
        </p:nvGrpSpPr>
        <p:grpSpPr>
          <a:xfrm>
            <a:off x="11056046" y="2597235"/>
            <a:ext cx="438778" cy="88065"/>
            <a:chOff x="10572750" y="2849563"/>
            <a:chExt cx="450851" cy="90488"/>
          </a:xfrm>
          <a:solidFill>
            <a:srgbClr val="157E9F"/>
          </a:solidFill>
        </p:grpSpPr>
        <p:sp>
          <p:nvSpPr>
            <p:cNvPr id="71" name="Freeform 36"/>
            <p:cNvSpPr>
              <a:spLocks noEditPoints="1"/>
            </p:cNvSpPr>
            <p:nvPr/>
          </p:nvSpPr>
          <p:spPr bwMode="auto">
            <a:xfrm>
              <a:off x="10572750" y="2849563"/>
              <a:ext cx="90488" cy="90488"/>
            </a:xfrm>
            <a:custGeom>
              <a:avLst/>
              <a:gdLst>
                <a:gd name="T0" fmla="*/ 12 w 24"/>
                <a:gd name="T1" fmla="*/ 0 h 24"/>
                <a:gd name="T2" fmla="*/ 0 w 24"/>
                <a:gd name="T3" fmla="*/ 12 h 24"/>
                <a:gd name="T4" fmla="*/ 12 w 24"/>
                <a:gd name="T5" fmla="*/ 24 h 24"/>
                <a:gd name="T6" fmla="*/ 24 w 24"/>
                <a:gd name="T7" fmla="*/ 12 h 24"/>
                <a:gd name="T8" fmla="*/ 12 w 24"/>
                <a:gd name="T9" fmla="*/ 0 h 24"/>
                <a:gd name="T10" fmla="*/ 12 w 24"/>
                <a:gd name="T11" fmla="*/ 20 h 24"/>
                <a:gd name="T12" fmla="*/ 4 w 24"/>
                <a:gd name="T13" fmla="*/ 12 h 24"/>
                <a:gd name="T14" fmla="*/ 12 w 24"/>
                <a:gd name="T15" fmla="*/ 4 h 24"/>
                <a:gd name="T16" fmla="*/ 20 w 24"/>
                <a:gd name="T17" fmla="*/ 12 h 24"/>
                <a:gd name="T18" fmla="*/ 12 w 24"/>
                <a:gd name="T19"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0"/>
                  </a:moveTo>
                  <a:cubicBezTo>
                    <a:pt x="5" y="0"/>
                    <a:pt x="0" y="6"/>
                    <a:pt x="0" y="12"/>
                  </a:cubicBezTo>
                  <a:cubicBezTo>
                    <a:pt x="0" y="19"/>
                    <a:pt x="5" y="24"/>
                    <a:pt x="12" y="24"/>
                  </a:cubicBezTo>
                  <a:cubicBezTo>
                    <a:pt x="19" y="24"/>
                    <a:pt x="24" y="19"/>
                    <a:pt x="24" y="12"/>
                  </a:cubicBezTo>
                  <a:cubicBezTo>
                    <a:pt x="24" y="6"/>
                    <a:pt x="19" y="0"/>
                    <a:pt x="12" y="0"/>
                  </a:cubicBezTo>
                  <a:close/>
                  <a:moveTo>
                    <a:pt x="12" y="20"/>
                  </a:moveTo>
                  <a:cubicBezTo>
                    <a:pt x="8" y="20"/>
                    <a:pt x="4" y="17"/>
                    <a:pt x="4" y="12"/>
                  </a:cubicBezTo>
                  <a:cubicBezTo>
                    <a:pt x="4" y="8"/>
                    <a:pt x="8" y="4"/>
                    <a:pt x="12" y="4"/>
                  </a:cubicBezTo>
                  <a:cubicBezTo>
                    <a:pt x="16" y="4"/>
                    <a:pt x="20" y="8"/>
                    <a:pt x="20" y="12"/>
                  </a:cubicBezTo>
                  <a:cubicBezTo>
                    <a:pt x="20" y="17"/>
                    <a:pt x="16" y="20"/>
                    <a:pt x="12"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75" name="Freeform 37"/>
            <p:cNvSpPr>
              <a:spLocks noEditPoints="1"/>
            </p:cNvSpPr>
            <p:nvPr/>
          </p:nvSpPr>
          <p:spPr bwMode="auto">
            <a:xfrm>
              <a:off x="10933113" y="2849563"/>
              <a:ext cx="90488" cy="90488"/>
            </a:xfrm>
            <a:custGeom>
              <a:avLst/>
              <a:gdLst>
                <a:gd name="T0" fmla="*/ 12 w 24"/>
                <a:gd name="T1" fmla="*/ 0 h 24"/>
                <a:gd name="T2" fmla="*/ 0 w 24"/>
                <a:gd name="T3" fmla="*/ 12 h 24"/>
                <a:gd name="T4" fmla="*/ 12 w 24"/>
                <a:gd name="T5" fmla="*/ 24 h 24"/>
                <a:gd name="T6" fmla="*/ 24 w 24"/>
                <a:gd name="T7" fmla="*/ 12 h 24"/>
                <a:gd name="T8" fmla="*/ 12 w 24"/>
                <a:gd name="T9" fmla="*/ 0 h 24"/>
                <a:gd name="T10" fmla="*/ 12 w 24"/>
                <a:gd name="T11" fmla="*/ 20 h 24"/>
                <a:gd name="T12" fmla="*/ 4 w 24"/>
                <a:gd name="T13" fmla="*/ 12 h 24"/>
                <a:gd name="T14" fmla="*/ 12 w 24"/>
                <a:gd name="T15" fmla="*/ 4 h 24"/>
                <a:gd name="T16" fmla="*/ 20 w 24"/>
                <a:gd name="T17" fmla="*/ 12 h 24"/>
                <a:gd name="T18" fmla="*/ 12 w 24"/>
                <a:gd name="T19"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0"/>
                  </a:moveTo>
                  <a:cubicBezTo>
                    <a:pt x="5" y="0"/>
                    <a:pt x="0" y="6"/>
                    <a:pt x="0" y="12"/>
                  </a:cubicBezTo>
                  <a:cubicBezTo>
                    <a:pt x="0" y="19"/>
                    <a:pt x="5" y="24"/>
                    <a:pt x="12" y="24"/>
                  </a:cubicBezTo>
                  <a:cubicBezTo>
                    <a:pt x="19" y="24"/>
                    <a:pt x="24" y="19"/>
                    <a:pt x="24" y="12"/>
                  </a:cubicBezTo>
                  <a:cubicBezTo>
                    <a:pt x="24" y="6"/>
                    <a:pt x="19" y="0"/>
                    <a:pt x="12" y="0"/>
                  </a:cubicBezTo>
                  <a:close/>
                  <a:moveTo>
                    <a:pt x="12" y="20"/>
                  </a:moveTo>
                  <a:cubicBezTo>
                    <a:pt x="8" y="20"/>
                    <a:pt x="4" y="17"/>
                    <a:pt x="4" y="12"/>
                  </a:cubicBezTo>
                  <a:cubicBezTo>
                    <a:pt x="4" y="8"/>
                    <a:pt x="8" y="4"/>
                    <a:pt x="12" y="4"/>
                  </a:cubicBezTo>
                  <a:cubicBezTo>
                    <a:pt x="16" y="4"/>
                    <a:pt x="20" y="8"/>
                    <a:pt x="20" y="12"/>
                  </a:cubicBezTo>
                  <a:cubicBezTo>
                    <a:pt x="20" y="17"/>
                    <a:pt x="16" y="20"/>
                    <a:pt x="12"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76" name="Freeform 38"/>
            <p:cNvSpPr>
              <a:spLocks noEditPoints="1"/>
            </p:cNvSpPr>
            <p:nvPr/>
          </p:nvSpPr>
          <p:spPr bwMode="auto">
            <a:xfrm>
              <a:off x="10753725" y="2849563"/>
              <a:ext cx="88900" cy="90488"/>
            </a:xfrm>
            <a:custGeom>
              <a:avLst/>
              <a:gdLst>
                <a:gd name="T0" fmla="*/ 12 w 24"/>
                <a:gd name="T1" fmla="*/ 0 h 24"/>
                <a:gd name="T2" fmla="*/ 0 w 24"/>
                <a:gd name="T3" fmla="*/ 12 h 24"/>
                <a:gd name="T4" fmla="*/ 12 w 24"/>
                <a:gd name="T5" fmla="*/ 24 h 24"/>
                <a:gd name="T6" fmla="*/ 24 w 24"/>
                <a:gd name="T7" fmla="*/ 12 h 24"/>
                <a:gd name="T8" fmla="*/ 12 w 24"/>
                <a:gd name="T9" fmla="*/ 0 h 24"/>
                <a:gd name="T10" fmla="*/ 12 w 24"/>
                <a:gd name="T11" fmla="*/ 20 h 24"/>
                <a:gd name="T12" fmla="*/ 4 w 24"/>
                <a:gd name="T13" fmla="*/ 12 h 24"/>
                <a:gd name="T14" fmla="*/ 12 w 24"/>
                <a:gd name="T15" fmla="*/ 4 h 24"/>
                <a:gd name="T16" fmla="*/ 20 w 24"/>
                <a:gd name="T17" fmla="*/ 12 h 24"/>
                <a:gd name="T18" fmla="*/ 12 w 24"/>
                <a:gd name="T19"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0"/>
                  </a:moveTo>
                  <a:cubicBezTo>
                    <a:pt x="5" y="0"/>
                    <a:pt x="0" y="6"/>
                    <a:pt x="0" y="12"/>
                  </a:cubicBezTo>
                  <a:cubicBezTo>
                    <a:pt x="0" y="19"/>
                    <a:pt x="5" y="24"/>
                    <a:pt x="12" y="24"/>
                  </a:cubicBezTo>
                  <a:cubicBezTo>
                    <a:pt x="19" y="24"/>
                    <a:pt x="24" y="19"/>
                    <a:pt x="24" y="12"/>
                  </a:cubicBezTo>
                  <a:cubicBezTo>
                    <a:pt x="24" y="6"/>
                    <a:pt x="19" y="0"/>
                    <a:pt x="12" y="0"/>
                  </a:cubicBezTo>
                  <a:close/>
                  <a:moveTo>
                    <a:pt x="12" y="20"/>
                  </a:moveTo>
                  <a:cubicBezTo>
                    <a:pt x="8" y="20"/>
                    <a:pt x="4" y="17"/>
                    <a:pt x="4" y="12"/>
                  </a:cubicBezTo>
                  <a:cubicBezTo>
                    <a:pt x="4" y="8"/>
                    <a:pt x="8" y="4"/>
                    <a:pt x="12" y="4"/>
                  </a:cubicBezTo>
                  <a:cubicBezTo>
                    <a:pt x="16" y="4"/>
                    <a:pt x="20" y="8"/>
                    <a:pt x="20" y="12"/>
                  </a:cubicBezTo>
                  <a:cubicBezTo>
                    <a:pt x="20" y="17"/>
                    <a:pt x="16" y="20"/>
                    <a:pt x="12"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77" name="组合 76"/>
          <p:cNvGrpSpPr/>
          <p:nvPr/>
        </p:nvGrpSpPr>
        <p:grpSpPr>
          <a:xfrm>
            <a:off x="1925157" y="3658641"/>
            <a:ext cx="350714" cy="350712"/>
            <a:chOff x="1190625" y="3940175"/>
            <a:chExt cx="360363" cy="360363"/>
          </a:xfrm>
          <a:solidFill>
            <a:srgbClr val="157E9F"/>
          </a:solidFill>
        </p:grpSpPr>
        <p:sp>
          <p:nvSpPr>
            <p:cNvPr id="83" name="Freeform 39"/>
            <p:cNvSpPr>
              <a:spLocks noEditPoints="1"/>
            </p:cNvSpPr>
            <p:nvPr/>
          </p:nvSpPr>
          <p:spPr bwMode="auto">
            <a:xfrm>
              <a:off x="1190625" y="3940175"/>
              <a:ext cx="360363" cy="360363"/>
            </a:xfrm>
            <a:custGeom>
              <a:avLst/>
              <a:gdLst>
                <a:gd name="T0" fmla="*/ 93 w 96"/>
                <a:gd name="T1" fmla="*/ 20 h 96"/>
                <a:gd name="T2" fmla="*/ 80 w 96"/>
                <a:gd name="T3" fmla="*/ 20 h 96"/>
                <a:gd name="T4" fmla="*/ 80 w 96"/>
                <a:gd name="T5" fmla="*/ 9 h 96"/>
                <a:gd name="T6" fmla="*/ 71 w 96"/>
                <a:gd name="T7" fmla="*/ 0 h 96"/>
                <a:gd name="T8" fmla="*/ 9 w 96"/>
                <a:gd name="T9" fmla="*/ 0 h 96"/>
                <a:gd name="T10" fmla="*/ 0 w 96"/>
                <a:gd name="T11" fmla="*/ 9 h 96"/>
                <a:gd name="T12" fmla="*/ 0 w 96"/>
                <a:gd name="T13" fmla="*/ 23 h 96"/>
                <a:gd name="T14" fmla="*/ 0 w 96"/>
                <a:gd name="T15" fmla="*/ 23 h 96"/>
                <a:gd name="T16" fmla="*/ 0 w 96"/>
                <a:gd name="T17" fmla="*/ 93 h 96"/>
                <a:gd name="T18" fmla="*/ 3 w 96"/>
                <a:gd name="T19" fmla="*/ 96 h 96"/>
                <a:gd name="T20" fmla="*/ 93 w 96"/>
                <a:gd name="T21" fmla="*/ 96 h 96"/>
                <a:gd name="T22" fmla="*/ 96 w 96"/>
                <a:gd name="T23" fmla="*/ 93 h 96"/>
                <a:gd name="T24" fmla="*/ 96 w 96"/>
                <a:gd name="T25" fmla="*/ 23 h 96"/>
                <a:gd name="T26" fmla="*/ 93 w 96"/>
                <a:gd name="T27" fmla="*/ 20 h 96"/>
                <a:gd name="T28" fmla="*/ 9 w 96"/>
                <a:gd name="T29" fmla="*/ 4 h 96"/>
                <a:gd name="T30" fmla="*/ 71 w 96"/>
                <a:gd name="T31" fmla="*/ 4 h 96"/>
                <a:gd name="T32" fmla="*/ 76 w 96"/>
                <a:gd name="T33" fmla="*/ 9 h 96"/>
                <a:gd name="T34" fmla="*/ 76 w 96"/>
                <a:gd name="T35" fmla="*/ 20 h 96"/>
                <a:gd name="T36" fmla="*/ 4 w 96"/>
                <a:gd name="T37" fmla="*/ 20 h 96"/>
                <a:gd name="T38" fmla="*/ 4 w 96"/>
                <a:gd name="T39" fmla="*/ 9 h 96"/>
                <a:gd name="T40" fmla="*/ 9 w 96"/>
                <a:gd name="T41" fmla="*/ 4 h 96"/>
                <a:gd name="T42" fmla="*/ 92 w 96"/>
                <a:gd name="T43" fmla="*/ 92 h 96"/>
                <a:gd name="T44" fmla="*/ 4 w 96"/>
                <a:gd name="T45" fmla="*/ 92 h 96"/>
                <a:gd name="T46" fmla="*/ 4 w 96"/>
                <a:gd name="T47" fmla="*/ 24 h 96"/>
                <a:gd name="T48" fmla="*/ 4 w 96"/>
                <a:gd name="T49" fmla="*/ 24 h 96"/>
                <a:gd name="T50" fmla="*/ 76 w 96"/>
                <a:gd name="T51" fmla="*/ 24 h 96"/>
                <a:gd name="T52" fmla="*/ 80 w 96"/>
                <a:gd name="T53" fmla="*/ 24 h 96"/>
                <a:gd name="T54" fmla="*/ 92 w 96"/>
                <a:gd name="T55" fmla="*/ 24 h 96"/>
                <a:gd name="T56" fmla="*/ 92 w 96"/>
                <a:gd name="T57"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6" h="96">
                  <a:moveTo>
                    <a:pt x="93" y="20"/>
                  </a:moveTo>
                  <a:cubicBezTo>
                    <a:pt x="80" y="20"/>
                    <a:pt x="80" y="20"/>
                    <a:pt x="80" y="20"/>
                  </a:cubicBezTo>
                  <a:cubicBezTo>
                    <a:pt x="80" y="9"/>
                    <a:pt x="80" y="9"/>
                    <a:pt x="80" y="9"/>
                  </a:cubicBezTo>
                  <a:cubicBezTo>
                    <a:pt x="80" y="4"/>
                    <a:pt x="76" y="0"/>
                    <a:pt x="71" y="0"/>
                  </a:cubicBezTo>
                  <a:cubicBezTo>
                    <a:pt x="9" y="0"/>
                    <a:pt x="9" y="0"/>
                    <a:pt x="9" y="0"/>
                  </a:cubicBezTo>
                  <a:cubicBezTo>
                    <a:pt x="4" y="0"/>
                    <a:pt x="0" y="4"/>
                    <a:pt x="0" y="9"/>
                  </a:cubicBezTo>
                  <a:cubicBezTo>
                    <a:pt x="0" y="23"/>
                    <a:pt x="0" y="23"/>
                    <a:pt x="0" y="23"/>
                  </a:cubicBezTo>
                  <a:cubicBezTo>
                    <a:pt x="0" y="23"/>
                    <a:pt x="0" y="23"/>
                    <a:pt x="0" y="23"/>
                  </a:cubicBezTo>
                  <a:cubicBezTo>
                    <a:pt x="0" y="93"/>
                    <a:pt x="0" y="93"/>
                    <a:pt x="0" y="93"/>
                  </a:cubicBezTo>
                  <a:cubicBezTo>
                    <a:pt x="0" y="94"/>
                    <a:pt x="2" y="96"/>
                    <a:pt x="3" y="96"/>
                  </a:cubicBezTo>
                  <a:cubicBezTo>
                    <a:pt x="93" y="96"/>
                    <a:pt x="93" y="96"/>
                    <a:pt x="93" y="96"/>
                  </a:cubicBezTo>
                  <a:cubicBezTo>
                    <a:pt x="95" y="96"/>
                    <a:pt x="96" y="94"/>
                    <a:pt x="96" y="93"/>
                  </a:cubicBezTo>
                  <a:cubicBezTo>
                    <a:pt x="96" y="23"/>
                    <a:pt x="96" y="23"/>
                    <a:pt x="96" y="23"/>
                  </a:cubicBezTo>
                  <a:cubicBezTo>
                    <a:pt x="96" y="21"/>
                    <a:pt x="95" y="20"/>
                    <a:pt x="93" y="20"/>
                  </a:cubicBezTo>
                  <a:close/>
                  <a:moveTo>
                    <a:pt x="9" y="4"/>
                  </a:moveTo>
                  <a:cubicBezTo>
                    <a:pt x="71" y="4"/>
                    <a:pt x="71" y="4"/>
                    <a:pt x="71" y="4"/>
                  </a:cubicBezTo>
                  <a:cubicBezTo>
                    <a:pt x="74" y="4"/>
                    <a:pt x="76" y="6"/>
                    <a:pt x="76" y="9"/>
                  </a:cubicBezTo>
                  <a:cubicBezTo>
                    <a:pt x="76" y="20"/>
                    <a:pt x="76" y="20"/>
                    <a:pt x="76" y="20"/>
                  </a:cubicBezTo>
                  <a:cubicBezTo>
                    <a:pt x="4" y="20"/>
                    <a:pt x="4" y="20"/>
                    <a:pt x="4" y="20"/>
                  </a:cubicBezTo>
                  <a:cubicBezTo>
                    <a:pt x="4" y="9"/>
                    <a:pt x="4" y="9"/>
                    <a:pt x="4" y="9"/>
                  </a:cubicBezTo>
                  <a:cubicBezTo>
                    <a:pt x="4" y="6"/>
                    <a:pt x="7" y="4"/>
                    <a:pt x="9" y="4"/>
                  </a:cubicBezTo>
                  <a:close/>
                  <a:moveTo>
                    <a:pt x="92" y="92"/>
                  </a:moveTo>
                  <a:cubicBezTo>
                    <a:pt x="4" y="92"/>
                    <a:pt x="4" y="92"/>
                    <a:pt x="4" y="92"/>
                  </a:cubicBezTo>
                  <a:cubicBezTo>
                    <a:pt x="4" y="24"/>
                    <a:pt x="4" y="24"/>
                    <a:pt x="4" y="24"/>
                  </a:cubicBezTo>
                  <a:cubicBezTo>
                    <a:pt x="4" y="24"/>
                    <a:pt x="4" y="24"/>
                    <a:pt x="4" y="24"/>
                  </a:cubicBezTo>
                  <a:cubicBezTo>
                    <a:pt x="76" y="24"/>
                    <a:pt x="76" y="24"/>
                    <a:pt x="76" y="24"/>
                  </a:cubicBezTo>
                  <a:cubicBezTo>
                    <a:pt x="80" y="24"/>
                    <a:pt x="80" y="24"/>
                    <a:pt x="80" y="24"/>
                  </a:cubicBezTo>
                  <a:cubicBezTo>
                    <a:pt x="92" y="24"/>
                    <a:pt x="92" y="24"/>
                    <a:pt x="92" y="24"/>
                  </a:cubicBezTo>
                  <a:lnTo>
                    <a:pt x="92"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84" name="Freeform 40"/>
            <p:cNvSpPr>
              <a:spLocks noEditPoints="1"/>
            </p:cNvSpPr>
            <p:nvPr/>
          </p:nvSpPr>
          <p:spPr bwMode="auto">
            <a:xfrm>
              <a:off x="1431925" y="4121150"/>
              <a:ext cx="74613" cy="74613"/>
            </a:xfrm>
            <a:custGeom>
              <a:avLst/>
              <a:gdLst>
                <a:gd name="T0" fmla="*/ 0 w 20"/>
                <a:gd name="T1" fmla="*/ 10 h 20"/>
                <a:gd name="T2" fmla="*/ 10 w 20"/>
                <a:gd name="T3" fmla="*/ 20 h 20"/>
                <a:gd name="T4" fmla="*/ 20 w 20"/>
                <a:gd name="T5" fmla="*/ 10 h 20"/>
                <a:gd name="T6" fmla="*/ 10 w 20"/>
                <a:gd name="T7" fmla="*/ 0 h 20"/>
                <a:gd name="T8" fmla="*/ 0 w 20"/>
                <a:gd name="T9" fmla="*/ 10 h 20"/>
                <a:gd name="T10" fmla="*/ 16 w 20"/>
                <a:gd name="T11" fmla="*/ 10 h 20"/>
                <a:gd name="T12" fmla="*/ 10 w 20"/>
                <a:gd name="T13" fmla="*/ 16 h 20"/>
                <a:gd name="T14" fmla="*/ 4 w 20"/>
                <a:gd name="T15" fmla="*/ 10 h 20"/>
                <a:gd name="T16" fmla="*/ 10 w 20"/>
                <a:gd name="T17" fmla="*/ 4 h 20"/>
                <a:gd name="T18" fmla="*/ 16 w 20"/>
                <a:gd name="T19"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0" y="10"/>
                  </a:moveTo>
                  <a:cubicBezTo>
                    <a:pt x="0" y="15"/>
                    <a:pt x="5" y="20"/>
                    <a:pt x="10" y="20"/>
                  </a:cubicBezTo>
                  <a:cubicBezTo>
                    <a:pt x="16" y="20"/>
                    <a:pt x="20" y="15"/>
                    <a:pt x="20" y="10"/>
                  </a:cubicBezTo>
                  <a:cubicBezTo>
                    <a:pt x="20" y="4"/>
                    <a:pt x="16" y="0"/>
                    <a:pt x="10" y="0"/>
                  </a:cubicBezTo>
                  <a:cubicBezTo>
                    <a:pt x="5" y="0"/>
                    <a:pt x="0" y="4"/>
                    <a:pt x="0" y="10"/>
                  </a:cubicBezTo>
                  <a:close/>
                  <a:moveTo>
                    <a:pt x="16" y="10"/>
                  </a:moveTo>
                  <a:cubicBezTo>
                    <a:pt x="16" y="13"/>
                    <a:pt x="14" y="16"/>
                    <a:pt x="10" y="16"/>
                  </a:cubicBezTo>
                  <a:cubicBezTo>
                    <a:pt x="7" y="16"/>
                    <a:pt x="4" y="13"/>
                    <a:pt x="4" y="10"/>
                  </a:cubicBezTo>
                  <a:cubicBezTo>
                    <a:pt x="4" y="6"/>
                    <a:pt x="7" y="4"/>
                    <a:pt x="10" y="4"/>
                  </a:cubicBezTo>
                  <a:cubicBezTo>
                    <a:pt x="14" y="4"/>
                    <a:pt x="16" y="6"/>
                    <a:pt x="1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85" name="组合 84"/>
          <p:cNvGrpSpPr/>
          <p:nvPr/>
        </p:nvGrpSpPr>
        <p:grpSpPr>
          <a:xfrm>
            <a:off x="3222948" y="3731257"/>
            <a:ext cx="393972" cy="264194"/>
            <a:chOff x="2524125" y="4014788"/>
            <a:chExt cx="404813" cy="271463"/>
          </a:xfrm>
          <a:solidFill>
            <a:srgbClr val="157E9F"/>
          </a:solidFill>
        </p:grpSpPr>
        <p:sp>
          <p:nvSpPr>
            <p:cNvPr id="86" name="Freeform 41"/>
            <p:cNvSpPr>
              <a:spLocks noEditPoints="1"/>
            </p:cNvSpPr>
            <p:nvPr/>
          </p:nvSpPr>
          <p:spPr bwMode="auto">
            <a:xfrm>
              <a:off x="2524125" y="4014788"/>
              <a:ext cx="404813" cy="271463"/>
            </a:xfrm>
            <a:custGeom>
              <a:avLst/>
              <a:gdLst>
                <a:gd name="T0" fmla="*/ 102 w 108"/>
                <a:gd name="T1" fmla="*/ 0 h 72"/>
                <a:gd name="T2" fmla="*/ 6 w 108"/>
                <a:gd name="T3" fmla="*/ 0 h 72"/>
                <a:gd name="T4" fmla="*/ 0 w 108"/>
                <a:gd name="T5" fmla="*/ 6 h 72"/>
                <a:gd name="T6" fmla="*/ 0 w 108"/>
                <a:gd name="T7" fmla="*/ 12 h 72"/>
                <a:gd name="T8" fmla="*/ 0 w 108"/>
                <a:gd name="T9" fmla="*/ 28 h 72"/>
                <a:gd name="T10" fmla="*/ 0 w 108"/>
                <a:gd name="T11" fmla="*/ 66 h 72"/>
                <a:gd name="T12" fmla="*/ 6 w 108"/>
                <a:gd name="T13" fmla="*/ 72 h 72"/>
                <a:gd name="T14" fmla="*/ 102 w 108"/>
                <a:gd name="T15" fmla="*/ 72 h 72"/>
                <a:gd name="T16" fmla="*/ 108 w 108"/>
                <a:gd name="T17" fmla="*/ 66 h 72"/>
                <a:gd name="T18" fmla="*/ 108 w 108"/>
                <a:gd name="T19" fmla="*/ 28 h 72"/>
                <a:gd name="T20" fmla="*/ 108 w 108"/>
                <a:gd name="T21" fmla="*/ 12 h 72"/>
                <a:gd name="T22" fmla="*/ 108 w 108"/>
                <a:gd name="T23" fmla="*/ 6 h 72"/>
                <a:gd name="T24" fmla="*/ 102 w 108"/>
                <a:gd name="T25" fmla="*/ 0 h 72"/>
                <a:gd name="T26" fmla="*/ 4 w 108"/>
                <a:gd name="T27" fmla="*/ 16 h 72"/>
                <a:gd name="T28" fmla="*/ 104 w 108"/>
                <a:gd name="T29" fmla="*/ 16 h 72"/>
                <a:gd name="T30" fmla="*/ 104 w 108"/>
                <a:gd name="T31" fmla="*/ 24 h 72"/>
                <a:gd name="T32" fmla="*/ 4 w 108"/>
                <a:gd name="T33" fmla="*/ 24 h 72"/>
                <a:gd name="T34" fmla="*/ 4 w 108"/>
                <a:gd name="T35" fmla="*/ 16 h 72"/>
                <a:gd name="T36" fmla="*/ 104 w 108"/>
                <a:gd name="T37" fmla="*/ 66 h 72"/>
                <a:gd name="T38" fmla="*/ 102 w 108"/>
                <a:gd name="T39" fmla="*/ 68 h 72"/>
                <a:gd name="T40" fmla="*/ 6 w 108"/>
                <a:gd name="T41" fmla="*/ 68 h 72"/>
                <a:gd name="T42" fmla="*/ 4 w 108"/>
                <a:gd name="T43" fmla="*/ 66 h 72"/>
                <a:gd name="T44" fmla="*/ 4 w 108"/>
                <a:gd name="T45" fmla="*/ 28 h 72"/>
                <a:gd name="T46" fmla="*/ 104 w 108"/>
                <a:gd name="T47" fmla="*/ 28 h 72"/>
                <a:gd name="T48" fmla="*/ 104 w 108"/>
                <a:gd name="T49" fmla="*/ 66 h 72"/>
                <a:gd name="T50" fmla="*/ 4 w 108"/>
                <a:gd name="T51" fmla="*/ 12 h 72"/>
                <a:gd name="T52" fmla="*/ 4 w 108"/>
                <a:gd name="T53" fmla="*/ 6 h 72"/>
                <a:gd name="T54" fmla="*/ 6 w 108"/>
                <a:gd name="T55" fmla="*/ 4 h 72"/>
                <a:gd name="T56" fmla="*/ 102 w 108"/>
                <a:gd name="T57" fmla="*/ 4 h 72"/>
                <a:gd name="T58" fmla="*/ 104 w 108"/>
                <a:gd name="T59" fmla="*/ 6 h 72"/>
                <a:gd name="T60" fmla="*/ 104 w 108"/>
                <a:gd name="T61" fmla="*/ 12 h 72"/>
                <a:gd name="T62" fmla="*/ 4 w 108"/>
                <a:gd name="T63"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8" h="72">
                  <a:moveTo>
                    <a:pt x="102" y="0"/>
                  </a:moveTo>
                  <a:cubicBezTo>
                    <a:pt x="6" y="0"/>
                    <a:pt x="6" y="0"/>
                    <a:pt x="6" y="0"/>
                  </a:cubicBezTo>
                  <a:cubicBezTo>
                    <a:pt x="3" y="0"/>
                    <a:pt x="0" y="2"/>
                    <a:pt x="0" y="6"/>
                  </a:cubicBezTo>
                  <a:cubicBezTo>
                    <a:pt x="0" y="12"/>
                    <a:pt x="0" y="12"/>
                    <a:pt x="0" y="12"/>
                  </a:cubicBezTo>
                  <a:cubicBezTo>
                    <a:pt x="0" y="28"/>
                    <a:pt x="0" y="28"/>
                    <a:pt x="0" y="28"/>
                  </a:cubicBezTo>
                  <a:cubicBezTo>
                    <a:pt x="0" y="66"/>
                    <a:pt x="0" y="66"/>
                    <a:pt x="0" y="66"/>
                  </a:cubicBezTo>
                  <a:cubicBezTo>
                    <a:pt x="0" y="69"/>
                    <a:pt x="3" y="72"/>
                    <a:pt x="6" y="72"/>
                  </a:cubicBezTo>
                  <a:cubicBezTo>
                    <a:pt x="102" y="72"/>
                    <a:pt x="102" y="72"/>
                    <a:pt x="102" y="72"/>
                  </a:cubicBezTo>
                  <a:cubicBezTo>
                    <a:pt x="106" y="72"/>
                    <a:pt x="108" y="69"/>
                    <a:pt x="108" y="66"/>
                  </a:cubicBezTo>
                  <a:cubicBezTo>
                    <a:pt x="108" y="28"/>
                    <a:pt x="108" y="28"/>
                    <a:pt x="108" y="28"/>
                  </a:cubicBezTo>
                  <a:cubicBezTo>
                    <a:pt x="108" y="12"/>
                    <a:pt x="108" y="12"/>
                    <a:pt x="108" y="12"/>
                  </a:cubicBezTo>
                  <a:cubicBezTo>
                    <a:pt x="108" y="6"/>
                    <a:pt x="108" y="6"/>
                    <a:pt x="108" y="6"/>
                  </a:cubicBezTo>
                  <a:cubicBezTo>
                    <a:pt x="108" y="2"/>
                    <a:pt x="106" y="0"/>
                    <a:pt x="102" y="0"/>
                  </a:cubicBezTo>
                  <a:close/>
                  <a:moveTo>
                    <a:pt x="4" y="16"/>
                  </a:moveTo>
                  <a:cubicBezTo>
                    <a:pt x="104" y="16"/>
                    <a:pt x="104" y="16"/>
                    <a:pt x="104" y="16"/>
                  </a:cubicBezTo>
                  <a:cubicBezTo>
                    <a:pt x="104" y="24"/>
                    <a:pt x="104" y="24"/>
                    <a:pt x="104" y="24"/>
                  </a:cubicBezTo>
                  <a:cubicBezTo>
                    <a:pt x="4" y="24"/>
                    <a:pt x="4" y="24"/>
                    <a:pt x="4" y="24"/>
                  </a:cubicBezTo>
                  <a:lnTo>
                    <a:pt x="4" y="16"/>
                  </a:lnTo>
                  <a:close/>
                  <a:moveTo>
                    <a:pt x="104" y="66"/>
                  </a:moveTo>
                  <a:cubicBezTo>
                    <a:pt x="104" y="67"/>
                    <a:pt x="103" y="68"/>
                    <a:pt x="102" y="68"/>
                  </a:cubicBezTo>
                  <a:cubicBezTo>
                    <a:pt x="6" y="68"/>
                    <a:pt x="6" y="68"/>
                    <a:pt x="6" y="68"/>
                  </a:cubicBezTo>
                  <a:cubicBezTo>
                    <a:pt x="5" y="68"/>
                    <a:pt x="4" y="67"/>
                    <a:pt x="4" y="66"/>
                  </a:cubicBezTo>
                  <a:cubicBezTo>
                    <a:pt x="4" y="28"/>
                    <a:pt x="4" y="28"/>
                    <a:pt x="4" y="28"/>
                  </a:cubicBezTo>
                  <a:cubicBezTo>
                    <a:pt x="104" y="28"/>
                    <a:pt x="104" y="28"/>
                    <a:pt x="104" y="28"/>
                  </a:cubicBezTo>
                  <a:lnTo>
                    <a:pt x="104" y="66"/>
                  </a:lnTo>
                  <a:close/>
                  <a:moveTo>
                    <a:pt x="4" y="12"/>
                  </a:moveTo>
                  <a:cubicBezTo>
                    <a:pt x="4" y="6"/>
                    <a:pt x="4" y="6"/>
                    <a:pt x="4" y="6"/>
                  </a:cubicBezTo>
                  <a:cubicBezTo>
                    <a:pt x="4" y="5"/>
                    <a:pt x="5" y="4"/>
                    <a:pt x="6" y="4"/>
                  </a:cubicBezTo>
                  <a:cubicBezTo>
                    <a:pt x="102" y="4"/>
                    <a:pt x="102" y="4"/>
                    <a:pt x="102" y="4"/>
                  </a:cubicBezTo>
                  <a:cubicBezTo>
                    <a:pt x="103" y="4"/>
                    <a:pt x="104" y="5"/>
                    <a:pt x="104" y="6"/>
                  </a:cubicBezTo>
                  <a:cubicBezTo>
                    <a:pt x="104" y="12"/>
                    <a:pt x="104" y="12"/>
                    <a:pt x="104" y="12"/>
                  </a:cubicBezTo>
                  <a:lnTo>
                    <a:pt x="4"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87" name="Rectangle 42"/>
            <p:cNvSpPr>
              <a:spLocks noChangeArrowheads="1"/>
            </p:cNvSpPr>
            <p:nvPr/>
          </p:nvSpPr>
          <p:spPr bwMode="auto">
            <a:xfrm>
              <a:off x="2568575" y="4225925"/>
              <a:ext cx="150813"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88" name="Rectangle 43"/>
            <p:cNvSpPr>
              <a:spLocks noChangeArrowheads="1"/>
            </p:cNvSpPr>
            <p:nvPr/>
          </p:nvSpPr>
          <p:spPr bwMode="auto">
            <a:xfrm>
              <a:off x="2568575" y="4181475"/>
              <a:ext cx="904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89" name="Freeform 44"/>
            <p:cNvSpPr/>
            <p:nvPr/>
          </p:nvSpPr>
          <p:spPr bwMode="auto">
            <a:xfrm>
              <a:off x="2824163" y="4211638"/>
              <a:ext cx="60325" cy="30163"/>
            </a:xfrm>
            <a:custGeom>
              <a:avLst/>
              <a:gdLst>
                <a:gd name="T0" fmla="*/ 4 w 16"/>
                <a:gd name="T1" fmla="*/ 8 h 8"/>
                <a:gd name="T2" fmla="*/ 12 w 16"/>
                <a:gd name="T3" fmla="*/ 8 h 8"/>
                <a:gd name="T4" fmla="*/ 16 w 16"/>
                <a:gd name="T5" fmla="*/ 4 h 8"/>
                <a:gd name="T6" fmla="*/ 16 w 16"/>
                <a:gd name="T7" fmla="*/ 4 h 8"/>
                <a:gd name="T8" fmla="*/ 12 w 16"/>
                <a:gd name="T9" fmla="*/ 0 h 8"/>
                <a:gd name="T10" fmla="*/ 4 w 16"/>
                <a:gd name="T11" fmla="*/ 0 h 8"/>
                <a:gd name="T12" fmla="*/ 0 w 16"/>
                <a:gd name="T13" fmla="*/ 4 h 8"/>
                <a:gd name="T14" fmla="*/ 0 w 16"/>
                <a:gd name="T15" fmla="*/ 4 h 8"/>
                <a:gd name="T16" fmla="*/ 4 w 16"/>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8">
                  <a:moveTo>
                    <a:pt x="4" y="8"/>
                  </a:moveTo>
                  <a:cubicBezTo>
                    <a:pt x="12" y="8"/>
                    <a:pt x="12" y="8"/>
                    <a:pt x="12" y="8"/>
                  </a:cubicBezTo>
                  <a:cubicBezTo>
                    <a:pt x="15" y="8"/>
                    <a:pt x="16" y="6"/>
                    <a:pt x="16" y="4"/>
                  </a:cubicBezTo>
                  <a:cubicBezTo>
                    <a:pt x="16" y="4"/>
                    <a:pt x="16" y="4"/>
                    <a:pt x="16" y="4"/>
                  </a:cubicBezTo>
                  <a:cubicBezTo>
                    <a:pt x="16" y="1"/>
                    <a:pt x="15" y="0"/>
                    <a:pt x="12" y="0"/>
                  </a:cubicBezTo>
                  <a:cubicBezTo>
                    <a:pt x="4" y="0"/>
                    <a:pt x="4" y="0"/>
                    <a:pt x="4" y="0"/>
                  </a:cubicBezTo>
                  <a:cubicBezTo>
                    <a:pt x="2" y="0"/>
                    <a:pt x="0" y="1"/>
                    <a:pt x="0" y="4"/>
                  </a:cubicBezTo>
                  <a:cubicBezTo>
                    <a:pt x="0" y="4"/>
                    <a:pt x="0" y="4"/>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90" name="Freeform 45"/>
          <p:cNvSpPr>
            <a:spLocks noEditPoints="1"/>
          </p:cNvSpPr>
          <p:nvPr/>
        </p:nvSpPr>
        <p:spPr bwMode="auto">
          <a:xfrm>
            <a:off x="4524359" y="3675079"/>
            <a:ext cx="396627" cy="379837"/>
          </a:xfrm>
          <a:custGeom>
            <a:avLst/>
            <a:gdLst>
              <a:gd name="T0" fmla="*/ 300368 w 109"/>
              <a:gd name="T1" fmla="*/ 77407 h 104"/>
              <a:gd name="T2" fmla="*/ 68892 w 109"/>
              <a:gd name="T3" fmla="*/ 77407 h 104"/>
              <a:gd name="T4" fmla="*/ 49602 w 109"/>
              <a:gd name="T5" fmla="*/ 0 h 104"/>
              <a:gd name="T6" fmla="*/ 0 w 109"/>
              <a:gd name="T7" fmla="*/ 0 h 104"/>
              <a:gd name="T8" fmla="*/ 0 w 109"/>
              <a:gd name="T9" fmla="*/ 11058 h 104"/>
              <a:gd name="T10" fmla="*/ 41335 w 109"/>
              <a:gd name="T11" fmla="*/ 11058 h 104"/>
              <a:gd name="T12" fmla="*/ 96448 w 109"/>
              <a:gd name="T13" fmla="*/ 232220 h 104"/>
              <a:gd name="T14" fmla="*/ 77159 w 109"/>
              <a:gd name="T15" fmla="*/ 259866 h 104"/>
              <a:gd name="T16" fmla="*/ 104715 w 109"/>
              <a:gd name="T17" fmla="*/ 287511 h 104"/>
              <a:gd name="T18" fmla="*/ 132272 w 109"/>
              <a:gd name="T19" fmla="*/ 259866 h 104"/>
              <a:gd name="T20" fmla="*/ 126761 w 109"/>
              <a:gd name="T21" fmla="*/ 243279 h 104"/>
              <a:gd name="T22" fmla="*/ 203920 w 109"/>
              <a:gd name="T23" fmla="*/ 243279 h 104"/>
              <a:gd name="T24" fmla="*/ 198408 w 109"/>
              <a:gd name="T25" fmla="*/ 259866 h 104"/>
              <a:gd name="T26" fmla="*/ 225965 w 109"/>
              <a:gd name="T27" fmla="*/ 287511 h 104"/>
              <a:gd name="T28" fmla="*/ 253522 w 109"/>
              <a:gd name="T29" fmla="*/ 259866 h 104"/>
              <a:gd name="T30" fmla="*/ 225965 w 109"/>
              <a:gd name="T31" fmla="*/ 232220 h 104"/>
              <a:gd name="T32" fmla="*/ 107471 w 109"/>
              <a:gd name="T33" fmla="*/ 232220 h 104"/>
              <a:gd name="T34" fmla="*/ 101960 w 109"/>
              <a:gd name="T35" fmla="*/ 210104 h 104"/>
              <a:gd name="T36" fmla="*/ 256277 w 109"/>
              <a:gd name="T37" fmla="*/ 210104 h 104"/>
              <a:gd name="T38" fmla="*/ 300368 w 109"/>
              <a:gd name="T39" fmla="*/ 77407 h 104"/>
              <a:gd name="T40" fmla="*/ 121249 w 109"/>
              <a:gd name="T41" fmla="*/ 259866 h 104"/>
              <a:gd name="T42" fmla="*/ 104715 w 109"/>
              <a:gd name="T43" fmla="*/ 276453 h 104"/>
              <a:gd name="T44" fmla="*/ 88181 w 109"/>
              <a:gd name="T45" fmla="*/ 259866 h 104"/>
              <a:gd name="T46" fmla="*/ 104715 w 109"/>
              <a:gd name="T47" fmla="*/ 243279 h 104"/>
              <a:gd name="T48" fmla="*/ 121249 w 109"/>
              <a:gd name="T49" fmla="*/ 259866 h 104"/>
              <a:gd name="T50" fmla="*/ 242499 w 109"/>
              <a:gd name="T51" fmla="*/ 259866 h 104"/>
              <a:gd name="T52" fmla="*/ 225965 w 109"/>
              <a:gd name="T53" fmla="*/ 276453 h 104"/>
              <a:gd name="T54" fmla="*/ 209431 w 109"/>
              <a:gd name="T55" fmla="*/ 259866 h 104"/>
              <a:gd name="T56" fmla="*/ 225965 w 109"/>
              <a:gd name="T57" fmla="*/ 243279 h 104"/>
              <a:gd name="T58" fmla="*/ 242499 w 109"/>
              <a:gd name="T59" fmla="*/ 259866 h 104"/>
              <a:gd name="T60" fmla="*/ 99204 w 109"/>
              <a:gd name="T61" fmla="*/ 199046 h 104"/>
              <a:gd name="T62" fmla="*/ 71647 w 109"/>
              <a:gd name="T63" fmla="*/ 88465 h 104"/>
              <a:gd name="T64" fmla="*/ 286590 w 109"/>
              <a:gd name="T65" fmla="*/ 88465 h 104"/>
              <a:gd name="T66" fmla="*/ 248010 w 109"/>
              <a:gd name="T67" fmla="*/ 199046 h 104"/>
              <a:gd name="T68" fmla="*/ 99204 w 109"/>
              <a:gd name="T69" fmla="*/ 199046 h 10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9" h="104">
                <a:moveTo>
                  <a:pt x="109" y="28"/>
                </a:moveTo>
                <a:cubicBezTo>
                  <a:pt x="25" y="28"/>
                  <a:pt x="25" y="28"/>
                  <a:pt x="25" y="28"/>
                </a:cubicBezTo>
                <a:cubicBezTo>
                  <a:pt x="18" y="0"/>
                  <a:pt x="18" y="0"/>
                  <a:pt x="18" y="0"/>
                </a:cubicBezTo>
                <a:cubicBezTo>
                  <a:pt x="0" y="0"/>
                  <a:pt x="0" y="0"/>
                  <a:pt x="0" y="0"/>
                </a:cubicBezTo>
                <a:cubicBezTo>
                  <a:pt x="0" y="4"/>
                  <a:pt x="0" y="4"/>
                  <a:pt x="0" y="4"/>
                </a:cubicBezTo>
                <a:cubicBezTo>
                  <a:pt x="15" y="4"/>
                  <a:pt x="15" y="4"/>
                  <a:pt x="15" y="4"/>
                </a:cubicBezTo>
                <a:cubicBezTo>
                  <a:pt x="35" y="84"/>
                  <a:pt x="35" y="84"/>
                  <a:pt x="35" y="84"/>
                </a:cubicBezTo>
                <a:cubicBezTo>
                  <a:pt x="31" y="85"/>
                  <a:pt x="28" y="89"/>
                  <a:pt x="28" y="94"/>
                </a:cubicBezTo>
                <a:cubicBezTo>
                  <a:pt x="28" y="99"/>
                  <a:pt x="32" y="104"/>
                  <a:pt x="38" y="104"/>
                </a:cubicBezTo>
                <a:cubicBezTo>
                  <a:pt x="43" y="104"/>
                  <a:pt x="48" y="99"/>
                  <a:pt x="48" y="94"/>
                </a:cubicBezTo>
                <a:cubicBezTo>
                  <a:pt x="48" y="91"/>
                  <a:pt x="47" y="89"/>
                  <a:pt x="46" y="88"/>
                </a:cubicBezTo>
                <a:cubicBezTo>
                  <a:pt x="74" y="88"/>
                  <a:pt x="74" y="88"/>
                  <a:pt x="74" y="88"/>
                </a:cubicBezTo>
                <a:cubicBezTo>
                  <a:pt x="72" y="89"/>
                  <a:pt x="72" y="91"/>
                  <a:pt x="72" y="94"/>
                </a:cubicBezTo>
                <a:cubicBezTo>
                  <a:pt x="72" y="99"/>
                  <a:pt x="76" y="104"/>
                  <a:pt x="82" y="104"/>
                </a:cubicBezTo>
                <a:cubicBezTo>
                  <a:pt x="87" y="104"/>
                  <a:pt x="92" y="99"/>
                  <a:pt x="92" y="94"/>
                </a:cubicBezTo>
                <a:cubicBezTo>
                  <a:pt x="92" y="88"/>
                  <a:pt x="87" y="84"/>
                  <a:pt x="82" y="84"/>
                </a:cubicBezTo>
                <a:cubicBezTo>
                  <a:pt x="39" y="84"/>
                  <a:pt x="39" y="84"/>
                  <a:pt x="39" y="84"/>
                </a:cubicBezTo>
                <a:cubicBezTo>
                  <a:pt x="37" y="76"/>
                  <a:pt x="37" y="76"/>
                  <a:pt x="37" y="76"/>
                </a:cubicBezTo>
                <a:cubicBezTo>
                  <a:pt x="93" y="76"/>
                  <a:pt x="93" y="76"/>
                  <a:pt x="93" y="76"/>
                </a:cubicBezTo>
                <a:lnTo>
                  <a:pt x="109" y="28"/>
                </a:lnTo>
                <a:close/>
                <a:moveTo>
                  <a:pt x="44" y="94"/>
                </a:moveTo>
                <a:cubicBezTo>
                  <a:pt x="44" y="97"/>
                  <a:pt x="41" y="100"/>
                  <a:pt x="38" y="100"/>
                </a:cubicBezTo>
                <a:cubicBezTo>
                  <a:pt x="34" y="100"/>
                  <a:pt x="32" y="97"/>
                  <a:pt x="32" y="94"/>
                </a:cubicBezTo>
                <a:cubicBezTo>
                  <a:pt x="32" y="90"/>
                  <a:pt x="34" y="88"/>
                  <a:pt x="38" y="88"/>
                </a:cubicBezTo>
                <a:cubicBezTo>
                  <a:pt x="41" y="88"/>
                  <a:pt x="44" y="90"/>
                  <a:pt x="44" y="94"/>
                </a:cubicBezTo>
                <a:close/>
                <a:moveTo>
                  <a:pt x="88" y="94"/>
                </a:moveTo>
                <a:cubicBezTo>
                  <a:pt x="88" y="97"/>
                  <a:pt x="85" y="100"/>
                  <a:pt x="82" y="100"/>
                </a:cubicBezTo>
                <a:cubicBezTo>
                  <a:pt x="78" y="100"/>
                  <a:pt x="76" y="97"/>
                  <a:pt x="76" y="94"/>
                </a:cubicBezTo>
                <a:cubicBezTo>
                  <a:pt x="76" y="90"/>
                  <a:pt x="78" y="88"/>
                  <a:pt x="82" y="88"/>
                </a:cubicBezTo>
                <a:cubicBezTo>
                  <a:pt x="85" y="88"/>
                  <a:pt x="88" y="90"/>
                  <a:pt x="88" y="94"/>
                </a:cubicBezTo>
                <a:close/>
                <a:moveTo>
                  <a:pt x="36" y="72"/>
                </a:moveTo>
                <a:cubicBezTo>
                  <a:pt x="26" y="32"/>
                  <a:pt x="26" y="32"/>
                  <a:pt x="26" y="32"/>
                </a:cubicBezTo>
                <a:cubicBezTo>
                  <a:pt x="104" y="32"/>
                  <a:pt x="104" y="32"/>
                  <a:pt x="104" y="32"/>
                </a:cubicBezTo>
                <a:cubicBezTo>
                  <a:pt x="90" y="72"/>
                  <a:pt x="90" y="72"/>
                  <a:pt x="90" y="72"/>
                </a:cubicBezTo>
                <a:lnTo>
                  <a:pt x="36" y="72"/>
                </a:lnTo>
                <a:close/>
              </a:path>
            </a:pathLst>
          </a:custGeom>
          <a:solidFill>
            <a:srgbClr val="157E9F"/>
          </a:solidFill>
          <a:ln>
            <a:noFill/>
          </a:ln>
        </p:spPr>
        <p:txBody>
          <a:bodyPr/>
          <a:lstStyle/>
          <a:p>
            <a:endParaRPr lang="zh-CN" altLang="en-US"/>
          </a:p>
        </p:txBody>
      </p:sp>
      <p:sp>
        <p:nvSpPr>
          <p:cNvPr id="91" name="Freeform 46"/>
          <p:cNvSpPr>
            <a:spLocks noEditPoints="1"/>
          </p:cNvSpPr>
          <p:nvPr/>
        </p:nvSpPr>
        <p:spPr bwMode="auto">
          <a:xfrm>
            <a:off x="5861137" y="3679276"/>
            <a:ext cx="365148" cy="367246"/>
          </a:xfrm>
          <a:custGeom>
            <a:avLst/>
            <a:gdLst>
              <a:gd name="T0" fmla="*/ 276993 w 100"/>
              <a:gd name="T1" fmla="*/ 138497 h 100"/>
              <a:gd name="T2" fmla="*/ 144036 w 100"/>
              <a:gd name="T3" fmla="*/ 0 h 100"/>
              <a:gd name="T4" fmla="*/ 144036 w 100"/>
              <a:gd name="T5" fmla="*/ 0 h 100"/>
              <a:gd name="T6" fmla="*/ 132957 w 100"/>
              <a:gd name="T7" fmla="*/ 0 h 100"/>
              <a:gd name="T8" fmla="*/ 132957 w 100"/>
              <a:gd name="T9" fmla="*/ 0 h 100"/>
              <a:gd name="T10" fmla="*/ 0 w 100"/>
              <a:gd name="T11" fmla="*/ 138497 h 100"/>
              <a:gd name="T12" fmla="*/ 138497 w 100"/>
              <a:gd name="T13" fmla="*/ 276993 h 100"/>
              <a:gd name="T14" fmla="*/ 210515 w 100"/>
              <a:gd name="T15" fmla="*/ 254834 h 100"/>
              <a:gd name="T16" fmla="*/ 210515 w 100"/>
              <a:gd name="T17" fmla="*/ 254834 h 100"/>
              <a:gd name="T18" fmla="*/ 216055 w 100"/>
              <a:gd name="T19" fmla="*/ 252064 h 100"/>
              <a:gd name="T20" fmla="*/ 216055 w 100"/>
              <a:gd name="T21" fmla="*/ 252064 h 100"/>
              <a:gd name="T22" fmla="*/ 218824 w 100"/>
              <a:gd name="T23" fmla="*/ 249294 h 100"/>
              <a:gd name="T24" fmla="*/ 218824 w 100"/>
              <a:gd name="T25" fmla="*/ 249294 h 100"/>
              <a:gd name="T26" fmla="*/ 276993 w 100"/>
              <a:gd name="T27" fmla="*/ 138497 h 100"/>
              <a:gd name="T28" fmla="*/ 254834 w 100"/>
              <a:gd name="T29" fmla="*/ 85868 h 100"/>
              <a:gd name="T30" fmla="*/ 144036 w 100"/>
              <a:gd name="T31" fmla="*/ 130187 h 100"/>
              <a:gd name="T32" fmla="*/ 144036 w 100"/>
              <a:gd name="T33" fmla="*/ 11080 h 100"/>
              <a:gd name="T34" fmla="*/ 254834 w 100"/>
              <a:gd name="T35" fmla="*/ 85868 h 100"/>
              <a:gd name="T36" fmla="*/ 138497 w 100"/>
              <a:gd name="T37" fmla="*/ 265913 h 100"/>
              <a:gd name="T38" fmla="*/ 11080 w 100"/>
              <a:gd name="T39" fmla="*/ 138497 h 100"/>
              <a:gd name="T40" fmla="*/ 132957 w 100"/>
              <a:gd name="T41" fmla="*/ 11080 h 100"/>
              <a:gd name="T42" fmla="*/ 132957 w 100"/>
              <a:gd name="T43" fmla="*/ 138497 h 100"/>
              <a:gd name="T44" fmla="*/ 204975 w 100"/>
              <a:gd name="T45" fmla="*/ 246524 h 100"/>
              <a:gd name="T46" fmla="*/ 138497 w 100"/>
              <a:gd name="T47" fmla="*/ 265913 h 100"/>
              <a:gd name="T48" fmla="*/ 213285 w 100"/>
              <a:gd name="T49" fmla="*/ 240984 h 100"/>
              <a:gd name="T50" fmla="*/ 146806 w 100"/>
              <a:gd name="T51" fmla="*/ 141266 h 100"/>
              <a:gd name="T52" fmla="*/ 257603 w 100"/>
              <a:gd name="T53" fmla="*/ 96948 h 100"/>
              <a:gd name="T54" fmla="*/ 265913 w 100"/>
              <a:gd name="T55" fmla="*/ 138497 h 100"/>
              <a:gd name="T56" fmla="*/ 213285 w 100"/>
              <a:gd name="T57" fmla="*/ 24098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0" h="100">
                <a:moveTo>
                  <a:pt x="100" y="50"/>
                </a:moveTo>
                <a:cubicBezTo>
                  <a:pt x="100" y="23"/>
                  <a:pt x="78" y="1"/>
                  <a:pt x="52" y="0"/>
                </a:cubicBezTo>
                <a:cubicBezTo>
                  <a:pt x="52" y="0"/>
                  <a:pt x="52" y="0"/>
                  <a:pt x="52" y="0"/>
                </a:cubicBezTo>
                <a:cubicBezTo>
                  <a:pt x="48" y="0"/>
                  <a:pt x="48" y="0"/>
                  <a:pt x="48" y="0"/>
                </a:cubicBezTo>
                <a:cubicBezTo>
                  <a:pt x="48" y="0"/>
                  <a:pt x="48" y="0"/>
                  <a:pt x="48" y="0"/>
                </a:cubicBezTo>
                <a:cubicBezTo>
                  <a:pt x="21" y="1"/>
                  <a:pt x="0" y="23"/>
                  <a:pt x="0" y="50"/>
                </a:cubicBezTo>
                <a:cubicBezTo>
                  <a:pt x="0" y="77"/>
                  <a:pt x="22" y="100"/>
                  <a:pt x="50" y="100"/>
                </a:cubicBezTo>
                <a:cubicBezTo>
                  <a:pt x="59" y="100"/>
                  <a:pt x="68" y="97"/>
                  <a:pt x="76" y="92"/>
                </a:cubicBezTo>
                <a:cubicBezTo>
                  <a:pt x="76" y="92"/>
                  <a:pt x="76" y="92"/>
                  <a:pt x="76" y="92"/>
                </a:cubicBezTo>
                <a:cubicBezTo>
                  <a:pt x="78" y="91"/>
                  <a:pt x="78" y="91"/>
                  <a:pt x="78" y="91"/>
                </a:cubicBezTo>
                <a:cubicBezTo>
                  <a:pt x="78" y="91"/>
                  <a:pt x="78" y="91"/>
                  <a:pt x="78" y="91"/>
                </a:cubicBezTo>
                <a:cubicBezTo>
                  <a:pt x="79" y="90"/>
                  <a:pt x="79" y="90"/>
                  <a:pt x="79" y="90"/>
                </a:cubicBezTo>
                <a:cubicBezTo>
                  <a:pt x="79" y="90"/>
                  <a:pt x="79" y="90"/>
                  <a:pt x="79" y="90"/>
                </a:cubicBezTo>
                <a:cubicBezTo>
                  <a:pt x="92" y="81"/>
                  <a:pt x="100" y="66"/>
                  <a:pt x="100" y="50"/>
                </a:cubicBezTo>
                <a:close/>
                <a:moveTo>
                  <a:pt x="92" y="31"/>
                </a:moveTo>
                <a:cubicBezTo>
                  <a:pt x="52" y="47"/>
                  <a:pt x="52" y="47"/>
                  <a:pt x="52" y="47"/>
                </a:cubicBezTo>
                <a:cubicBezTo>
                  <a:pt x="52" y="4"/>
                  <a:pt x="52" y="4"/>
                  <a:pt x="52" y="4"/>
                </a:cubicBezTo>
                <a:cubicBezTo>
                  <a:pt x="70" y="5"/>
                  <a:pt x="85" y="16"/>
                  <a:pt x="92" y="31"/>
                </a:cubicBezTo>
                <a:close/>
                <a:moveTo>
                  <a:pt x="50" y="96"/>
                </a:moveTo>
                <a:cubicBezTo>
                  <a:pt x="24" y="96"/>
                  <a:pt x="4" y="75"/>
                  <a:pt x="4" y="50"/>
                </a:cubicBezTo>
                <a:cubicBezTo>
                  <a:pt x="4" y="25"/>
                  <a:pt x="23" y="5"/>
                  <a:pt x="48" y="4"/>
                </a:cubicBezTo>
                <a:cubicBezTo>
                  <a:pt x="48" y="50"/>
                  <a:pt x="48" y="50"/>
                  <a:pt x="48" y="50"/>
                </a:cubicBezTo>
                <a:cubicBezTo>
                  <a:pt x="74" y="89"/>
                  <a:pt x="74" y="89"/>
                  <a:pt x="74" y="89"/>
                </a:cubicBezTo>
                <a:cubicBezTo>
                  <a:pt x="67" y="93"/>
                  <a:pt x="59" y="96"/>
                  <a:pt x="50" y="96"/>
                </a:cubicBezTo>
                <a:close/>
                <a:moveTo>
                  <a:pt x="77" y="87"/>
                </a:moveTo>
                <a:cubicBezTo>
                  <a:pt x="53" y="51"/>
                  <a:pt x="53" y="51"/>
                  <a:pt x="53" y="51"/>
                </a:cubicBezTo>
                <a:cubicBezTo>
                  <a:pt x="93" y="35"/>
                  <a:pt x="93" y="35"/>
                  <a:pt x="93" y="35"/>
                </a:cubicBezTo>
                <a:cubicBezTo>
                  <a:pt x="95" y="40"/>
                  <a:pt x="96" y="45"/>
                  <a:pt x="96" y="50"/>
                </a:cubicBezTo>
                <a:cubicBezTo>
                  <a:pt x="96" y="65"/>
                  <a:pt x="88" y="78"/>
                  <a:pt x="77" y="87"/>
                </a:cubicBezTo>
                <a:close/>
              </a:path>
            </a:pathLst>
          </a:custGeom>
          <a:solidFill>
            <a:srgbClr val="157E9F"/>
          </a:solidFill>
          <a:ln>
            <a:noFill/>
          </a:ln>
        </p:spPr>
        <p:txBody>
          <a:bodyPr/>
          <a:lstStyle/>
          <a:p>
            <a:endParaRPr lang="zh-CN" altLang="en-US"/>
          </a:p>
        </p:txBody>
      </p:sp>
      <p:sp>
        <p:nvSpPr>
          <p:cNvPr id="104" name="Freeform 47"/>
          <p:cNvSpPr>
            <a:spLocks noEditPoints="1"/>
          </p:cNvSpPr>
          <p:nvPr/>
        </p:nvSpPr>
        <p:spPr bwMode="auto">
          <a:xfrm>
            <a:off x="7189519" y="3658291"/>
            <a:ext cx="352557" cy="409217"/>
          </a:xfrm>
          <a:custGeom>
            <a:avLst/>
            <a:gdLst>
              <a:gd name="T0" fmla="*/ 254252 w 96"/>
              <a:gd name="T1" fmla="*/ 44245 h 112"/>
              <a:gd name="T2" fmla="*/ 254252 w 96"/>
              <a:gd name="T3" fmla="*/ 27653 h 112"/>
              <a:gd name="T4" fmla="*/ 226616 w 96"/>
              <a:gd name="T5" fmla="*/ 0 h 112"/>
              <a:gd name="T6" fmla="*/ 49745 w 96"/>
              <a:gd name="T7" fmla="*/ 0 h 112"/>
              <a:gd name="T8" fmla="*/ 22109 w 96"/>
              <a:gd name="T9" fmla="*/ 27653 h 112"/>
              <a:gd name="T10" fmla="*/ 22109 w 96"/>
              <a:gd name="T11" fmla="*/ 44245 h 112"/>
              <a:gd name="T12" fmla="*/ 0 w 96"/>
              <a:gd name="T13" fmla="*/ 66368 h 112"/>
              <a:gd name="T14" fmla="*/ 0 w 96"/>
              <a:gd name="T15" fmla="*/ 107848 h 112"/>
              <a:gd name="T16" fmla="*/ 22109 w 96"/>
              <a:gd name="T17" fmla="*/ 132736 h 112"/>
              <a:gd name="T18" fmla="*/ 110544 w 96"/>
              <a:gd name="T19" fmla="*/ 132736 h 112"/>
              <a:gd name="T20" fmla="*/ 110544 w 96"/>
              <a:gd name="T21" fmla="*/ 132736 h 112"/>
              <a:gd name="T22" fmla="*/ 121599 w 96"/>
              <a:gd name="T23" fmla="*/ 132736 h 112"/>
              <a:gd name="T24" fmla="*/ 132653 w 96"/>
              <a:gd name="T25" fmla="*/ 143798 h 112"/>
              <a:gd name="T26" fmla="*/ 132653 w 96"/>
              <a:gd name="T27" fmla="*/ 176982 h 112"/>
              <a:gd name="T28" fmla="*/ 110544 w 96"/>
              <a:gd name="T29" fmla="*/ 176982 h 112"/>
              <a:gd name="T30" fmla="*/ 110544 w 96"/>
              <a:gd name="T31" fmla="*/ 309718 h 112"/>
              <a:gd name="T32" fmla="*/ 165816 w 96"/>
              <a:gd name="T33" fmla="*/ 309718 h 112"/>
              <a:gd name="T34" fmla="*/ 165816 w 96"/>
              <a:gd name="T35" fmla="*/ 176982 h 112"/>
              <a:gd name="T36" fmla="*/ 143707 w 96"/>
              <a:gd name="T37" fmla="*/ 176982 h 112"/>
              <a:gd name="T38" fmla="*/ 143707 w 96"/>
              <a:gd name="T39" fmla="*/ 143798 h 112"/>
              <a:gd name="T40" fmla="*/ 121599 w 96"/>
              <a:gd name="T41" fmla="*/ 121675 h 112"/>
              <a:gd name="T42" fmla="*/ 107781 w 96"/>
              <a:gd name="T43" fmla="*/ 121675 h 112"/>
              <a:gd name="T44" fmla="*/ 107781 w 96"/>
              <a:gd name="T45" fmla="*/ 121675 h 112"/>
              <a:gd name="T46" fmla="*/ 22109 w 96"/>
              <a:gd name="T47" fmla="*/ 121675 h 112"/>
              <a:gd name="T48" fmla="*/ 11054 w 96"/>
              <a:gd name="T49" fmla="*/ 107848 h 112"/>
              <a:gd name="T50" fmla="*/ 11054 w 96"/>
              <a:gd name="T51" fmla="*/ 66368 h 112"/>
              <a:gd name="T52" fmla="*/ 22109 w 96"/>
              <a:gd name="T53" fmla="*/ 55307 h 112"/>
              <a:gd name="T54" fmla="*/ 22109 w 96"/>
              <a:gd name="T55" fmla="*/ 71899 h 112"/>
              <a:gd name="T56" fmla="*/ 49745 w 96"/>
              <a:gd name="T57" fmla="*/ 99552 h 112"/>
              <a:gd name="T58" fmla="*/ 226616 w 96"/>
              <a:gd name="T59" fmla="*/ 99552 h 112"/>
              <a:gd name="T60" fmla="*/ 254252 w 96"/>
              <a:gd name="T61" fmla="*/ 71899 h 112"/>
              <a:gd name="T62" fmla="*/ 254252 w 96"/>
              <a:gd name="T63" fmla="*/ 55307 h 112"/>
              <a:gd name="T64" fmla="*/ 265306 w 96"/>
              <a:gd name="T65" fmla="*/ 55307 h 112"/>
              <a:gd name="T66" fmla="*/ 265306 w 96"/>
              <a:gd name="T67" fmla="*/ 44245 h 112"/>
              <a:gd name="T68" fmla="*/ 254252 w 96"/>
              <a:gd name="T69" fmla="*/ 44245 h 112"/>
              <a:gd name="T70" fmla="*/ 154762 w 96"/>
              <a:gd name="T71" fmla="*/ 298657 h 112"/>
              <a:gd name="T72" fmla="*/ 121599 w 96"/>
              <a:gd name="T73" fmla="*/ 298657 h 112"/>
              <a:gd name="T74" fmla="*/ 121599 w 96"/>
              <a:gd name="T75" fmla="*/ 188043 h 112"/>
              <a:gd name="T76" fmla="*/ 154762 w 96"/>
              <a:gd name="T77" fmla="*/ 188043 h 112"/>
              <a:gd name="T78" fmla="*/ 154762 w 96"/>
              <a:gd name="T79" fmla="*/ 298657 h 112"/>
              <a:gd name="T80" fmla="*/ 243197 w 96"/>
              <a:gd name="T81" fmla="*/ 71899 h 112"/>
              <a:gd name="T82" fmla="*/ 226616 w 96"/>
              <a:gd name="T83" fmla="*/ 88491 h 112"/>
              <a:gd name="T84" fmla="*/ 49745 w 96"/>
              <a:gd name="T85" fmla="*/ 88491 h 112"/>
              <a:gd name="T86" fmla="*/ 33163 w 96"/>
              <a:gd name="T87" fmla="*/ 71899 h 112"/>
              <a:gd name="T88" fmla="*/ 33163 w 96"/>
              <a:gd name="T89" fmla="*/ 27653 h 112"/>
              <a:gd name="T90" fmla="*/ 49745 w 96"/>
              <a:gd name="T91" fmla="*/ 11061 h 112"/>
              <a:gd name="T92" fmla="*/ 226616 w 96"/>
              <a:gd name="T93" fmla="*/ 11061 h 112"/>
              <a:gd name="T94" fmla="*/ 243197 w 96"/>
              <a:gd name="T95" fmla="*/ 27653 h 112"/>
              <a:gd name="T96" fmla="*/ 243197 w 96"/>
              <a:gd name="T97" fmla="*/ 71899 h 11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96" h="112">
                <a:moveTo>
                  <a:pt x="92" y="16"/>
                </a:moveTo>
                <a:cubicBezTo>
                  <a:pt x="92" y="10"/>
                  <a:pt x="92" y="10"/>
                  <a:pt x="92" y="10"/>
                </a:cubicBezTo>
                <a:cubicBezTo>
                  <a:pt x="92" y="4"/>
                  <a:pt x="87" y="0"/>
                  <a:pt x="82" y="0"/>
                </a:cubicBezTo>
                <a:cubicBezTo>
                  <a:pt x="18" y="0"/>
                  <a:pt x="18" y="0"/>
                  <a:pt x="18" y="0"/>
                </a:cubicBezTo>
                <a:cubicBezTo>
                  <a:pt x="12" y="0"/>
                  <a:pt x="8" y="4"/>
                  <a:pt x="8" y="10"/>
                </a:cubicBezTo>
                <a:cubicBezTo>
                  <a:pt x="8" y="16"/>
                  <a:pt x="8" y="16"/>
                  <a:pt x="8" y="16"/>
                </a:cubicBezTo>
                <a:cubicBezTo>
                  <a:pt x="3" y="16"/>
                  <a:pt x="0" y="19"/>
                  <a:pt x="0" y="24"/>
                </a:cubicBezTo>
                <a:cubicBezTo>
                  <a:pt x="0" y="39"/>
                  <a:pt x="0" y="39"/>
                  <a:pt x="0" y="39"/>
                </a:cubicBezTo>
                <a:cubicBezTo>
                  <a:pt x="0" y="44"/>
                  <a:pt x="3" y="48"/>
                  <a:pt x="8" y="48"/>
                </a:cubicBezTo>
                <a:cubicBezTo>
                  <a:pt x="40" y="48"/>
                  <a:pt x="40" y="48"/>
                  <a:pt x="40" y="48"/>
                </a:cubicBezTo>
                <a:cubicBezTo>
                  <a:pt x="40" y="48"/>
                  <a:pt x="40" y="48"/>
                  <a:pt x="40" y="48"/>
                </a:cubicBezTo>
                <a:cubicBezTo>
                  <a:pt x="44" y="48"/>
                  <a:pt x="44" y="48"/>
                  <a:pt x="44" y="48"/>
                </a:cubicBezTo>
                <a:cubicBezTo>
                  <a:pt x="46" y="48"/>
                  <a:pt x="48" y="49"/>
                  <a:pt x="48" y="52"/>
                </a:cubicBezTo>
                <a:cubicBezTo>
                  <a:pt x="48" y="64"/>
                  <a:pt x="48" y="64"/>
                  <a:pt x="48" y="64"/>
                </a:cubicBezTo>
                <a:cubicBezTo>
                  <a:pt x="40" y="64"/>
                  <a:pt x="40" y="64"/>
                  <a:pt x="40" y="64"/>
                </a:cubicBezTo>
                <a:cubicBezTo>
                  <a:pt x="40" y="112"/>
                  <a:pt x="40" y="112"/>
                  <a:pt x="40" y="112"/>
                </a:cubicBezTo>
                <a:cubicBezTo>
                  <a:pt x="60" y="112"/>
                  <a:pt x="60" y="112"/>
                  <a:pt x="60" y="112"/>
                </a:cubicBezTo>
                <a:cubicBezTo>
                  <a:pt x="60" y="64"/>
                  <a:pt x="60" y="64"/>
                  <a:pt x="60" y="64"/>
                </a:cubicBezTo>
                <a:cubicBezTo>
                  <a:pt x="52" y="64"/>
                  <a:pt x="52" y="64"/>
                  <a:pt x="52" y="64"/>
                </a:cubicBezTo>
                <a:cubicBezTo>
                  <a:pt x="52" y="52"/>
                  <a:pt x="52" y="52"/>
                  <a:pt x="52" y="52"/>
                </a:cubicBezTo>
                <a:cubicBezTo>
                  <a:pt x="52" y="47"/>
                  <a:pt x="48" y="44"/>
                  <a:pt x="44" y="44"/>
                </a:cubicBezTo>
                <a:cubicBezTo>
                  <a:pt x="39" y="44"/>
                  <a:pt x="39" y="44"/>
                  <a:pt x="39" y="44"/>
                </a:cubicBezTo>
                <a:cubicBezTo>
                  <a:pt x="39" y="44"/>
                  <a:pt x="39" y="44"/>
                  <a:pt x="39" y="44"/>
                </a:cubicBezTo>
                <a:cubicBezTo>
                  <a:pt x="8" y="44"/>
                  <a:pt x="8" y="44"/>
                  <a:pt x="8" y="44"/>
                </a:cubicBezTo>
                <a:cubicBezTo>
                  <a:pt x="6" y="44"/>
                  <a:pt x="4" y="42"/>
                  <a:pt x="4" y="39"/>
                </a:cubicBezTo>
                <a:cubicBezTo>
                  <a:pt x="4" y="24"/>
                  <a:pt x="4" y="24"/>
                  <a:pt x="4" y="24"/>
                </a:cubicBezTo>
                <a:cubicBezTo>
                  <a:pt x="4" y="22"/>
                  <a:pt x="6" y="20"/>
                  <a:pt x="8" y="20"/>
                </a:cubicBezTo>
                <a:cubicBezTo>
                  <a:pt x="8" y="26"/>
                  <a:pt x="8" y="26"/>
                  <a:pt x="8" y="26"/>
                </a:cubicBezTo>
                <a:cubicBezTo>
                  <a:pt x="8" y="31"/>
                  <a:pt x="12" y="36"/>
                  <a:pt x="18" y="36"/>
                </a:cubicBezTo>
                <a:cubicBezTo>
                  <a:pt x="82" y="36"/>
                  <a:pt x="82" y="36"/>
                  <a:pt x="82" y="36"/>
                </a:cubicBezTo>
                <a:cubicBezTo>
                  <a:pt x="87" y="36"/>
                  <a:pt x="92" y="31"/>
                  <a:pt x="92" y="26"/>
                </a:cubicBezTo>
                <a:cubicBezTo>
                  <a:pt x="92" y="20"/>
                  <a:pt x="92" y="20"/>
                  <a:pt x="92" y="20"/>
                </a:cubicBezTo>
                <a:cubicBezTo>
                  <a:pt x="96" y="20"/>
                  <a:pt x="96" y="20"/>
                  <a:pt x="96" y="20"/>
                </a:cubicBezTo>
                <a:cubicBezTo>
                  <a:pt x="96" y="16"/>
                  <a:pt x="96" y="16"/>
                  <a:pt x="96" y="16"/>
                </a:cubicBezTo>
                <a:lnTo>
                  <a:pt x="92" y="16"/>
                </a:lnTo>
                <a:close/>
                <a:moveTo>
                  <a:pt x="56" y="108"/>
                </a:moveTo>
                <a:cubicBezTo>
                  <a:pt x="44" y="108"/>
                  <a:pt x="44" y="108"/>
                  <a:pt x="44" y="108"/>
                </a:cubicBezTo>
                <a:cubicBezTo>
                  <a:pt x="44" y="68"/>
                  <a:pt x="44" y="68"/>
                  <a:pt x="44" y="68"/>
                </a:cubicBezTo>
                <a:cubicBezTo>
                  <a:pt x="56" y="68"/>
                  <a:pt x="56" y="68"/>
                  <a:pt x="56" y="68"/>
                </a:cubicBezTo>
                <a:lnTo>
                  <a:pt x="56" y="108"/>
                </a:lnTo>
                <a:close/>
                <a:moveTo>
                  <a:pt x="88" y="26"/>
                </a:moveTo>
                <a:cubicBezTo>
                  <a:pt x="88" y="29"/>
                  <a:pt x="85" y="32"/>
                  <a:pt x="82" y="32"/>
                </a:cubicBezTo>
                <a:cubicBezTo>
                  <a:pt x="18" y="32"/>
                  <a:pt x="18" y="32"/>
                  <a:pt x="18" y="32"/>
                </a:cubicBezTo>
                <a:cubicBezTo>
                  <a:pt x="14" y="32"/>
                  <a:pt x="12" y="29"/>
                  <a:pt x="12" y="26"/>
                </a:cubicBezTo>
                <a:cubicBezTo>
                  <a:pt x="12" y="10"/>
                  <a:pt x="12" y="10"/>
                  <a:pt x="12" y="10"/>
                </a:cubicBezTo>
                <a:cubicBezTo>
                  <a:pt x="12" y="6"/>
                  <a:pt x="14" y="4"/>
                  <a:pt x="18" y="4"/>
                </a:cubicBezTo>
                <a:cubicBezTo>
                  <a:pt x="82" y="4"/>
                  <a:pt x="82" y="4"/>
                  <a:pt x="82" y="4"/>
                </a:cubicBezTo>
                <a:cubicBezTo>
                  <a:pt x="85" y="4"/>
                  <a:pt x="88" y="6"/>
                  <a:pt x="88" y="10"/>
                </a:cubicBezTo>
                <a:lnTo>
                  <a:pt x="88" y="26"/>
                </a:lnTo>
                <a:close/>
              </a:path>
            </a:pathLst>
          </a:custGeom>
          <a:solidFill>
            <a:srgbClr val="157E9F"/>
          </a:solidFill>
          <a:ln>
            <a:noFill/>
          </a:ln>
        </p:spPr>
        <p:txBody>
          <a:bodyPr/>
          <a:lstStyle/>
          <a:p>
            <a:endParaRPr lang="zh-CN" altLang="en-US"/>
          </a:p>
        </p:txBody>
      </p:sp>
      <p:sp>
        <p:nvSpPr>
          <p:cNvPr id="105" name="Freeform 48"/>
          <p:cNvSpPr>
            <a:spLocks noEditPoints="1"/>
          </p:cNvSpPr>
          <p:nvPr/>
        </p:nvSpPr>
        <p:spPr bwMode="auto">
          <a:xfrm>
            <a:off x="8480128" y="3687671"/>
            <a:ext cx="365148" cy="350457"/>
          </a:xfrm>
          <a:custGeom>
            <a:avLst/>
            <a:gdLst>
              <a:gd name="T0" fmla="*/ 232580 w 236"/>
              <a:gd name="T1" fmla="*/ 222061 h 227"/>
              <a:gd name="T2" fmla="*/ 232580 w 236"/>
              <a:gd name="T3" fmla="*/ 42075 h 227"/>
              <a:gd name="T4" fmla="*/ 254787 w 236"/>
              <a:gd name="T5" fmla="*/ 19869 h 227"/>
              <a:gd name="T6" fmla="*/ 245437 w 236"/>
              <a:gd name="T7" fmla="*/ 14025 h 227"/>
              <a:gd name="T8" fmla="*/ 226737 w 236"/>
              <a:gd name="T9" fmla="*/ 32725 h 227"/>
              <a:gd name="T10" fmla="*/ 46750 w 236"/>
              <a:gd name="T11" fmla="*/ 32725 h 227"/>
              <a:gd name="T12" fmla="*/ 46750 w 236"/>
              <a:gd name="T13" fmla="*/ 0 h 227"/>
              <a:gd name="T14" fmla="*/ 36231 w 236"/>
              <a:gd name="T15" fmla="*/ 0 h 227"/>
              <a:gd name="T16" fmla="*/ 36231 w 236"/>
              <a:gd name="T17" fmla="*/ 32725 h 227"/>
              <a:gd name="T18" fmla="*/ 0 w 236"/>
              <a:gd name="T19" fmla="*/ 32725 h 227"/>
              <a:gd name="T20" fmla="*/ 0 w 236"/>
              <a:gd name="T21" fmla="*/ 44412 h 227"/>
              <a:gd name="T22" fmla="*/ 36231 w 236"/>
              <a:gd name="T23" fmla="*/ 44412 h 227"/>
              <a:gd name="T24" fmla="*/ 36231 w 236"/>
              <a:gd name="T25" fmla="*/ 232580 h 227"/>
              <a:gd name="T26" fmla="*/ 220893 w 236"/>
              <a:gd name="T27" fmla="*/ 232580 h 227"/>
              <a:gd name="T28" fmla="*/ 220893 w 236"/>
              <a:gd name="T29" fmla="*/ 265305 h 227"/>
              <a:gd name="T30" fmla="*/ 232580 w 236"/>
              <a:gd name="T31" fmla="*/ 265305 h 227"/>
              <a:gd name="T32" fmla="*/ 232580 w 236"/>
              <a:gd name="T33" fmla="*/ 232580 h 227"/>
              <a:gd name="T34" fmla="*/ 275824 w 236"/>
              <a:gd name="T35" fmla="*/ 232580 h 227"/>
              <a:gd name="T36" fmla="*/ 275824 w 236"/>
              <a:gd name="T37" fmla="*/ 222061 h 227"/>
              <a:gd name="T38" fmla="*/ 232580 w 236"/>
              <a:gd name="T39" fmla="*/ 222061 h 227"/>
              <a:gd name="T40" fmla="*/ 215049 w 236"/>
              <a:gd name="T41" fmla="*/ 44412 h 227"/>
              <a:gd name="T42" fmla="*/ 46750 w 236"/>
              <a:gd name="T43" fmla="*/ 212711 h 227"/>
              <a:gd name="T44" fmla="*/ 46750 w 236"/>
              <a:gd name="T45" fmla="*/ 44412 h 227"/>
              <a:gd name="T46" fmla="*/ 215049 w 236"/>
              <a:gd name="T47" fmla="*/ 44412 h 227"/>
              <a:gd name="T48" fmla="*/ 52594 w 236"/>
              <a:gd name="T49" fmla="*/ 222061 h 227"/>
              <a:gd name="T50" fmla="*/ 220893 w 236"/>
              <a:gd name="T51" fmla="*/ 52594 h 227"/>
              <a:gd name="T52" fmla="*/ 220893 w 236"/>
              <a:gd name="T53" fmla="*/ 222061 h 227"/>
              <a:gd name="T54" fmla="*/ 52594 w 236"/>
              <a:gd name="T55" fmla="*/ 222061 h 22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36" h="227">
                <a:moveTo>
                  <a:pt x="199" y="190"/>
                </a:moveTo>
                <a:lnTo>
                  <a:pt x="199" y="36"/>
                </a:lnTo>
                <a:lnTo>
                  <a:pt x="218" y="17"/>
                </a:lnTo>
                <a:lnTo>
                  <a:pt x="210" y="12"/>
                </a:lnTo>
                <a:lnTo>
                  <a:pt x="194" y="28"/>
                </a:lnTo>
                <a:lnTo>
                  <a:pt x="40" y="28"/>
                </a:lnTo>
                <a:lnTo>
                  <a:pt x="40" y="0"/>
                </a:lnTo>
                <a:lnTo>
                  <a:pt x="31" y="0"/>
                </a:lnTo>
                <a:lnTo>
                  <a:pt x="31" y="28"/>
                </a:lnTo>
                <a:lnTo>
                  <a:pt x="0" y="28"/>
                </a:lnTo>
                <a:lnTo>
                  <a:pt x="0" y="38"/>
                </a:lnTo>
                <a:lnTo>
                  <a:pt x="31" y="38"/>
                </a:lnTo>
                <a:lnTo>
                  <a:pt x="31" y="199"/>
                </a:lnTo>
                <a:lnTo>
                  <a:pt x="189" y="199"/>
                </a:lnTo>
                <a:lnTo>
                  <a:pt x="189" y="227"/>
                </a:lnTo>
                <a:lnTo>
                  <a:pt x="199" y="227"/>
                </a:lnTo>
                <a:lnTo>
                  <a:pt x="199" y="199"/>
                </a:lnTo>
                <a:lnTo>
                  <a:pt x="236" y="199"/>
                </a:lnTo>
                <a:lnTo>
                  <a:pt x="236" y="190"/>
                </a:lnTo>
                <a:lnTo>
                  <a:pt x="199" y="190"/>
                </a:lnTo>
                <a:close/>
                <a:moveTo>
                  <a:pt x="184" y="38"/>
                </a:moveTo>
                <a:lnTo>
                  <a:pt x="40" y="182"/>
                </a:lnTo>
                <a:lnTo>
                  <a:pt x="40" y="38"/>
                </a:lnTo>
                <a:lnTo>
                  <a:pt x="184" y="38"/>
                </a:lnTo>
                <a:close/>
                <a:moveTo>
                  <a:pt x="45" y="190"/>
                </a:moveTo>
                <a:lnTo>
                  <a:pt x="189" y="45"/>
                </a:lnTo>
                <a:lnTo>
                  <a:pt x="189" y="190"/>
                </a:lnTo>
                <a:lnTo>
                  <a:pt x="45" y="190"/>
                </a:lnTo>
                <a:close/>
              </a:path>
            </a:pathLst>
          </a:custGeom>
          <a:solidFill>
            <a:srgbClr val="157E9F"/>
          </a:solidFill>
          <a:ln>
            <a:noFill/>
          </a:ln>
        </p:spPr>
        <p:txBody>
          <a:bodyPr/>
          <a:lstStyle/>
          <a:p>
            <a:endParaRPr lang="zh-CN" altLang="en-US"/>
          </a:p>
        </p:txBody>
      </p:sp>
      <p:sp>
        <p:nvSpPr>
          <p:cNvPr id="106" name="Freeform 49"/>
          <p:cNvSpPr>
            <a:spLocks noEditPoints="1"/>
          </p:cNvSpPr>
          <p:nvPr/>
        </p:nvSpPr>
        <p:spPr bwMode="auto">
          <a:xfrm>
            <a:off x="9819004" y="3675079"/>
            <a:ext cx="335768" cy="379837"/>
          </a:xfrm>
          <a:custGeom>
            <a:avLst/>
            <a:gdLst>
              <a:gd name="T0" fmla="*/ 126809 w 92"/>
              <a:gd name="T1" fmla="*/ 0 h 104"/>
              <a:gd name="T2" fmla="*/ 0 w 92"/>
              <a:gd name="T3" fmla="*/ 60820 h 104"/>
              <a:gd name="T4" fmla="*/ 0 w 92"/>
              <a:gd name="T5" fmla="*/ 226691 h 104"/>
              <a:gd name="T6" fmla="*/ 126809 w 92"/>
              <a:gd name="T7" fmla="*/ 287511 h 104"/>
              <a:gd name="T8" fmla="*/ 253618 w 92"/>
              <a:gd name="T9" fmla="*/ 226691 h 104"/>
              <a:gd name="T10" fmla="*/ 253618 w 92"/>
              <a:gd name="T11" fmla="*/ 60820 h 104"/>
              <a:gd name="T12" fmla="*/ 126809 w 92"/>
              <a:gd name="T13" fmla="*/ 0 h 104"/>
              <a:gd name="T14" fmla="*/ 126809 w 92"/>
              <a:gd name="T15" fmla="*/ 11058 h 104"/>
              <a:gd name="T16" fmla="*/ 242591 w 92"/>
              <a:gd name="T17" fmla="*/ 60820 h 104"/>
              <a:gd name="T18" fmla="*/ 126809 w 92"/>
              <a:gd name="T19" fmla="*/ 110581 h 104"/>
              <a:gd name="T20" fmla="*/ 11027 w 92"/>
              <a:gd name="T21" fmla="*/ 60820 h 104"/>
              <a:gd name="T22" fmla="*/ 126809 w 92"/>
              <a:gd name="T23" fmla="*/ 11058 h 104"/>
              <a:gd name="T24" fmla="*/ 242591 w 92"/>
              <a:gd name="T25" fmla="*/ 215633 h 104"/>
              <a:gd name="T26" fmla="*/ 242591 w 92"/>
              <a:gd name="T27" fmla="*/ 226691 h 104"/>
              <a:gd name="T28" fmla="*/ 126809 w 92"/>
              <a:gd name="T29" fmla="*/ 276453 h 104"/>
              <a:gd name="T30" fmla="*/ 11027 w 92"/>
              <a:gd name="T31" fmla="*/ 226691 h 104"/>
              <a:gd name="T32" fmla="*/ 11027 w 92"/>
              <a:gd name="T33" fmla="*/ 215633 h 104"/>
              <a:gd name="T34" fmla="*/ 11027 w 92"/>
              <a:gd name="T35" fmla="*/ 196282 h 104"/>
              <a:gd name="T36" fmla="*/ 126809 w 92"/>
              <a:gd name="T37" fmla="*/ 232220 h 104"/>
              <a:gd name="T38" fmla="*/ 242591 w 92"/>
              <a:gd name="T39" fmla="*/ 196282 h 104"/>
              <a:gd name="T40" fmla="*/ 242591 w 92"/>
              <a:gd name="T41" fmla="*/ 215633 h 104"/>
              <a:gd name="T42" fmla="*/ 242591 w 92"/>
              <a:gd name="T43" fmla="*/ 171401 h 104"/>
              <a:gd name="T44" fmla="*/ 126809 w 92"/>
              <a:gd name="T45" fmla="*/ 221162 h 104"/>
              <a:gd name="T46" fmla="*/ 11027 w 92"/>
              <a:gd name="T47" fmla="*/ 171401 h 104"/>
              <a:gd name="T48" fmla="*/ 11027 w 92"/>
              <a:gd name="T49" fmla="*/ 152049 h 104"/>
              <a:gd name="T50" fmla="*/ 11027 w 92"/>
              <a:gd name="T51" fmla="*/ 140991 h 104"/>
              <a:gd name="T52" fmla="*/ 126809 w 92"/>
              <a:gd name="T53" fmla="*/ 176930 h 104"/>
              <a:gd name="T54" fmla="*/ 242591 w 92"/>
              <a:gd name="T55" fmla="*/ 140991 h 104"/>
              <a:gd name="T56" fmla="*/ 242591 w 92"/>
              <a:gd name="T57" fmla="*/ 171401 h 104"/>
              <a:gd name="T58" fmla="*/ 242591 w 92"/>
              <a:gd name="T59" fmla="*/ 116110 h 104"/>
              <a:gd name="T60" fmla="*/ 126809 w 92"/>
              <a:gd name="T61" fmla="*/ 165872 h 104"/>
              <a:gd name="T62" fmla="*/ 11027 w 92"/>
              <a:gd name="T63" fmla="*/ 116110 h 104"/>
              <a:gd name="T64" fmla="*/ 11027 w 92"/>
              <a:gd name="T65" fmla="*/ 85700 h 104"/>
              <a:gd name="T66" fmla="*/ 126809 w 92"/>
              <a:gd name="T67" fmla="*/ 121639 h 104"/>
              <a:gd name="T68" fmla="*/ 242591 w 92"/>
              <a:gd name="T69" fmla="*/ 85700 h 104"/>
              <a:gd name="T70" fmla="*/ 242591 w 92"/>
              <a:gd name="T71" fmla="*/ 116110 h 10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92" h="104">
                <a:moveTo>
                  <a:pt x="46" y="0"/>
                </a:moveTo>
                <a:cubicBezTo>
                  <a:pt x="20" y="0"/>
                  <a:pt x="0" y="10"/>
                  <a:pt x="0" y="22"/>
                </a:cubicBezTo>
                <a:cubicBezTo>
                  <a:pt x="0" y="82"/>
                  <a:pt x="0" y="82"/>
                  <a:pt x="0" y="82"/>
                </a:cubicBezTo>
                <a:cubicBezTo>
                  <a:pt x="0" y="94"/>
                  <a:pt x="20" y="104"/>
                  <a:pt x="46" y="104"/>
                </a:cubicBezTo>
                <a:cubicBezTo>
                  <a:pt x="71" y="104"/>
                  <a:pt x="92" y="94"/>
                  <a:pt x="92" y="82"/>
                </a:cubicBezTo>
                <a:cubicBezTo>
                  <a:pt x="92" y="22"/>
                  <a:pt x="92" y="22"/>
                  <a:pt x="92" y="22"/>
                </a:cubicBezTo>
                <a:cubicBezTo>
                  <a:pt x="92" y="10"/>
                  <a:pt x="71" y="0"/>
                  <a:pt x="46" y="0"/>
                </a:cubicBezTo>
                <a:close/>
                <a:moveTo>
                  <a:pt x="46" y="4"/>
                </a:moveTo>
                <a:cubicBezTo>
                  <a:pt x="71" y="4"/>
                  <a:pt x="88" y="13"/>
                  <a:pt x="88" y="22"/>
                </a:cubicBezTo>
                <a:cubicBezTo>
                  <a:pt x="88" y="30"/>
                  <a:pt x="71" y="40"/>
                  <a:pt x="46" y="40"/>
                </a:cubicBezTo>
                <a:cubicBezTo>
                  <a:pt x="21" y="40"/>
                  <a:pt x="4" y="30"/>
                  <a:pt x="4" y="22"/>
                </a:cubicBezTo>
                <a:cubicBezTo>
                  <a:pt x="4" y="13"/>
                  <a:pt x="21" y="4"/>
                  <a:pt x="46" y="4"/>
                </a:cubicBezTo>
                <a:close/>
                <a:moveTo>
                  <a:pt x="88" y="78"/>
                </a:moveTo>
                <a:cubicBezTo>
                  <a:pt x="88" y="82"/>
                  <a:pt x="88" y="82"/>
                  <a:pt x="88" y="82"/>
                </a:cubicBezTo>
                <a:cubicBezTo>
                  <a:pt x="88" y="90"/>
                  <a:pt x="71" y="100"/>
                  <a:pt x="46" y="100"/>
                </a:cubicBezTo>
                <a:cubicBezTo>
                  <a:pt x="21" y="100"/>
                  <a:pt x="4" y="90"/>
                  <a:pt x="4" y="82"/>
                </a:cubicBezTo>
                <a:cubicBezTo>
                  <a:pt x="4" y="78"/>
                  <a:pt x="4" y="78"/>
                  <a:pt x="4" y="78"/>
                </a:cubicBezTo>
                <a:cubicBezTo>
                  <a:pt x="4" y="71"/>
                  <a:pt x="4" y="71"/>
                  <a:pt x="4" y="71"/>
                </a:cubicBezTo>
                <a:cubicBezTo>
                  <a:pt x="11" y="78"/>
                  <a:pt x="27" y="84"/>
                  <a:pt x="46" y="84"/>
                </a:cubicBezTo>
                <a:cubicBezTo>
                  <a:pt x="65" y="84"/>
                  <a:pt x="81" y="78"/>
                  <a:pt x="88" y="71"/>
                </a:cubicBezTo>
                <a:lnTo>
                  <a:pt x="88" y="78"/>
                </a:lnTo>
                <a:close/>
                <a:moveTo>
                  <a:pt x="88" y="62"/>
                </a:moveTo>
                <a:cubicBezTo>
                  <a:pt x="88" y="70"/>
                  <a:pt x="71" y="80"/>
                  <a:pt x="46" y="80"/>
                </a:cubicBezTo>
                <a:cubicBezTo>
                  <a:pt x="21" y="80"/>
                  <a:pt x="4" y="70"/>
                  <a:pt x="4" y="62"/>
                </a:cubicBezTo>
                <a:cubicBezTo>
                  <a:pt x="4" y="55"/>
                  <a:pt x="4" y="55"/>
                  <a:pt x="4" y="55"/>
                </a:cubicBezTo>
                <a:cubicBezTo>
                  <a:pt x="4" y="51"/>
                  <a:pt x="4" y="51"/>
                  <a:pt x="4" y="51"/>
                </a:cubicBezTo>
                <a:cubicBezTo>
                  <a:pt x="11" y="58"/>
                  <a:pt x="27" y="64"/>
                  <a:pt x="46" y="64"/>
                </a:cubicBezTo>
                <a:cubicBezTo>
                  <a:pt x="65" y="64"/>
                  <a:pt x="81" y="58"/>
                  <a:pt x="88" y="51"/>
                </a:cubicBezTo>
                <a:lnTo>
                  <a:pt x="88" y="62"/>
                </a:lnTo>
                <a:close/>
                <a:moveTo>
                  <a:pt x="88" y="42"/>
                </a:moveTo>
                <a:cubicBezTo>
                  <a:pt x="88" y="50"/>
                  <a:pt x="71" y="60"/>
                  <a:pt x="46" y="60"/>
                </a:cubicBezTo>
                <a:cubicBezTo>
                  <a:pt x="21" y="60"/>
                  <a:pt x="4" y="50"/>
                  <a:pt x="4" y="42"/>
                </a:cubicBezTo>
                <a:cubicBezTo>
                  <a:pt x="4" y="31"/>
                  <a:pt x="4" y="31"/>
                  <a:pt x="4" y="31"/>
                </a:cubicBezTo>
                <a:cubicBezTo>
                  <a:pt x="11" y="38"/>
                  <a:pt x="27" y="44"/>
                  <a:pt x="46" y="44"/>
                </a:cubicBezTo>
                <a:cubicBezTo>
                  <a:pt x="65" y="44"/>
                  <a:pt x="81" y="38"/>
                  <a:pt x="88" y="31"/>
                </a:cubicBezTo>
                <a:lnTo>
                  <a:pt x="88" y="42"/>
                </a:lnTo>
                <a:close/>
              </a:path>
            </a:pathLst>
          </a:custGeom>
          <a:solidFill>
            <a:srgbClr val="157E9F"/>
          </a:solidFill>
          <a:ln>
            <a:noFill/>
          </a:ln>
        </p:spPr>
        <p:txBody>
          <a:bodyPr/>
          <a:lstStyle/>
          <a:p>
            <a:endParaRPr lang="zh-CN" altLang="en-US"/>
          </a:p>
        </p:txBody>
      </p:sp>
      <p:sp>
        <p:nvSpPr>
          <p:cNvPr id="107" name="Freeform 50"/>
          <p:cNvSpPr>
            <a:spLocks noEditPoints="1"/>
          </p:cNvSpPr>
          <p:nvPr/>
        </p:nvSpPr>
        <p:spPr bwMode="auto">
          <a:xfrm>
            <a:off x="11078134" y="3656192"/>
            <a:ext cx="394528" cy="411316"/>
          </a:xfrm>
          <a:custGeom>
            <a:avLst/>
            <a:gdLst>
              <a:gd name="T0" fmla="*/ 293355 w 256"/>
              <a:gd name="T1" fmla="*/ 52594 h 267"/>
              <a:gd name="T2" fmla="*/ 149600 w 256"/>
              <a:gd name="T3" fmla="*/ 0 h 267"/>
              <a:gd name="T4" fmla="*/ 5844 w 256"/>
              <a:gd name="T5" fmla="*/ 52594 h 267"/>
              <a:gd name="T6" fmla="*/ 0 w 256"/>
              <a:gd name="T7" fmla="*/ 54931 h 267"/>
              <a:gd name="T8" fmla="*/ 0 w 256"/>
              <a:gd name="T9" fmla="*/ 63112 h 267"/>
              <a:gd name="T10" fmla="*/ 0 w 256"/>
              <a:gd name="T11" fmla="*/ 63112 h 267"/>
              <a:gd name="T12" fmla="*/ 0 w 256"/>
              <a:gd name="T13" fmla="*/ 259461 h 267"/>
              <a:gd name="T14" fmla="*/ 143756 w 256"/>
              <a:gd name="T15" fmla="*/ 312055 h 267"/>
              <a:gd name="T16" fmla="*/ 149600 w 256"/>
              <a:gd name="T17" fmla="*/ 312055 h 267"/>
              <a:gd name="T18" fmla="*/ 155443 w 256"/>
              <a:gd name="T19" fmla="*/ 312055 h 267"/>
              <a:gd name="T20" fmla="*/ 299199 w 256"/>
              <a:gd name="T21" fmla="*/ 259461 h 267"/>
              <a:gd name="T22" fmla="*/ 299199 w 256"/>
              <a:gd name="T23" fmla="*/ 66618 h 267"/>
              <a:gd name="T24" fmla="*/ 299199 w 256"/>
              <a:gd name="T25" fmla="*/ 63112 h 267"/>
              <a:gd name="T26" fmla="*/ 299199 w 256"/>
              <a:gd name="T27" fmla="*/ 54931 h 267"/>
              <a:gd name="T28" fmla="*/ 293355 w 256"/>
              <a:gd name="T29" fmla="*/ 52594 h 267"/>
              <a:gd name="T30" fmla="*/ 143756 w 256"/>
              <a:gd name="T31" fmla="*/ 299199 h 267"/>
              <a:gd name="T32" fmla="*/ 11687 w 256"/>
              <a:gd name="T33" fmla="*/ 251280 h 267"/>
              <a:gd name="T34" fmla="*/ 11687 w 256"/>
              <a:gd name="T35" fmla="*/ 66618 h 267"/>
              <a:gd name="T36" fmla="*/ 105187 w 256"/>
              <a:gd name="T37" fmla="*/ 101681 h 267"/>
              <a:gd name="T38" fmla="*/ 143756 w 256"/>
              <a:gd name="T39" fmla="*/ 115706 h 267"/>
              <a:gd name="T40" fmla="*/ 143756 w 256"/>
              <a:gd name="T41" fmla="*/ 299199 h 267"/>
              <a:gd name="T42" fmla="*/ 149600 w 256"/>
              <a:gd name="T43" fmla="*/ 105187 h 267"/>
              <a:gd name="T44" fmla="*/ 80643 w 256"/>
              <a:gd name="T45" fmla="*/ 79475 h 267"/>
              <a:gd name="T46" fmla="*/ 22206 w 256"/>
              <a:gd name="T47" fmla="*/ 57269 h 267"/>
              <a:gd name="T48" fmla="*/ 149600 w 256"/>
              <a:gd name="T49" fmla="*/ 10519 h 267"/>
              <a:gd name="T50" fmla="*/ 276993 w 256"/>
              <a:gd name="T51" fmla="*/ 57269 h 267"/>
              <a:gd name="T52" fmla="*/ 149600 w 256"/>
              <a:gd name="T53" fmla="*/ 105187 h 267"/>
              <a:gd name="T54" fmla="*/ 287512 w 256"/>
              <a:gd name="T55" fmla="*/ 251280 h 267"/>
              <a:gd name="T56" fmla="*/ 155443 w 256"/>
              <a:gd name="T57" fmla="*/ 299199 h 267"/>
              <a:gd name="T58" fmla="*/ 155443 w 256"/>
              <a:gd name="T59" fmla="*/ 115706 h 267"/>
              <a:gd name="T60" fmla="*/ 287512 w 256"/>
              <a:gd name="T61" fmla="*/ 66618 h 267"/>
              <a:gd name="T62" fmla="*/ 287512 w 256"/>
              <a:gd name="T63" fmla="*/ 251280 h 26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56" h="267">
                <a:moveTo>
                  <a:pt x="251" y="45"/>
                </a:moveTo>
                <a:lnTo>
                  <a:pt x="128" y="0"/>
                </a:lnTo>
                <a:lnTo>
                  <a:pt x="5" y="45"/>
                </a:lnTo>
                <a:lnTo>
                  <a:pt x="0" y="47"/>
                </a:lnTo>
                <a:lnTo>
                  <a:pt x="0" y="54"/>
                </a:lnTo>
                <a:lnTo>
                  <a:pt x="0" y="222"/>
                </a:lnTo>
                <a:lnTo>
                  <a:pt x="123" y="267"/>
                </a:lnTo>
                <a:lnTo>
                  <a:pt x="128" y="267"/>
                </a:lnTo>
                <a:lnTo>
                  <a:pt x="133" y="267"/>
                </a:lnTo>
                <a:lnTo>
                  <a:pt x="256" y="222"/>
                </a:lnTo>
                <a:lnTo>
                  <a:pt x="256" y="57"/>
                </a:lnTo>
                <a:lnTo>
                  <a:pt x="256" y="54"/>
                </a:lnTo>
                <a:lnTo>
                  <a:pt x="256" y="47"/>
                </a:lnTo>
                <a:lnTo>
                  <a:pt x="251" y="45"/>
                </a:lnTo>
                <a:close/>
                <a:moveTo>
                  <a:pt x="123" y="256"/>
                </a:moveTo>
                <a:lnTo>
                  <a:pt x="10" y="215"/>
                </a:lnTo>
                <a:lnTo>
                  <a:pt x="10" y="57"/>
                </a:lnTo>
                <a:lnTo>
                  <a:pt x="90" y="87"/>
                </a:lnTo>
                <a:lnTo>
                  <a:pt x="123" y="99"/>
                </a:lnTo>
                <a:lnTo>
                  <a:pt x="123" y="256"/>
                </a:lnTo>
                <a:close/>
                <a:moveTo>
                  <a:pt x="128" y="90"/>
                </a:moveTo>
                <a:lnTo>
                  <a:pt x="69" y="68"/>
                </a:lnTo>
                <a:lnTo>
                  <a:pt x="19" y="49"/>
                </a:lnTo>
                <a:lnTo>
                  <a:pt x="128" y="9"/>
                </a:lnTo>
                <a:lnTo>
                  <a:pt x="237" y="49"/>
                </a:lnTo>
                <a:lnTo>
                  <a:pt x="128" y="90"/>
                </a:lnTo>
                <a:close/>
                <a:moveTo>
                  <a:pt x="246" y="215"/>
                </a:moveTo>
                <a:lnTo>
                  <a:pt x="133" y="256"/>
                </a:lnTo>
                <a:lnTo>
                  <a:pt x="133" y="99"/>
                </a:lnTo>
                <a:lnTo>
                  <a:pt x="246" y="57"/>
                </a:lnTo>
                <a:lnTo>
                  <a:pt x="246" y="215"/>
                </a:lnTo>
                <a:close/>
              </a:path>
            </a:pathLst>
          </a:custGeom>
          <a:solidFill>
            <a:srgbClr val="157E9F"/>
          </a:solidFill>
          <a:ln>
            <a:noFill/>
          </a:ln>
        </p:spPr>
        <p:txBody>
          <a:bodyPr/>
          <a:lstStyle/>
          <a:p>
            <a:endParaRPr lang="zh-CN" altLang="en-US"/>
          </a:p>
        </p:txBody>
      </p:sp>
      <p:sp>
        <p:nvSpPr>
          <p:cNvPr id="108" name="Freeform 51"/>
          <p:cNvSpPr>
            <a:spLocks noEditPoints="1"/>
          </p:cNvSpPr>
          <p:nvPr/>
        </p:nvSpPr>
        <p:spPr bwMode="auto">
          <a:xfrm>
            <a:off x="1951536" y="4881745"/>
            <a:ext cx="291699" cy="423907"/>
          </a:xfrm>
          <a:custGeom>
            <a:avLst/>
            <a:gdLst>
              <a:gd name="T0" fmla="*/ 220893 w 80"/>
              <a:gd name="T1" fmla="*/ 110829 h 116"/>
              <a:gd name="T2" fmla="*/ 110447 w 80"/>
              <a:gd name="T3" fmla="*/ 0 h 116"/>
              <a:gd name="T4" fmla="*/ 0 w 80"/>
              <a:gd name="T5" fmla="*/ 110829 h 116"/>
              <a:gd name="T6" fmla="*/ 44179 w 80"/>
              <a:gd name="T7" fmla="*/ 199493 h 116"/>
              <a:gd name="T8" fmla="*/ 44179 w 80"/>
              <a:gd name="T9" fmla="*/ 199493 h 116"/>
              <a:gd name="T10" fmla="*/ 46940 w 80"/>
              <a:gd name="T11" fmla="*/ 199493 h 116"/>
              <a:gd name="T12" fmla="*/ 46940 w 80"/>
              <a:gd name="T13" fmla="*/ 199493 h 116"/>
              <a:gd name="T14" fmla="*/ 66268 w 80"/>
              <a:gd name="T15" fmla="*/ 243824 h 116"/>
              <a:gd name="T16" fmla="*/ 66268 w 80"/>
              <a:gd name="T17" fmla="*/ 321405 h 116"/>
              <a:gd name="T18" fmla="*/ 154625 w 80"/>
              <a:gd name="T19" fmla="*/ 321405 h 116"/>
              <a:gd name="T20" fmla="*/ 154625 w 80"/>
              <a:gd name="T21" fmla="*/ 243824 h 116"/>
              <a:gd name="T22" fmla="*/ 176714 w 80"/>
              <a:gd name="T23" fmla="*/ 199493 h 116"/>
              <a:gd name="T24" fmla="*/ 176714 w 80"/>
              <a:gd name="T25" fmla="*/ 199493 h 116"/>
              <a:gd name="T26" fmla="*/ 220893 w 80"/>
              <a:gd name="T27" fmla="*/ 110829 h 116"/>
              <a:gd name="T28" fmla="*/ 77313 w 80"/>
              <a:gd name="T29" fmla="*/ 310322 h 116"/>
              <a:gd name="T30" fmla="*/ 77313 w 80"/>
              <a:gd name="T31" fmla="*/ 277073 h 116"/>
              <a:gd name="T32" fmla="*/ 143580 w 80"/>
              <a:gd name="T33" fmla="*/ 277073 h 116"/>
              <a:gd name="T34" fmla="*/ 143580 w 80"/>
              <a:gd name="T35" fmla="*/ 310322 h 116"/>
              <a:gd name="T36" fmla="*/ 77313 w 80"/>
              <a:gd name="T37" fmla="*/ 310322 h 116"/>
              <a:gd name="T38" fmla="*/ 110447 w 80"/>
              <a:gd name="T39" fmla="*/ 121912 h 116"/>
              <a:gd name="T40" fmla="*/ 99402 w 80"/>
              <a:gd name="T41" fmla="*/ 110829 h 116"/>
              <a:gd name="T42" fmla="*/ 110447 w 80"/>
              <a:gd name="T43" fmla="*/ 99746 h 116"/>
              <a:gd name="T44" fmla="*/ 121491 w 80"/>
              <a:gd name="T45" fmla="*/ 110829 h 116"/>
              <a:gd name="T46" fmla="*/ 110447 w 80"/>
              <a:gd name="T47" fmla="*/ 121912 h 116"/>
              <a:gd name="T48" fmla="*/ 171192 w 80"/>
              <a:gd name="T49" fmla="*/ 188410 h 116"/>
              <a:gd name="T50" fmla="*/ 171192 w 80"/>
              <a:gd name="T51" fmla="*/ 191181 h 116"/>
              <a:gd name="T52" fmla="*/ 143580 w 80"/>
              <a:gd name="T53" fmla="*/ 243824 h 116"/>
              <a:gd name="T54" fmla="*/ 143580 w 80"/>
              <a:gd name="T55" fmla="*/ 265990 h 116"/>
              <a:gd name="T56" fmla="*/ 115969 w 80"/>
              <a:gd name="T57" fmla="*/ 265990 h 116"/>
              <a:gd name="T58" fmla="*/ 115969 w 80"/>
              <a:gd name="T59" fmla="*/ 130224 h 116"/>
              <a:gd name="T60" fmla="*/ 132536 w 80"/>
              <a:gd name="T61" fmla="*/ 110829 h 116"/>
              <a:gd name="T62" fmla="*/ 110447 w 80"/>
              <a:gd name="T63" fmla="*/ 88663 h 116"/>
              <a:gd name="T64" fmla="*/ 88357 w 80"/>
              <a:gd name="T65" fmla="*/ 110829 h 116"/>
              <a:gd name="T66" fmla="*/ 104924 w 80"/>
              <a:gd name="T67" fmla="*/ 130224 h 116"/>
              <a:gd name="T68" fmla="*/ 104924 w 80"/>
              <a:gd name="T69" fmla="*/ 265990 h 116"/>
              <a:gd name="T70" fmla="*/ 77313 w 80"/>
              <a:gd name="T71" fmla="*/ 265990 h 116"/>
              <a:gd name="T72" fmla="*/ 77313 w 80"/>
              <a:gd name="T73" fmla="*/ 243824 h 116"/>
              <a:gd name="T74" fmla="*/ 52462 w 80"/>
              <a:gd name="T75" fmla="*/ 191181 h 116"/>
              <a:gd name="T76" fmla="*/ 52462 w 80"/>
              <a:gd name="T77" fmla="*/ 191181 h 116"/>
              <a:gd name="T78" fmla="*/ 52462 w 80"/>
              <a:gd name="T79" fmla="*/ 191181 h 116"/>
              <a:gd name="T80" fmla="*/ 52462 w 80"/>
              <a:gd name="T81" fmla="*/ 188410 h 116"/>
              <a:gd name="T82" fmla="*/ 11045 w 80"/>
              <a:gd name="T83" fmla="*/ 110829 h 116"/>
              <a:gd name="T84" fmla="*/ 110447 w 80"/>
              <a:gd name="T85" fmla="*/ 11083 h 116"/>
              <a:gd name="T86" fmla="*/ 209848 w 80"/>
              <a:gd name="T87" fmla="*/ 110829 h 116"/>
              <a:gd name="T88" fmla="*/ 171192 w 80"/>
              <a:gd name="T89" fmla="*/ 188410 h 1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80" h="116">
                <a:moveTo>
                  <a:pt x="80" y="40"/>
                </a:moveTo>
                <a:cubicBezTo>
                  <a:pt x="80" y="18"/>
                  <a:pt x="63" y="0"/>
                  <a:pt x="40" y="0"/>
                </a:cubicBezTo>
                <a:cubicBezTo>
                  <a:pt x="18" y="0"/>
                  <a:pt x="0" y="18"/>
                  <a:pt x="0" y="40"/>
                </a:cubicBezTo>
                <a:cubicBezTo>
                  <a:pt x="0" y="53"/>
                  <a:pt x="7" y="64"/>
                  <a:pt x="16" y="72"/>
                </a:cubicBezTo>
                <a:cubicBezTo>
                  <a:pt x="16" y="72"/>
                  <a:pt x="16" y="72"/>
                  <a:pt x="16" y="72"/>
                </a:cubicBezTo>
                <a:cubicBezTo>
                  <a:pt x="16" y="72"/>
                  <a:pt x="17" y="72"/>
                  <a:pt x="17" y="72"/>
                </a:cubicBezTo>
                <a:cubicBezTo>
                  <a:pt x="17" y="72"/>
                  <a:pt x="17" y="72"/>
                  <a:pt x="17" y="72"/>
                </a:cubicBezTo>
                <a:cubicBezTo>
                  <a:pt x="20" y="74"/>
                  <a:pt x="24" y="80"/>
                  <a:pt x="24" y="88"/>
                </a:cubicBezTo>
                <a:cubicBezTo>
                  <a:pt x="24" y="116"/>
                  <a:pt x="24" y="116"/>
                  <a:pt x="24" y="116"/>
                </a:cubicBezTo>
                <a:cubicBezTo>
                  <a:pt x="56" y="116"/>
                  <a:pt x="56" y="116"/>
                  <a:pt x="56" y="116"/>
                </a:cubicBezTo>
                <a:cubicBezTo>
                  <a:pt x="56" y="88"/>
                  <a:pt x="56" y="88"/>
                  <a:pt x="56" y="88"/>
                </a:cubicBezTo>
                <a:cubicBezTo>
                  <a:pt x="56" y="80"/>
                  <a:pt x="61" y="74"/>
                  <a:pt x="64" y="72"/>
                </a:cubicBezTo>
                <a:cubicBezTo>
                  <a:pt x="64" y="72"/>
                  <a:pt x="64" y="72"/>
                  <a:pt x="64" y="72"/>
                </a:cubicBezTo>
                <a:cubicBezTo>
                  <a:pt x="74" y="64"/>
                  <a:pt x="80" y="53"/>
                  <a:pt x="80" y="40"/>
                </a:cubicBezTo>
                <a:close/>
                <a:moveTo>
                  <a:pt x="28" y="112"/>
                </a:moveTo>
                <a:cubicBezTo>
                  <a:pt x="28" y="100"/>
                  <a:pt x="28" y="100"/>
                  <a:pt x="28" y="100"/>
                </a:cubicBezTo>
                <a:cubicBezTo>
                  <a:pt x="52" y="100"/>
                  <a:pt x="52" y="100"/>
                  <a:pt x="52" y="100"/>
                </a:cubicBezTo>
                <a:cubicBezTo>
                  <a:pt x="52" y="112"/>
                  <a:pt x="52" y="112"/>
                  <a:pt x="52" y="112"/>
                </a:cubicBezTo>
                <a:lnTo>
                  <a:pt x="28" y="112"/>
                </a:lnTo>
                <a:close/>
                <a:moveTo>
                  <a:pt x="40" y="44"/>
                </a:moveTo>
                <a:cubicBezTo>
                  <a:pt x="38" y="44"/>
                  <a:pt x="36" y="42"/>
                  <a:pt x="36" y="40"/>
                </a:cubicBezTo>
                <a:cubicBezTo>
                  <a:pt x="36" y="37"/>
                  <a:pt x="38" y="36"/>
                  <a:pt x="40" y="36"/>
                </a:cubicBezTo>
                <a:cubicBezTo>
                  <a:pt x="43" y="36"/>
                  <a:pt x="44" y="37"/>
                  <a:pt x="44" y="40"/>
                </a:cubicBezTo>
                <a:cubicBezTo>
                  <a:pt x="44" y="42"/>
                  <a:pt x="43" y="44"/>
                  <a:pt x="40" y="44"/>
                </a:cubicBezTo>
                <a:close/>
                <a:moveTo>
                  <a:pt x="62" y="68"/>
                </a:moveTo>
                <a:cubicBezTo>
                  <a:pt x="62" y="68"/>
                  <a:pt x="62" y="69"/>
                  <a:pt x="62" y="69"/>
                </a:cubicBezTo>
                <a:cubicBezTo>
                  <a:pt x="57" y="72"/>
                  <a:pt x="52" y="78"/>
                  <a:pt x="52" y="88"/>
                </a:cubicBezTo>
                <a:cubicBezTo>
                  <a:pt x="52" y="96"/>
                  <a:pt x="52" y="96"/>
                  <a:pt x="52" y="96"/>
                </a:cubicBezTo>
                <a:cubicBezTo>
                  <a:pt x="42" y="96"/>
                  <a:pt x="42" y="96"/>
                  <a:pt x="42" y="96"/>
                </a:cubicBezTo>
                <a:cubicBezTo>
                  <a:pt x="42" y="47"/>
                  <a:pt x="42" y="47"/>
                  <a:pt x="42" y="47"/>
                </a:cubicBezTo>
                <a:cubicBezTo>
                  <a:pt x="46" y="47"/>
                  <a:pt x="48" y="43"/>
                  <a:pt x="48" y="40"/>
                </a:cubicBezTo>
                <a:cubicBezTo>
                  <a:pt x="48" y="35"/>
                  <a:pt x="45" y="32"/>
                  <a:pt x="40" y="32"/>
                </a:cubicBezTo>
                <a:cubicBezTo>
                  <a:pt x="36" y="32"/>
                  <a:pt x="32" y="35"/>
                  <a:pt x="32" y="40"/>
                </a:cubicBezTo>
                <a:cubicBezTo>
                  <a:pt x="32" y="43"/>
                  <a:pt x="35" y="47"/>
                  <a:pt x="38" y="47"/>
                </a:cubicBezTo>
                <a:cubicBezTo>
                  <a:pt x="38" y="96"/>
                  <a:pt x="38" y="96"/>
                  <a:pt x="38" y="96"/>
                </a:cubicBezTo>
                <a:cubicBezTo>
                  <a:pt x="28" y="96"/>
                  <a:pt x="28" y="96"/>
                  <a:pt x="28" y="96"/>
                </a:cubicBezTo>
                <a:cubicBezTo>
                  <a:pt x="28" y="88"/>
                  <a:pt x="28" y="88"/>
                  <a:pt x="28" y="88"/>
                </a:cubicBezTo>
                <a:cubicBezTo>
                  <a:pt x="28" y="79"/>
                  <a:pt x="24" y="72"/>
                  <a:pt x="19" y="69"/>
                </a:cubicBezTo>
                <a:cubicBezTo>
                  <a:pt x="19" y="69"/>
                  <a:pt x="19" y="69"/>
                  <a:pt x="19" y="69"/>
                </a:cubicBezTo>
                <a:cubicBezTo>
                  <a:pt x="19" y="69"/>
                  <a:pt x="19" y="69"/>
                  <a:pt x="19" y="69"/>
                </a:cubicBezTo>
                <a:cubicBezTo>
                  <a:pt x="19" y="68"/>
                  <a:pt x="19" y="68"/>
                  <a:pt x="19" y="68"/>
                </a:cubicBezTo>
                <a:cubicBezTo>
                  <a:pt x="10" y="61"/>
                  <a:pt x="4" y="51"/>
                  <a:pt x="4" y="40"/>
                </a:cubicBezTo>
                <a:cubicBezTo>
                  <a:pt x="4" y="20"/>
                  <a:pt x="21" y="4"/>
                  <a:pt x="40" y="4"/>
                </a:cubicBezTo>
                <a:cubicBezTo>
                  <a:pt x="60" y="4"/>
                  <a:pt x="76" y="20"/>
                  <a:pt x="76" y="40"/>
                </a:cubicBezTo>
                <a:cubicBezTo>
                  <a:pt x="76" y="51"/>
                  <a:pt x="71" y="62"/>
                  <a:pt x="62" y="68"/>
                </a:cubicBezTo>
                <a:close/>
              </a:path>
            </a:pathLst>
          </a:custGeom>
          <a:solidFill>
            <a:srgbClr val="157E9F"/>
          </a:solidFill>
          <a:ln>
            <a:noFill/>
          </a:ln>
        </p:spPr>
        <p:txBody>
          <a:bodyPr/>
          <a:lstStyle/>
          <a:p>
            <a:endParaRPr lang="zh-CN" altLang="en-US"/>
          </a:p>
        </p:txBody>
      </p:sp>
      <p:grpSp>
        <p:nvGrpSpPr>
          <p:cNvPr id="109" name="组合 108"/>
          <p:cNvGrpSpPr/>
          <p:nvPr/>
        </p:nvGrpSpPr>
        <p:grpSpPr>
          <a:xfrm>
            <a:off x="3241487" y="4954889"/>
            <a:ext cx="364618" cy="335263"/>
            <a:chOff x="2543175" y="5272088"/>
            <a:chExt cx="374650" cy="344488"/>
          </a:xfrm>
          <a:solidFill>
            <a:srgbClr val="157E9F"/>
          </a:solidFill>
        </p:grpSpPr>
        <p:sp>
          <p:nvSpPr>
            <p:cNvPr id="110" name="Freeform 52"/>
            <p:cNvSpPr>
              <a:spLocks noEditPoints="1"/>
            </p:cNvSpPr>
            <p:nvPr/>
          </p:nvSpPr>
          <p:spPr bwMode="auto">
            <a:xfrm>
              <a:off x="2543175" y="5272088"/>
              <a:ext cx="374650" cy="344488"/>
            </a:xfrm>
            <a:custGeom>
              <a:avLst/>
              <a:gdLst>
                <a:gd name="T0" fmla="*/ 95 w 100"/>
                <a:gd name="T1" fmla="*/ 20 h 92"/>
                <a:gd name="T2" fmla="*/ 95 w 100"/>
                <a:gd name="T3" fmla="*/ 20 h 92"/>
                <a:gd name="T4" fmla="*/ 10 w 100"/>
                <a:gd name="T5" fmla="*/ 0 h 92"/>
                <a:gd name="T6" fmla="*/ 8 w 100"/>
                <a:gd name="T7" fmla="*/ 1 h 92"/>
                <a:gd name="T8" fmla="*/ 9 w 100"/>
                <a:gd name="T9" fmla="*/ 4 h 92"/>
                <a:gd name="T10" fmla="*/ 77 w 100"/>
                <a:gd name="T11" fmla="*/ 20 h 92"/>
                <a:gd name="T12" fmla="*/ 5 w 100"/>
                <a:gd name="T13" fmla="*/ 20 h 92"/>
                <a:gd name="T14" fmla="*/ 0 w 100"/>
                <a:gd name="T15" fmla="*/ 25 h 92"/>
                <a:gd name="T16" fmla="*/ 0 w 100"/>
                <a:gd name="T17" fmla="*/ 86 h 92"/>
                <a:gd name="T18" fmla="*/ 5 w 100"/>
                <a:gd name="T19" fmla="*/ 92 h 92"/>
                <a:gd name="T20" fmla="*/ 94 w 100"/>
                <a:gd name="T21" fmla="*/ 92 h 92"/>
                <a:gd name="T22" fmla="*/ 100 w 100"/>
                <a:gd name="T23" fmla="*/ 86 h 92"/>
                <a:gd name="T24" fmla="*/ 100 w 100"/>
                <a:gd name="T25" fmla="*/ 25 h 92"/>
                <a:gd name="T26" fmla="*/ 95 w 100"/>
                <a:gd name="T27" fmla="*/ 20 h 92"/>
                <a:gd name="T28" fmla="*/ 96 w 100"/>
                <a:gd name="T29" fmla="*/ 86 h 92"/>
                <a:gd name="T30" fmla="*/ 94 w 100"/>
                <a:gd name="T31" fmla="*/ 88 h 92"/>
                <a:gd name="T32" fmla="*/ 5 w 100"/>
                <a:gd name="T33" fmla="*/ 88 h 92"/>
                <a:gd name="T34" fmla="*/ 4 w 100"/>
                <a:gd name="T35" fmla="*/ 86 h 92"/>
                <a:gd name="T36" fmla="*/ 4 w 100"/>
                <a:gd name="T37" fmla="*/ 25 h 92"/>
                <a:gd name="T38" fmla="*/ 5 w 100"/>
                <a:gd name="T39" fmla="*/ 24 h 92"/>
                <a:gd name="T40" fmla="*/ 94 w 100"/>
                <a:gd name="T41" fmla="*/ 24 h 92"/>
                <a:gd name="T42" fmla="*/ 96 w 100"/>
                <a:gd name="T43" fmla="*/ 25 h 92"/>
                <a:gd name="T44" fmla="*/ 96 w 100"/>
                <a:gd name="T45" fmla="*/ 8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92">
                  <a:moveTo>
                    <a:pt x="95" y="20"/>
                  </a:moveTo>
                  <a:cubicBezTo>
                    <a:pt x="95" y="20"/>
                    <a:pt x="95" y="20"/>
                    <a:pt x="95" y="20"/>
                  </a:cubicBezTo>
                  <a:cubicBezTo>
                    <a:pt x="10" y="0"/>
                    <a:pt x="10" y="0"/>
                    <a:pt x="10" y="0"/>
                  </a:cubicBezTo>
                  <a:cubicBezTo>
                    <a:pt x="9" y="0"/>
                    <a:pt x="8" y="0"/>
                    <a:pt x="8" y="1"/>
                  </a:cubicBezTo>
                  <a:cubicBezTo>
                    <a:pt x="7" y="2"/>
                    <a:pt x="8" y="3"/>
                    <a:pt x="9" y="4"/>
                  </a:cubicBezTo>
                  <a:cubicBezTo>
                    <a:pt x="77" y="20"/>
                    <a:pt x="77" y="20"/>
                    <a:pt x="77" y="20"/>
                  </a:cubicBezTo>
                  <a:cubicBezTo>
                    <a:pt x="5" y="20"/>
                    <a:pt x="5" y="20"/>
                    <a:pt x="5" y="20"/>
                  </a:cubicBezTo>
                  <a:cubicBezTo>
                    <a:pt x="2" y="20"/>
                    <a:pt x="0" y="22"/>
                    <a:pt x="0" y="25"/>
                  </a:cubicBezTo>
                  <a:cubicBezTo>
                    <a:pt x="0" y="86"/>
                    <a:pt x="0" y="86"/>
                    <a:pt x="0" y="86"/>
                  </a:cubicBezTo>
                  <a:cubicBezTo>
                    <a:pt x="0" y="89"/>
                    <a:pt x="2" y="92"/>
                    <a:pt x="5" y="92"/>
                  </a:cubicBezTo>
                  <a:cubicBezTo>
                    <a:pt x="94" y="92"/>
                    <a:pt x="94" y="92"/>
                    <a:pt x="94" y="92"/>
                  </a:cubicBezTo>
                  <a:cubicBezTo>
                    <a:pt x="97" y="92"/>
                    <a:pt x="100" y="89"/>
                    <a:pt x="100" y="86"/>
                  </a:cubicBezTo>
                  <a:cubicBezTo>
                    <a:pt x="100" y="25"/>
                    <a:pt x="100" y="25"/>
                    <a:pt x="100" y="25"/>
                  </a:cubicBezTo>
                  <a:cubicBezTo>
                    <a:pt x="100" y="23"/>
                    <a:pt x="98" y="20"/>
                    <a:pt x="95" y="20"/>
                  </a:cubicBezTo>
                  <a:close/>
                  <a:moveTo>
                    <a:pt x="96" y="86"/>
                  </a:moveTo>
                  <a:cubicBezTo>
                    <a:pt x="96" y="87"/>
                    <a:pt x="95" y="88"/>
                    <a:pt x="94" y="88"/>
                  </a:cubicBezTo>
                  <a:cubicBezTo>
                    <a:pt x="5" y="88"/>
                    <a:pt x="5" y="88"/>
                    <a:pt x="5" y="88"/>
                  </a:cubicBezTo>
                  <a:cubicBezTo>
                    <a:pt x="4" y="88"/>
                    <a:pt x="4" y="87"/>
                    <a:pt x="4" y="86"/>
                  </a:cubicBezTo>
                  <a:cubicBezTo>
                    <a:pt x="4" y="25"/>
                    <a:pt x="4" y="25"/>
                    <a:pt x="4" y="25"/>
                  </a:cubicBezTo>
                  <a:cubicBezTo>
                    <a:pt x="4" y="24"/>
                    <a:pt x="4" y="24"/>
                    <a:pt x="5" y="24"/>
                  </a:cubicBezTo>
                  <a:cubicBezTo>
                    <a:pt x="94" y="24"/>
                    <a:pt x="94" y="24"/>
                    <a:pt x="94" y="24"/>
                  </a:cubicBezTo>
                  <a:cubicBezTo>
                    <a:pt x="95" y="24"/>
                    <a:pt x="96" y="24"/>
                    <a:pt x="96" y="25"/>
                  </a:cubicBezTo>
                  <a:lnTo>
                    <a:pt x="96"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11" name="Oval 53"/>
            <p:cNvSpPr>
              <a:spLocks noChangeArrowheads="1"/>
            </p:cNvSpPr>
            <p:nvPr/>
          </p:nvSpPr>
          <p:spPr bwMode="auto">
            <a:xfrm>
              <a:off x="2667000" y="5467350"/>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12" name="Oval 54"/>
            <p:cNvSpPr>
              <a:spLocks noChangeArrowheads="1"/>
            </p:cNvSpPr>
            <p:nvPr/>
          </p:nvSpPr>
          <p:spPr bwMode="auto">
            <a:xfrm>
              <a:off x="2573338" y="5467350"/>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13" name="Oval 55"/>
            <p:cNvSpPr>
              <a:spLocks noChangeArrowheads="1"/>
            </p:cNvSpPr>
            <p:nvPr/>
          </p:nvSpPr>
          <p:spPr bwMode="auto">
            <a:xfrm>
              <a:off x="2760663" y="5467350"/>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14" name="Oval 56"/>
            <p:cNvSpPr>
              <a:spLocks noChangeArrowheads="1"/>
            </p:cNvSpPr>
            <p:nvPr/>
          </p:nvSpPr>
          <p:spPr bwMode="auto">
            <a:xfrm>
              <a:off x="2625725" y="5489575"/>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15" name="Oval 57"/>
            <p:cNvSpPr>
              <a:spLocks noChangeArrowheads="1"/>
            </p:cNvSpPr>
            <p:nvPr/>
          </p:nvSpPr>
          <p:spPr bwMode="auto">
            <a:xfrm>
              <a:off x="2708275" y="5489575"/>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16" name="Oval 58"/>
            <p:cNvSpPr>
              <a:spLocks noChangeArrowheads="1"/>
            </p:cNvSpPr>
            <p:nvPr/>
          </p:nvSpPr>
          <p:spPr bwMode="auto">
            <a:xfrm>
              <a:off x="2625725" y="5443538"/>
              <a:ext cx="22225" cy="238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17" name="Oval 59"/>
            <p:cNvSpPr>
              <a:spLocks noChangeArrowheads="1"/>
            </p:cNvSpPr>
            <p:nvPr/>
          </p:nvSpPr>
          <p:spPr bwMode="auto">
            <a:xfrm>
              <a:off x="2708275" y="5443538"/>
              <a:ext cx="22225" cy="238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18" name="Oval 60"/>
            <p:cNvSpPr>
              <a:spLocks noChangeArrowheads="1"/>
            </p:cNvSpPr>
            <p:nvPr/>
          </p:nvSpPr>
          <p:spPr bwMode="auto">
            <a:xfrm>
              <a:off x="2587625" y="5511800"/>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19" name="Oval 61"/>
            <p:cNvSpPr>
              <a:spLocks noChangeArrowheads="1"/>
            </p:cNvSpPr>
            <p:nvPr/>
          </p:nvSpPr>
          <p:spPr bwMode="auto">
            <a:xfrm>
              <a:off x="2744788" y="5511800"/>
              <a:ext cx="23813"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20" name="Oval 62"/>
            <p:cNvSpPr>
              <a:spLocks noChangeArrowheads="1"/>
            </p:cNvSpPr>
            <p:nvPr/>
          </p:nvSpPr>
          <p:spPr bwMode="auto">
            <a:xfrm>
              <a:off x="2587625" y="5421313"/>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21" name="Oval 63"/>
            <p:cNvSpPr>
              <a:spLocks noChangeArrowheads="1"/>
            </p:cNvSpPr>
            <p:nvPr/>
          </p:nvSpPr>
          <p:spPr bwMode="auto">
            <a:xfrm>
              <a:off x="2744788" y="5421313"/>
              <a:ext cx="23813"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22" name="Oval 64"/>
            <p:cNvSpPr>
              <a:spLocks noChangeArrowheads="1"/>
            </p:cNvSpPr>
            <p:nvPr/>
          </p:nvSpPr>
          <p:spPr bwMode="auto">
            <a:xfrm>
              <a:off x="2614613" y="5541963"/>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23" name="Oval 65"/>
            <p:cNvSpPr>
              <a:spLocks noChangeArrowheads="1"/>
            </p:cNvSpPr>
            <p:nvPr/>
          </p:nvSpPr>
          <p:spPr bwMode="auto">
            <a:xfrm>
              <a:off x="2711450" y="5541963"/>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24" name="Oval 66"/>
            <p:cNvSpPr>
              <a:spLocks noChangeArrowheads="1"/>
            </p:cNvSpPr>
            <p:nvPr/>
          </p:nvSpPr>
          <p:spPr bwMode="auto">
            <a:xfrm>
              <a:off x="2617788" y="5391150"/>
              <a:ext cx="22225" cy="238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25" name="Oval 67"/>
            <p:cNvSpPr>
              <a:spLocks noChangeArrowheads="1"/>
            </p:cNvSpPr>
            <p:nvPr/>
          </p:nvSpPr>
          <p:spPr bwMode="auto">
            <a:xfrm>
              <a:off x="2711450" y="5391150"/>
              <a:ext cx="22225" cy="238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26" name="Oval 68"/>
            <p:cNvSpPr>
              <a:spLocks noChangeArrowheads="1"/>
            </p:cNvSpPr>
            <p:nvPr/>
          </p:nvSpPr>
          <p:spPr bwMode="auto">
            <a:xfrm>
              <a:off x="2667000" y="5511800"/>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27" name="Oval 69"/>
            <p:cNvSpPr>
              <a:spLocks noChangeArrowheads="1"/>
            </p:cNvSpPr>
            <p:nvPr/>
          </p:nvSpPr>
          <p:spPr bwMode="auto">
            <a:xfrm>
              <a:off x="2667000" y="5557838"/>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28" name="Oval 70"/>
            <p:cNvSpPr>
              <a:spLocks noChangeArrowheads="1"/>
            </p:cNvSpPr>
            <p:nvPr/>
          </p:nvSpPr>
          <p:spPr bwMode="auto">
            <a:xfrm>
              <a:off x="2667000" y="5421313"/>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29" name="Oval 71"/>
            <p:cNvSpPr>
              <a:spLocks noChangeArrowheads="1"/>
            </p:cNvSpPr>
            <p:nvPr/>
          </p:nvSpPr>
          <p:spPr bwMode="auto">
            <a:xfrm>
              <a:off x="2667000" y="5376863"/>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30" name="Oval 72"/>
            <p:cNvSpPr>
              <a:spLocks noChangeArrowheads="1"/>
            </p:cNvSpPr>
            <p:nvPr/>
          </p:nvSpPr>
          <p:spPr bwMode="auto">
            <a:xfrm>
              <a:off x="2827338" y="5391150"/>
              <a:ext cx="46038" cy="46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31" name="Oval 73"/>
            <p:cNvSpPr>
              <a:spLocks noChangeArrowheads="1"/>
            </p:cNvSpPr>
            <p:nvPr/>
          </p:nvSpPr>
          <p:spPr bwMode="auto">
            <a:xfrm>
              <a:off x="2827338" y="5451475"/>
              <a:ext cx="46038" cy="46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132" name="Freeform 74"/>
          <p:cNvSpPr>
            <a:spLocks noEditPoints="1"/>
          </p:cNvSpPr>
          <p:nvPr/>
        </p:nvSpPr>
        <p:spPr bwMode="auto">
          <a:xfrm>
            <a:off x="4520162" y="4925816"/>
            <a:ext cx="400824" cy="390330"/>
          </a:xfrm>
          <a:custGeom>
            <a:avLst/>
            <a:gdLst>
              <a:gd name="T0" fmla="*/ 234812 w 110"/>
              <a:gd name="T1" fmla="*/ 190681 h 107"/>
              <a:gd name="T2" fmla="*/ 234812 w 110"/>
              <a:gd name="T3" fmla="*/ 174100 h 107"/>
              <a:gd name="T4" fmla="*/ 171274 w 110"/>
              <a:gd name="T5" fmla="*/ 160282 h 107"/>
              <a:gd name="T6" fmla="*/ 237574 w 110"/>
              <a:gd name="T7" fmla="*/ 116066 h 107"/>
              <a:gd name="T8" fmla="*/ 292824 w 110"/>
              <a:gd name="T9" fmla="*/ 35925 h 107"/>
              <a:gd name="T10" fmla="*/ 262437 w 110"/>
              <a:gd name="T11" fmla="*/ 52506 h 107"/>
              <a:gd name="T12" fmla="*/ 243099 w 110"/>
              <a:gd name="T13" fmla="*/ 33162 h 107"/>
              <a:gd name="T14" fmla="*/ 262437 w 110"/>
              <a:gd name="T15" fmla="*/ 5527 h 107"/>
              <a:gd name="T16" fmla="*/ 198899 w 110"/>
              <a:gd name="T17" fmla="*/ 16581 h 107"/>
              <a:gd name="T18" fmla="*/ 138125 w 110"/>
              <a:gd name="T19" fmla="*/ 124357 h 107"/>
              <a:gd name="T20" fmla="*/ 77350 w 110"/>
              <a:gd name="T21" fmla="*/ 49743 h 107"/>
              <a:gd name="T22" fmla="*/ 11050 w 110"/>
              <a:gd name="T23" fmla="*/ 30398 h 107"/>
              <a:gd name="T24" fmla="*/ 63537 w 110"/>
              <a:gd name="T25" fmla="*/ 66324 h 107"/>
              <a:gd name="T26" fmla="*/ 82875 w 110"/>
              <a:gd name="T27" fmla="*/ 179627 h 107"/>
              <a:gd name="T28" fmla="*/ 22100 w 110"/>
              <a:gd name="T29" fmla="*/ 193444 h 107"/>
              <a:gd name="T30" fmla="*/ 13812 w 110"/>
              <a:gd name="T31" fmla="*/ 265295 h 107"/>
              <a:gd name="T32" fmla="*/ 58012 w 110"/>
              <a:gd name="T33" fmla="*/ 237660 h 107"/>
              <a:gd name="T34" fmla="*/ 33150 w 110"/>
              <a:gd name="T35" fmla="*/ 284639 h 107"/>
              <a:gd name="T36" fmla="*/ 63537 w 110"/>
              <a:gd name="T37" fmla="*/ 292930 h 107"/>
              <a:gd name="T38" fmla="*/ 118787 w 110"/>
              <a:gd name="T39" fmla="*/ 215552 h 107"/>
              <a:gd name="T40" fmla="*/ 204424 w 110"/>
              <a:gd name="T41" fmla="*/ 207261 h 107"/>
              <a:gd name="T42" fmla="*/ 187849 w 110"/>
              <a:gd name="T43" fmla="*/ 237660 h 107"/>
              <a:gd name="T44" fmla="*/ 254149 w 110"/>
              <a:gd name="T45" fmla="*/ 287403 h 107"/>
              <a:gd name="T46" fmla="*/ 292824 w 110"/>
              <a:gd name="T47" fmla="*/ 287403 h 107"/>
              <a:gd name="T48" fmla="*/ 27625 w 110"/>
              <a:gd name="T49" fmla="*/ 30398 h 107"/>
              <a:gd name="T50" fmla="*/ 63537 w 110"/>
              <a:gd name="T51" fmla="*/ 49743 h 107"/>
              <a:gd name="T52" fmla="*/ 27625 w 110"/>
              <a:gd name="T53" fmla="*/ 30398 h 107"/>
              <a:gd name="T54" fmla="*/ 96687 w 110"/>
              <a:gd name="T55" fmla="*/ 268058 h 107"/>
              <a:gd name="T56" fmla="*/ 52487 w 110"/>
              <a:gd name="T57" fmla="*/ 279112 h 107"/>
              <a:gd name="T58" fmla="*/ 69062 w 110"/>
              <a:gd name="T59" fmla="*/ 226606 h 107"/>
              <a:gd name="T60" fmla="*/ 16575 w 110"/>
              <a:gd name="T61" fmla="*/ 243187 h 107"/>
              <a:gd name="T62" fmla="*/ 63537 w 110"/>
              <a:gd name="T63" fmla="*/ 187917 h 107"/>
              <a:gd name="T64" fmla="*/ 85637 w 110"/>
              <a:gd name="T65" fmla="*/ 193444 h 107"/>
              <a:gd name="T66" fmla="*/ 196137 w 110"/>
              <a:gd name="T67" fmla="*/ 77378 h 107"/>
              <a:gd name="T68" fmla="*/ 237574 w 110"/>
              <a:gd name="T69" fmla="*/ 11054 h 107"/>
              <a:gd name="T70" fmla="*/ 232049 w 110"/>
              <a:gd name="T71" fmla="*/ 30398 h 107"/>
              <a:gd name="T72" fmla="*/ 267962 w 110"/>
              <a:gd name="T73" fmla="*/ 63560 h 107"/>
              <a:gd name="T74" fmla="*/ 270724 w 110"/>
              <a:gd name="T75" fmla="*/ 91195 h 107"/>
              <a:gd name="T76" fmla="*/ 220999 w 110"/>
              <a:gd name="T77" fmla="*/ 102249 h 107"/>
              <a:gd name="T78" fmla="*/ 104975 w 110"/>
              <a:gd name="T79" fmla="*/ 212788 h 107"/>
              <a:gd name="T80" fmla="*/ 284537 w 110"/>
              <a:gd name="T81" fmla="*/ 281876 h 107"/>
              <a:gd name="T82" fmla="*/ 262437 w 110"/>
              <a:gd name="T83" fmla="*/ 281876 h 107"/>
              <a:gd name="T84" fmla="*/ 226524 w 110"/>
              <a:gd name="T85" fmla="*/ 198971 h 107"/>
              <a:gd name="T86" fmla="*/ 284537 w 110"/>
              <a:gd name="T87" fmla="*/ 281876 h 10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0" h="107">
                <a:moveTo>
                  <a:pt x="106" y="90"/>
                </a:moveTo>
                <a:cubicBezTo>
                  <a:pt x="85" y="69"/>
                  <a:pt x="85" y="69"/>
                  <a:pt x="85" y="69"/>
                </a:cubicBezTo>
                <a:cubicBezTo>
                  <a:pt x="88" y="66"/>
                  <a:pt x="88" y="66"/>
                  <a:pt x="88" y="66"/>
                </a:cubicBezTo>
                <a:cubicBezTo>
                  <a:pt x="85" y="63"/>
                  <a:pt x="85" y="63"/>
                  <a:pt x="85" y="63"/>
                </a:cubicBezTo>
                <a:cubicBezTo>
                  <a:pt x="77" y="72"/>
                  <a:pt x="77" y="72"/>
                  <a:pt x="77" y="72"/>
                </a:cubicBezTo>
                <a:cubicBezTo>
                  <a:pt x="62" y="58"/>
                  <a:pt x="62" y="58"/>
                  <a:pt x="62" y="58"/>
                </a:cubicBezTo>
                <a:cubicBezTo>
                  <a:pt x="79" y="41"/>
                  <a:pt x="79" y="41"/>
                  <a:pt x="79" y="41"/>
                </a:cubicBezTo>
                <a:cubicBezTo>
                  <a:pt x="82" y="42"/>
                  <a:pt x="84" y="42"/>
                  <a:pt x="86" y="42"/>
                </a:cubicBezTo>
                <a:cubicBezTo>
                  <a:pt x="92" y="42"/>
                  <a:pt x="97" y="40"/>
                  <a:pt x="101" y="36"/>
                </a:cubicBezTo>
                <a:cubicBezTo>
                  <a:pt x="107" y="30"/>
                  <a:pt x="109" y="21"/>
                  <a:pt x="106" y="13"/>
                </a:cubicBezTo>
                <a:cubicBezTo>
                  <a:pt x="105" y="10"/>
                  <a:pt x="105" y="10"/>
                  <a:pt x="105" y="10"/>
                </a:cubicBezTo>
                <a:cubicBezTo>
                  <a:pt x="95" y="19"/>
                  <a:pt x="95" y="19"/>
                  <a:pt x="95" y="19"/>
                </a:cubicBezTo>
                <a:cubicBezTo>
                  <a:pt x="88" y="19"/>
                  <a:pt x="88" y="19"/>
                  <a:pt x="88" y="19"/>
                </a:cubicBezTo>
                <a:cubicBezTo>
                  <a:pt x="88" y="12"/>
                  <a:pt x="88" y="12"/>
                  <a:pt x="88" y="12"/>
                </a:cubicBezTo>
                <a:cubicBezTo>
                  <a:pt x="97" y="3"/>
                  <a:pt x="97" y="3"/>
                  <a:pt x="97" y="3"/>
                </a:cubicBezTo>
                <a:cubicBezTo>
                  <a:pt x="95" y="2"/>
                  <a:pt x="95" y="2"/>
                  <a:pt x="95" y="2"/>
                </a:cubicBezTo>
                <a:cubicBezTo>
                  <a:pt x="92" y="1"/>
                  <a:pt x="89" y="0"/>
                  <a:pt x="86" y="0"/>
                </a:cubicBezTo>
                <a:cubicBezTo>
                  <a:pt x="81" y="0"/>
                  <a:pt x="76" y="2"/>
                  <a:pt x="72" y="6"/>
                </a:cubicBezTo>
                <a:cubicBezTo>
                  <a:pt x="66" y="12"/>
                  <a:pt x="64" y="20"/>
                  <a:pt x="67" y="28"/>
                </a:cubicBezTo>
                <a:cubicBezTo>
                  <a:pt x="50" y="45"/>
                  <a:pt x="50" y="45"/>
                  <a:pt x="50" y="45"/>
                </a:cubicBezTo>
                <a:cubicBezTo>
                  <a:pt x="26" y="21"/>
                  <a:pt x="26" y="21"/>
                  <a:pt x="26" y="21"/>
                </a:cubicBezTo>
                <a:cubicBezTo>
                  <a:pt x="28" y="18"/>
                  <a:pt x="28" y="18"/>
                  <a:pt x="28" y="18"/>
                </a:cubicBezTo>
                <a:cubicBezTo>
                  <a:pt x="13" y="3"/>
                  <a:pt x="13" y="3"/>
                  <a:pt x="13" y="3"/>
                </a:cubicBezTo>
                <a:cubicBezTo>
                  <a:pt x="4" y="11"/>
                  <a:pt x="4" y="11"/>
                  <a:pt x="4" y="11"/>
                </a:cubicBezTo>
                <a:cubicBezTo>
                  <a:pt x="20" y="27"/>
                  <a:pt x="20" y="27"/>
                  <a:pt x="20" y="27"/>
                </a:cubicBezTo>
                <a:cubicBezTo>
                  <a:pt x="23" y="24"/>
                  <a:pt x="23" y="24"/>
                  <a:pt x="23" y="24"/>
                </a:cubicBezTo>
                <a:cubicBezTo>
                  <a:pt x="47" y="48"/>
                  <a:pt x="47" y="48"/>
                  <a:pt x="47" y="48"/>
                </a:cubicBezTo>
                <a:cubicBezTo>
                  <a:pt x="30" y="65"/>
                  <a:pt x="30" y="65"/>
                  <a:pt x="30" y="65"/>
                </a:cubicBezTo>
                <a:cubicBezTo>
                  <a:pt x="28" y="64"/>
                  <a:pt x="25" y="64"/>
                  <a:pt x="23" y="64"/>
                </a:cubicBezTo>
                <a:cubicBezTo>
                  <a:pt x="17" y="64"/>
                  <a:pt x="12" y="66"/>
                  <a:pt x="8" y="70"/>
                </a:cubicBezTo>
                <a:cubicBezTo>
                  <a:pt x="2" y="76"/>
                  <a:pt x="0" y="85"/>
                  <a:pt x="4" y="93"/>
                </a:cubicBezTo>
                <a:cubicBezTo>
                  <a:pt x="5" y="96"/>
                  <a:pt x="5" y="96"/>
                  <a:pt x="5" y="96"/>
                </a:cubicBezTo>
                <a:cubicBezTo>
                  <a:pt x="14" y="86"/>
                  <a:pt x="14" y="86"/>
                  <a:pt x="14" y="86"/>
                </a:cubicBezTo>
                <a:cubicBezTo>
                  <a:pt x="21" y="86"/>
                  <a:pt x="21" y="86"/>
                  <a:pt x="21" y="86"/>
                </a:cubicBezTo>
                <a:cubicBezTo>
                  <a:pt x="21" y="94"/>
                  <a:pt x="21" y="94"/>
                  <a:pt x="21" y="94"/>
                </a:cubicBezTo>
                <a:cubicBezTo>
                  <a:pt x="12" y="103"/>
                  <a:pt x="12" y="103"/>
                  <a:pt x="12" y="103"/>
                </a:cubicBezTo>
                <a:cubicBezTo>
                  <a:pt x="15" y="104"/>
                  <a:pt x="15" y="104"/>
                  <a:pt x="15" y="104"/>
                </a:cubicBezTo>
                <a:cubicBezTo>
                  <a:pt x="17" y="105"/>
                  <a:pt x="20" y="106"/>
                  <a:pt x="23" y="106"/>
                </a:cubicBezTo>
                <a:cubicBezTo>
                  <a:pt x="28" y="106"/>
                  <a:pt x="34" y="103"/>
                  <a:pt x="38" y="100"/>
                </a:cubicBezTo>
                <a:cubicBezTo>
                  <a:pt x="43" y="94"/>
                  <a:pt x="45" y="85"/>
                  <a:pt x="43" y="78"/>
                </a:cubicBezTo>
                <a:cubicBezTo>
                  <a:pt x="60" y="61"/>
                  <a:pt x="60" y="61"/>
                  <a:pt x="60" y="61"/>
                </a:cubicBezTo>
                <a:cubicBezTo>
                  <a:pt x="74" y="75"/>
                  <a:pt x="74" y="75"/>
                  <a:pt x="74" y="75"/>
                </a:cubicBezTo>
                <a:cubicBezTo>
                  <a:pt x="65" y="83"/>
                  <a:pt x="65" y="83"/>
                  <a:pt x="65" y="83"/>
                </a:cubicBezTo>
                <a:cubicBezTo>
                  <a:pt x="68" y="86"/>
                  <a:pt x="68" y="86"/>
                  <a:pt x="68" y="86"/>
                </a:cubicBezTo>
                <a:cubicBezTo>
                  <a:pt x="71" y="83"/>
                  <a:pt x="71" y="83"/>
                  <a:pt x="71" y="83"/>
                </a:cubicBezTo>
                <a:cubicBezTo>
                  <a:pt x="92" y="104"/>
                  <a:pt x="92" y="104"/>
                  <a:pt x="92" y="104"/>
                </a:cubicBezTo>
                <a:cubicBezTo>
                  <a:pt x="94" y="106"/>
                  <a:pt x="97" y="107"/>
                  <a:pt x="99" y="107"/>
                </a:cubicBezTo>
                <a:cubicBezTo>
                  <a:pt x="102" y="107"/>
                  <a:pt x="104" y="106"/>
                  <a:pt x="106" y="104"/>
                </a:cubicBezTo>
                <a:cubicBezTo>
                  <a:pt x="110" y="101"/>
                  <a:pt x="110" y="94"/>
                  <a:pt x="106" y="90"/>
                </a:cubicBezTo>
                <a:close/>
                <a:moveTo>
                  <a:pt x="10" y="11"/>
                </a:moveTo>
                <a:cubicBezTo>
                  <a:pt x="13" y="8"/>
                  <a:pt x="13" y="8"/>
                  <a:pt x="13" y="8"/>
                </a:cubicBezTo>
                <a:cubicBezTo>
                  <a:pt x="23" y="18"/>
                  <a:pt x="23" y="18"/>
                  <a:pt x="23" y="18"/>
                </a:cubicBezTo>
                <a:cubicBezTo>
                  <a:pt x="20" y="21"/>
                  <a:pt x="20" y="21"/>
                  <a:pt x="20" y="21"/>
                </a:cubicBezTo>
                <a:lnTo>
                  <a:pt x="10" y="11"/>
                </a:lnTo>
                <a:close/>
                <a:moveTo>
                  <a:pt x="38" y="78"/>
                </a:moveTo>
                <a:cubicBezTo>
                  <a:pt x="41" y="84"/>
                  <a:pt x="40" y="92"/>
                  <a:pt x="35" y="97"/>
                </a:cubicBezTo>
                <a:cubicBezTo>
                  <a:pt x="32" y="100"/>
                  <a:pt x="27" y="102"/>
                  <a:pt x="23" y="102"/>
                </a:cubicBezTo>
                <a:cubicBezTo>
                  <a:pt x="22" y="102"/>
                  <a:pt x="20" y="101"/>
                  <a:pt x="19" y="101"/>
                </a:cubicBezTo>
                <a:cubicBezTo>
                  <a:pt x="25" y="95"/>
                  <a:pt x="25" y="95"/>
                  <a:pt x="25" y="95"/>
                </a:cubicBezTo>
                <a:cubicBezTo>
                  <a:pt x="25" y="82"/>
                  <a:pt x="25" y="82"/>
                  <a:pt x="25" y="82"/>
                </a:cubicBezTo>
                <a:cubicBezTo>
                  <a:pt x="12" y="82"/>
                  <a:pt x="12" y="82"/>
                  <a:pt x="12" y="82"/>
                </a:cubicBezTo>
                <a:cubicBezTo>
                  <a:pt x="6" y="88"/>
                  <a:pt x="6" y="88"/>
                  <a:pt x="6" y="88"/>
                </a:cubicBezTo>
                <a:cubicBezTo>
                  <a:pt x="5" y="83"/>
                  <a:pt x="7" y="77"/>
                  <a:pt x="11" y="73"/>
                </a:cubicBezTo>
                <a:cubicBezTo>
                  <a:pt x="14" y="69"/>
                  <a:pt x="18" y="68"/>
                  <a:pt x="23" y="68"/>
                </a:cubicBezTo>
                <a:cubicBezTo>
                  <a:pt x="25" y="68"/>
                  <a:pt x="27" y="68"/>
                  <a:pt x="30" y="69"/>
                </a:cubicBezTo>
                <a:cubicBezTo>
                  <a:pt x="31" y="70"/>
                  <a:pt x="31" y="70"/>
                  <a:pt x="31" y="70"/>
                </a:cubicBezTo>
                <a:cubicBezTo>
                  <a:pt x="71" y="29"/>
                  <a:pt x="71" y="29"/>
                  <a:pt x="71" y="29"/>
                </a:cubicBezTo>
                <a:cubicBezTo>
                  <a:pt x="71" y="28"/>
                  <a:pt x="71" y="28"/>
                  <a:pt x="71" y="28"/>
                </a:cubicBezTo>
                <a:cubicBezTo>
                  <a:pt x="68" y="21"/>
                  <a:pt x="69" y="14"/>
                  <a:pt x="74" y="9"/>
                </a:cubicBezTo>
                <a:cubicBezTo>
                  <a:pt x="78" y="6"/>
                  <a:pt x="82" y="4"/>
                  <a:pt x="86" y="4"/>
                </a:cubicBezTo>
                <a:cubicBezTo>
                  <a:pt x="88" y="4"/>
                  <a:pt x="89" y="4"/>
                  <a:pt x="90" y="4"/>
                </a:cubicBezTo>
                <a:cubicBezTo>
                  <a:pt x="84" y="11"/>
                  <a:pt x="84" y="11"/>
                  <a:pt x="84" y="11"/>
                </a:cubicBezTo>
                <a:cubicBezTo>
                  <a:pt x="84" y="23"/>
                  <a:pt x="84" y="23"/>
                  <a:pt x="84" y="23"/>
                </a:cubicBezTo>
                <a:cubicBezTo>
                  <a:pt x="97" y="23"/>
                  <a:pt x="97" y="23"/>
                  <a:pt x="97" y="23"/>
                </a:cubicBezTo>
                <a:cubicBezTo>
                  <a:pt x="103" y="17"/>
                  <a:pt x="103" y="17"/>
                  <a:pt x="103" y="17"/>
                </a:cubicBezTo>
                <a:cubicBezTo>
                  <a:pt x="104" y="23"/>
                  <a:pt x="103" y="29"/>
                  <a:pt x="98" y="33"/>
                </a:cubicBezTo>
                <a:cubicBezTo>
                  <a:pt x="95" y="36"/>
                  <a:pt x="91" y="38"/>
                  <a:pt x="86" y="38"/>
                </a:cubicBezTo>
                <a:cubicBezTo>
                  <a:pt x="84" y="38"/>
                  <a:pt x="82" y="38"/>
                  <a:pt x="80" y="37"/>
                </a:cubicBezTo>
                <a:cubicBezTo>
                  <a:pt x="78" y="36"/>
                  <a:pt x="78" y="36"/>
                  <a:pt x="78" y="36"/>
                </a:cubicBezTo>
                <a:cubicBezTo>
                  <a:pt x="38" y="77"/>
                  <a:pt x="38" y="77"/>
                  <a:pt x="38" y="77"/>
                </a:cubicBezTo>
                <a:lnTo>
                  <a:pt x="38" y="78"/>
                </a:lnTo>
                <a:close/>
                <a:moveTo>
                  <a:pt x="103" y="102"/>
                </a:moveTo>
                <a:cubicBezTo>
                  <a:pt x="102" y="103"/>
                  <a:pt x="101" y="103"/>
                  <a:pt x="99" y="103"/>
                </a:cubicBezTo>
                <a:cubicBezTo>
                  <a:pt x="98" y="103"/>
                  <a:pt x="96" y="103"/>
                  <a:pt x="95" y="102"/>
                </a:cubicBezTo>
                <a:cubicBezTo>
                  <a:pt x="74" y="80"/>
                  <a:pt x="74" y="80"/>
                  <a:pt x="74" y="80"/>
                </a:cubicBezTo>
                <a:cubicBezTo>
                  <a:pt x="82" y="72"/>
                  <a:pt x="82" y="72"/>
                  <a:pt x="82" y="72"/>
                </a:cubicBezTo>
                <a:cubicBezTo>
                  <a:pt x="103" y="93"/>
                  <a:pt x="103" y="93"/>
                  <a:pt x="103" y="93"/>
                </a:cubicBezTo>
                <a:cubicBezTo>
                  <a:pt x="106" y="95"/>
                  <a:pt x="106" y="99"/>
                  <a:pt x="103" y="102"/>
                </a:cubicBezTo>
                <a:close/>
              </a:path>
            </a:pathLst>
          </a:custGeom>
          <a:solidFill>
            <a:srgbClr val="157E9F"/>
          </a:solidFill>
          <a:ln>
            <a:noFill/>
          </a:ln>
        </p:spPr>
        <p:txBody>
          <a:bodyPr/>
          <a:lstStyle/>
          <a:p>
            <a:endParaRPr lang="zh-CN" altLang="en-US"/>
          </a:p>
        </p:txBody>
      </p:sp>
      <p:grpSp>
        <p:nvGrpSpPr>
          <p:cNvPr id="133" name="组合 132"/>
          <p:cNvGrpSpPr/>
          <p:nvPr/>
        </p:nvGrpSpPr>
        <p:grpSpPr>
          <a:xfrm>
            <a:off x="5854066" y="4931713"/>
            <a:ext cx="380067" cy="373887"/>
            <a:chOff x="5227638" y="5248275"/>
            <a:chExt cx="390525" cy="384175"/>
          </a:xfrm>
          <a:solidFill>
            <a:srgbClr val="157E9F"/>
          </a:solidFill>
        </p:grpSpPr>
        <p:sp>
          <p:nvSpPr>
            <p:cNvPr id="134" name="Freeform 75"/>
            <p:cNvSpPr/>
            <p:nvPr/>
          </p:nvSpPr>
          <p:spPr bwMode="auto">
            <a:xfrm>
              <a:off x="5392738" y="5248275"/>
              <a:ext cx="225425" cy="263525"/>
            </a:xfrm>
            <a:custGeom>
              <a:avLst/>
              <a:gdLst>
                <a:gd name="T0" fmla="*/ 13 w 60"/>
                <a:gd name="T1" fmla="*/ 70 h 70"/>
                <a:gd name="T2" fmla="*/ 0 w 60"/>
                <a:gd name="T3" fmla="*/ 64 h 70"/>
                <a:gd name="T4" fmla="*/ 3 w 60"/>
                <a:gd name="T5" fmla="*/ 61 h 70"/>
                <a:gd name="T6" fmla="*/ 24 w 60"/>
                <a:gd name="T7" fmla="*/ 61 h 70"/>
                <a:gd name="T8" fmla="*/ 49 w 60"/>
                <a:gd name="T9" fmla="*/ 36 h 70"/>
                <a:gd name="T10" fmla="*/ 49 w 60"/>
                <a:gd name="T11" fmla="*/ 15 h 70"/>
                <a:gd name="T12" fmla="*/ 45 w 60"/>
                <a:gd name="T13" fmla="*/ 10 h 70"/>
                <a:gd name="T14" fmla="*/ 23 w 60"/>
                <a:gd name="T15" fmla="*/ 10 h 70"/>
                <a:gd name="T16" fmla="*/ 6 w 60"/>
                <a:gd name="T17" fmla="*/ 28 h 70"/>
                <a:gd name="T18" fmla="*/ 3 w 60"/>
                <a:gd name="T19" fmla="*/ 25 h 70"/>
                <a:gd name="T20" fmla="*/ 21 w 60"/>
                <a:gd name="T21" fmla="*/ 7 h 70"/>
                <a:gd name="T22" fmla="*/ 47 w 60"/>
                <a:gd name="T23" fmla="*/ 7 h 70"/>
                <a:gd name="T24" fmla="*/ 52 w 60"/>
                <a:gd name="T25" fmla="*/ 12 h 70"/>
                <a:gd name="T26" fmla="*/ 52 w 60"/>
                <a:gd name="T27" fmla="*/ 39 h 70"/>
                <a:gd name="T28" fmla="*/ 27 w 60"/>
                <a:gd name="T29" fmla="*/ 64 h 70"/>
                <a:gd name="T30" fmla="*/ 13 w 60"/>
                <a:gd name="T31"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70">
                  <a:moveTo>
                    <a:pt x="13" y="70"/>
                  </a:moveTo>
                  <a:cubicBezTo>
                    <a:pt x="9" y="70"/>
                    <a:pt x="4" y="68"/>
                    <a:pt x="0" y="64"/>
                  </a:cubicBezTo>
                  <a:cubicBezTo>
                    <a:pt x="3" y="61"/>
                    <a:pt x="3" y="61"/>
                    <a:pt x="3" y="61"/>
                  </a:cubicBezTo>
                  <a:cubicBezTo>
                    <a:pt x="9" y="67"/>
                    <a:pt x="18" y="67"/>
                    <a:pt x="24" y="61"/>
                  </a:cubicBezTo>
                  <a:cubicBezTo>
                    <a:pt x="49" y="36"/>
                    <a:pt x="49" y="36"/>
                    <a:pt x="49" y="36"/>
                  </a:cubicBezTo>
                  <a:cubicBezTo>
                    <a:pt x="55" y="30"/>
                    <a:pt x="55" y="21"/>
                    <a:pt x="49" y="15"/>
                  </a:cubicBezTo>
                  <a:cubicBezTo>
                    <a:pt x="45" y="10"/>
                    <a:pt x="45" y="10"/>
                    <a:pt x="45" y="10"/>
                  </a:cubicBezTo>
                  <a:cubicBezTo>
                    <a:pt x="39" y="4"/>
                    <a:pt x="29" y="4"/>
                    <a:pt x="23" y="10"/>
                  </a:cubicBezTo>
                  <a:cubicBezTo>
                    <a:pt x="6" y="28"/>
                    <a:pt x="6" y="28"/>
                    <a:pt x="6" y="28"/>
                  </a:cubicBezTo>
                  <a:cubicBezTo>
                    <a:pt x="3" y="25"/>
                    <a:pt x="3" y="25"/>
                    <a:pt x="3" y="25"/>
                  </a:cubicBezTo>
                  <a:cubicBezTo>
                    <a:pt x="21" y="7"/>
                    <a:pt x="21" y="7"/>
                    <a:pt x="21" y="7"/>
                  </a:cubicBezTo>
                  <a:cubicBezTo>
                    <a:pt x="28" y="0"/>
                    <a:pt x="40" y="0"/>
                    <a:pt x="47" y="7"/>
                  </a:cubicBezTo>
                  <a:cubicBezTo>
                    <a:pt x="52" y="12"/>
                    <a:pt x="52" y="12"/>
                    <a:pt x="52" y="12"/>
                  </a:cubicBezTo>
                  <a:cubicBezTo>
                    <a:pt x="60" y="19"/>
                    <a:pt x="60" y="31"/>
                    <a:pt x="52" y="39"/>
                  </a:cubicBezTo>
                  <a:cubicBezTo>
                    <a:pt x="27" y="64"/>
                    <a:pt x="27" y="64"/>
                    <a:pt x="27" y="64"/>
                  </a:cubicBezTo>
                  <a:cubicBezTo>
                    <a:pt x="23" y="68"/>
                    <a:pt x="18" y="70"/>
                    <a:pt x="13"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35" name="Freeform 76"/>
            <p:cNvSpPr/>
            <p:nvPr/>
          </p:nvSpPr>
          <p:spPr bwMode="auto">
            <a:xfrm>
              <a:off x="5227638" y="5368925"/>
              <a:ext cx="239713" cy="263525"/>
            </a:xfrm>
            <a:custGeom>
              <a:avLst/>
              <a:gdLst>
                <a:gd name="T0" fmla="*/ 25 w 64"/>
                <a:gd name="T1" fmla="*/ 70 h 70"/>
                <a:gd name="T2" fmla="*/ 12 w 64"/>
                <a:gd name="T3" fmla="*/ 64 h 70"/>
                <a:gd name="T4" fmla="*/ 7 w 64"/>
                <a:gd name="T5" fmla="*/ 59 h 70"/>
                <a:gd name="T6" fmla="*/ 7 w 64"/>
                <a:gd name="T7" fmla="*/ 32 h 70"/>
                <a:gd name="T8" fmla="*/ 33 w 64"/>
                <a:gd name="T9" fmla="*/ 7 h 70"/>
                <a:gd name="T10" fmla="*/ 59 w 64"/>
                <a:gd name="T11" fmla="*/ 7 h 70"/>
                <a:gd name="T12" fmla="*/ 64 w 64"/>
                <a:gd name="T13" fmla="*/ 12 h 70"/>
                <a:gd name="T14" fmla="*/ 61 w 64"/>
                <a:gd name="T15" fmla="*/ 15 h 70"/>
                <a:gd name="T16" fmla="*/ 57 w 64"/>
                <a:gd name="T17" fmla="*/ 10 h 70"/>
                <a:gd name="T18" fmla="*/ 35 w 64"/>
                <a:gd name="T19" fmla="*/ 10 h 70"/>
                <a:gd name="T20" fmla="*/ 10 w 64"/>
                <a:gd name="T21" fmla="*/ 35 h 70"/>
                <a:gd name="T22" fmla="*/ 10 w 64"/>
                <a:gd name="T23" fmla="*/ 57 h 70"/>
                <a:gd name="T24" fmla="*/ 15 w 64"/>
                <a:gd name="T25" fmla="*/ 61 h 70"/>
                <a:gd name="T26" fmla="*/ 25 w 64"/>
                <a:gd name="T27" fmla="*/ 66 h 70"/>
                <a:gd name="T28" fmla="*/ 36 w 64"/>
                <a:gd name="T29" fmla="*/ 61 h 70"/>
                <a:gd name="T30" fmla="*/ 53 w 64"/>
                <a:gd name="T31" fmla="*/ 45 h 70"/>
                <a:gd name="T32" fmla="*/ 56 w 64"/>
                <a:gd name="T33" fmla="*/ 47 h 70"/>
                <a:gd name="T34" fmla="*/ 39 w 64"/>
                <a:gd name="T35" fmla="*/ 64 h 70"/>
                <a:gd name="T36" fmla="*/ 25 w 64"/>
                <a:gd name="T37"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70">
                  <a:moveTo>
                    <a:pt x="25" y="70"/>
                  </a:moveTo>
                  <a:cubicBezTo>
                    <a:pt x="20" y="70"/>
                    <a:pt x="16" y="68"/>
                    <a:pt x="12" y="64"/>
                  </a:cubicBezTo>
                  <a:cubicBezTo>
                    <a:pt x="7" y="59"/>
                    <a:pt x="7" y="59"/>
                    <a:pt x="7" y="59"/>
                  </a:cubicBezTo>
                  <a:cubicBezTo>
                    <a:pt x="0" y="52"/>
                    <a:pt x="0" y="40"/>
                    <a:pt x="7" y="32"/>
                  </a:cubicBezTo>
                  <a:cubicBezTo>
                    <a:pt x="33" y="7"/>
                    <a:pt x="33" y="7"/>
                    <a:pt x="33" y="7"/>
                  </a:cubicBezTo>
                  <a:cubicBezTo>
                    <a:pt x="40" y="0"/>
                    <a:pt x="52" y="0"/>
                    <a:pt x="59" y="7"/>
                  </a:cubicBezTo>
                  <a:cubicBezTo>
                    <a:pt x="64" y="12"/>
                    <a:pt x="64" y="12"/>
                    <a:pt x="64" y="12"/>
                  </a:cubicBezTo>
                  <a:cubicBezTo>
                    <a:pt x="61" y="15"/>
                    <a:pt x="61" y="15"/>
                    <a:pt x="61" y="15"/>
                  </a:cubicBezTo>
                  <a:cubicBezTo>
                    <a:pt x="57" y="10"/>
                    <a:pt x="57" y="10"/>
                    <a:pt x="57" y="10"/>
                  </a:cubicBezTo>
                  <a:cubicBezTo>
                    <a:pt x="51" y="4"/>
                    <a:pt x="41" y="4"/>
                    <a:pt x="35" y="10"/>
                  </a:cubicBezTo>
                  <a:cubicBezTo>
                    <a:pt x="10" y="35"/>
                    <a:pt x="10" y="35"/>
                    <a:pt x="10" y="35"/>
                  </a:cubicBezTo>
                  <a:cubicBezTo>
                    <a:pt x="4" y="41"/>
                    <a:pt x="4" y="51"/>
                    <a:pt x="10" y="57"/>
                  </a:cubicBezTo>
                  <a:cubicBezTo>
                    <a:pt x="15" y="61"/>
                    <a:pt x="15" y="61"/>
                    <a:pt x="15" y="61"/>
                  </a:cubicBezTo>
                  <a:cubicBezTo>
                    <a:pt x="18" y="64"/>
                    <a:pt x="21" y="66"/>
                    <a:pt x="25" y="66"/>
                  </a:cubicBezTo>
                  <a:cubicBezTo>
                    <a:pt x="30" y="66"/>
                    <a:pt x="33" y="64"/>
                    <a:pt x="36" y="61"/>
                  </a:cubicBezTo>
                  <a:cubicBezTo>
                    <a:pt x="53" y="45"/>
                    <a:pt x="53" y="45"/>
                    <a:pt x="53" y="45"/>
                  </a:cubicBezTo>
                  <a:cubicBezTo>
                    <a:pt x="56" y="47"/>
                    <a:pt x="56" y="47"/>
                    <a:pt x="56" y="47"/>
                  </a:cubicBezTo>
                  <a:cubicBezTo>
                    <a:pt x="39" y="64"/>
                    <a:pt x="39" y="64"/>
                    <a:pt x="39" y="64"/>
                  </a:cubicBezTo>
                  <a:cubicBezTo>
                    <a:pt x="35" y="68"/>
                    <a:pt x="31" y="70"/>
                    <a:pt x="25"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136" name="Freeform 77"/>
          <p:cNvSpPr>
            <a:spLocks noEditPoints="1"/>
          </p:cNvSpPr>
          <p:nvPr/>
        </p:nvSpPr>
        <p:spPr bwMode="auto">
          <a:xfrm>
            <a:off x="7206307" y="4946801"/>
            <a:ext cx="321079" cy="367246"/>
          </a:xfrm>
          <a:custGeom>
            <a:avLst/>
            <a:gdLst>
              <a:gd name="T0" fmla="*/ 176799 w 88"/>
              <a:gd name="T1" fmla="*/ 0 h 100"/>
              <a:gd name="T2" fmla="*/ 176799 w 88"/>
              <a:gd name="T3" fmla="*/ 155116 h 100"/>
              <a:gd name="T4" fmla="*/ 121550 w 88"/>
              <a:gd name="T5" fmla="*/ 210515 h 100"/>
              <a:gd name="T6" fmla="*/ 66300 w 88"/>
              <a:gd name="T7" fmla="*/ 155116 h 100"/>
              <a:gd name="T8" fmla="*/ 66300 w 88"/>
              <a:gd name="T9" fmla="*/ 0 h 100"/>
              <a:gd name="T10" fmla="*/ 0 w 88"/>
              <a:gd name="T11" fmla="*/ 0 h 100"/>
              <a:gd name="T12" fmla="*/ 0 w 88"/>
              <a:gd name="T13" fmla="*/ 155116 h 100"/>
              <a:gd name="T14" fmla="*/ 121550 w 88"/>
              <a:gd name="T15" fmla="*/ 276993 h 100"/>
              <a:gd name="T16" fmla="*/ 243099 w 88"/>
              <a:gd name="T17" fmla="*/ 155116 h 100"/>
              <a:gd name="T18" fmla="*/ 243099 w 88"/>
              <a:gd name="T19" fmla="*/ 0 h 100"/>
              <a:gd name="T20" fmla="*/ 176799 w 88"/>
              <a:gd name="T21" fmla="*/ 0 h 100"/>
              <a:gd name="T22" fmla="*/ 232049 w 88"/>
              <a:gd name="T23" fmla="*/ 11080 h 100"/>
              <a:gd name="T24" fmla="*/ 232049 w 88"/>
              <a:gd name="T25" fmla="*/ 44319 h 100"/>
              <a:gd name="T26" fmla="*/ 187849 w 88"/>
              <a:gd name="T27" fmla="*/ 44319 h 100"/>
              <a:gd name="T28" fmla="*/ 187849 w 88"/>
              <a:gd name="T29" fmla="*/ 11080 h 100"/>
              <a:gd name="T30" fmla="*/ 232049 w 88"/>
              <a:gd name="T31" fmla="*/ 11080 h 100"/>
              <a:gd name="T32" fmla="*/ 55250 w 88"/>
              <a:gd name="T33" fmla="*/ 11080 h 100"/>
              <a:gd name="T34" fmla="*/ 55250 w 88"/>
              <a:gd name="T35" fmla="*/ 44319 h 100"/>
              <a:gd name="T36" fmla="*/ 11050 w 88"/>
              <a:gd name="T37" fmla="*/ 44319 h 100"/>
              <a:gd name="T38" fmla="*/ 11050 w 88"/>
              <a:gd name="T39" fmla="*/ 11080 h 100"/>
              <a:gd name="T40" fmla="*/ 55250 w 88"/>
              <a:gd name="T41" fmla="*/ 11080 h 100"/>
              <a:gd name="T42" fmla="*/ 121550 w 88"/>
              <a:gd name="T43" fmla="*/ 265913 h 100"/>
              <a:gd name="T44" fmla="*/ 11050 w 88"/>
              <a:gd name="T45" fmla="*/ 155116 h 100"/>
              <a:gd name="T46" fmla="*/ 11050 w 88"/>
              <a:gd name="T47" fmla="*/ 55399 h 100"/>
              <a:gd name="T48" fmla="*/ 55250 w 88"/>
              <a:gd name="T49" fmla="*/ 55399 h 100"/>
              <a:gd name="T50" fmla="*/ 55250 w 88"/>
              <a:gd name="T51" fmla="*/ 155116 h 100"/>
              <a:gd name="T52" fmla="*/ 121550 w 88"/>
              <a:gd name="T53" fmla="*/ 221594 h 100"/>
              <a:gd name="T54" fmla="*/ 187849 w 88"/>
              <a:gd name="T55" fmla="*/ 155116 h 100"/>
              <a:gd name="T56" fmla="*/ 187849 w 88"/>
              <a:gd name="T57" fmla="*/ 55399 h 100"/>
              <a:gd name="T58" fmla="*/ 232049 w 88"/>
              <a:gd name="T59" fmla="*/ 55399 h 100"/>
              <a:gd name="T60" fmla="*/ 232049 w 88"/>
              <a:gd name="T61" fmla="*/ 155116 h 100"/>
              <a:gd name="T62" fmla="*/ 121550 w 88"/>
              <a:gd name="T63" fmla="*/ 265913 h 10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88" h="100">
                <a:moveTo>
                  <a:pt x="64" y="0"/>
                </a:moveTo>
                <a:cubicBezTo>
                  <a:pt x="64" y="56"/>
                  <a:pt x="64" y="56"/>
                  <a:pt x="64" y="56"/>
                </a:cubicBezTo>
                <a:cubicBezTo>
                  <a:pt x="64" y="67"/>
                  <a:pt x="55" y="76"/>
                  <a:pt x="44" y="76"/>
                </a:cubicBezTo>
                <a:cubicBezTo>
                  <a:pt x="33" y="76"/>
                  <a:pt x="24" y="67"/>
                  <a:pt x="24" y="56"/>
                </a:cubicBezTo>
                <a:cubicBezTo>
                  <a:pt x="24" y="0"/>
                  <a:pt x="24" y="0"/>
                  <a:pt x="24" y="0"/>
                </a:cubicBezTo>
                <a:cubicBezTo>
                  <a:pt x="0" y="0"/>
                  <a:pt x="0" y="0"/>
                  <a:pt x="0" y="0"/>
                </a:cubicBezTo>
                <a:cubicBezTo>
                  <a:pt x="0" y="56"/>
                  <a:pt x="0" y="56"/>
                  <a:pt x="0" y="56"/>
                </a:cubicBezTo>
                <a:cubicBezTo>
                  <a:pt x="0" y="80"/>
                  <a:pt x="19" y="100"/>
                  <a:pt x="44" y="100"/>
                </a:cubicBezTo>
                <a:cubicBezTo>
                  <a:pt x="68" y="100"/>
                  <a:pt x="88" y="80"/>
                  <a:pt x="88" y="56"/>
                </a:cubicBezTo>
                <a:cubicBezTo>
                  <a:pt x="88" y="0"/>
                  <a:pt x="88" y="0"/>
                  <a:pt x="88" y="0"/>
                </a:cubicBezTo>
                <a:lnTo>
                  <a:pt x="64" y="0"/>
                </a:lnTo>
                <a:close/>
                <a:moveTo>
                  <a:pt x="84" y="4"/>
                </a:moveTo>
                <a:cubicBezTo>
                  <a:pt x="84" y="16"/>
                  <a:pt x="84" y="16"/>
                  <a:pt x="84" y="16"/>
                </a:cubicBezTo>
                <a:cubicBezTo>
                  <a:pt x="68" y="16"/>
                  <a:pt x="68" y="16"/>
                  <a:pt x="68" y="16"/>
                </a:cubicBezTo>
                <a:cubicBezTo>
                  <a:pt x="68" y="4"/>
                  <a:pt x="68" y="4"/>
                  <a:pt x="68" y="4"/>
                </a:cubicBezTo>
                <a:lnTo>
                  <a:pt x="84" y="4"/>
                </a:lnTo>
                <a:close/>
                <a:moveTo>
                  <a:pt x="20" y="4"/>
                </a:moveTo>
                <a:cubicBezTo>
                  <a:pt x="20" y="16"/>
                  <a:pt x="20" y="16"/>
                  <a:pt x="20" y="16"/>
                </a:cubicBezTo>
                <a:cubicBezTo>
                  <a:pt x="4" y="16"/>
                  <a:pt x="4" y="16"/>
                  <a:pt x="4" y="16"/>
                </a:cubicBezTo>
                <a:cubicBezTo>
                  <a:pt x="4" y="4"/>
                  <a:pt x="4" y="4"/>
                  <a:pt x="4" y="4"/>
                </a:cubicBezTo>
                <a:lnTo>
                  <a:pt x="20" y="4"/>
                </a:lnTo>
                <a:close/>
                <a:moveTo>
                  <a:pt x="44" y="96"/>
                </a:moveTo>
                <a:cubicBezTo>
                  <a:pt x="22" y="96"/>
                  <a:pt x="4" y="78"/>
                  <a:pt x="4" y="56"/>
                </a:cubicBezTo>
                <a:cubicBezTo>
                  <a:pt x="4" y="20"/>
                  <a:pt x="4" y="20"/>
                  <a:pt x="4" y="20"/>
                </a:cubicBezTo>
                <a:cubicBezTo>
                  <a:pt x="20" y="20"/>
                  <a:pt x="20" y="20"/>
                  <a:pt x="20" y="20"/>
                </a:cubicBezTo>
                <a:cubicBezTo>
                  <a:pt x="20" y="56"/>
                  <a:pt x="20" y="56"/>
                  <a:pt x="20" y="56"/>
                </a:cubicBezTo>
                <a:cubicBezTo>
                  <a:pt x="20" y="69"/>
                  <a:pt x="30" y="80"/>
                  <a:pt x="44" y="80"/>
                </a:cubicBezTo>
                <a:cubicBezTo>
                  <a:pt x="57" y="80"/>
                  <a:pt x="68" y="69"/>
                  <a:pt x="68" y="56"/>
                </a:cubicBezTo>
                <a:cubicBezTo>
                  <a:pt x="68" y="20"/>
                  <a:pt x="68" y="20"/>
                  <a:pt x="68" y="20"/>
                </a:cubicBezTo>
                <a:cubicBezTo>
                  <a:pt x="84" y="20"/>
                  <a:pt x="84" y="20"/>
                  <a:pt x="84" y="20"/>
                </a:cubicBezTo>
                <a:cubicBezTo>
                  <a:pt x="84" y="56"/>
                  <a:pt x="84" y="56"/>
                  <a:pt x="84" y="56"/>
                </a:cubicBezTo>
                <a:cubicBezTo>
                  <a:pt x="84" y="78"/>
                  <a:pt x="66" y="96"/>
                  <a:pt x="44" y="96"/>
                </a:cubicBezTo>
                <a:close/>
              </a:path>
            </a:pathLst>
          </a:custGeom>
          <a:solidFill>
            <a:srgbClr val="157E9F"/>
          </a:solidFill>
          <a:ln>
            <a:noFill/>
          </a:ln>
        </p:spPr>
        <p:txBody>
          <a:bodyPr/>
          <a:lstStyle/>
          <a:p>
            <a:endParaRPr lang="zh-CN" altLang="en-US"/>
          </a:p>
        </p:txBody>
      </p:sp>
      <p:sp>
        <p:nvSpPr>
          <p:cNvPr id="137" name="Freeform 78"/>
          <p:cNvSpPr>
            <a:spLocks noEditPoints="1"/>
          </p:cNvSpPr>
          <p:nvPr/>
        </p:nvSpPr>
        <p:spPr bwMode="auto">
          <a:xfrm>
            <a:off x="8440255" y="4917421"/>
            <a:ext cx="428104" cy="409217"/>
          </a:xfrm>
          <a:custGeom>
            <a:avLst/>
            <a:gdLst>
              <a:gd name="T0" fmla="*/ 168789 w 117"/>
              <a:gd name="T1" fmla="*/ 22123 h 112"/>
              <a:gd name="T2" fmla="*/ 168789 w 117"/>
              <a:gd name="T3" fmla="*/ 0 h 112"/>
              <a:gd name="T4" fmla="*/ 157721 w 117"/>
              <a:gd name="T5" fmla="*/ 0 h 112"/>
              <a:gd name="T6" fmla="*/ 157721 w 117"/>
              <a:gd name="T7" fmla="*/ 22123 h 112"/>
              <a:gd name="T8" fmla="*/ 0 w 117"/>
              <a:gd name="T9" fmla="*/ 182512 h 112"/>
              <a:gd name="T10" fmla="*/ 2767 w 117"/>
              <a:gd name="T11" fmla="*/ 199104 h 112"/>
              <a:gd name="T12" fmla="*/ 13835 w 117"/>
              <a:gd name="T13" fmla="*/ 199104 h 112"/>
              <a:gd name="T14" fmla="*/ 47040 w 117"/>
              <a:gd name="T15" fmla="*/ 165920 h 112"/>
              <a:gd name="T16" fmla="*/ 80244 w 117"/>
              <a:gd name="T17" fmla="*/ 199104 h 112"/>
              <a:gd name="T18" fmla="*/ 91312 w 117"/>
              <a:gd name="T19" fmla="*/ 199104 h 112"/>
              <a:gd name="T20" fmla="*/ 124517 w 117"/>
              <a:gd name="T21" fmla="*/ 165920 h 112"/>
              <a:gd name="T22" fmla="*/ 157721 w 117"/>
              <a:gd name="T23" fmla="*/ 196339 h 112"/>
              <a:gd name="T24" fmla="*/ 157721 w 117"/>
              <a:gd name="T25" fmla="*/ 284830 h 112"/>
              <a:gd name="T26" fmla="*/ 179857 w 117"/>
              <a:gd name="T27" fmla="*/ 309718 h 112"/>
              <a:gd name="T28" fmla="*/ 204761 w 117"/>
              <a:gd name="T29" fmla="*/ 284830 h 112"/>
              <a:gd name="T30" fmla="*/ 193692 w 117"/>
              <a:gd name="T31" fmla="*/ 284830 h 112"/>
              <a:gd name="T32" fmla="*/ 179857 w 117"/>
              <a:gd name="T33" fmla="*/ 298657 h 112"/>
              <a:gd name="T34" fmla="*/ 168789 w 117"/>
              <a:gd name="T35" fmla="*/ 284830 h 112"/>
              <a:gd name="T36" fmla="*/ 168789 w 117"/>
              <a:gd name="T37" fmla="*/ 199104 h 112"/>
              <a:gd name="T38" fmla="*/ 201993 w 117"/>
              <a:gd name="T39" fmla="*/ 165920 h 112"/>
              <a:gd name="T40" fmla="*/ 235198 w 117"/>
              <a:gd name="T41" fmla="*/ 199104 h 112"/>
              <a:gd name="T42" fmla="*/ 243499 w 117"/>
              <a:gd name="T43" fmla="*/ 199104 h 112"/>
              <a:gd name="T44" fmla="*/ 279470 w 117"/>
              <a:gd name="T45" fmla="*/ 165920 h 112"/>
              <a:gd name="T46" fmla="*/ 312675 w 117"/>
              <a:gd name="T47" fmla="*/ 199104 h 112"/>
              <a:gd name="T48" fmla="*/ 320976 w 117"/>
              <a:gd name="T49" fmla="*/ 199104 h 112"/>
              <a:gd name="T50" fmla="*/ 323743 w 117"/>
              <a:gd name="T51" fmla="*/ 182512 h 112"/>
              <a:gd name="T52" fmla="*/ 168789 w 117"/>
              <a:gd name="T53" fmla="*/ 22123 h 112"/>
              <a:gd name="T54" fmla="*/ 279470 w 117"/>
              <a:gd name="T55" fmla="*/ 154859 h 112"/>
              <a:gd name="T56" fmla="*/ 240732 w 117"/>
              <a:gd name="T57" fmla="*/ 179747 h 112"/>
              <a:gd name="T58" fmla="*/ 201993 w 117"/>
              <a:gd name="T59" fmla="*/ 154859 h 112"/>
              <a:gd name="T60" fmla="*/ 163255 w 117"/>
              <a:gd name="T61" fmla="*/ 179747 h 112"/>
              <a:gd name="T62" fmla="*/ 124517 w 117"/>
              <a:gd name="T63" fmla="*/ 154859 h 112"/>
              <a:gd name="T64" fmla="*/ 85778 w 117"/>
              <a:gd name="T65" fmla="*/ 179747 h 112"/>
              <a:gd name="T66" fmla="*/ 47040 w 117"/>
              <a:gd name="T67" fmla="*/ 154859 h 112"/>
              <a:gd name="T68" fmla="*/ 11068 w 117"/>
              <a:gd name="T69" fmla="*/ 171451 h 112"/>
              <a:gd name="T70" fmla="*/ 163255 w 117"/>
              <a:gd name="T71" fmla="*/ 33184 h 112"/>
              <a:gd name="T72" fmla="*/ 312675 w 117"/>
              <a:gd name="T73" fmla="*/ 171451 h 112"/>
              <a:gd name="T74" fmla="*/ 279470 w 117"/>
              <a:gd name="T75" fmla="*/ 154859 h 1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17" h="112">
                <a:moveTo>
                  <a:pt x="61" y="8"/>
                </a:moveTo>
                <a:cubicBezTo>
                  <a:pt x="61" y="0"/>
                  <a:pt x="61" y="0"/>
                  <a:pt x="61" y="0"/>
                </a:cubicBezTo>
                <a:cubicBezTo>
                  <a:pt x="57" y="0"/>
                  <a:pt x="57" y="0"/>
                  <a:pt x="57" y="0"/>
                </a:cubicBezTo>
                <a:cubicBezTo>
                  <a:pt x="57" y="8"/>
                  <a:pt x="57" y="8"/>
                  <a:pt x="57" y="8"/>
                </a:cubicBezTo>
                <a:cubicBezTo>
                  <a:pt x="25" y="9"/>
                  <a:pt x="0" y="34"/>
                  <a:pt x="0" y="66"/>
                </a:cubicBezTo>
                <a:cubicBezTo>
                  <a:pt x="0" y="68"/>
                  <a:pt x="0" y="70"/>
                  <a:pt x="1" y="72"/>
                </a:cubicBezTo>
                <a:cubicBezTo>
                  <a:pt x="5" y="72"/>
                  <a:pt x="5" y="72"/>
                  <a:pt x="5" y="72"/>
                </a:cubicBezTo>
                <a:cubicBezTo>
                  <a:pt x="5" y="65"/>
                  <a:pt x="10" y="60"/>
                  <a:pt x="17" y="60"/>
                </a:cubicBezTo>
                <a:cubicBezTo>
                  <a:pt x="23" y="60"/>
                  <a:pt x="29" y="65"/>
                  <a:pt x="29" y="72"/>
                </a:cubicBezTo>
                <a:cubicBezTo>
                  <a:pt x="33" y="72"/>
                  <a:pt x="33" y="72"/>
                  <a:pt x="33" y="72"/>
                </a:cubicBezTo>
                <a:cubicBezTo>
                  <a:pt x="33" y="65"/>
                  <a:pt x="38" y="60"/>
                  <a:pt x="45" y="60"/>
                </a:cubicBezTo>
                <a:cubicBezTo>
                  <a:pt x="51" y="60"/>
                  <a:pt x="56" y="65"/>
                  <a:pt x="57" y="71"/>
                </a:cubicBezTo>
                <a:cubicBezTo>
                  <a:pt x="57" y="103"/>
                  <a:pt x="57" y="103"/>
                  <a:pt x="57" y="103"/>
                </a:cubicBezTo>
                <a:cubicBezTo>
                  <a:pt x="57" y="108"/>
                  <a:pt x="60" y="112"/>
                  <a:pt x="65" y="112"/>
                </a:cubicBezTo>
                <a:cubicBezTo>
                  <a:pt x="70" y="112"/>
                  <a:pt x="74" y="108"/>
                  <a:pt x="74" y="103"/>
                </a:cubicBezTo>
                <a:cubicBezTo>
                  <a:pt x="70" y="103"/>
                  <a:pt x="70" y="103"/>
                  <a:pt x="70" y="103"/>
                </a:cubicBezTo>
                <a:cubicBezTo>
                  <a:pt x="70" y="106"/>
                  <a:pt x="68" y="108"/>
                  <a:pt x="65" y="108"/>
                </a:cubicBezTo>
                <a:cubicBezTo>
                  <a:pt x="63" y="108"/>
                  <a:pt x="61" y="106"/>
                  <a:pt x="61" y="103"/>
                </a:cubicBezTo>
                <a:cubicBezTo>
                  <a:pt x="61" y="72"/>
                  <a:pt x="61" y="72"/>
                  <a:pt x="61" y="72"/>
                </a:cubicBezTo>
                <a:cubicBezTo>
                  <a:pt x="61" y="65"/>
                  <a:pt x="66" y="60"/>
                  <a:pt x="73" y="60"/>
                </a:cubicBezTo>
                <a:cubicBezTo>
                  <a:pt x="79" y="60"/>
                  <a:pt x="85" y="65"/>
                  <a:pt x="85" y="72"/>
                </a:cubicBezTo>
                <a:cubicBezTo>
                  <a:pt x="88" y="72"/>
                  <a:pt x="88" y="72"/>
                  <a:pt x="88" y="72"/>
                </a:cubicBezTo>
                <a:cubicBezTo>
                  <a:pt x="88" y="65"/>
                  <a:pt x="94" y="60"/>
                  <a:pt x="101" y="60"/>
                </a:cubicBezTo>
                <a:cubicBezTo>
                  <a:pt x="107" y="60"/>
                  <a:pt x="112" y="65"/>
                  <a:pt x="113" y="72"/>
                </a:cubicBezTo>
                <a:cubicBezTo>
                  <a:pt x="116" y="72"/>
                  <a:pt x="116" y="72"/>
                  <a:pt x="116" y="72"/>
                </a:cubicBezTo>
                <a:cubicBezTo>
                  <a:pt x="117" y="70"/>
                  <a:pt x="117" y="68"/>
                  <a:pt x="117" y="66"/>
                </a:cubicBezTo>
                <a:cubicBezTo>
                  <a:pt x="117" y="34"/>
                  <a:pt x="92" y="9"/>
                  <a:pt x="61" y="8"/>
                </a:cubicBezTo>
                <a:close/>
                <a:moveTo>
                  <a:pt x="101" y="56"/>
                </a:moveTo>
                <a:cubicBezTo>
                  <a:pt x="94" y="56"/>
                  <a:pt x="89" y="60"/>
                  <a:pt x="87" y="65"/>
                </a:cubicBezTo>
                <a:cubicBezTo>
                  <a:pt x="84" y="60"/>
                  <a:pt x="79" y="56"/>
                  <a:pt x="73" y="56"/>
                </a:cubicBezTo>
                <a:cubicBezTo>
                  <a:pt x="67" y="56"/>
                  <a:pt x="61" y="60"/>
                  <a:pt x="59" y="65"/>
                </a:cubicBezTo>
                <a:cubicBezTo>
                  <a:pt x="56" y="60"/>
                  <a:pt x="51" y="56"/>
                  <a:pt x="45" y="56"/>
                </a:cubicBezTo>
                <a:cubicBezTo>
                  <a:pt x="39" y="56"/>
                  <a:pt x="33" y="60"/>
                  <a:pt x="31" y="65"/>
                </a:cubicBezTo>
                <a:cubicBezTo>
                  <a:pt x="28" y="60"/>
                  <a:pt x="23" y="56"/>
                  <a:pt x="17" y="56"/>
                </a:cubicBezTo>
                <a:cubicBezTo>
                  <a:pt x="12" y="56"/>
                  <a:pt x="7" y="58"/>
                  <a:pt x="4" y="62"/>
                </a:cubicBezTo>
                <a:cubicBezTo>
                  <a:pt x="6" y="34"/>
                  <a:pt x="30" y="12"/>
                  <a:pt x="59" y="12"/>
                </a:cubicBezTo>
                <a:cubicBezTo>
                  <a:pt x="87" y="12"/>
                  <a:pt x="111" y="34"/>
                  <a:pt x="113" y="62"/>
                </a:cubicBezTo>
                <a:cubicBezTo>
                  <a:pt x="110" y="58"/>
                  <a:pt x="105" y="56"/>
                  <a:pt x="101" y="56"/>
                </a:cubicBezTo>
                <a:close/>
              </a:path>
            </a:pathLst>
          </a:custGeom>
          <a:solidFill>
            <a:srgbClr val="157E9F"/>
          </a:solidFill>
          <a:ln>
            <a:noFill/>
          </a:ln>
        </p:spPr>
        <p:txBody>
          <a:bodyPr/>
          <a:lstStyle/>
          <a:p>
            <a:endParaRPr lang="zh-CN" altLang="en-US"/>
          </a:p>
        </p:txBody>
      </p:sp>
      <p:sp>
        <p:nvSpPr>
          <p:cNvPr id="138" name="Freeform 79"/>
          <p:cNvSpPr>
            <a:spLocks noEditPoints="1"/>
          </p:cNvSpPr>
          <p:nvPr/>
        </p:nvSpPr>
        <p:spPr bwMode="auto">
          <a:xfrm>
            <a:off x="9802215" y="4946801"/>
            <a:ext cx="367246" cy="367246"/>
          </a:xfrm>
          <a:custGeom>
            <a:avLst/>
            <a:gdLst>
              <a:gd name="T0" fmla="*/ 138497 w 100"/>
              <a:gd name="T1" fmla="*/ 0 h 100"/>
              <a:gd name="T2" fmla="*/ 0 w 100"/>
              <a:gd name="T3" fmla="*/ 138497 h 100"/>
              <a:gd name="T4" fmla="*/ 138497 w 100"/>
              <a:gd name="T5" fmla="*/ 276993 h 100"/>
              <a:gd name="T6" fmla="*/ 276993 w 100"/>
              <a:gd name="T7" fmla="*/ 138497 h 100"/>
              <a:gd name="T8" fmla="*/ 138497 w 100"/>
              <a:gd name="T9" fmla="*/ 0 h 100"/>
              <a:gd name="T10" fmla="*/ 265913 w 100"/>
              <a:gd name="T11" fmla="*/ 132957 h 100"/>
              <a:gd name="T12" fmla="*/ 166196 w 100"/>
              <a:gd name="T13" fmla="*/ 132957 h 100"/>
              <a:gd name="T14" fmla="*/ 199435 w 100"/>
              <a:gd name="T15" fmla="*/ 27699 h 100"/>
              <a:gd name="T16" fmla="*/ 265913 w 100"/>
              <a:gd name="T17" fmla="*/ 132957 h 100"/>
              <a:gd name="T18" fmla="*/ 191125 w 100"/>
              <a:gd name="T19" fmla="*/ 22159 h 100"/>
              <a:gd name="T20" fmla="*/ 155116 w 100"/>
              <a:gd name="T21" fmla="*/ 132957 h 100"/>
              <a:gd name="T22" fmla="*/ 121877 w 100"/>
              <a:gd name="T23" fmla="*/ 132957 h 100"/>
              <a:gd name="T24" fmla="*/ 85868 w 100"/>
              <a:gd name="T25" fmla="*/ 22159 h 100"/>
              <a:gd name="T26" fmla="*/ 138497 w 100"/>
              <a:gd name="T27" fmla="*/ 11080 h 100"/>
              <a:gd name="T28" fmla="*/ 191125 w 100"/>
              <a:gd name="T29" fmla="*/ 22159 h 100"/>
              <a:gd name="T30" fmla="*/ 74788 w 100"/>
              <a:gd name="T31" fmla="*/ 27699 h 100"/>
              <a:gd name="T32" fmla="*/ 110797 w 100"/>
              <a:gd name="T33" fmla="*/ 132957 h 100"/>
              <a:gd name="T34" fmla="*/ 11080 w 100"/>
              <a:gd name="T35" fmla="*/ 132957 h 100"/>
              <a:gd name="T36" fmla="*/ 74788 w 100"/>
              <a:gd name="T37" fmla="*/ 27699 h 100"/>
              <a:gd name="T38" fmla="*/ 11080 w 100"/>
              <a:gd name="T39" fmla="*/ 144036 h 100"/>
              <a:gd name="T40" fmla="*/ 110797 w 100"/>
              <a:gd name="T41" fmla="*/ 144036 h 100"/>
              <a:gd name="T42" fmla="*/ 74788 w 100"/>
              <a:gd name="T43" fmla="*/ 249294 h 100"/>
              <a:gd name="T44" fmla="*/ 11080 w 100"/>
              <a:gd name="T45" fmla="*/ 144036 h 100"/>
              <a:gd name="T46" fmla="*/ 85868 w 100"/>
              <a:gd name="T47" fmla="*/ 254834 h 100"/>
              <a:gd name="T48" fmla="*/ 121877 w 100"/>
              <a:gd name="T49" fmla="*/ 144036 h 100"/>
              <a:gd name="T50" fmla="*/ 155116 w 100"/>
              <a:gd name="T51" fmla="*/ 144036 h 100"/>
              <a:gd name="T52" fmla="*/ 191125 w 100"/>
              <a:gd name="T53" fmla="*/ 254834 h 100"/>
              <a:gd name="T54" fmla="*/ 138497 w 100"/>
              <a:gd name="T55" fmla="*/ 265913 h 100"/>
              <a:gd name="T56" fmla="*/ 85868 w 100"/>
              <a:gd name="T57" fmla="*/ 254834 h 100"/>
              <a:gd name="T58" fmla="*/ 199435 w 100"/>
              <a:gd name="T59" fmla="*/ 249294 h 100"/>
              <a:gd name="T60" fmla="*/ 166196 w 100"/>
              <a:gd name="T61" fmla="*/ 144036 h 100"/>
              <a:gd name="T62" fmla="*/ 265913 w 100"/>
              <a:gd name="T63" fmla="*/ 144036 h 100"/>
              <a:gd name="T64" fmla="*/ 199435 w 100"/>
              <a:gd name="T65" fmla="*/ 249294 h 10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0" h="100">
                <a:moveTo>
                  <a:pt x="50" y="0"/>
                </a:moveTo>
                <a:cubicBezTo>
                  <a:pt x="22" y="0"/>
                  <a:pt x="0" y="22"/>
                  <a:pt x="0" y="50"/>
                </a:cubicBezTo>
                <a:cubicBezTo>
                  <a:pt x="0" y="77"/>
                  <a:pt x="22" y="100"/>
                  <a:pt x="50" y="100"/>
                </a:cubicBezTo>
                <a:cubicBezTo>
                  <a:pt x="77" y="100"/>
                  <a:pt x="100" y="77"/>
                  <a:pt x="100" y="50"/>
                </a:cubicBezTo>
                <a:cubicBezTo>
                  <a:pt x="100" y="22"/>
                  <a:pt x="77" y="0"/>
                  <a:pt x="50" y="0"/>
                </a:cubicBezTo>
                <a:close/>
                <a:moveTo>
                  <a:pt x="96" y="48"/>
                </a:moveTo>
                <a:cubicBezTo>
                  <a:pt x="60" y="48"/>
                  <a:pt x="60" y="48"/>
                  <a:pt x="60" y="48"/>
                </a:cubicBezTo>
                <a:cubicBezTo>
                  <a:pt x="60" y="34"/>
                  <a:pt x="65" y="21"/>
                  <a:pt x="72" y="10"/>
                </a:cubicBezTo>
                <a:cubicBezTo>
                  <a:pt x="86" y="17"/>
                  <a:pt x="95" y="31"/>
                  <a:pt x="96" y="48"/>
                </a:cubicBezTo>
                <a:close/>
                <a:moveTo>
                  <a:pt x="69" y="8"/>
                </a:moveTo>
                <a:cubicBezTo>
                  <a:pt x="61" y="20"/>
                  <a:pt x="56" y="33"/>
                  <a:pt x="56" y="48"/>
                </a:cubicBezTo>
                <a:cubicBezTo>
                  <a:pt x="44" y="48"/>
                  <a:pt x="44" y="48"/>
                  <a:pt x="44" y="48"/>
                </a:cubicBezTo>
                <a:cubicBezTo>
                  <a:pt x="43" y="33"/>
                  <a:pt x="39" y="20"/>
                  <a:pt x="31" y="8"/>
                </a:cubicBezTo>
                <a:cubicBezTo>
                  <a:pt x="37" y="5"/>
                  <a:pt x="43" y="4"/>
                  <a:pt x="50" y="4"/>
                </a:cubicBezTo>
                <a:cubicBezTo>
                  <a:pt x="57" y="4"/>
                  <a:pt x="63" y="5"/>
                  <a:pt x="69" y="8"/>
                </a:cubicBezTo>
                <a:close/>
                <a:moveTo>
                  <a:pt x="27" y="10"/>
                </a:moveTo>
                <a:cubicBezTo>
                  <a:pt x="35" y="21"/>
                  <a:pt x="39" y="34"/>
                  <a:pt x="40" y="48"/>
                </a:cubicBezTo>
                <a:cubicBezTo>
                  <a:pt x="4" y="48"/>
                  <a:pt x="4" y="48"/>
                  <a:pt x="4" y="48"/>
                </a:cubicBezTo>
                <a:cubicBezTo>
                  <a:pt x="5" y="31"/>
                  <a:pt x="14" y="17"/>
                  <a:pt x="27" y="10"/>
                </a:cubicBezTo>
                <a:close/>
                <a:moveTo>
                  <a:pt x="4" y="52"/>
                </a:moveTo>
                <a:cubicBezTo>
                  <a:pt x="40" y="52"/>
                  <a:pt x="40" y="52"/>
                  <a:pt x="40" y="52"/>
                </a:cubicBezTo>
                <a:cubicBezTo>
                  <a:pt x="39" y="65"/>
                  <a:pt x="35" y="78"/>
                  <a:pt x="27" y="90"/>
                </a:cubicBezTo>
                <a:cubicBezTo>
                  <a:pt x="14" y="82"/>
                  <a:pt x="5" y="68"/>
                  <a:pt x="4" y="52"/>
                </a:cubicBezTo>
                <a:close/>
                <a:moveTo>
                  <a:pt x="31" y="92"/>
                </a:moveTo>
                <a:cubicBezTo>
                  <a:pt x="39" y="80"/>
                  <a:pt x="43" y="66"/>
                  <a:pt x="44" y="52"/>
                </a:cubicBezTo>
                <a:cubicBezTo>
                  <a:pt x="56" y="52"/>
                  <a:pt x="56" y="52"/>
                  <a:pt x="56" y="52"/>
                </a:cubicBezTo>
                <a:cubicBezTo>
                  <a:pt x="56" y="66"/>
                  <a:pt x="61" y="80"/>
                  <a:pt x="69" y="92"/>
                </a:cubicBezTo>
                <a:cubicBezTo>
                  <a:pt x="63" y="94"/>
                  <a:pt x="57" y="96"/>
                  <a:pt x="50" y="96"/>
                </a:cubicBezTo>
                <a:cubicBezTo>
                  <a:pt x="43" y="96"/>
                  <a:pt x="37" y="94"/>
                  <a:pt x="31" y="92"/>
                </a:cubicBezTo>
                <a:close/>
                <a:moveTo>
                  <a:pt x="72" y="90"/>
                </a:moveTo>
                <a:cubicBezTo>
                  <a:pt x="65" y="78"/>
                  <a:pt x="60" y="65"/>
                  <a:pt x="60" y="52"/>
                </a:cubicBezTo>
                <a:cubicBezTo>
                  <a:pt x="96" y="52"/>
                  <a:pt x="96" y="52"/>
                  <a:pt x="96" y="52"/>
                </a:cubicBezTo>
                <a:cubicBezTo>
                  <a:pt x="95" y="68"/>
                  <a:pt x="86" y="82"/>
                  <a:pt x="72" y="90"/>
                </a:cubicBezTo>
                <a:close/>
              </a:path>
            </a:pathLst>
          </a:custGeom>
          <a:solidFill>
            <a:srgbClr val="157E9F"/>
          </a:solidFill>
          <a:ln>
            <a:noFill/>
          </a:ln>
        </p:spPr>
        <p:txBody>
          <a:bodyPr/>
          <a:lstStyle/>
          <a:p>
            <a:endParaRPr lang="zh-CN" altLang="en-US"/>
          </a:p>
        </p:txBody>
      </p:sp>
      <p:sp>
        <p:nvSpPr>
          <p:cNvPr id="139" name="Freeform 80"/>
          <p:cNvSpPr>
            <a:spLocks noEditPoints="1"/>
          </p:cNvSpPr>
          <p:nvPr/>
        </p:nvSpPr>
        <p:spPr bwMode="auto">
          <a:xfrm>
            <a:off x="11143189" y="4911125"/>
            <a:ext cx="264417" cy="438598"/>
          </a:xfrm>
          <a:custGeom>
            <a:avLst/>
            <a:gdLst>
              <a:gd name="T0" fmla="*/ 127393 w 170"/>
              <a:gd name="T1" fmla="*/ 38569 h 284"/>
              <a:gd name="T2" fmla="*/ 115706 w 170"/>
              <a:gd name="T3" fmla="*/ 141418 h 284"/>
              <a:gd name="T4" fmla="*/ 113368 w 170"/>
              <a:gd name="T5" fmla="*/ 155443 h 284"/>
              <a:gd name="T6" fmla="*/ 127393 w 170"/>
              <a:gd name="T7" fmla="*/ 155443 h 284"/>
              <a:gd name="T8" fmla="*/ 176481 w 170"/>
              <a:gd name="T9" fmla="*/ 155443 h 284"/>
              <a:gd name="T10" fmla="*/ 71294 w 170"/>
              <a:gd name="T11" fmla="*/ 293355 h 284"/>
              <a:gd name="T12" fmla="*/ 82981 w 170"/>
              <a:gd name="T13" fmla="*/ 188168 h 284"/>
              <a:gd name="T14" fmla="*/ 85319 w 170"/>
              <a:gd name="T15" fmla="*/ 177649 h 284"/>
              <a:gd name="T16" fmla="*/ 71294 w 170"/>
              <a:gd name="T17" fmla="*/ 177649 h 284"/>
              <a:gd name="T18" fmla="*/ 22206 w 170"/>
              <a:gd name="T19" fmla="*/ 177649 h 284"/>
              <a:gd name="T20" fmla="*/ 127393 w 170"/>
              <a:gd name="T21" fmla="*/ 38569 h 284"/>
              <a:gd name="T22" fmla="*/ 143756 w 170"/>
              <a:gd name="T23" fmla="*/ 0 h 284"/>
              <a:gd name="T24" fmla="*/ 0 w 170"/>
              <a:gd name="T25" fmla="*/ 188168 h 284"/>
              <a:gd name="T26" fmla="*/ 71294 w 170"/>
              <a:gd name="T27" fmla="*/ 188168 h 284"/>
              <a:gd name="T28" fmla="*/ 54931 w 170"/>
              <a:gd name="T29" fmla="*/ 331924 h 284"/>
              <a:gd name="T30" fmla="*/ 198687 w 170"/>
              <a:gd name="T31" fmla="*/ 143756 h 284"/>
              <a:gd name="T32" fmla="*/ 127393 w 170"/>
              <a:gd name="T33" fmla="*/ 143756 h 284"/>
              <a:gd name="T34" fmla="*/ 143756 w 170"/>
              <a:gd name="T35" fmla="*/ 0 h 284"/>
              <a:gd name="T36" fmla="*/ 143756 w 170"/>
              <a:gd name="T37" fmla="*/ 0 h 2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70" h="284">
                <a:moveTo>
                  <a:pt x="109" y="33"/>
                </a:moveTo>
                <a:lnTo>
                  <a:pt x="99" y="121"/>
                </a:lnTo>
                <a:lnTo>
                  <a:pt x="97" y="133"/>
                </a:lnTo>
                <a:lnTo>
                  <a:pt x="109" y="133"/>
                </a:lnTo>
                <a:lnTo>
                  <a:pt x="151" y="133"/>
                </a:lnTo>
                <a:lnTo>
                  <a:pt x="61" y="251"/>
                </a:lnTo>
                <a:lnTo>
                  <a:pt x="71" y="161"/>
                </a:lnTo>
                <a:lnTo>
                  <a:pt x="73" y="152"/>
                </a:lnTo>
                <a:lnTo>
                  <a:pt x="61" y="152"/>
                </a:lnTo>
                <a:lnTo>
                  <a:pt x="19" y="152"/>
                </a:lnTo>
                <a:lnTo>
                  <a:pt x="109" y="33"/>
                </a:lnTo>
                <a:close/>
                <a:moveTo>
                  <a:pt x="123" y="0"/>
                </a:moveTo>
                <a:lnTo>
                  <a:pt x="0" y="161"/>
                </a:lnTo>
                <a:lnTo>
                  <a:pt x="61" y="161"/>
                </a:lnTo>
                <a:lnTo>
                  <a:pt x="47" y="284"/>
                </a:lnTo>
                <a:lnTo>
                  <a:pt x="170" y="123"/>
                </a:lnTo>
                <a:lnTo>
                  <a:pt x="109" y="123"/>
                </a:lnTo>
                <a:lnTo>
                  <a:pt x="123" y="0"/>
                </a:lnTo>
                <a:close/>
              </a:path>
            </a:pathLst>
          </a:custGeom>
          <a:solidFill>
            <a:srgbClr val="157E9F"/>
          </a:solidFill>
          <a:ln>
            <a:noFill/>
          </a:ln>
        </p:spPr>
        <p:txBody>
          <a:bodyPr/>
          <a:lstStyle/>
          <a:p>
            <a:endParaRPr lang="zh-CN" altLang="en-US"/>
          </a:p>
        </p:txBody>
      </p:sp>
      <p:sp>
        <p:nvSpPr>
          <p:cNvPr id="140" name="Freeform 81"/>
          <p:cNvSpPr>
            <a:spLocks noEditPoints="1"/>
          </p:cNvSpPr>
          <p:nvPr/>
        </p:nvSpPr>
        <p:spPr bwMode="auto">
          <a:xfrm>
            <a:off x="11143189" y="4911125"/>
            <a:ext cx="264417" cy="438598"/>
          </a:xfrm>
          <a:custGeom>
            <a:avLst/>
            <a:gdLst>
              <a:gd name="T0" fmla="*/ 127393 w 170"/>
              <a:gd name="T1" fmla="*/ 38569 h 284"/>
              <a:gd name="T2" fmla="*/ 115706 w 170"/>
              <a:gd name="T3" fmla="*/ 141418 h 284"/>
              <a:gd name="T4" fmla="*/ 113368 w 170"/>
              <a:gd name="T5" fmla="*/ 155443 h 284"/>
              <a:gd name="T6" fmla="*/ 127393 w 170"/>
              <a:gd name="T7" fmla="*/ 155443 h 284"/>
              <a:gd name="T8" fmla="*/ 176481 w 170"/>
              <a:gd name="T9" fmla="*/ 155443 h 284"/>
              <a:gd name="T10" fmla="*/ 71294 w 170"/>
              <a:gd name="T11" fmla="*/ 293355 h 284"/>
              <a:gd name="T12" fmla="*/ 82981 w 170"/>
              <a:gd name="T13" fmla="*/ 188168 h 284"/>
              <a:gd name="T14" fmla="*/ 85319 w 170"/>
              <a:gd name="T15" fmla="*/ 177649 h 284"/>
              <a:gd name="T16" fmla="*/ 71294 w 170"/>
              <a:gd name="T17" fmla="*/ 177649 h 284"/>
              <a:gd name="T18" fmla="*/ 22206 w 170"/>
              <a:gd name="T19" fmla="*/ 177649 h 284"/>
              <a:gd name="T20" fmla="*/ 127393 w 170"/>
              <a:gd name="T21" fmla="*/ 38569 h 284"/>
              <a:gd name="T22" fmla="*/ 143756 w 170"/>
              <a:gd name="T23" fmla="*/ 0 h 284"/>
              <a:gd name="T24" fmla="*/ 0 w 170"/>
              <a:gd name="T25" fmla="*/ 188168 h 284"/>
              <a:gd name="T26" fmla="*/ 71294 w 170"/>
              <a:gd name="T27" fmla="*/ 188168 h 284"/>
              <a:gd name="T28" fmla="*/ 54931 w 170"/>
              <a:gd name="T29" fmla="*/ 331924 h 284"/>
              <a:gd name="T30" fmla="*/ 198687 w 170"/>
              <a:gd name="T31" fmla="*/ 143756 h 284"/>
              <a:gd name="T32" fmla="*/ 127393 w 170"/>
              <a:gd name="T33" fmla="*/ 143756 h 284"/>
              <a:gd name="T34" fmla="*/ 143756 w 170"/>
              <a:gd name="T35" fmla="*/ 0 h 284"/>
              <a:gd name="T36" fmla="*/ 143756 w 170"/>
              <a:gd name="T37" fmla="*/ 0 h 2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70" h="284">
                <a:moveTo>
                  <a:pt x="109" y="33"/>
                </a:moveTo>
                <a:lnTo>
                  <a:pt x="99" y="121"/>
                </a:lnTo>
                <a:lnTo>
                  <a:pt x="97" y="133"/>
                </a:lnTo>
                <a:lnTo>
                  <a:pt x="109" y="133"/>
                </a:lnTo>
                <a:lnTo>
                  <a:pt x="151" y="133"/>
                </a:lnTo>
                <a:lnTo>
                  <a:pt x="61" y="251"/>
                </a:lnTo>
                <a:lnTo>
                  <a:pt x="71" y="161"/>
                </a:lnTo>
                <a:lnTo>
                  <a:pt x="73" y="152"/>
                </a:lnTo>
                <a:lnTo>
                  <a:pt x="61" y="152"/>
                </a:lnTo>
                <a:lnTo>
                  <a:pt x="19" y="152"/>
                </a:lnTo>
                <a:lnTo>
                  <a:pt x="109" y="33"/>
                </a:lnTo>
                <a:moveTo>
                  <a:pt x="123" y="0"/>
                </a:moveTo>
                <a:lnTo>
                  <a:pt x="0" y="161"/>
                </a:lnTo>
                <a:lnTo>
                  <a:pt x="61" y="161"/>
                </a:lnTo>
                <a:lnTo>
                  <a:pt x="47" y="284"/>
                </a:lnTo>
                <a:lnTo>
                  <a:pt x="170" y="123"/>
                </a:lnTo>
                <a:lnTo>
                  <a:pt x="109" y="123"/>
                </a:lnTo>
                <a:lnTo>
                  <a:pt x="123" y="0"/>
                </a:lnTo>
              </a:path>
            </a:pathLst>
          </a:custGeom>
          <a:solidFill>
            <a:srgbClr val="157E9F"/>
          </a:solidFill>
          <a:ln>
            <a:noFill/>
          </a:ln>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3" name="矩形 2"/>
          <p:cNvSpPr/>
          <p:nvPr/>
        </p:nvSpPr>
        <p:spPr>
          <a:xfrm>
            <a:off x="1669145" y="1227919"/>
            <a:ext cx="8998856" cy="4476196"/>
          </a:xfrm>
          <a:prstGeom prst="rect">
            <a:avLst/>
          </a:prstGeom>
          <a:solidFill>
            <a:srgbClr val="157E9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文本框 199"/>
          <p:cNvSpPr txBox="1"/>
          <p:nvPr/>
        </p:nvSpPr>
        <p:spPr>
          <a:xfrm>
            <a:off x="2611590" y="1895018"/>
            <a:ext cx="3973937" cy="646331"/>
          </a:xfrm>
          <a:prstGeom prst="rect">
            <a:avLst/>
          </a:prstGeom>
          <a:noFill/>
        </p:spPr>
        <p:txBody>
          <a:bodyPr wrap="square" rtlCol="0">
            <a:spAutoFit/>
          </a:bodyPr>
          <a:lstStyle/>
          <a:p>
            <a:r>
              <a:rPr lang="zh-CN" altLang="en-US" sz="3600" b="1" dirty="0" smtClean="0">
                <a:solidFill>
                  <a:schemeClr val="bg1"/>
                </a:solidFill>
                <a:latin typeface="方正清刻本悦宋简体" panose="02000000000000000000" pitchFamily="2" charset="-122"/>
                <a:ea typeface="方正清刻本悦宋简体" panose="02000000000000000000" pitchFamily="2" charset="-122"/>
              </a:rPr>
              <a:t>选题背景及意义</a:t>
            </a:r>
            <a:endParaRPr lang="zh-CN" altLang="en-US" sz="3600" b="1" dirty="0">
              <a:solidFill>
                <a:schemeClr val="bg1"/>
              </a:solidFill>
              <a:latin typeface="方正清刻本悦宋简体" panose="02000000000000000000" pitchFamily="2" charset="-122"/>
              <a:ea typeface="方正清刻本悦宋简体" panose="02000000000000000000" pitchFamily="2" charset="-122"/>
            </a:endParaRPr>
          </a:p>
        </p:txBody>
      </p:sp>
      <p:grpSp>
        <p:nvGrpSpPr>
          <p:cNvPr id="201" name="组合 200"/>
          <p:cNvGrpSpPr/>
          <p:nvPr/>
        </p:nvGrpSpPr>
        <p:grpSpPr>
          <a:xfrm>
            <a:off x="7228116" y="2324903"/>
            <a:ext cx="3081236" cy="3107841"/>
            <a:chOff x="-8677773" y="-3051174"/>
            <a:chExt cx="6986830" cy="7046911"/>
          </a:xfrm>
          <a:solidFill>
            <a:schemeClr val="bg1"/>
          </a:solidFill>
        </p:grpSpPr>
        <p:sp>
          <p:nvSpPr>
            <p:cNvPr id="202" name="Rectangle 42"/>
            <p:cNvSpPr>
              <a:spLocks noChangeArrowheads="1"/>
            </p:cNvSpPr>
            <p:nvPr/>
          </p:nvSpPr>
          <p:spPr bwMode="auto">
            <a:xfrm>
              <a:off x="-8677773"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3" name="Rectangle 43"/>
            <p:cNvSpPr>
              <a:spLocks noChangeArrowheads="1"/>
            </p:cNvSpPr>
            <p:nvPr/>
          </p:nvSpPr>
          <p:spPr bwMode="auto">
            <a:xfrm>
              <a:off x="-8592044"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4" name="Rectangle 44"/>
            <p:cNvSpPr>
              <a:spLocks noChangeArrowheads="1"/>
            </p:cNvSpPr>
            <p:nvPr/>
          </p:nvSpPr>
          <p:spPr bwMode="auto">
            <a:xfrm>
              <a:off x="-8417414"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5" name="Rectangle 45"/>
            <p:cNvSpPr>
              <a:spLocks noChangeArrowheads="1"/>
            </p:cNvSpPr>
            <p:nvPr/>
          </p:nvSpPr>
          <p:spPr bwMode="auto">
            <a:xfrm>
              <a:off x="-8331685"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6" name="Rectangle 46"/>
            <p:cNvSpPr>
              <a:spLocks noChangeArrowheads="1"/>
            </p:cNvSpPr>
            <p:nvPr/>
          </p:nvSpPr>
          <p:spPr bwMode="auto">
            <a:xfrm>
              <a:off x="-8506317"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7" name="Rectangle 47"/>
            <p:cNvSpPr>
              <a:spLocks noChangeArrowheads="1"/>
            </p:cNvSpPr>
            <p:nvPr/>
          </p:nvSpPr>
          <p:spPr bwMode="auto">
            <a:xfrm>
              <a:off x="-8331685"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8" name="Rectangle 48"/>
            <p:cNvSpPr>
              <a:spLocks noChangeArrowheads="1"/>
            </p:cNvSpPr>
            <p:nvPr/>
          </p:nvSpPr>
          <p:spPr bwMode="auto">
            <a:xfrm>
              <a:off x="-8677773"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9" name="Rectangle 49"/>
            <p:cNvSpPr>
              <a:spLocks noChangeArrowheads="1"/>
            </p:cNvSpPr>
            <p:nvPr/>
          </p:nvSpPr>
          <p:spPr bwMode="auto">
            <a:xfrm>
              <a:off x="-8506317"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0" name="Rectangle 50"/>
            <p:cNvSpPr>
              <a:spLocks noChangeArrowheads="1"/>
            </p:cNvSpPr>
            <p:nvPr/>
          </p:nvSpPr>
          <p:spPr bwMode="auto">
            <a:xfrm>
              <a:off x="-8245958"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1" name="Rectangle 51"/>
            <p:cNvSpPr>
              <a:spLocks noChangeArrowheads="1"/>
            </p:cNvSpPr>
            <p:nvPr/>
          </p:nvSpPr>
          <p:spPr bwMode="auto">
            <a:xfrm>
              <a:off x="-8677773"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2" name="Rectangle 52"/>
            <p:cNvSpPr>
              <a:spLocks noChangeArrowheads="1"/>
            </p:cNvSpPr>
            <p:nvPr/>
          </p:nvSpPr>
          <p:spPr bwMode="auto">
            <a:xfrm>
              <a:off x="-8592044"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3" name="Rectangle 53"/>
            <p:cNvSpPr>
              <a:spLocks noChangeArrowheads="1"/>
            </p:cNvSpPr>
            <p:nvPr/>
          </p:nvSpPr>
          <p:spPr bwMode="auto">
            <a:xfrm>
              <a:off x="-8417414"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4" name="Rectangle 54"/>
            <p:cNvSpPr>
              <a:spLocks noChangeArrowheads="1"/>
            </p:cNvSpPr>
            <p:nvPr/>
          </p:nvSpPr>
          <p:spPr bwMode="auto">
            <a:xfrm>
              <a:off x="-8245958"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5" name="Rectangle 55"/>
            <p:cNvSpPr>
              <a:spLocks noChangeArrowheads="1"/>
            </p:cNvSpPr>
            <p:nvPr/>
          </p:nvSpPr>
          <p:spPr bwMode="auto">
            <a:xfrm>
              <a:off x="-8592044"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6" name="Rectangle 56"/>
            <p:cNvSpPr>
              <a:spLocks noChangeArrowheads="1"/>
            </p:cNvSpPr>
            <p:nvPr/>
          </p:nvSpPr>
          <p:spPr bwMode="auto">
            <a:xfrm>
              <a:off x="-8506317"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7" name="Rectangle 57"/>
            <p:cNvSpPr>
              <a:spLocks noChangeArrowheads="1"/>
            </p:cNvSpPr>
            <p:nvPr/>
          </p:nvSpPr>
          <p:spPr bwMode="auto">
            <a:xfrm>
              <a:off x="-8245958"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8" name="Rectangle 58"/>
            <p:cNvSpPr>
              <a:spLocks noChangeArrowheads="1"/>
            </p:cNvSpPr>
            <p:nvPr/>
          </p:nvSpPr>
          <p:spPr bwMode="auto">
            <a:xfrm>
              <a:off x="-8677773"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19" name="Rectangle 59"/>
            <p:cNvSpPr>
              <a:spLocks noChangeArrowheads="1"/>
            </p:cNvSpPr>
            <p:nvPr/>
          </p:nvSpPr>
          <p:spPr bwMode="auto">
            <a:xfrm>
              <a:off x="-8506317"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0" name="Rectangle 60"/>
            <p:cNvSpPr>
              <a:spLocks noChangeArrowheads="1"/>
            </p:cNvSpPr>
            <p:nvPr/>
          </p:nvSpPr>
          <p:spPr bwMode="auto">
            <a:xfrm>
              <a:off x="-8677773"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1" name="Rectangle 61"/>
            <p:cNvSpPr>
              <a:spLocks noChangeArrowheads="1"/>
            </p:cNvSpPr>
            <p:nvPr/>
          </p:nvSpPr>
          <p:spPr bwMode="auto">
            <a:xfrm>
              <a:off x="-8592044"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2" name="Rectangle 62"/>
            <p:cNvSpPr>
              <a:spLocks noChangeArrowheads="1"/>
            </p:cNvSpPr>
            <p:nvPr/>
          </p:nvSpPr>
          <p:spPr bwMode="auto">
            <a:xfrm>
              <a:off x="-8417414"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3" name="Rectangle 63"/>
            <p:cNvSpPr>
              <a:spLocks noChangeArrowheads="1"/>
            </p:cNvSpPr>
            <p:nvPr/>
          </p:nvSpPr>
          <p:spPr bwMode="auto">
            <a:xfrm>
              <a:off x="-8331685"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4" name="Rectangle 64"/>
            <p:cNvSpPr>
              <a:spLocks noChangeArrowheads="1"/>
            </p:cNvSpPr>
            <p:nvPr/>
          </p:nvSpPr>
          <p:spPr bwMode="auto">
            <a:xfrm>
              <a:off x="-8677773"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5" name="Rectangle 65"/>
            <p:cNvSpPr>
              <a:spLocks noChangeArrowheads="1"/>
            </p:cNvSpPr>
            <p:nvPr/>
          </p:nvSpPr>
          <p:spPr bwMode="auto">
            <a:xfrm>
              <a:off x="-8506317"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6" name="Rectangle 66"/>
            <p:cNvSpPr>
              <a:spLocks noChangeArrowheads="1"/>
            </p:cNvSpPr>
            <p:nvPr/>
          </p:nvSpPr>
          <p:spPr bwMode="auto">
            <a:xfrm>
              <a:off x="-8245958"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7" name="Rectangle 67"/>
            <p:cNvSpPr>
              <a:spLocks noChangeArrowheads="1"/>
            </p:cNvSpPr>
            <p:nvPr/>
          </p:nvSpPr>
          <p:spPr bwMode="auto">
            <a:xfrm>
              <a:off x="-8592044"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8" name="Rectangle 68"/>
            <p:cNvSpPr>
              <a:spLocks noChangeArrowheads="1"/>
            </p:cNvSpPr>
            <p:nvPr/>
          </p:nvSpPr>
          <p:spPr bwMode="auto">
            <a:xfrm>
              <a:off x="-8417414"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9" name="Rectangle 69"/>
            <p:cNvSpPr>
              <a:spLocks noChangeArrowheads="1"/>
            </p:cNvSpPr>
            <p:nvPr/>
          </p:nvSpPr>
          <p:spPr bwMode="auto">
            <a:xfrm>
              <a:off x="-8592044"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0" name="Rectangle 70"/>
            <p:cNvSpPr>
              <a:spLocks noChangeArrowheads="1"/>
            </p:cNvSpPr>
            <p:nvPr/>
          </p:nvSpPr>
          <p:spPr bwMode="auto">
            <a:xfrm>
              <a:off x="-8245958"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1" name="Rectangle 71"/>
            <p:cNvSpPr>
              <a:spLocks noChangeArrowheads="1"/>
            </p:cNvSpPr>
            <p:nvPr/>
          </p:nvSpPr>
          <p:spPr bwMode="auto">
            <a:xfrm>
              <a:off x="-8677773"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2" name="Rectangle 72"/>
            <p:cNvSpPr>
              <a:spLocks noChangeArrowheads="1"/>
            </p:cNvSpPr>
            <p:nvPr/>
          </p:nvSpPr>
          <p:spPr bwMode="auto">
            <a:xfrm>
              <a:off x="-8506317"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3" name="Rectangle 73"/>
            <p:cNvSpPr>
              <a:spLocks noChangeArrowheads="1"/>
            </p:cNvSpPr>
            <p:nvPr/>
          </p:nvSpPr>
          <p:spPr bwMode="auto">
            <a:xfrm>
              <a:off x="-8417414"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4" name="Rectangle 74"/>
            <p:cNvSpPr>
              <a:spLocks noChangeArrowheads="1"/>
            </p:cNvSpPr>
            <p:nvPr/>
          </p:nvSpPr>
          <p:spPr bwMode="auto">
            <a:xfrm>
              <a:off x="-8245958"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5" name="Rectangle 75"/>
            <p:cNvSpPr>
              <a:spLocks noChangeArrowheads="1"/>
            </p:cNvSpPr>
            <p:nvPr/>
          </p:nvSpPr>
          <p:spPr bwMode="auto">
            <a:xfrm>
              <a:off x="-8677773"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6" name="Rectangle 76"/>
            <p:cNvSpPr>
              <a:spLocks noChangeArrowheads="1"/>
            </p:cNvSpPr>
            <p:nvPr/>
          </p:nvSpPr>
          <p:spPr bwMode="auto">
            <a:xfrm>
              <a:off x="-8592044"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7" name="Rectangle 77"/>
            <p:cNvSpPr>
              <a:spLocks noChangeArrowheads="1"/>
            </p:cNvSpPr>
            <p:nvPr/>
          </p:nvSpPr>
          <p:spPr bwMode="auto">
            <a:xfrm>
              <a:off x="-8677773"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8" name="Rectangle 78"/>
            <p:cNvSpPr>
              <a:spLocks noChangeArrowheads="1"/>
            </p:cNvSpPr>
            <p:nvPr/>
          </p:nvSpPr>
          <p:spPr bwMode="auto">
            <a:xfrm>
              <a:off x="-8506317"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9" name="Rectangle 79"/>
            <p:cNvSpPr>
              <a:spLocks noChangeArrowheads="1"/>
            </p:cNvSpPr>
            <p:nvPr/>
          </p:nvSpPr>
          <p:spPr bwMode="auto">
            <a:xfrm>
              <a:off x="-8331685"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0" name="Rectangle 80"/>
            <p:cNvSpPr>
              <a:spLocks noChangeArrowheads="1"/>
            </p:cNvSpPr>
            <p:nvPr/>
          </p:nvSpPr>
          <p:spPr bwMode="auto">
            <a:xfrm>
              <a:off x="-8245958"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1" name="Rectangle 81"/>
            <p:cNvSpPr>
              <a:spLocks noChangeArrowheads="1"/>
            </p:cNvSpPr>
            <p:nvPr/>
          </p:nvSpPr>
          <p:spPr bwMode="auto">
            <a:xfrm>
              <a:off x="-8592044"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2" name="Rectangle 82"/>
            <p:cNvSpPr>
              <a:spLocks noChangeArrowheads="1"/>
            </p:cNvSpPr>
            <p:nvPr/>
          </p:nvSpPr>
          <p:spPr bwMode="auto">
            <a:xfrm>
              <a:off x="-8331685"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3" name="Rectangle 83"/>
            <p:cNvSpPr>
              <a:spLocks noChangeArrowheads="1"/>
            </p:cNvSpPr>
            <p:nvPr/>
          </p:nvSpPr>
          <p:spPr bwMode="auto">
            <a:xfrm>
              <a:off x="-8592044"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4" name="Rectangle 84"/>
            <p:cNvSpPr>
              <a:spLocks noChangeArrowheads="1"/>
            </p:cNvSpPr>
            <p:nvPr/>
          </p:nvSpPr>
          <p:spPr bwMode="auto">
            <a:xfrm>
              <a:off x="-8417414"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5" name="Rectangle 85"/>
            <p:cNvSpPr>
              <a:spLocks noChangeArrowheads="1"/>
            </p:cNvSpPr>
            <p:nvPr/>
          </p:nvSpPr>
          <p:spPr bwMode="auto">
            <a:xfrm>
              <a:off x="-8417414"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6" name="Rectangle 86"/>
            <p:cNvSpPr>
              <a:spLocks noChangeArrowheads="1"/>
            </p:cNvSpPr>
            <p:nvPr/>
          </p:nvSpPr>
          <p:spPr bwMode="auto">
            <a:xfrm>
              <a:off x="-8245958"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7" name="Rectangle 87"/>
            <p:cNvSpPr>
              <a:spLocks noChangeArrowheads="1"/>
            </p:cNvSpPr>
            <p:nvPr/>
          </p:nvSpPr>
          <p:spPr bwMode="auto">
            <a:xfrm>
              <a:off x="-8677773"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8" name="Rectangle 88"/>
            <p:cNvSpPr>
              <a:spLocks noChangeArrowheads="1"/>
            </p:cNvSpPr>
            <p:nvPr/>
          </p:nvSpPr>
          <p:spPr bwMode="auto">
            <a:xfrm>
              <a:off x="-8592044"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9" name="Rectangle 89"/>
            <p:cNvSpPr>
              <a:spLocks noChangeArrowheads="1"/>
            </p:cNvSpPr>
            <p:nvPr/>
          </p:nvSpPr>
          <p:spPr bwMode="auto">
            <a:xfrm>
              <a:off x="-8417414"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0" name="Rectangle 90"/>
            <p:cNvSpPr>
              <a:spLocks noChangeArrowheads="1"/>
            </p:cNvSpPr>
            <p:nvPr/>
          </p:nvSpPr>
          <p:spPr bwMode="auto">
            <a:xfrm>
              <a:off x="-8245958"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1" name="Rectangle 91"/>
            <p:cNvSpPr>
              <a:spLocks noChangeArrowheads="1"/>
            </p:cNvSpPr>
            <p:nvPr/>
          </p:nvSpPr>
          <p:spPr bwMode="auto">
            <a:xfrm>
              <a:off x="-8677773"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2" name="Rectangle 92"/>
            <p:cNvSpPr>
              <a:spLocks noChangeArrowheads="1"/>
            </p:cNvSpPr>
            <p:nvPr/>
          </p:nvSpPr>
          <p:spPr bwMode="auto">
            <a:xfrm>
              <a:off x="-8506317"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3" name="Rectangle 93"/>
            <p:cNvSpPr>
              <a:spLocks noChangeArrowheads="1"/>
            </p:cNvSpPr>
            <p:nvPr/>
          </p:nvSpPr>
          <p:spPr bwMode="auto">
            <a:xfrm>
              <a:off x="-8245958"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4" name="Rectangle 94"/>
            <p:cNvSpPr>
              <a:spLocks noChangeArrowheads="1"/>
            </p:cNvSpPr>
            <p:nvPr/>
          </p:nvSpPr>
          <p:spPr bwMode="auto">
            <a:xfrm>
              <a:off x="-8677773"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5" name="Rectangle 95"/>
            <p:cNvSpPr>
              <a:spLocks noChangeArrowheads="1"/>
            </p:cNvSpPr>
            <p:nvPr/>
          </p:nvSpPr>
          <p:spPr bwMode="auto">
            <a:xfrm>
              <a:off x="-8506317"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6" name="Rectangle 96"/>
            <p:cNvSpPr>
              <a:spLocks noChangeArrowheads="1"/>
            </p:cNvSpPr>
            <p:nvPr/>
          </p:nvSpPr>
          <p:spPr bwMode="auto">
            <a:xfrm>
              <a:off x="-8331685"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7" name="Rectangle 97"/>
            <p:cNvSpPr>
              <a:spLocks noChangeArrowheads="1"/>
            </p:cNvSpPr>
            <p:nvPr/>
          </p:nvSpPr>
          <p:spPr bwMode="auto">
            <a:xfrm>
              <a:off x="-8592044"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8" name="Rectangle 98"/>
            <p:cNvSpPr>
              <a:spLocks noChangeArrowheads="1"/>
            </p:cNvSpPr>
            <p:nvPr/>
          </p:nvSpPr>
          <p:spPr bwMode="auto">
            <a:xfrm>
              <a:off x="-8417414"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9" name="Rectangle 99"/>
            <p:cNvSpPr>
              <a:spLocks noChangeArrowheads="1"/>
            </p:cNvSpPr>
            <p:nvPr/>
          </p:nvSpPr>
          <p:spPr bwMode="auto">
            <a:xfrm>
              <a:off x="-8245958"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0" name="Rectangle 100"/>
            <p:cNvSpPr>
              <a:spLocks noChangeArrowheads="1"/>
            </p:cNvSpPr>
            <p:nvPr/>
          </p:nvSpPr>
          <p:spPr bwMode="auto">
            <a:xfrm>
              <a:off x="-8506317"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1" name="Rectangle 101"/>
            <p:cNvSpPr>
              <a:spLocks noChangeArrowheads="1"/>
            </p:cNvSpPr>
            <p:nvPr/>
          </p:nvSpPr>
          <p:spPr bwMode="auto">
            <a:xfrm>
              <a:off x="-8153880"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2" name="Rectangle 102"/>
            <p:cNvSpPr>
              <a:spLocks noChangeArrowheads="1"/>
            </p:cNvSpPr>
            <p:nvPr/>
          </p:nvSpPr>
          <p:spPr bwMode="auto">
            <a:xfrm>
              <a:off x="-806815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3" name="Rectangle 103"/>
            <p:cNvSpPr>
              <a:spLocks noChangeArrowheads="1"/>
            </p:cNvSpPr>
            <p:nvPr/>
          </p:nvSpPr>
          <p:spPr bwMode="auto">
            <a:xfrm>
              <a:off x="-789352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4" name="Rectangle 104"/>
            <p:cNvSpPr>
              <a:spLocks noChangeArrowheads="1"/>
            </p:cNvSpPr>
            <p:nvPr/>
          </p:nvSpPr>
          <p:spPr bwMode="auto">
            <a:xfrm>
              <a:off x="-7807792"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5" name="Rectangle 105"/>
            <p:cNvSpPr>
              <a:spLocks noChangeArrowheads="1"/>
            </p:cNvSpPr>
            <p:nvPr/>
          </p:nvSpPr>
          <p:spPr bwMode="auto">
            <a:xfrm>
              <a:off x="-7718889"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6" name="Rectangle 106"/>
            <p:cNvSpPr>
              <a:spLocks noChangeArrowheads="1"/>
            </p:cNvSpPr>
            <p:nvPr/>
          </p:nvSpPr>
          <p:spPr bwMode="auto">
            <a:xfrm>
              <a:off x="-8153880"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7" name="Rectangle 107"/>
            <p:cNvSpPr>
              <a:spLocks noChangeArrowheads="1"/>
            </p:cNvSpPr>
            <p:nvPr/>
          </p:nvSpPr>
          <p:spPr bwMode="auto">
            <a:xfrm>
              <a:off x="-7979248" y="579438"/>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8" name="Rectangle 108"/>
            <p:cNvSpPr>
              <a:spLocks noChangeArrowheads="1"/>
            </p:cNvSpPr>
            <p:nvPr/>
          </p:nvSpPr>
          <p:spPr bwMode="auto">
            <a:xfrm>
              <a:off x="-7807792"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9" name="Rectangle 109"/>
            <p:cNvSpPr>
              <a:spLocks noChangeArrowheads="1"/>
            </p:cNvSpPr>
            <p:nvPr/>
          </p:nvSpPr>
          <p:spPr bwMode="auto">
            <a:xfrm>
              <a:off x="-8153880"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0" name="Rectangle 110"/>
            <p:cNvSpPr>
              <a:spLocks noChangeArrowheads="1"/>
            </p:cNvSpPr>
            <p:nvPr/>
          </p:nvSpPr>
          <p:spPr bwMode="auto">
            <a:xfrm>
              <a:off x="-8068151"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1" name="Rectangle 111"/>
            <p:cNvSpPr>
              <a:spLocks noChangeArrowheads="1"/>
            </p:cNvSpPr>
            <p:nvPr/>
          </p:nvSpPr>
          <p:spPr bwMode="auto">
            <a:xfrm>
              <a:off x="-7718889"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2" name="Rectangle 112"/>
            <p:cNvSpPr>
              <a:spLocks noChangeArrowheads="1"/>
            </p:cNvSpPr>
            <p:nvPr/>
          </p:nvSpPr>
          <p:spPr bwMode="auto">
            <a:xfrm>
              <a:off x="-7893521"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3" name="Rectangle 113"/>
            <p:cNvSpPr>
              <a:spLocks noChangeArrowheads="1"/>
            </p:cNvSpPr>
            <p:nvPr/>
          </p:nvSpPr>
          <p:spPr bwMode="auto">
            <a:xfrm>
              <a:off x="-7807792"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4" name="Rectangle 114"/>
            <p:cNvSpPr>
              <a:spLocks noChangeArrowheads="1"/>
            </p:cNvSpPr>
            <p:nvPr/>
          </p:nvSpPr>
          <p:spPr bwMode="auto">
            <a:xfrm>
              <a:off x="-7718889"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5" name="Rectangle 115"/>
            <p:cNvSpPr>
              <a:spLocks noChangeArrowheads="1"/>
            </p:cNvSpPr>
            <p:nvPr/>
          </p:nvSpPr>
          <p:spPr bwMode="auto">
            <a:xfrm>
              <a:off x="-8068151"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6" name="Rectangle 116"/>
            <p:cNvSpPr>
              <a:spLocks noChangeArrowheads="1"/>
            </p:cNvSpPr>
            <p:nvPr/>
          </p:nvSpPr>
          <p:spPr bwMode="auto">
            <a:xfrm>
              <a:off x="-7979248"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7" name="Rectangle 117"/>
            <p:cNvSpPr>
              <a:spLocks noChangeArrowheads="1"/>
            </p:cNvSpPr>
            <p:nvPr/>
          </p:nvSpPr>
          <p:spPr bwMode="auto">
            <a:xfrm>
              <a:off x="-7718889"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8" name="Rectangle 118"/>
            <p:cNvSpPr>
              <a:spLocks noChangeArrowheads="1"/>
            </p:cNvSpPr>
            <p:nvPr/>
          </p:nvSpPr>
          <p:spPr bwMode="auto">
            <a:xfrm>
              <a:off x="-8153880"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9" name="Rectangle 119"/>
            <p:cNvSpPr>
              <a:spLocks noChangeArrowheads="1"/>
            </p:cNvSpPr>
            <p:nvPr/>
          </p:nvSpPr>
          <p:spPr bwMode="auto">
            <a:xfrm>
              <a:off x="-7979248"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0" name="Rectangle 120"/>
            <p:cNvSpPr>
              <a:spLocks noChangeArrowheads="1"/>
            </p:cNvSpPr>
            <p:nvPr/>
          </p:nvSpPr>
          <p:spPr bwMode="auto">
            <a:xfrm>
              <a:off x="-7893521"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1" name="Rectangle 121"/>
            <p:cNvSpPr>
              <a:spLocks noChangeArrowheads="1"/>
            </p:cNvSpPr>
            <p:nvPr/>
          </p:nvSpPr>
          <p:spPr bwMode="auto">
            <a:xfrm>
              <a:off x="-7807792"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2" name="Rectangle 122"/>
            <p:cNvSpPr>
              <a:spLocks noChangeArrowheads="1"/>
            </p:cNvSpPr>
            <p:nvPr/>
          </p:nvSpPr>
          <p:spPr bwMode="auto">
            <a:xfrm>
              <a:off x="-8153880"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3" name="Rectangle 123"/>
            <p:cNvSpPr>
              <a:spLocks noChangeArrowheads="1"/>
            </p:cNvSpPr>
            <p:nvPr/>
          </p:nvSpPr>
          <p:spPr bwMode="auto">
            <a:xfrm>
              <a:off x="-7807792"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4" name="Rectangle 124"/>
            <p:cNvSpPr>
              <a:spLocks noChangeArrowheads="1"/>
            </p:cNvSpPr>
            <p:nvPr/>
          </p:nvSpPr>
          <p:spPr bwMode="auto">
            <a:xfrm>
              <a:off x="-7718889"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5" name="Rectangle 125"/>
            <p:cNvSpPr>
              <a:spLocks noChangeArrowheads="1"/>
            </p:cNvSpPr>
            <p:nvPr/>
          </p:nvSpPr>
          <p:spPr bwMode="auto">
            <a:xfrm>
              <a:off x="-8153880"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6" name="Rectangle 126"/>
            <p:cNvSpPr>
              <a:spLocks noChangeArrowheads="1"/>
            </p:cNvSpPr>
            <p:nvPr/>
          </p:nvSpPr>
          <p:spPr bwMode="auto">
            <a:xfrm>
              <a:off x="-7979248"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7" name="Rectangle 127"/>
            <p:cNvSpPr>
              <a:spLocks noChangeArrowheads="1"/>
            </p:cNvSpPr>
            <p:nvPr/>
          </p:nvSpPr>
          <p:spPr bwMode="auto">
            <a:xfrm>
              <a:off x="-7718889"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8" name="Rectangle 128"/>
            <p:cNvSpPr>
              <a:spLocks noChangeArrowheads="1"/>
            </p:cNvSpPr>
            <p:nvPr/>
          </p:nvSpPr>
          <p:spPr bwMode="auto">
            <a:xfrm>
              <a:off x="-806815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9" name="Rectangle 129"/>
            <p:cNvSpPr>
              <a:spLocks noChangeArrowheads="1"/>
            </p:cNvSpPr>
            <p:nvPr/>
          </p:nvSpPr>
          <p:spPr bwMode="auto">
            <a:xfrm>
              <a:off x="-789352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0" name="Rectangle 130"/>
            <p:cNvSpPr>
              <a:spLocks noChangeArrowheads="1"/>
            </p:cNvSpPr>
            <p:nvPr/>
          </p:nvSpPr>
          <p:spPr bwMode="auto">
            <a:xfrm>
              <a:off x="-7807792"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1" name="Rectangle 131"/>
            <p:cNvSpPr>
              <a:spLocks noChangeArrowheads="1"/>
            </p:cNvSpPr>
            <p:nvPr/>
          </p:nvSpPr>
          <p:spPr bwMode="auto">
            <a:xfrm>
              <a:off x="-7718889"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2" name="Rectangle 132"/>
            <p:cNvSpPr>
              <a:spLocks noChangeArrowheads="1"/>
            </p:cNvSpPr>
            <p:nvPr/>
          </p:nvSpPr>
          <p:spPr bwMode="auto">
            <a:xfrm>
              <a:off x="-8068151"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3" name="Rectangle 133"/>
            <p:cNvSpPr>
              <a:spLocks noChangeArrowheads="1"/>
            </p:cNvSpPr>
            <p:nvPr/>
          </p:nvSpPr>
          <p:spPr bwMode="auto">
            <a:xfrm>
              <a:off x="-7979248"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4" name="Rectangle 134"/>
            <p:cNvSpPr>
              <a:spLocks noChangeArrowheads="1"/>
            </p:cNvSpPr>
            <p:nvPr/>
          </p:nvSpPr>
          <p:spPr bwMode="auto">
            <a:xfrm>
              <a:off x="-7718889"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5" name="Rectangle 135"/>
            <p:cNvSpPr>
              <a:spLocks noChangeArrowheads="1"/>
            </p:cNvSpPr>
            <p:nvPr/>
          </p:nvSpPr>
          <p:spPr bwMode="auto">
            <a:xfrm>
              <a:off x="-8153880"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6" name="Rectangle 136"/>
            <p:cNvSpPr>
              <a:spLocks noChangeArrowheads="1"/>
            </p:cNvSpPr>
            <p:nvPr/>
          </p:nvSpPr>
          <p:spPr bwMode="auto">
            <a:xfrm>
              <a:off x="-7979248"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7" name="Rectangle 137"/>
            <p:cNvSpPr>
              <a:spLocks noChangeArrowheads="1"/>
            </p:cNvSpPr>
            <p:nvPr/>
          </p:nvSpPr>
          <p:spPr bwMode="auto">
            <a:xfrm>
              <a:off x="-7893521"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8" name="Rectangle 138"/>
            <p:cNvSpPr>
              <a:spLocks noChangeArrowheads="1"/>
            </p:cNvSpPr>
            <p:nvPr/>
          </p:nvSpPr>
          <p:spPr bwMode="auto">
            <a:xfrm>
              <a:off x="-7979248"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9" name="Rectangle 139"/>
            <p:cNvSpPr>
              <a:spLocks noChangeArrowheads="1"/>
            </p:cNvSpPr>
            <p:nvPr/>
          </p:nvSpPr>
          <p:spPr bwMode="auto">
            <a:xfrm>
              <a:off x="-7718889"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0" name="Rectangle 140"/>
            <p:cNvSpPr>
              <a:spLocks noChangeArrowheads="1"/>
            </p:cNvSpPr>
            <p:nvPr/>
          </p:nvSpPr>
          <p:spPr bwMode="auto">
            <a:xfrm>
              <a:off x="-806815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1" name="Rectangle 141"/>
            <p:cNvSpPr>
              <a:spLocks noChangeArrowheads="1"/>
            </p:cNvSpPr>
            <p:nvPr/>
          </p:nvSpPr>
          <p:spPr bwMode="auto">
            <a:xfrm>
              <a:off x="-789352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2" name="Rectangle 142"/>
            <p:cNvSpPr>
              <a:spLocks noChangeArrowheads="1"/>
            </p:cNvSpPr>
            <p:nvPr/>
          </p:nvSpPr>
          <p:spPr bwMode="auto">
            <a:xfrm>
              <a:off x="-7807792"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3" name="Rectangle 143"/>
            <p:cNvSpPr>
              <a:spLocks noChangeArrowheads="1"/>
            </p:cNvSpPr>
            <p:nvPr/>
          </p:nvSpPr>
          <p:spPr bwMode="auto">
            <a:xfrm>
              <a:off x="-8153880"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4" name="Rectangle 144"/>
            <p:cNvSpPr>
              <a:spLocks noChangeArrowheads="1"/>
            </p:cNvSpPr>
            <p:nvPr/>
          </p:nvSpPr>
          <p:spPr bwMode="auto">
            <a:xfrm>
              <a:off x="-8068151"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5" name="Rectangle 145"/>
            <p:cNvSpPr>
              <a:spLocks noChangeArrowheads="1"/>
            </p:cNvSpPr>
            <p:nvPr/>
          </p:nvSpPr>
          <p:spPr bwMode="auto">
            <a:xfrm>
              <a:off x="-7979248"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6" name="Rectangle 146"/>
            <p:cNvSpPr>
              <a:spLocks noChangeArrowheads="1"/>
            </p:cNvSpPr>
            <p:nvPr/>
          </p:nvSpPr>
          <p:spPr bwMode="auto">
            <a:xfrm>
              <a:off x="-7718889"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7" name="Rectangle 147"/>
            <p:cNvSpPr>
              <a:spLocks noChangeArrowheads="1"/>
            </p:cNvSpPr>
            <p:nvPr/>
          </p:nvSpPr>
          <p:spPr bwMode="auto">
            <a:xfrm>
              <a:off x="-7979248"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8" name="Rectangle 148"/>
            <p:cNvSpPr>
              <a:spLocks noChangeArrowheads="1"/>
            </p:cNvSpPr>
            <p:nvPr/>
          </p:nvSpPr>
          <p:spPr bwMode="auto">
            <a:xfrm>
              <a:off x="-7893521"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9" name="Rectangle 149"/>
            <p:cNvSpPr>
              <a:spLocks noChangeArrowheads="1"/>
            </p:cNvSpPr>
            <p:nvPr/>
          </p:nvSpPr>
          <p:spPr bwMode="auto">
            <a:xfrm>
              <a:off x="-7807792"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0" name="Rectangle 150"/>
            <p:cNvSpPr>
              <a:spLocks noChangeArrowheads="1"/>
            </p:cNvSpPr>
            <p:nvPr/>
          </p:nvSpPr>
          <p:spPr bwMode="auto">
            <a:xfrm>
              <a:off x="-806815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1" name="Rectangle 151"/>
            <p:cNvSpPr>
              <a:spLocks noChangeArrowheads="1"/>
            </p:cNvSpPr>
            <p:nvPr/>
          </p:nvSpPr>
          <p:spPr bwMode="auto">
            <a:xfrm>
              <a:off x="-789352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2" name="Rectangle 152"/>
            <p:cNvSpPr>
              <a:spLocks noChangeArrowheads="1"/>
            </p:cNvSpPr>
            <p:nvPr/>
          </p:nvSpPr>
          <p:spPr bwMode="auto">
            <a:xfrm>
              <a:off x="-7979248" y="20113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3" name="Rectangle 153"/>
            <p:cNvSpPr>
              <a:spLocks noChangeArrowheads="1"/>
            </p:cNvSpPr>
            <p:nvPr/>
          </p:nvSpPr>
          <p:spPr bwMode="auto">
            <a:xfrm>
              <a:off x="-7807792"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4" name="Rectangle 154"/>
            <p:cNvSpPr>
              <a:spLocks noChangeArrowheads="1"/>
            </p:cNvSpPr>
            <p:nvPr/>
          </p:nvSpPr>
          <p:spPr bwMode="auto">
            <a:xfrm>
              <a:off x="-8153880"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5" name="Rectangle 155"/>
            <p:cNvSpPr>
              <a:spLocks noChangeArrowheads="1"/>
            </p:cNvSpPr>
            <p:nvPr/>
          </p:nvSpPr>
          <p:spPr bwMode="auto">
            <a:xfrm>
              <a:off x="-7979248"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6" name="Rectangle 156"/>
            <p:cNvSpPr>
              <a:spLocks noChangeArrowheads="1"/>
            </p:cNvSpPr>
            <p:nvPr/>
          </p:nvSpPr>
          <p:spPr bwMode="auto">
            <a:xfrm>
              <a:off x="-7718889"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7" name="Rectangle 157"/>
            <p:cNvSpPr>
              <a:spLocks noChangeArrowheads="1"/>
            </p:cNvSpPr>
            <p:nvPr/>
          </p:nvSpPr>
          <p:spPr bwMode="auto">
            <a:xfrm>
              <a:off x="-8153880"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8" name="Rectangle 158"/>
            <p:cNvSpPr>
              <a:spLocks noChangeArrowheads="1"/>
            </p:cNvSpPr>
            <p:nvPr/>
          </p:nvSpPr>
          <p:spPr bwMode="auto">
            <a:xfrm>
              <a:off x="-7979248"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9" name="Rectangle 159"/>
            <p:cNvSpPr>
              <a:spLocks noChangeArrowheads="1"/>
            </p:cNvSpPr>
            <p:nvPr/>
          </p:nvSpPr>
          <p:spPr bwMode="auto">
            <a:xfrm>
              <a:off x="-7807792"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0" name="Rectangle 160"/>
            <p:cNvSpPr>
              <a:spLocks noChangeArrowheads="1"/>
            </p:cNvSpPr>
            <p:nvPr/>
          </p:nvSpPr>
          <p:spPr bwMode="auto">
            <a:xfrm>
              <a:off x="-806815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1" name="Rectangle 161"/>
            <p:cNvSpPr>
              <a:spLocks noChangeArrowheads="1"/>
            </p:cNvSpPr>
            <p:nvPr/>
          </p:nvSpPr>
          <p:spPr bwMode="auto">
            <a:xfrm>
              <a:off x="-789352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2" name="Rectangle 162"/>
            <p:cNvSpPr>
              <a:spLocks noChangeArrowheads="1"/>
            </p:cNvSpPr>
            <p:nvPr/>
          </p:nvSpPr>
          <p:spPr bwMode="auto">
            <a:xfrm>
              <a:off x="-7718889"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3" name="Rectangle 163"/>
            <p:cNvSpPr>
              <a:spLocks noChangeArrowheads="1"/>
            </p:cNvSpPr>
            <p:nvPr/>
          </p:nvSpPr>
          <p:spPr bwMode="auto">
            <a:xfrm>
              <a:off x="-8153880"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4" name="Rectangle 164"/>
            <p:cNvSpPr>
              <a:spLocks noChangeArrowheads="1"/>
            </p:cNvSpPr>
            <p:nvPr/>
          </p:nvSpPr>
          <p:spPr bwMode="auto">
            <a:xfrm>
              <a:off x="-7979248"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5" name="Rectangle 165"/>
            <p:cNvSpPr>
              <a:spLocks noChangeArrowheads="1"/>
            </p:cNvSpPr>
            <p:nvPr/>
          </p:nvSpPr>
          <p:spPr bwMode="auto">
            <a:xfrm>
              <a:off x="-7718889"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6" name="Rectangle 166"/>
            <p:cNvSpPr>
              <a:spLocks noChangeArrowheads="1"/>
            </p:cNvSpPr>
            <p:nvPr/>
          </p:nvSpPr>
          <p:spPr bwMode="auto">
            <a:xfrm>
              <a:off x="-8245958" y="24526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7" name="Rectangle 167"/>
            <p:cNvSpPr>
              <a:spLocks noChangeArrowheads="1"/>
            </p:cNvSpPr>
            <p:nvPr/>
          </p:nvSpPr>
          <p:spPr bwMode="auto">
            <a:xfrm>
              <a:off x="-8677773"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8" name="Rectangle 168"/>
            <p:cNvSpPr>
              <a:spLocks noChangeArrowheads="1"/>
            </p:cNvSpPr>
            <p:nvPr/>
          </p:nvSpPr>
          <p:spPr bwMode="auto">
            <a:xfrm>
              <a:off x="-8331685" y="25352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9" name="Rectangle 169"/>
            <p:cNvSpPr>
              <a:spLocks noChangeArrowheads="1"/>
            </p:cNvSpPr>
            <p:nvPr/>
          </p:nvSpPr>
          <p:spPr bwMode="auto">
            <a:xfrm>
              <a:off x="-7718889"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0" name="Rectangle 170"/>
            <p:cNvSpPr>
              <a:spLocks noChangeArrowheads="1"/>
            </p:cNvSpPr>
            <p:nvPr/>
          </p:nvSpPr>
          <p:spPr bwMode="auto">
            <a:xfrm>
              <a:off x="-8245958"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1" name="Rectangle 171"/>
            <p:cNvSpPr>
              <a:spLocks noChangeArrowheads="1"/>
            </p:cNvSpPr>
            <p:nvPr/>
          </p:nvSpPr>
          <p:spPr bwMode="auto">
            <a:xfrm>
              <a:off x="-8417414" y="26146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2" name="Rectangle 172"/>
            <p:cNvSpPr>
              <a:spLocks noChangeArrowheads="1"/>
            </p:cNvSpPr>
            <p:nvPr/>
          </p:nvSpPr>
          <p:spPr bwMode="auto">
            <a:xfrm>
              <a:off x="-7807792"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3" name="Rectangle 173"/>
            <p:cNvSpPr>
              <a:spLocks noChangeArrowheads="1"/>
            </p:cNvSpPr>
            <p:nvPr/>
          </p:nvSpPr>
          <p:spPr bwMode="auto">
            <a:xfrm>
              <a:off x="-8677773"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4" name="Rectangle 174"/>
            <p:cNvSpPr>
              <a:spLocks noChangeArrowheads="1"/>
            </p:cNvSpPr>
            <p:nvPr/>
          </p:nvSpPr>
          <p:spPr bwMode="auto">
            <a:xfrm>
              <a:off x="-806815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5" name="Rectangle 175"/>
            <p:cNvSpPr>
              <a:spLocks noChangeArrowheads="1"/>
            </p:cNvSpPr>
            <p:nvPr/>
          </p:nvSpPr>
          <p:spPr bwMode="auto">
            <a:xfrm>
              <a:off x="-789352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6" name="Rectangle 176"/>
            <p:cNvSpPr>
              <a:spLocks noChangeArrowheads="1"/>
            </p:cNvSpPr>
            <p:nvPr/>
          </p:nvSpPr>
          <p:spPr bwMode="auto">
            <a:xfrm>
              <a:off x="-7718889"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7" name="Rectangle 177"/>
            <p:cNvSpPr>
              <a:spLocks noChangeArrowheads="1"/>
            </p:cNvSpPr>
            <p:nvPr/>
          </p:nvSpPr>
          <p:spPr bwMode="auto">
            <a:xfrm>
              <a:off x="-8417414"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8" name="Rectangle 178"/>
            <p:cNvSpPr>
              <a:spLocks noChangeArrowheads="1"/>
            </p:cNvSpPr>
            <p:nvPr/>
          </p:nvSpPr>
          <p:spPr bwMode="auto">
            <a:xfrm>
              <a:off x="-8592044" y="27749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9" name="Rectangle 179"/>
            <p:cNvSpPr>
              <a:spLocks noChangeArrowheads="1"/>
            </p:cNvSpPr>
            <p:nvPr/>
          </p:nvSpPr>
          <p:spPr bwMode="auto">
            <a:xfrm>
              <a:off x="-7979248"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0" name="Rectangle 180"/>
            <p:cNvSpPr>
              <a:spLocks noChangeArrowheads="1"/>
            </p:cNvSpPr>
            <p:nvPr/>
          </p:nvSpPr>
          <p:spPr bwMode="auto">
            <a:xfrm>
              <a:off x="-8068151" y="2854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1" name="Rectangle 181"/>
            <p:cNvSpPr>
              <a:spLocks noChangeArrowheads="1"/>
            </p:cNvSpPr>
            <p:nvPr/>
          </p:nvSpPr>
          <p:spPr bwMode="auto">
            <a:xfrm>
              <a:off x="-7718889" y="2854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2" name="Rectangle 182"/>
            <p:cNvSpPr>
              <a:spLocks noChangeArrowheads="1"/>
            </p:cNvSpPr>
            <p:nvPr/>
          </p:nvSpPr>
          <p:spPr bwMode="auto">
            <a:xfrm>
              <a:off x="-8417414"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3" name="Rectangle 183"/>
            <p:cNvSpPr>
              <a:spLocks noChangeArrowheads="1"/>
            </p:cNvSpPr>
            <p:nvPr/>
          </p:nvSpPr>
          <p:spPr bwMode="auto">
            <a:xfrm>
              <a:off x="-8153880" y="293687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4" name="Rectangle 184"/>
            <p:cNvSpPr>
              <a:spLocks noChangeArrowheads="1"/>
            </p:cNvSpPr>
            <p:nvPr/>
          </p:nvSpPr>
          <p:spPr bwMode="auto">
            <a:xfrm>
              <a:off x="-7718889"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5" name="Rectangle 185"/>
            <p:cNvSpPr>
              <a:spLocks noChangeArrowheads="1"/>
            </p:cNvSpPr>
            <p:nvPr/>
          </p:nvSpPr>
          <p:spPr bwMode="auto">
            <a:xfrm>
              <a:off x="-8068151"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6" name="Rectangle 186"/>
            <p:cNvSpPr>
              <a:spLocks noChangeArrowheads="1"/>
            </p:cNvSpPr>
            <p:nvPr/>
          </p:nvSpPr>
          <p:spPr bwMode="auto">
            <a:xfrm>
              <a:off x="-8506317"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7" name="Rectangle 187"/>
            <p:cNvSpPr>
              <a:spLocks noChangeArrowheads="1"/>
            </p:cNvSpPr>
            <p:nvPr/>
          </p:nvSpPr>
          <p:spPr bwMode="auto">
            <a:xfrm>
              <a:off x="-8506317"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8" name="Rectangle 188"/>
            <p:cNvSpPr>
              <a:spLocks noChangeArrowheads="1"/>
            </p:cNvSpPr>
            <p:nvPr/>
          </p:nvSpPr>
          <p:spPr bwMode="auto">
            <a:xfrm>
              <a:off x="-8506317"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9" name="Rectangle 189"/>
            <p:cNvSpPr>
              <a:spLocks noChangeArrowheads="1"/>
            </p:cNvSpPr>
            <p:nvPr/>
          </p:nvSpPr>
          <p:spPr bwMode="auto">
            <a:xfrm>
              <a:off x="-8592044"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0" name="Rectangle 190"/>
            <p:cNvSpPr>
              <a:spLocks noChangeArrowheads="1"/>
            </p:cNvSpPr>
            <p:nvPr/>
          </p:nvSpPr>
          <p:spPr bwMode="auto">
            <a:xfrm>
              <a:off x="-7718889" y="362585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1" name="Rectangle 191"/>
            <p:cNvSpPr>
              <a:spLocks noChangeArrowheads="1"/>
            </p:cNvSpPr>
            <p:nvPr/>
          </p:nvSpPr>
          <p:spPr bwMode="auto">
            <a:xfrm>
              <a:off x="-8331685"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2" name="Rectangle 192"/>
            <p:cNvSpPr>
              <a:spLocks noChangeArrowheads="1"/>
            </p:cNvSpPr>
            <p:nvPr/>
          </p:nvSpPr>
          <p:spPr bwMode="auto">
            <a:xfrm>
              <a:off x="-8331685" y="37274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3" name="Rectangle 193"/>
            <p:cNvSpPr>
              <a:spLocks noChangeArrowheads="1"/>
            </p:cNvSpPr>
            <p:nvPr/>
          </p:nvSpPr>
          <p:spPr bwMode="auto">
            <a:xfrm>
              <a:off x="-7979248" y="37274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4" name="Rectangle 194"/>
            <p:cNvSpPr>
              <a:spLocks noChangeArrowheads="1"/>
            </p:cNvSpPr>
            <p:nvPr/>
          </p:nvSpPr>
          <p:spPr bwMode="auto">
            <a:xfrm>
              <a:off x="-8068151" y="39449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5" name="Rectangle 195"/>
            <p:cNvSpPr>
              <a:spLocks noChangeArrowheads="1"/>
            </p:cNvSpPr>
            <p:nvPr/>
          </p:nvSpPr>
          <p:spPr bwMode="auto">
            <a:xfrm>
              <a:off x="-8245958"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6" name="Rectangle 196"/>
            <p:cNvSpPr>
              <a:spLocks noChangeArrowheads="1"/>
            </p:cNvSpPr>
            <p:nvPr/>
          </p:nvSpPr>
          <p:spPr bwMode="auto">
            <a:xfrm>
              <a:off x="-8677773"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7" name="Rectangle 197"/>
            <p:cNvSpPr>
              <a:spLocks noChangeArrowheads="1"/>
            </p:cNvSpPr>
            <p:nvPr/>
          </p:nvSpPr>
          <p:spPr bwMode="auto">
            <a:xfrm>
              <a:off x="-7718889"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8" name="Rectangle 198"/>
            <p:cNvSpPr>
              <a:spLocks noChangeArrowheads="1"/>
            </p:cNvSpPr>
            <p:nvPr/>
          </p:nvSpPr>
          <p:spPr bwMode="auto">
            <a:xfrm>
              <a:off x="-8068151" y="3171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9" name="Rectangle 199"/>
            <p:cNvSpPr>
              <a:spLocks noChangeArrowheads="1"/>
            </p:cNvSpPr>
            <p:nvPr/>
          </p:nvSpPr>
          <p:spPr bwMode="auto">
            <a:xfrm>
              <a:off x="-8068151"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0" name="Rectangle 200"/>
            <p:cNvSpPr>
              <a:spLocks noChangeArrowheads="1"/>
            </p:cNvSpPr>
            <p:nvPr/>
          </p:nvSpPr>
          <p:spPr bwMode="auto">
            <a:xfrm>
              <a:off x="-8417414" y="3171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1" name="Rectangle 201"/>
            <p:cNvSpPr>
              <a:spLocks noChangeArrowheads="1"/>
            </p:cNvSpPr>
            <p:nvPr/>
          </p:nvSpPr>
          <p:spPr bwMode="auto">
            <a:xfrm>
              <a:off x="-8677773"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2" name="Rectangle 202"/>
            <p:cNvSpPr>
              <a:spLocks noChangeArrowheads="1"/>
            </p:cNvSpPr>
            <p:nvPr/>
          </p:nvSpPr>
          <p:spPr bwMode="auto">
            <a:xfrm>
              <a:off x="-8677773" y="3362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3" name="Rectangle 203"/>
            <p:cNvSpPr>
              <a:spLocks noChangeArrowheads="1"/>
            </p:cNvSpPr>
            <p:nvPr/>
          </p:nvSpPr>
          <p:spPr bwMode="auto">
            <a:xfrm>
              <a:off x="-8677773" y="3473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4" name="Rectangle 204"/>
            <p:cNvSpPr>
              <a:spLocks noChangeArrowheads="1"/>
            </p:cNvSpPr>
            <p:nvPr/>
          </p:nvSpPr>
          <p:spPr bwMode="auto">
            <a:xfrm>
              <a:off x="-8245958"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5" name="Rectangle 205"/>
            <p:cNvSpPr>
              <a:spLocks noChangeArrowheads="1"/>
            </p:cNvSpPr>
            <p:nvPr/>
          </p:nvSpPr>
          <p:spPr bwMode="auto">
            <a:xfrm>
              <a:off x="-7718888"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6" name="Freeform 206"/>
            <p:cNvSpPr/>
            <p:nvPr/>
          </p:nvSpPr>
          <p:spPr bwMode="auto">
            <a:xfrm>
              <a:off x="-7639510" y="490538"/>
              <a:ext cx="244484" cy="557213"/>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367" name="Freeform 207"/>
            <p:cNvSpPr/>
            <p:nvPr/>
          </p:nvSpPr>
          <p:spPr bwMode="auto">
            <a:xfrm>
              <a:off x="-7528382" y="806450"/>
              <a:ext cx="76203" cy="187324"/>
            </a:xfrm>
            <a:custGeom>
              <a:avLst/>
              <a:gdLst>
                <a:gd name="T0" fmla="*/ 48 w 48"/>
                <a:gd name="T1" fmla="*/ 100 h 118"/>
                <a:gd name="T2" fmla="*/ 48 w 48"/>
                <a:gd name="T3" fmla="*/ 118 h 118"/>
                <a:gd name="T4" fmla="*/ 0 w 48"/>
                <a:gd name="T5" fmla="*/ 24 h 118"/>
                <a:gd name="T6" fmla="*/ 0 w 48"/>
                <a:gd name="T7" fmla="*/ 0 h 118"/>
                <a:gd name="T8" fmla="*/ 48 w 48"/>
                <a:gd name="T9" fmla="*/ 100 h 118"/>
              </a:gdLst>
              <a:ahLst/>
              <a:cxnLst>
                <a:cxn ang="0">
                  <a:pos x="T0" y="T1"/>
                </a:cxn>
                <a:cxn ang="0">
                  <a:pos x="T2" y="T3"/>
                </a:cxn>
                <a:cxn ang="0">
                  <a:pos x="T4" y="T5"/>
                </a:cxn>
                <a:cxn ang="0">
                  <a:pos x="T6" y="T7"/>
                </a:cxn>
                <a:cxn ang="0">
                  <a:pos x="T8" y="T9"/>
                </a:cxn>
              </a:cxnLst>
              <a:rect l="0" t="0" r="r" b="b"/>
              <a:pathLst>
                <a:path w="48" h="118">
                  <a:moveTo>
                    <a:pt x="48" y="100"/>
                  </a:moveTo>
                  <a:lnTo>
                    <a:pt x="48" y="118"/>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grpSp>
          <p:nvGrpSpPr>
            <p:cNvPr id="368" name="Group 409"/>
            <p:cNvGrpSpPr/>
            <p:nvPr/>
          </p:nvGrpSpPr>
          <p:grpSpPr bwMode="auto">
            <a:xfrm>
              <a:off x="-7639510" y="-3051174"/>
              <a:ext cx="3211625" cy="6216650"/>
              <a:chOff x="2459" y="-335"/>
              <a:chExt cx="2023" cy="3916"/>
            </a:xfrm>
            <a:grpFill/>
          </p:grpSpPr>
          <p:sp>
            <p:nvSpPr>
              <p:cNvPr id="1566" name="Freeform 209"/>
              <p:cNvSpPr/>
              <p:nvPr/>
            </p:nvSpPr>
            <p:spPr bwMode="auto">
              <a:xfrm>
                <a:off x="2593" y="222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567" name="Freeform 210"/>
              <p:cNvSpPr/>
              <p:nvPr/>
            </p:nvSpPr>
            <p:spPr bwMode="auto">
              <a:xfrm>
                <a:off x="2459" y="2009"/>
                <a:ext cx="154" cy="306"/>
              </a:xfrm>
              <a:custGeom>
                <a:avLst/>
                <a:gdLst>
                  <a:gd name="T0" fmla="*/ 0 w 154"/>
                  <a:gd name="T1" fmla="*/ 0 h 306"/>
                  <a:gd name="T2" fmla="*/ 0 w 154"/>
                  <a:gd name="T3" fmla="*/ 32 h 306"/>
                  <a:gd name="T4" fmla="*/ 154 w 154"/>
                  <a:gd name="T5" fmla="*/ 306 h 306"/>
                  <a:gd name="T6" fmla="*/ 154 w 154"/>
                  <a:gd name="T7" fmla="*/ 290 h 306"/>
                  <a:gd name="T8" fmla="*/ 0 w 154"/>
                  <a:gd name="T9" fmla="*/ 0 h 306"/>
                </a:gdLst>
                <a:ahLst/>
                <a:cxnLst>
                  <a:cxn ang="0">
                    <a:pos x="T0" y="T1"/>
                  </a:cxn>
                  <a:cxn ang="0">
                    <a:pos x="T2" y="T3"/>
                  </a:cxn>
                  <a:cxn ang="0">
                    <a:pos x="T4" y="T5"/>
                  </a:cxn>
                  <a:cxn ang="0">
                    <a:pos x="T6" y="T7"/>
                  </a:cxn>
                  <a:cxn ang="0">
                    <a:pos x="T8" y="T9"/>
                  </a:cxn>
                </a:cxnLst>
                <a:rect l="0" t="0" r="r" b="b"/>
                <a:pathLst>
                  <a:path w="154" h="306">
                    <a:moveTo>
                      <a:pt x="0" y="0"/>
                    </a:moveTo>
                    <a:lnTo>
                      <a:pt x="0" y="32"/>
                    </a:lnTo>
                    <a:lnTo>
                      <a:pt x="154" y="306"/>
                    </a:lnTo>
                    <a:lnTo>
                      <a:pt x="154" y="29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8" name="Freeform 211"/>
              <p:cNvSpPr/>
              <p:nvPr/>
            </p:nvSpPr>
            <p:spPr bwMode="auto">
              <a:xfrm>
                <a:off x="2459" y="206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9" name="Freeform 212"/>
              <p:cNvSpPr/>
              <p:nvPr/>
            </p:nvSpPr>
            <p:spPr bwMode="auto">
              <a:xfrm>
                <a:off x="2541" y="2209"/>
                <a:ext cx="24" cy="64"/>
              </a:xfrm>
              <a:custGeom>
                <a:avLst/>
                <a:gdLst>
                  <a:gd name="T0" fmla="*/ 24 w 24"/>
                  <a:gd name="T1" fmla="*/ 44 h 64"/>
                  <a:gd name="T2" fmla="*/ 24 w 24"/>
                  <a:gd name="T3" fmla="*/ 64 h 64"/>
                  <a:gd name="T4" fmla="*/ 0 w 24"/>
                  <a:gd name="T5" fmla="*/ 24 h 64"/>
                  <a:gd name="T6" fmla="*/ 0 w 24"/>
                  <a:gd name="T7" fmla="*/ 0 h 64"/>
                  <a:gd name="T8" fmla="*/ 24 w 24"/>
                  <a:gd name="T9" fmla="*/ 44 h 64"/>
                </a:gdLst>
                <a:ahLst/>
                <a:cxnLst>
                  <a:cxn ang="0">
                    <a:pos x="T0" y="T1"/>
                  </a:cxn>
                  <a:cxn ang="0">
                    <a:pos x="T2" y="T3"/>
                  </a:cxn>
                  <a:cxn ang="0">
                    <a:pos x="T4" y="T5"/>
                  </a:cxn>
                  <a:cxn ang="0">
                    <a:pos x="T6" y="T7"/>
                  </a:cxn>
                  <a:cxn ang="0">
                    <a:pos x="T8" y="T9"/>
                  </a:cxn>
                </a:cxnLst>
                <a:rect l="0" t="0" r="r" b="b"/>
                <a:pathLst>
                  <a:path w="24" h="64">
                    <a:moveTo>
                      <a:pt x="24" y="44"/>
                    </a:moveTo>
                    <a:lnTo>
                      <a:pt x="24" y="64"/>
                    </a:lnTo>
                    <a:lnTo>
                      <a:pt x="0" y="24"/>
                    </a:lnTo>
                    <a:lnTo>
                      <a:pt x="0" y="0"/>
                    </a:lnTo>
                    <a:lnTo>
                      <a:pt x="24" y="44"/>
                    </a:lnTo>
                    <a:close/>
                  </a:path>
                </a:pathLst>
              </a:custGeom>
              <a:grpFill/>
              <a:ln>
                <a:noFill/>
              </a:ln>
            </p:spPr>
            <p:txBody>
              <a:bodyPr vert="horz" wrap="square" lIns="91440" tIns="45720" rIns="91440" bIns="45720" numCol="1" anchor="t" anchorCtr="0" compatLnSpc="1"/>
              <a:lstStyle/>
              <a:p>
                <a:endParaRPr lang="zh-CN" altLang="en-US"/>
              </a:p>
            </p:txBody>
          </p:sp>
          <p:sp>
            <p:nvSpPr>
              <p:cNvPr id="1570" name="Freeform 213"/>
              <p:cNvSpPr/>
              <p:nvPr/>
            </p:nvSpPr>
            <p:spPr bwMode="auto">
              <a:xfrm>
                <a:off x="2579" y="2279"/>
                <a:ext cx="10" cy="36"/>
              </a:xfrm>
              <a:custGeom>
                <a:avLst/>
                <a:gdLst>
                  <a:gd name="T0" fmla="*/ 0 w 10"/>
                  <a:gd name="T1" fmla="*/ 0 h 36"/>
                  <a:gd name="T2" fmla="*/ 10 w 10"/>
                  <a:gd name="T3" fmla="*/ 18 h 36"/>
                  <a:gd name="T4" fmla="*/ 10 w 10"/>
                  <a:gd name="T5" fmla="*/ 36 h 36"/>
                  <a:gd name="T6" fmla="*/ 0 w 10"/>
                  <a:gd name="T7" fmla="*/ 20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1" name="Freeform 214"/>
              <p:cNvSpPr/>
              <p:nvPr/>
            </p:nvSpPr>
            <p:spPr bwMode="auto">
              <a:xfrm>
                <a:off x="2605" y="232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2" name="Freeform 215"/>
              <p:cNvSpPr/>
              <p:nvPr/>
            </p:nvSpPr>
            <p:spPr bwMode="auto">
              <a:xfrm>
                <a:off x="2459" y="212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3" name="Freeform 216"/>
              <p:cNvSpPr/>
              <p:nvPr/>
            </p:nvSpPr>
            <p:spPr bwMode="auto">
              <a:xfrm>
                <a:off x="2509" y="2205"/>
                <a:ext cx="104" cy="186"/>
              </a:xfrm>
              <a:custGeom>
                <a:avLst/>
                <a:gdLst>
                  <a:gd name="T0" fmla="*/ 104 w 104"/>
                  <a:gd name="T1" fmla="*/ 170 h 186"/>
                  <a:gd name="T2" fmla="*/ 104 w 104"/>
                  <a:gd name="T3" fmla="*/ 186 h 186"/>
                  <a:gd name="T4" fmla="*/ 0 w 104"/>
                  <a:gd name="T5" fmla="*/ 26 h 186"/>
                  <a:gd name="T6" fmla="*/ 0 w 104"/>
                  <a:gd name="T7" fmla="*/ 0 h 186"/>
                  <a:gd name="T8" fmla="*/ 104 w 104"/>
                  <a:gd name="T9" fmla="*/ 170 h 186"/>
                </a:gdLst>
                <a:ahLst/>
                <a:cxnLst>
                  <a:cxn ang="0">
                    <a:pos x="T0" y="T1"/>
                  </a:cxn>
                  <a:cxn ang="0">
                    <a:pos x="T2" y="T3"/>
                  </a:cxn>
                  <a:cxn ang="0">
                    <a:pos x="T4" y="T5"/>
                  </a:cxn>
                  <a:cxn ang="0">
                    <a:pos x="T6" y="T7"/>
                  </a:cxn>
                  <a:cxn ang="0">
                    <a:pos x="T8" y="T9"/>
                  </a:cxn>
                </a:cxnLst>
                <a:rect l="0" t="0" r="r" b="b"/>
                <a:pathLst>
                  <a:path w="104" h="186">
                    <a:moveTo>
                      <a:pt x="104" y="170"/>
                    </a:moveTo>
                    <a:lnTo>
                      <a:pt x="104" y="186"/>
                    </a:lnTo>
                    <a:lnTo>
                      <a:pt x="0" y="26"/>
                    </a:lnTo>
                    <a:lnTo>
                      <a:pt x="0" y="0"/>
                    </a:lnTo>
                    <a:lnTo>
                      <a:pt x="104" y="170"/>
                    </a:lnTo>
                    <a:close/>
                  </a:path>
                </a:pathLst>
              </a:custGeom>
              <a:grpFill/>
              <a:ln>
                <a:noFill/>
              </a:ln>
            </p:spPr>
            <p:txBody>
              <a:bodyPr vert="horz" wrap="square" lIns="91440" tIns="45720" rIns="91440" bIns="45720" numCol="1" anchor="t" anchorCtr="0" compatLnSpc="1"/>
              <a:lstStyle/>
              <a:p>
                <a:endParaRPr lang="zh-CN" altLang="en-US"/>
              </a:p>
            </p:txBody>
          </p:sp>
          <p:sp>
            <p:nvSpPr>
              <p:cNvPr id="1574" name="Freeform 217"/>
              <p:cNvSpPr/>
              <p:nvPr/>
            </p:nvSpPr>
            <p:spPr bwMode="auto">
              <a:xfrm>
                <a:off x="2459" y="2181"/>
                <a:ext cx="58" cy="114"/>
              </a:xfrm>
              <a:custGeom>
                <a:avLst/>
                <a:gdLst>
                  <a:gd name="T0" fmla="*/ 0 w 58"/>
                  <a:gd name="T1" fmla="*/ 0 h 114"/>
                  <a:gd name="T2" fmla="*/ 58 w 58"/>
                  <a:gd name="T3" fmla="*/ 88 h 114"/>
                  <a:gd name="T4" fmla="*/ 58 w 58"/>
                  <a:gd name="T5" fmla="*/ 114 h 114"/>
                  <a:gd name="T6" fmla="*/ 0 w 58"/>
                  <a:gd name="T7" fmla="*/ 32 h 114"/>
                  <a:gd name="T8" fmla="*/ 0 w 58"/>
                  <a:gd name="T9" fmla="*/ 0 h 114"/>
                </a:gdLst>
                <a:ahLst/>
                <a:cxnLst>
                  <a:cxn ang="0">
                    <a:pos x="T0" y="T1"/>
                  </a:cxn>
                  <a:cxn ang="0">
                    <a:pos x="T2" y="T3"/>
                  </a:cxn>
                  <a:cxn ang="0">
                    <a:pos x="T4" y="T5"/>
                  </a:cxn>
                  <a:cxn ang="0">
                    <a:pos x="T6" y="T7"/>
                  </a:cxn>
                  <a:cxn ang="0">
                    <a:pos x="T8" y="T9"/>
                  </a:cxn>
                </a:cxnLst>
                <a:rect l="0" t="0" r="r" b="b"/>
                <a:pathLst>
                  <a:path w="58" h="114">
                    <a:moveTo>
                      <a:pt x="0" y="0"/>
                    </a:moveTo>
                    <a:lnTo>
                      <a:pt x="58" y="88"/>
                    </a:lnTo>
                    <a:lnTo>
                      <a:pt x="58" y="11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5" name="Freeform 218"/>
              <p:cNvSpPr/>
              <p:nvPr/>
            </p:nvSpPr>
            <p:spPr bwMode="auto">
              <a:xfrm>
                <a:off x="2575" y="2357"/>
                <a:ext cx="38" cy="72"/>
              </a:xfrm>
              <a:custGeom>
                <a:avLst/>
                <a:gdLst>
                  <a:gd name="T0" fmla="*/ 38 w 38"/>
                  <a:gd name="T1" fmla="*/ 56 h 72"/>
                  <a:gd name="T2" fmla="*/ 38 w 38"/>
                  <a:gd name="T3" fmla="*/ 72 h 72"/>
                  <a:gd name="T4" fmla="*/ 0 w 38"/>
                  <a:gd name="T5" fmla="*/ 20 h 72"/>
                  <a:gd name="T6" fmla="*/ 0 w 38"/>
                  <a:gd name="T7" fmla="*/ 0 h 72"/>
                  <a:gd name="T8" fmla="*/ 38 w 38"/>
                  <a:gd name="T9" fmla="*/ 56 h 72"/>
                </a:gdLst>
                <a:ahLst/>
                <a:cxnLst>
                  <a:cxn ang="0">
                    <a:pos x="T0" y="T1"/>
                  </a:cxn>
                  <a:cxn ang="0">
                    <a:pos x="T2" y="T3"/>
                  </a:cxn>
                  <a:cxn ang="0">
                    <a:pos x="T4" y="T5"/>
                  </a:cxn>
                  <a:cxn ang="0">
                    <a:pos x="T6" y="T7"/>
                  </a:cxn>
                  <a:cxn ang="0">
                    <a:pos x="T8" y="T9"/>
                  </a:cxn>
                </a:cxnLst>
                <a:rect l="0" t="0" r="r" b="b"/>
                <a:pathLst>
                  <a:path w="38" h="72">
                    <a:moveTo>
                      <a:pt x="38" y="56"/>
                    </a:moveTo>
                    <a:lnTo>
                      <a:pt x="38" y="72"/>
                    </a:lnTo>
                    <a:lnTo>
                      <a:pt x="0" y="20"/>
                    </a:lnTo>
                    <a:lnTo>
                      <a:pt x="0" y="0"/>
                    </a:lnTo>
                    <a:lnTo>
                      <a:pt x="38" y="56"/>
                    </a:lnTo>
                    <a:close/>
                  </a:path>
                </a:pathLst>
              </a:custGeom>
              <a:grpFill/>
              <a:ln>
                <a:noFill/>
              </a:ln>
            </p:spPr>
            <p:txBody>
              <a:bodyPr vert="horz" wrap="square" lIns="91440" tIns="45720" rIns="91440" bIns="45720" numCol="1" anchor="t" anchorCtr="0" compatLnSpc="1"/>
              <a:lstStyle/>
              <a:p>
                <a:endParaRPr lang="zh-CN" altLang="en-US"/>
              </a:p>
            </p:txBody>
          </p:sp>
          <p:sp>
            <p:nvSpPr>
              <p:cNvPr id="1576" name="Freeform 219"/>
              <p:cNvSpPr/>
              <p:nvPr/>
            </p:nvSpPr>
            <p:spPr bwMode="auto">
              <a:xfrm>
                <a:off x="2459" y="2235"/>
                <a:ext cx="16" cy="52"/>
              </a:xfrm>
              <a:custGeom>
                <a:avLst/>
                <a:gdLst>
                  <a:gd name="T0" fmla="*/ 0 w 16"/>
                  <a:gd name="T1" fmla="*/ 0 h 52"/>
                  <a:gd name="T2" fmla="*/ 16 w 16"/>
                  <a:gd name="T3" fmla="*/ 24 h 52"/>
                  <a:gd name="T4" fmla="*/ 16 w 16"/>
                  <a:gd name="T5" fmla="*/ 52 h 52"/>
                  <a:gd name="T6" fmla="*/ 0 w 16"/>
                  <a:gd name="T7" fmla="*/ 30 h 52"/>
                  <a:gd name="T8" fmla="*/ 0 w 16"/>
                  <a:gd name="T9" fmla="*/ 0 h 52"/>
                </a:gdLst>
                <a:ahLst/>
                <a:cxnLst>
                  <a:cxn ang="0">
                    <a:pos x="T0" y="T1"/>
                  </a:cxn>
                  <a:cxn ang="0">
                    <a:pos x="T2" y="T3"/>
                  </a:cxn>
                  <a:cxn ang="0">
                    <a:pos x="T4" y="T5"/>
                  </a:cxn>
                  <a:cxn ang="0">
                    <a:pos x="T6" y="T7"/>
                  </a:cxn>
                  <a:cxn ang="0">
                    <a:pos x="T8" y="T9"/>
                  </a:cxn>
                </a:cxnLst>
                <a:rect l="0" t="0" r="r" b="b"/>
                <a:pathLst>
                  <a:path w="16" h="52">
                    <a:moveTo>
                      <a:pt x="0" y="0"/>
                    </a:moveTo>
                    <a:lnTo>
                      <a:pt x="16" y="24"/>
                    </a:lnTo>
                    <a:lnTo>
                      <a:pt x="16" y="5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7" name="Freeform 220"/>
              <p:cNvSpPr/>
              <p:nvPr/>
            </p:nvSpPr>
            <p:spPr bwMode="auto">
              <a:xfrm>
                <a:off x="2491" y="2279"/>
                <a:ext cx="56" cy="102"/>
              </a:xfrm>
              <a:custGeom>
                <a:avLst/>
                <a:gdLst>
                  <a:gd name="T0" fmla="*/ 56 w 56"/>
                  <a:gd name="T1" fmla="*/ 80 h 102"/>
                  <a:gd name="T2" fmla="*/ 56 w 56"/>
                  <a:gd name="T3" fmla="*/ 102 h 102"/>
                  <a:gd name="T4" fmla="*/ 0 w 56"/>
                  <a:gd name="T5" fmla="*/ 28 h 102"/>
                  <a:gd name="T6" fmla="*/ 0 w 56"/>
                  <a:gd name="T7" fmla="*/ 0 h 102"/>
                  <a:gd name="T8" fmla="*/ 56 w 56"/>
                  <a:gd name="T9" fmla="*/ 80 h 102"/>
                </a:gdLst>
                <a:ahLst/>
                <a:cxnLst>
                  <a:cxn ang="0">
                    <a:pos x="T0" y="T1"/>
                  </a:cxn>
                  <a:cxn ang="0">
                    <a:pos x="T2" y="T3"/>
                  </a:cxn>
                  <a:cxn ang="0">
                    <a:pos x="T4" y="T5"/>
                  </a:cxn>
                  <a:cxn ang="0">
                    <a:pos x="T6" y="T7"/>
                  </a:cxn>
                  <a:cxn ang="0">
                    <a:pos x="T8" y="T9"/>
                  </a:cxn>
                </a:cxnLst>
                <a:rect l="0" t="0" r="r" b="b"/>
                <a:pathLst>
                  <a:path w="56" h="102">
                    <a:moveTo>
                      <a:pt x="56" y="80"/>
                    </a:moveTo>
                    <a:lnTo>
                      <a:pt x="56" y="102"/>
                    </a:lnTo>
                    <a:lnTo>
                      <a:pt x="0" y="28"/>
                    </a:lnTo>
                    <a:lnTo>
                      <a:pt x="0" y="0"/>
                    </a:lnTo>
                    <a:lnTo>
                      <a:pt x="56" y="80"/>
                    </a:lnTo>
                    <a:close/>
                  </a:path>
                </a:pathLst>
              </a:custGeom>
              <a:grpFill/>
              <a:ln>
                <a:noFill/>
              </a:ln>
            </p:spPr>
            <p:txBody>
              <a:bodyPr vert="horz" wrap="square" lIns="91440" tIns="45720" rIns="91440" bIns="45720" numCol="1" anchor="t" anchorCtr="0" compatLnSpc="1"/>
              <a:lstStyle/>
              <a:p>
                <a:endParaRPr lang="zh-CN" altLang="en-US"/>
              </a:p>
            </p:txBody>
          </p:sp>
          <p:sp>
            <p:nvSpPr>
              <p:cNvPr id="1578" name="Freeform 221"/>
              <p:cNvSpPr/>
              <p:nvPr/>
            </p:nvSpPr>
            <p:spPr bwMode="auto">
              <a:xfrm>
                <a:off x="2563" y="2379"/>
                <a:ext cx="8" cy="34"/>
              </a:xfrm>
              <a:custGeom>
                <a:avLst/>
                <a:gdLst>
                  <a:gd name="T0" fmla="*/ 8 w 8"/>
                  <a:gd name="T1" fmla="*/ 14 h 34"/>
                  <a:gd name="T2" fmla="*/ 8 w 8"/>
                  <a:gd name="T3" fmla="*/ 34 h 34"/>
                  <a:gd name="T4" fmla="*/ 0 w 8"/>
                  <a:gd name="T5" fmla="*/ 22 h 34"/>
                  <a:gd name="T6" fmla="*/ 0 w 8"/>
                  <a:gd name="T7" fmla="*/ 0 h 34"/>
                  <a:gd name="T8" fmla="*/ 8 w 8"/>
                  <a:gd name="T9" fmla="*/ 14 h 34"/>
                </a:gdLst>
                <a:ahLst/>
                <a:cxnLst>
                  <a:cxn ang="0">
                    <a:pos x="T0" y="T1"/>
                  </a:cxn>
                  <a:cxn ang="0">
                    <a:pos x="T2" y="T3"/>
                  </a:cxn>
                  <a:cxn ang="0">
                    <a:pos x="T4" y="T5"/>
                  </a:cxn>
                  <a:cxn ang="0">
                    <a:pos x="T6" y="T7"/>
                  </a:cxn>
                  <a:cxn ang="0">
                    <a:pos x="T8" y="T9"/>
                  </a:cxn>
                </a:cxnLst>
                <a:rect l="0" t="0" r="r" b="b"/>
                <a:pathLst>
                  <a:path w="8" h="34">
                    <a:moveTo>
                      <a:pt x="8" y="14"/>
                    </a:moveTo>
                    <a:lnTo>
                      <a:pt x="8" y="34"/>
                    </a:lnTo>
                    <a:lnTo>
                      <a:pt x="0" y="22"/>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9" name="Freeform 222"/>
              <p:cNvSpPr/>
              <p:nvPr/>
            </p:nvSpPr>
            <p:spPr bwMode="auto">
              <a:xfrm>
                <a:off x="2587" y="2413"/>
                <a:ext cx="26" cy="52"/>
              </a:xfrm>
              <a:custGeom>
                <a:avLst/>
                <a:gdLst>
                  <a:gd name="T0" fmla="*/ 26 w 26"/>
                  <a:gd name="T1" fmla="*/ 36 h 52"/>
                  <a:gd name="T2" fmla="*/ 26 w 26"/>
                  <a:gd name="T3" fmla="*/ 52 h 52"/>
                  <a:gd name="T4" fmla="*/ 0 w 26"/>
                  <a:gd name="T5" fmla="*/ 20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20"/>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580" name="Freeform 223"/>
              <p:cNvSpPr/>
              <p:nvPr/>
            </p:nvSpPr>
            <p:spPr bwMode="auto">
              <a:xfrm>
                <a:off x="2459" y="2291"/>
                <a:ext cx="48" cy="88"/>
              </a:xfrm>
              <a:custGeom>
                <a:avLst/>
                <a:gdLst>
                  <a:gd name="T0" fmla="*/ 0 w 48"/>
                  <a:gd name="T1" fmla="*/ 0 h 88"/>
                  <a:gd name="T2" fmla="*/ 48 w 48"/>
                  <a:gd name="T3" fmla="*/ 62 h 88"/>
                  <a:gd name="T4" fmla="*/ 48 w 48"/>
                  <a:gd name="T5" fmla="*/ 88 h 88"/>
                  <a:gd name="T6" fmla="*/ 0 w 48"/>
                  <a:gd name="T7" fmla="*/ 30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1" name="Freeform 224"/>
              <p:cNvSpPr/>
              <p:nvPr/>
            </p:nvSpPr>
            <p:spPr bwMode="auto">
              <a:xfrm>
                <a:off x="2523" y="2371"/>
                <a:ext cx="10" cy="38"/>
              </a:xfrm>
              <a:custGeom>
                <a:avLst/>
                <a:gdLst>
                  <a:gd name="T0" fmla="*/ 10 w 10"/>
                  <a:gd name="T1" fmla="*/ 38 h 38"/>
                  <a:gd name="T2" fmla="*/ 0 w 10"/>
                  <a:gd name="T3" fmla="*/ 26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6"/>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582" name="Freeform 225"/>
              <p:cNvSpPr/>
              <p:nvPr/>
            </p:nvSpPr>
            <p:spPr bwMode="auto">
              <a:xfrm>
                <a:off x="2547" y="240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583" name="Freeform 226"/>
              <p:cNvSpPr/>
              <p:nvPr/>
            </p:nvSpPr>
            <p:spPr bwMode="auto">
              <a:xfrm>
                <a:off x="2595" y="2463"/>
                <a:ext cx="18" cy="38"/>
              </a:xfrm>
              <a:custGeom>
                <a:avLst/>
                <a:gdLst>
                  <a:gd name="T0" fmla="*/ 18 w 18"/>
                  <a:gd name="T1" fmla="*/ 22 h 38"/>
                  <a:gd name="T2" fmla="*/ 18 w 18"/>
                  <a:gd name="T3" fmla="*/ 38 h 38"/>
                  <a:gd name="T4" fmla="*/ 0 w 18"/>
                  <a:gd name="T5" fmla="*/ 18 h 38"/>
                  <a:gd name="T6" fmla="*/ 0 w 18"/>
                  <a:gd name="T7" fmla="*/ 0 h 38"/>
                  <a:gd name="T8" fmla="*/ 18 w 18"/>
                  <a:gd name="T9" fmla="*/ 22 h 38"/>
                </a:gdLst>
                <a:ahLst/>
                <a:cxnLst>
                  <a:cxn ang="0">
                    <a:pos x="T0" y="T1"/>
                  </a:cxn>
                  <a:cxn ang="0">
                    <a:pos x="T2" y="T3"/>
                  </a:cxn>
                  <a:cxn ang="0">
                    <a:pos x="T4" y="T5"/>
                  </a:cxn>
                  <a:cxn ang="0">
                    <a:pos x="T6" y="T7"/>
                  </a:cxn>
                  <a:cxn ang="0">
                    <a:pos x="T8" y="T9"/>
                  </a:cxn>
                </a:cxnLst>
                <a:rect l="0" t="0" r="r" b="b"/>
                <a:pathLst>
                  <a:path w="18" h="38">
                    <a:moveTo>
                      <a:pt x="18" y="22"/>
                    </a:moveTo>
                    <a:lnTo>
                      <a:pt x="18" y="38"/>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1584" name="Freeform 227"/>
              <p:cNvSpPr/>
              <p:nvPr/>
            </p:nvSpPr>
            <p:spPr bwMode="auto">
              <a:xfrm>
                <a:off x="2595" y="2503"/>
                <a:ext cx="18" cy="36"/>
              </a:xfrm>
              <a:custGeom>
                <a:avLst/>
                <a:gdLst>
                  <a:gd name="T0" fmla="*/ 18 w 18"/>
                  <a:gd name="T1" fmla="*/ 20 h 36"/>
                  <a:gd name="T2" fmla="*/ 18 w 18"/>
                  <a:gd name="T3" fmla="*/ 36 h 36"/>
                  <a:gd name="T4" fmla="*/ 0 w 18"/>
                  <a:gd name="T5" fmla="*/ 16 h 36"/>
                  <a:gd name="T6" fmla="*/ 0 w 18"/>
                  <a:gd name="T7" fmla="*/ 0 h 36"/>
                  <a:gd name="T8" fmla="*/ 18 w 18"/>
                  <a:gd name="T9" fmla="*/ 20 h 36"/>
                </a:gdLst>
                <a:ahLst/>
                <a:cxnLst>
                  <a:cxn ang="0">
                    <a:pos x="T0" y="T1"/>
                  </a:cxn>
                  <a:cxn ang="0">
                    <a:pos x="T2" y="T3"/>
                  </a:cxn>
                  <a:cxn ang="0">
                    <a:pos x="T4" y="T5"/>
                  </a:cxn>
                  <a:cxn ang="0">
                    <a:pos x="T6" y="T7"/>
                  </a:cxn>
                  <a:cxn ang="0">
                    <a:pos x="T8" y="T9"/>
                  </a:cxn>
                </a:cxnLst>
                <a:rect l="0" t="0" r="r" b="b"/>
                <a:pathLst>
                  <a:path w="18" h="36">
                    <a:moveTo>
                      <a:pt x="18" y="20"/>
                    </a:moveTo>
                    <a:lnTo>
                      <a:pt x="18" y="36"/>
                    </a:lnTo>
                    <a:lnTo>
                      <a:pt x="0" y="16"/>
                    </a:lnTo>
                    <a:lnTo>
                      <a:pt x="0" y="0"/>
                    </a:lnTo>
                    <a:lnTo>
                      <a:pt x="18" y="20"/>
                    </a:lnTo>
                    <a:close/>
                  </a:path>
                </a:pathLst>
              </a:custGeom>
              <a:grpFill/>
              <a:ln>
                <a:noFill/>
              </a:ln>
            </p:spPr>
            <p:txBody>
              <a:bodyPr vert="horz" wrap="square" lIns="91440" tIns="45720" rIns="91440" bIns="45720" numCol="1" anchor="t" anchorCtr="0" compatLnSpc="1"/>
              <a:lstStyle/>
              <a:p>
                <a:endParaRPr lang="zh-CN" altLang="en-US"/>
              </a:p>
            </p:txBody>
          </p:sp>
          <p:sp>
            <p:nvSpPr>
              <p:cNvPr id="1585" name="Freeform 228"/>
              <p:cNvSpPr/>
              <p:nvPr/>
            </p:nvSpPr>
            <p:spPr bwMode="auto">
              <a:xfrm>
                <a:off x="2459" y="2403"/>
                <a:ext cx="50" cy="80"/>
              </a:xfrm>
              <a:custGeom>
                <a:avLst/>
                <a:gdLst>
                  <a:gd name="T0" fmla="*/ 0 w 50"/>
                  <a:gd name="T1" fmla="*/ 0 h 80"/>
                  <a:gd name="T2" fmla="*/ 50 w 50"/>
                  <a:gd name="T3" fmla="*/ 54 h 80"/>
                  <a:gd name="T4" fmla="*/ 50 w 50"/>
                  <a:gd name="T5" fmla="*/ 80 h 80"/>
                  <a:gd name="T6" fmla="*/ 0 w 50"/>
                  <a:gd name="T7" fmla="*/ 32 h 80"/>
                  <a:gd name="T8" fmla="*/ 0 w 50"/>
                  <a:gd name="T9" fmla="*/ 0 h 80"/>
                </a:gdLst>
                <a:ahLst/>
                <a:cxnLst>
                  <a:cxn ang="0">
                    <a:pos x="T0" y="T1"/>
                  </a:cxn>
                  <a:cxn ang="0">
                    <a:pos x="T2" y="T3"/>
                  </a:cxn>
                  <a:cxn ang="0">
                    <a:pos x="T4" y="T5"/>
                  </a:cxn>
                  <a:cxn ang="0">
                    <a:pos x="T6" y="T7"/>
                  </a:cxn>
                  <a:cxn ang="0">
                    <a:pos x="T8" y="T9"/>
                  </a:cxn>
                </a:cxnLst>
                <a:rect l="0" t="0" r="r" b="b"/>
                <a:pathLst>
                  <a:path w="50" h="80">
                    <a:moveTo>
                      <a:pt x="0" y="0"/>
                    </a:moveTo>
                    <a:lnTo>
                      <a:pt x="50" y="54"/>
                    </a:lnTo>
                    <a:lnTo>
                      <a:pt x="50" y="8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6" name="Freeform 229"/>
              <p:cNvSpPr/>
              <p:nvPr/>
            </p:nvSpPr>
            <p:spPr bwMode="auto">
              <a:xfrm>
                <a:off x="2525" y="2471"/>
                <a:ext cx="14" cy="38"/>
              </a:xfrm>
              <a:custGeom>
                <a:avLst/>
                <a:gdLst>
                  <a:gd name="T0" fmla="*/ 0 w 14"/>
                  <a:gd name="T1" fmla="*/ 0 h 38"/>
                  <a:gd name="T2" fmla="*/ 14 w 14"/>
                  <a:gd name="T3" fmla="*/ 16 h 38"/>
                  <a:gd name="T4" fmla="*/ 14 w 14"/>
                  <a:gd name="T5" fmla="*/ 38 h 38"/>
                  <a:gd name="T6" fmla="*/ 0 w 14"/>
                  <a:gd name="T7" fmla="*/ 26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7" name="Freeform 230"/>
              <p:cNvSpPr/>
              <p:nvPr/>
            </p:nvSpPr>
            <p:spPr bwMode="auto">
              <a:xfrm>
                <a:off x="2553" y="2501"/>
                <a:ext cx="60" cy="76"/>
              </a:xfrm>
              <a:custGeom>
                <a:avLst/>
                <a:gdLst>
                  <a:gd name="T0" fmla="*/ 60 w 60"/>
                  <a:gd name="T1" fmla="*/ 62 h 76"/>
                  <a:gd name="T2" fmla="*/ 60 w 60"/>
                  <a:gd name="T3" fmla="*/ 76 h 76"/>
                  <a:gd name="T4" fmla="*/ 2 w 60"/>
                  <a:gd name="T5" fmla="*/ 22 h 76"/>
                  <a:gd name="T6" fmla="*/ 2 w 60"/>
                  <a:gd name="T7" fmla="*/ 2 h 76"/>
                  <a:gd name="T8" fmla="*/ 0 w 60"/>
                  <a:gd name="T9" fmla="*/ 0 h 76"/>
                  <a:gd name="T10" fmla="*/ 60 w 60"/>
                  <a:gd name="T11" fmla="*/ 62 h 76"/>
                </a:gdLst>
                <a:ahLst/>
                <a:cxnLst>
                  <a:cxn ang="0">
                    <a:pos x="T0" y="T1"/>
                  </a:cxn>
                  <a:cxn ang="0">
                    <a:pos x="T2" y="T3"/>
                  </a:cxn>
                  <a:cxn ang="0">
                    <a:pos x="T4" y="T5"/>
                  </a:cxn>
                  <a:cxn ang="0">
                    <a:pos x="T6" y="T7"/>
                  </a:cxn>
                  <a:cxn ang="0">
                    <a:pos x="T8" y="T9"/>
                  </a:cxn>
                  <a:cxn ang="0">
                    <a:pos x="T10" y="T11"/>
                  </a:cxn>
                </a:cxnLst>
                <a:rect l="0" t="0" r="r" b="b"/>
                <a:pathLst>
                  <a:path w="60" h="76">
                    <a:moveTo>
                      <a:pt x="60" y="62"/>
                    </a:moveTo>
                    <a:lnTo>
                      <a:pt x="60" y="76"/>
                    </a:lnTo>
                    <a:lnTo>
                      <a:pt x="2" y="22"/>
                    </a:lnTo>
                    <a:lnTo>
                      <a:pt x="2" y="2"/>
                    </a:lnTo>
                    <a:lnTo>
                      <a:pt x="0" y="0"/>
                    </a:lnTo>
                    <a:lnTo>
                      <a:pt x="60" y="62"/>
                    </a:lnTo>
                    <a:close/>
                  </a:path>
                </a:pathLst>
              </a:custGeom>
              <a:grpFill/>
              <a:ln>
                <a:noFill/>
              </a:ln>
            </p:spPr>
            <p:txBody>
              <a:bodyPr vert="horz" wrap="square" lIns="91440" tIns="45720" rIns="91440" bIns="45720" numCol="1" anchor="t" anchorCtr="0" compatLnSpc="1"/>
              <a:lstStyle/>
              <a:p>
                <a:endParaRPr lang="zh-CN" altLang="en-US"/>
              </a:p>
            </p:txBody>
          </p:sp>
          <p:sp>
            <p:nvSpPr>
              <p:cNvPr id="1588" name="Freeform 231"/>
              <p:cNvSpPr/>
              <p:nvPr/>
            </p:nvSpPr>
            <p:spPr bwMode="auto">
              <a:xfrm>
                <a:off x="2459" y="245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9" name="Freeform 232"/>
              <p:cNvSpPr/>
              <p:nvPr/>
            </p:nvSpPr>
            <p:spPr bwMode="auto">
              <a:xfrm>
                <a:off x="2597" y="2585"/>
                <a:ext cx="16" cy="30"/>
              </a:xfrm>
              <a:custGeom>
                <a:avLst/>
                <a:gdLst>
                  <a:gd name="T0" fmla="*/ 16 w 16"/>
                  <a:gd name="T1" fmla="*/ 14 h 30"/>
                  <a:gd name="T2" fmla="*/ 16 w 16"/>
                  <a:gd name="T3" fmla="*/ 30 h 30"/>
                  <a:gd name="T4" fmla="*/ 0 w 16"/>
                  <a:gd name="T5" fmla="*/ 18 h 30"/>
                  <a:gd name="T6" fmla="*/ 0 w 16"/>
                  <a:gd name="T7" fmla="*/ 0 h 30"/>
                  <a:gd name="T8" fmla="*/ 16 w 16"/>
                  <a:gd name="T9" fmla="*/ 14 h 30"/>
                </a:gdLst>
                <a:ahLst/>
                <a:cxnLst>
                  <a:cxn ang="0">
                    <a:pos x="T0" y="T1"/>
                  </a:cxn>
                  <a:cxn ang="0">
                    <a:pos x="T2" y="T3"/>
                  </a:cxn>
                  <a:cxn ang="0">
                    <a:pos x="T4" y="T5"/>
                  </a:cxn>
                  <a:cxn ang="0">
                    <a:pos x="T6" y="T7"/>
                  </a:cxn>
                  <a:cxn ang="0">
                    <a:pos x="T8" y="T9"/>
                  </a:cxn>
                </a:cxnLst>
                <a:rect l="0" t="0" r="r" b="b"/>
                <a:pathLst>
                  <a:path w="16" h="30">
                    <a:moveTo>
                      <a:pt x="16" y="14"/>
                    </a:moveTo>
                    <a:lnTo>
                      <a:pt x="16" y="30"/>
                    </a:lnTo>
                    <a:lnTo>
                      <a:pt x="0" y="18"/>
                    </a:lnTo>
                    <a:lnTo>
                      <a:pt x="0" y="0"/>
                    </a:lnTo>
                    <a:lnTo>
                      <a:pt x="16" y="14"/>
                    </a:lnTo>
                    <a:close/>
                  </a:path>
                </a:pathLst>
              </a:custGeom>
              <a:grpFill/>
              <a:ln>
                <a:noFill/>
              </a:ln>
            </p:spPr>
            <p:txBody>
              <a:bodyPr vert="horz" wrap="square" lIns="91440" tIns="45720" rIns="91440" bIns="45720" numCol="1" anchor="t" anchorCtr="0" compatLnSpc="1"/>
              <a:lstStyle/>
              <a:p>
                <a:endParaRPr lang="zh-CN" altLang="en-US"/>
              </a:p>
            </p:txBody>
          </p:sp>
          <p:sp>
            <p:nvSpPr>
              <p:cNvPr id="1590" name="Freeform 233"/>
              <p:cNvSpPr/>
              <p:nvPr/>
            </p:nvSpPr>
            <p:spPr bwMode="auto">
              <a:xfrm>
                <a:off x="2459" y="251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1" name="Freeform 234"/>
              <p:cNvSpPr/>
              <p:nvPr/>
            </p:nvSpPr>
            <p:spPr bwMode="auto">
              <a:xfrm>
                <a:off x="2531" y="2573"/>
                <a:ext cx="18" cy="36"/>
              </a:xfrm>
              <a:custGeom>
                <a:avLst/>
                <a:gdLst>
                  <a:gd name="T0" fmla="*/ 18 w 18"/>
                  <a:gd name="T1" fmla="*/ 12 h 36"/>
                  <a:gd name="T2" fmla="*/ 18 w 18"/>
                  <a:gd name="T3" fmla="*/ 36 h 36"/>
                  <a:gd name="T4" fmla="*/ 2 w 18"/>
                  <a:gd name="T5" fmla="*/ 24 h 36"/>
                  <a:gd name="T6" fmla="*/ 2 w 18"/>
                  <a:gd name="T7" fmla="*/ 2 h 36"/>
                  <a:gd name="T8" fmla="*/ 0 w 18"/>
                  <a:gd name="T9" fmla="*/ 0 h 36"/>
                  <a:gd name="T10" fmla="*/ 18 w 18"/>
                  <a:gd name="T11" fmla="*/ 12 h 36"/>
                </a:gdLst>
                <a:ahLst/>
                <a:cxnLst>
                  <a:cxn ang="0">
                    <a:pos x="T0" y="T1"/>
                  </a:cxn>
                  <a:cxn ang="0">
                    <a:pos x="T2" y="T3"/>
                  </a:cxn>
                  <a:cxn ang="0">
                    <a:pos x="T4" y="T5"/>
                  </a:cxn>
                  <a:cxn ang="0">
                    <a:pos x="T6" y="T7"/>
                  </a:cxn>
                  <a:cxn ang="0">
                    <a:pos x="T8" y="T9"/>
                  </a:cxn>
                  <a:cxn ang="0">
                    <a:pos x="T10" y="T11"/>
                  </a:cxn>
                </a:cxnLst>
                <a:rect l="0" t="0" r="r" b="b"/>
                <a:pathLst>
                  <a:path w="18" h="36">
                    <a:moveTo>
                      <a:pt x="18" y="12"/>
                    </a:moveTo>
                    <a:lnTo>
                      <a:pt x="18" y="36"/>
                    </a:lnTo>
                    <a:lnTo>
                      <a:pt x="2" y="24"/>
                    </a:lnTo>
                    <a:lnTo>
                      <a:pt x="2" y="2"/>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592" name="Freeform 235"/>
              <p:cNvSpPr/>
              <p:nvPr/>
            </p:nvSpPr>
            <p:spPr bwMode="auto">
              <a:xfrm>
                <a:off x="2565" y="2597"/>
                <a:ext cx="48" cy="55"/>
              </a:xfrm>
              <a:custGeom>
                <a:avLst/>
                <a:gdLst>
                  <a:gd name="T0" fmla="*/ 48 w 48"/>
                  <a:gd name="T1" fmla="*/ 39 h 55"/>
                  <a:gd name="T2" fmla="*/ 48 w 48"/>
                  <a:gd name="T3" fmla="*/ 55 h 55"/>
                  <a:gd name="T4" fmla="*/ 0 w 48"/>
                  <a:gd name="T5" fmla="*/ 22 h 55"/>
                  <a:gd name="T6" fmla="*/ 0 w 48"/>
                  <a:gd name="T7" fmla="*/ 0 h 55"/>
                  <a:gd name="T8" fmla="*/ 48 w 48"/>
                  <a:gd name="T9" fmla="*/ 39 h 55"/>
                </a:gdLst>
                <a:ahLst/>
                <a:cxnLst>
                  <a:cxn ang="0">
                    <a:pos x="T0" y="T1"/>
                  </a:cxn>
                  <a:cxn ang="0">
                    <a:pos x="T2" y="T3"/>
                  </a:cxn>
                  <a:cxn ang="0">
                    <a:pos x="T4" y="T5"/>
                  </a:cxn>
                  <a:cxn ang="0">
                    <a:pos x="T6" y="T7"/>
                  </a:cxn>
                  <a:cxn ang="0">
                    <a:pos x="T8" y="T9"/>
                  </a:cxn>
                </a:cxnLst>
                <a:rect l="0" t="0" r="r" b="b"/>
                <a:pathLst>
                  <a:path w="48" h="55">
                    <a:moveTo>
                      <a:pt x="48" y="39"/>
                    </a:moveTo>
                    <a:lnTo>
                      <a:pt x="48" y="55"/>
                    </a:lnTo>
                    <a:lnTo>
                      <a:pt x="0" y="22"/>
                    </a:lnTo>
                    <a:lnTo>
                      <a:pt x="0" y="0"/>
                    </a:lnTo>
                    <a:lnTo>
                      <a:pt x="48" y="39"/>
                    </a:lnTo>
                    <a:close/>
                  </a:path>
                </a:pathLst>
              </a:custGeom>
              <a:grpFill/>
              <a:ln>
                <a:noFill/>
              </a:ln>
            </p:spPr>
            <p:txBody>
              <a:bodyPr vert="horz" wrap="square" lIns="91440" tIns="45720" rIns="91440" bIns="45720" numCol="1" anchor="t" anchorCtr="0" compatLnSpc="1"/>
              <a:lstStyle/>
              <a:p>
                <a:endParaRPr lang="zh-CN" altLang="en-US"/>
              </a:p>
            </p:txBody>
          </p:sp>
          <p:sp>
            <p:nvSpPr>
              <p:cNvPr id="1593" name="Freeform 236"/>
              <p:cNvSpPr/>
              <p:nvPr/>
            </p:nvSpPr>
            <p:spPr bwMode="auto">
              <a:xfrm>
                <a:off x="2459" y="2571"/>
                <a:ext cx="18" cy="42"/>
              </a:xfrm>
              <a:custGeom>
                <a:avLst/>
                <a:gdLst>
                  <a:gd name="T0" fmla="*/ 0 w 18"/>
                  <a:gd name="T1" fmla="*/ 0 h 42"/>
                  <a:gd name="T2" fmla="*/ 18 w 18"/>
                  <a:gd name="T3" fmla="*/ 12 h 42"/>
                  <a:gd name="T4" fmla="*/ 18 w 18"/>
                  <a:gd name="T5" fmla="*/ 42 h 42"/>
                  <a:gd name="T6" fmla="*/ 0 w 18"/>
                  <a:gd name="T7" fmla="*/ 32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4" name="Freeform 237"/>
              <p:cNvSpPr/>
              <p:nvPr/>
            </p:nvSpPr>
            <p:spPr bwMode="auto">
              <a:xfrm>
                <a:off x="2493" y="2593"/>
                <a:ext cx="16" cy="38"/>
              </a:xfrm>
              <a:custGeom>
                <a:avLst/>
                <a:gdLst>
                  <a:gd name="T0" fmla="*/ 16 w 16"/>
                  <a:gd name="T1" fmla="*/ 12 h 38"/>
                  <a:gd name="T2" fmla="*/ 16 w 16"/>
                  <a:gd name="T3" fmla="*/ 38 h 38"/>
                  <a:gd name="T4" fmla="*/ 0 w 16"/>
                  <a:gd name="T5" fmla="*/ 28 h 38"/>
                  <a:gd name="T6" fmla="*/ 0 w 16"/>
                  <a:gd name="T7" fmla="*/ 0 h 38"/>
                  <a:gd name="T8" fmla="*/ 16 w 16"/>
                  <a:gd name="T9" fmla="*/ 12 h 38"/>
                </a:gdLst>
                <a:ahLst/>
                <a:cxnLst>
                  <a:cxn ang="0">
                    <a:pos x="T0" y="T1"/>
                  </a:cxn>
                  <a:cxn ang="0">
                    <a:pos x="T2" y="T3"/>
                  </a:cxn>
                  <a:cxn ang="0">
                    <a:pos x="T4" y="T5"/>
                  </a:cxn>
                  <a:cxn ang="0">
                    <a:pos x="T6" y="T7"/>
                  </a:cxn>
                  <a:cxn ang="0">
                    <a:pos x="T8" y="T9"/>
                  </a:cxn>
                </a:cxnLst>
                <a:rect l="0" t="0" r="r" b="b"/>
                <a:pathLst>
                  <a:path w="16" h="38">
                    <a:moveTo>
                      <a:pt x="16" y="12"/>
                    </a:moveTo>
                    <a:lnTo>
                      <a:pt x="16" y="38"/>
                    </a:lnTo>
                    <a:lnTo>
                      <a:pt x="0" y="28"/>
                    </a:lnTo>
                    <a:lnTo>
                      <a:pt x="0" y="0"/>
                    </a:lnTo>
                    <a:lnTo>
                      <a:pt x="16" y="12"/>
                    </a:lnTo>
                    <a:close/>
                  </a:path>
                </a:pathLst>
              </a:custGeom>
              <a:grpFill/>
              <a:ln>
                <a:noFill/>
              </a:ln>
            </p:spPr>
            <p:txBody>
              <a:bodyPr vert="horz" wrap="square" lIns="91440" tIns="45720" rIns="91440" bIns="45720" numCol="1" anchor="t" anchorCtr="0" compatLnSpc="1"/>
              <a:lstStyle/>
              <a:p>
                <a:endParaRPr lang="zh-CN" altLang="en-US"/>
              </a:p>
            </p:txBody>
          </p:sp>
          <p:sp>
            <p:nvSpPr>
              <p:cNvPr id="1595" name="Freeform 238"/>
              <p:cNvSpPr/>
              <p:nvPr/>
            </p:nvSpPr>
            <p:spPr bwMode="auto">
              <a:xfrm>
                <a:off x="2525" y="2615"/>
                <a:ext cx="50" cy="53"/>
              </a:xfrm>
              <a:custGeom>
                <a:avLst/>
                <a:gdLst>
                  <a:gd name="T0" fmla="*/ 50 w 50"/>
                  <a:gd name="T1" fmla="*/ 33 h 53"/>
                  <a:gd name="T2" fmla="*/ 50 w 50"/>
                  <a:gd name="T3" fmla="*/ 53 h 53"/>
                  <a:gd name="T4" fmla="*/ 0 w 50"/>
                  <a:gd name="T5" fmla="*/ 25 h 53"/>
                  <a:gd name="T6" fmla="*/ 0 w 50"/>
                  <a:gd name="T7" fmla="*/ 0 h 53"/>
                  <a:gd name="T8" fmla="*/ 50 w 50"/>
                  <a:gd name="T9" fmla="*/ 33 h 53"/>
                </a:gdLst>
                <a:ahLst/>
                <a:cxnLst>
                  <a:cxn ang="0">
                    <a:pos x="T0" y="T1"/>
                  </a:cxn>
                  <a:cxn ang="0">
                    <a:pos x="T2" y="T3"/>
                  </a:cxn>
                  <a:cxn ang="0">
                    <a:pos x="T4" y="T5"/>
                  </a:cxn>
                  <a:cxn ang="0">
                    <a:pos x="T6" y="T7"/>
                  </a:cxn>
                  <a:cxn ang="0">
                    <a:pos x="T8" y="T9"/>
                  </a:cxn>
                </a:cxnLst>
                <a:rect l="0" t="0" r="r" b="b"/>
                <a:pathLst>
                  <a:path w="50" h="53">
                    <a:moveTo>
                      <a:pt x="50" y="33"/>
                    </a:moveTo>
                    <a:lnTo>
                      <a:pt x="50" y="53"/>
                    </a:lnTo>
                    <a:lnTo>
                      <a:pt x="0" y="25"/>
                    </a:lnTo>
                    <a:lnTo>
                      <a:pt x="0" y="0"/>
                    </a:lnTo>
                    <a:lnTo>
                      <a:pt x="50" y="33"/>
                    </a:lnTo>
                    <a:close/>
                  </a:path>
                </a:pathLst>
              </a:custGeom>
              <a:grpFill/>
              <a:ln>
                <a:noFill/>
              </a:ln>
            </p:spPr>
            <p:txBody>
              <a:bodyPr vert="horz" wrap="square" lIns="91440" tIns="45720" rIns="91440" bIns="45720" numCol="1" anchor="t" anchorCtr="0" compatLnSpc="1"/>
              <a:lstStyle/>
              <a:p>
                <a:endParaRPr lang="zh-CN" altLang="en-US"/>
              </a:p>
            </p:txBody>
          </p:sp>
          <p:sp>
            <p:nvSpPr>
              <p:cNvPr id="1596" name="Freeform 239"/>
              <p:cNvSpPr/>
              <p:nvPr/>
            </p:nvSpPr>
            <p:spPr bwMode="auto">
              <a:xfrm>
                <a:off x="2459" y="2627"/>
                <a:ext cx="30" cy="45"/>
              </a:xfrm>
              <a:custGeom>
                <a:avLst/>
                <a:gdLst>
                  <a:gd name="T0" fmla="*/ 0 w 30"/>
                  <a:gd name="T1" fmla="*/ 0 h 45"/>
                  <a:gd name="T2" fmla="*/ 30 w 30"/>
                  <a:gd name="T3" fmla="*/ 17 h 45"/>
                  <a:gd name="T4" fmla="*/ 30 w 30"/>
                  <a:gd name="T5" fmla="*/ 45 h 45"/>
                  <a:gd name="T6" fmla="*/ 0 w 30"/>
                  <a:gd name="T7" fmla="*/ 33 h 45"/>
                  <a:gd name="T8" fmla="*/ 0 w 30"/>
                  <a:gd name="T9" fmla="*/ 0 h 45"/>
                </a:gdLst>
                <a:ahLst/>
                <a:cxnLst>
                  <a:cxn ang="0">
                    <a:pos x="T0" y="T1"/>
                  </a:cxn>
                  <a:cxn ang="0">
                    <a:pos x="T2" y="T3"/>
                  </a:cxn>
                  <a:cxn ang="0">
                    <a:pos x="T4" y="T5"/>
                  </a:cxn>
                  <a:cxn ang="0">
                    <a:pos x="T6" y="T7"/>
                  </a:cxn>
                  <a:cxn ang="0">
                    <a:pos x="T8" y="T9"/>
                  </a:cxn>
                </a:cxnLst>
                <a:rect l="0" t="0" r="r" b="b"/>
                <a:pathLst>
                  <a:path w="30" h="45">
                    <a:moveTo>
                      <a:pt x="0" y="0"/>
                    </a:moveTo>
                    <a:lnTo>
                      <a:pt x="30" y="17"/>
                    </a:lnTo>
                    <a:lnTo>
                      <a:pt x="30" y="4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7" name="Freeform 240"/>
              <p:cNvSpPr/>
              <p:nvPr/>
            </p:nvSpPr>
            <p:spPr bwMode="auto">
              <a:xfrm>
                <a:off x="2553" y="2678"/>
                <a:ext cx="60" cy="46"/>
              </a:xfrm>
              <a:custGeom>
                <a:avLst/>
                <a:gdLst>
                  <a:gd name="T0" fmla="*/ 60 w 60"/>
                  <a:gd name="T1" fmla="*/ 30 h 46"/>
                  <a:gd name="T2" fmla="*/ 60 w 60"/>
                  <a:gd name="T3" fmla="*/ 46 h 46"/>
                  <a:gd name="T4" fmla="*/ 0 w 60"/>
                  <a:gd name="T5" fmla="*/ 20 h 46"/>
                  <a:gd name="T6" fmla="*/ 0 w 60"/>
                  <a:gd name="T7" fmla="*/ 0 h 46"/>
                  <a:gd name="T8" fmla="*/ 60 w 60"/>
                  <a:gd name="T9" fmla="*/ 30 h 46"/>
                </a:gdLst>
                <a:ahLst/>
                <a:cxnLst>
                  <a:cxn ang="0">
                    <a:pos x="T0" y="T1"/>
                  </a:cxn>
                  <a:cxn ang="0">
                    <a:pos x="T2" y="T3"/>
                  </a:cxn>
                  <a:cxn ang="0">
                    <a:pos x="T4" y="T5"/>
                  </a:cxn>
                  <a:cxn ang="0">
                    <a:pos x="T6" y="T7"/>
                  </a:cxn>
                  <a:cxn ang="0">
                    <a:pos x="T8" y="T9"/>
                  </a:cxn>
                </a:cxnLst>
                <a:rect l="0" t="0" r="r" b="b"/>
                <a:pathLst>
                  <a:path w="60" h="46">
                    <a:moveTo>
                      <a:pt x="60" y="30"/>
                    </a:moveTo>
                    <a:lnTo>
                      <a:pt x="60" y="46"/>
                    </a:lnTo>
                    <a:lnTo>
                      <a:pt x="0" y="20"/>
                    </a:lnTo>
                    <a:lnTo>
                      <a:pt x="0" y="0"/>
                    </a:lnTo>
                    <a:lnTo>
                      <a:pt x="60" y="30"/>
                    </a:lnTo>
                    <a:close/>
                  </a:path>
                </a:pathLst>
              </a:custGeom>
              <a:grpFill/>
              <a:ln>
                <a:noFill/>
              </a:ln>
            </p:spPr>
            <p:txBody>
              <a:bodyPr vert="horz" wrap="square" lIns="91440" tIns="45720" rIns="91440" bIns="45720" numCol="1" anchor="t" anchorCtr="0" compatLnSpc="1"/>
              <a:lstStyle/>
              <a:p>
                <a:endParaRPr lang="zh-CN" altLang="en-US"/>
              </a:p>
            </p:txBody>
          </p:sp>
          <p:sp>
            <p:nvSpPr>
              <p:cNvPr id="1598" name="Freeform 241"/>
              <p:cNvSpPr/>
              <p:nvPr/>
            </p:nvSpPr>
            <p:spPr bwMode="auto">
              <a:xfrm>
                <a:off x="2459" y="2684"/>
                <a:ext cx="58" cy="48"/>
              </a:xfrm>
              <a:custGeom>
                <a:avLst/>
                <a:gdLst>
                  <a:gd name="T0" fmla="*/ 0 w 58"/>
                  <a:gd name="T1" fmla="*/ 0 h 48"/>
                  <a:gd name="T2" fmla="*/ 58 w 58"/>
                  <a:gd name="T3" fmla="*/ 24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4"/>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9" name="Freeform 242"/>
              <p:cNvSpPr/>
              <p:nvPr/>
            </p:nvSpPr>
            <p:spPr bwMode="auto">
              <a:xfrm>
                <a:off x="2533" y="2714"/>
                <a:ext cx="42" cy="36"/>
              </a:xfrm>
              <a:custGeom>
                <a:avLst/>
                <a:gdLst>
                  <a:gd name="T0" fmla="*/ 0 w 42"/>
                  <a:gd name="T1" fmla="*/ 0 h 36"/>
                  <a:gd name="T2" fmla="*/ 42 w 42"/>
                  <a:gd name="T3" fmla="*/ 16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6"/>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0" name="Freeform 243"/>
              <p:cNvSpPr/>
              <p:nvPr/>
            </p:nvSpPr>
            <p:spPr bwMode="auto">
              <a:xfrm>
                <a:off x="2497" y="2750"/>
                <a:ext cx="36" cy="34"/>
              </a:xfrm>
              <a:custGeom>
                <a:avLst/>
                <a:gdLst>
                  <a:gd name="T0" fmla="*/ 36 w 36"/>
                  <a:gd name="T1" fmla="*/ 10 h 34"/>
                  <a:gd name="T2" fmla="*/ 36 w 36"/>
                  <a:gd name="T3" fmla="*/ 34 h 34"/>
                  <a:gd name="T4" fmla="*/ 0 w 36"/>
                  <a:gd name="T5" fmla="*/ 28 h 34"/>
                  <a:gd name="T6" fmla="*/ 0 w 36"/>
                  <a:gd name="T7" fmla="*/ 0 h 34"/>
                  <a:gd name="T8" fmla="*/ 36 w 36"/>
                  <a:gd name="T9" fmla="*/ 10 h 34"/>
                </a:gdLst>
                <a:ahLst/>
                <a:cxnLst>
                  <a:cxn ang="0">
                    <a:pos x="T0" y="T1"/>
                  </a:cxn>
                  <a:cxn ang="0">
                    <a:pos x="T2" y="T3"/>
                  </a:cxn>
                  <a:cxn ang="0">
                    <a:pos x="T4" y="T5"/>
                  </a:cxn>
                  <a:cxn ang="0">
                    <a:pos x="T6" y="T7"/>
                  </a:cxn>
                  <a:cxn ang="0">
                    <a:pos x="T8" y="T9"/>
                  </a:cxn>
                </a:cxnLst>
                <a:rect l="0" t="0" r="r" b="b"/>
                <a:pathLst>
                  <a:path w="36" h="34">
                    <a:moveTo>
                      <a:pt x="36" y="10"/>
                    </a:moveTo>
                    <a:lnTo>
                      <a:pt x="36" y="34"/>
                    </a:lnTo>
                    <a:lnTo>
                      <a:pt x="0" y="28"/>
                    </a:lnTo>
                    <a:lnTo>
                      <a:pt x="0" y="0"/>
                    </a:lnTo>
                    <a:lnTo>
                      <a:pt x="36" y="10"/>
                    </a:lnTo>
                    <a:close/>
                  </a:path>
                </a:pathLst>
              </a:custGeom>
              <a:grpFill/>
              <a:ln>
                <a:noFill/>
              </a:ln>
            </p:spPr>
            <p:txBody>
              <a:bodyPr vert="horz" wrap="square" lIns="91440" tIns="45720" rIns="91440" bIns="45720" numCol="1" anchor="t" anchorCtr="0" compatLnSpc="1"/>
              <a:lstStyle/>
              <a:p>
                <a:endParaRPr lang="zh-CN" altLang="en-US"/>
              </a:p>
            </p:txBody>
          </p:sp>
          <p:sp>
            <p:nvSpPr>
              <p:cNvPr id="1601" name="Freeform 244"/>
              <p:cNvSpPr/>
              <p:nvPr/>
            </p:nvSpPr>
            <p:spPr bwMode="auto">
              <a:xfrm>
                <a:off x="2581" y="2772"/>
                <a:ext cx="32" cy="24"/>
              </a:xfrm>
              <a:custGeom>
                <a:avLst/>
                <a:gdLst>
                  <a:gd name="T0" fmla="*/ 32 w 32"/>
                  <a:gd name="T1" fmla="*/ 8 h 24"/>
                  <a:gd name="T2" fmla="*/ 32 w 32"/>
                  <a:gd name="T3" fmla="*/ 24 h 24"/>
                  <a:gd name="T4" fmla="*/ 0 w 32"/>
                  <a:gd name="T5" fmla="*/ 18 h 24"/>
                  <a:gd name="T6" fmla="*/ 0 w 32"/>
                  <a:gd name="T7" fmla="*/ 0 h 24"/>
                  <a:gd name="T8" fmla="*/ 10 w 32"/>
                  <a:gd name="T9" fmla="*/ 2 h 24"/>
                  <a:gd name="T10" fmla="*/ 32 w 32"/>
                  <a:gd name="T11" fmla="*/ 8 h 24"/>
                </a:gdLst>
                <a:ahLst/>
                <a:cxnLst>
                  <a:cxn ang="0">
                    <a:pos x="T0" y="T1"/>
                  </a:cxn>
                  <a:cxn ang="0">
                    <a:pos x="T2" y="T3"/>
                  </a:cxn>
                  <a:cxn ang="0">
                    <a:pos x="T4" y="T5"/>
                  </a:cxn>
                  <a:cxn ang="0">
                    <a:pos x="T6" y="T7"/>
                  </a:cxn>
                  <a:cxn ang="0">
                    <a:pos x="T8" y="T9"/>
                  </a:cxn>
                  <a:cxn ang="0">
                    <a:pos x="T10" y="T11"/>
                  </a:cxn>
                </a:cxnLst>
                <a:rect l="0" t="0" r="r" b="b"/>
                <a:pathLst>
                  <a:path w="32" h="24">
                    <a:moveTo>
                      <a:pt x="32" y="8"/>
                    </a:moveTo>
                    <a:lnTo>
                      <a:pt x="32" y="24"/>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602" name="Freeform 245"/>
              <p:cNvSpPr/>
              <p:nvPr/>
            </p:nvSpPr>
            <p:spPr bwMode="auto">
              <a:xfrm>
                <a:off x="2459" y="2798"/>
                <a:ext cx="54" cy="32"/>
              </a:xfrm>
              <a:custGeom>
                <a:avLst/>
                <a:gdLst>
                  <a:gd name="T0" fmla="*/ 0 w 54"/>
                  <a:gd name="T1" fmla="*/ 0 h 32"/>
                  <a:gd name="T2" fmla="*/ 54 w 54"/>
                  <a:gd name="T3" fmla="*/ 6 h 32"/>
                  <a:gd name="T4" fmla="*/ 54 w 54"/>
                  <a:gd name="T5" fmla="*/ 32 h 32"/>
                  <a:gd name="T6" fmla="*/ 0 w 54"/>
                  <a:gd name="T7" fmla="*/ 30 h 32"/>
                  <a:gd name="T8" fmla="*/ 0 w 54"/>
                  <a:gd name="T9" fmla="*/ 0 h 32"/>
                </a:gdLst>
                <a:ahLst/>
                <a:cxnLst>
                  <a:cxn ang="0">
                    <a:pos x="T0" y="T1"/>
                  </a:cxn>
                  <a:cxn ang="0">
                    <a:pos x="T2" y="T3"/>
                  </a:cxn>
                  <a:cxn ang="0">
                    <a:pos x="T4" y="T5"/>
                  </a:cxn>
                  <a:cxn ang="0">
                    <a:pos x="T6" y="T7"/>
                  </a:cxn>
                  <a:cxn ang="0">
                    <a:pos x="T8" y="T9"/>
                  </a:cxn>
                </a:cxnLst>
                <a:rect l="0" t="0" r="r" b="b"/>
                <a:pathLst>
                  <a:path w="54" h="32">
                    <a:moveTo>
                      <a:pt x="0" y="0"/>
                    </a:moveTo>
                    <a:lnTo>
                      <a:pt x="54" y="6"/>
                    </a:lnTo>
                    <a:lnTo>
                      <a:pt x="54" y="3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3" name="Freeform 246"/>
              <p:cNvSpPr/>
              <p:nvPr/>
            </p:nvSpPr>
            <p:spPr bwMode="auto">
              <a:xfrm>
                <a:off x="2529" y="2806"/>
                <a:ext cx="18" cy="26"/>
              </a:xfrm>
              <a:custGeom>
                <a:avLst/>
                <a:gdLst>
                  <a:gd name="T0" fmla="*/ 18 w 18"/>
                  <a:gd name="T1" fmla="*/ 4 h 26"/>
                  <a:gd name="T2" fmla="*/ 18 w 18"/>
                  <a:gd name="T3" fmla="*/ 26 h 26"/>
                  <a:gd name="T4" fmla="*/ 0 w 18"/>
                  <a:gd name="T5" fmla="*/ 26 h 26"/>
                  <a:gd name="T6" fmla="*/ 0 w 18"/>
                  <a:gd name="T7" fmla="*/ 0 h 26"/>
                  <a:gd name="T8" fmla="*/ 18 w 18"/>
                  <a:gd name="T9" fmla="*/ 4 h 26"/>
                </a:gdLst>
                <a:ahLst/>
                <a:cxnLst>
                  <a:cxn ang="0">
                    <a:pos x="T0" y="T1"/>
                  </a:cxn>
                  <a:cxn ang="0">
                    <a:pos x="T2" y="T3"/>
                  </a:cxn>
                  <a:cxn ang="0">
                    <a:pos x="T4" y="T5"/>
                  </a:cxn>
                  <a:cxn ang="0">
                    <a:pos x="T6" y="T7"/>
                  </a:cxn>
                  <a:cxn ang="0">
                    <a:pos x="T8" y="T9"/>
                  </a:cxn>
                </a:cxnLst>
                <a:rect l="0" t="0" r="r" b="b"/>
                <a:pathLst>
                  <a:path w="18" h="26">
                    <a:moveTo>
                      <a:pt x="18" y="4"/>
                    </a:moveTo>
                    <a:lnTo>
                      <a:pt x="18" y="26"/>
                    </a:lnTo>
                    <a:lnTo>
                      <a:pt x="0" y="26"/>
                    </a:lnTo>
                    <a:lnTo>
                      <a:pt x="0" y="0"/>
                    </a:lnTo>
                    <a:lnTo>
                      <a:pt x="18" y="4"/>
                    </a:lnTo>
                    <a:close/>
                  </a:path>
                </a:pathLst>
              </a:custGeom>
              <a:grpFill/>
              <a:ln>
                <a:noFill/>
              </a:ln>
            </p:spPr>
            <p:txBody>
              <a:bodyPr vert="horz" wrap="square" lIns="91440" tIns="45720" rIns="91440" bIns="45720" numCol="1" anchor="t" anchorCtr="0" compatLnSpc="1"/>
              <a:lstStyle/>
              <a:p>
                <a:endParaRPr lang="zh-CN" altLang="en-US"/>
              </a:p>
            </p:txBody>
          </p:sp>
          <p:sp>
            <p:nvSpPr>
              <p:cNvPr id="1604" name="Freeform 247"/>
              <p:cNvSpPr/>
              <p:nvPr/>
            </p:nvSpPr>
            <p:spPr bwMode="auto">
              <a:xfrm>
                <a:off x="2563" y="2812"/>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605" name="Freeform 248"/>
              <p:cNvSpPr/>
              <p:nvPr/>
            </p:nvSpPr>
            <p:spPr bwMode="auto">
              <a:xfrm>
                <a:off x="2459" y="2854"/>
                <a:ext cx="24" cy="30"/>
              </a:xfrm>
              <a:custGeom>
                <a:avLst/>
                <a:gdLst>
                  <a:gd name="T0" fmla="*/ 0 w 24"/>
                  <a:gd name="T1" fmla="*/ 0 h 30"/>
                  <a:gd name="T2" fmla="*/ 24 w 24"/>
                  <a:gd name="T3" fmla="*/ 0 h 30"/>
                  <a:gd name="T4" fmla="*/ 24 w 24"/>
                  <a:gd name="T5" fmla="*/ 28 h 30"/>
                  <a:gd name="T6" fmla="*/ 0 w 24"/>
                  <a:gd name="T7" fmla="*/ 30 h 30"/>
                  <a:gd name="T8" fmla="*/ 0 w 24"/>
                  <a:gd name="T9" fmla="*/ 0 h 30"/>
                </a:gdLst>
                <a:ahLst/>
                <a:cxnLst>
                  <a:cxn ang="0">
                    <a:pos x="T0" y="T1"/>
                  </a:cxn>
                  <a:cxn ang="0">
                    <a:pos x="T2" y="T3"/>
                  </a:cxn>
                  <a:cxn ang="0">
                    <a:pos x="T4" y="T5"/>
                  </a:cxn>
                  <a:cxn ang="0">
                    <a:pos x="T6" y="T7"/>
                  </a:cxn>
                  <a:cxn ang="0">
                    <a:pos x="T8" y="T9"/>
                  </a:cxn>
                </a:cxnLst>
                <a:rect l="0" t="0" r="r" b="b"/>
                <a:pathLst>
                  <a:path w="24" h="30">
                    <a:moveTo>
                      <a:pt x="0" y="0"/>
                    </a:moveTo>
                    <a:lnTo>
                      <a:pt x="24" y="0"/>
                    </a:lnTo>
                    <a:lnTo>
                      <a:pt x="24" y="2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6" name="Freeform 249"/>
              <p:cNvSpPr/>
              <p:nvPr/>
            </p:nvSpPr>
            <p:spPr bwMode="auto">
              <a:xfrm>
                <a:off x="2547" y="2854"/>
                <a:ext cx="38" cy="22"/>
              </a:xfrm>
              <a:custGeom>
                <a:avLst/>
                <a:gdLst>
                  <a:gd name="T0" fmla="*/ 38 w 38"/>
                  <a:gd name="T1" fmla="*/ 2 h 22"/>
                  <a:gd name="T2" fmla="*/ 38 w 38"/>
                  <a:gd name="T3" fmla="*/ 20 h 22"/>
                  <a:gd name="T4" fmla="*/ 0 w 38"/>
                  <a:gd name="T5" fmla="*/ 22 h 22"/>
                  <a:gd name="T6" fmla="*/ 0 w 38"/>
                  <a:gd name="T7" fmla="*/ 0 h 22"/>
                  <a:gd name="T8" fmla="*/ 38 w 38"/>
                  <a:gd name="T9" fmla="*/ 2 h 22"/>
                </a:gdLst>
                <a:ahLst/>
                <a:cxnLst>
                  <a:cxn ang="0">
                    <a:pos x="T0" y="T1"/>
                  </a:cxn>
                  <a:cxn ang="0">
                    <a:pos x="T2" y="T3"/>
                  </a:cxn>
                  <a:cxn ang="0">
                    <a:pos x="T4" y="T5"/>
                  </a:cxn>
                  <a:cxn ang="0">
                    <a:pos x="T6" y="T7"/>
                  </a:cxn>
                  <a:cxn ang="0">
                    <a:pos x="T8" y="T9"/>
                  </a:cxn>
                </a:cxnLst>
                <a:rect l="0" t="0" r="r" b="b"/>
                <a:pathLst>
                  <a:path w="38" h="22">
                    <a:moveTo>
                      <a:pt x="38" y="2"/>
                    </a:moveTo>
                    <a:lnTo>
                      <a:pt x="38" y="20"/>
                    </a:lnTo>
                    <a:lnTo>
                      <a:pt x="0" y="22"/>
                    </a:lnTo>
                    <a:lnTo>
                      <a:pt x="0" y="0"/>
                    </a:lnTo>
                    <a:lnTo>
                      <a:pt x="38" y="2"/>
                    </a:lnTo>
                    <a:close/>
                  </a:path>
                </a:pathLst>
              </a:custGeom>
              <a:grpFill/>
              <a:ln>
                <a:noFill/>
              </a:ln>
            </p:spPr>
            <p:txBody>
              <a:bodyPr vert="horz" wrap="square" lIns="91440" tIns="45720" rIns="91440" bIns="45720" numCol="1" anchor="t" anchorCtr="0" compatLnSpc="1"/>
              <a:lstStyle/>
              <a:p>
                <a:endParaRPr lang="zh-CN" altLang="en-US"/>
              </a:p>
            </p:txBody>
          </p:sp>
          <p:sp>
            <p:nvSpPr>
              <p:cNvPr id="1607" name="Rectangle 250"/>
              <p:cNvSpPr>
                <a:spLocks noChangeArrowheads="1"/>
              </p:cNvSpPr>
              <p:nvPr/>
            </p:nvSpPr>
            <p:spPr bwMode="auto">
              <a:xfrm>
                <a:off x="2599" y="2856"/>
                <a:ext cx="14" cy="16"/>
              </a:xfrm>
              <a:prstGeom prst="rect">
                <a:avLst/>
              </a:prstGeom>
              <a:grpFill/>
              <a:ln>
                <a:noFill/>
              </a:ln>
            </p:spPr>
            <p:txBody>
              <a:bodyPr vert="horz" wrap="square" lIns="91440" tIns="45720" rIns="91440" bIns="45720" numCol="1" anchor="t" anchorCtr="0" compatLnSpc="1"/>
              <a:lstStyle/>
              <a:p>
                <a:endParaRPr lang="zh-CN" altLang="en-US"/>
              </a:p>
            </p:txBody>
          </p:sp>
          <p:sp>
            <p:nvSpPr>
              <p:cNvPr id="1608" name="Freeform 251"/>
              <p:cNvSpPr/>
              <p:nvPr/>
            </p:nvSpPr>
            <p:spPr bwMode="auto">
              <a:xfrm>
                <a:off x="2459" y="2902"/>
                <a:ext cx="58" cy="38"/>
              </a:xfrm>
              <a:custGeom>
                <a:avLst/>
                <a:gdLst>
                  <a:gd name="T0" fmla="*/ 0 w 58"/>
                  <a:gd name="T1" fmla="*/ 8 h 38"/>
                  <a:gd name="T2" fmla="*/ 58 w 58"/>
                  <a:gd name="T3" fmla="*/ 0 h 38"/>
                  <a:gd name="T4" fmla="*/ 58 w 58"/>
                  <a:gd name="T5" fmla="*/ 26 h 38"/>
                  <a:gd name="T6" fmla="*/ 0 w 58"/>
                  <a:gd name="T7" fmla="*/ 38 h 38"/>
                  <a:gd name="T8" fmla="*/ 0 w 58"/>
                  <a:gd name="T9" fmla="*/ 8 h 38"/>
                </a:gdLst>
                <a:ahLst/>
                <a:cxnLst>
                  <a:cxn ang="0">
                    <a:pos x="T0" y="T1"/>
                  </a:cxn>
                  <a:cxn ang="0">
                    <a:pos x="T2" y="T3"/>
                  </a:cxn>
                  <a:cxn ang="0">
                    <a:pos x="T4" y="T5"/>
                  </a:cxn>
                  <a:cxn ang="0">
                    <a:pos x="T6" y="T7"/>
                  </a:cxn>
                  <a:cxn ang="0">
                    <a:pos x="T8" y="T9"/>
                  </a:cxn>
                </a:cxnLst>
                <a:rect l="0" t="0" r="r" b="b"/>
                <a:pathLst>
                  <a:path w="58" h="38">
                    <a:moveTo>
                      <a:pt x="0" y="8"/>
                    </a:moveTo>
                    <a:lnTo>
                      <a:pt x="58" y="0"/>
                    </a:lnTo>
                    <a:lnTo>
                      <a:pt x="58" y="26"/>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609" name="Freeform 252"/>
              <p:cNvSpPr/>
              <p:nvPr/>
            </p:nvSpPr>
            <p:spPr bwMode="auto">
              <a:xfrm>
                <a:off x="2533" y="2900"/>
                <a:ext cx="14" cy="24"/>
              </a:xfrm>
              <a:custGeom>
                <a:avLst/>
                <a:gdLst>
                  <a:gd name="T0" fmla="*/ 14 w 14"/>
                  <a:gd name="T1" fmla="*/ 0 h 24"/>
                  <a:gd name="T2" fmla="*/ 14 w 14"/>
                  <a:gd name="T3" fmla="*/ 22 h 24"/>
                  <a:gd name="T4" fmla="*/ 0 w 14"/>
                  <a:gd name="T5" fmla="*/ 24 h 24"/>
                  <a:gd name="T6" fmla="*/ 0 w 14"/>
                  <a:gd name="T7" fmla="*/ 0 h 24"/>
                  <a:gd name="T8" fmla="*/ 14 w 14"/>
                  <a:gd name="T9" fmla="*/ 0 h 24"/>
                </a:gdLst>
                <a:ahLst/>
                <a:cxnLst>
                  <a:cxn ang="0">
                    <a:pos x="T0" y="T1"/>
                  </a:cxn>
                  <a:cxn ang="0">
                    <a:pos x="T2" y="T3"/>
                  </a:cxn>
                  <a:cxn ang="0">
                    <a:pos x="T4" y="T5"/>
                  </a:cxn>
                  <a:cxn ang="0">
                    <a:pos x="T6" y="T7"/>
                  </a:cxn>
                  <a:cxn ang="0">
                    <a:pos x="T8" y="T9"/>
                  </a:cxn>
                </a:cxnLst>
                <a:rect l="0" t="0" r="r" b="b"/>
                <a:pathLst>
                  <a:path w="14" h="24">
                    <a:moveTo>
                      <a:pt x="14" y="0"/>
                    </a:moveTo>
                    <a:lnTo>
                      <a:pt x="14" y="22"/>
                    </a:lnTo>
                    <a:lnTo>
                      <a:pt x="0" y="24"/>
                    </a:lnTo>
                    <a:lnTo>
                      <a:pt x="0" y="0"/>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610" name="Freeform 253"/>
              <p:cNvSpPr/>
              <p:nvPr/>
            </p:nvSpPr>
            <p:spPr bwMode="auto">
              <a:xfrm>
                <a:off x="2503" y="2948"/>
                <a:ext cx="30" cy="32"/>
              </a:xfrm>
              <a:custGeom>
                <a:avLst/>
                <a:gdLst>
                  <a:gd name="T0" fmla="*/ 30 w 30"/>
                  <a:gd name="T1" fmla="*/ 0 h 32"/>
                  <a:gd name="T2" fmla="*/ 30 w 30"/>
                  <a:gd name="T3" fmla="*/ 22 h 32"/>
                  <a:gd name="T4" fmla="*/ 0 w 30"/>
                  <a:gd name="T5" fmla="*/ 32 h 32"/>
                  <a:gd name="T6" fmla="*/ 0 w 30"/>
                  <a:gd name="T7" fmla="*/ 6 h 32"/>
                  <a:gd name="T8" fmla="*/ 30 w 30"/>
                  <a:gd name="T9" fmla="*/ 0 h 32"/>
                </a:gdLst>
                <a:ahLst/>
                <a:cxnLst>
                  <a:cxn ang="0">
                    <a:pos x="T0" y="T1"/>
                  </a:cxn>
                  <a:cxn ang="0">
                    <a:pos x="T2" y="T3"/>
                  </a:cxn>
                  <a:cxn ang="0">
                    <a:pos x="T4" y="T5"/>
                  </a:cxn>
                  <a:cxn ang="0">
                    <a:pos x="T6" y="T7"/>
                  </a:cxn>
                  <a:cxn ang="0">
                    <a:pos x="T8" y="T9"/>
                  </a:cxn>
                </a:cxnLst>
                <a:rect l="0" t="0" r="r" b="b"/>
                <a:pathLst>
                  <a:path w="30" h="32">
                    <a:moveTo>
                      <a:pt x="30" y="0"/>
                    </a:moveTo>
                    <a:lnTo>
                      <a:pt x="30" y="22"/>
                    </a:lnTo>
                    <a:lnTo>
                      <a:pt x="0" y="32"/>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11" name="Freeform 254"/>
              <p:cNvSpPr/>
              <p:nvPr/>
            </p:nvSpPr>
            <p:spPr bwMode="auto">
              <a:xfrm>
                <a:off x="2547" y="2936"/>
                <a:ext cx="36" cy="30"/>
              </a:xfrm>
              <a:custGeom>
                <a:avLst/>
                <a:gdLst>
                  <a:gd name="T0" fmla="*/ 36 w 36"/>
                  <a:gd name="T1" fmla="*/ 0 h 30"/>
                  <a:gd name="T2" fmla="*/ 36 w 36"/>
                  <a:gd name="T3" fmla="*/ 20 h 30"/>
                  <a:gd name="T4" fmla="*/ 0 w 36"/>
                  <a:gd name="T5" fmla="*/ 30 h 30"/>
                  <a:gd name="T6" fmla="*/ 0 w 36"/>
                  <a:gd name="T7" fmla="*/ 8 h 30"/>
                  <a:gd name="T8" fmla="*/ 16 w 36"/>
                  <a:gd name="T9" fmla="*/ 4 h 30"/>
                  <a:gd name="T10" fmla="*/ 16 w 36"/>
                  <a:gd name="T11" fmla="*/ 4 h 30"/>
                  <a:gd name="T12" fmla="*/ 36 w 3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0"/>
                    </a:moveTo>
                    <a:lnTo>
                      <a:pt x="36" y="20"/>
                    </a:lnTo>
                    <a:lnTo>
                      <a:pt x="0" y="30"/>
                    </a:lnTo>
                    <a:lnTo>
                      <a:pt x="0" y="8"/>
                    </a:lnTo>
                    <a:lnTo>
                      <a:pt x="16" y="4"/>
                    </a:lnTo>
                    <a:lnTo>
                      <a:pt x="16" y="4"/>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12" name="Freeform 255"/>
              <p:cNvSpPr/>
              <p:nvPr/>
            </p:nvSpPr>
            <p:spPr bwMode="auto">
              <a:xfrm>
                <a:off x="2597" y="2930"/>
                <a:ext cx="16" cy="20"/>
              </a:xfrm>
              <a:custGeom>
                <a:avLst/>
                <a:gdLst>
                  <a:gd name="T0" fmla="*/ 16 w 16"/>
                  <a:gd name="T1" fmla="*/ 0 h 20"/>
                  <a:gd name="T2" fmla="*/ 16 w 16"/>
                  <a:gd name="T3" fmla="*/ 16 h 20"/>
                  <a:gd name="T4" fmla="*/ 0 w 16"/>
                  <a:gd name="T5" fmla="*/ 20 h 20"/>
                  <a:gd name="T6" fmla="*/ 0 w 16"/>
                  <a:gd name="T7" fmla="*/ 4 h 20"/>
                  <a:gd name="T8" fmla="*/ 16 w 16"/>
                  <a:gd name="T9" fmla="*/ 0 h 20"/>
                </a:gdLst>
                <a:ahLst/>
                <a:cxnLst>
                  <a:cxn ang="0">
                    <a:pos x="T0" y="T1"/>
                  </a:cxn>
                  <a:cxn ang="0">
                    <a:pos x="T2" y="T3"/>
                  </a:cxn>
                  <a:cxn ang="0">
                    <a:pos x="T4" y="T5"/>
                  </a:cxn>
                  <a:cxn ang="0">
                    <a:pos x="T6" y="T7"/>
                  </a:cxn>
                  <a:cxn ang="0">
                    <a:pos x="T8" y="T9"/>
                  </a:cxn>
                </a:cxnLst>
                <a:rect l="0" t="0" r="r" b="b"/>
                <a:pathLst>
                  <a:path w="16" h="20">
                    <a:moveTo>
                      <a:pt x="16" y="0"/>
                    </a:moveTo>
                    <a:lnTo>
                      <a:pt x="16" y="16"/>
                    </a:lnTo>
                    <a:lnTo>
                      <a:pt x="0" y="20"/>
                    </a:lnTo>
                    <a:lnTo>
                      <a:pt x="0" y="4"/>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613" name="Freeform 256"/>
              <p:cNvSpPr/>
              <p:nvPr/>
            </p:nvSpPr>
            <p:spPr bwMode="auto">
              <a:xfrm>
                <a:off x="2495" y="2986"/>
                <a:ext cx="66" cy="50"/>
              </a:xfrm>
              <a:custGeom>
                <a:avLst/>
                <a:gdLst>
                  <a:gd name="T0" fmla="*/ 66 w 66"/>
                  <a:gd name="T1" fmla="*/ 0 h 50"/>
                  <a:gd name="T2" fmla="*/ 66 w 66"/>
                  <a:gd name="T3" fmla="*/ 22 h 50"/>
                  <a:gd name="T4" fmla="*/ 0 w 66"/>
                  <a:gd name="T5" fmla="*/ 50 h 50"/>
                  <a:gd name="T6" fmla="*/ 0 w 66"/>
                  <a:gd name="T7" fmla="*/ 22 h 50"/>
                  <a:gd name="T8" fmla="*/ 66 w 66"/>
                  <a:gd name="T9" fmla="*/ 0 h 50"/>
                </a:gdLst>
                <a:ahLst/>
                <a:cxnLst>
                  <a:cxn ang="0">
                    <a:pos x="T0" y="T1"/>
                  </a:cxn>
                  <a:cxn ang="0">
                    <a:pos x="T2" y="T3"/>
                  </a:cxn>
                  <a:cxn ang="0">
                    <a:pos x="T4" y="T5"/>
                  </a:cxn>
                  <a:cxn ang="0">
                    <a:pos x="T6" y="T7"/>
                  </a:cxn>
                  <a:cxn ang="0">
                    <a:pos x="T8" y="T9"/>
                  </a:cxn>
                </a:cxnLst>
                <a:rect l="0" t="0" r="r" b="b"/>
                <a:pathLst>
                  <a:path w="66" h="50">
                    <a:moveTo>
                      <a:pt x="66" y="0"/>
                    </a:moveTo>
                    <a:lnTo>
                      <a:pt x="66" y="22"/>
                    </a:lnTo>
                    <a:lnTo>
                      <a:pt x="0" y="50"/>
                    </a:lnTo>
                    <a:lnTo>
                      <a:pt x="0" y="22"/>
                    </a:lnTo>
                    <a:lnTo>
                      <a:pt x="66" y="0"/>
                    </a:lnTo>
                    <a:close/>
                  </a:path>
                </a:pathLst>
              </a:custGeom>
              <a:grpFill/>
              <a:ln>
                <a:noFill/>
              </a:ln>
            </p:spPr>
            <p:txBody>
              <a:bodyPr vert="horz" wrap="square" lIns="91440" tIns="45720" rIns="91440" bIns="45720" numCol="1" anchor="t" anchorCtr="0" compatLnSpc="1"/>
              <a:lstStyle/>
              <a:p>
                <a:endParaRPr lang="zh-CN" altLang="en-US"/>
              </a:p>
            </p:txBody>
          </p:sp>
          <p:sp>
            <p:nvSpPr>
              <p:cNvPr id="1614" name="Freeform 257"/>
              <p:cNvSpPr/>
              <p:nvPr/>
            </p:nvSpPr>
            <p:spPr bwMode="auto">
              <a:xfrm>
                <a:off x="2575" y="2968"/>
                <a:ext cx="38" cy="32"/>
              </a:xfrm>
              <a:custGeom>
                <a:avLst/>
                <a:gdLst>
                  <a:gd name="T0" fmla="*/ 38 w 38"/>
                  <a:gd name="T1" fmla="*/ 0 h 32"/>
                  <a:gd name="T2" fmla="*/ 38 w 38"/>
                  <a:gd name="T3" fmla="*/ 16 h 32"/>
                  <a:gd name="T4" fmla="*/ 0 w 38"/>
                  <a:gd name="T5" fmla="*/ 32 h 32"/>
                  <a:gd name="T6" fmla="*/ 0 w 38"/>
                  <a:gd name="T7" fmla="*/ 14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4"/>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1615" name="Freeform 258"/>
              <p:cNvSpPr/>
              <p:nvPr/>
            </p:nvSpPr>
            <p:spPr bwMode="auto">
              <a:xfrm>
                <a:off x="2459" y="3050"/>
                <a:ext cx="58" cy="58"/>
              </a:xfrm>
              <a:custGeom>
                <a:avLst/>
                <a:gdLst>
                  <a:gd name="T0" fmla="*/ 0 w 58"/>
                  <a:gd name="T1" fmla="*/ 26 h 58"/>
                  <a:gd name="T2" fmla="*/ 58 w 58"/>
                  <a:gd name="T3" fmla="*/ 0 h 58"/>
                  <a:gd name="T4" fmla="*/ 58 w 58"/>
                  <a:gd name="T5" fmla="*/ 26 h 58"/>
                  <a:gd name="T6" fmla="*/ 0 w 58"/>
                  <a:gd name="T7" fmla="*/ 58 h 58"/>
                  <a:gd name="T8" fmla="*/ 0 w 58"/>
                  <a:gd name="T9" fmla="*/ 26 h 58"/>
                </a:gdLst>
                <a:ahLst/>
                <a:cxnLst>
                  <a:cxn ang="0">
                    <a:pos x="T0" y="T1"/>
                  </a:cxn>
                  <a:cxn ang="0">
                    <a:pos x="T2" y="T3"/>
                  </a:cxn>
                  <a:cxn ang="0">
                    <a:pos x="T4" y="T5"/>
                  </a:cxn>
                  <a:cxn ang="0">
                    <a:pos x="T6" y="T7"/>
                  </a:cxn>
                  <a:cxn ang="0">
                    <a:pos x="T8" y="T9"/>
                  </a:cxn>
                </a:cxnLst>
                <a:rect l="0" t="0" r="r" b="b"/>
                <a:pathLst>
                  <a:path w="58" h="58">
                    <a:moveTo>
                      <a:pt x="0" y="26"/>
                    </a:moveTo>
                    <a:lnTo>
                      <a:pt x="58" y="0"/>
                    </a:lnTo>
                    <a:lnTo>
                      <a:pt x="58" y="26"/>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16" name="Freeform 259"/>
              <p:cNvSpPr/>
              <p:nvPr/>
            </p:nvSpPr>
            <p:spPr bwMode="auto">
              <a:xfrm>
                <a:off x="2533" y="302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617" name="Freeform 260"/>
              <p:cNvSpPr/>
              <p:nvPr/>
            </p:nvSpPr>
            <p:spPr bwMode="auto">
              <a:xfrm>
                <a:off x="2499" y="3094"/>
                <a:ext cx="34" cy="44"/>
              </a:xfrm>
              <a:custGeom>
                <a:avLst/>
                <a:gdLst>
                  <a:gd name="T0" fmla="*/ 34 w 34"/>
                  <a:gd name="T1" fmla="*/ 0 h 44"/>
                  <a:gd name="T2" fmla="*/ 34 w 34"/>
                  <a:gd name="T3" fmla="*/ 24 h 44"/>
                  <a:gd name="T4" fmla="*/ 0 w 34"/>
                  <a:gd name="T5" fmla="*/ 44 h 44"/>
                  <a:gd name="T6" fmla="*/ 0 w 34"/>
                  <a:gd name="T7" fmla="*/ 18 h 44"/>
                  <a:gd name="T8" fmla="*/ 34 w 34"/>
                  <a:gd name="T9" fmla="*/ 0 h 44"/>
                </a:gdLst>
                <a:ahLst/>
                <a:cxnLst>
                  <a:cxn ang="0">
                    <a:pos x="T0" y="T1"/>
                  </a:cxn>
                  <a:cxn ang="0">
                    <a:pos x="T2" y="T3"/>
                  </a:cxn>
                  <a:cxn ang="0">
                    <a:pos x="T4" y="T5"/>
                  </a:cxn>
                  <a:cxn ang="0">
                    <a:pos x="T6" y="T7"/>
                  </a:cxn>
                  <a:cxn ang="0">
                    <a:pos x="T8" y="T9"/>
                  </a:cxn>
                </a:cxnLst>
                <a:rect l="0" t="0" r="r" b="b"/>
                <a:pathLst>
                  <a:path w="34" h="44">
                    <a:moveTo>
                      <a:pt x="34" y="0"/>
                    </a:moveTo>
                    <a:lnTo>
                      <a:pt x="34" y="24"/>
                    </a:lnTo>
                    <a:lnTo>
                      <a:pt x="0" y="44"/>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618" name="Freeform 261"/>
              <p:cNvSpPr/>
              <p:nvPr/>
            </p:nvSpPr>
            <p:spPr bwMode="auto">
              <a:xfrm>
                <a:off x="2585" y="3050"/>
                <a:ext cx="28" cy="34"/>
              </a:xfrm>
              <a:custGeom>
                <a:avLst/>
                <a:gdLst>
                  <a:gd name="T0" fmla="*/ 28 w 28"/>
                  <a:gd name="T1" fmla="*/ 0 h 34"/>
                  <a:gd name="T2" fmla="*/ 28 w 28"/>
                  <a:gd name="T3" fmla="*/ 16 h 34"/>
                  <a:gd name="T4" fmla="*/ 0 w 28"/>
                  <a:gd name="T5" fmla="*/ 34 h 34"/>
                  <a:gd name="T6" fmla="*/ 0 w 28"/>
                  <a:gd name="T7" fmla="*/ 14 h 34"/>
                  <a:gd name="T8" fmla="*/ 28 w 28"/>
                  <a:gd name="T9" fmla="*/ 0 h 34"/>
                </a:gdLst>
                <a:ahLst/>
                <a:cxnLst>
                  <a:cxn ang="0">
                    <a:pos x="T0" y="T1"/>
                  </a:cxn>
                  <a:cxn ang="0">
                    <a:pos x="T2" y="T3"/>
                  </a:cxn>
                  <a:cxn ang="0">
                    <a:pos x="T4" y="T5"/>
                  </a:cxn>
                  <a:cxn ang="0">
                    <a:pos x="T6" y="T7"/>
                  </a:cxn>
                  <a:cxn ang="0">
                    <a:pos x="T8" y="T9"/>
                  </a:cxn>
                </a:cxnLst>
                <a:rect l="0" t="0" r="r" b="b"/>
                <a:pathLst>
                  <a:path w="28" h="34">
                    <a:moveTo>
                      <a:pt x="28" y="0"/>
                    </a:moveTo>
                    <a:lnTo>
                      <a:pt x="28" y="16"/>
                    </a:lnTo>
                    <a:lnTo>
                      <a:pt x="0" y="34"/>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19" name="Freeform 262"/>
              <p:cNvSpPr/>
              <p:nvPr/>
            </p:nvSpPr>
            <p:spPr bwMode="auto">
              <a:xfrm>
                <a:off x="2459" y="3160"/>
                <a:ext cx="40" cy="54"/>
              </a:xfrm>
              <a:custGeom>
                <a:avLst/>
                <a:gdLst>
                  <a:gd name="T0" fmla="*/ 0 w 40"/>
                  <a:gd name="T1" fmla="*/ 24 h 54"/>
                  <a:gd name="T2" fmla="*/ 40 w 40"/>
                  <a:gd name="T3" fmla="*/ 0 h 54"/>
                  <a:gd name="T4" fmla="*/ 40 w 40"/>
                  <a:gd name="T5" fmla="*/ 28 h 54"/>
                  <a:gd name="T6" fmla="*/ 0 w 40"/>
                  <a:gd name="T7" fmla="*/ 54 h 54"/>
                  <a:gd name="T8" fmla="*/ 0 w 40"/>
                  <a:gd name="T9" fmla="*/ 24 h 54"/>
                </a:gdLst>
                <a:ahLst/>
                <a:cxnLst>
                  <a:cxn ang="0">
                    <a:pos x="T0" y="T1"/>
                  </a:cxn>
                  <a:cxn ang="0">
                    <a:pos x="T2" y="T3"/>
                  </a:cxn>
                  <a:cxn ang="0">
                    <a:pos x="T4" y="T5"/>
                  </a:cxn>
                  <a:cxn ang="0">
                    <a:pos x="T6" y="T7"/>
                  </a:cxn>
                  <a:cxn ang="0">
                    <a:pos x="T8" y="T9"/>
                  </a:cxn>
                </a:cxnLst>
                <a:rect l="0" t="0" r="r" b="b"/>
                <a:pathLst>
                  <a:path w="40" h="54">
                    <a:moveTo>
                      <a:pt x="0" y="24"/>
                    </a:moveTo>
                    <a:lnTo>
                      <a:pt x="40" y="0"/>
                    </a:lnTo>
                    <a:lnTo>
                      <a:pt x="40" y="28"/>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1620" name="Freeform 263"/>
              <p:cNvSpPr/>
              <p:nvPr/>
            </p:nvSpPr>
            <p:spPr bwMode="auto">
              <a:xfrm>
                <a:off x="2563" y="3094"/>
                <a:ext cx="50" cy="50"/>
              </a:xfrm>
              <a:custGeom>
                <a:avLst/>
                <a:gdLst>
                  <a:gd name="T0" fmla="*/ 50 w 50"/>
                  <a:gd name="T1" fmla="*/ 0 h 50"/>
                  <a:gd name="T2" fmla="*/ 50 w 50"/>
                  <a:gd name="T3" fmla="*/ 16 h 50"/>
                  <a:gd name="T4" fmla="*/ 0 w 50"/>
                  <a:gd name="T5" fmla="*/ 50 h 50"/>
                  <a:gd name="T6" fmla="*/ 0 w 50"/>
                  <a:gd name="T7" fmla="*/ 28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621" name="Freeform 264"/>
              <p:cNvSpPr/>
              <p:nvPr/>
            </p:nvSpPr>
            <p:spPr bwMode="auto">
              <a:xfrm>
                <a:off x="2495" y="3156"/>
                <a:ext cx="84" cy="82"/>
              </a:xfrm>
              <a:custGeom>
                <a:avLst/>
                <a:gdLst>
                  <a:gd name="T0" fmla="*/ 0 w 84"/>
                  <a:gd name="T1" fmla="*/ 54 h 82"/>
                  <a:gd name="T2" fmla="*/ 84 w 84"/>
                  <a:gd name="T3" fmla="*/ 0 h 82"/>
                  <a:gd name="T4" fmla="*/ 84 w 84"/>
                  <a:gd name="T5" fmla="*/ 18 h 82"/>
                  <a:gd name="T6" fmla="*/ 0 w 84"/>
                  <a:gd name="T7" fmla="*/ 82 h 82"/>
                  <a:gd name="T8" fmla="*/ 0 w 84"/>
                  <a:gd name="T9" fmla="*/ 54 h 82"/>
                </a:gdLst>
                <a:ahLst/>
                <a:cxnLst>
                  <a:cxn ang="0">
                    <a:pos x="T0" y="T1"/>
                  </a:cxn>
                  <a:cxn ang="0">
                    <a:pos x="T2" y="T3"/>
                  </a:cxn>
                  <a:cxn ang="0">
                    <a:pos x="T4" y="T5"/>
                  </a:cxn>
                  <a:cxn ang="0">
                    <a:pos x="T6" y="T7"/>
                  </a:cxn>
                  <a:cxn ang="0">
                    <a:pos x="T8" y="T9"/>
                  </a:cxn>
                </a:cxnLst>
                <a:rect l="0" t="0" r="r" b="b"/>
                <a:pathLst>
                  <a:path w="84" h="82">
                    <a:moveTo>
                      <a:pt x="0" y="54"/>
                    </a:moveTo>
                    <a:lnTo>
                      <a:pt x="84" y="0"/>
                    </a:lnTo>
                    <a:lnTo>
                      <a:pt x="84" y="18"/>
                    </a:lnTo>
                    <a:lnTo>
                      <a:pt x="0" y="82"/>
                    </a:lnTo>
                    <a:lnTo>
                      <a:pt x="0" y="54"/>
                    </a:lnTo>
                    <a:close/>
                  </a:path>
                </a:pathLst>
              </a:custGeom>
              <a:grpFill/>
              <a:ln>
                <a:noFill/>
              </a:ln>
            </p:spPr>
            <p:txBody>
              <a:bodyPr vert="horz" wrap="square" lIns="91440" tIns="45720" rIns="91440" bIns="45720" numCol="1" anchor="t" anchorCtr="0" compatLnSpc="1"/>
              <a:lstStyle/>
              <a:p>
                <a:endParaRPr lang="zh-CN" altLang="en-US"/>
              </a:p>
            </p:txBody>
          </p:sp>
          <p:sp>
            <p:nvSpPr>
              <p:cNvPr id="1622" name="Freeform 265"/>
              <p:cNvSpPr/>
              <p:nvPr/>
            </p:nvSpPr>
            <p:spPr bwMode="auto">
              <a:xfrm>
                <a:off x="2593" y="3132"/>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623" name="Freeform 266"/>
              <p:cNvSpPr/>
              <p:nvPr/>
            </p:nvSpPr>
            <p:spPr bwMode="auto">
              <a:xfrm>
                <a:off x="2459" y="3242"/>
                <a:ext cx="58" cy="75"/>
              </a:xfrm>
              <a:custGeom>
                <a:avLst/>
                <a:gdLst>
                  <a:gd name="T0" fmla="*/ 0 w 58"/>
                  <a:gd name="T1" fmla="*/ 42 h 75"/>
                  <a:gd name="T2" fmla="*/ 58 w 58"/>
                  <a:gd name="T3" fmla="*/ 0 h 75"/>
                  <a:gd name="T4" fmla="*/ 58 w 58"/>
                  <a:gd name="T5" fmla="*/ 26 h 75"/>
                  <a:gd name="T6" fmla="*/ 0 w 58"/>
                  <a:gd name="T7" fmla="*/ 75 h 75"/>
                  <a:gd name="T8" fmla="*/ 0 w 58"/>
                  <a:gd name="T9" fmla="*/ 42 h 75"/>
                </a:gdLst>
                <a:ahLst/>
                <a:cxnLst>
                  <a:cxn ang="0">
                    <a:pos x="T0" y="T1"/>
                  </a:cxn>
                  <a:cxn ang="0">
                    <a:pos x="T2" y="T3"/>
                  </a:cxn>
                  <a:cxn ang="0">
                    <a:pos x="T4" y="T5"/>
                  </a:cxn>
                  <a:cxn ang="0">
                    <a:pos x="T6" y="T7"/>
                  </a:cxn>
                  <a:cxn ang="0">
                    <a:pos x="T8" y="T9"/>
                  </a:cxn>
                </a:cxnLst>
                <a:rect l="0" t="0" r="r" b="b"/>
                <a:pathLst>
                  <a:path w="58" h="75">
                    <a:moveTo>
                      <a:pt x="0" y="42"/>
                    </a:moveTo>
                    <a:lnTo>
                      <a:pt x="58" y="0"/>
                    </a:lnTo>
                    <a:lnTo>
                      <a:pt x="58" y="26"/>
                    </a:lnTo>
                    <a:lnTo>
                      <a:pt x="0" y="75"/>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624" name="Freeform 267"/>
              <p:cNvSpPr/>
              <p:nvPr/>
            </p:nvSpPr>
            <p:spPr bwMode="auto">
              <a:xfrm>
                <a:off x="2565" y="3174"/>
                <a:ext cx="48" cy="54"/>
              </a:xfrm>
              <a:custGeom>
                <a:avLst/>
                <a:gdLst>
                  <a:gd name="T0" fmla="*/ 48 w 48"/>
                  <a:gd name="T1" fmla="*/ 0 h 54"/>
                  <a:gd name="T2" fmla="*/ 48 w 48"/>
                  <a:gd name="T3" fmla="*/ 16 h 54"/>
                  <a:gd name="T4" fmla="*/ 0 w 48"/>
                  <a:gd name="T5" fmla="*/ 54 h 54"/>
                  <a:gd name="T6" fmla="*/ 0 w 48"/>
                  <a:gd name="T7" fmla="*/ 3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lnTo>
                      <a:pt x="48" y="16"/>
                    </a:lnTo>
                    <a:lnTo>
                      <a:pt x="0" y="54"/>
                    </a:lnTo>
                    <a:lnTo>
                      <a:pt x="0" y="34"/>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625" name="Freeform 268"/>
              <p:cNvSpPr/>
              <p:nvPr/>
            </p:nvSpPr>
            <p:spPr bwMode="auto">
              <a:xfrm>
                <a:off x="2505" y="3252"/>
                <a:ext cx="58" cy="73"/>
              </a:xfrm>
              <a:custGeom>
                <a:avLst/>
                <a:gdLst>
                  <a:gd name="T0" fmla="*/ 58 w 58"/>
                  <a:gd name="T1" fmla="*/ 0 h 73"/>
                  <a:gd name="T2" fmla="*/ 58 w 58"/>
                  <a:gd name="T3" fmla="*/ 22 h 73"/>
                  <a:gd name="T4" fmla="*/ 0 w 58"/>
                  <a:gd name="T5" fmla="*/ 73 h 73"/>
                  <a:gd name="T6" fmla="*/ 0 w 58"/>
                  <a:gd name="T7" fmla="*/ 46 h 73"/>
                  <a:gd name="T8" fmla="*/ 58 w 58"/>
                  <a:gd name="T9" fmla="*/ 0 h 73"/>
                </a:gdLst>
                <a:ahLst/>
                <a:cxnLst>
                  <a:cxn ang="0">
                    <a:pos x="T0" y="T1"/>
                  </a:cxn>
                  <a:cxn ang="0">
                    <a:pos x="T2" y="T3"/>
                  </a:cxn>
                  <a:cxn ang="0">
                    <a:pos x="T4" y="T5"/>
                  </a:cxn>
                  <a:cxn ang="0">
                    <a:pos x="T6" y="T7"/>
                  </a:cxn>
                  <a:cxn ang="0">
                    <a:pos x="T8" y="T9"/>
                  </a:cxn>
                </a:cxnLst>
                <a:rect l="0" t="0" r="r" b="b"/>
                <a:pathLst>
                  <a:path w="58" h="73">
                    <a:moveTo>
                      <a:pt x="58" y="0"/>
                    </a:moveTo>
                    <a:lnTo>
                      <a:pt x="58" y="22"/>
                    </a:lnTo>
                    <a:lnTo>
                      <a:pt x="0" y="73"/>
                    </a:lnTo>
                    <a:lnTo>
                      <a:pt x="0" y="46"/>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626" name="Freeform 269"/>
              <p:cNvSpPr/>
              <p:nvPr/>
            </p:nvSpPr>
            <p:spPr bwMode="auto">
              <a:xfrm>
                <a:off x="2577" y="3214"/>
                <a:ext cx="36" cy="46"/>
              </a:xfrm>
              <a:custGeom>
                <a:avLst/>
                <a:gdLst>
                  <a:gd name="T0" fmla="*/ 36 w 36"/>
                  <a:gd name="T1" fmla="*/ 0 h 46"/>
                  <a:gd name="T2" fmla="*/ 36 w 36"/>
                  <a:gd name="T3" fmla="*/ 16 h 46"/>
                  <a:gd name="T4" fmla="*/ 0 w 36"/>
                  <a:gd name="T5" fmla="*/ 46 h 46"/>
                  <a:gd name="T6" fmla="*/ 0 w 36"/>
                  <a:gd name="T7" fmla="*/ 28 h 46"/>
                  <a:gd name="T8" fmla="*/ 36 w 36"/>
                  <a:gd name="T9" fmla="*/ 0 h 46"/>
                </a:gdLst>
                <a:ahLst/>
                <a:cxnLst>
                  <a:cxn ang="0">
                    <a:pos x="T0" y="T1"/>
                  </a:cxn>
                  <a:cxn ang="0">
                    <a:pos x="T2" y="T3"/>
                  </a:cxn>
                  <a:cxn ang="0">
                    <a:pos x="T4" y="T5"/>
                  </a:cxn>
                  <a:cxn ang="0">
                    <a:pos x="T6" y="T7"/>
                  </a:cxn>
                  <a:cxn ang="0">
                    <a:pos x="T8" y="T9"/>
                  </a:cxn>
                </a:cxnLst>
                <a:rect l="0" t="0" r="r" b="b"/>
                <a:pathLst>
                  <a:path w="36" h="46">
                    <a:moveTo>
                      <a:pt x="36" y="0"/>
                    </a:moveTo>
                    <a:lnTo>
                      <a:pt x="36" y="16"/>
                    </a:lnTo>
                    <a:lnTo>
                      <a:pt x="0" y="46"/>
                    </a:lnTo>
                    <a:lnTo>
                      <a:pt x="0" y="28"/>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27" name="Freeform 270"/>
              <p:cNvSpPr/>
              <p:nvPr/>
            </p:nvSpPr>
            <p:spPr bwMode="auto">
              <a:xfrm>
                <a:off x="2459" y="3371"/>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628" name="Freeform 271"/>
              <p:cNvSpPr/>
              <p:nvPr/>
            </p:nvSpPr>
            <p:spPr bwMode="auto">
              <a:xfrm>
                <a:off x="2491" y="3313"/>
                <a:ext cx="54" cy="72"/>
              </a:xfrm>
              <a:custGeom>
                <a:avLst/>
                <a:gdLst>
                  <a:gd name="T0" fmla="*/ 0 w 54"/>
                  <a:gd name="T1" fmla="*/ 44 h 72"/>
                  <a:gd name="T2" fmla="*/ 54 w 54"/>
                  <a:gd name="T3" fmla="*/ 0 h 72"/>
                  <a:gd name="T4" fmla="*/ 54 w 54"/>
                  <a:gd name="T5" fmla="*/ 22 h 72"/>
                  <a:gd name="T6" fmla="*/ 0 w 54"/>
                  <a:gd name="T7" fmla="*/ 72 h 72"/>
                  <a:gd name="T8" fmla="*/ 0 w 54"/>
                  <a:gd name="T9" fmla="*/ 44 h 72"/>
                </a:gdLst>
                <a:ahLst/>
                <a:cxnLst>
                  <a:cxn ang="0">
                    <a:pos x="T0" y="T1"/>
                  </a:cxn>
                  <a:cxn ang="0">
                    <a:pos x="T2" y="T3"/>
                  </a:cxn>
                  <a:cxn ang="0">
                    <a:pos x="T4" y="T5"/>
                  </a:cxn>
                  <a:cxn ang="0">
                    <a:pos x="T6" y="T7"/>
                  </a:cxn>
                  <a:cxn ang="0">
                    <a:pos x="T8" y="T9"/>
                  </a:cxn>
                </a:cxnLst>
                <a:rect l="0" t="0" r="r" b="b"/>
                <a:pathLst>
                  <a:path w="54" h="72">
                    <a:moveTo>
                      <a:pt x="0" y="44"/>
                    </a:moveTo>
                    <a:lnTo>
                      <a:pt x="54" y="0"/>
                    </a:lnTo>
                    <a:lnTo>
                      <a:pt x="54" y="22"/>
                    </a:lnTo>
                    <a:lnTo>
                      <a:pt x="0" y="72"/>
                    </a:lnTo>
                    <a:lnTo>
                      <a:pt x="0" y="44"/>
                    </a:lnTo>
                    <a:close/>
                  </a:path>
                </a:pathLst>
              </a:custGeom>
              <a:grpFill/>
              <a:ln>
                <a:noFill/>
              </a:ln>
            </p:spPr>
            <p:txBody>
              <a:bodyPr vert="horz" wrap="square" lIns="91440" tIns="45720" rIns="91440" bIns="45720" numCol="1" anchor="t" anchorCtr="0" compatLnSpc="1"/>
              <a:lstStyle/>
              <a:p>
                <a:endParaRPr lang="zh-CN" altLang="en-US"/>
              </a:p>
            </p:txBody>
          </p:sp>
          <p:sp>
            <p:nvSpPr>
              <p:cNvPr id="1629" name="Freeform 272"/>
              <p:cNvSpPr/>
              <p:nvPr/>
            </p:nvSpPr>
            <p:spPr bwMode="auto">
              <a:xfrm>
                <a:off x="2561" y="3254"/>
                <a:ext cx="52" cy="67"/>
              </a:xfrm>
              <a:custGeom>
                <a:avLst/>
                <a:gdLst>
                  <a:gd name="T0" fmla="*/ 52 w 52"/>
                  <a:gd name="T1" fmla="*/ 0 h 67"/>
                  <a:gd name="T2" fmla="*/ 52 w 52"/>
                  <a:gd name="T3" fmla="*/ 16 h 67"/>
                  <a:gd name="T4" fmla="*/ 0 w 52"/>
                  <a:gd name="T5" fmla="*/ 67 h 67"/>
                  <a:gd name="T6" fmla="*/ 0 w 52"/>
                  <a:gd name="T7" fmla="*/ 44 h 67"/>
                  <a:gd name="T8" fmla="*/ 52 w 52"/>
                  <a:gd name="T9" fmla="*/ 0 h 67"/>
                </a:gdLst>
                <a:ahLst/>
                <a:cxnLst>
                  <a:cxn ang="0">
                    <a:pos x="T0" y="T1"/>
                  </a:cxn>
                  <a:cxn ang="0">
                    <a:pos x="T2" y="T3"/>
                  </a:cxn>
                  <a:cxn ang="0">
                    <a:pos x="T4" y="T5"/>
                  </a:cxn>
                  <a:cxn ang="0">
                    <a:pos x="T6" y="T7"/>
                  </a:cxn>
                  <a:cxn ang="0">
                    <a:pos x="T8" y="T9"/>
                  </a:cxn>
                </a:cxnLst>
                <a:rect l="0" t="0" r="r" b="b"/>
                <a:pathLst>
                  <a:path w="52" h="67">
                    <a:moveTo>
                      <a:pt x="52" y="0"/>
                    </a:moveTo>
                    <a:lnTo>
                      <a:pt x="52" y="16"/>
                    </a:lnTo>
                    <a:lnTo>
                      <a:pt x="0" y="67"/>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30" name="Freeform 273"/>
              <p:cNvSpPr/>
              <p:nvPr/>
            </p:nvSpPr>
            <p:spPr bwMode="auto">
              <a:xfrm>
                <a:off x="2459" y="3403"/>
                <a:ext cx="36" cy="66"/>
              </a:xfrm>
              <a:custGeom>
                <a:avLst/>
                <a:gdLst>
                  <a:gd name="T0" fmla="*/ 0 w 36"/>
                  <a:gd name="T1" fmla="*/ 34 h 66"/>
                  <a:gd name="T2" fmla="*/ 36 w 36"/>
                  <a:gd name="T3" fmla="*/ 0 h 66"/>
                  <a:gd name="T4" fmla="*/ 36 w 36"/>
                  <a:gd name="T5" fmla="*/ 28 h 66"/>
                  <a:gd name="T6" fmla="*/ 0 w 36"/>
                  <a:gd name="T7" fmla="*/ 66 h 66"/>
                  <a:gd name="T8" fmla="*/ 0 w 36"/>
                  <a:gd name="T9" fmla="*/ 34 h 66"/>
                </a:gdLst>
                <a:ahLst/>
                <a:cxnLst>
                  <a:cxn ang="0">
                    <a:pos x="T0" y="T1"/>
                  </a:cxn>
                  <a:cxn ang="0">
                    <a:pos x="T2" y="T3"/>
                  </a:cxn>
                  <a:cxn ang="0">
                    <a:pos x="T4" y="T5"/>
                  </a:cxn>
                  <a:cxn ang="0">
                    <a:pos x="T6" y="T7"/>
                  </a:cxn>
                  <a:cxn ang="0">
                    <a:pos x="T8" y="T9"/>
                  </a:cxn>
                </a:cxnLst>
                <a:rect l="0" t="0" r="r" b="b"/>
                <a:pathLst>
                  <a:path w="36" h="66">
                    <a:moveTo>
                      <a:pt x="0" y="34"/>
                    </a:moveTo>
                    <a:lnTo>
                      <a:pt x="36" y="0"/>
                    </a:lnTo>
                    <a:lnTo>
                      <a:pt x="36"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631" name="Freeform 274"/>
              <p:cNvSpPr/>
              <p:nvPr/>
            </p:nvSpPr>
            <p:spPr bwMode="auto">
              <a:xfrm>
                <a:off x="2541" y="3337"/>
                <a:ext cx="30" cy="48"/>
              </a:xfrm>
              <a:custGeom>
                <a:avLst/>
                <a:gdLst>
                  <a:gd name="T0" fmla="*/ 30 w 30"/>
                  <a:gd name="T1" fmla="*/ 0 h 48"/>
                  <a:gd name="T2" fmla="*/ 30 w 30"/>
                  <a:gd name="T3" fmla="*/ 20 h 48"/>
                  <a:gd name="T4" fmla="*/ 0 w 30"/>
                  <a:gd name="T5" fmla="*/ 48 h 48"/>
                  <a:gd name="T6" fmla="*/ 0 w 30"/>
                  <a:gd name="T7" fmla="*/ 26 h 48"/>
                  <a:gd name="T8" fmla="*/ 30 w 30"/>
                  <a:gd name="T9" fmla="*/ 0 h 48"/>
                </a:gdLst>
                <a:ahLst/>
                <a:cxnLst>
                  <a:cxn ang="0">
                    <a:pos x="T0" y="T1"/>
                  </a:cxn>
                  <a:cxn ang="0">
                    <a:pos x="T2" y="T3"/>
                  </a:cxn>
                  <a:cxn ang="0">
                    <a:pos x="T4" y="T5"/>
                  </a:cxn>
                  <a:cxn ang="0">
                    <a:pos x="T6" y="T7"/>
                  </a:cxn>
                  <a:cxn ang="0">
                    <a:pos x="T8" y="T9"/>
                  </a:cxn>
                </a:cxnLst>
                <a:rect l="0" t="0" r="r" b="b"/>
                <a:pathLst>
                  <a:path w="30" h="48">
                    <a:moveTo>
                      <a:pt x="30" y="0"/>
                    </a:moveTo>
                    <a:lnTo>
                      <a:pt x="30" y="20"/>
                    </a:lnTo>
                    <a:lnTo>
                      <a:pt x="0" y="48"/>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32" name="Freeform 275"/>
              <p:cNvSpPr/>
              <p:nvPr/>
            </p:nvSpPr>
            <p:spPr bwMode="auto">
              <a:xfrm>
                <a:off x="2585" y="3298"/>
                <a:ext cx="28" cy="43"/>
              </a:xfrm>
              <a:custGeom>
                <a:avLst/>
                <a:gdLst>
                  <a:gd name="T0" fmla="*/ 28 w 28"/>
                  <a:gd name="T1" fmla="*/ 0 h 43"/>
                  <a:gd name="T2" fmla="*/ 28 w 28"/>
                  <a:gd name="T3" fmla="*/ 15 h 43"/>
                  <a:gd name="T4" fmla="*/ 0 w 28"/>
                  <a:gd name="T5" fmla="*/ 43 h 43"/>
                  <a:gd name="T6" fmla="*/ 0 w 28"/>
                  <a:gd name="T7" fmla="*/ 25 h 43"/>
                  <a:gd name="T8" fmla="*/ 28 w 28"/>
                  <a:gd name="T9" fmla="*/ 0 h 43"/>
                </a:gdLst>
                <a:ahLst/>
                <a:cxnLst>
                  <a:cxn ang="0">
                    <a:pos x="T0" y="T1"/>
                  </a:cxn>
                  <a:cxn ang="0">
                    <a:pos x="T2" y="T3"/>
                  </a:cxn>
                  <a:cxn ang="0">
                    <a:pos x="T4" y="T5"/>
                  </a:cxn>
                  <a:cxn ang="0">
                    <a:pos x="T6" y="T7"/>
                  </a:cxn>
                  <a:cxn ang="0">
                    <a:pos x="T8" y="T9"/>
                  </a:cxn>
                </a:cxnLst>
                <a:rect l="0" t="0" r="r" b="b"/>
                <a:pathLst>
                  <a:path w="28" h="43">
                    <a:moveTo>
                      <a:pt x="28" y="0"/>
                    </a:moveTo>
                    <a:lnTo>
                      <a:pt x="28" y="15"/>
                    </a:lnTo>
                    <a:lnTo>
                      <a:pt x="0" y="43"/>
                    </a:lnTo>
                    <a:lnTo>
                      <a:pt x="0" y="25"/>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33" name="Freeform 276"/>
              <p:cNvSpPr/>
              <p:nvPr/>
            </p:nvSpPr>
            <p:spPr bwMode="auto">
              <a:xfrm>
                <a:off x="2459" y="3461"/>
                <a:ext cx="26" cy="56"/>
              </a:xfrm>
              <a:custGeom>
                <a:avLst/>
                <a:gdLst>
                  <a:gd name="T0" fmla="*/ 0 w 26"/>
                  <a:gd name="T1" fmla="*/ 26 h 56"/>
                  <a:gd name="T2" fmla="*/ 26 w 26"/>
                  <a:gd name="T3" fmla="*/ 0 h 56"/>
                  <a:gd name="T4" fmla="*/ 26 w 26"/>
                  <a:gd name="T5" fmla="*/ 28 h 56"/>
                  <a:gd name="T6" fmla="*/ 0 w 26"/>
                  <a:gd name="T7" fmla="*/ 56 h 56"/>
                  <a:gd name="T8" fmla="*/ 0 w 26"/>
                  <a:gd name="T9" fmla="*/ 26 h 56"/>
                </a:gdLst>
                <a:ahLst/>
                <a:cxnLst>
                  <a:cxn ang="0">
                    <a:pos x="T0" y="T1"/>
                  </a:cxn>
                  <a:cxn ang="0">
                    <a:pos x="T2" y="T3"/>
                  </a:cxn>
                  <a:cxn ang="0">
                    <a:pos x="T4" y="T5"/>
                  </a:cxn>
                  <a:cxn ang="0">
                    <a:pos x="T6" y="T7"/>
                  </a:cxn>
                  <a:cxn ang="0">
                    <a:pos x="T8" y="T9"/>
                  </a:cxn>
                </a:cxnLst>
                <a:rect l="0" t="0" r="r" b="b"/>
                <a:pathLst>
                  <a:path w="26" h="56">
                    <a:moveTo>
                      <a:pt x="0" y="26"/>
                    </a:moveTo>
                    <a:lnTo>
                      <a:pt x="26" y="0"/>
                    </a:lnTo>
                    <a:lnTo>
                      <a:pt x="26"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34" name="Freeform 277"/>
              <p:cNvSpPr/>
              <p:nvPr/>
            </p:nvSpPr>
            <p:spPr bwMode="auto">
              <a:xfrm>
                <a:off x="2501" y="3389"/>
                <a:ext cx="56" cy="84"/>
              </a:xfrm>
              <a:custGeom>
                <a:avLst/>
                <a:gdLst>
                  <a:gd name="T0" fmla="*/ 56 w 56"/>
                  <a:gd name="T1" fmla="*/ 0 h 84"/>
                  <a:gd name="T2" fmla="*/ 56 w 56"/>
                  <a:gd name="T3" fmla="*/ 22 h 84"/>
                  <a:gd name="T4" fmla="*/ 0 w 56"/>
                  <a:gd name="T5" fmla="*/ 84 h 84"/>
                  <a:gd name="T6" fmla="*/ 0 w 56"/>
                  <a:gd name="T7" fmla="*/ 56 h 84"/>
                  <a:gd name="T8" fmla="*/ 56 w 56"/>
                  <a:gd name="T9" fmla="*/ 0 h 84"/>
                </a:gdLst>
                <a:ahLst/>
                <a:cxnLst>
                  <a:cxn ang="0">
                    <a:pos x="T0" y="T1"/>
                  </a:cxn>
                  <a:cxn ang="0">
                    <a:pos x="T2" y="T3"/>
                  </a:cxn>
                  <a:cxn ang="0">
                    <a:pos x="T4" y="T5"/>
                  </a:cxn>
                  <a:cxn ang="0">
                    <a:pos x="T6" y="T7"/>
                  </a:cxn>
                  <a:cxn ang="0">
                    <a:pos x="T8" y="T9"/>
                  </a:cxn>
                </a:cxnLst>
                <a:rect l="0" t="0" r="r" b="b"/>
                <a:pathLst>
                  <a:path w="56" h="84">
                    <a:moveTo>
                      <a:pt x="56" y="0"/>
                    </a:moveTo>
                    <a:lnTo>
                      <a:pt x="56" y="22"/>
                    </a:lnTo>
                    <a:lnTo>
                      <a:pt x="0" y="84"/>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635" name="Freeform 278"/>
              <p:cNvSpPr/>
              <p:nvPr/>
            </p:nvSpPr>
            <p:spPr bwMode="auto">
              <a:xfrm>
                <a:off x="2573" y="3337"/>
                <a:ext cx="40" cy="58"/>
              </a:xfrm>
              <a:custGeom>
                <a:avLst/>
                <a:gdLst>
                  <a:gd name="T0" fmla="*/ 40 w 40"/>
                  <a:gd name="T1" fmla="*/ 0 h 58"/>
                  <a:gd name="T2" fmla="*/ 40 w 40"/>
                  <a:gd name="T3" fmla="*/ 16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6"/>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636" name="Freeform 279"/>
              <p:cNvSpPr/>
              <p:nvPr/>
            </p:nvSpPr>
            <p:spPr bwMode="auto">
              <a:xfrm>
                <a:off x="2601" y="3379"/>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637" name="Freeform 280"/>
              <p:cNvSpPr/>
              <p:nvPr/>
            </p:nvSpPr>
            <p:spPr bwMode="auto">
              <a:xfrm>
                <a:off x="2489" y="3529"/>
                <a:ext cx="22" cy="52"/>
              </a:xfrm>
              <a:custGeom>
                <a:avLst/>
                <a:gdLst>
                  <a:gd name="T0" fmla="*/ 22 w 22"/>
                  <a:gd name="T1" fmla="*/ 0 h 52"/>
                  <a:gd name="T2" fmla="*/ 22 w 22"/>
                  <a:gd name="T3" fmla="*/ 26 h 52"/>
                  <a:gd name="T4" fmla="*/ 0 w 22"/>
                  <a:gd name="T5" fmla="*/ 52 h 52"/>
                  <a:gd name="T6" fmla="*/ 0 w 22"/>
                  <a:gd name="T7" fmla="*/ 24 h 52"/>
                  <a:gd name="T8" fmla="*/ 22 w 22"/>
                  <a:gd name="T9" fmla="*/ 0 h 52"/>
                </a:gdLst>
                <a:ahLst/>
                <a:cxnLst>
                  <a:cxn ang="0">
                    <a:pos x="T0" y="T1"/>
                  </a:cxn>
                  <a:cxn ang="0">
                    <a:pos x="T2" y="T3"/>
                  </a:cxn>
                  <a:cxn ang="0">
                    <a:pos x="T4" y="T5"/>
                  </a:cxn>
                  <a:cxn ang="0">
                    <a:pos x="T6" y="T7"/>
                  </a:cxn>
                  <a:cxn ang="0">
                    <a:pos x="T8" y="T9"/>
                  </a:cxn>
                </a:cxnLst>
                <a:rect l="0" t="0" r="r" b="b"/>
                <a:pathLst>
                  <a:path w="22" h="52">
                    <a:moveTo>
                      <a:pt x="22" y="0"/>
                    </a:moveTo>
                    <a:lnTo>
                      <a:pt x="22" y="26"/>
                    </a:lnTo>
                    <a:lnTo>
                      <a:pt x="0" y="52"/>
                    </a:lnTo>
                    <a:lnTo>
                      <a:pt x="0" y="24"/>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638" name="Freeform 281"/>
              <p:cNvSpPr/>
              <p:nvPr/>
            </p:nvSpPr>
            <p:spPr bwMode="auto">
              <a:xfrm>
                <a:off x="2527" y="3419"/>
                <a:ext cx="86" cy="118"/>
              </a:xfrm>
              <a:custGeom>
                <a:avLst/>
                <a:gdLst>
                  <a:gd name="T0" fmla="*/ 86 w 86"/>
                  <a:gd name="T1" fmla="*/ 0 h 118"/>
                  <a:gd name="T2" fmla="*/ 86 w 86"/>
                  <a:gd name="T3" fmla="*/ 14 h 118"/>
                  <a:gd name="T4" fmla="*/ 0 w 86"/>
                  <a:gd name="T5" fmla="*/ 118 h 118"/>
                  <a:gd name="T6" fmla="*/ 0 w 86"/>
                  <a:gd name="T7" fmla="*/ 92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4"/>
                    </a:lnTo>
                    <a:lnTo>
                      <a:pt x="0" y="118"/>
                    </a:lnTo>
                    <a:lnTo>
                      <a:pt x="0" y="92"/>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639" name="Freeform 282"/>
              <p:cNvSpPr/>
              <p:nvPr/>
            </p:nvSpPr>
            <p:spPr bwMode="auto">
              <a:xfrm>
                <a:off x="2561" y="3461"/>
                <a:ext cx="52" cy="78"/>
              </a:xfrm>
              <a:custGeom>
                <a:avLst/>
                <a:gdLst>
                  <a:gd name="T0" fmla="*/ 52 w 52"/>
                  <a:gd name="T1" fmla="*/ 0 h 78"/>
                  <a:gd name="T2" fmla="*/ 52 w 52"/>
                  <a:gd name="T3" fmla="*/ 14 h 78"/>
                  <a:gd name="T4" fmla="*/ 0 w 52"/>
                  <a:gd name="T5" fmla="*/ 78 h 78"/>
                  <a:gd name="T6" fmla="*/ 0 w 52"/>
                  <a:gd name="T7" fmla="*/ 58 h 78"/>
                  <a:gd name="T8" fmla="*/ 52 w 52"/>
                  <a:gd name="T9" fmla="*/ 0 h 78"/>
                </a:gdLst>
                <a:ahLst/>
                <a:cxnLst>
                  <a:cxn ang="0">
                    <a:pos x="T0" y="T1"/>
                  </a:cxn>
                  <a:cxn ang="0">
                    <a:pos x="T2" y="T3"/>
                  </a:cxn>
                  <a:cxn ang="0">
                    <a:pos x="T4" y="T5"/>
                  </a:cxn>
                  <a:cxn ang="0">
                    <a:pos x="T6" y="T7"/>
                  </a:cxn>
                  <a:cxn ang="0">
                    <a:pos x="T8" y="T9"/>
                  </a:cxn>
                </a:cxnLst>
                <a:rect l="0" t="0" r="r" b="b"/>
                <a:pathLst>
                  <a:path w="52" h="78">
                    <a:moveTo>
                      <a:pt x="52" y="0"/>
                    </a:moveTo>
                    <a:lnTo>
                      <a:pt x="52" y="14"/>
                    </a:lnTo>
                    <a:lnTo>
                      <a:pt x="0" y="78"/>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40" name="Rectangle 283"/>
              <p:cNvSpPr>
                <a:spLocks noChangeArrowheads="1"/>
              </p:cNvSpPr>
              <p:nvPr/>
            </p:nvSpPr>
            <p:spPr bwMode="auto">
              <a:xfrm>
                <a:off x="2563" y="294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641" name="Rectangle 284"/>
              <p:cNvSpPr>
                <a:spLocks noChangeArrowheads="1"/>
              </p:cNvSpPr>
              <p:nvPr/>
            </p:nvSpPr>
            <p:spPr bwMode="auto">
              <a:xfrm>
                <a:off x="3511"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2" name="Rectangle 285"/>
              <p:cNvSpPr>
                <a:spLocks noChangeArrowheads="1"/>
              </p:cNvSpPr>
              <p:nvPr/>
            </p:nvSpPr>
            <p:spPr bwMode="auto">
              <a:xfrm>
                <a:off x="3613"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3" name="Rectangle 286"/>
              <p:cNvSpPr>
                <a:spLocks noChangeArrowheads="1"/>
              </p:cNvSpPr>
              <p:nvPr/>
            </p:nvSpPr>
            <p:spPr bwMode="auto">
              <a:xfrm>
                <a:off x="3713"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4" name="Rectangle 287"/>
              <p:cNvSpPr>
                <a:spLocks noChangeArrowheads="1"/>
              </p:cNvSpPr>
              <p:nvPr/>
            </p:nvSpPr>
            <p:spPr bwMode="auto">
              <a:xfrm>
                <a:off x="3815"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5" name="Rectangle 288"/>
              <p:cNvSpPr>
                <a:spLocks noChangeArrowheads="1"/>
              </p:cNvSpPr>
              <p:nvPr/>
            </p:nvSpPr>
            <p:spPr bwMode="auto">
              <a:xfrm>
                <a:off x="39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6" name="Rectangle 289"/>
              <p:cNvSpPr>
                <a:spLocks noChangeArrowheads="1"/>
              </p:cNvSpPr>
              <p:nvPr/>
            </p:nvSpPr>
            <p:spPr bwMode="auto">
              <a:xfrm>
                <a:off x="3511"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7" name="Rectangle 290"/>
              <p:cNvSpPr>
                <a:spLocks noChangeArrowheads="1"/>
              </p:cNvSpPr>
              <p:nvPr/>
            </p:nvSpPr>
            <p:spPr bwMode="auto">
              <a:xfrm>
                <a:off x="3613"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8" name="Rectangle 291"/>
              <p:cNvSpPr>
                <a:spLocks noChangeArrowheads="1"/>
              </p:cNvSpPr>
              <p:nvPr/>
            </p:nvSpPr>
            <p:spPr bwMode="auto">
              <a:xfrm>
                <a:off x="3713"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9" name="Rectangle 292"/>
              <p:cNvSpPr>
                <a:spLocks noChangeArrowheads="1"/>
              </p:cNvSpPr>
              <p:nvPr/>
            </p:nvSpPr>
            <p:spPr bwMode="auto">
              <a:xfrm>
                <a:off x="3815"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0" name="Rectangle 293"/>
              <p:cNvSpPr>
                <a:spLocks noChangeArrowheads="1"/>
              </p:cNvSpPr>
              <p:nvPr/>
            </p:nvSpPr>
            <p:spPr bwMode="auto">
              <a:xfrm>
                <a:off x="3511"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1" name="Rectangle 294"/>
              <p:cNvSpPr>
                <a:spLocks noChangeArrowheads="1"/>
              </p:cNvSpPr>
              <p:nvPr/>
            </p:nvSpPr>
            <p:spPr bwMode="auto">
              <a:xfrm>
                <a:off x="3713"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2" name="Rectangle 295"/>
              <p:cNvSpPr>
                <a:spLocks noChangeArrowheads="1"/>
              </p:cNvSpPr>
              <p:nvPr/>
            </p:nvSpPr>
            <p:spPr bwMode="auto">
              <a:xfrm>
                <a:off x="3815"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3" name="Rectangle 296"/>
              <p:cNvSpPr>
                <a:spLocks noChangeArrowheads="1"/>
              </p:cNvSpPr>
              <p:nvPr/>
            </p:nvSpPr>
            <p:spPr bwMode="auto">
              <a:xfrm>
                <a:off x="3918"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4" name="Rectangle 297"/>
              <p:cNvSpPr>
                <a:spLocks noChangeArrowheads="1"/>
              </p:cNvSpPr>
              <p:nvPr/>
            </p:nvSpPr>
            <p:spPr bwMode="auto">
              <a:xfrm>
                <a:off x="3511"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5" name="Rectangle 298"/>
              <p:cNvSpPr>
                <a:spLocks noChangeArrowheads="1"/>
              </p:cNvSpPr>
              <p:nvPr/>
            </p:nvSpPr>
            <p:spPr bwMode="auto">
              <a:xfrm>
                <a:off x="3613"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6" name="Rectangle 299"/>
              <p:cNvSpPr>
                <a:spLocks noChangeArrowheads="1"/>
              </p:cNvSpPr>
              <p:nvPr/>
            </p:nvSpPr>
            <p:spPr bwMode="auto">
              <a:xfrm>
                <a:off x="3713"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7" name="Rectangle 300"/>
              <p:cNvSpPr>
                <a:spLocks noChangeArrowheads="1"/>
              </p:cNvSpPr>
              <p:nvPr/>
            </p:nvSpPr>
            <p:spPr bwMode="auto">
              <a:xfrm>
                <a:off x="3815"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8" name="Rectangle 301"/>
              <p:cNvSpPr>
                <a:spLocks noChangeArrowheads="1"/>
              </p:cNvSpPr>
              <p:nvPr/>
            </p:nvSpPr>
            <p:spPr bwMode="auto">
              <a:xfrm>
                <a:off x="39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9" name="Rectangle 302"/>
              <p:cNvSpPr>
                <a:spLocks noChangeArrowheads="1"/>
              </p:cNvSpPr>
              <p:nvPr/>
            </p:nvSpPr>
            <p:spPr bwMode="auto">
              <a:xfrm>
                <a:off x="3511"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0" name="Rectangle 303"/>
              <p:cNvSpPr>
                <a:spLocks noChangeArrowheads="1"/>
              </p:cNvSpPr>
              <p:nvPr/>
            </p:nvSpPr>
            <p:spPr bwMode="auto">
              <a:xfrm>
                <a:off x="3613"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1" name="Rectangle 304"/>
              <p:cNvSpPr>
                <a:spLocks noChangeArrowheads="1"/>
              </p:cNvSpPr>
              <p:nvPr/>
            </p:nvSpPr>
            <p:spPr bwMode="auto">
              <a:xfrm>
                <a:off x="3713"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2" name="Rectangle 305"/>
              <p:cNvSpPr>
                <a:spLocks noChangeArrowheads="1"/>
              </p:cNvSpPr>
              <p:nvPr/>
            </p:nvSpPr>
            <p:spPr bwMode="auto">
              <a:xfrm>
                <a:off x="3815"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3" name="Rectangle 306"/>
              <p:cNvSpPr>
                <a:spLocks noChangeArrowheads="1"/>
              </p:cNvSpPr>
              <p:nvPr/>
            </p:nvSpPr>
            <p:spPr bwMode="auto">
              <a:xfrm>
                <a:off x="39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4" name="Rectangle 307"/>
              <p:cNvSpPr>
                <a:spLocks noChangeArrowheads="1"/>
              </p:cNvSpPr>
              <p:nvPr/>
            </p:nvSpPr>
            <p:spPr bwMode="auto">
              <a:xfrm>
                <a:off x="3511"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5" name="Rectangle 308"/>
              <p:cNvSpPr>
                <a:spLocks noChangeArrowheads="1"/>
              </p:cNvSpPr>
              <p:nvPr/>
            </p:nvSpPr>
            <p:spPr bwMode="auto">
              <a:xfrm>
                <a:off x="3613"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6" name="Rectangle 309"/>
              <p:cNvSpPr>
                <a:spLocks noChangeArrowheads="1"/>
              </p:cNvSpPr>
              <p:nvPr/>
            </p:nvSpPr>
            <p:spPr bwMode="auto">
              <a:xfrm>
                <a:off x="3713"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7" name="Rectangle 310"/>
              <p:cNvSpPr>
                <a:spLocks noChangeArrowheads="1"/>
              </p:cNvSpPr>
              <p:nvPr/>
            </p:nvSpPr>
            <p:spPr bwMode="auto">
              <a:xfrm>
                <a:off x="39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8" name="Rectangle 311"/>
              <p:cNvSpPr>
                <a:spLocks noChangeArrowheads="1"/>
              </p:cNvSpPr>
              <p:nvPr/>
            </p:nvSpPr>
            <p:spPr bwMode="auto">
              <a:xfrm>
                <a:off x="3511"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9" name="Rectangle 312"/>
              <p:cNvSpPr>
                <a:spLocks noChangeArrowheads="1"/>
              </p:cNvSpPr>
              <p:nvPr/>
            </p:nvSpPr>
            <p:spPr bwMode="auto">
              <a:xfrm>
                <a:off x="3713"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0" name="Rectangle 313"/>
              <p:cNvSpPr>
                <a:spLocks noChangeArrowheads="1"/>
              </p:cNvSpPr>
              <p:nvPr/>
            </p:nvSpPr>
            <p:spPr bwMode="auto">
              <a:xfrm>
                <a:off x="3815"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1" name="Rectangle 314"/>
              <p:cNvSpPr>
                <a:spLocks noChangeArrowheads="1"/>
              </p:cNvSpPr>
              <p:nvPr/>
            </p:nvSpPr>
            <p:spPr bwMode="auto">
              <a:xfrm>
                <a:off x="39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2" name="Rectangle 315"/>
              <p:cNvSpPr>
                <a:spLocks noChangeArrowheads="1"/>
              </p:cNvSpPr>
              <p:nvPr/>
            </p:nvSpPr>
            <p:spPr bwMode="auto">
              <a:xfrm>
                <a:off x="3511"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3" name="Rectangle 316"/>
              <p:cNvSpPr>
                <a:spLocks noChangeArrowheads="1"/>
              </p:cNvSpPr>
              <p:nvPr/>
            </p:nvSpPr>
            <p:spPr bwMode="auto">
              <a:xfrm>
                <a:off x="3613"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4" name="Rectangle 317"/>
              <p:cNvSpPr>
                <a:spLocks noChangeArrowheads="1"/>
              </p:cNvSpPr>
              <p:nvPr/>
            </p:nvSpPr>
            <p:spPr bwMode="auto">
              <a:xfrm>
                <a:off x="3713"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5" name="Rectangle 318"/>
              <p:cNvSpPr>
                <a:spLocks noChangeArrowheads="1"/>
              </p:cNvSpPr>
              <p:nvPr/>
            </p:nvSpPr>
            <p:spPr bwMode="auto">
              <a:xfrm>
                <a:off x="3815"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6" name="Rectangle 319"/>
              <p:cNvSpPr>
                <a:spLocks noChangeArrowheads="1"/>
              </p:cNvSpPr>
              <p:nvPr/>
            </p:nvSpPr>
            <p:spPr bwMode="auto">
              <a:xfrm>
                <a:off x="39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7" name="Rectangle 320"/>
              <p:cNvSpPr>
                <a:spLocks noChangeArrowheads="1"/>
              </p:cNvSpPr>
              <p:nvPr/>
            </p:nvSpPr>
            <p:spPr bwMode="auto">
              <a:xfrm>
                <a:off x="3511"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8" name="Rectangle 321"/>
              <p:cNvSpPr>
                <a:spLocks noChangeArrowheads="1"/>
              </p:cNvSpPr>
              <p:nvPr/>
            </p:nvSpPr>
            <p:spPr bwMode="auto">
              <a:xfrm>
                <a:off x="3613"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9" name="Rectangle 322"/>
              <p:cNvSpPr>
                <a:spLocks noChangeArrowheads="1"/>
              </p:cNvSpPr>
              <p:nvPr/>
            </p:nvSpPr>
            <p:spPr bwMode="auto">
              <a:xfrm>
                <a:off x="3713"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0" name="Rectangle 323"/>
              <p:cNvSpPr>
                <a:spLocks noChangeArrowheads="1"/>
              </p:cNvSpPr>
              <p:nvPr/>
            </p:nvSpPr>
            <p:spPr bwMode="auto">
              <a:xfrm>
                <a:off x="3815"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1" name="Rectangle 324"/>
              <p:cNvSpPr>
                <a:spLocks noChangeArrowheads="1"/>
              </p:cNvSpPr>
              <p:nvPr/>
            </p:nvSpPr>
            <p:spPr bwMode="auto">
              <a:xfrm>
                <a:off x="3918"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2" name="Rectangle 325"/>
              <p:cNvSpPr>
                <a:spLocks noChangeArrowheads="1"/>
              </p:cNvSpPr>
              <p:nvPr/>
            </p:nvSpPr>
            <p:spPr bwMode="auto">
              <a:xfrm>
                <a:off x="3511"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3" name="Rectangle 326"/>
              <p:cNvSpPr>
                <a:spLocks noChangeArrowheads="1"/>
              </p:cNvSpPr>
              <p:nvPr/>
            </p:nvSpPr>
            <p:spPr bwMode="auto">
              <a:xfrm>
                <a:off x="3613"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4" name="Rectangle 327"/>
              <p:cNvSpPr>
                <a:spLocks noChangeArrowheads="1"/>
              </p:cNvSpPr>
              <p:nvPr/>
            </p:nvSpPr>
            <p:spPr bwMode="auto">
              <a:xfrm>
                <a:off x="3815"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5" name="Rectangle 328"/>
              <p:cNvSpPr>
                <a:spLocks noChangeArrowheads="1"/>
              </p:cNvSpPr>
              <p:nvPr/>
            </p:nvSpPr>
            <p:spPr bwMode="auto">
              <a:xfrm>
                <a:off x="39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6" name="Rectangle 329"/>
              <p:cNvSpPr>
                <a:spLocks noChangeArrowheads="1"/>
              </p:cNvSpPr>
              <p:nvPr/>
            </p:nvSpPr>
            <p:spPr bwMode="auto">
              <a:xfrm>
                <a:off x="3511"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7" name="Rectangle 330"/>
              <p:cNvSpPr>
                <a:spLocks noChangeArrowheads="1"/>
              </p:cNvSpPr>
              <p:nvPr/>
            </p:nvSpPr>
            <p:spPr bwMode="auto">
              <a:xfrm>
                <a:off x="3613"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8" name="Rectangle 331"/>
              <p:cNvSpPr>
                <a:spLocks noChangeArrowheads="1"/>
              </p:cNvSpPr>
              <p:nvPr/>
            </p:nvSpPr>
            <p:spPr bwMode="auto">
              <a:xfrm>
                <a:off x="3713"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9" name="Rectangle 332"/>
              <p:cNvSpPr>
                <a:spLocks noChangeArrowheads="1"/>
              </p:cNvSpPr>
              <p:nvPr/>
            </p:nvSpPr>
            <p:spPr bwMode="auto">
              <a:xfrm>
                <a:off x="3815"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0" name="Rectangle 333"/>
              <p:cNvSpPr>
                <a:spLocks noChangeArrowheads="1"/>
              </p:cNvSpPr>
              <p:nvPr/>
            </p:nvSpPr>
            <p:spPr bwMode="auto">
              <a:xfrm>
                <a:off x="39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1" name="Rectangle 334"/>
              <p:cNvSpPr>
                <a:spLocks noChangeArrowheads="1"/>
              </p:cNvSpPr>
              <p:nvPr/>
            </p:nvSpPr>
            <p:spPr bwMode="auto">
              <a:xfrm>
                <a:off x="3511"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2" name="Rectangle 335"/>
              <p:cNvSpPr>
                <a:spLocks noChangeArrowheads="1"/>
              </p:cNvSpPr>
              <p:nvPr/>
            </p:nvSpPr>
            <p:spPr bwMode="auto">
              <a:xfrm>
                <a:off x="3613"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3" name="Rectangle 336"/>
              <p:cNvSpPr>
                <a:spLocks noChangeArrowheads="1"/>
              </p:cNvSpPr>
              <p:nvPr/>
            </p:nvSpPr>
            <p:spPr bwMode="auto">
              <a:xfrm>
                <a:off x="3713"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4" name="Rectangle 337"/>
              <p:cNvSpPr>
                <a:spLocks noChangeArrowheads="1"/>
              </p:cNvSpPr>
              <p:nvPr/>
            </p:nvSpPr>
            <p:spPr bwMode="auto">
              <a:xfrm>
                <a:off x="3815"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5" name="Rectangle 338"/>
              <p:cNvSpPr>
                <a:spLocks noChangeArrowheads="1"/>
              </p:cNvSpPr>
              <p:nvPr/>
            </p:nvSpPr>
            <p:spPr bwMode="auto">
              <a:xfrm>
                <a:off x="3511"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6" name="Rectangle 339"/>
              <p:cNvSpPr>
                <a:spLocks noChangeArrowheads="1"/>
              </p:cNvSpPr>
              <p:nvPr/>
            </p:nvSpPr>
            <p:spPr bwMode="auto">
              <a:xfrm>
                <a:off x="3613"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7" name="Rectangle 340"/>
              <p:cNvSpPr>
                <a:spLocks noChangeArrowheads="1"/>
              </p:cNvSpPr>
              <p:nvPr/>
            </p:nvSpPr>
            <p:spPr bwMode="auto">
              <a:xfrm>
                <a:off x="3815"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8" name="Rectangle 341"/>
              <p:cNvSpPr>
                <a:spLocks noChangeArrowheads="1"/>
              </p:cNvSpPr>
              <p:nvPr/>
            </p:nvSpPr>
            <p:spPr bwMode="auto">
              <a:xfrm>
                <a:off x="39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9" name="Rectangle 342"/>
              <p:cNvSpPr>
                <a:spLocks noChangeArrowheads="1"/>
              </p:cNvSpPr>
              <p:nvPr/>
            </p:nvSpPr>
            <p:spPr bwMode="auto">
              <a:xfrm>
                <a:off x="3511"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0" name="Rectangle 343"/>
              <p:cNvSpPr>
                <a:spLocks noChangeArrowheads="1"/>
              </p:cNvSpPr>
              <p:nvPr/>
            </p:nvSpPr>
            <p:spPr bwMode="auto">
              <a:xfrm>
                <a:off x="3713"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1" name="Rectangle 344"/>
              <p:cNvSpPr>
                <a:spLocks noChangeArrowheads="1"/>
              </p:cNvSpPr>
              <p:nvPr/>
            </p:nvSpPr>
            <p:spPr bwMode="auto">
              <a:xfrm>
                <a:off x="3815"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2" name="Rectangle 345"/>
              <p:cNvSpPr>
                <a:spLocks noChangeArrowheads="1"/>
              </p:cNvSpPr>
              <p:nvPr/>
            </p:nvSpPr>
            <p:spPr bwMode="auto">
              <a:xfrm>
                <a:off x="39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3" name="Rectangle 346"/>
              <p:cNvSpPr>
                <a:spLocks noChangeArrowheads="1"/>
              </p:cNvSpPr>
              <p:nvPr/>
            </p:nvSpPr>
            <p:spPr bwMode="auto">
              <a:xfrm>
                <a:off x="40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4" name="Rectangle 347"/>
              <p:cNvSpPr>
                <a:spLocks noChangeArrowheads="1"/>
              </p:cNvSpPr>
              <p:nvPr/>
            </p:nvSpPr>
            <p:spPr bwMode="auto">
              <a:xfrm>
                <a:off x="4120"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5" name="Rectangle 348"/>
              <p:cNvSpPr>
                <a:spLocks noChangeArrowheads="1"/>
              </p:cNvSpPr>
              <p:nvPr/>
            </p:nvSpPr>
            <p:spPr bwMode="auto">
              <a:xfrm>
                <a:off x="4222"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6" name="Rectangle 349"/>
              <p:cNvSpPr>
                <a:spLocks noChangeArrowheads="1"/>
              </p:cNvSpPr>
              <p:nvPr/>
            </p:nvSpPr>
            <p:spPr bwMode="auto">
              <a:xfrm>
                <a:off x="4324"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7" name="Rectangle 350"/>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8" name="Rectangle 351"/>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9" name="Rectangle 352"/>
              <p:cNvSpPr>
                <a:spLocks noChangeArrowheads="1"/>
              </p:cNvSpPr>
              <p:nvPr/>
            </p:nvSpPr>
            <p:spPr bwMode="auto">
              <a:xfrm>
                <a:off x="4018"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0" name="Rectangle 353"/>
              <p:cNvSpPr>
                <a:spLocks noChangeArrowheads="1"/>
              </p:cNvSpPr>
              <p:nvPr/>
            </p:nvSpPr>
            <p:spPr bwMode="auto">
              <a:xfrm>
                <a:off x="4120"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1" name="Rectangle 354"/>
              <p:cNvSpPr>
                <a:spLocks noChangeArrowheads="1"/>
              </p:cNvSpPr>
              <p:nvPr/>
            </p:nvSpPr>
            <p:spPr bwMode="auto">
              <a:xfrm>
                <a:off x="4222"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2" name="Rectangle 355"/>
              <p:cNvSpPr>
                <a:spLocks noChangeArrowheads="1"/>
              </p:cNvSpPr>
              <p:nvPr/>
            </p:nvSpPr>
            <p:spPr bwMode="auto">
              <a:xfrm>
                <a:off x="4324"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3" name="Rectangle 356"/>
              <p:cNvSpPr>
                <a:spLocks noChangeArrowheads="1"/>
              </p:cNvSpPr>
              <p:nvPr/>
            </p:nvSpPr>
            <p:spPr bwMode="auto">
              <a:xfrm>
                <a:off x="4426"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4" name="Rectangle 357"/>
              <p:cNvSpPr>
                <a:spLocks noChangeArrowheads="1"/>
              </p:cNvSpPr>
              <p:nvPr/>
            </p:nvSpPr>
            <p:spPr bwMode="auto">
              <a:xfrm>
                <a:off x="4120"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5" name="Rectangle 358"/>
              <p:cNvSpPr>
                <a:spLocks noChangeArrowheads="1"/>
              </p:cNvSpPr>
              <p:nvPr/>
            </p:nvSpPr>
            <p:spPr bwMode="auto">
              <a:xfrm>
                <a:off x="4222"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6" name="Rectangle 359"/>
              <p:cNvSpPr>
                <a:spLocks noChangeArrowheads="1"/>
              </p:cNvSpPr>
              <p:nvPr/>
            </p:nvSpPr>
            <p:spPr bwMode="auto">
              <a:xfrm>
                <a:off x="4426"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7" name="Rectangle 360"/>
              <p:cNvSpPr>
                <a:spLocks noChangeArrowheads="1"/>
              </p:cNvSpPr>
              <p:nvPr/>
            </p:nvSpPr>
            <p:spPr bwMode="auto">
              <a:xfrm>
                <a:off x="40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8" name="Rectangle 361"/>
              <p:cNvSpPr>
                <a:spLocks noChangeArrowheads="1"/>
              </p:cNvSpPr>
              <p:nvPr/>
            </p:nvSpPr>
            <p:spPr bwMode="auto">
              <a:xfrm>
                <a:off x="4120"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9" name="Rectangle 362"/>
              <p:cNvSpPr>
                <a:spLocks noChangeArrowheads="1"/>
              </p:cNvSpPr>
              <p:nvPr/>
            </p:nvSpPr>
            <p:spPr bwMode="auto">
              <a:xfrm>
                <a:off x="4222"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0" name="Rectangle 363"/>
              <p:cNvSpPr>
                <a:spLocks noChangeArrowheads="1"/>
              </p:cNvSpPr>
              <p:nvPr/>
            </p:nvSpPr>
            <p:spPr bwMode="auto">
              <a:xfrm>
                <a:off x="4324"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1" name="Rectangle 364"/>
              <p:cNvSpPr>
                <a:spLocks noChangeArrowheads="1"/>
              </p:cNvSpPr>
              <p:nvPr/>
            </p:nvSpPr>
            <p:spPr bwMode="auto">
              <a:xfrm>
                <a:off x="4426"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2" name="Rectangle 365"/>
              <p:cNvSpPr>
                <a:spLocks noChangeArrowheads="1"/>
              </p:cNvSpPr>
              <p:nvPr/>
            </p:nvSpPr>
            <p:spPr bwMode="auto">
              <a:xfrm>
                <a:off x="40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3" name="Rectangle 366"/>
              <p:cNvSpPr>
                <a:spLocks noChangeArrowheads="1"/>
              </p:cNvSpPr>
              <p:nvPr/>
            </p:nvSpPr>
            <p:spPr bwMode="auto">
              <a:xfrm>
                <a:off x="4222"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4" name="Rectangle 367"/>
              <p:cNvSpPr>
                <a:spLocks noChangeArrowheads="1"/>
              </p:cNvSpPr>
              <p:nvPr/>
            </p:nvSpPr>
            <p:spPr bwMode="auto">
              <a:xfrm>
                <a:off x="4324"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5" name="Rectangle 368"/>
              <p:cNvSpPr>
                <a:spLocks noChangeArrowheads="1"/>
              </p:cNvSpPr>
              <p:nvPr/>
            </p:nvSpPr>
            <p:spPr bwMode="auto">
              <a:xfrm>
                <a:off x="40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6" name="Rectangle 369"/>
              <p:cNvSpPr>
                <a:spLocks noChangeArrowheads="1"/>
              </p:cNvSpPr>
              <p:nvPr/>
            </p:nvSpPr>
            <p:spPr bwMode="auto">
              <a:xfrm>
                <a:off x="4120"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7" name="Rectangle 370"/>
              <p:cNvSpPr>
                <a:spLocks noChangeArrowheads="1"/>
              </p:cNvSpPr>
              <p:nvPr/>
            </p:nvSpPr>
            <p:spPr bwMode="auto">
              <a:xfrm>
                <a:off x="4222"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8" name="Rectangle 371"/>
              <p:cNvSpPr>
                <a:spLocks noChangeArrowheads="1"/>
              </p:cNvSpPr>
              <p:nvPr/>
            </p:nvSpPr>
            <p:spPr bwMode="auto">
              <a:xfrm>
                <a:off x="4324"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9" name="Rectangle 372"/>
              <p:cNvSpPr>
                <a:spLocks noChangeArrowheads="1"/>
              </p:cNvSpPr>
              <p:nvPr/>
            </p:nvSpPr>
            <p:spPr bwMode="auto">
              <a:xfrm>
                <a:off x="4426"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0" name="Rectangle 373"/>
              <p:cNvSpPr>
                <a:spLocks noChangeArrowheads="1"/>
              </p:cNvSpPr>
              <p:nvPr/>
            </p:nvSpPr>
            <p:spPr bwMode="auto">
              <a:xfrm>
                <a:off x="40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1" name="Rectangle 374"/>
              <p:cNvSpPr>
                <a:spLocks noChangeArrowheads="1"/>
              </p:cNvSpPr>
              <p:nvPr/>
            </p:nvSpPr>
            <p:spPr bwMode="auto">
              <a:xfrm>
                <a:off x="4120"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2" name="Rectangle 375"/>
              <p:cNvSpPr>
                <a:spLocks noChangeArrowheads="1"/>
              </p:cNvSpPr>
              <p:nvPr/>
            </p:nvSpPr>
            <p:spPr bwMode="auto">
              <a:xfrm>
                <a:off x="4222"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3" name="Rectangle 376"/>
              <p:cNvSpPr>
                <a:spLocks noChangeArrowheads="1"/>
              </p:cNvSpPr>
              <p:nvPr/>
            </p:nvSpPr>
            <p:spPr bwMode="auto">
              <a:xfrm>
                <a:off x="4426"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4" name="Rectangle 377"/>
              <p:cNvSpPr>
                <a:spLocks noChangeArrowheads="1"/>
              </p:cNvSpPr>
              <p:nvPr/>
            </p:nvSpPr>
            <p:spPr bwMode="auto">
              <a:xfrm>
                <a:off x="40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5" name="Rectangle 378"/>
              <p:cNvSpPr>
                <a:spLocks noChangeArrowheads="1"/>
              </p:cNvSpPr>
              <p:nvPr/>
            </p:nvSpPr>
            <p:spPr bwMode="auto">
              <a:xfrm>
                <a:off x="4120"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6" name="Rectangle 379"/>
              <p:cNvSpPr>
                <a:spLocks noChangeArrowheads="1"/>
              </p:cNvSpPr>
              <p:nvPr/>
            </p:nvSpPr>
            <p:spPr bwMode="auto">
              <a:xfrm>
                <a:off x="4222"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7" name="Rectangle 380"/>
              <p:cNvSpPr>
                <a:spLocks noChangeArrowheads="1"/>
              </p:cNvSpPr>
              <p:nvPr/>
            </p:nvSpPr>
            <p:spPr bwMode="auto">
              <a:xfrm>
                <a:off x="4324"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8" name="Rectangle 381"/>
              <p:cNvSpPr>
                <a:spLocks noChangeArrowheads="1"/>
              </p:cNvSpPr>
              <p:nvPr/>
            </p:nvSpPr>
            <p:spPr bwMode="auto">
              <a:xfrm>
                <a:off x="4426"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9" name="Rectangle 382"/>
              <p:cNvSpPr>
                <a:spLocks noChangeArrowheads="1"/>
              </p:cNvSpPr>
              <p:nvPr/>
            </p:nvSpPr>
            <p:spPr bwMode="auto">
              <a:xfrm>
                <a:off x="4120"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0" name="Rectangle 383"/>
              <p:cNvSpPr>
                <a:spLocks noChangeArrowheads="1"/>
              </p:cNvSpPr>
              <p:nvPr/>
            </p:nvSpPr>
            <p:spPr bwMode="auto">
              <a:xfrm>
                <a:off x="4222"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1" name="Rectangle 384"/>
              <p:cNvSpPr>
                <a:spLocks noChangeArrowheads="1"/>
              </p:cNvSpPr>
              <p:nvPr/>
            </p:nvSpPr>
            <p:spPr bwMode="auto">
              <a:xfrm>
                <a:off x="4324"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2" name="Rectangle 385"/>
              <p:cNvSpPr>
                <a:spLocks noChangeArrowheads="1"/>
              </p:cNvSpPr>
              <p:nvPr/>
            </p:nvSpPr>
            <p:spPr bwMode="auto">
              <a:xfrm>
                <a:off x="4426"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3" name="Rectangle 386"/>
              <p:cNvSpPr>
                <a:spLocks noChangeArrowheads="1"/>
              </p:cNvSpPr>
              <p:nvPr/>
            </p:nvSpPr>
            <p:spPr bwMode="auto">
              <a:xfrm>
                <a:off x="40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4" name="Rectangle 387"/>
              <p:cNvSpPr>
                <a:spLocks noChangeArrowheads="1"/>
              </p:cNvSpPr>
              <p:nvPr/>
            </p:nvSpPr>
            <p:spPr bwMode="auto">
              <a:xfrm>
                <a:off x="4120"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5" name="Rectangle 388"/>
              <p:cNvSpPr>
                <a:spLocks noChangeArrowheads="1"/>
              </p:cNvSpPr>
              <p:nvPr/>
            </p:nvSpPr>
            <p:spPr bwMode="auto">
              <a:xfrm>
                <a:off x="4222"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6" name="Rectangle 389"/>
              <p:cNvSpPr>
                <a:spLocks noChangeArrowheads="1"/>
              </p:cNvSpPr>
              <p:nvPr/>
            </p:nvSpPr>
            <p:spPr bwMode="auto">
              <a:xfrm>
                <a:off x="4324"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7" name="Rectangle 390"/>
              <p:cNvSpPr>
                <a:spLocks noChangeArrowheads="1"/>
              </p:cNvSpPr>
              <p:nvPr/>
            </p:nvSpPr>
            <p:spPr bwMode="auto">
              <a:xfrm>
                <a:off x="4426"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8" name="Rectangle 391"/>
              <p:cNvSpPr>
                <a:spLocks noChangeArrowheads="1"/>
              </p:cNvSpPr>
              <p:nvPr/>
            </p:nvSpPr>
            <p:spPr bwMode="auto">
              <a:xfrm>
                <a:off x="40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9" name="Rectangle 392"/>
              <p:cNvSpPr>
                <a:spLocks noChangeArrowheads="1"/>
              </p:cNvSpPr>
              <p:nvPr/>
            </p:nvSpPr>
            <p:spPr bwMode="auto">
              <a:xfrm>
                <a:off x="4120"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0" name="Rectangle 393"/>
              <p:cNvSpPr>
                <a:spLocks noChangeArrowheads="1"/>
              </p:cNvSpPr>
              <p:nvPr/>
            </p:nvSpPr>
            <p:spPr bwMode="auto">
              <a:xfrm>
                <a:off x="4324"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1" name="Rectangle 394"/>
              <p:cNvSpPr>
                <a:spLocks noChangeArrowheads="1"/>
              </p:cNvSpPr>
              <p:nvPr/>
            </p:nvSpPr>
            <p:spPr bwMode="auto">
              <a:xfrm>
                <a:off x="4426"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2" name="Rectangle 395"/>
              <p:cNvSpPr>
                <a:spLocks noChangeArrowheads="1"/>
              </p:cNvSpPr>
              <p:nvPr/>
            </p:nvSpPr>
            <p:spPr bwMode="auto">
              <a:xfrm>
                <a:off x="4018"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3" name="Rectangle 396"/>
              <p:cNvSpPr>
                <a:spLocks noChangeArrowheads="1"/>
              </p:cNvSpPr>
              <p:nvPr/>
            </p:nvSpPr>
            <p:spPr bwMode="auto">
              <a:xfrm>
                <a:off x="4222"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4" name="Rectangle 397"/>
              <p:cNvSpPr>
                <a:spLocks noChangeArrowheads="1"/>
              </p:cNvSpPr>
              <p:nvPr/>
            </p:nvSpPr>
            <p:spPr bwMode="auto">
              <a:xfrm>
                <a:off x="4324"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5" name="Rectangle 398"/>
              <p:cNvSpPr>
                <a:spLocks noChangeArrowheads="1"/>
              </p:cNvSpPr>
              <p:nvPr/>
            </p:nvSpPr>
            <p:spPr bwMode="auto">
              <a:xfrm>
                <a:off x="4426"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6" name="Rectangle 399"/>
              <p:cNvSpPr>
                <a:spLocks noChangeArrowheads="1"/>
              </p:cNvSpPr>
              <p:nvPr/>
            </p:nvSpPr>
            <p:spPr bwMode="auto">
              <a:xfrm>
                <a:off x="40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7" name="Rectangle 400"/>
              <p:cNvSpPr>
                <a:spLocks noChangeArrowheads="1"/>
              </p:cNvSpPr>
              <p:nvPr/>
            </p:nvSpPr>
            <p:spPr bwMode="auto">
              <a:xfrm>
                <a:off x="4120"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8" name="Rectangle 401"/>
              <p:cNvSpPr>
                <a:spLocks noChangeArrowheads="1"/>
              </p:cNvSpPr>
              <p:nvPr/>
            </p:nvSpPr>
            <p:spPr bwMode="auto">
              <a:xfrm>
                <a:off x="4324"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9" name="Rectangle 402"/>
              <p:cNvSpPr>
                <a:spLocks noChangeArrowheads="1"/>
              </p:cNvSpPr>
              <p:nvPr/>
            </p:nvSpPr>
            <p:spPr bwMode="auto">
              <a:xfrm>
                <a:off x="4426"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0" name="Rectangle 403"/>
              <p:cNvSpPr>
                <a:spLocks noChangeArrowheads="1"/>
              </p:cNvSpPr>
              <p:nvPr/>
            </p:nvSpPr>
            <p:spPr bwMode="auto">
              <a:xfrm>
                <a:off x="40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1" name="Rectangle 404"/>
              <p:cNvSpPr>
                <a:spLocks noChangeArrowheads="1"/>
              </p:cNvSpPr>
              <p:nvPr/>
            </p:nvSpPr>
            <p:spPr bwMode="auto">
              <a:xfrm>
                <a:off x="4120"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2" name="Rectangle 405"/>
              <p:cNvSpPr>
                <a:spLocks noChangeArrowheads="1"/>
              </p:cNvSpPr>
              <p:nvPr/>
            </p:nvSpPr>
            <p:spPr bwMode="auto">
              <a:xfrm>
                <a:off x="4222"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3" name="Rectangle 406"/>
              <p:cNvSpPr>
                <a:spLocks noChangeArrowheads="1"/>
              </p:cNvSpPr>
              <p:nvPr/>
            </p:nvSpPr>
            <p:spPr bwMode="auto">
              <a:xfrm>
                <a:off x="4426"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4" name="Rectangle 407"/>
              <p:cNvSpPr>
                <a:spLocks noChangeArrowheads="1"/>
              </p:cNvSpPr>
              <p:nvPr/>
            </p:nvSpPr>
            <p:spPr bwMode="auto">
              <a:xfrm>
                <a:off x="3511"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65" name="Rectangle 408"/>
              <p:cNvSpPr>
                <a:spLocks noChangeArrowheads="1"/>
              </p:cNvSpPr>
              <p:nvPr/>
            </p:nvSpPr>
            <p:spPr bwMode="auto">
              <a:xfrm>
                <a:off x="3613" y="1087"/>
                <a:ext cx="56" cy="58"/>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69" name="Group 610"/>
            <p:cNvGrpSpPr/>
            <p:nvPr/>
          </p:nvGrpSpPr>
          <p:grpSpPr bwMode="auto">
            <a:xfrm>
              <a:off x="-5969403" y="-3051174"/>
              <a:ext cx="1986032" cy="4760913"/>
              <a:chOff x="3511" y="-335"/>
              <a:chExt cx="1251" cy="2999"/>
            </a:xfrm>
            <a:grpFill/>
          </p:grpSpPr>
          <p:sp>
            <p:nvSpPr>
              <p:cNvPr id="1366" name="Rectangle 410"/>
              <p:cNvSpPr>
                <a:spLocks noChangeArrowheads="1"/>
              </p:cNvSpPr>
              <p:nvPr/>
            </p:nvSpPr>
            <p:spPr bwMode="auto">
              <a:xfrm>
                <a:off x="3713"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7" name="Rectangle 411"/>
              <p:cNvSpPr>
                <a:spLocks noChangeArrowheads="1"/>
              </p:cNvSpPr>
              <p:nvPr/>
            </p:nvSpPr>
            <p:spPr bwMode="auto">
              <a:xfrm>
                <a:off x="39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8" name="Rectangle 412"/>
              <p:cNvSpPr>
                <a:spLocks noChangeArrowheads="1"/>
              </p:cNvSpPr>
              <p:nvPr/>
            </p:nvSpPr>
            <p:spPr bwMode="auto">
              <a:xfrm>
                <a:off x="40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9" name="Rectangle 413"/>
              <p:cNvSpPr>
                <a:spLocks noChangeArrowheads="1"/>
              </p:cNvSpPr>
              <p:nvPr/>
            </p:nvSpPr>
            <p:spPr bwMode="auto">
              <a:xfrm>
                <a:off x="4222"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0" name="Rectangle 414"/>
              <p:cNvSpPr>
                <a:spLocks noChangeArrowheads="1"/>
              </p:cNvSpPr>
              <p:nvPr/>
            </p:nvSpPr>
            <p:spPr bwMode="auto">
              <a:xfrm>
                <a:off x="4324"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1" name="Rectangle 415"/>
              <p:cNvSpPr>
                <a:spLocks noChangeArrowheads="1"/>
              </p:cNvSpPr>
              <p:nvPr/>
            </p:nvSpPr>
            <p:spPr bwMode="auto">
              <a:xfrm>
                <a:off x="4426"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2" name="Rectangle 416"/>
              <p:cNvSpPr>
                <a:spLocks noChangeArrowheads="1"/>
              </p:cNvSpPr>
              <p:nvPr/>
            </p:nvSpPr>
            <p:spPr bwMode="auto">
              <a:xfrm>
                <a:off x="3613"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3" name="Rectangle 417"/>
              <p:cNvSpPr>
                <a:spLocks noChangeArrowheads="1"/>
              </p:cNvSpPr>
              <p:nvPr/>
            </p:nvSpPr>
            <p:spPr bwMode="auto">
              <a:xfrm>
                <a:off x="3713"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4" name="Rectangle 418"/>
              <p:cNvSpPr>
                <a:spLocks noChangeArrowheads="1"/>
              </p:cNvSpPr>
              <p:nvPr/>
            </p:nvSpPr>
            <p:spPr bwMode="auto">
              <a:xfrm>
                <a:off x="3815"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5" name="Rectangle 419"/>
              <p:cNvSpPr>
                <a:spLocks noChangeArrowheads="1"/>
              </p:cNvSpPr>
              <p:nvPr/>
            </p:nvSpPr>
            <p:spPr bwMode="auto">
              <a:xfrm>
                <a:off x="4018"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6" name="Rectangle 420"/>
              <p:cNvSpPr>
                <a:spLocks noChangeArrowheads="1"/>
              </p:cNvSpPr>
              <p:nvPr/>
            </p:nvSpPr>
            <p:spPr bwMode="auto">
              <a:xfrm>
                <a:off x="4120"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7" name="Rectangle 421"/>
              <p:cNvSpPr>
                <a:spLocks noChangeArrowheads="1"/>
              </p:cNvSpPr>
              <p:nvPr/>
            </p:nvSpPr>
            <p:spPr bwMode="auto">
              <a:xfrm>
                <a:off x="4222"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8" name="Rectangle 422"/>
              <p:cNvSpPr>
                <a:spLocks noChangeArrowheads="1"/>
              </p:cNvSpPr>
              <p:nvPr/>
            </p:nvSpPr>
            <p:spPr bwMode="auto">
              <a:xfrm>
                <a:off x="4324"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9" name="Rectangle 423"/>
              <p:cNvSpPr>
                <a:spLocks noChangeArrowheads="1"/>
              </p:cNvSpPr>
              <p:nvPr/>
            </p:nvSpPr>
            <p:spPr bwMode="auto">
              <a:xfrm>
                <a:off x="4426"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0" name="Rectangle 424"/>
              <p:cNvSpPr>
                <a:spLocks noChangeArrowheads="1"/>
              </p:cNvSpPr>
              <p:nvPr/>
            </p:nvSpPr>
            <p:spPr bwMode="auto">
              <a:xfrm>
                <a:off x="3511"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1" name="Rectangle 425"/>
              <p:cNvSpPr>
                <a:spLocks noChangeArrowheads="1"/>
              </p:cNvSpPr>
              <p:nvPr/>
            </p:nvSpPr>
            <p:spPr bwMode="auto">
              <a:xfrm>
                <a:off x="3613"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2" name="Rectangle 426"/>
              <p:cNvSpPr>
                <a:spLocks noChangeArrowheads="1"/>
              </p:cNvSpPr>
              <p:nvPr/>
            </p:nvSpPr>
            <p:spPr bwMode="auto">
              <a:xfrm>
                <a:off x="3815"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3" name="Rectangle 427"/>
              <p:cNvSpPr>
                <a:spLocks noChangeArrowheads="1"/>
              </p:cNvSpPr>
              <p:nvPr/>
            </p:nvSpPr>
            <p:spPr bwMode="auto">
              <a:xfrm>
                <a:off x="39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4" name="Rectangle 428"/>
              <p:cNvSpPr>
                <a:spLocks noChangeArrowheads="1"/>
              </p:cNvSpPr>
              <p:nvPr/>
            </p:nvSpPr>
            <p:spPr bwMode="auto">
              <a:xfrm>
                <a:off x="40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5" name="Rectangle 429"/>
              <p:cNvSpPr>
                <a:spLocks noChangeArrowheads="1"/>
              </p:cNvSpPr>
              <p:nvPr/>
            </p:nvSpPr>
            <p:spPr bwMode="auto">
              <a:xfrm>
                <a:off x="4120"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6" name="Rectangle 430"/>
              <p:cNvSpPr>
                <a:spLocks noChangeArrowheads="1"/>
              </p:cNvSpPr>
              <p:nvPr/>
            </p:nvSpPr>
            <p:spPr bwMode="auto">
              <a:xfrm>
                <a:off x="4324"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7" name="Rectangle 431"/>
              <p:cNvSpPr>
                <a:spLocks noChangeArrowheads="1"/>
              </p:cNvSpPr>
              <p:nvPr/>
            </p:nvSpPr>
            <p:spPr bwMode="auto">
              <a:xfrm>
                <a:off x="4426"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8" name="Rectangle 432"/>
              <p:cNvSpPr>
                <a:spLocks noChangeArrowheads="1"/>
              </p:cNvSpPr>
              <p:nvPr/>
            </p:nvSpPr>
            <p:spPr bwMode="auto">
              <a:xfrm>
                <a:off x="3511" y="1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9" name="Rectangle 433"/>
              <p:cNvSpPr>
                <a:spLocks noChangeArrowheads="1"/>
              </p:cNvSpPr>
              <p:nvPr/>
            </p:nvSpPr>
            <p:spPr bwMode="auto">
              <a:xfrm>
                <a:off x="3713"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0" name="Rectangle 434"/>
              <p:cNvSpPr>
                <a:spLocks noChangeArrowheads="1"/>
              </p:cNvSpPr>
              <p:nvPr/>
            </p:nvSpPr>
            <p:spPr bwMode="auto">
              <a:xfrm>
                <a:off x="3815"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1" name="Rectangle 435"/>
              <p:cNvSpPr>
                <a:spLocks noChangeArrowheads="1"/>
              </p:cNvSpPr>
              <p:nvPr/>
            </p:nvSpPr>
            <p:spPr bwMode="auto">
              <a:xfrm>
                <a:off x="3918"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2" name="Rectangle 436"/>
              <p:cNvSpPr>
                <a:spLocks noChangeArrowheads="1"/>
              </p:cNvSpPr>
              <p:nvPr/>
            </p:nvSpPr>
            <p:spPr bwMode="auto">
              <a:xfrm>
                <a:off x="4120"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3" name="Rectangle 437"/>
              <p:cNvSpPr>
                <a:spLocks noChangeArrowheads="1"/>
              </p:cNvSpPr>
              <p:nvPr/>
            </p:nvSpPr>
            <p:spPr bwMode="auto">
              <a:xfrm>
                <a:off x="4222"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4" name="Rectangle 438"/>
              <p:cNvSpPr>
                <a:spLocks noChangeArrowheads="1"/>
              </p:cNvSpPr>
              <p:nvPr/>
            </p:nvSpPr>
            <p:spPr bwMode="auto">
              <a:xfrm>
                <a:off x="3613"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5" name="Rectangle 439"/>
              <p:cNvSpPr>
                <a:spLocks noChangeArrowheads="1"/>
              </p:cNvSpPr>
              <p:nvPr/>
            </p:nvSpPr>
            <p:spPr bwMode="auto">
              <a:xfrm>
                <a:off x="3713"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6" name="Rectangle 440"/>
              <p:cNvSpPr>
                <a:spLocks noChangeArrowheads="1"/>
              </p:cNvSpPr>
              <p:nvPr/>
            </p:nvSpPr>
            <p:spPr bwMode="auto">
              <a:xfrm>
                <a:off x="39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7" name="Rectangle 441"/>
              <p:cNvSpPr>
                <a:spLocks noChangeArrowheads="1"/>
              </p:cNvSpPr>
              <p:nvPr/>
            </p:nvSpPr>
            <p:spPr bwMode="auto">
              <a:xfrm>
                <a:off x="40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8" name="Rectangle 442"/>
              <p:cNvSpPr>
                <a:spLocks noChangeArrowheads="1"/>
              </p:cNvSpPr>
              <p:nvPr/>
            </p:nvSpPr>
            <p:spPr bwMode="auto">
              <a:xfrm>
                <a:off x="4222"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9" name="Rectangle 443"/>
              <p:cNvSpPr>
                <a:spLocks noChangeArrowheads="1"/>
              </p:cNvSpPr>
              <p:nvPr/>
            </p:nvSpPr>
            <p:spPr bwMode="auto">
              <a:xfrm>
                <a:off x="4324"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0" name="Rectangle 444"/>
              <p:cNvSpPr>
                <a:spLocks noChangeArrowheads="1"/>
              </p:cNvSpPr>
              <p:nvPr/>
            </p:nvSpPr>
            <p:spPr bwMode="auto">
              <a:xfrm>
                <a:off x="4426"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1" name="Rectangle 445"/>
              <p:cNvSpPr>
                <a:spLocks noChangeArrowheads="1"/>
              </p:cNvSpPr>
              <p:nvPr/>
            </p:nvSpPr>
            <p:spPr bwMode="auto">
              <a:xfrm>
                <a:off x="3511"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2" name="Rectangle 446"/>
              <p:cNvSpPr>
                <a:spLocks noChangeArrowheads="1"/>
              </p:cNvSpPr>
              <p:nvPr/>
            </p:nvSpPr>
            <p:spPr bwMode="auto">
              <a:xfrm>
                <a:off x="3613"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3" name="Rectangle 447"/>
              <p:cNvSpPr>
                <a:spLocks noChangeArrowheads="1"/>
              </p:cNvSpPr>
              <p:nvPr/>
            </p:nvSpPr>
            <p:spPr bwMode="auto">
              <a:xfrm>
                <a:off x="3815"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4" name="Rectangle 448"/>
              <p:cNvSpPr>
                <a:spLocks noChangeArrowheads="1"/>
              </p:cNvSpPr>
              <p:nvPr/>
            </p:nvSpPr>
            <p:spPr bwMode="auto">
              <a:xfrm>
                <a:off x="4018"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5" name="Rectangle 449"/>
              <p:cNvSpPr>
                <a:spLocks noChangeArrowheads="1"/>
              </p:cNvSpPr>
              <p:nvPr/>
            </p:nvSpPr>
            <p:spPr bwMode="auto">
              <a:xfrm>
                <a:off x="4120"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6" name="Rectangle 450"/>
              <p:cNvSpPr>
                <a:spLocks noChangeArrowheads="1"/>
              </p:cNvSpPr>
              <p:nvPr/>
            </p:nvSpPr>
            <p:spPr bwMode="auto">
              <a:xfrm>
                <a:off x="4324"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7" name="Rectangle 451"/>
              <p:cNvSpPr>
                <a:spLocks noChangeArrowheads="1"/>
              </p:cNvSpPr>
              <p:nvPr/>
            </p:nvSpPr>
            <p:spPr bwMode="auto">
              <a:xfrm>
                <a:off x="3511"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8" name="Rectangle 452"/>
              <p:cNvSpPr>
                <a:spLocks noChangeArrowheads="1"/>
              </p:cNvSpPr>
              <p:nvPr/>
            </p:nvSpPr>
            <p:spPr bwMode="auto">
              <a:xfrm>
                <a:off x="3713"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9" name="Rectangle 453"/>
              <p:cNvSpPr>
                <a:spLocks noChangeArrowheads="1"/>
              </p:cNvSpPr>
              <p:nvPr/>
            </p:nvSpPr>
            <p:spPr bwMode="auto">
              <a:xfrm>
                <a:off x="39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0" name="Rectangle 454"/>
              <p:cNvSpPr>
                <a:spLocks noChangeArrowheads="1"/>
              </p:cNvSpPr>
              <p:nvPr/>
            </p:nvSpPr>
            <p:spPr bwMode="auto">
              <a:xfrm>
                <a:off x="40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1" name="Rectangle 455"/>
              <p:cNvSpPr>
                <a:spLocks noChangeArrowheads="1"/>
              </p:cNvSpPr>
              <p:nvPr/>
            </p:nvSpPr>
            <p:spPr bwMode="auto">
              <a:xfrm>
                <a:off x="4222"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2" name="Rectangle 456"/>
              <p:cNvSpPr>
                <a:spLocks noChangeArrowheads="1"/>
              </p:cNvSpPr>
              <p:nvPr/>
            </p:nvSpPr>
            <p:spPr bwMode="auto">
              <a:xfrm>
                <a:off x="4426"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3" name="Rectangle 457"/>
              <p:cNvSpPr>
                <a:spLocks noChangeArrowheads="1"/>
              </p:cNvSpPr>
              <p:nvPr/>
            </p:nvSpPr>
            <p:spPr bwMode="auto">
              <a:xfrm>
                <a:off x="3613"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4" name="Rectangle 458"/>
              <p:cNvSpPr>
                <a:spLocks noChangeArrowheads="1"/>
              </p:cNvSpPr>
              <p:nvPr/>
            </p:nvSpPr>
            <p:spPr bwMode="auto">
              <a:xfrm>
                <a:off x="3815"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5" name="Rectangle 459"/>
              <p:cNvSpPr>
                <a:spLocks noChangeArrowheads="1"/>
              </p:cNvSpPr>
              <p:nvPr/>
            </p:nvSpPr>
            <p:spPr bwMode="auto">
              <a:xfrm>
                <a:off x="3918"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6" name="Rectangle 460"/>
              <p:cNvSpPr>
                <a:spLocks noChangeArrowheads="1"/>
              </p:cNvSpPr>
              <p:nvPr/>
            </p:nvSpPr>
            <p:spPr bwMode="auto">
              <a:xfrm>
                <a:off x="4120"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7" name="Rectangle 461"/>
              <p:cNvSpPr>
                <a:spLocks noChangeArrowheads="1"/>
              </p:cNvSpPr>
              <p:nvPr/>
            </p:nvSpPr>
            <p:spPr bwMode="auto">
              <a:xfrm>
                <a:off x="4324"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8" name="Rectangle 462"/>
              <p:cNvSpPr>
                <a:spLocks noChangeArrowheads="1"/>
              </p:cNvSpPr>
              <p:nvPr/>
            </p:nvSpPr>
            <p:spPr bwMode="auto">
              <a:xfrm>
                <a:off x="4426"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9" name="Rectangle 463"/>
              <p:cNvSpPr>
                <a:spLocks noChangeArrowheads="1"/>
              </p:cNvSpPr>
              <p:nvPr/>
            </p:nvSpPr>
            <p:spPr bwMode="auto">
              <a:xfrm>
                <a:off x="3511"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0" name="Rectangle 464"/>
              <p:cNvSpPr>
                <a:spLocks noChangeArrowheads="1"/>
              </p:cNvSpPr>
              <p:nvPr/>
            </p:nvSpPr>
            <p:spPr bwMode="auto">
              <a:xfrm>
                <a:off x="3613"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1" name="Rectangle 465"/>
              <p:cNvSpPr>
                <a:spLocks noChangeArrowheads="1"/>
              </p:cNvSpPr>
              <p:nvPr/>
            </p:nvSpPr>
            <p:spPr bwMode="auto">
              <a:xfrm>
                <a:off x="3815"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2" name="Rectangle 466"/>
              <p:cNvSpPr>
                <a:spLocks noChangeArrowheads="1"/>
              </p:cNvSpPr>
              <p:nvPr/>
            </p:nvSpPr>
            <p:spPr bwMode="auto">
              <a:xfrm>
                <a:off x="4018"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3" name="Rectangle 467"/>
              <p:cNvSpPr>
                <a:spLocks noChangeArrowheads="1"/>
              </p:cNvSpPr>
              <p:nvPr/>
            </p:nvSpPr>
            <p:spPr bwMode="auto">
              <a:xfrm>
                <a:off x="4120"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4" name="Rectangle 468"/>
              <p:cNvSpPr>
                <a:spLocks noChangeArrowheads="1"/>
              </p:cNvSpPr>
              <p:nvPr/>
            </p:nvSpPr>
            <p:spPr bwMode="auto">
              <a:xfrm>
                <a:off x="4324"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5" name="Rectangle 469"/>
              <p:cNvSpPr>
                <a:spLocks noChangeArrowheads="1"/>
              </p:cNvSpPr>
              <p:nvPr/>
            </p:nvSpPr>
            <p:spPr bwMode="auto">
              <a:xfrm>
                <a:off x="3713"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6" name="Rectangle 470"/>
              <p:cNvSpPr>
                <a:spLocks noChangeArrowheads="1"/>
              </p:cNvSpPr>
              <p:nvPr/>
            </p:nvSpPr>
            <p:spPr bwMode="auto">
              <a:xfrm>
                <a:off x="39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7" name="Rectangle 471"/>
              <p:cNvSpPr>
                <a:spLocks noChangeArrowheads="1"/>
              </p:cNvSpPr>
              <p:nvPr/>
            </p:nvSpPr>
            <p:spPr bwMode="auto">
              <a:xfrm>
                <a:off x="40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8" name="Rectangle 472"/>
              <p:cNvSpPr>
                <a:spLocks noChangeArrowheads="1"/>
              </p:cNvSpPr>
              <p:nvPr/>
            </p:nvSpPr>
            <p:spPr bwMode="auto">
              <a:xfrm>
                <a:off x="4222"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9" name="Rectangle 473"/>
              <p:cNvSpPr>
                <a:spLocks noChangeArrowheads="1"/>
              </p:cNvSpPr>
              <p:nvPr/>
            </p:nvSpPr>
            <p:spPr bwMode="auto">
              <a:xfrm>
                <a:off x="4426" y="196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430" name="Rectangle 474"/>
              <p:cNvSpPr>
                <a:spLocks noChangeArrowheads="1"/>
              </p:cNvSpPr>
              <p:nvPr/>
            </p:nvSpPr>
            <p:spPr bwMode="auto">
              <a:xfrm>
                <a:off x="3713"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1" name="Rectangle 475"/>
              <p:cNvSpPr>
                <a:spLocks noChangeArrowheads="1"/>
              </p:cNvSpPr>
              <p:nvPr/>
            </p:nvSpPr>
            <p:spPr bwMode="auto">
              <a:xfrm>
                <a:off x="3918"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2" name="Rectangle 476"/>
              <p:cNvSpPr>
                <a:spLocks noChangeArrowheads="1"/>
              </p:cNvSpPr>
              <p:nvPr/>
            </p:nvSpPr>
            <p:spPr bwMode="auto">
              <a:xfrm>
                <a:off x="4222"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3" name="Rectangle 477"/>
              <p:cNvSpPr>
                <a:spLocks noChangeArrowheads="1"/>
              </p:cNvSpPr>
              <p:nvPr/>
            </p:nvSpPr>
            <p:spPr bwMode="auto">
              <a:xfrm>
                <a:off x="3815"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4" name="Rectangle 478"/>
              <p:cNvSpPr>
                <a:spLocks noChangeArrowheads="1"/>
              </p:cNvSpPr>
              <p:nvPr/>
            </p:nvSpPr>
            <p:spPr bwMode="auto">
              <a:xfrm>
                <a:off x="3613"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5" name="Rectangle 479"/>
              <p:cNvSpPr>
                <a:spLocks noChangeArrowheads="1"/>
              </p:cNvSpPr>
              <p:nvPr/>
            </p:nvSpPr>
            <p:spPr bwMode="auto">
              <a:xfrm>
                <a:off x="3613" y="240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6" name="Rectangle 480"/>
              <p:cNvSpPr>
                <a:spLocks noChangeArrowheads="1"/>
              </p:cNvSpPr>
              <p:nvPr/>
            </p:nvSpPr>
            <p:spPr bwMode="auto">
              <a:xfrm>
                <a:off x="3511"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7" name="Rectangle 481"/>
              <p:cNvSpPr>
                <a:spLocks noChangeArrowheads="1"/>
              </p:cNvSpPr>
              <p:nvPr/>
            </p:nvSpPr>
            <p:spPr bwMode="auto">
              <a:xfrm>
                <a:off x="4426"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8" name="Rectangle 482"/>
              <p:cNvSpPr>
                <a:spLocks noChangeArrowheads="1"/>
              </p:cNvSpPr>
              <p:nvPr/>
            </p:nvSpPr>
            <p:spPr bwMode="auto">
              <a:xfrm>
                <a:off x="4020"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9" name="Rectangle 483"/>
              <p:cNvSpPr>
                <a:spLocks noChangeArrowheads="1"/>
              </p:cNvSpPr>
              <p:nvPr/>
            </p:nvSpPr>
            <p:spPr bwMode="auto">
              <a:xfrm>
                <a:off x="3918" y="227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0" name="Rectangle 484"/>
              <p:cNvSpPr>
                <a:spLocks noChangeArrowheads="1"/>
              </p:cNvSpPr>
              <p:nvPr/>
            </p:nvSpPr>
            <p:spPr bwMode="auto">
              <a:xfrm>
                <a:off x="4122"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1" name="Rectangle 485"/>
              <p:cNvSpPr>
                <a:spLocks noChangeArrowheads="1"/>
              </p:cNvSpPr>
              <p:nvPr/>
            </p:nvSpPr>
            <p:spPr bwMode="auto">
              <a:xfrm>
                <a:off x="4020" y="248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2" name="Rectangle 486"/>
              <p:cNvSpPr>
                <a:spLocks noChangeArrowheads="1"/>
              </p:cNvSpPr>
              <p:nvPr/>
            </p:nvSpPr>
            <p:spPr bwMode="auto">
              <a:xfrm>
                <a:off x="4120" y="2605"/>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43" name="Rectangle 487"/>
              <p:cNvSpPr>
                <a:spLocks noChangeArrowheads="1"/>
              </p:cNvSpPr>
              <p:nvPr/>
            </p:nvSpPr>
            <p:spPr bwMode="auto">
              <a:xfrm>
                <a:off x="4324"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4" name="Rectangle 488"/>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5" name="Rectangle 489"/>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6" name="Freeform 490"/>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7" name="Freeform 491"/>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48" name="Freeform 492"/>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9" name="Freeform 493"/>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0" name="Freeform 494"/>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1" name="Freeform 495"/>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2" name="Freeform 496"/>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3" name="Freeform 497"/>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4" name="Freeform 498"/>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5" name="Freeform 499"/>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6" name="Freeform 500"/>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7" name="Freeform 501"/>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8" name="Freeform 502"/>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9" name="Freeform 503"/>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0" name="Freeform 504"/>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1" name="Freeform 505"/>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2" name="Freeform 506"/>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3" name="Freeform 507"/>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4" name="Freeform 508"/>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5" name="Freeform 509"/>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6" name="Freeform 510"/>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7" name="Freeform 511"/>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8" name="Freeform 512"/>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9" name="Freeform 513"/>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0" name="Freeform 514"/>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1" name="Freeform 515"/>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2" name="Freeform 516"/>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3" name="Freeform 517"/>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4" name="Freeform 518"/>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5" name="Freeform 519"/>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6" name="Freeform 520"/>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7" name="Freeform 521"/>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8" name="Freeform 522"/>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9" name="Freeform 523"/>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0" name="Freeform 524"/>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1" name="Freeform 525"/>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2" name="Freeform 526"/>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3" name="Freeform 527"/>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4" name="Freeform 528"/>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5" name="Freeform 529"/>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6" name="Freeform 530"/>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7" name="Freeform 531"/>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8" name="Freeform 532"/>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9" name="Freeform 533"/>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0" name="Freeform 534"/>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1" name="Freeform 535"/>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2" name="Freeform 536"/>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3" name="Freeform 537"/>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4" name="Freeform 538"/>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5" name="Freeform 539"/>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6" name="Freeform 540"/>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7" name="Freeform 541"/>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8" name="Freeform 542"/>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9" name="Freeform 543"/>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0" name="Freeform 544"/>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1" name="Freeform 545"/>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2" name="Freeform 546"/>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3" name="Freeform 547"/>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4" name="Freeform 548"/>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5" name="Freeform 549"/>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6" name="Freeform 550"/>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7" name="Freeform 551"/>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8" name="Freeform 552"/>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9" name="Freeform 553"/>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0" name="Freeform 554"/>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1" name="Freeform 555"/>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2" name="Freeform 556"/>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3" name="Freeform 557"/>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4" name="Freeform 558"/>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5" name="Freeform 559"/>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6" name="Freeform 560"/>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7" name="Freeform 561"/>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8" name="Freeform 562"/>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9" name="Freeform 563"/>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0" name="Freeform 564"/>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1" name="Freeform 565"/>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2" name="Freeform 566"/>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3" name="Freeform 567"/>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4" name="Freeform 568"/>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5" name="Freeform 569"/>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6" name="Freeform 570"/>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7" name="Freeform 571"/>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8" name="Freeform 572"/>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9" name="Freeform 573"/>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0" name="Freeform 574"/>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1" name="Freeform 575"/>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2" name="Freeform 576"/>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3" name="Freeform 577"/>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4" name="Freeform 578"/>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5" name="Freeform 579"/>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6" name="Freeform 580"/>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7" name="Freeform 581"/>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8" name="Freeform 582"/>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9" name="Freeform 583"/>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0" name="Freeform 584"/>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1" name="Freeform 585"/>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2" name="Freeform 586"/>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3" name="Freeform 587"/>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4" name="Freeform 588"/>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5" name="Freeform 589"/>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6" name="Freeform 590"/>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7" name="Freeform 591"/>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8" name="Freeform 592"/>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9" name="Freeform 593"/>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0" name="Freeform 594"/>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51" name="Freeform 595"/>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2" name="Freeform 596"/>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53" name="Freeform 597"/>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54" name="Freeform 598"/>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555" name="Freeform 599"/>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556" name="Freeform 600"/>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557" name="Freeform 601"/>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path>
                </a:pathLst>
              </a:custGeom>
              <a:grpFill/>
              <a:ln>
                <a:noFill/>
              </a:ln>
            </p:spPr>
            <p:txBody>
              <a:bodyPr vert="horz" wrap="square" lIns="91440" tIns="45720" rIns="91440" bIns="45720" numCol="1" anchor="t" anchorCtr="0" compatLnSpc="1"/>
              <a:lstStyle/>
              <a:p>
                <a:endParaRPr lang="zh-CN" altLang="en-US"/>
              </a:p>
            </p:txBody>
          </p:sp>
          <p:sp>
            <p:nvSpPr>
              <p:cNvPr id="1558" name="Freeform 602"/>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559" name="Freeform 603"/>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path>
                </a:pathLst>
              </a:custGeom>
              <a:grpFill/>
              <a:ln>
                <a:noFill/>
              </a:ln>
            </p:spPr>
            <p:txBody>
              <a:bodyPr vert="horz" wrap="square" lIns="91440" tIns="45720" rIns="91440" bIns="45720" numCol="1" anchor="t" anchorCtr="0" compatLnSpc="1"/>
              <a:lstStyle/>
              <a:p>
                <a:endParaRPr lang="zh-CN" altLang="en-US"/>
              </a:p>
            </p:txBody>
          </p:sp>
          <p:sp>
            <p:nvSpPr>
              <p:cNvPr id="1560" name="Freeform 604"/>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561" name="Freeform 605"/>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path>
                </a:pathLst>
              </a:custGeom>
              <a:grpFill/>
              <a:ln>
                <a:noFill/>
              </a:ln>
            </p:spPr>
            <p:txBody>
              <a:bodyPr vert="horz" wrap="square" lIns="91440" tIns="45720" rIns="91440" bIns="45720" numCol="1" anchor="t" anchorCtr="0" compatLnSpc="1"/>
              <a:lstStyle/>
              <a:p>
                <a:endParaRPr lang="zh-CN" altLang="en-US"/>
              </a:p>
            </p:txBody>
          </p:sp>
          <p:sp>
            <p:nvSpPr>
              <p:cNvPr id="1562" name="Freeform 606"/>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63" name="Freeform 607"/>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64" name="Freeform 608"/>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565" name="Freeform 609"/>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grpSp>
        <p:grpSp>
          <p:nvGrpSpPr>
            <p:cNvPr id="370" name="Group 811"/>
            <p:cNvGrpSpPr/>
            <p:nvPr/>
          </p:nvGrpSpPr>
          <p:grpSpPr bwMode="auto">
            <a:xfrm>
              <a:off x="-4373911" y="-404813"/>
              <a:ext cx="2409908" cy="3767136"/>
              <a:chOff x="4516" y="1332"/>
              <a:chExt cx="1518" cy="2373"/>
            </a:xfrm>
            <a:grpFill/>
          </p:grpSpPr>
          <p:sp>
            <p:nvSpPr>
              <p:cNvPr id="1166" name="Freeform 611"/>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close/>
                  </a:path>
                </a:pathLst>
              </a:custGeom>
              <a:grpFill/>
              <a:ln>
                <a:noFill/>
              </a:ln>
            </p:spPr>
            <p:txBody>
              <a:bodyPr vert="horz" wrap="square" lIns="91440" tIns="45720" rIns="91440" bIns="45720" numCol="1" anchor="t" anchorCtr="0" compatLnSpc="1"/>
              <a:lstStyle/>
              <a:p>
                <a:endParaRPr lang="zh-CN" altLang="en-US"/>
              </a:p>
            </p:txBody>
          </p:sp>
          <p:sp>
            <p:nvSpPr>
              <p:cNvPr id="1167" name="Freeform 612"/>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path>
                </a:pathLst>
              </a:custGeom>
              <a:grpFill/>
              <a:ln>
                <a:noFill/>
              </a:ln>
            </p:spPr>
            <p:txBody>
              <a:bodyPr vert="horz" wrap="square" lIns="91440" tIns="45720" rIns="91440" bIns="45720" numCol="1" anchor="t" anchorCtr="0" compatLnSpc="1"/>
              <a:lstStyle/>
              <a:p>
                <a:endParaRPr lang="zh-CN" altLang="en-US"/>
              </a:p>
            </p:txBody>
          </p:sp>
          <p:sp>
            <p:nvSpPr>
              <p:cNvPr id="1168" name="Freeform 613"/>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169" name="Freeform 614"/>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path>
                </a:pathLst>
              </a:custGeom>
              <a:grpFill/>
              <a:ln>
                <a:noFill/>
              </a:ln>
            </p:spPr>
            <p:txBody>
              <a:bodyPr vert="horz" wrap="square" lIns="91440" tIns="45720" rIns="91440" bIns="45720" numCol="1" anchor="t" anchorCtr="0" compatLnSpc="1"/>
              <a:lstStyle/>
              <a:p>
                <a:endParaRPr lang="zh-CN" altLang="en-US"/>
              </a:p>
            </p:txBody>
          </p:sp>
          <p:sp>
            <p:nvSpPr>
              <p:cNvPr id="1170" name="Freeform 615"/>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close/>
                  </a:path>
                </a:pathLst>
              </a:custGeom>
              <a:grpFill/>
              <a:ln>
                <a:noFill/>
              </a:ln>
            </p:spPr>
            <p:txBody>
              <a:bodyPr vert="horz" wrap="square" lIns="91440" tIns="45720" rIns="91440" bIns="45720" numCol="1" anchor="t" anchorCtr="0" compatLnSpc="1"/>
              <a:lstStyle/>
              <a:p>
                <a:endParaRPr lang="zh-CN" altLang="en-US"/>
              </a:p>
            </p:txBody>
          </p:sp>
          <p:sp>
            <p:nvSpPr>
              <p:cNvPr id="1171" name="Freeform 616"/>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path>
                </a:pathLst>
              </a:custGeom>
              <a:grpFill/>
              <a:ln>
                <a:noFill/>
              </a:ln>
            </p:spPr>
            <p:txBody>
              <a:bodyPr vert="horz" wrap="square" lIns="91440" tIns="45720" rIns="91440" bIns="45720" numCol="1" anchor="t" anchorCtr="0" compatLnSpc="1"/>
              <a:lstStyle/>
              <a:p>
                <a:endParaRPr lang="zh-CN" altLang="en-US"/>
              </a:p>
            </p:txBody>
          </p:sp>
          <p:sp>
            <p:nvSpPr>
              <p:cNvPr id="1172" name="Freeform 617"/>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73" name="Freeform 618"/>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74" name="Freeform 619"/>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175" name="Freeform 620"/>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176" name="Freeform 621"/>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177" name="Freeform 622"/>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path>
                </a:pathLst>
              </a:custGeom>
              <a:grpFill/>
              <a:ln>
                <a:noFill/>
              </a:ln>
            </p:spPr>
            <p:txBody>
              <a:bodyPr vert="horz" wrap="square" lIns="91440" tIns="45720" rIns="91440" bIns="45720" numCol="1" anchor="t" anchorCtr="0" compatLnSpc="1"/>
              <a:lstStyle/>
              <a:p>
                <a:endParaRPr lang="zh-CN" altLang="en-US"/>
              </a:p>
            </p:txBody>
          </p:sp>
          <p:sp>
            <p:nvSpPr>
              <p:cNvPr id="1178" name="Freeform 623"/>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179" name="Freeform 624"/>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180" name="Freeform 625"/>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81" name="Freeform 626"/>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82" name="Freeform 627"/>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183" name="Freeform 628"/>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184" name="Freeform 629"/>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185" name="Freeform 630"/>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186" name="Freeform 631"/>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187" name="Freeform 632"/>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path>
                </a:pathLst>
              </a:custGeom>
              <a:grpFill/>
              <a:ln>
                <a:noFill/>
              </a:ln>
            </p:spPr>
            <p:txBody>
              <a:bodyPr vert="horz" wrap="square" lIns="91440" tIns="45720" rIns="91440" bIns="45720" numCol="1" anchor="t" anchorCtr="0" compatLnSpc="1"/>
              <a:lstStyle/>
              <a:p>
                <a:endParaRPr lang="zh-CN" altLang="en-US"/>
              </a:p>
            </p:txBody>
          </p:sp>
          <p:sp>
            <p:nvSpPr>
              <p:cNvPr id="1188" name="Freeform 633"/>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189" name="Freeform 634"/>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190" name="Freeform 635"/>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91" name="Freeform 636"/>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92" name="Freeform 637"/>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93" name="Freeform 638"/>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94" name="Freeform 639"/>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close/>
                  </a:path>
                </a:pathLst>
              </a:custGeom>
              <a:grpFill/>
              <a:ln>
                <a:noFill/>
              </a:ln>
            </p:spPr>
            <p:txBody>
              <a:bodyPr vert="horz" wrap="square" lIns="91440" tIns="45720" rIns="91440" bIns="45720" numCol="1" anchor="t" anchorCtr="0" compatLnSpc="1"/>
              <a:lstStyle/>
              <a:p>
                <a:endParaRPr lang="zh-CN" altLang="en-US"/>
              </a:p>
            </p:txBody>
          </p:sp>
          <p:sp>
            <p:nvSpPr>
              <p:cNvPr id="1195" name="Freeform 640"/>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path>
                </a:pathLst>
              </a:custGeom>
              <a:grpFill/>
              <a:ln>
                <a:noFill/>
              </a:ln>
            </p:spPr>
            <p:txBody>
              <a:bodyPr vert="horz" wrap="square" lIns="91440" tIns="45720" rIns="91440" bIns="45720" numCol="1" anchor="t" anchorCtr="0" compatLnSpc="1"/>
              <a:lstStyle/>
              <a:p>
                <a:endParaRPr lang="zh-CN" altLang="en-US"/>
              </a:p>
            </p:txBody>
          </p:sp>
          <p:sp>
            <p:nvSpPr>
              <p:cNvPr id="1196" name="Freeform 641"/>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197" name="Freeform 642"/>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198" name="Freeform 643"/>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199" name="Freeform 644"/>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path>
                </a:pathLst>
              </a:custGeom>
              <a:grpFill/>
              <a:ln>
                <a:noFill/>
              </a:ln>
            </p:spPr>
            <p:txBody>
              <a:bodyPr vert="horz" wrap="square" lIns="91440" tIns="45720" rIns="91440" bIns="45720" numCol="1" anchor="t" anchorCtr="0" compatLnSpc="1"/>
              <a:lstStyle/>
              <a:p>
                <a:endParaRPr lang="zh-CN" altLang="en-US"/>
              </a:p>
            </p:txBody>
          </p:sp>
          <p:sp>
            <p:nvSpPr>
              <p:cNvPr id="1200" name="Freeform 645"/>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201" name="Freeform 646"/>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202" name="Freeform 647"/>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203" name="Freeform 648"/>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path>
                </a:pathLst>
              </a:custGeom>
              <a:grpFill/>
              <a:ln>
                <a:noFill/>
              </a:ln>
            </p:spPr>
            <p:txBody>
              <a:bodyPr vert="horz" wrap="square" lIns="91440" tIns="45720" rIns="91440" bIns="45720" numCol="1" anchor="t" anchorCtr="0" compatLnSpc="1"/>
              <a:lstStyle/>
              <a:p>
                <a:endParaRPr lang="zh-CN" altLang="en-US"/>
              </a:p>
            </p:txBody>
          </p:sp>
          <p:sp>
            <p:nvSpPr>
              <p:cNvPr id="1204" name="Freeform 649"/>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close/>
                  </a:path>
                </a:pathLst>
              </a:custGeom>
              <a:grpFill/>
              <a:ln>
                <a:noFill/>
              </a:ln>
            </p:spPr>
            <p:txBody>
              <a:bodyPr vert="horz" wrap="square" lIns="91440" tIns="45720" rIns="91440" bIns="45720" numCol="1" anchor="t" anchorCtr="0" compatLnSpc="1"/>
              <a:lstStyle/>
              <a:p>
                <a:endParaRPr lang="zh-CN" altLang="en-US"/>
              </a:p>
            </p:txBody>
          </p:sp>
          <p:sp>
            <p:nvSpPr>
              <p:cNvPr id="1205" name="Freeform 650"/>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path>
                </a:pathLst>
              </a:custGeom>
              <a:grpFill/>
              <a:ln>
                <a:noFill/>
              </a:ln>
            </p:spPr>
            <p:txBody>
              <a:bodyPr vert="horz" wrap="square" lIns="91440" tIns="45720" rIns="91440" bIns="45720" numCol="1" anchor="t" anchorCtr="0" compatLnSpc="1"/>
              <a:lstStyle/>
              <a:p>
                <a:endParaRPr lang="zh-CN" altLang="en-US"/>
              </a:p>
            </p:txBody>
          </p:sp>
          <p:sp>
            <p:nvSpPr>
              <p:cNvPr id="1206" name="Freeform 651"/>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close/>
                  </a:path>
                </a:pathLst>
              </a:custGeom>
              <a:grpFill/>
              <a:ln>
                <a:noFill/>
              </a:ln>
            </p:spPr>
            <p:txBody>
              <a:bodyPr vert="horz" wrap="square" lIns="91440" tIns="45720" rIns="91440" bIns="45720" numCol="1" anchor="t" anchorCtr="0" compatLnSpc="1"/>
              <a:lstStyle/>
              <a:p>
                <a:endParaRPr lang="zh-CN" altLang="en-US"/>
              </a:p>
            </p:txBody>
          </p:sp>
          <p:sp>
            <p:nvSpPr>
              <p:cNvPr id="1207" name="Freeform 652"/>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path>
                </a:pathLst>
              </a:custGeom>
              <a:grpFill/>
              <a:ln>
                <a:noFill/>
              </a:ln>
            </p:spPr>
            <p:txBody>
              <a:bodyPr vert="horz" wrap="square" lIns="91440" tIns="45720" rIns="91440" bIns="45720" numCol="1" anchor="t" anchorCtr="0" compatLnSpc="1"/>
              <a:lstStyle/>
              <a:p>
                <a:endParaRPr lang="zh-CN" altLang="en-US"/>
              </a:p>
            </p:txBody>
          </p:sp>
          <p:sp>
            <p:nvSpPr>
              <p:cNvPr id="1208" name="Freeform 653"/>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209" name="Freeform 654"/>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210" name="Freeform 655"/>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211" name="Freeform 656"/>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path>
                </a:pathLst>
              </a:custGeom>
              <a:grpFill/>
              <a:ln>
                <a:noFill/>
              </a:ln>
            </p:spPr>
            <p:txBody>
              <a:bodyPr vert="horz" wrap="square" lIns="91440" tIns="45720" rIns="91440" bIns="45720" numCol="1" anchor="t" anchorCtr="0" compatLnSpc="1"/>
              <a:lstStyle/>
              <a:p>
                <a:endParaRPr lang="zh-CN" altLang="en-US"/>
              </a:p>
            </p:txBody>
          </p:sp>
          <p:sp>
            <p:nvSpPr>
              <p:cNvPr id="1212" name="Freeform 657"/>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13" name="Freeform 658"/>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14" name="Freeform 659"/>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close/>
                  </a:path>
                </a:pathLst>
              </a:custGeom>
              <a:grpFill/>
              <a:ln>
                <a:noFill/>
              </a:ln>
            </p:spPr>
            <p:txBody>
              <a:bodyPr vert="horz" wrap="square" lIns="91440" tIns="45720" rIns="91440" bIns="45720" numCol="1" anchor="t" anchorCtr="0" compatLnSpc="1"/>
              <a:lstStyle/>
              <a:p>
                <a:endParaRPr lang="zh-CN" altLang="en-US"/>
              </a:p>
            </p:txBody>
          </p:sp>
          <p:sp>
            <p:nvSpPr>
              <p:cNvPr id="1215" name="Freeform 660"/>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path>
                </a:pathLst>
              </a:custGeom>
              <a:grpFill/>
              <a:ln>
                <a:noFill/>
              </a:ln>
            </p:spPr>
            <p:txBody>
              <a:bodyPr vert="horz" wrap="square" lIns="91440" tIns="45720" rIns="91440" bIns="45720" numCol="1" anchor="t" anchorCtr="0" compatLnSpc="1"/>
              <a:lstStyle/>
              <a:p>
                <a:endParaRPr lang="zh-CN" altLang="en-US"/>
              </a:p>
            </p:txBody>
          </p:sp>
          <p:sp>
            <p:nvSpPr>
              <p:cNvPr id="1216" name="Freeform 661"/>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217" name="Freeform 662"/>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218" name="Freeform 663"/>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close/>
                  </a:path>
                </a:pathLst>
              </a:custGeom>
              <a:grpFill/>
              <a:ln>
                <a:noFill/>
              </a:ln>
            </p:spPr>
            <p:txBody>
              <a:bodyPr vert="horz" wrap="square" lIns="91440" tIns="45720" rIns="91440" bIns="45720" numCol="1" anchor="t" anchorCtr="0" compatLnSpc="1"/>
              <a:lstStyle/>
              <a:p>
                <a:endParaRPr lang="zh-CN" altLang="en-US"/>
              </a:p>
            </p:txBody>
          </p:sp>
          <p:sp>
            <p:nvSpPr>
              <p:cNvPr id="1219" name="Freeform 664"/>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path>
                </a:pathLst>
              </a:custGeom>
              <a:grpFill/>
              <a:ln>
                <a:noFill/>
              </a:ln>
            </p:spPr>
            <p:txBody>
              <a:bodyPr vert="horz" wrap="square" lIns="91440" tIns="45720" rIns="91440" bIns="45720" numCol="1" anchor="t" anchorCtr="0" compatLnSpc="1"/>
              <a:lstStyle/>
              <a:p>
                <a:endParaRPr lang="zh-CN" altLang="en-US"/>
              </a:p>
            </p:txBody>
          </p:sp>
          <p:sp>
            <p:nvSpPr>
              <p:cNvPr id="1220" name="Freeform 665"/>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221" name="Freeform 666"/>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222" name="Freeform 667"/>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3" name="Freeform 668"/>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4" name="Freeform 669"/>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225" name="Freeform 670"/>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226" name="Freeform 671"/>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7" name="Freeform 672"/>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8" name="Freeform 673"/>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229" name="Freeform 674"/>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230" name="Freeform 675"/>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close/>
                  </a:path>
                </a:pathLst>
              </a:custGeom>
              <a:grpFill/>
              <a:ln>
                <a:noFill/>
              </a:ln>
            </p:spPr>
            <p:txBody>
              <a:bodyPr vert="horz" wrap="square" lIns="91440" tIns="45720" rIns="91440" bIns="45720" numCol="1" anchor="t" anchorCtr="0" compatLnSpc="1"/>
              <a:lstStyle/>
              <a:p>
                <a:endParaRPr lang="zh-CN" altLang="en-US"/>
              </a:p>
            </p:txBody>
          </p:sp>
          <p:sp>
            <p:nvSpPr>
              <p:cNvPr id="1231" name="Freeform 676"/>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path>
                </a:pathLst>
              </a:custGeom>
              <a:grpFill/>
              <a:ln>
                <a:noFill/>
              </a:ln>
            </p:spPr>
            <p:txBody>
              <a:bodyPr vert="horz" wrap="square" lIns="91440" tIns="45720" rIns="91440" bIns="45720" numCol="1" anchor="t" anchorCtr="0" compatLnSpc="1"/>
              <a:lstStyle/>
              <a:p>
                <a:endParaRPr lang="zh-CN" altLang="en-US"/>
              </a:p>
            </p:txBody>
          </p:sp>
          <p:sp>
            <p:nvSpPr>
              <p:cNvPr id="1232" name="Freeform 677"/>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233" name="Freeform 678"/>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234" name="Freeform 679"/>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close/>
                  </a:path>
                </a:pathLst>
              </a:custGeom>
              <a:grpFill/>
              <a:ln>
                <a:noFill/>
              </a:ln>
            </p:spPr>
            <p:txBody>
              <a:bodyPr vert="horz" wrap="square" lIns="91440" tIns="45720" rIns="91440" bIns="45720" numCol="1" anchor="t" anchorCtr="0" compatLnSpc="1"/>
              <a:lstStyle/>
              <a:p>
                <a:endParaRPr lang="zh-CN" altLang="en-US"/>
              </a:p>
            </p:txBody>
          </p:sp>
          <p:sp>
            <p:nvSpPr>
              <p:cNvPr id="1235" name="Freeform 680"/>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path>
                </a:pathLst>
              </a:custGeom>
              <a:grpFill/>
              <a:ln>
                <a:noFill/>
              </a:ln>
            </p:spPr>
            <p:txBody>
              <a:bodyPr vert="horz" wrap="square" lIns="91440" tIns="45720" rIns="91440" bIns="45720" numCol="1" anchor="t" anchorCtr="0" compatLnSpc="1"/>
              <a:lstStyle/>
              <a:p>
                <a:endParaRPr lang="zh-CN" altLang="en-US"/>
              </a:p>
            </p:txBody>
          </p:sp>
          <p:sp>
            <p:nvSpPr>
              <p:cNvPr id="1236" name="Freeform 681"/>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37" name="Freeform 682"/>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38" name="Rectangle 683"/>
              <p:cNvSpPr>
                <a:spLocks noChangeArrowheads="1"/>
              </p:cNvSpPr>
              <p:nvPr/>
            </p:nvSpPr>
            <p:spPr bwMode="auto">
              <a:xfrm>
                <a:off x="4682" y="1332"/>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239" name="Freeform 684"/>
              <p:cNvSpPr/>
              <p:nvPr/>
            </p:nvSpPr>
            <p:spPr bwMode="auto">
              <a:xfrm>
                <a:off x="4682" y="133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0" name="Freeform 685"/>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41" name="Freeform 686"/>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2" name="Rectangle 687"/>
              <p:cNvSpPr>
                <a:spLocks noChangeArrowheads="1"/>
              </p:cNvSpPr>
              <p:nvPr/>
            </p:nvSpPr>
            <p:spPr bwMode="auto">
              <a:xfrm>
                <a:off x="555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3" name="Rectangle 688"/>
              <p:cNvSpPr>
                <a:spLocks noChangeArrowheads="1"/>
              </p:cNvSpPr>
              <p:nvPr/>
            </p:nvSpPr>
            <p:spPr bwMode="auto">
              <a:xfrm>
                <a:off x="55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4" name="Rectangle 689"/>
              <p:cNvSpPr>
                <a:spLocks noChangeArrowheads="1"/>
              </p:cNvSpPr>
              <p:nvPr/>
            </p:nvSpPr>
            <p:spPr bwMode="auto">
              <a:xfrm>
                <a:off x="55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5" name="Rectangle 690"/>
              <p:cNvSpPr>
                <a:spLocks noChangeArrowheads="1"/>
              </p:cNvSpPr>
              <p:nvPr/>
            </p:nvSpPr>
            <p:spPr bwMode="auto">
              <a:xfrm>
                <a:off x="555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6" name="Rectangle 691"/>
              <p:cNvSpPr>
                <a:spLocks noChangeArrowheads="1"/>
              </p:cNvSpPr>
              <p:nvPr/>
            </p:nvSpPr>
            <p:spPr bwMode="auto">
              <a:xfrm>
                <a:off x="5570" y="17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7" name="Rectangle 692"/>
              <p:cNvSpPr>
                <a:spLocks noChangeArrowheads="1"/>
              </p:cNvSpPr>
              <p:nvPr/>
            </p:nvSpPr>
            <p:spPr bwMode="auto">
              <a:xfrm>
                <a:off x="5550" y="1768"/>
                <a:ext cx="20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8" name="Rectangle 693"/>
              <p:cNvSpPr>
                <a:spLocks noChangeArrowheads="1"/>
              </p:cNvSpPr>
              <p:nvPr/>
            </p:nvSpPr>
            <p:spPr bwMode="auto">
              <a:xfrm>
                <a:off x="555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9" name="Rectangle 694"/>
              <p:cNvSpPr>
                <a:spLocks noChangeArrowheads="1"/>
              </p:cNvSpPr>
              <p:nvPr/>
            </p:nvSpPr>
            <p:spPr bwMode="auto">
              <a:xfrm>
                <a:off x="5570" y="1824"/>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0" name="Rectangle 695"/>
              <p:cNvSpPr>
                <a:spLocks noChangeArrowheads="1"/>
              </p:cNvSpPr>
              <p:nvPr/>
            </p:nvSpPr>
            <p:spPr bwMode="auto">
              <a:xfrm>
                <a:off x="5614" y="1824"/>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1" name="Rectangle 696"/>
              <p:cNvSpPr>
                <a:spLocks noChangeArrowheads="1"/>
              </p:cNvSpPr>
              <p:nvPr/>
            </p:nvSpPr>
            <p:spPr bwMode="auto">
              <a:xfrm>
                <a:off x="5550"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2" name="Rectangle 697"/>
              <p:cNvSpPr>
                <a:spLocks noChangeArrowheads="1"/>
              </p:cNvSpPr>
              <p:nvPr/>
            </p:nvSpPr>
            <p:spPr bwMode="auto">
              <a:xfrm>
                <a:off x="5592" y="1936"/>
                <a:ext cx="100"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3" name="Rectangle 698"/>
              <p:cNvSpPr>
                <a:spLocks noChangeArrowheads="1"/>
              </p:cNvSpPr>
              <p:nvPr/>
            </p:nvSpPr>
            <p:spPr bwMode="auto">
              <a:xfrm>
                <a:off x="5656" y="1993"/>
                <a:ext cx="3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4" name="Rectangle 699"/>
              <p:cNvSpPr>
                <a:spLocks noChangeArrowheads="1"/>
              </p:cNvSpPr>
              <p:nvPr/>
            </p:nvSpPr>
            <p:spPr bwMode="auto">
              <a:xfrm>
                <a:off x="5550"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5" name="Rectangle 700"/>
              <p:cNvSpPr>
                <a:spLocks noChangeArrowheads="1"/>
              </p:cNvSpPr>
              <p:nvPr/>
            </p:nvSpPr>
            <p:spPr bwMode="auto">
              <a:xfrm>
                <a:off x="5592" y="204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6" name="Rectangle 701"/>
              <p:cNvSpPr>
                <a:spLocks noChangeArrowheads="1"/>
              </p:cNvSpPr>
              <p:nvPr/>
            </p:nvSpPr>
            <p:spPr bwMode="auto">
              <a:xfrm>
                <a:off x="5570" y="21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7" name="Rectangle 702"/>
              <p:cNvSpPr>
                <a:spLocks noChangeArrowheads="1"/>
              </p:cNvSpPr>
              <p:nvPr/>
            </p:nvSpPr>
            <p:spPr bwMode="auto">
              <a:xfrm>
                <a:off x="5614" y="2161"/>
                <a:ext cx="20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8" name="Rectangle 703"/>
              <p:cNvSpPr>
                <a:spLocks noChangeArrowheads="1"/>
              </p:cNvSpPr>
              <p:nvPr/>
            </p:nvSpPr>
            <p:spPr bwMode="auto">
              <a:xfrm>
                <a:off x="5550" y="232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9" name="Rectangle 704"/>
              <p:cNvSpPr>
                <a:spLocks noChangeArrowheads="1"/>
              </p:cNvSpPr>
              <p:nvPr/>
            </p:nvSpPr>
            <p:spPr bwMode="auto">
              <a:xfrm>
                <a:off x="5592" y="232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0" name="Rectangle 705"/>
              <p:cNvSpPr>
                <a:spLocks noChangeArrowheads="1"/>
              </p:cNvSpPr>
              <p:nvPr/>
            </p:nvSpPr>
            <p:spPr bwMode="auto">
              <a:xfrm>
                <a:off x="5656" y="232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1" name="Rectangle 706"/>
              <p:cNvSpPr>
                <a:spLocks noChangeArrowheads="1"/>
              </p:cNvSpPr>
              <p:nvPr/>
            </p:nvSpPr>
            <p:spPr bwMode="auto">
              <a:xfrm>
                <a:off x="557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2" name="Rectangle 707"/>
              <p:cNvSpPr>
                <a:spLocks noChangeArrowheads="1"/>
              </p:cNvSpPr>
              <p:nvPr/>
            </p:nvSpPr>
            <p:spPr bwMode="auto">
              <a:xfrm>
                <a:off x="5570" y="244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3" name="Rectangle 708"/>
              <p:cNvSpPr>
                <a:spLocks noChangeArrowheads="1"/>
              </p:cNvSpPr>
              <p:nvPr/>
            </p:nvSpPr>
            <p:spPr bwMode="auto">
              <a:xfrm>
                <a:off x="5550"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4" name="Rectangle 709"/>
              <p:cNvSpPr>
                <a:spLocks noChangeArrowheads="1"/>
              </p:cNvSpPr>
              <p:nvPr/>
            </p:nvSpPr>
            <p:spPr bwMode="auto">
              <a:xfrm>
                <a:off x="5592" y="2499"/>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5" name="Rectangle 710"/>
              <p:cNvSpPr>
                <a:spLocks noChangeArrowheads="1"/>
              </p:cNvSpPr>
              <p:nvPr/>
            </p:nvSpPr>
            <p:spPr bwMode="auto">
              <a:xfrm>
                <a:off x="5550" y="2555"/>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6" name="Rectangle 711"/>
              <p:cNvSpPr>
                <a:spLocks noChangeArrowheads="1"/>
              </p:cNvSpPr>
              <p:nvPr/>
            </p:nvSpPr>
            <p:spPr bwMode="auto">
              <a:xfrm>
                <a:off x="559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7" name="Rectangle 712"/>
              <p:cNvSpPr>
                <a:spLocks noChangeArrowheads="1"/>
              </p:cNvSpPr>
              <p:nvPr/>
            </p:nvSpPr>
            <p:spPr bwMode="auto">
              <a:xfrm>
                <a:off x="5636"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8" name="Rectangle 713"/>
              <p:cNvSpPr>
                <a:spLocks noChangeArrowheads="1"/>
              </p:cNvSpPr>
              <p:nvPr/>
            </p:nvSpPr>
            <p:spPr bwMode="auto">
              <a:xfrm>
                <a:off x="565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9" name="Rectangle 714"/>
              <p:cNvSpPr>
                <a:spLocks noChangeArrowheads="1"/>
              </p:cNvSpPr>
              <p:nvPr/>
            </p:nvSpPr>
            <p:spPr bwMode="auto">
              <a:xfrm>
                <a:off x="5550" y="272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0" name="Rectangle 715"/>
              <p:cNvSpPr>
                <a:spLocks noChangeArrowheads="1"/>
              </p:cNvSpPr>
              <p:nvPr/>
            </p:nvSpPr>
            <p:spPr bwMode="auto">
              <a:xfrm>
                <a:off x="5592" y="2724"/>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1" name="Rectangle 716"/>
              <p:cNvSpPr>
                <a:spLocks noChangeArrowheads="1"/>
              </p:cNvSpPr>
              <p:nvPr/>
            </p:nvSpPr>
            <p:spPr bwMode="auto">
              <a:xfrm>
                <a:off x="557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2" name="Rectangle 717"/>
              <p:cNvSpPr>
                <a:spLocks noChangeArrowheads="1"/>
              </p:cNvSpPr>
              <p:nvPr/>
            </p:nvSpPr>
            <p:spPr bwMode="auto">
              <a:xfrm>
                <a:off x="5614" y="2780"/>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3" name="Rectangle 718"/>
              <p:cNvSpPr>
                <a:spLocks noChangeArrowheads="1"/>
              </p:cNvSpPr>
              <p:nvPr/>
            </p:nvSpPr>
            <p:spPr bwMode="auto">
              <a:xfrm>
                <a:off x="5550"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4" name="Rectangle 719"/>
              <p:cNvSpPr>
                <a:spLocks noChangeArrowheads="1"/>
              </p:cNvSpPr>
              <p:nvPr/>
            </p:nvSpPr>
            <p:spPr bwMode="auto">
              <a:xfrm>
                <a:off x="559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5" name="Rectangle 720"/>
              <p:cNvSpPr>
                <a:spLocks noChangeArrowheads="1"/>
              </p:cNvSpPr>
              <p:nvPr/>
            </p:nvSpPr>
            <p:spPr bwMode="auto">
              <a:xfrm>
                <a:off x="5744"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6" name="Rectangle 721"/>
              <p:cNvSpPr>
                <a:spLocks noChangeArrowheads="1"/>
              </p:cNvSpPr>
              <p:nvPr/>
            </p:nvSpPr>
            <p:spPr bwMode="auto">
              <a:xfrm>
                <a:off x="576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7" name="Rectangle 722"/>
              <p:cNvSpPr>
                <a:spLocks noChangeArrowheads="1"/>
              </p:cNvSpPr>
              <p:nvPr/>
            </p:nvSpPr>
            <p:spPr bwMode="auto">
              <a:xfrm>
                <a:off x="5786"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8" name="Rectangle 723"/>
              <p:cNvSpPr>
                <a:spLocks noChangeArrowheads="1"/>
              </p:cNvSpPr>
              <p:nvPr/>
            </p:nvSpPr>
            <p:spPr bwMode="auto">
              <a:xfrm>
                <a:off x="568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9" name="Rectangle 724"/>
              <p:cNvSpPr>
                <a:spLocks noChangeArrowheads="1"/>
              </p:cNvSpPr>
              <p:nvPr/>
            </p:nvSpPr>
            <p:spPr bwMode="auto">
              <a:xfrm>
                <a:off x="5722" y="1710"/>
                <a:ext cx="2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0" name="Rectangle 725"/>
              <p:cNvSpPr>
                <a:spLocks noChangeArrowheads="1"/>
              </p:cNvSpPr>
              <p:nvPr/>
            </p:nvSpPr>
            <p:spPr bwMode="auto">
              <a:xfrm>
                <a:off x="568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1" name="Rectangle 726"/>
              <p:cNvSpPr>
                <a:spLocks noChangeArrowheads="1"/>
              </p:cNvSpPr>
              <p:nvPr/>
            </p:nvSpPr>
            <p:spPr bwMode="auto">
              <a:xfrm>
                <a:off x="5786" y="18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2" name="Rectangle 727"/>
              <p:cNvSpPr>
                <a:spLocks noChangeArrowheads="1"/>
              </p:cNvSpPr>
              <p:nvPr/>
            </p:nvSpPr>
            <p:spPr bwMode="auto">
              <a:xfrm>
                <a:off x="5700" y="199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3" name="Rectangle 728"/>
              <p:cNvSpPr>
                <a:spLocks noChangeArrowheads="1"/>
              </p:cNvSpPr>
              <p:nvPr/>
            </p:nvSpPr>
            <p:spPr bwMode="auto">
              <a:xfrm>
                <a:off x="5786"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4" name="Rectangle 729"/>
              <p:cNvSpPr>
                <a:spLocks noChangeArrowheads="1"/>
              </p:cNvSpPr>
              <p:nvPr/>
            </p:nvSpPr>
            <p:spPr bwMode="auto">
              <a:xfrm>
                <a:off x="5636" y="227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5" name="Rectangle 730"/>
              <p:cNvSpPr>
                <a:spLocks noChangeArrowheads="1"/>
              </p:cNvSpPr>
              <p:nvPr/>
            </p:nvSpPr>
            <p:spPr bwMode="auto">
              <a:xfrm>
                <a:off x="574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6" name="Rectangle 731"/>
              <p:cNvSpPr>
                <a:spLocks noChangeArrowheads="1"/>
              </p:cNvSpPr>
              <p:nvPr/>
            </p:nvSpPr>
            <p:spPr bwMode="auto">
              <a:xfrm>
                <a:off x="5786"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7" name="Rectangle 732"/>
              <p:cNvSpPr>
                <a:spLocks noChangeArrowheads="1"/>
              </p:cNvSpPr>
              <p:nvPr/>
            </p:nvSpPr>
            <p:spPr bwMode="auto">
              <a:xfrm>
                <a:off x="5656" y="2387"/>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8" name="Rectangle 733"/>
              <p:cNvSpPr>
                <a:spLocks noChangeArrowheads="1"/>
              </p:cNvSpPr>
              <p:nvPr/>
            </p:nvSpPr>
            <p:spPr bwMode="auto">
              <a:xfrm>
                <a:off x="5786"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9" name="Rectangle 734"/>
              <p:cNvSpPr>
                <a:spLocks noChangeArrowheads="1"/>
              </p:cNvSpPr>
              <p:nvPr/>
            </p:nvSpPr>
            <p:spPr bwMode="auto">
              <a:xfrm>
                <a:off x="5786"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90" name="Rectangle 735"/>
              <p:cNvSpPr>
                <a:spLocks noChangeArrowheads="1"/>
              </p:cNvSpPr>
              <p:nvPr/>
            </p:nvSpPr>
            <p:spPr bwMode="auto">
              <a:xfrm>
                <a:off x="578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91" name="Rectangle 736"/>
              <p:cNvSpPr>
                <a:spLocks noChangeArrowheads="1"/>
              </p:cNvSpPr>
              <p:nvPr/>
            </p:nvSpPr>
            <p:spPr bwMode="auto">
              <a:xfrm>
                <a:off x="5700" y="266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2" name="Rectangle 737"/>
              <p:cNvSpPr>
                <a:spLocks noChangeArrowheads="1"/>
              </p:cNvSpPr>
              <p:nvPr/>
            </p:nvSpPr>
            <p:spPr bwMode="auto">
              <a:xfrm>
                <a:off x="57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3" name="Rectangle 738"/>
              <p:cNvSpPr>
                <a:spLocks noChangeArrowheads="1"/>
              </p:cNvSpPr>
              <p:nvPr/>
            </p:nvSpPr>
            <p:spPr bwMode="auto">
              <a:xfrm>
                <a:off x="5786"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4" name="Rectangle 739"/>
              <p:cNvSpPr>
                <a:spLocks noChangeArrowheads="1"/>
              </p:cNvSpPr>
              <p:nvPr/>
            </p:nvSpPr>
            <p:spPr bwMode="auto">
              <a:xfrm>
                <a:off x="570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5" name="Rectangle 740"/>
              <p:cNvSpPr>
                <a:spLocks noChangeArrowheads="1"/>
              </p:cNvSpPr>
              <p:nvPr/>
            </p:nvSpPr>
            <p:spPr bwMode="auto">
              <a:xfrm>
                <a:off x="559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6" name="Rectangle 741"/>
              <p:cNvSpPr>
                <a:spLocks noChangeArrowheads="1"/>
              </p:cNvSpPr>
              <p:nvPr/>
            </p:nvSpPr>
            <p:spPr bwMode="auto">
              <a:xfrm>
                <a:off x="572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7" name="Rectangle 742"/>
              <p:cNvSpPr>
                <a:spLocks noChangeArrowheads="1"/>
              </p:cNvSpPr>
              <p:nvPr/>
            </p:nvSpPr>
            <p:spPr bwMode="auto">
              <a:xfrm>
                <a:off x="5550"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8" name="Rectangle 743"/>
              <p:cNvSpPr>
                <a:spLocks noChangeArrowheads="1"/>
              </p:cNvSpPr>
              <p:nvPr/>
            </p:nvSpPr>
            <p:spPr bwMode="auto">
              <a:xfrm>
                <a:off x="563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9" name="Rectangle 744"/>
              <p:cNvSpPr>
                <a:spLocks noChangeArrowheads="1"/>
              </p:cNvSpPr>
              <p:nvPr/>
            </p:nvSpPr>
            <p:spPr bwMode="auto">
              <a:xfrm>
                <a:off x="5658"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0" name="Rectangle 745"/>
              <p:cNvSpPr>
                <a:spLocks noChangeArrowheads="1"/>
              </p:cNvSpPr>
              <p:nvPr/>
            </p:nvSpPr>
            <p:spPr bwMode="auto">
              <a:xfrm>
                <a:off x="5656"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1" name="Rectangle 746"/>
              <p:cNvSpPr>
                <a:spLocks noChangeArrowheads="1"/>
              </p:cNvSpPr>
              <p:nvPr/>
            </p:nvSpPr>
            <p:spPr bwMode="auto">
              <a:xfrm>
                <a:off x="5614"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2" name="Rectangle 747"/>
              <p:cNvSpPr>
                <a:spLocks noChangeArrowheads="1"/>
              </p:cNvSpPr>
              <p:nvPr/>
            </p:nvSpPr>
            <p:spPr bwMode="auto">
              <a:xfrm>
                <a:off x="555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3" name="Rectangle 748"/>
              <p:cNvSpPr>
                <a:spLocks noChangeArrowheads="1"/>
              </p:cNvSpPr>
              <p:nvPr/>
            </p:nvSpPr>
            <p:spPr bwMode="auto">
              <a:xfrm>
                <a:off x="559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4" name="Rectangle 749"/>
              <p:cNvSpPr>
                <a:spLocks noChangeArrowheads="1"/>
              </p:cNvSpPr>
              <p:nvPr/>
            </p:nvSpPr>
            <p:spPr bwMode="auto">
              <a:xfrm>
                <a:off x="5614"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5" name="Rectangle 750"/>
              <p:cNvSpPr>
                <a:spLocks noChangeArrowheads="1"/>
              </p:cNvSpPr>
              <p:nvPr/>
            </p:nvSpPr>
            <p:spPr bwMode="auto">
              <a:xfrm>
                <a:off x="5722"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6" name="Rectangle 751"/>
              <p:cNvSpPr>
                <a:spLocks noChangeArrowheads="1"/>
              </p:cNvSpPr>
              <p:nvPr/>
            </p:nvSpPr>
            <p:spPr bwMode="auto">
              <a:xfrm>
                <a:off x="5550"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7" name="Rectangle 752"/>
              <p:cNvSpPr>
                <a:spLocks noChangeArrowheads="1"/>
              </p:cNvSpPr>
              <p:nvPr/>
            </p:nvSpPr>
            <p:spPr bwMode="auto">
              <a:xfrm>
                <a:off x="5700" y="31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8" name="Rectangle 753"/>
              <p:cNvSpPr>
                <a:spLocks noChangeArrowheads="1"/>
              </p:cNvSpPr>
              <p:nvPr/>
            </p:nvSpPr>
            <p:spPr bwMode="auto">
              <a:xfrm>
                <a:off x="5614"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9" name="Rectangle 754"/>
              <p:cNvSpPr>
                <a:spLocks noChangeArrowheads="1"/>
              </p:cNvSpPr>
              <p:nvPr/>
            </p:nvSpPr>
            <p:spPr bwMode="auto">
              <a:xfrm>
                <a:off x="568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0" name="Rectangle 755"/>
              <p:cNvSpPr>
                <a:spLocks noChangeArrowheads="1"/>
              </p:cNvSpPr>
              <p:nvPr/>
            </p:nvSpPr>
            <p:spPr bwMode="auto">
              <a:xfrm>
                <a:off x="5550"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1" name="Rectangle 756"/>
              <p:cNvSpPr>
                <a:spLocks noChangeArrowheads="1"/>
              </p:cNvSpPr>
              <p:nvPr/>
            </p:nvSpPr>
            <p:spPr bwMode="auto">
              <a:xfrm>
                <a:off x="5656" y="3294"/>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2" name="Rectangle 757"/>
              <p:cNvSpPr>
                <a:spLocks noChangeArrowheads="1"/>
              </p:cNvSpPr>
              <p:nvPr/>
            </p:nvSpPr>
            <p:spPr bwMode="auto">
              <a:xfrm>
                <a:off x="5614"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3" name="Rectangle 758"/>
              <p:cNvSpPr>
                <a:spLocks noChangeArrowheads="1"/>
              </p:cNvSpPr>
              <p:nvPr/>
            </p:nvSpPr>
            <p:spPr bwMode="auto">
              <a:xfrm>
                <a:off x="5550"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4" name="Rectangle 759"/>
              <p:cNvSpPr>
                <a:spLocks noChangeArrowheads="1"/>
              </p:cNvSpPr>
              <p:nvPr/>
            </p:nvSpPr>
            <p:spPr bwMode="auto">
              <a:xfrm>
                <a:off x="565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5" name="Rectangle 760"/>
              <p:cNvSpPr>
                <a:spLocks noChangeArrowheads="1"/>
              </p:cNvSpPr>
              <p:nvPr/>
            </p:nvSpPr>
            <p:spPr bwMode="auto">
              <a:xfrm>
                <a:off x="578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6" name="Rectangle 761"/>
              <p:cNvSpPr>
                <a:spLocks noChangeArrowheads="1"/>
              </p:cNvSpPr>
              <p:nvPr/>
            </p:nvSpPr>
            <p:spPr bwMode="auto">
              <a:xfrm>
                <a:off x="5786" y="350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7" name="Rectangle 762"/>
              <p:cNvSpPr>
                <a:spLocks noChangeArrowheads="1"/>
              </p:cNvSpPr>
              <p:nvPr/>
            </p:nvSpPr>
            <p:spPr bwMode="auto">
              <a:xfrm>
                <a:off x="5550" y="356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8" name="Rectangle 763"/>
              <p:cNvSpPr>
                <a:spLocks noChangeArrowheads="1"/>
              </p:cNvSpPr>
              <p:nvPr/>
            </p:nvSpPr>
            <p:spPr bwMode="auto">
              <a:xfrm>
                <a:off x="565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9" name="Rectangle 764"/>
              <p:cNvSpPr>
                <a:spLocks noChangeArrowheads="1"/>
              </p:cNvSpPr>
              <p:nvPr/>
            </p:nvSpPr>
            <p:spPr bwMode="auto">
              <a:xfrm>
                <a:off x="5656" y="367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0" name="Rectangle 765"/>
              <p:cNvSpPr>
                <a:spLocks noChangeArrowheads="1"/>
              </p:cNvSpPr>
              <p:nvPr/>
            </p:nvSpPr>
            <p:spPr bwMode="auto">
              <a:xfrm>
                <a:off x="578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1" name="Rectangle 766"/>
              <p:cNvSpPr>
                <a:spLocks noChangeArrowheads="1"/>
              </p:cNvSpPr>
              <p:nvPr/>
            </p:nvSpPr>
            <p:spPr bwMode="auto">
              <a:xfrm>
                <a:off x="578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2" name="Rectangle 767"/>
              <p:cNvSpPr>
                <a:spLocks noChangeArrowheads="1"/>
              </p:cNvSpPr>
              <p:nvPr/>
            </p:nvSpPr>
            <p:spPr bwMode="auto">
              <a:xfrm>
                <a:off x="580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3" name="Rectangle 768"/>
              <p:cNvSpPr>
                <a:spLocks noChangeArrowheads="1"/>
              </p:cNvSpPr>
              <p:nvPr/>
            </p:nvSpPr>
            <p:spPr bwMode="auto">
              <a:xfrm>
                <a:off x="5828"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4" name="Rectangle 769"/>
              <p:cNvSpPr>
                <a:spLocks noChangeArrowheads="1"/>
              </p:cNvSpPr>
              <p:nvPr/>
            </p:nvSpPr>
            <p:spPr bwMode="auto">
              <a:xfrm>
                <a:off x="58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5" name="Rectangle 770"/>
              <p:cNvSpPr>
                <a:spLocks noChangeArrowheads="1"/>
              </p:cNvSpPr>
              <p:nvPr/>
            </p:nvSpPr>
            <p:spPr bwMode="auto">
              <a:xfrm>
                <a:off x="58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6" name="Rectangle 771"/>
              <p:cNvSpPr>
                <a:spLocks noChangeArrowheads="1"/>
              </p:cNvSpPr>
              <p:nvPr/>
            </p:nvSpPr>
            <p:spPr bwMode="auto">
              <a:xfrm>
                <a:off x="589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7" name="Rectangle 772"/>
              <p:cNvSpPr>
                <a:spLocks noChangeArrowheads="1"/>
              </p:cNvSpPr>
              <p:nvPr/>
            </p:nvSpPr>
            <p:spPr bwMode="auto">
              <a:xfrm>
                <a:off x="5806" y="1880"/>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8" name="Rectangle 773"/>
              <p:cNvSpPr>
                <a:spLocks noChangeArrowheads="1"/>
              </p:cNvSpPr>
              <p:nvPr/>
            </p:nvSpPr>
            <p:spPr bwMode="auto">
              <a:xfrm>
                <a:off x="5784"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9" name="Rectangle 774"/>
              <p:cNvSpPr>
                <a:spLocks noChangeArrowheads="1"/>
              </p:cNvSpPr>
              <p:nvPr/>
            </p:nvSpPr>
            <p:spPr bwMode="auto">
              <a:xfrm>
                <a:off x="5592" y="2105"/>
                <a:ext cx="22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0" name="Rectangle 775"/>
              <p:cNvSpPr>
                <a:spLocks noChangeArrowheads="1"/>
              </p:cNvSpPr>
              <p:nvPr/>
            </p:nvSpPr>
            <p:spPr bwMode="auto">
              <a:xfrm>
                <a:off x="5850" y="2105"/>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1" name="Rectangle 776"/>
              <p:cNvSpPr>
                <a:spLocks noChangeArrowheads="1"/>
              </p:cNvSpPr>
              <p:nvPr/>
            </p:nvSpPr>
            <p:spPr bwMode="auto">
              <a:xfrm>
                <a:off x="5684" y="2217"/>
                <a:ext cx="220"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2" name="Rectangle 777"/>
              <p:cNvSpPr>
                <a:spLocks noChangeArrowheads="1"/>
              </p:cNvSpPr>
              <p:nvPr/>
            </p:nvSpPr>
            <p:spPr bwMode="auto">
              <a:xfrm>
                <a:off x="578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3" name="Rectangle 778"/>
              <p:cNvSpPr>
                <a:spLocks noChangeArrowheads="1"/>
              </p:cNvSpPr>
              <p:nvPr/>
            </p:nvSpPr>
            <p:spPr bwMode="auto">
              <a:xfrm>
                <a:off x="580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4" name="Rectangle 779"/>
              <p:cNvSpPr>
                <a:spLocks noChangeArrowheads="1"/>
              </p:cNvSpPr>
              <p:nvPr/>
            </p:nvSpPr>
            <p:spPr bwMode="auto">
              <a:xfrm>
                <a:off x="5806" y="2387"/>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5" name="Rectangle 780"/>
              <p:cNvSpPr>
                <a:spLocks noChangeArrowheads="1"/>
              </p:cNvSpPr>
              <p:nvPr/>
            </p:nvSpPr>
            <p:spPr bwMode="auto">
              <a:xfrm>
                <a:off x="589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6" name="Rectangle 781"/>
              <p:cNvSpPr>
                <a:spLocks noChangeArrowheads="1"/>
              </p:cNvSpPr>
              <p:nvPr/>
            </p:nvSpPr>
            <p:spPr bwMode="auto">
              <a:xfrm>
                <a:off x="5784"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7" name="Rectangle 782"/>
              <p:cNvSpPr>
                <a:spLocks noChangeArrowheads="1"/>
              </p:cNvSpPr>
              <p:nvPr/>
            </p:nvSpPr>
            <p:spPr bwMode="auto">
              <a:xfrm>
                <a:off x="5784"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8" name="Rectangle 783"/>
              <p:cNvSpPr>
                <a:spLocks noChangeArrowheads="1"/>
              </p:cNvSpPr>
              <p:nvPr/>
            </p:nvSpPr>
            <p:spPr bwMode="auto">
              <a:xfrm>
                <a:off x="589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9" name="Rectangle 784"/>
              <p:cNvSpPr>
                <a:spLocks noChangeArrowheads="1"/>
              </p:cNvSpPr>
              <p:nvPr/>
            </p:nvSpPr>
            <p:spPr bwMode="auto">
              <a:xfrm>
                <a:off x="580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0" name="Rectangle 785"/>
              <p:cNvSpPr>
                <a:spLocks noChangeArrowheads="1"/>
              </p:cNvSpPr>
              <p:nvPr/>
            </p:nvSpPr>
            <p:spPr bwMode="auto">
              <a:xfrm>
                <a:off x="5828" y="2780"/>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1" name="Rectangle 786"/>
              <p:cNvSpPr>
                <a:spLocks noChangeArrowheads="1"/>
              </p:cNvSpPr>
              <p:nvPr/>
            </p:nvSpPr>
            <p:spPr bwMode="auto">
              <a:xfrm>
                <a:off x="591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2" name="Rectangle 787"/>
              <p:cNvSpPr>
                <a:spLocks noChangeArrowheads="1"/>
              </p:cNvSpPr>
              <p:nvPr/>
            </p:nvSpPr>
            <p:spPr bwMode="auto">
              <a:xfrm>
                <a:off x="593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3" name="Rectangle 788"/>
              <p:cNvSpPr>
                <a:spLocks noChangeArrowheads="1"/>
              </p:cNvSpPr>
              <p:nvPr/>
            </p:nvSpPr>
            <p:spPr bwMode="auto">
              <a:xfrm>
                <a:off x="598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4" name="Rectangle 789"/>
              <p:cNvSpPr>
                <a:spLocks noChangeArrowheads="1"/>
              </p:cNvSpPr>
              <p:nvPr/>
            </p:nvSpPr>
            <p:spPr bwMode="auto">
              <a:xfrm>
                <a:off x="600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5" name="Rectangle 790"/>
              <p:cNvSpPr>
                <a:spLocks noChangeArrowheads="1"/>
              </p:cNvSpPr>
              <p:nvPr/>
            </p:nvSpPr>
            <p:spPr bwMode="auto">
              <a:xfrm>
                <a:off x="602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6" name="Rectangle 791"/>
              <p:cNvSpPr>
                <a:spLocks noChangeArrowheads="1"/>
              </p:cNvSpPr>
              <p:nvPr/>
            </p:nvSpPr>
            <p:spPr bwMode="auto">
              <a:xfrm>
                <a:off x="602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7" name="Rectangle 792"/>
              <p:cNvSpPr>
                <a:spLocks noChangeArrowheads="1"/>
              </p:cNvSpPr>
              <p:nvPr/>
            </p:nvSpPr>
            <p:spPr bwMode="auto">
              <a:xfrm>
                <a:off x="5700" y="1824"/>
                <a:ext cx="228"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8" name="Rectangle 793"/>
              <p:cNvSpPr>
                <a:spLocks noChangeArrowheads="1"/>
              </p:cNvSpPr>
              <p:nvPr/>
            </p:nvSpPr>
            <p:spPr bwMode="auto">
              <a:xfrm>
                <a:off x="5942" y="1824"/>
                <a:ext cx="7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9" name="Rectangle 794"/>
              <p:cNvSpPr>
                <a:spLocks noChangeArrowheads="1"/>
              </p:cNvSpPr>
              <p:nvPr/>
            </p:nvSpPr>
            <p:spPr bwMode="auto">
              <a:xfrm>
                <a:off x="6022"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0" name="Rectangle 795"/>
              <p:cNvSpPr>
                <a:spLocks noChangeArrowheads="1"/>
              </p:cNvSpPr>
              <p:nvPr/>
            </p:nvSpPr>
            <p:spPr bwMode="auto">
              <a:xfrm>
                <a:off x="6022" y="18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1" name="Rectangle 796"/>
              <p:cNvSpPr>
                <a:spLocks noChangeArrowheads="1"/>
              </p:cNvSpPr>
              <p:nvPr/>
            </p:nvSpPr>
            <p:spPr bwMode="auto">
              <a:xfrm>
                <a:off x="5700" y="1936"/>
                <a:ext cx="228"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2" name="Rectangle 797"/>
              <p:cNvSpPr>
                <a:spLocks noChangeArrowheads="1"/>
              </p:cNvSpPr>
              <p:nvPr/>
            </p:nvSpPr>
            <p:spPr bwMode="auto">
              <a:xfrm>
                <a:off x="5958"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3" name="Rectangle 798"/>
              <p:cNvSpPr>
                <a:spLocks noChangeArrowheads="1"/>
              </p:cNvSpPr>
              <p:nvPr/>
            </p:nvSpPr>
            <p:spPr bwMode="auto">
              <a:xfrm>
                <a:off x="5978" y="1936"/>
                <a:ext cx="36"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4" name="Rectangle 799"/>
              <p:cNvSpPr>
                <a:spLocks noChangeArrowheads="1"/>
              </p:cNvSpPr>
              <p:nvPr/>
            </p:nvSpPr>
            <p:spPr bwMode="auto">
              <a:xfrm>
                <a:off x="5914" y="204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5" name="Rectangle 800"/>
              <p:cNvSpPr>
                <a:spLocks noChangeArrowheads="1"/>
              </p:cNvSpPr>
              <p:nvPr/>
            </p:nvSpPr>
            <p:spPr bwMode="auto">
              <a:xfrm>
                <a:off x="5958"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6" name="Rectangle 801"/>
              <p:cNvSpPr>
                <a:spLocks noChangeArrowheads="1"/>
              </p:cNvSpPr>
              <p:nvPr/>
            </p:nvSpPr>
            <p:spPr bwMode="auto">
              <a:xfrm>
                <a:off x="6022"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7" name="Rectangle 802"/>
              <p:cNvSpPr>
                <a:spLocks noChangeArrowheads="1"/>
              </p:cNvSpPr>
              <p:nvPr/>
            </p:nvSpPr>
            <p:spPr bwMode="auto">
              <a:xfrm>
                <a:off x="5936"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8" name="Rectangle 803"/>
              <p:cNvSpPr>
                <a:spLocks noChangeArrowheads="1"/>
              </p:cNvSpPr>
              <p:nvPr/>
            </p:nvSpPr>
            <p:spPr bwMode="auto">
              <a:xfrm>
                <a:off x="6000" y="21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9" name="Rectangle 804"/>
              <p:cNvSpPr>
                <a:spLocks noChangeArrowheads="1"/>
              </p:cNvSpPr>
              <p:nvPr/>
            </p:nvSpPr>
            <p:spPr bwMode="auto">
              <a:xfrm>
                <a:off x="6022"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0" name="Rectangle 805"/>
              <p:cNvSpPr>
                <a:spLocks noChangeArrowheads="1"/>
              </p:cNvSpPr>
              <p:nvPr/>
            </p:nvSpPr>
            <p:spPr bwMode="auto">
              <a:xfrm>
                <a:off x="5980"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1" name="Rectangle 806"/>
              <p:cNvSpPr>
                <a:spLocks noChangeArrowheads="1"/>
              </p:cNvSpPr>
              <p:nvPr/>
            </p:nvSpPr>
            <p:spPr bwMode="auto">
              <a:xfrm>
                <a:off x="6022"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2" name="Rectangle 807"/>
              <p:cNvSpPr>
                <a:spLocks noChangeArrowheads="1"/>
              </p:cNvSpPr>
              <p:nvPr/>
            </p:nvSpPr>
            <p:spPr bwMode="auto">
              <a:xfrm>
                <a:off x="5980" y="2217"/>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3" name="Rectangle 808"/>
              <p:cNvSpPr>
                <a:spLocks noChangeArrowheads="1"/>
              </p:cNvSpPr>
              <p:nvPr/>
            </p:nvSpPr>
            <p:spPr bwMode="auto">
              <a:xfrm>
                <a:off x="6022" y="22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4" name="Rectangle 809"/>
              <p:cNvSpPr>
                <a:spLocks noChangeArrowheads="1"/>
              </p:cNvSpPr>
              <p:nvPr/>
            </p:nvSpPr>
            <p:spPr bwMode="auto">
              <a:xfrm>
                <a:off x="5870" y="2273"/>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5" name="Rectangle 810"/>
              <p:cNvSpPr>
                <a:spLocks noChangeArrowheads="1"/>
              </p:cNvSpPr>
              <p:nvPr/>
            </p:nvSpPr>
            <p:spPr bwMode="auto">
              <a:xfrm>
                <a:off x="5980" y="2273"/>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1" name="Group 1012"/>
            <p:cNvGrpSpPr/>
            <p:nvPr/>
          </p:nvGrpSpPr>
          <p:grpSpPr bwMode="auto">
            <a:xfrm>
              <a:off x="-3900818" y="-1035049"/>
              <a:ext cx="2209875" cy="4397375"/>
              <a:chOff x="4814" y="935"/>
              <a:chExt cx="1392" cy="2770"/>
            </a:xfrm>
            <a:grpFill/>
          </p:grpSpPr>
          <p:sp>
            <p:nvSpPr>
              <p:cNvPr id="966" name="Rectangle 812"/>
              <p:cNvSpPr>
                <a:spLocks noChangeArrowheads="1"/>
              </p:cNvSpPr>
              <p:nvPr/>
            </p:nvSpPr>
            <p:spPr bwMode="auto">
              <a:xfrm>
                <a:off x="6022"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7" name="Rectangle 813"/>
              <p:cNvSpPr>
                <a:spLocks noChangeArrowheads="1"/>
              </p:cNvSpPr>
              <p:nvPr/>
            </p:nvSpPr>
            <p:spPr bwMode="auto">
              <a:xfrm>
                <a:off x="6002" y="2329"/>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8" name="Rectangle 814"/>
              <p:cNvSpPr>
                <a:spLocks noChangeArrowheads="1"/>
              </p:cNvSpPr>
              <p:nvPr/>
            </p:nvSpPr>
            <p:spPr bwMode="auto">
              <a:xfrm>
                <a:off x="5936"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9" name="Rectangle 815"/>
              <p:cNvSpPr>
                <a:spLocks noChangeArrowheads="1"/>
              </p:cNvSpPr>
              <p:nvPr/>
            </p:nvSpPr>
            <p:spPr bwMode="auto">
              <a:xfrm>
                <a:off x="5980"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0" name="Rectangle 816"/>
              <p:cNvSpPr>
                <a:spLocks noChangeArrowheads="1"/>
              </p:cNvSpPr>
              <p:nvPr/>
            </p:nvSpPr>
            <p:spPr bwMode="auto">
              <a:xfrm>
                <a:off x="600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71" name="Rectangle 817"/>
              <p:cNvSpPr>
                <a:spLocks noChangeArrowheads="1"/>
              </p:cNvSpPr>
              <p:nvPr/>
            </p:nvSpPr>
            <p:spPr bwMode="auto">
              <a:xfrm>
                <a:off x="6022"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2" name="Rectangle 818"/>
              <p:cNvSpPr>
                <a:spLocks noChangeArrowheads="1"/>
              </p:cNvSpPr>
              <p:nvPr/>
            </p:nvSpPr>
            <p:spPr bwMode="auto">
              <a:xfrm>
                <a:off x="5936" y="2443"/>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73" name="Rectangle 819"/>
              <p:cNvSpPr>
                <a:spLocks noChangeArrowheads="1"/>
              </p:cNvSpPr>
              <p:nvPr/>
            </p:nvSpPr>
            <p:spPr bwMode="auto">
              <a:xfrm>
                <a:off x="602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4" name="Rectangle 820"/>
              <p:cNvSpPr>
                <a:spLocks noChangeArrowheads="1"/>
              </p:cNvSpPr>
              <p:nvPr/>
            </p:nvSpPr>
            <p:spPr bwMode="auto">
              <a:xfrm>
                <a:off x="6022"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5" name="Rectangle 821"/>
              <p:cNvSpPr>
                <a:spLocks noChangeArrowheads="1"/>
              </p:cNvSpPr>
              <p:nvPr/>
            </p:nvSpPr>
            <p:spPr bwMode="auto">
              <a:xfrm>
                <a:off x="5914" y="255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76" name="Rectangle 822"/>
              <p:cNvSpPr>
                <a:spLocks noChangeArrowheads="1"/>
              </p:cNvSpPr>
              <p:nvPr/>
            </p:nvSpPr>
            <p:spPr bwMode="auto">
              <a:xfrm>
                <a:off x="5980" y="255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7" name="Rectangle 823"/>
              <p:cNvSpPr>
                <a:spLocks noChangeArrowheads="1"/>
              </p:cNvSpPr>
              <p:nvPr/>
            </p:nvSpPr>
            <p:spPr bwMode="auto">
              <a:xfrm>
                <a:off x="6002" y="2555"/>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8" name="Rectangle 824"/>
              <p:cNvSpPr>
                <a:spLocks noChangeArrowheads="1"/>
              </p:cNvSpPr>
              <p:nvPr/>
            </p:nvSpPr>
            <p:spPr bwMode="auto">
              <a:xfrm>
                <a:off x="602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979" name="Rectangle 825"/>
              <p:cNvSpPr>
                <a:spLocks noChangeArrowheads="1"/>
              </p:cNvSpPr>
              <p:nvPr/>
            </p:nvSpPr>
            <p:spPr bwMode="auto">
              <a:xfrm>
                <a:off x="5958"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0" name="Rectangle 826"/>
              <p:cNvSpPr>
                <a:spLocks noChangeArrowheads="1"/>
              </p:cNvSpPr>
              <p:nvPr/>
            </p:nvSpPr>
            <p:spPr bwMode="auto">
              <a:xfrm>
                <a:off x="60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1" name="Rectangle 827"/>
              <p:cNvSpPr>
                <a:spLocks noChangeArrowheads="1"/>
              </p:cNvSpPr>
              <p:nvPr/>
            </p:nvSpPr>
            <p:spPr bwMode="auto">
              <a:xfrm>
                <a:off x="6000" y="272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2" name="Rectangle 828"/>
              <p:cNvSpPr>
                <a:spLocks noChangeArrowheads="1"/>
              </p:cNvSpPr>
              <p:nvPr/>
            </p:nvSpPr>
            <p:spPr bwMode="auto">
              <a:xfrm>
                <a:off x="593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3" name="Rectangle 829"/>
              <p:cNvSpPr>
                <a:spLocks noChangeArrowheads="1"/>
              </p:cNvSpPr>
              <p:nvPr/>
            </p:nvSpPr>
            <p:spPr bwMode="auto">
              <a:xfrm>
                <a:off x="5980"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4" name="Rectangle 830"/>
              <p:cNvSpPr>
                <a:spLocks noChangeArrowheads="1"/>
              </p:cNvSpPr>
              <p:nvPr/>
            </p:nvSpPr>
            <p:spPr bwMode="auto">
              <a:xfrm>
                <a:off x="6022"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5" name="Rectangle 831"/>
              <p:cNvSpPr>
                <a:spLocks noChangeArrowheads="1"/>
              </p:cNvSpPr>
              <p:nvPr/>
            </p:nvSpPr>
            <p:spPr bwMode="auto">
              <a:xfrm>
                <a:off x="5914" y="283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6" name="Rectangle 832"/>
              <p:cNvSpPr>
                <a:spLocks noChangeArrowheads="1"/>
              </p:cNvSpPr>
              <p:nvPr/>
            </p:nvSpPr>
            <p:spPr bwMode="auto">
              <a:xfrm>
                <a:off x="602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7" name="Rectangle 833"/>
              <p:cNvSpPr>
                <a:spLocks noChangeArrowheads="1"/>
              </p:cNvSpPr>
              <p:nvPr/>
            </p:nvSpPr>
            <p:spPr bwMode="auto">
              <a:xfrm>
                <a:off x="5914" y="289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8" name="Rectangle 834"/>
              <p:cNvSpPr>
                <a:spLocks noChangeArrowheads="1"/>
              </p:cNvSpPr>
              <p:nvPr/>
            </p:nvSpPr>
            <p:spPr bwMode="auto">
              <a:xfrm>
                <a:off x="5958"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9" name="Rectangle 835"/>
              <p:cNvSpPr>
                <a:spLocks noChangeArrowheads="1"/>
              </p:cNvSpPr>
              <p:nvPr/>
            </p:nvSpPr>
            <p:spPr bwMode="auto">
              <a:xfrm>
                <a:off x="5656"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0" name="Rectangle 836"/>
              <p:cNvSpPr>
                <a:spLocks noChangeArrowheads="1"/>
              </p:cNvSpPr>
              <p:nvPr/>
            </p:nvSpPr>
            <p:spPr bwMode="auto">
              <a:xfrm>
                <a:off x="580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1" name="Rectangle 837"/>
              <p:cNvSpPr>
                <a:spLocks noChangeArrowheads="1"/>
              </p:cNvSpPr>
              <p:nvPr/>
            </p:nvSpPr>
            <p:spPr bwMode="auto">
              <a:xfrm>
                <a:off x="5870"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2" name="Rectangle 838"/>
              <p:cNvSpPr>
                <a:spLocks noChangeArrowheads="1"/>
              </p:cNvSpPr>
              <p:nvPr/>
            </p:nvSpPr>
            <p:spPr bwMode="auto">
              <a:xfrm>
                <a:off x="5914"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3" name="Rectangle 839"/>
              <p:cNvSpPr>
                <a:spLocks noChangeArrowheads="1"/>
              </p:cNvSpPr>
              <p:nvPr/>
            </p:nvSpPr>
            <p:spPr bwMode="auto">
              <a:xfrm>
                <a:off x="6022"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4" name="Rectangle 840"/>
              <p:cNvSpPr>
                <a:spLocks noChangeArrowheads="1"/>
              </p:cNvSpPr>
              <p:nvPr/>
            </p:nvSpPr>
            <p:spPr bwMode="auto">
              <a:xfrm>
                <a:off x="5850"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5" name="Rectangle 841"/>
              <p:cNvSpPr>
                <a:spLocks noChangeArrowheads="1"/>
              </p:cNvSpPr>
              <p:nvPr/>
            </p:nvSpPr>
            <p:spPr bwMode="auto">
              <a:xfrm>
                <a:off x="6000"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6" name="Rectangle 842"/>
              <p:cNvSpPr>
                <a:spLocks noChangeArrowheads="1"/>
              </p:cNvSpPr>
              <p:nvPr/>
            </p:nvSpPr>
            <p:spPr bwMode="auto">
              <a:xfrm>
                <a:off x="6022"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7" name="Rectangle 843"/>
              <p:cNvSpPr>
                <a:spLocks noChangeArrowheads="1"/>
              </p:cNvSpPr>
              <p:nvPr/>
            </p:nvSpPr>
            <p:spPr bwMode="auto">
              <a:xfrm>
                <a:off x="5936"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8" name="Rectangle 844"/>
              <p:cNvSpPr>
                <a:spLocks noChangeArrowheads="1"/>
              </p:cNvSpPr>
              <p:nvPr/>
            </p:nvSpPr>
            <p:spPr bwMode="auto">
              <a:xfrm>
                <a:off x="598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9" name="Rectangle 845"/>
              <p:cNvSpPr>
                <a:spLocks noChangeArrowheads="1"/>
              </p:cNvSpPr>
              <p:nvPr/>
            </p:nvSpPr>
            <p:spPr bwMode="auto">
              <a:xfrm>
                <a:off x="602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0" name="Rectangle 846"/>
              <p:cNvSpPr>
                <a:spLocks noChangeArrowheads="1"/>
              </p:cNvSpPr>
              <p:nvPr/>
            </p:nvSpPr>
            <p:spPr bwMode="auto">
              <a:xfrm>
                <a:off x="585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1" name="Rectangle 847"/>
              <p:cNvSpPr>
                <a:spLocks noChangeArrowheads="1"/>
              </p:cNvSpPr>
              <p:nvPr/>
            </p:nvSpPr>
            <p:spPr bwMode="auto">
              <a:xfrm>
                <a:off x="5806"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2" name="Rectangle 848"/>
              <p:cNvSpPr>
                <a:spLocks noChangeArrowheads="1"/>
              </p:cNvSpPr>
              <p:nvPr/>
            </p:nvSpPr>
            <p:spPr bwMode="auto">
              <a:xfrm>
                <a:off x="5958"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3" name="Rectangle 849"/>
              <p:cNvSpPr>
                <a:spLocks noChangeArrowheads="1"/>
              </p:cNvSpPr>
              <p:nvPr/>
            </p:nvSpPr>
            <p:spPr bwMode="auto">
              <a:xfrm>
                <a:off x="598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4" name="Rectangle 850"/>
              <p:cNvSpPr>
                <a:spLocks noChangeArrowheads="1"/>
              </p:cNvSpPr>
              <p:nvPr/>
            </p:nvSpPr>
            <p:spPr bwMode="auto">
              <a:xfrm>
                <a:off x="5936"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5" name="Rectangle 851"/>
              <p:cNvSpPr>
                <a:spLocks noChangeArrowheads="1"/>
              </p:cNvSpPr>
              <p:nvPr/>
            </p:nvSpPr>
            <p:spPr bwMode="auto">
              <a:xfrm>
                <a:off x="589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6" name="Rectangle 852"/>
              <p:cNvSpPr>
                <a:spLocks noChangeArrowheads="1"/>
              </p:cNvSpPr>
              <p:nvPr/>
            </p:nvSpPr>
            <p:spPr bwMode="auto">
              <a:xfrm>
                <a:off x="602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7" name="Rectangle 853"/>
              <p:cNvSpPr>
                <a:spLocks noChangeArrowheads="1"/>
              </p:cNvSpPr>
              <p:nvPr/>
            </p:nvSpPr>
            <p:spPr bwMode="auto">
              <a:xfrm>
                <a:off x="585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8" name="Rectangle 854"/>
              <p:cNvSpPr>
                <a:spLocks noChangeArrowheads="1"/>
              </p:cNvSpPr>
              <p:nvPr/>
            </p:nvSpPr>
            <p:spPr bwMode="auto">
              <a:xfrm>
                <a:off x="6022"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9" name="Rectangle 855"/>
              <p:cNvSpPr>
                <a:spLocks noChangeArrowheads="1"/>
              </p:cNvSpPr>
              <p:nvPr/>
            </p:nvSpPr>
            <p:spPr bwMode="auto">
              <a:xfrm>
                <a:off x="5936"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0" name="Rectangle 856"/>
              <p:cNvSpPr>
                <a:spLocks noChangeArrowheads="1"/>
              </p:cNvSpPr>
              <p:nvPr/>
            </p:nvSpPr>
            <p:spPr bwMode="auto">
              <a:xfrm>
                <a:off x="5828"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1" name="Rectangle 857"/>
              <p:cNvSpPr>
                <a:spLocks noChangeArrowheads="1"/>
              </p:cNvSpPr>
              <p:nvPr/>
            </p:nvSpPr>
            <p:spPr bwMode="auto">
              <a:xfrm>
                <a:off x="5892"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2" name="Rectangle 858"/>
              <p:cNvSpPr>
                <a:spLocks noChangeArrowheads="1"/>
              </p:cNvSpPr>
              <p:nvPr/>
            </p:nvSpPr>
            <p:spPr bwMode="auto">
              <a:xfrm>
                <a:off x="589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3" name="Rectangle 859"/>
              <p:cNvSpPr>
                <a:spLocks noChangeArrowheads="1"/>
              </p:cNvSpPr>
              <p:nvPr/>
            </p:nvSpPr>
            <p:spPr bwMode="auto">
              <a:xfrm>
                <a:off x="602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4" name="Rectangle 860"/>
              <p:cNvSpPr>
                <a:spLocks noChangeArrowheads="1"/>
              </p:cNvSpPr>
              <p:nvPr/>
            </p:nvSpPr>
            <p:spPr bwMode="auto">
              <a:xfrm>
                <a:off x="5936"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5" name="Rectangle 861"/>
              <p:cNvSpPr>
                <a:spLocks noChangeArrowheads="1"/>
              </p:cNvSpPr>
              <p:nvPr/>
            </p:nvSpPr>
            <p:spPr bwMode="auto">
              <a:xfrm>
                <a:off x="5850"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6" name="Rectangle 862"/>
              <p:cNvSpPr>
                <a:spLocks noChangeArrowheads="1"/>
              </p:cNvSpPr>
              <p:nvPr/>
            </p:nvSpPr>
            <p:spPr bwMode="auto">
              <a:xfrm>
                <a:off x="5784"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7" name="Rectangle 863"/>
              <p:cNvSpPr>
                <a:spLocks noChangeArrowheads="1"/>
              </p:cNvSpPr>
              <p:nvPr/>
            </p:nvSpPr>
            <p:spPr bwMode="auto">
              <a:xfrm>
                <a:off x="589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8" name="Rectangle 864"/>
              <p:cNvSpPr>
                <a:spLocks noChangeArrowheads="1"/>
              </p:cNvSpPr>
              <p:nvPr/>
            </p:nvSpPr>
            <p:spPr bwMode="auto">
              <a:xfrm>
                <a:off x="602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9" name="Rectangle 865"/>
              <p:cNvSpPr>
                <a:spLocks noChangeArrowheads="1"/>
              </p:cNvSpPr>
              <p:nvPr/>
            </p:nvSpPr>
            <p:spPr bwMode="auto">
              <a:xfrm>
                <a:off x="6022" y="34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0" name="Rectangle 866"/>
              <p:cNvSpPr>
                <a:spLocks noChangeArrowheads="1"/>
              </p:cNvSpPr>
              <p:nvPr/>
            </p:nvSpPr>
            <p:spPr bwMode="auto">
              <a:xfrm>
                <a:off x="589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1" name="Rectangle 867"/>
              <p:cNvSpPr>
                <a:spLocks noChangeArrowheads="1"/>
              </p:cNvSpPr>
              <p:nvPr/>
            </p:nvSpPr>
            <p:spPr bwMode="auto">
              <a:xfrm>
                <a:off x="602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2" name="Rectangle 868"/>
              <p:cNvSpPr>
                <a:spLocks noChangeArrowheads="1"/>
              </p:cNvSpPr>
              <p:nvPr/>
            </p:nvSpPr>
            <p:spPr bwMode="auto">
              <a:xfrm>
                <a:off x="5914" y="356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3" name="Rectangle 869"/>
              <p:cNvSpPr>
                <a:spLocks noChangeArrowheads="1"/>
              </p:cNvSpPr>
              <p:nvPr/>
            </p:nvSpPr>
            <p:spPr bwMode="auto">
              <a:xfrm>
                <a:off x="5892" y="367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4" name="Rectangle 870"/>
              <p:cNvSpPr>
                <a:spLocks noChangeArrowheads="1"/>
              </p:cNvSpPr>
              <p:nvPr/>
            </p:nvSpPr>
            <p:spPr bwMode="auto">
              <a:xfrm>
                <a:off x="6022" y="362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5" name="Freeform 871"/>
              <p:cNvSpPr/>
              <p:nvPr/>
            </p:nvSpPr>
            <p:spPr bwMode="auto">
              <a:xfrm>
                <a:off x="6052" y="1656"/>
                <a:ext cx="154" cy="351"/>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6" name="Freeform 872"/>
              <p:cNvSpPr/>
              <p:nvPr/>
            </p:nvSpPr>
            <p:spPr bwMode="auto">
              <a:xfrm>
                <a:off x="6052" y="1712"/>
                <a:ext cx="54" cy="136"/>
              </a:xfrm>
              <a:custGeom>
                <a:avLst/>
                <a:gdLst>
                  <a:gd name="T0" fmla="*/ 0 w 54"/>
                  <a:gd name="T1" fmla="*/ 0 h 136"/>
                  <a:gd name="T2" fmla="*/ 54 w 54"/>
                  <a:gd name="T3" fmla="*/ 110 h 136"/>
                  <a:gd name="T4" fmla="*/ 54 w 54"/>
                  <a:gd name="T5" fmla="*/ 136 h 136"/>
                  <a:gd name="T6" fmla="*/ 0 w 54"/>
                  <a:gd name="T7" fmla="*/ 32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7" name="Freeform 873"/>
              <p:cNvSpPr/>
              <p:nvPr/>
            </p:nvSpPr>
            <p:spPr bwMode="auto">
              <a:xfrm>
                <a:off x="6122" y="1854"/>
                <a:ext cx="48" cy="119"/>
              </a:xfrm>
              <a:custGeom>
                <a:avLst/>
                <a:gdLst>
                  <a:gd name="T0" fmla="*/ 48 w 48"/>
                  <a:gd name="T1" fmla="*/ 100 h 119"/>
                  <a:gd name="T2" fmla="*/ 48 w 48"/>
                  <a:gd name="T3" fmla="*/ 119 h 119"/>
                  <a:gd name="T4" fmla="*/ 0 w 48"/>
                  <a:gd name="T5" fmla="*/ 24 h 119"/>
                  <a:gd name="T6" fmla="*/ 0 w 48"/>
                  <a:gd name="T7" fmla="*/ 0 h 119"/>
                  <a:gd name="T8" fmla="*/ 48 w 48"/>
                  <a:gd name="T9" fmla="*/ 100 h 119"/>
                </a:gdLst>
                <a:ahLst/>
                <a:cxnLst>
                  <a:cxn ang="0">
                    <a:pos x="T0" y="T1"/>
                  </a:cxn>
                  <a:cxn ang="0">
                    <a:pos x="T2" y="T3"/>
                  </a:cxn>
                  <a:cxn ang="0">
                    <a:pos x="T4" y="T5"/>
                  </a:cxn>
                  <a:cxn ang="0">
                    <a:pos x="T6" y="T7"/>
                  </a:cxn>
                  <a:cxn ang="0">
                    <a:pos x="T8" y="T9"/>
                  </a:cxn>
                </a:cxnLst>
                <a:rect l="0" t="0" r="r" b="b"/>
                <a:pathLst>
                  <a:path w="48" h="119">
                    <a:moveTo>
                      <a:pt x="48" y="100"/>
                    </a:moveTo>
                    <a:lnTo>
                      <a:pt x="48" y="119"/>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sp>
            <p:nvSpPr>
              <p:cNvPr id="1028" name="Freeform 874"/>
              <p:cNvSpPr/>
              <p:nvPr/>
            </p:nvSpPr>
            <p:spPr bwMode="auto">
              <a:xfrm>
                <a:off x="6186" y="198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029" name="Freeform 875"/>
              <p:cNvSpPr/>
              <p:nvPr/>
            </p:nvSpPr>
            <p:spPr bwMode="auto">
              <a:xfrm>
                <a:off x="6052" y="1768"/>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0" name="Freeform 876"/>
              <p:cNvSpPr/>
              <p:nvPr/>
            </p:nvSpPr>
            <p:spPr bwMode="auto">
              <a:xfrm>
                <a:off x="6052" y="1824"/>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1" name="Freeform 877"/>
              <p:cNvSpPr/>
              <p:nvPr/>
            </p:nvSpPr>
            <p:spPr bwMode="auto">
              <a:xfrm>
                <a:off x="6084" y="1882"/>
                <a:ext cx="34" cy="85"/>
              </a:xfrm>
              <a:custGeom>
                <a:avLst/>
                <a:gdLst>
                  <a:gd name="T0" fmla="*/ 34 w 34"/>
                  <a:gd name="T1" fmla="*/ 60 h 85"/>
                  <a:gd name="T2" fmla="*/ 34 w 34"/>
                  <a:gd name="T3" fmla="*/ 85 h 85"/>
                  <a:gd name="T4" fmla="*/ 0 w 34"/>
                  <a:gd name="T5" fmla="*/ 28 h 85"/>
                  <a:gd name="T6" fmla="*/ 0 w 34"/>
                  <a:gd name="T7" fmla="*/ 0 h 85"/>
                  <a:gd name="T8" fmla="*/ 34 w 34"/>
                  <a:gd name="T9" fmla="*/ 60 h 85"/>
                </a:gdLst>
                <a:ahLst/>
                <a:cxnLst>
                  <a:cxn ang="0">
                    <a:pos x="T0" y="T1"/>
                  </a:cxn>
                  <a:cxn ang="0">
                    <a:pos x="T2" y="T3"/>
                  </a:cxn>
                  <a:cxn ang="0">
                    <a:pos x="T4" y="T5"/>
                  </a:cxn>
                  <a:cxn ang="0">
                    <a:pos x="T6" y="T7"/>
                  </a:cxn>
                  <a:cxn ang="0">
                    <a:pos x="T8" y="T9"/>
                  </a:cxn>
                </a:cxnLst>
                <a:rect l="0" t="0" r="r" b="b"/>
                <a:pathLst>
                  <a:path w="34" h="85">
                    <a:moveTo>
                      <a:pt x="34" y="60"/>
                    </a:moveTo>
                    <a:lnTo>
                      <a:pt x="34" y="85"/>
                    </a:lnTo>
                    <a:lnTo>
                      <a:pt x="0" y="28"/>
                    </a:lnTo>
                    <a:lnTo>
                      <a:pt x="0" y="0"/>
                    </a:lnTo>
                    <a:lnTo>
                      <a:pt x="34" y="60"/>
                    </a:lnTo>
                    <a:close/>
                  </a:path>
                </a:pathLst>
              </a:custGeom>
              <a:grpFill/>
              <a:ln>
                <a:noFill/>
              </a:ln>
            </p:spPr>
            <p:txBody>
              <a:bodyPr vert="horz" wrap="square" lIns="91440" tIns="45720" rIns="91440" bIns="45720" numCol="1" anchor="t" anchorCtr="0" compatLnSpc="1"/>
              <a:lstStyle/>
              <a:p>
                <a:endParaRPr lang="zh-CN" altLang="en-US"/>
              </a:p>
            </p:txBody>
          </p:sp>
          <p:sp>
            <p:nvSpPr>
              <p:cNvPr id="1032" name="Freeform 878"/>
              <p:cNvSpPr/>
              <p:nvPr/>
            </p:nvSpPr>
            <p:spPr bwMode="auto">
              <a:xfrm>
                <a:off x="6172" y="2039"/>
                <a:ext cx="10" cy="36"/>
              </a:xfrm>
              <a:custGeom>
                <a:avLst/>
                <a:gdLst>
                  <a:gd name="T0" fmla="*/ 0 w 10"/>
                  <a:gd name="T1" fmla="*/ 0 h 36"/>
                  <a:gd name="T2" fmla="*/ 10 w 10"/>
                  <a:gd name="T3" fmla="*/ 18 h 36"/>
                  <a:gd name="T4" fmla="*/ 10 w 10"/>
                  <a:gd name="T5" fmla="*/ 36 h 36"/>
                  <a:gd name="T6" fmla="*/ 0 w 10"/>
                  <a:gd name="T7" fmla="*/ 18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3" name="Freeform 879"/>
              <p:cNvSpPr/>
              <p:nvPr/>
            </p:nvSpPr>
            <p:spPr bwMode="auto">
              <a:xfrm>
                <a:off x="6198" y="208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034" name="Freeform 880"/>
              <p:cNvSpPr/>
              <p:nvPr/>
            </p:nvSpPr>
            <p:spPr bwMode="auto">
              <a:xfrm>
                <a:off x="6052" y="1880"/>
                <a:ext cx="34" cy="87"/>
              </a:xfrm>
              <a:custGeom>
                <a:avLst/>
                <a:gdLst>
                  <a:gd name="T0" fmla="*/ 34 w 34"/>
                  <a:gd name="T1" fmla="*/ 58 h 87"/>
                  <a:gd name="T2" fmla="*/ 34 w 34"/>
                  <a:gd name="T3" fmla="*/ 87 h 87"/>
                  <a:gd name="T4" fmla="*/ 0 w 34"/>
                  <a:gd name="T5" fmla="*/ 32 h 87"/>
                  <a:gd name="T6" fmla="*/ 0 w 34"/>
                  <a:gd name="T7" fmla="*/ 0 h 87"/>
                  <a:gd name="T8" fmla="*/ 34 w 34"/>
                  <a:gd name="T9" fmla="*/ 58 h 87"/>
                </a:gdLst>
                <a:ahLst/>
                <a:cxnLst>
                  <a:cxn ang="0">
                    <a:pos x="T0" y="T1"/>
                  </a:cxn>
                  <a:cxn ang="0">
                    <a:pos x="T2" y="T3"/>
                  </a:cxn>
                  <a:cxn ang="0">
                    <a:pos x="T4" y="T5"/>
                  </a:cxn>
                  <a:cxn ang="0">
                    <a:pos x="T6" y="T7"/>
                  </a:cxn>
                  <a:cxn ang="0">
                    <a:pos x="T8" y="T9"/>
                  </a:cxn>
                </a:cxnLst>
                <a:rect l="0" t="0" r="r" b="b"/>
                <a:pathLst>
                  <a:path w="34" h="87">
                    <a:moveTo>
                      <a:pt x="34" y="58"/>
                    </a:moveTo>
                    <a:lnTo>
                      <a:pt x="34" y="87"/>
                    </a:lnTo>
                    <a:lnTo>
                      <a:pt x="0" y="32"/>
                    </a:lnTo>
                    <a:lnTo>
                      <a:pt x="0" y="0"/>
                    </a:lnTo>
                    <a:lnTo>
                      <a:pt x="34" y="58"/>
                    </a:lnTo>
                    <a:close/>
                  </a:path>
                </a:pathLst>
              </a:custGeom>
              <a:grpFill/>
              <a:ln>
                <a:noFill/>
              </a:ln>
            </p:spPr>
            <p:txBody>
              <a:bodyPr vert="horz" wrap="square" lIns="91440" tIns="45720" rIns="91440" bIns="45720" numCol="1" anchor="t" anchorCtr="0" compatLnSpc="1"/>
              <a:lstStyle/>
              <a:p>
                <a:endParaRPr lang="zh-CN" altLang="en-US"/>
              </a:p>
            </p:txBody>
          </p:sp>
          <p:sp>
            <p:nvSpPr>
              <p:cNvPr id="1035" name="Freeform 881"/>
              <p:cNvSpPr/>
              <p:nvPr/>
            </p:nvSpPr>
            <p:spPr bwMode="auto">
              <a:xfrm>
                <a:off x="6052" y="1940"/>
                <a:ext cx="58" cy="115"/>
              </a:xfrm>
              <a:custGeom>
                <a:avLst/>
                <a:gdLst>
                  <a:gd name="T0" fmla="*/ 58 w 58"/>
                  <a:gd name="T1" fmla="*/ 89 h 115"/>
                  <a:gd name="T2" fmla="*/ 58 w 58"/>
                  <a:gd name="T3" fmla="*/ 115 h 115"/>
                  <a:gd name="T4" fmla="*/ 0 w 58"/>
                  <a:gd name="T5" fmla="*/ 33 h 115"/>
                  <a:gd name="T6" fmla="*/ 0 w 58"/>
                  <a:gd name="T7" fmla="*/ 0 h 115"/>
                  <a:gd name="T8" fmla="*/ 58 w 58"/>
                  <a:gd name="T9" fmla="*/ 89 h 115"/>
                </a:gdLst>
                <a:ahLst/>
                <a:cxnLst>
                  <a:cxn ang="0">
                    <a:pos x="T0" y="T1"/>
                  </a:cxn>
                  <a:cxn ang="0">
                    <a:pos x="T2" y="T3"/>
                  </a:cxn>
                  <a:cxn ang="0">
                    <a:pos x="T4" y="T5"/>
                  </a:cxn>
                  <a:cxn ang="0">
                    <a:pos x="T6" y="T7"/>
                  </a:cxn>
                  <a:cxn ang="0">
                    <a:pos x="T8" y="T9"/>
                  </a:cxn>
                </a:cxnLst>
                <a:rect l="0" t="0" r="r" b="b"/>
                <a:pathLst>
                  <a:path w="58" h="115">
                    <a:moveTo>
                      <a:pt x="58" y="89"/>
                    </a:moveTo>
                    <a:lnTo>
                      <a:pt x="58" y="115"/>
                    </a:lnTo>
                    <a:lnTo>
                      <a:pt x="0" y="33"/>
                    </a:lnTo>
                    <a:lnTo>
                      <a:pt x="0" y="0"/>
                    </a:lnTo>
                    <a:lnTo>
                      <a:pt x="58" y="89"/>
                    </a:lnTo>
                    <a:close/>
                  </a:path>
                </a:pathLst>
              </a:custGeom>
              <a:grpFill/>
              <a:ln>
                <a:noFill/>
              </a:ln>
            </p:spPr>
            <p:txBody>
              <a:bodyPr vert="horz" wrap="square" lIns="91440" tIns="45720" rIns="91440" bIns="45720" numCol="1" anchor="t" anchorCtr="0" compatLnSpc="1"/>
              <a:lstStyle/>
              <a:p>
                <a:endParaRPr lang="zh-CN" altLang="en-US"/>
              </a:p>
            </p:txBody>
          </p:sp>
          <p:sp>
            <p:nvSpPr>
              <p:cNvPr id="1036" name="Freeform 882"/>
              <p:cNvSpPr/>
              <p:nvPr/>
            </p:nvSpPr>
            <p:spPr bwMode="auto">
              <a:xfrm>
                <a:off x="6170" y="2117"/>
                <a:ext cx="36" cy="70"/>
              </a:xfrm>
              <a:custGeom>
                <a:avLst/>
                <a:gdLst>
                  <a:gd name="T0" fmla="*/ 36 w 36"/>
                  <a:gd name="T1" fmla="*/ 56 h 70"/>
                  <a:gd name="T2" fmla="*/ 36 w 36"/>
                  <a:gd name="T3" fmla="*/ 70 h 70"/>
                  <a:gd name="T4" fmla="*/ 0 w 36"/>
                  <a:gd name="T5" fmla="*/ 20 h 70"/>
                  <a:gd name="T6" fmla="*/ 0 w 36"/>
                  <a:gd name="T7" fmla="*/ 0 h 70"/>
                  <a:gd name="T8" fmla="*/ 36 w 36"/>
                  <a:gd name="T9" fmla="*/ 56 h 70"/>
                </a:gdLst>
                <a:ahLst/>
                <a:cxnLst>
                  <a:cxn ang="0">
                    <a:pos x="T0" y="T1"/>
                  </a:cxn>
                  <a:cxn ang="0">
                    <a:pos x="T2" y="T3"/>
                  </a:cxn>
                  <a:cxn ang="0">
                    <a:pos x="T4" y="T5"/>
                  </a:cxn>
                  <a:cxn ang="0">
                    <a:pos x="T6" y="T7"/>
                  </a:cxn>
                  <a:cxn ang="0">
                    <a:pos x="T8" y="T9"/>
                  </a:cxn>
                </a:cxnLst>
                <a:rect l="0" t="0" r="r" b="b"/>
                <a:pathLst>
                  <a:path w="36" h="70">
                    <a:moveTo>
                      <a:pt x="36" y="56"/>
                    </a:moveTo>
                    <a:lnTo>
                      <a:pt x="36" y="70"/>
                    </a:lnTo>
                    <a:lnTo>
                      <a:pt x="0" y="20"/>
                    </a:lnTo>
                    <a:lnTo>
                      <a:pt x="0" y="0"/>
                    </a:lnTo>
                    <a:lnTo>
                      <a:pt x="36" y="56"/>
                    </a:lnTo>
                    <a:close/>
                  </a:path>
                </a:pathLst>
              </a:custGeom>
              <a:grpFill/>
              <a:ln>
                <a:noFill/>
              </a:ln>
            </p:spPr>
            <p:txBody>
              <a:bodyPr vert="horz" wrap="square" lIns="91440" tIns="45720" rIns="91440" bIns="45720" numCol="1" anchor="t" anchorCtr="0" compatLnSpc="1"/>
              <a:lstStyle/>
              <a:p>
                <a:endParaRPr lang="zh-CN" altLang="en-US"/>
              </a:p>
            </p:txBody>
          </p:sp>
          <p:sp>
            <p:nvSpPr>
              <p:cNvPr id="1037" name="Freeform 883"/>
              <p:cNvSpPr/>
              <p:nvPr/>
            </p:nvSpPr>
            <p:spPr bwMode="auto">
              <a:xfrm>
                <a:off x="6052" y="1993"/>
                <a:ext cx="16" cy="54"/>
              </a:xfrm>
              <a:custGeom>
                <a:avLst/>
                <a:gdLst>
                  <a:gd name="T0" fmla="*/ 0 w 16"/>
                  <a:gd name="T1" fmla="*/ 0 h 54"/>
                  <a:gd name="T2" fmla="*/ 16 w 16"/>
                  <a:gd name="T3" fmla="*/ 24 h 54"/>
                  <a:gd name="T4" fmla="*/ 16 w 16"/>
                  <a:gd name="T5" fmla="*/ 54 h 54"/>
                  <a:gd name="T6" fmla="*/ 0 w 16"/>
                  <a:gd name="T7" fmla="*/ 32 h 54"/>
                  <a:gd name="T8" fmla="*/ 0 w 16"/>
                  <a:gd name="T9" fmla="*/ 0 h 54"/>
                </a:gdLst>
                <a:ahLst/>
                <a:cxnLst>
                  <a:cxn ang="0">
                    <a:pos x="T0" y="T1"/>
                  </a:cxn>
                  <a:cxn ang="0">
                    <a:pos x="T2" y="T3"/>
                  </a:cxn>
                  <a:cxn ang="0">
                    <a:pos x="T4" y="T5"/>
                  </a:cxn>
                  <a:cxn ang="0">
                    <a:pos x="T6" y="T7"/>
                  </a:cxn>
                  <a:cxn ang="0">
                    <a:pos x="T8" y="T9"/>
                  </a:cxn>
                </a:cxnLst>
                <a:rect l="0" t="0" r="r" b="b"/>
                <a:pathLst>
                  <a:path w="16" h="54">
                    <a:moveTo>
                      <a:pt x="0" y="0"/>
                    </a:moveTo>
                    <a:lnTo>
                      <a:pt x="16" y="24"/>
                    </a:lnTo>
                    <a:lnTo>
                      <a:pt x="16" y="5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8" name="Freeform 884"/>
              <p:cNvSpPr/>
              <p:nvPr/>
            </p:nvSpPr>
            <p:spPr bwMode="auto">
              <a:xfrm>
                <a:off x="6084" y="2039"/>
                <a:ext cx="56" cy="102"/>
              </a:xfrm>
              <a:custGeom>
                <a:avLst/>
                <a:gdLst>
                  <a:gd name="T0" fmla="*/ 56 w 56"/>
                  <a:gd name="T1" fmla="*/ 78 h 102"/>
                  <a:gd name="T2" fmla="*/ 56 w 56"/>
                  <a:gd name="T3" fmla="*/ 102 h 102"/>
                  <a:gd name="T4" fmla="*/ 0 w 56"/>
                  <a:gd name="T5" fmla="*/ 28 h 102"/>
                  <a:gd name="T6" fmla="*/ 0 w 56"/>
                  <a:gd name="T7" fmla="*/ 0 h 102"/>
                  <a:gd name="T8" fmla="*/ 56 w 56"/>
                  <a:gd name="T9" fmla="*/ 78 h 102"/>
                </a:gdLst>
                <a:ahLst/>
                <a:cxnLst>
                  <a:cxn ang="0">
                    <a:pos x="T0" y="T1"/>
                  </a:cxn>
                  <a:cxn ang="0">
                    <a:pos x="T2" y="T3"/>
                  </a:cxn>
                  <a:cxn ang="0">
                    <a:pos x="T4" y="T5"/>
                  </a:cxn>
                  <a:cxn ang="0">
                    <a:pos x="T6" y="T7"/>
                  </a:cxn>
                  <a:cxn ang="0">
                    <a:pos x="T8" y="T9"/>
                  </a:cxn>
                </a:cxnLst>
                <a:rect l="0" t="0" r="r" b="b"/>
                <a:pathLst>
                  <a:path w="56" h="102">
                    <a:moveTo>
                      <a:pt x="56" y="78"/>
                    </a:moveTo>
                    <a:lnTo>
                      <a:pt x="56" y="102"/>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1039" name="Freeform 885"/>
              <p:cNvSpPr/>
              <p:nvPr/>
            </p:nvSpPr>
            <p:spPr bwMode="auto">
              <a:xfrm>
                <a:off x="6156" y="2139"/>
                <a:ext cx="10" cy="34"/>
              </a:xfrm>
              <a:custGeom>
                <a:avLst/>
                <a:gdLst>
                  <a:gd name="T0" fmla="*/ 0 w 10"/>
                  <a:gd name="T1" fmla="*/ 0 h 34"/>
                  <a:gd name="T2" fmla="*/ 10 w 10"/>
                  <a:gd name="T3" fmla="*/ 14 h 34"/>
                  <a:gd name="T4" fmla="*/ 10 w 10"/>
                  <a:gd name="T5" fmla="*/ 34 h 34"/>
                  <a:gd name="T6" fmla="*/ 0 w 10"/>
                  <a:gd name="T7" fmla="*/ 20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4"/>
                    </a:lnTo>
                    <a:lnTo>
                      <a:pt x="10" y="34"/>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0" name="Freeform 886"/>
              <p:cNvSpPr/>
              <p:nvPr/>
            </p:nvSpPr>
            <p:spPr bwMode="auto">
              <a:xfrm>
                <a:off x="6180" y="2173"/>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041" name="Freeform 887"/>
              <p:cNvSpPr/>
              <p:nvPr/>
            </p:nvSpPr>
            <p:spPr bwMode="auto">
              <a:xfrm>
                <a:off x="6052" y="2051"/>
                <a:ext cx="48" cy="86"/>
              </a:xfrm>
              <a:custGeom>
                <a:avLst/>
                <a:gdLst>
                  <a:gd name="T0" fmla="*/ 0 w 48"/>
                  <a:gd name="T1" fmla="*/ 0 h 86"/>
                  <a:gd name="T2" fmla="*/ 48 w 48"/>
                  <a:gd name="T3" fmla="*/ 60 h 86"/>
                  <a:gd name="T4" fmla="*/ 48 w 48"/>
                  <a:gd name="T5" fmla="*/ 86 h 86"/>
                  <a:gd name="T6" fmla="*/ 0 w 48"/>
                  <a:gd name="T7" fmla="*/ 30 h 86"/>
                  <a:gd name="T8" fmla="*/ 0 w 48"/>
                  <a:gd name="T9" fmla="*/ 0 h 86"/>
                </a:gdLst>
                <a:ahLst/>
                <a:cxnLst>
                  <a:cxn ang="0">
                    <a:pos x="T0" y="T1"/>
                  </a:cxn>
                  <a:cxn ang="0">
                    <a:pos x="T2" y="T3"/>
                  </a:cxn>
                  <a:cxn ang="0">
                    <a:pos x="T4" y="T5"/>
                  </a:cxn>
                  <a:cxn ang="0">
                    <a:pos x="T6" y="T7"/>
                  </a:cxn>
                  <a:cxn ang="0">
                    <a:pos x="T8" y="T9"/>
                  </a:cxn>
                </a:cxnLst>
                <a:rect l="0" t="0" r="r" b="b"/>
                <a:pathLst>
                  <a:path w="48" h="86">
                    <a:moveTo>
                      <a:pt x="0" y="0"/>
                    </a:moveTo>
                    <a:lnTo>
                      <a:pt x="48" y="60"/>
                    </a:lnTo>
                    <a:lnTo>
                      <a:pt x="48" y="8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2" name="Freeform 888"/>
              <p:cNvSpPr/>
              <p:nvPr/>
            </p:nvSpPr>
            <p:spPr bwMode="auto">
              <a:xfrm>
                <a:off x="6116" y="2131"/>
                <a:ext cx="10" cy="38"/>
              </a:xfrm>
              <a:custGeom>
                <a:avLst/>
                <a:gdLst>
                  <a:gd name="T0" fmla="*/ 10 w 10"/>
                  <a:gd name="T1" fmla="*/ 38 h 38"/>
                  <a:gd name="T2" fmla="*/ 0 w 10"/>
                  <a:gd name="T3" fmla="*/ 24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043" name="Freeform 889"/>
              <p:cNvSpPr/>
              <p:nvPr/>
            </p:nvSpPr>
            <p:spPr bwMode="auto">
              <a:xfrm>
                <a:off x="6140" y="216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044" name="Freeform 890"/>
              <p:cNvSpPr/>
              <p:nvPr/>
            </p:nvSpPr>
            <p:spPr bwMode="auto">
              <a:xfrm>
                <a:off x="6052" y="2107"/>
                <a:ext cx="20" cy="50"/>
              </a:xfrm>
              <a:custGeom>
                <a:avLst/>
                <a:gdLst>
                  <a:gd name="T0" fmla="*/ 0 w 20"/>
                  <a:gd name="T1" fmla="*/ 0 h 50"/>
                  <a:gd name="T2" fmla="*/ 20 w 20"/>
                  <a:gd name="T3" fmla="*/ 22 h 50"/>
                  <a:gd name="T4" fmla="*/ 20 w 20"/>
                  <a:gd name="T5" fmla="*/ 50 h 50"/>
                  <a:gd name="T6" fmla="*/ 0 w 20"/>
                  <a:gd name="T7" fmla="*/ 30 h 50"/>
                  <a:gd name="T8" fmla="*/ 0 w 20"/>
                  <a:gd name="T9" fmla="*/ 0 h 50"/>
                </a:gdLst>
                <a:ahLst/>
                <a:cxnLst>
                  <a:cxn ang="0">
                    <a:pos x="T0" y="T1"/>
                  </a:cxn>
                  <a:cxn ang="0">
                    <a:pos x="T2" y="T3"/>
                  </a:cxn>
                  <a:cxn ang="0">
                    <a:pos x="T4" y="T5"/>
                  </a:cxn>
                  <a:cxn ang="0">
                    <a:pos x="T6" y="T7"/>
                  </a:cxn>
                  <a:cxn ang="0">
                    <a:pos x="T8" y="T9"/>
                  </a:cxn>
                </a:cxnLst>
                <a:rect l="0" t="0" r="r" b="b"/>
                <a:pathLst>
                  <a:path w="20" h="50">
                    <a:moveTo>
                      <a:pt x="0" y="0"/>
                    </a:moveTo>
                    <a:lnTo>
                      <a:pt x="20" y="22"/>
                    </a:lnTo>
                    <a:lnTo>
                      <a:pt x="20" y="5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5" name="Freeform 891"/>
              <p:cNvSpPr/>
              <p:nvPr/>
            </p:nvSpPr>
            <p:spPr bwMode="auto">
              <a:xfrm>
                <a:off x="6118" y="2231"/>
                <a:ext cx="14" cy="38"/>
              </a:xfrm>
              <a:custGeom>
                <a:avLst/>
                <a:gdLst>
                  <a:gd name="T0" fmla="*/ 0 w 14"/>
                  <a:gd name="T1" fmla="*/ 0 h 38"/>
                  <a:gd name="T2" fmla="*/ 14 w 14"/>
                  <a:gd name="T3" fmla="*/ 16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6" name="Freeform 892"/>
              <p:cNvSpPr/>
              <p:nvPr/>
            </p:nvSpPr>
            <p:spPr bwMode="auto">
              <a:xfrm>
                <a:off x="6146" y="2261"/>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1047" name="Freeform 893"/>
              <p:cNvSpPr/>
              <p:nvPr/>
            </p:nvSpPr>
            <p:spPr bwMode="auto">
              <a:xfrm>
                <a:off x="6052" y="221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8" name="Freeform 894"/>
              <p:cNvSpPr/>
              <p:nvPr/>
            </p:nvSpPr>
            <p:spPr bwMode="auto">
              <a:xfrm>
                <a:off x="6192" y="2345"/>
                <a:ext cx="14" cy="28"/>
              </a:xfrm>
              <a:custGeom>
                <a:avLst/>
                <a:gdLst>
                  <a:gd name="T0" fmla="*/ 14 w 14"/>
                  <a:gd name="T1" fmla="*/ 14 h 28"/>
                  <a:gd name="T2" fmla="*/ 14 w 14"/>
                  <a:gd name="T3" fmla="*/ 28 h 28"/>
                  <a:gd name="T4" fmla="*/ 0 w 14"/>
                  <a:gd name="T5" fmla="*/ 18 h 28"/>
                  <a:gd name="T6" fmla="*/ 0 w 14"/>
                  <a:gd name="T7" fmla="*/ 0 h 28"/>
                  <a:gd name="T8" fmla="*/ 14 w 14"/>
                  <a:gd name="T9" fmla="*/ 14 h 28"/>
                </a:gdLst>
                <a:ahLst/>
                <a:cxnLst>
                  <a:cxn ang="0">
                    <a:pos x="T0" y="T1"/>
                  </a:cxn>
                  <a:cxn ang="0">
                    <a:pos x="T2" y="T3"/>
                  </a:cxn>
                  <a:cxn ang="0">
                    <a:pos x="T4" y="T5"/>
                  </a:cxn>
                  <a:cxn ang="0">
                    <a:pos x="T6" y="T7"/>
                  </a:cxn>
                  <a:cxn ang="0">
                    <a:pos x="T8" y="T9"/>
                  </a:cxn>
                </a:cxnLst>
                <a:rect l="0" t="0" r="r" b="b"/>
                <a:pathLst>
                  <a:path w="14" h="28">
                    <a:moveTo>
                      <a:pt x="14" y="14"/>
                    </a:moveTo>
                    <a:lnTo>
                      <a:pt x="14" y="28"/>
                    </a:lnTo>
                    <a:lnTo>
                      <a:pt x="0" y="18"/>
                    </a:lnTo>
                    <a:lnTo>
                      <a:pt x="0" y="0"/>
                    </a:lnTo>
                    <a:lnTo>
                      <a:pt x="14" y="14"/>
                    </a:lnTo>
                    <a:close/>
                  </a:path>
                </a:pathLst>
              </a:custGeom>
              <a:grpFill/>
              <a:ln>
                <a:noFill/>
              </a:ln>
            </p:spPr>
            <p:txBody>
              <a:bodyPr vert="horz" wrap="square" lIns="91440" tIns="45720" rIns="91440" bIns="45720" numCol="1" anchor="t" anchorCtr="0" compatLnSpc="1"/>
              <a:lstStyle/>
              <a:p>
                <a:endParaRPr lang="zh-CN" altLang="en-US"/>
              </a:p>
            </p:txBody>
          </p:sp>
          <p:sp>
            <p:nvSpPr>
              <p:cNvPr id="1049" name="Freeform 895"/>
              <p:cNvSpPr/>
              <p:nvPr/>
            </p:nvSpPr>
            <p:spPr bwMode="auto">
              <a:xfrm>
                <a:off x="6052" y="227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0" name="Freeform 896"/>
              <p:cNvSpPr/>
              <p:nvPr/>
            </p:nvSpPr>
            <p:spPr bwMode="auto">
              <a:xfrm>
                <a:off x="6124" y="2331"/>
                <a:ext cx="18" cy="36"/>
              </a:xfrm>
              <a:custGeom>
                <a:avLst/>
                <a:gdLst>
                  <a:gd name="T0" fmla="*/ 0 w 18"/>
                  <a:gd name="T1" fmla="*/ 0 h 36"/>
                  <a:gd name="T2" fmla="*/ 18 w 18"/>
                  <a:gd name="T3" fmla="*/ 14 h 36"/>
                  <a:gd name="T4" fmla="*/ 18 w 18"/>
                  <a:gd name="T5" fmla="*/ 36 h 36"/>
                  <a:gd name="T6" fmla="*/ 2 w 18"/>
                  <a:gd name="T7" fmla="*/ 26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6"/>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1" name="Freeform 897"/>
              <p:cNvSpPr/>
              <p:nvPr/>
            </p:nvSpPr>
            <p:spPr bwMode="auto">
              <a:xfrm>
                <a:off x="6158" y="2357"/>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1052" name="Freeform 898"/>
              <p:cNvSpPr/>
              <p:nvPr/>
            </p:nvSpPr>
            <p:spPr bwMode="auto">
              <a:xfrm>
                <a:off x="6086" y="2353"/>
                <a:ext cx="18" cy="38"/>
              </a:xfrm>
              <a:custGeom>
                <a:avLst/>
                <a:gdLst>
                  <a:gd name="T0" fmla="*/ 18 w 18"/>
                  <a:gd name="T1" fmla="*/ 12 h 38"/>
                  <a:gd name="T2" fmla="*/ 18 w 18"/>
                  <a:gd name="T3" fmla="*/ 38 h 38"/>
                  <a:gd name="T4" fmla="*/ 0 w 18"/>
                  <a:gd name="T5" fmla="*/ 28 h 38"/>
                  <a:gd name="T6" fmla="*/ 0 w 18"/>
                  <a:gd name="T7" fmla="*/ 0 h 38"/>
                  <a:gd name="T8" fmla="*/ 18 w 18"/>
                  <a:gd name="T9" fmla="*/ 12 h 38"/>
                </a:gdLst>
                <a:ahLst/>
                <a:cxnLst>
                  <a:cxn ang="0">
                    <a:pos x="T0" y="T1"/>
                  </a:cxn>
                  <a:cxn ang="0">
                    <a:pos x="T2" y="T3"/>
                  </a:cxn>
                  <a:cxn ang="0">
                    <a:pos x="T4" y="T5"/>
                  </a:cxn>
                  <a:cxn ang="0">
                    <a:pos x="T6" y="T7"/>
                  </a:cxn>
                  <a:cxn ang="0">
                    <a:pos x="T8" y="T9"/>
                  </a:cxn>
                </a:cxnLst>
                <a:rect l="0" t="0" r="r" b="b"/>
                <a:pathLst>
                  <a:path w="18" h="38">
                    <a:moveTo>
                      <a:pt x="18" y="12"/>
                    </a:moveTo>
                    <a:lnTo>
                      <a:pt x="18" y="38"/>
                    </a:lnTo>
                    <a:lnTo>
                      <a:pt x="0" y="28"/>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053" name="Freeform 899"/>
              <p:cNvSpPr/>
              <p:nvPr/>
            </p:nvSpPr>
            <p:spPr bwMode="auto">
              <a:xfrm>
                <a:off x="6118" y="2373"/>
                <a:ext cx="88" cy="74"/>
              </a:xfrm>
              <a:custGeom>
                <a:avLst/>
                <a:gdLst>
                  <a:gd name="T0" fmla="*/ 88 w 88"/>
                  <a:gd name="T1" fmla="*/ 58 h 74"/>
                  <a:gd name="T2" fmla="*/ 88 w 88"/>
                  <a:gd name="T3" fmla="*/ 74 h 74"/>
                  <a:gd name="T4" fmla="*/ 66 w 88"/>
                  <a:gd name="T5" fmla="*/ 62 h 74"/>
                  <a:gd name="T6" fmla="*/ 50 w 88"/>
                  <a:gd name="T7" fmla="*/ 52 h 74"/>
                  <a:gd name="T8" fmla="*/ 0 w 88"/>
                  <a:gd name="T9" fmla="*/ 26 h 74"/>
                  <a:gd name="T10" fmla="*/ 0 w 88"/>
                  <a:gd name="T11" fmla="*/ 0 h 74"/>
                  <a:gd name="T12" fmla="*/ 50 w 88"/>
                  <a:gd name="T13" fmla="*/ 34 h 74"/>
                  <a:gd name="T14" fmla="*/ 66 w 88"/>
                  <a:gd name="T15" fmla="*/ 44 h 74"/>
                  <a:gd name="T16" fmla="*/ 88 w 88"/>
                  <a:gd name="T17"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74">
                    <a:moveTo>
                      <a:pt x="88" y="58"/>
                    </a:moveTo>
                    <a:lnTo>
                      <a:pt x="88" y="74"/>
                    </a:lnTo>
                    <a:lnTo>
                      <a:pt x="66" y="62"/>
                    </a:lnTo>
                    <a:lnTo>
                      <a:pt x="50" y="52"/>
                    </a:lnTo>
                    <a:lnTo>
                      <a:pt x="0" y="26"/>
                    </a:lnTo>
                    <a:lnTo>
                      <a:pt x="0" y="0"/>
                    </a:lnTo>
                    <a:lnTo>
                      <a:pt x="50" y="34"/>
                    </a:lnTo>
                    <a:lnTo>
                      <a:pt x="66" y="44"/>
                    </a:lnTo>
                    <a:lnTo>
                      <a:pt x="88" y="58"/>
                    </a:lnTo>
                    <a:close/>
                  </a:path>
                </a:pathLst>
              </a:custGeom>
              <a:grpFill/>
              <a:ln>
                <a:noFill/>
              </a:ln>
            </p:spPr>
            <p:txBody>
              <a:bodyPr vert="horz" wrap="square" lIns="91440" tIns="45720" rIns="91440" bIns="45720" numCol="1" anchor="t" anchorCtr="0" compatLnSpc="1"/>
              <a:lstStyle/>
              <a:p>
                <a:endParaRPr lang="zh-CN" altLang="en-US"/>
              </a:p>
            </p:txBody>
          </p:sp>
          <p:sp>
            <p:nvSpPr>
              <p:cNvPr id="1054" name="Freeform 900"/>
              <p:cNvSpPr/>
              <p:nvPr/>
            </p:nvSpPr>
            <p:spPr bwMode="auto">
              <a:xfrm>
                <a:off x="6052" y="2387"/>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5" name="Freeform 901"/>
              <p:cNvSpPr/>
              <p:nvPr/>
            </p:nvSpPr>
            <p:spPr bwMode="auto">
              <a:xfrm>
                <a:off x="6098" y="2411"/>
                <a:ext cx="32" cy="40"/>
              </a:xfrm>
              <a:custGeom>
                <a:avLst/>
                <a:gdLst>
                  <a:gd name="T0" fmla="*/ 32 w 32"/>
                  <a:gd name="T1" fmla="*/ 16 h 40"/>
                  <a:gd name="T2" fmla="*/ 32 w 32"/>
                  <a:gd name="T3" fmla="*/ 40 h 40"/>
                  <a:gd name="T4" fmla="*/ 0 w 32"/>
                  <a:gd name="T5" fmla="*/ 26 h 40"/>
                  <a:gd name="T6" fmla="*/ 0 w 32"/>
                  <a:gd name="T7" fmla="*/ 0 h 40"/>
                  <a:gd name="T8" fmla="*/ 32 w 32"/>
                  <a:gd name="T9" fmla="*/ 16 h 40"/>
                </a:gdLst>
                <a:ahLst/>
                <a:cxnLst>
                  <a:cxn ang="0">
                    <a:pos x="T0" y="T1"/>
                  </a:cxn>
                  <a:cxn ang="0">
                    <a:pos x="T2" y="T3"/>
                  </a:cxn>
                  <a:cxn ang="0">
                    <a:pos x="T4" y="T5"/>
                  </a:cxn>
                  <a:cxn ang="0">
                    <a:pos x="T6" y="T7"/>
                  </a:cxn>
                  <a:cxn ang="0">
                    <a:pos x="T8" y="T9"/>
                  </a:cxn>
                </a:cxnLst>
                <a:rect l="0" t="0" r="r" b="b"/>
                <a:pathLst>
                  <a:path w="32" h="40">
                    <a:moveTo>
                      <a:pt x="32" y="16"/>
                    </a:moveTo>
                    <a:lnTo>
                      <a:pt x="32" y="40"/>
                    </a:lnTo>
                    <a:lnTo>
                      <a:pt x="0" y="26"/>
                    </a:lnTo>
                    <a:lnTo>
                      <a:pt x="0" y="0"/>
                    </a:lnTo>
                    <a:lnTo>
                      <a:pt x="32" y="16"/>
                    </a:lnTo>
                    <a:close/>
                  </a:path>
                </a:pathLst>
              </a:custGeom>
              <a:grpFill/>
              <a:ln>
                <a:noFill/>
              </a:ln>
            </p:spPr>
            <p:txBody>
              <a:bodyPr vert="horz" wrap="square" lIns="91440" tIns="45720" rIns="91440" bIns="45720" numCol="1" anchor="t" anchorCtr="0" compatLnSpc="1"/>
              <a:lstStyle/>
              <a:p>
                <a:endParaRPr lang="zh-CN" altLang="en-US"/>
              </a:p>
            </p:txBody>
          </p:sp>
          <p:sp>
            <p:nvSpPr>
              <p:cNvPr id="1056" name="Freeform 902"/>
              <p:cNvSpPr/>
              <p:nvPr/>
            </p:nvSpPr>
            <p:spPr bwMode="auto">
              <a:xfrm>
                <a:off x="6146" y="2435"/>
                <a:ext cx="60" cy="48"/>
              </a:xfrm>
              <a:custGeom>
                <a:avLst/>
                <a:gdLst>
                  <a:gd name="T0" fmla="*/ 60 w 60"/>
                  <a:gd name="T1" fmla="*/ 32 h 48"/>
                  <a:gd name="T2" fmla="*/ 60 w 60"/>
                  <a:gd name="T3" fmla="*/ 48 h 48"/>
                  <a:gd name="T4" fmla="*/ 0 w 60"/>
                  <a:gd name="T5" fmla="*/ 22 h 48"/>
                  <a:gd name="T6" fmla="*/ 0 w 60"/>
                  <a:gd name="T7" fmla="*/ 0 h 48"/>
                  <a:gd name="T8" fmla="*/ 60 w 60"/>
                  <a:gd name="T9" fmla="*/ 32 h 48"/>
                </a:gdLst>
                <a:ahLst/>
                <a:cxnLst>
                  <a:cxn ang="0">
                    <a:pos x="T0" y="T1"/>
                  </a:cxn>
                  <a:cxn ang="0">
                    <a:pos x="T2" y="T3"/>
                  </a:cxn>
                  <a:cxn ang="0">
                    <a:pos x="T4" y="T5"/>
                  </a:cxn>
                  <a:cxn ang="0">
                    <a:pos x="T6" y="T7"/>
                  </a:cxn>
                  <a:cxn ang="0">
                    <a:pos x="T8" y="T9"/>
                  </a:cxn>
                </a:cxnLst>
                <a:rect l="0" t="0" r="r" b="b"/>
                <a:pathLst>
                  <a:path w="60" h="48">
                    <a:moveTo>
                      <a:pt x="60" y="32"/>
                    </a:moveTo>
                    <a:lnTo>
                      <a:pt x="60" y="48"/>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1057" name="Freeform 903"/>
              <p:cNvSpPr/>
              <p:nvPr/>
            </p:nvSpPr>
            <p:spPr bwMode="auto">
              <a:xfrm>
                <a:off x="6126" y="2471"/>
                <a:ext cx="42" cy="36"/>
              </a:xfrm>
              <a:custGeom>
                <a:avLst/>
                <a:gdLst>
                  <a:gd name="T0" fmla="*/ 0 w 42"/>
                  <a:gd name="T1" fmla="*/ 0 h 36"/>
                  <a:gd name="T2" fmla="*/ 42 w 42"/>
                  <a:gd name="T3" fmla="*/ 18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8"/>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8" name="Freeform 904"/>
              <p:cNvSpPr/>
              <p:nvPr/>
            </p:nvSpPr>
            <p:spPr bwMode="auto">
              <a:xfrm>
                <a:off x="6090" y="2509"/>
                <a:ext cx="36" cy="34"/>
              </a:xfrm>
              <a:custGeom>
                <a:avLst/>
                <a:gdLst>
                  <a:gd name="T0" fmla="*/ 0 w 36"/>
                  <a:gd name="T1" fmla="*/ 0 h 34"/>
                  <a:gd name="T2" fmla="*/ 36 w 36"/>
                  <a:gd name="T3" fmla="*/ 10 h 34"/>
                  <a:gd name="T4" fmla="*/ 36 w 36"/>
                  <a:gd name="T5" fmla="*/ 34 h 34"/>
                  <a:gd name="T6" fmla="*/ 0 w 36"/>
                  <a:gd name="T7" fmla="*/ 28 h 34"/>
                  <a:gd name="T8" fmla="*/ 0 w 36"/>
                  <a:gd name="T9" fmla="*/ 0 h 34"/>
                </a:gdLst>
                <a:ahLst/>
                <a:cxnLst>
                  <a:cxn ang="0">
                    <a:pos x="T0" y="T1"/>
                  </a:cxn>
                  <a:cxn ang="0">
                    <a:pos x="T2" y="T3"/>
                  </a:cxn>
                  <a:cxn ang="0">
                    <a:pos x="T4" y="T5"/>
                  </a:cxn>
                  <a:cxn ang="0">
                    <a:pos x="T6" y="T7"/>
                  </a:cxn>
                  <a:cxn ang="0">
                    <a:pos x="T8" y="T9"/>
                  </a:cxn>
                </a:cxnLst>
                <a:rect l="0" t="0" r="r" b="b"/>
                <a:pathLst>
                  <a:path w="36" h="34">
                    <a:moveTo>
                      <a:pt x="0" y="0"/>
                    </a:moveTo>
                    <a:lnTo>
                      <a:pt x="36" y="10"/>
                    </a:lnTo>
                    <a:lnTo>
                      <a:pt x="36" y="34"/>
                    </a:lnTo>
                    <a:lnTo>
                      <a:pt x="0"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9" name="Freeform 905"/>
              <p:cNvSpPr/>
              <p:nvPr/>
            </p:nvSpPr>
            <p:spPr bwMode="auto">
              <a:xfrm>
                <a:off x="6140" y="2523"/>
                <a:ext cx="20" cy="24"/>
              </a:xfrm>
              <a:custGeom>
                <a:avLst/>
                <a:gdLst>
                  <a:gd name="T0" fmla="*/ 0 w 20"/>
                  <a:gd name="T1" fmla="*/ 0 h 24"/>
                  <a:gd name="T2" fmla="*/ 20 w 20"/>
                  <a:gd name="T3" fmla="*/ 4 h 24"/>
                  <a:gd name="T4" fmla="*/ 20 w 20"/>
                  <a:gd name="T5" fmla="*/ 24 h 24"/>
                  <a:gd name="T6" fmla="*/ 0 w 20"/>
                  <a:gd name="T7" fmla="*/ 22 h 24"/>
                  <a:gd name="T8" fmla="*/ 0 w 20"/>
                  <a:gd name="T9" fmla="*/ 0 h 24"/>
                </a:gdLst>
                <a:ahLst/>
                <a:cxnLst>
                  <a:cxn ang="0">
                    <a:pos x="T0" y="T1"/>
                  </a:cxn>
                  <a:cxn ang="0">
                    <a:pos x="T2" y="T3"/>
                  </a:cxn>
                  <a:cxn ang="0">
                    <a:pos x="T4" y="T5"/>
                  </a:cxn>
                  <a:cxn ang="0">
                    <a:pos x="T6" y="T7"/>
                  </a:cxn>
                  <a:cxn ang="0">
                    <a:pos x="T8" y="T9"/>
                  </a:cxn>
                </a:cxnLst>
                <a:rect l="0" t="0" r="r" b="b"/>
                <a:pathLst>
                  <a:path w="20" h="24">
                    <a:moveTo>
                      <a:pt x="0" y="0"/>
                    </a:moveTo>
                    <a:lnTo>
                      <a:pt x="20" y="4"/>
                    </a:lnTo>
                    <a:lnTo>
                      <a:pt x="20" y="24"/>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0" name="Freeform 906"/>
              <p:cNvSpPr/>
              <p:nvPr/>
            </p:nvSpPr>
            <p:spPr bwMode="auto">
              <a:xfrm>
                <a:off x="6174" y="2531"/>
                <a:ext cx="32" cy="24"/>
              </a:xfrm>
              <a:custGeom>
                <a:avLst/>
                <a:gdLst>
                  <a:gd name="T0" fmla="*/ 32 w 32"/>
                  <a:gd name="T1" fmla="*/ 8 h 24"/>
                  <a:gd name="T2" fmla="*/ 32 w 32"/>
                  <a:gd name="T3" fmla="*/ 24 h 24"/>
                  <a:gd name="T4" fmla="*/ 0 w 32"/>
                  <a:gd name="T5" fmla="*/ 18 h 24"/>
                  <a:gd name="T6" fmla="*/ 0 w 32"/>
                  <a:gd name="T7" fmla="*/ 0 h 24"/>
                  <a:gd name="T8" fmla="*/ 32 w 32"/>
                  <a:gd name="T9" fmla="*/ 8 h 24"/>
                </a:gdLst>
                <a:ahLst/>
                <a:cxnLst>
                  <a:cxn ang="0">
                    <a:pos x="T0" y="T1"/>
                  </a:cxn>
                  <a:cxn ang="0">
                    <a:pos x="T2" y="T3"/>
                  </a:cxn>
                  <a:cxn ang="0">
                    <a:pos x="T4" y="T5"/>
                  </a:cxn>
                  <a:cxn ang="0">
                    <a:pos x="T6" y="T7"/>
                  </a:cxn>
                  <a:cxn ang="0">
                    <a:pos x="T8" y="T9"/>
                  </a:cxn>
                </a:cxnLst>
                <a:rect l="0" t="0" r="r" b="b"/>
                <a:pathLst>
                  <a:path w="32" h="24">
                    <a:moveTo>
                      <a:pt x="32" y="8"/>
                    </a:moveTo>
                    <a:lnTo>
                      <a:pt x="32" y="24"/>
                    </a:lnTo>
                    <a:lnTo>
                      <a:pt x="0" y="18"/>
                    </a:lnTo>
                    <a:lnTo>
                      <a:pt x="0" y="0"/>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061" name="Freeform 907"/>
              <p:cNvSpPr/>
              <p:nvPr/>
            </p:nvSpPr>
            <p:spPr bwMode="auto">
              <a:xfrm>
                <a:off x="6052" y="2555"/>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2" name="Freeform 908"/>
              <p:cNvSpPr/>
              <p:nvPr/>
            </p:nvSpPr>
            <p:spPr bwMode="auto">
              <a:xfrm>
                <a:off x="6156" y="2571"/>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063" name="Freeform 909"/>
              <p:cNvSpPr/>
              <p:nvPr/>
            </p:nvSpPr>
            <p:spPr bwMode="auto">
              <a:xfrm>
                <a:off x="6052" y="2611"/>
                <a:ext cx="24" cy="33"/>
              </a:xfrm>
              <a:custGeom>
                <a:avLst/>
                <a:gdLst>
                  <a:gd name="T0" fmla="*/ 0 w 24"/>
                  <a:gd name="T1" fmla="*/ 0 h 33"/>
                  <a:gd name="T2" fmla="*/ 24 w 24"/>
                  <a:gd name="T3" fmla="*/ 2 h 33"/>
                  <a:gd name="T4" fmla="*/ 24 w 24"/>
                  <a:gd name="T5" fmla="*/ 31 h 33"/>
                  <a:gd name="T6" fmla="*/ 0 w 24"/>
                  <a:gd name="T7" fmla="*/ 33 h 33"/>
                  <a:gd name="T8" fmla="*/ 0 w 24"/>
                  <a:gd name="T9" fmla="*/ 0 h 33"/>
                </a:gdLst>
                <a:ahLst/>
                <a:cxnLst>
                  <a:cxn ang="0">
                    <a:pos x="T0" y="T1"/>
                  </a:cxn>
                  <a:cxn ang="0">
                    <a:pos x="T2" y="T3"/>
                  </a:cxn>
                  <a:cxn ang="0">
                    <a:pos x="T4" y="T5"/>
                  </a:cxn>
                  <a:cxn ang="0">
                    <a:pos x="T6" y="T7"/>
                  </a:cxn>
                  <a:cxn ang="0">
                    <a:pos x="T8" y="T9"/>
                  </a:cxn>
                </a:cxnLst>
                <a:rect l="0" t="0" r="r" b="b"/>
                <a:pathLst>
                  <a:path w="24" h="33">
                    <a:moveTo>
                      <a:pt x="0" y="0"/>
                    </a:moveTo>
                    <a:lnTo>
                      <a:pt x="24" y="2"/>
                    </a:lnTo>
                    <a:lnTo>
                      <a:pt x="24" y="31"/>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4" name="Freeform 910"/>
              <p:cNvSpPr/>
              <p:nvPr/>
            </p:nvSpPr>
            <p:spPr bwMode="auto">
              <a:xfrm>
                <a:off x="6156" y="2613"/>
                <a:ext cx="22" cy="23"/>
              </a:xfrm>
              <a:custGeom>
                <a:avLst/>
                <a:gdLst>
                  <a:gd name="T0" fmla="*/ 0 w 22"/>
                  <a:gd name="T1" fmla="*/ 0 h 23"/>
                  <a:gd name="T2" fmla="*/ 22 w 22"/>
                  <a:gd name="T3" fmla="*/ 0 h 23"/>
                  <a:gd name="T4" fmla="*/ 22 w 22"/>
                  <a:gd name="T5" fmla="*/ 20 h 23"/>
                  <a:gd name="T6" fmla="*/ 0 w 22"/>
                  <a:gd name="T7" fmla="*/ 23 h 23"/>
                  <a:gd name="T8" fmla="*/ 0 w 22"/>
                  <a:gd name="T9" fmla="*/ 0 h 23"/>
                </a:gdLst>
                <a:ahLst/>
                <a:cxnLst>
                  <a:cxn ang="0">
                    <a:pos x="T0" y="T1"/>
                  </a:cxn>
                  <a:cxn ang="0">
                    <a:pos x="T2" y="T3"/>
                  </a:cxn>
                  <a:cxn ang="0">
                    <a:pos x="T4" y="T5"/>
                  </a:cxn>
                  <a:cxn ang="0">
                    <a:pos x="T6" y="T7"/>
                  </a:cxn>
                  <a:cxn ang="0">
                    <a:pos x="T8" y="T9"/>
                  </a:cxn>
                </a:cxnLst>
                <a:rect l="0" t="0" r="r" b="b"/>
                <a:pathLst>
                  <a:path w="22" h="23">
                    <a:moveTo>
                      <a:pt x="0" y="0"/>
                    </a:moveTo>
                    <a:lnTo>
                      <a:pt x="22" y="0"/>
                    </a:lnTo>
                    <a:lnTo>
                      <a:pt x="22" y="20"/>
                    </a:lnTo>
                    <a:lnTo>
                      <a:pt x="0" y="2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5" name="Freeform 911"/>
              <p:cNvSpPr/>
              <p:nvPr/>
            </p:nvSpPr>
            <p:spPr bwMode="auto">
              <a:xfrm>
                <a:off x="6110" y="2658"/>
                <a:ext cx="30" cy="30"/>
              </a:xfrm>
              <a:custGeom>
                <a:avLst/>
                <a:gdLst>
                  <a:gd name="T0" fmla="*/ 30 w 30"/>
                  <a:gd name="T1" fmla="*/ 0 h 30"/>
                  <a:gd name="T2" fmla="*/ 30 w 30"/>
                  <a:gd name="T3" fmla="*/ 22 h 30"/>
                  <a:gd name="T4" fmla="*/ 16 w 30"/>
                  <a:gd name="T5" fmla="*/ 26 h 30"/>
                  <a:gd name="T6" fmla="*/ 0 w 30"/>
                  <a:gd name="T7" fmla="*/ 30 h 30"/>
                  <a:gd name="T8" fmla="*/ 0 w 30"/>
                  <a:gd name="T9" fmla="*/ 4 h 30"/>
                  <a:gd name="T10" fmla="*/ 30 w 30"/>
                  <a:gd name="T11" fmla="*/ 0 h 30"/>
                </a:gdLst>
                <a:ahLst/>
                <a:cxnLst>
                  <a:cxn ang="0">
                    <a:pos x="T0" y="T1"/>
                  </a:cxn>
                  <a:cxn ang="0">
                    <a:pos x="T2" y="T3"/>
                  </a:cxn>
                  <a:cxn ang="0">
                    <a:pos x="T4" y="T5"/>
                  </a:cxn>
                  <a:cxn ang="0">
                    <a:pos x="T6" y="T7"/>
                  </a:cxn>
                  <a:cxn ang="0">
                    <a:pos x="T8" y="T9"/>
                  </a:cxn>
                  <a:cxn ang="0">
                    <a:pos x="T10" y="T11"/>
                  </a:cxn>
                </a:cxnLst>
                <a:rect l="0" t="0" r="r" b="b"/>
                <a:pathLst>
                  <a:path w="30" h="30">
                    <a:moveTo>
                      <a:pt x="30" y="0"/>
                    </a:moveTo>
                    <a:lnTo>
                      <a:pt x="30" y="22"/>
                    </a:lnTo>
                    <a:lnTo>
                      <a:pt x="16" y="26"/>
                    </a:lnTo>
                    <a:lnTo>
                      <a:pt x="0" y="30"/>
                    </a:lnTo>
                    <a:lnTo>
                      <a:pt x="0" y="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66" name="Freeform 912"/>
              <p:cNvSpPr/>
              <p:nvPr/>
            </p:nvSpPr>
            <p:spPr bwMode="auto">
              <a:xfrm>
                <a:off x="6154" y="2650"/>
                <a:ext cx="52" cy="28"/>
              </a:xfrm>
              <a:custGeom>
                <a:avLst/>
                <a:gdLst>
                  <a:gd name="T0" fmla="*/ 52 w 52"/>
                  <a:gd name="T1" fmla="*/ 0 h 28"/>
                  <a:gd name="T2" fmla="*/ 52 w 52"/>
                  <a:gd name="T3" fmla="*/ 16 h 28"/>
                  <a:gd name="T4" fmla="*/ 2 w 52"/>
                  <a:gd name="T5" fmla="*/ 28 h 28"/>
                  <a:gd name="T6" fmla="*/ 2 w 52"/>
                  <a:gd name="T7" fmla="*/ 8 h 28"/>
                  <a:gd name="T8" fmla="*/ 0 w 52"/>
                  <a:gd name="T9" fmla="*/ 8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8"/>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67" name="Freeform 913"/>
              <p:cNvSpPr/>
              <p:nvPr/>
            </p:nvSpPr>
            <p:spPr bwMode="auto">
              <a:xfrm>
                <a:off x="6052" y="2716"/>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68" name="Freeform 914"/>
              <p:cNvSpPr/>
              <p:nvPr/>
            </p:nvSpPr>
            <p:spPr bwMode="auto">
              <a:xfrm>
                <a:off x="6156" y="2696"/>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1069" name="Freeform 915"/>
              <p:cNvSpPr/>
              <p:nvPr/>
            </p:nvSpPr>
            <p:spPr bwMode="auto">
              <a:xfrm>
                <a:off x="6192" y="2690"/>
                <a:ext cx="14" cy="20"/>
              </a:xfrm>
              <a:custGeom>
                <a:avLst/>
                <a:gdLst>
                  <a:gd name="T0" fmla="*/ 14 w 14"/>
                  <a:gd name="T1" fmla="*/ 0 h 20"/>
                  <a:gd name="T2" fmla="*/ 14 w 14"/>
                  <a:gd name="T3" fmla="*/ 16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6"/>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070" name="Freeform 916"/>
              <p:cNvSpPr/>
              <p:nvPr/>
            </p:nvSpPr>
            <p:spPr bwMode="auto">
              <a:xfrm>
                <a:off x="6052" y="2774"/>
                <a:ext cx="22" cy="38"/>
              </a:xfrm>
              <a:custGeom>
                <a:avLst/>
                <a:gdLst>
                  <a:gd name="T0" fmla="*/ 0 w 22"/>
                  <a:gd name="T1" fmla="*/ 8 h 38"/>
                  <a:gd name="T2" fmla="*/ 22 w 22"/>
                  <a:gd name="T3" fmla="*/ 0 h 38"/>
                  <a:gd name="T4" fmla="*/ 22 w 22"/>
                  <a:gd name="T5" fmla="*/ 28 h 38"/>
                  <a:gd name="T6" fmla="*/ 0 w 22"/>
                  <a:gd name="T7" fmla="*/ 38 h 38"/>
                  <a:gd name="T8" fmla="*/ 0 w 22"/>
                  <a:gd name="T9" fmla="*/ 8 h 38"/>
                </a:gdLst>
                <a:ahLst/>
                <a:cxnLst>
                  <a:cxn ang="0">
                    <a:pos x="T0" y="T1"/>
                  </a:cxn>
                  <a:cxn ang="0">
                    <a:pos x="T2" y="T3"/>
                  </a:cxn>
                  <a:cxn ang="0">
                    <a:pos x="T4" y="T5"/>
                  </a:cxn>
                  <a:cxn ang="0">
                    <a:pos x="T6" y="T7"/>
                  </a:cxn>
                  <a:cxn ang="0">
                    <a:pos x="T8" y="T9"/>
                  </a:cxn>
                </a:cxnLst>
                <a:rect l="0" t="0" r="r" b="b"/>
                <a:pathLst>
                  <a:path w="22" h="38">
                    <a:moveTo>
                      <a:pt x="0" y="8"/>
                    </a:moveTo>
                    <a:lnTo>
                      <a:pt x="22" y="0"/>
                    </a:lnTo>
                    <a:lnTo>
                      <a:pt x="22" y="28"/>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071" name="Freeform 917"/>
              <p:cNvSpPr/>
              <p:nvPr/>
            </p:nvSpPr>
            <p:spPr bwMode="auto">
              <a:xfrm>
                <a:off x="6090" y="2746"/>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072" name="Freeform 918"/>
              <p:cNvSpPr/>
              <p:nvPr/>
            </p:nvSpPr>
            <p:spPr bwMode="auto">
              <a:xfrm>
                <a:off x="6170" y="2728"/>
                <a:ext cx="36" cy="32"/>
              </a:xfrm>
              <a:custGeom>
                <a:avLst/>
                <a:gdLst>
                  <a:gd name="T0" fmla="*/ 36 w 36"/>
                  <a:gd name="T1" fmla="*/ 0 h 32"/>
                  <a:gd name="T2" fmla="*/ 36 w 36"/>
                  <a:gd name="T3" fmla="*/ 16 h 32"/>
                  <a:gd name="T4" fmla="*/ 0 w 36"/>
                  <a:gd name="T5" fmla="*/ 32 h 32"/>
                  <a:gd name="T6" fmla="*/ 0 w 36"/>
                  <a:gd name="T7" fmla="*/ 12 h 32"/>
                  <a:gd name="T8" fmla="*/ 36 w 36"/>
                  <a:gd name="T9" fmla="*/ 0 h 32"/>
                </a:gdLst>
                <a:ahLst/>
                <a:cxnLst>
                  <a:cxn ang="0">
                    <a:pos x="T0" y="T1"/>
                  </a:cxn>
                  <a:cxn ang="0">
                    <a:pos x="T2" y="T3"/>
                  </a:cxn>
                  <a:cxn ang="0">
                    <a:pos x="T4" y="T5"/>
                  </a:cxn>
                  <a:cxn ang="0">
                    <a:pos x="T6" y="T7"/>
                  </a:cxn>
                  <a:cxn ang="0">
                    <a:pos x="T8" y="T9"/>
                  </a:cxn>
                </a:cxnLst>
                <a:rect l="0" t="0" r="r" b="b"/>
                <a:pathLst>
                  <a:path w="36" h="32">
                    <a:moveTo>
                      <a:pt x="36" y="0"/>
                    </a:moveTo>
                    <a:lnTo>
                      <a:pt x="36" y="16"/>
                    </a:lnTo>
                    <a:lnTo>
                      <a:pt x="0" y="32"/>
                    </a:lnTo>
                    <a:lnTo>
                      <a:pt x="0" y="1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073" name="Freeform 919"/>
              <p:cNvSpPr/>
              <p:nvPr/>
            </p:nvSpPr>
            <p:spPr bwMode="auto">
              <a:xfrm>
                <a:off x="6052" y="2818"/>
                <a:ext cx="42" cy="48"/>
              </a:xfrm>
              <a:custGeom>
                <a:avLst/>
                <a:gdLst>
                  <a:gd name="T0" fmla="*/ 0 w 42"/>
                  <a:gd name="T1" fmla="*/ 18 h 48"/>
                  <a:gd name="T2" fmla="*/ 42 w 42"/>
                  <a:gd name="T3" fmla="*/ 0 h 48"/>
                  <a:gd name="T4" fmla="*/ 42 w 42"/>
                  <a:gd name="T5" fmla="*/ 26 h 48"/>
                  <a:gd name="T6" fmla="*/ 0 w 42"/>
                  <a:gd name="T7" fmla="*/ 48 h 48"/>
                  <a:gd name="T8" fmla="*/ 0 w 42"/>
                  <a:gd name="T9" fmla="*/ 18 h 48"/>
                </a:gdLst>
                <a:ahLst/>
                <a:cxnLst>
                  <a:cxn ang="0">
                    <a:pos x="T0" y="T1"/>
                  </a:cxn>
                  <a:cxn ang="0">
                    <a:pos x="T2" y="T3"/>
                  </a:cxn>
                  <a:cxn ang="0">
                    <a:pos x="T4" y="T5"/>
                  </a:cxn>
                  <a:cxn ang="0">
                    <a:pos x="T6" y="T7"/>
                  </a:cxn>
                  <a:cxn ang="0">
                    <a:pos x="T8" y="T9"/>
                  </a:cxn>
                </a:cxnLst>
                <a:rect l="0" t="0" r="r" b="b"/>
                <a:pathLst>
                  <a:path w="42" h="48">
                    <a:moveTo>
                      <a:pt x="0" y="18"/>
                    </a:moveTo>
                    <a:lnTo>
                      <a:pt x="42" y="0"/>
                    </a:lnTo>
                    <a:lnTo>
                      <a:pt x="42" y="26"/>
                    </a:lnTo>
                    <a:lnTo>
                      <a:pt x="0" y="48"/>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4" name="Freeform 920"/>
              <p:cNvSpPr/>
              <p:nvPr/>
            </p:nvSpPr>
            <p:spPr bwMode="auto">
              <a:xfrm>
                <a:off x="6126" y="278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075" name="Freeform 921"/>
              <p:cNvSpPr/>
              <p:nvPr/>
            </p:nvSpPr>
            <p:spPr bwMode="auto">
              <a:xfrm>
                <a:off x="6188" y="2770"/>
                <a:ext cx="18" cy="24"/>
              </a:xfrm>
              <a:custGeom>
                <a:avLst/>
                <a:gdLst>
                  <a:gd name="T0" fmla="*/ 18 w 18"/>
                  <a:gd name="T1" fmla="*/ 0 h 24"/>
                  <a:gd name="T2" fmla="*/ 18 w 18"/>
                  <a:gd name="T3" fmla="*/ 16 h 24"/>
                  <a:gd name="T4" fmla="*/ 0 w 18"/>
                  <a:gd name="T5" fmla="*/ 24 h 24"/>
                  <a:gd name="T6" fmla="*/ 0 w 18"/>
                  <a:gd name="T7" fmla="*/ 6 h 24"/>
                  <a:gd name="T8" fmla="*/ 18 w 18"/>
                  <a:gd name="T9" fmla="*/ 0 h 24"/>
                </a:gdLst>
                <a:ahLst/>
                <a:cxnLst>
                  <a:cxn ang="0">
                    <a:pos x="T0" y="T1"/>
                  </a:cxn>
                  <a:cxn ang="0">
                    <a:pos x="T2" y="T3"/>
                  </a:cxn>
                  <a:cxn ang="0">
                    <a:pos x="T4" y="T5"/>
                  </a:cxn>
                  <a:cxn ang="0">
                    <a:pos x="T6" y="T7"/>
                  </a:cxn>
                  <a:cxn ang="0">
                    <a:pos x="T8" y="T9"/>
                  </a:cxn>
                </a:cxnLst>
                <a:rect l="0" t="0" r="r" b="b"/>
                <a:pathLst>
                  <a:path w="18" h="24">
                    <a:moveTo>
                      <a:pt x="18" y="0"/>
                    </a:moveTo>
                    <a:lnTo>
                      <a:pt x="18" y="16"/>
                    </a:lnTo>
                    <a:lnTo>
                      <a:pt x="0" y="24"/>
                    </a:lnTo>
                    <a:lnTo>
                      <a:pt x="0" y="6"/>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076" name="Freeform 922"/>
              <p:cNvSpPr/>
              <p:nvPr/>
            </p:nvSpPr>
            <p:spPr bwMode="auto">
              <a:xfrm>
                <a:off x="6092" y="2852"/>
                <a:ext cx="34" cy="46"/>
              </a:xfrm>
              <a:custGeom>
                <a:avLst/>
                <a:gdLst>
                  <a:gd name="T0" fmla="*/ 0 w 34"/>
                  <a:gd name="T1" fmla="*/ 18 h 46"/>
                  <a:gd name="T2" fmla="*/ 34 w 34"/>
                  <a:gd name="T3" fmla="*/ 0 h 46"/>
                  <a:gd name="T4" fmla="*/ 34 w 34"/>
                  <a:gd name="T5" fmla="*/ 24 h 46"/>
                  <a:gd name="T6" fmla="*/ 0 w 34"/>
                  <a:gd name="T7" fmla="*/ 46 h 46"/>
                  <a:gd name="T8" fmla="*/ 0 w 34"/>
                  <a:gd name="T9" fmla="*/ 18 h 46"/>
                </a:gdLst>
                <a:ahLst/>
                <a:cxnLst>
                  <a:cxn ang="0">
                    <a:pos x="T0" y="T1"/>
                  </a:cxn>
                  <a:cxn ang="0">
                    <a:pos x="T2" y="T3"/>
                  </a:cxn>
                  <a:cxn ang="0">
                    <a:pos x="T4" y="T5"/>
                  </a:cxn>
                  <a:cxn ang="0">
                    <a:pos x="T6" y="T7"/>
                  </a:cxn>
                  <a:cxn ang="0">
                    <a:pos x="T8" y="T9"/>
                  </a:cxn>
                </a:cxnLst>
                <a:rect l="0" t="0" r="r" b="b"/>
                <a:pathLst>
                  <a:path w="34" h="46">
                    <a:moveTo>
                      <a:pt x="0" y="18"/>
                    </a:moveTo>
                    <a:lnTo>
                      <a:pt x="34" y="0"/>
                    </a:lnTo>
                    <a:lnTo>
                      <a:pt x="34" y="24"/>
                    </a:lnTo>
                    <a:lnTo>
                      <a:pt x="0" y="46"/>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7" name="Freeform 923"/>
              <p:cNvSpPr/>
              <p:nvPr/>
            </p:nvSpPr>
            <p:spPr bwMode="auto">
              <a:xfrm>
                <a:off x="6152" y="2832"/>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78" name="Freeform 924"/>
              <p:cNvSpPr/>
              <p:nvPr/>
            </p:nvSpPr>
            <p:spPr bwMode="auto">
              <a:xfrm>
                <a:off x="6178" y="2810"/>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79" name="Freeform 925"/>
              <p:cNvSpPr/>
              <p:nvPr/>
            </p:nvSpPr>
            <p:spPr bwMode="auto">
              <a:xfrm>
                <a:off x="6156" y="2854"/>
                <a:ext cx="50" cy="48"/>
              </a:xfrm>
              <a:custGeom>
                <a:avLst/>
                <a:gdLst>
                  <a:gd name="T0" fmla="*/ 50 w 50"/>
                  <a:gd name="T1" fmla="*/ 0 h 48"/>
                  <a:gd name="T2" fmla="*/ 50 w 50"/>
                  <a:gd name="T3" fmla="*/ 14 h 48"/>
                  <a:gd name="T4" fmla="*/ 0 w 50"/>
                  <a:gd name="T5" fmla="*/ 48 h 48"/>
                  <a:gd name="T6" fmla="*/ 0 w 50"/>
                  <a:gd name="T7" fmla="*/ 28 h 48"/>
                  <a:gd name="T8" fmla="*/ 50 w 50"/>
                  <a:gd name="T9" fmla="*/ 0 h 48"/>
                </a:gdLst>
                <a:ahLst/>
                <a:cxnLst>
                  <a:cxn ang="0">
                    <a:pos x="T0" y="T1"/>
                  </a:cxn>
                  <a:cxn ang="0">
                    <a:pos x="T2" y="T3"/>
                  </a:cxn>
                  <a:cxn ang="0">
                    <a:pos x="T4" y="T5"/>
                  </a:cxn>
                  <a:cxn ang="0">
                    <a:pos x="T6" y="T7"/>
                  </a:cxn>
                  <a:cxn ang="0">
                    <a:pos x="T8" y="T9"/>
                  </a:cxn>
                </a:cxnLst>
                <a:rect l="0" t="0" r="r" b="b"/>
                <a:pathLst>
                  <a:path w="50" h="48">
                    <a:moveTo>
                      <a:pt x="50" y="0"/>
                    </a:moveTo>
                    <a:lnTo>
                      <a:pt x="50" y="14"/>
                    </a:lnTo>
                    <a:lnTo>
                      <a:pt x="0" y="48"/>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080" name="Freeform 926"/>
              <p:cNvSpPr/>
              <p:nvPr/>
            </p:nvSpPr>
            <p:spPr bwMode="auto">
              <a:xfrm>
                <a:off x="6090" y="2916"/>
                <a:ext cx="82" cy="80"/>
              </a:xfrm>
              <a:custGeom>
                <a:avLst/>
                <a:gdLst>
                  <a:gd name="T0" fmla="*/ 82 w 82"/>
                  <a:gd name="T1" fmla="*/ 0 h 80"/>
                  <a:gd name="T2" fmla="*/ 82 w 82"/>
                  <a:gd name="T3" fmla="*/ 18 h 80"/>
                  <a:gd name="T4" fmla="*/ 0 w 82"/>
                  <a:gd name="T5" fmla="*/ 80 h 80"/>
                  <a:gd name="T6" fmla="*/ 0 w 82"/>
                  <a:gd name="T7" fmla="*/ 54 h 80"/>
                  <a:gd name="T8" fmla="*/ 82 w 82"/>
                  <a:gd name="T9" fmla="*/ 0 h 80"/>
                </a:gdLst>
                <a:ahLst/>
                <a:cxnLst>
                  <a:cxn ang="0">
                    <a:pos x="T0" y="T1"/>
                  </a:cxn>
                  <a:cxn ang="0">
                    <a:pos x="T2" y="T3"/>
                  </a:cxn>
                  <a:cxn ang="0">
                    <a:pos x="T4" y="T5"/>
                  </a:cxn>
                  <a:cxn ang="0">
                    <a:pos x="T6" y="T7"/>
                  </a:cxn>
                  <a:cxn ang="0">
                    <a:pos x="T8" y="T9"/>
                  </a:cxn>
                </a:cxnLst>
                <a:rect l="0" t="0" r="r" b="b"/>
                <a:pathLst>
                  <a:path w="82" h="80">
                    <a:moveTo>
                      <a:pt x="82" y="0"/>
                    </a:moveTo>
                    <a:lnTo>
                      <a:pt x="82" y="18"/>
                    </a:lnTo>
                    <a:lnTo>
                      <a:pt x="0" y="80"/>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1081" name="Freeform 927"/>
              <p:cNvSpPr/>
              <p:nvPr/>
            </p:nvSpPr>
            <p:spPr bwMode="auto">
              <a:xfrm>
                <a:off x="6186" y="2892"/>
                <a:ext cx="20" cy="30"/>
              </a:xfrm>
              <a:custGeom>
                <a:avLst/>
                <a:gdLst>
                  <a:gd name="T0" fmla="*/ 20 w 20"/>
                  <a:gd name="T1" fmla="*/ 0 h 30"/>
                  <a:gd name="T2" fmla="*/ 20 w 20"/>
                  <a:gd name="T3" fmla="*/ 16 h 30"/>
                  <a:gd name="T4" fmla="*/ 0 w 20"/>
                  <a:gd name="T5" fmla="*/ 30 h 30"/>
                  <a:gd name="T6" fmla="*/ 0 w 20"/>
                  <a:gd name="T7" fmla="*/ 14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2" name="Freeform 928"/>
              <p:cNvSpPr/>
              <p:nvPr/>
            </p:nvSpPr>
            <p:spPr bwMode="auto">
              <a:xfrm>
                <a:off x="6052" y="3002"/>
                <a:ext cx="58" cy="72"/>
              </a:xfrm>
              <a:custGeom>
                <a:avLst/>
                <a:gdLst>
                  <a:gd name="T0" fmla="*/ 0 w 58"/>
                  <a:gd name="T1" fmla="*/ 42 h 72"/>
                  <a:gd name="T2" fmla="*/ 58 w 58"/>
                  <a:gd name="T3" fmla="*/ 0 h 72"/>
                  <a:gd name="T4" fmla="*/ 58 w 58"/>
                  <a:gd name="T5" fmla="*/ 26 h 72"/>
                  <a:gd name="T6" fmla="*/ 0 w 58"/>
                  <a:gd name="T7" fmla="*/ 72 h 72"/>
                  <a:gd name="T8" fmla="*/ 0 w 58"/>
                  <a:gd name="T9" fmla="*/ 42 h 72"/>
                </a:gdLst>
                <a:ahLst/>
                <a:cxnLst>
                  <a:cxn ang="0">
                    <a:pos x="T0" y="T1"/>
                  </a:cxn>
                  <a:cxn ang="0">
                    <a:pos x="T2" y="T3"/>
                  </a:cxn>
                  <a:cxn ang="0">
                    <a:pos x="T4" y="T5"/>
                  </a:cxn>
                  <a:cxn ang="0">
                    <a:pos x="T6" y="T7"/>
                  </a:cxn>
                  <a:cxn ang="0">
                    <a:pos x="T8" y="T9"/>
                  </a:cxn>
                </a:cxnLst>
                <a:rect l="0" t="0" r="r" b="b"/>
                <a:pathLst>
                  <a:path w="58" h="72">
                    <a:moveTo>
                      <a:pt x="0" y="42"/>
                    </a:moveTo>
                    <a:lnTo>
                      <a:pt x="58" y="0"/>
                    </a:lnTo>
                    <a:lnTo>
                      <a:pt x="58" y="26"/>
                    </a:lnTo>
                    <a:lnTo>
                      <a:pt x="0" y="72"/>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083" name="Freeform 929"/>
              <p:cNvSpPr/>
              <p:nvPr/>
            </p:nvSpPr>
            <p:spPr bwMode="auto">
              <a:xfrm>
                <a:off x="6126" y="2978"/>
                <a:ext cx="18" cy="38"/>
              </a:xfrm>
              <a:custGeom>
                <a:avLst/>
                <a:gdLst>
                  <a:gd name="T0" fmla="*/ 0 w 18"/>
                  <a:gd name="T1" fmla="*/ 14 h 38"/>
                  <a:gd name="T2" fmla="*/ 18 w 18"/>
                  <a:gd name="T3" fmla="*/ 0 h 38"/>
                  <a:gd name="T4" fmla="*/ 18 w 18"/>
                  <a:gd name="T5" fmla="*/ 22 h 38"/>
                  <a:gd name="T6" fmla="*/ 0 w 18"/>
                  <a:gd name="T7" fmla="*/ 38 h 38"/>
                  <a:gd name="T8" fmla="*/ 0 w 18"/>
                  <a:gd name="T9" fmla="*/ 14 h 38"/>
                </a:gdLst>
                <a:ahLst/>
                <a:cxnLst>
                  <a:cxn ang="0">
                    <a:pos x="T0" y="T1"/>
                  </a:cxn>
                  <a:cxn ang="0">
                    <a:pos x="T2" y="T3"/>
                  </a:cxn>
                  <a:cxn ang="0">
                    <a:pos x="T4" y="T5"/>
                  </a:cxn>
                  <a:cxn ang="0">
                    <a:pos x="T6" y="T7"/>
                  </a:cxn>
                  <a:cxn ang="0">
                    <a:pos x="T8" y="T9"/>
                  </a:cxn>
                </a:cxnLst>
                <a:rect l="0" t="0" r="r" b="b"/>
                <a:pathLst>
                  <a:path w="18" h="38">
                    <a:moveTo>
                      <a:pt x="0" y="14"/>
                    </a:moveTo>
                    <a:lnTo>
                      <a:pt x="18" y="0"/>
                    </a:lnTo>
                    <a:lnTo>
                      <a:pt x="18" y="22"/>
                    </a:lnTo>
                    <a:lnTo>
                      <a:pt x="0" y="38"/>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4" name="Freeform 930"/>
              <p:cNvSpPr/>
              <p:nvPr/>
            </p:nvSpPr>
            <p:spPr bwMode="auto">
              <a:xfrm>
                <a:off x="6186" y="2934"/>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5" name="Freeform 931"/>
              <p:cNvSpPr/>
              <p:nvPr/>
            </p:nvSpPr>
            <p:spPr bwMode="auto">
              <a:xfrm>
                <a:off x="6100" y="3012"/>
                <a:ext cx="56" cy="72"/>
              </a:xfrm>
              <a:custGeom>
                <a:avLst/>
                <a:gdLst>
                  <a:gd name="T0" fmla="*/ 56 w 56"/>
                  <a:gd name="T1" fmla="*/ 0 h 72"/>
                  <a:gd name="T2" fmla="*/ 56 w 56"/>
                  <a:gd name="T3" fmla="*/ 22 h 72"/>
                  <a:gd name="T4" fmla="*/ 0 w 56"/>
                  <a:gd name="T5" fmla="*/ 72 h 72"/>
                  <a:gd name="T6" fmla="*/ 0 w 56"/>
                  <a:gd name="T7" fmla="*/ 44 h 72"/>
                  <a:gd name="T8" fmla="*/ 56 w 56"/>
                  <a:gd name="T9" fmla="*/ 0 h 72"/>
                </a:gdLst>
                <a:ahLst/>
                <a:cxnLst>
                  <a:cxn ang="0">
                    <a:pos x="T0" y="T1"/>
                  </a:cxn>
                  <a:cxn ang="0">
                    <a:pos x="T2" y="T3"/>
                  </a:cxn>
                  <a:cxn ang="0">
                    <a:pos x="T4" y="T5"/>
                  </a:cxn>
                  <a:cxn ang="0">
                    <a:pos x="T6" y="T7"/>
                  </a:cxn>
                  <a:cxn ang="0">
                    <a:pos x="T8" y="T9"/>
                  </a:cxn>
                </a:cxnLst>
                <a:rect l="0" t="0" r="r" b="b"/>
                <a:pathLst>
                  <a:path w="56" h="72">
                    <a:moveTo>
                      <a:pt x="56" y="0"/>
                    </a:moveTo>
                    <a:lnTo>
                      <a:pt x="56" y="22"/>
                    </a:lnTo>
                    <a:lnTo>
                      <a:pt x="0" y="72"/>
                    </a:lnTo>
                    <a:lnTo>
                      <a:pt x="0" y="44"/>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086" name="Freeform 932"/>
              <p:cNvSpPr/>
              <p:nvPr/>
            </p:nvSpPr>
            <p:spPr bwMode="auto">
              <a:xfrm>
                <a:off x="6172" y="2974"/>
                <a:ext cx="34" cy="46"/>
              </a:xfrm>
              <a:custGeom>
                <a:avLst/>
                <a:gdLst>
                  <a:gd name="T0" fmla="*/ 34 w 34"/>
                  <a:gd name="T1" fmla="*/ 0 h 46"/>
                  <a:gd name="T2" fmla="*/ 34 w 34"/>
                  <a:gd name="T3" fmla="*/ 16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6"/>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087" name="Freeform 933"/>
              <p:cNvSpPr/>
              <p:nvPr/>
            </p:nvSpPr>
            <p:spPr bwMode="auto">
              <a:xfrm>
                <a:off x="6052" y="3130"/>
                <a:ext cx="16" cy="44"/>
              </a:xfrm>
              <a:custGeom>
                <a:avLst/>
                <a:gdLst>
                  <a:gd name="T0" fmla="*/ 0 w 16"/>
                  <a:gd name="T1" fmla="*/ 14 h 44"/>
                  <a:gd name="T2" fmla="*/ 16 w 16"/>
                  <a:gd name="T3" fmla="*/ 0 h 44"/>
                  <a:gd name="T4" fmla="*/ 16 w 16"/>
                  <a:gd name="T5" fmla="*/ 28 h 44"/>
                  <a:gd name="T6" fmla="*/ 0 w 16"/>
                  <a:gd name="T7" fmla="*/ 44 h 44"/>
                  <a:gd name="T8" fmla="*/ 0 w 16"/>
                  <a:gd name="T9" fmla="*/ 14 h 44"/>
                </a:gdLst>
                <a:ahLst/>
                <a:cxnLst>
                  <a:cxn ang="0">
                    <a:pos x="T0" y="T1"/>
                  </a:cxn>
                  <a:cxn ang="0">
                    <a:pos x="T2" y="T3"/>
                  </a:cxn>
                  <a:cxn ang="0">
                    <a:pos x="T4" y="T5"/>
                  </a:cxn>
                  <a:cxn ang="0">
                    <a:pos x="T6" y="T7"/>
                  </a:cxn>
                  <a:cxn ang="0">
                    <a:pos x="T8" y="T9"/>
                  </a:cxn>
                </a:cxnLst>
                <a:rect l="0" t="0" r="r" b="b"/>
                <a:pathLst>
                  <a:path w="16" h="44">
                    <a:moveTo>
                      <a:pt x="0" y="14"/>
                    </a:moveTo>
                    <a:lnTo>
                      <a:pt x="16" y="0"/>
                    </a:lnTo>
                    <a:lnTo>
                      <a:pt x="16" y="28"/>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8" name="Freeform 934"/>
              <p:cNvSpPr/>
              <p:nvPr/>
            </p:nvSpPr>
            <p:spPr bwMode="auto">
              <a:xfrm>
                <a:off x="6084" y="3070"/>
                <a:ext cx="54" cy="74"/>
              </a:xfrm>
              <a:custGeom>
                <a:avLst/>
                <a:gdLst>
                  <a:gd name="T0" fmla="*/ 54 w 54"/>
                  <a:gd name="T1" fmla="*/ 0 h 74"/>
                  <a:gd name="T2" fmla="*/ 54 w 54"/>
                  <a:gd name="T3" fmla="*/ 24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4"/>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089" name="Freeform 935"/>
              <p:cNvSpPr/>
              <p:nvPr/>
            </p:nvSpPr>
            <p:spPr bwMode="auto">
              <a:xfrm>
                <a:off x="6154" y="3014"/>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90" name="Freeform 936"/>
              <p:cNvSpPr/>
              <p:nvPr/>
            </p:nvSpPr>
            <p:spPr bwMode="auto">
              <a:xfrm>
                <a:off x="6052" y="3162"/>
                <a:ext cx="38" cy="66"/>
              </a:xfrm>
              <a:custGeom>
                <a:avLst/>
                <a:gdLst>
                  <a:gd name="T0" fmla="*/ 0 w 38"/>
                  <a:gd name="T1" fmla="*/ 34 h 66"/>
                  <a:gd name="T2" fmla="*/ 38 w 38"/>
                  <a:gd name="T3" fmla="*/ 0 h 66"/>
                  <a:gd name="T4" fmla="*/ 38 w 38"/>
                  <a:gd name="T5" fmla="*/ 28 h 66"/>
                  <a:gd name="T6" fmla="*/ 0 w 38"/>
                  <a:gd name="T7" fmla="*/ 66 h 66"/>
                  <a:gd name="T8" fmla="*/ 0 w 38"/>
                  <a:gd name="T9" fmla="*/ 34 h 66"/>
                </a:gdLst>
                <a:ahLst/>
                <a:cxnLst>
                  <a:cxn ang="0">
                    <a:pos x="T0" y="T1"/>
                  </a:cxn>
                  <a:cxn ang="0">
                    <a:pos x="T2" y="T3"/>
                  </a:cxn>
                  <a:cxn ang="0">
                    <a:pos x="T4" y="T5"/>
                  </a:cxn>
                  <a:cxn ang="0">
                    <a:pos x="T6" y="T7"/>
                  </a:cxn>
                  <a:cxn ang="0">
                    <a:pos x="T8" y="T9"/>
                  </a:cxn>
                </a:cxnLst>
                <a:rect l="0" t="0" r="r" b="b"/>
                <a:pathLst>
                  <a:path w="38" h="66">
                    <a:moveTo>
                      <a:pt x="0" y="34"/>
                    </a:moveTo>
                    <a:lnTo>
                      <a:pt x="38" y="0"/>
                    </a:lnTo>
                    <a:lnTo>
                      <a:pt x="38"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091" name="Freeform 937"/>
              <p:cNvSpPr/>
              <p:nvPr/>
            </p:nvSpPr>
            <p:spPr bwMode="auto">
              <a:xfrm>
                <a:off x="6134" y="3094"/>
                <a:ext cx="30" cy="50"/>
              </a:xfrm>
              <a:custGeom>
                <a:avLst/>
                <a:gdLst>
                  <a:gd name="T0" fmla="*/ 30 w 30"/>
                  <a:gd name="T1" fmla="*/ 0 h 50"/>
                  <a:gd name="T2" fmla="*/ 30 w 30"/>
                  <a:gd name="T3" fmla="*/ 20 h 50"/>
                  <a:gd name="T4" fmla="*/ 0 w 30"/>
                  <a:gd name="T5" fmla="*/ 50 h 50"/>
                  <a:gd name="T6" fmla="*/ 0 w 30"/>
                  <a:gd name="T7" fmla="*/ 28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8"/>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92" name="Freeform 938"/>
              <p:cNvSpPr/>
              <p:nvPr/>
            </p:nvSpPr>
            <p:spPr bwMode="auto">
              <a:xfrm>
                <a:off x="6178" y="3056"/>
                <a:ext cx="28" cy="44"/>
              </a:xfrm>
              <a:custGeom>
                <a:avLst/>
                <a:gdLst>
                  <a:gd name="T0" fmla="*/ 28 w 28"/>
                  <a:gd name="T1" fmla="*/ 0 h 44"/>
                  <a:gd name="T2" fmla="*/ 28 w 28"/>
                  <a:gd name="T3" fmla="*/ 16 h 44"/>
                  <a:gd name="T4" fmla="*/ 0 w 28"/>
                  <a:gd name="T5" fmla="*/ 44 h 44"/>
                  <a:gd name="T6" fmla="*/ 0 w 28"/>
                  <a:gd name="T7" fmla="*/ 26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93" name="Freeform 939"/>
              <p:cNvSpPr/>
              <p:nvPr/>
            </p:nvSpPr>
            <p:spPr bwMode="auto">
              <a:xfrm>
                <a:off x="6094" y="3148"/>
                <a:ext cx="58" cy="84"/>
              </a:xfrm>
              <a:custGeom>
                <a:avLst/>
                <a:gdLst>
                  <a:gd name="T0" fmla="*/ 0 w 58"/>
                  <a:gd name="T1" fmla="*/ 56 h 84"/>
                  <a:gd name="T2" fmla="*/ 58 w 58"/>
                  <a:gd name="T3" fmla="*/ 0 h 84"/>
                  <a:gd name="T4" fmla="*/ 58 w 58"/>
                  <a:gd name="T5" fmla="*/ 22 h 84"/>
                  <a:gd name="T6" fmla="*/ 0 w 58"/>
                  <a:gd name="T7" fmla="*/ 84 h 84"/>
                  <a:gd name="T8" fmla="*/ 0 w 58"/>
                  <a:gd name="T9" fmla="*/ 56 h 84"/>
                </a:gdLst>
                <a:ahLst/>
                <a:cxnLst>
                  <a:cxn ang="0">
                    <a:pos x="T0" y="T1"/>
                  </a:cxn>
                  <a:cxn ang="0">
                    <a:pos x="T2" y="T3"/>
                  </a:cxn>
                  <a:cxn ang="0">
                    <a:pos x="T4" y="T5"/>
                  </a:cxn>
                  <a:cxn ang="0">
                    <a:pos x="T6" y="T7"/>
                  </a:cxn>
                  <a:cxn ang="0">
                    <a:pos x="T8" y="T9"/>
                  </a:cxn>
                </a:cxnLst>
                <a:rect l="0" t="0" r="r" b="b"/>
                <a:pathLst>
                  <a:path w="58" h="84">
                    <a:moveTo>
                      <a:pt x="0" y="56"/>
                    </a:moveTo>
                    <a:lnTo>
                      <a:pt x="58" y="0"/>
                    </a:lnTo>
                    <a:lnTo>
                      <a:pt x="58" y="22"/>
                    </a:lnTo>
                    <a:lnTo>
                      <a:pt x="0" y="84"/>
                    </a:lnTo>
                    <a:lnTo>
                      <a:pt x="0" y="56"/>
                    </a:lnTo>
                    <a:close/>
                  </a:path>
                </a:pathLst>
              </a:custGeom>
              <a:grpFill/>
              <a:ln>
                <a:noFill/>
              </a:ln>
            </p:spPr>
            <p:txBody>
              <a:bodyPr vert="horz" wrap="square" lIns="91440" tIns="45720" rIns="91440" bIns="45720" numCol="1" anchor="t" anchorCtr="0" compatLnSpc="1"/>
              <a:lstStyle/>
              <a:p>
                <a:endParaRPr lang="zh-CN" altLang="en-US"/>
              </a:p>
            </p:txBody>
          </p:sp>
          <p:sp>
            <p:nvSpPr>
              <p:cNvPr id="1094" name="Freeform 940"/>
              <p:cNvSpPr/>
              <p:nvPr/>
            </p:nvSpPr>
            <p:spPr bwMode="auto">
              <a:xfrm>
                <a:off x="6166" y="3096"/>
                <a:ext cx="40" cy="58"/>
              </a:xfrm>
              <a:custGeom>
                <a:avLst/>
                <a:gdLst>
                  <a:gd name="T0" fmla="*/ 40 w 40"/>
                  <a:gd name="T1" fmla="*/ 0 h 58"/>
                  <a:gd name="T2" fmla="*/ 40 w 40"/>
                  <a:gd name="T3" fmla="*/ 14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4"/>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095" name="Freeform 941"/>
              <p:cNvSpPr/>
              <p:nvPr/>
            </p:nvSpPr>
            <p:spPr bwMode="auto">
              <a:xfrm>
                <a:off x="6052" y="3208"/>
                <a:ext cx="84" cy="119"/>
              </a:xfrm>
              <a:custGeom>
                <a:avLst/>
                <a:gdLst>
                  <a:gd name="T0" fmla="*/ 0 w 84"/>
                  <a:gd name="T1" fmla="*/ 86 h 119"/>
                  <a:gd name="T2" fmla="*/ 84 w 84"/>
                  <a:gd name="T3" fmla="*/ 0 h 119"/>
                  <a:gd name="T4" fmla="*/ 84 w 84"/>
                  <a:gd name="T5" fmla="*/ 24 h 119"/>
                  <a:gd name="T6" fmla="*/ 0 w 84"/>
                  <a:gd name="T7" fmla="*/ 119 h 119"/>
                  <a:gd name="T8" fmla="*/ 0 w 84"/>
                  <a:gd name="T9" fmla="*/ 86 h 119"/>
                </a:gdLst>
                <a:ahLst/>
                <a:cxnLst>
                  <a:cxn ang="0">
                    <a:pos x="T0" y="T1"/>
                  </a:cxn>
                  <a:cxn ang="0">
                    <a:pos x="T2" y="T3"/>
                  </a:cxn>
                  <a:cxn ang="0">
                    <a:pos x="T4" y="T5"/>
                  </a:cxn>
                  <a:cxn ang="0">
                    <a:pos x="T6" y="T7"/>
                  </a:cxn>
                  <a:cxn ang="0">
                    <a:pos x="T8" y="T9"/>
                  </a:cxn>
                </a:cxnLst>
                <a:rect l="0" t="0" r="r" b="b"/>
                <a:pathLst>
                  <a:path w="84" h="119">
                    <a:moveTo>
                      <a:pt x="0" y="86"/>
                    </a:moveTo>
                    <a:lnTo>
                      <a:pt x="84" y="0"/>
                    </a:lnTo>
                    <a:lnTo>
                      <a:pt x="84" y="24"/>
                    </a:lnTo>
                    <a:lnTo>
                      <a:pt x="0" y="119"/>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1096" name="Freeform 942"/>
              <p:cNvSpPr/>
              <p:nvPr/>
            </p:nvSpPr>
            <p:spPr bwMode="auto">
              <a:xfrm>
                <a:off x="6194" y="3138"/>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097" name="Freeform 943"/>
              <p:cNvSpPr/>
              <p:nvPr/>
            </p:nvSpPr>
            <p:spPr bwMode="auto">
              <a:xfrm>
                <a:off x="6082" y="3286"/>
                <a:ext cx="22" cy="55"/>
              </a:xfrm>
              <a:custGeom>
                <a:avLst/>
                <a:gdLst>
                  <a:gd name="T0" fmla="*/ 0 w 22"/>
                  <a:gd name="T1" fmla="*/ 27 h 55"/>
                  <a:gd name="T2" fmla="*/ 22 w 22"/>
                  <a:gd name="T3" fmla="*/ 0 h 55"/>
                  <a:gd name="T4" fmla="*/ 22 w 22"/>
                  <a:gd name="T5" fmla="*/ 27 h 55"/>
                  <a:gd name="T6" fmla="*/ 0 w 22"/>
                  <a:gd name="T7" fmla="*/ 55 h 55"/>
                  <a:gd name="T8" fmla="*/ 0 w 22"/>
                  <a:gd name="T9" fmla="*/ 27 h 55"/>
                </a:gdLst>
                <a:ahLst/>
                <a:cxnLst>
                  <a:cxn ang="0">
                    <a:pos x="T0" y="T1"/>
                  </a:cxn>
                  <a:cxn ang="0">
                    <a:pos x="T2" y="T3"/>
                  </a:cxn>
                  <a:cxn ang="0">
                    <a:pos x="T4" y="T5"/>
                  </a:cxn>
                  <a:cxn ang="0">
                    <a:pos x="T6" y="T7"/>
                  </a:cxn>
                  <a:cxn ang="0">
                    <a:pos x="T8" y="T9"/>
                  </a:cxn>
                </a:cxnLst>
                <a:rect l="0" t="0" r="r" b="b"/>
                <a:pathLst>
                  <a:path w="22" h="55">
                    <a:moveTo>
                      <a:pt x="0" y="27"/>
                    </a:moveTo>
                    <a:lnTo>
                      <a:pt x="22" y="0"/>
                    </a:lnTo>
                    <a:lnTo>
                      <a:pt x="22" y="27"/>
                    </a:lnTo>
                    <a:lnTo>
                      <a:pt x="0" y="55"/>
                    </a:lnTo>
                    <a:lnTo>
                      <a:pt x="0" y="27"/>
                    </a:lnTo>
                    <a:close/>
                  </a:path>
                </a:pathLst>
              </a:custGeom>
              <a:grpFill/>
              <a:ln>
                <a:noFill/>
              </a:ln>
            </p:spPr>
            <p:txBody>
              <a:bodyPr vert="horz" wrap="square" lIns="91440" tIns="45720" rIns="91440" bIns="45720" numCol="1" anchor="t" anchorCtr="0" compatLnSpc="1"/>
              <a:lstStyle/>
              <a:p>
                <a:endParaRPr lang="zh-CN" altLang="en-US"/>
              </a:p>
            </p:txBody>
          </p:sp>
          <p:sp>
            <p:nvSpPr>
              <p:cNvPr id="1098" name="Freeform 944"/>
              <p:cNvSpPr/>
              <p:nvPr/>
            </p:nvSpPr>
            <p:spPr bwMode="auto">
              <a:xfrm>
                <a:off x="6120" y="3176"/>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099" name="Freeform 945"/>
              <p:cNvSpPr/>
              <p:nvPr/>
            </p:nvSpPr>
            <p:spPr bwMode="auto">
              <a:xfrm>
                <a:off x="6154" y="3218"/>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0" name="Freeform 946"/>
              <p:cNvSpPr/>
              <p:nvPr/>
            </p:nvSpPr>
            <p:spPr bwMode="auto">
              <a:xfrm>
                <a:off x="6154" y="2656"/>
                <a:ext cx="2" cy="2"/>
              </a:xfrm>
              <a:custGeom>
                <a:avLst/>
                <a:gdLst>
                  <a:gd name="T0" fmla="*/ 0 w 2"/>
                  <a:gd name="T1" fmla="*/ 2 h 2"/>
                  <a:gd name="T2" fmla="*/ 2 w 2"/>
                  <a:gd name="T3" fmla="*/ 0 h 2"/>
                  <a:gd name="T4" fmla="*/ 2 w 2"/>
                  <a:gd name="T5" fmla="*/ 2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2" y="2"/>
                    </a:lnTo>
                    <a:lnTo>
                      <a:pt x="0" y="2"/>
                    </a:lnTo>
                    <a:close/>
                  </a:path>
                </a:pathLst>
              </a:custGeom>
              <a:grpFill/>
              <a:ln>
                <a:noFill/>
              </a:ln>
            </p:spPr>
            <p:txBody>
              <a:bodyPr vert="horz" wrap="square" lIns="91440" tIns="45720" rIns="91440" bIns="45720" numCol="1" anchor="t" anchorCtr="0" compatLnSpc="1"/>
              <a:lstStyle/>
              <a:p>
                <a:endParaRPr lang="zh-CN" altLang="en-US"/>
              </a:p>
            </p:txBody>
          </p:sp>
          <p:sp>
            <p:nvSpPr>
              <p:cNvPr id="1101" name="Freeform 947"/>
              <p:cNvSpPr/>
              <p:nvPr/>
            </p:nvSpPr>
            <p:spPr bwMode="auto">
              <a:xfrm>
                <a:off x="6110" y="2660"/>
                <a:ext cx="16" cy="28"/>
              </a:xfrm>
              <a:custGeom>
                <a:avLst/>
                <a:gdLst>
                  <a:gd name="T0" fmla="*/ 16 w 16"/>
                  <a:gd name="T1" fmla="*/ 0 h 28"/>
                  <a:gd name="T2" fmla="*/ 16 w 16"/>
                  <a:gd name="T3" fmla="*/ 24 h 28"/>
                  <a:gd name="T4" fmla="*/ 0 w 16"/>
                  <a:gd name="T5" fmla="*/ 28 h 28"/>
                  <a:gd name="T6" fmla="*/ 0 w 16"/>
                  <a:gd name="T7" fmla="*/ 2 h 28"/>
                  <a:gd name="T8" fmla="*/ 16 w 16"/>
                  <a:gd name="T9" fmla="*/ 0 h 28"/>
                </a:gdLst>
                <a:ahLst/>
                <a:cxnLst>
                  <a:cxn ang="0">
                    <a:pos x="T0" y="T1"/>
                  </a:cxn>
                  <a:cxn ang="0">
                    <a:pos x="T2" y="T3"/>
                  </a:cxn>
                  <a:cxn ang="0">
                    <a:pos x="T4" y="T5"/>
                  </a:cxn>
                  <a:cxn ang="0">
                    <a:pos x="T6" y="T7"/>
                  </a:cxn>
                  <a:cxn ang="0">
                    <a:pos x="T8" y="T9"/>
                  </a:cxn>
                </a:cxnLst>
                <a:rect l="0" t="0" r="r" b="b"/>
                <a:pathLst>
                  <a:path w="16" h="28">
                    <a:moveTo>
                      <a:pt x="16" y="0"/>
                    </a:moveTo>
                    <a:lnTo>
                      <a:pt x="16" y="24"/>
                    </a:lnTo>
                    <a:lnTo>
                      <a:pt x="0" y="28"/>
                    </a:lnTo>
                    <a:lnTo>
                      <a:pt x="0" y="2"/>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102" name="Freeform 948"/>
              <p:cNvSpPr/>
              <p:nvPr/>
            </p:nvSpPr>
            <p:spPr bwMode="auto">
              <a:xfrm>
                <a:off x="6154" y="2656"/>
                <a:ext cx="2" cy="2"/>
              </a:xfrm>
              <a:custGeom>
                <a:avLst/>
                <a:gdLst>
                  <a:gd name="T0" fmla="*/ 2 w 2"/>
                  <a:gd name="T1" fmla="*/ 0 h 2"/>
                  <a:gd name="T2" fmla="*/ 2 w 2"/>
                  <a:gd name="T3" fmla="*/ 2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2"/>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1103" name="Rectangle 949"/>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4" name="Freeform 950"/>
              <p:cNvSpPr/>
              <p:nvPr/>
            </p:nvSpPr>
            <p:spPr bwMode="auto">
              <a:xfrm>
                <a:off x="6082" y="3439"/>
                <a:ext cx="22" cy="54"/>
              </a:xfrm>
              <a:custGeom>
                <a:avLst/>
                <a:gdLst>
                  <a:gd name="T0" fmla="*/ 0 w 22"/>
                  <a:gd name="T1" fmla="*/ 26 h 54"/>
                  <a:gd name="T2" fmla="*/ 22 w 22"/>
                  <a:gd name="T3" fmla="*/ 0 h 54"/>
                  <a:gd name="T4" fmla="*/ 22 w 22"/>
                  <a:gd name="T5" fmla="*/ 26 h 54"/>
                  <a:gd name="T6" fmla="*/ 0 w 22"/>
                  <a:gd name="T7" fmla="*/ 54 h 54"/>
                  <a:gd name="T8" fmla="*/ 0 w 22"/>
                  <a:gd name="T9" fmla="*/ 26 h 54"/>
                </a:gdLst>
                <a:ahLst/>
                <a:cxnLst>
                  <a:cxn ang="0">
                    <a:pos x="T0" y="T1"/>
                  </a:cxn>
                  <a:cxn ang="0">
                    <a:pos x="T2" y="T3"/>
                  </a:cxn>
                  <a:cxn ang="0">
                    <a:pos x="T4" y="T5"/>
                  </a:cxn>
                  <a:cxn ang="0">
                    <a:pos x="T6" y="T7"/>
                  </a:cxn>
                  <a:cxn ang="0">
                    <a:pos x="T8" y="T9"/>
                  </a:cxn>
                </a:cxnLst>
                <a:rect l="0" t="0" r="r" b="b"/>
                <a:pathLst>
                  <a:path w="22" h="54">
                    <a:moveTo>
                      <a:pt x="0" y="26"/>
                    </a:moveTo>
                    <a:lnTo>
                      <a:pt x="22" y="0"/>
                    </a:lnTo>
                    <a:lnTo>
                      <a:pt x="22" y="26"/>
                    </a:lnTo>
                    <a:lnTo>
                      <a:pt x="0" y="54"/>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105" name="Freeform 951"/>
              <p:cNvSpPr/>
              <p:nvPr/>
            </p:nvSpPr>
            <p:spPr bwMode="auto">
              <a:xfrm>
                <a:off x="6120" y="3317"/>
                <a:ext cx="86" cy="128"/>
              </a:xfrm>
              <a:custGeom>
                <a:avLst/>
                <a:gdLst>
                  <a:gd name="T0" fmla="*/ 86 w 86"/>
                  <a:gd name="T1" fmla="*/ 0 h 128"/>
                  <a:gd name="T2" fmla="*/ 86 w 86"/>
                  <a:gd name="T3" fmla="*/ 16 h 128"/>
                  <a:gd name="T4" fmla="*/ 0 w 86"/>
                  <a:gd name="T5" fmla="*/ 128 h 128"/>
                  <a:gd name="T6" fmla="*/ 0 w 86"/>
                  <a:gd name="T7" fmla="*/ 104 h 128"/>
                  <a:gd name="T8" fmla="*/ 86 w 86"/>
                  <a:gd name="T9" fmla="*/ 0 h 128"/>
                </a:gdLst>
                <a:ahLst/>
                <a:cxnLst>
                  <a:cxn ang="0">
                    <a:pos x="T0" y="T1"/>
                  </a:cxn>
                  <a:cxn ang="0">
                    <a:pos x="T2" y="T3"/>
                  </a:cxn>
                  <a:cxn ang="0">
                    <a:pos x="T4" y="T5"/>
                  </a:cxn>
                  <a:cxn ang="0">
                    <a:pos x="T6" y="T7"/>
                  </a:cxn>
                  <a:cxn ang="0">
                    <a:pos x="T8" y="T9"/>
                  </a:cxn>
                </a:cxnLst>
                <a:rect l="0" t="0" r="r" b="b"/>
                <a:pathLst>
                  <a:path w="86" h="128">
                    <a:moveTo>
                      <a:pt x="86" y="0"/>
                    </a:moveTo>
                    <a:lnTo>
                      <a:pt x="86" y="16"/>
                    </a:lnTo>
                    <a:lnTo>
                      <a:pt x="0" y="128"/>
                    </a:lnTo>
                    <a:lnTo>
                      <a:pt x="0" y="10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6" name="Freeform 952"/>
              <p:cNvSpPr/>
              <p:nvPr/>
            </p:nvSpPr>
            <p:spPr bwMode="auto">
              <a:xfrm>
                <a:off x="6120" y="3365"/>
                <a:ext cx="86" cy="13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7" name="Freeform 953"/>
              <p:cNvSpPr/>
              <p:nvPr/>
            </p:nvSpPr>
            <p:spPr bwMode="auto">
              <a:xfrm>
                <a:off x="6154" y="3270"/>
                <a:ext cx="52" cy="81"/>
              </a:xfrm>
              <a:custGeom>
                <a:avLst/>
                <a:gdLst>
                  <a:gd name="T0" fmla="*/ 52 w 52"/>
                  <a:gd name="T1" fmla="*/ 0 h 81"/>
                  <a:gd name="T2" fmla="*/ 52 w 52"/>
                  <a:gd name="T3" fmla="*/ 16 h 81"/>
                  <a:gd name="T4" fmla="*/ 0 w 52"/>
                  <a:gd name="T5" fmla="*/ 81 h 81"/>
                  <a:gd name="T6" fmla="*/ 0 w 52"/>
                  <a:gd name="T7" fmla="*/ 61 h 81"/>
                  <a:gd name="T8" fmla="*/ 52 w 52"/>
                  <a:gd name="T9" fmla="*/ 0 h 81"/>
                </a:gdLst>
                <a:ahLst/>
                <a:cxnLst>
                  <a:cxn ang="0">
                    <a:pos x="T0" y="T1"/>
                  </a:cxn>
                  <a:cxn ang="0">
                    <a:pos x="T2" y="T3"/>
                  </a:cxn>
                  <a:cxn ang="0">
                    <a:pos x="T4" y="T5"/>
                  </a:cxn>
                  <a:cxn ang="0">
                    <a:pos x="T6" y="T7"/>
                  </a:cxn>
                  <a:cxn ang="0">
                    <a:pos x="T8" y="T9"/>
                  </a:cxn>
                </a:cxnLst>
                <a:rect l="0" t="0" r="r" b="b"/>
                <a:pathLst>
                  <a:path w="52" h="81">
                    <a:moveTo>
                      <a:pt x="52" y="0"/>
                    </a:moveTo>
                    <a:lnTo>
                      <a:pt x="52" y="16"/>
                    </a:lnTo>
                    <a:lnTo>
                      <a:pt x="0" y="81"/>
                    </a:lnTo>
                    <a:lnTo>
                      <a:pt x="0" y="61"/>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8" name="Rectangle 954"/>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9" name="Freeform 955"/>
              <p:cNvSpPr/>
              <p:nvPr/>
            </p:nvSpPr>
            <p:spPr bwMode="auto">
              <a:xfrm>
                <a:off x="6168" y="2407"/>
                <a:ext cx="16" cy="28"/>
              </a:xfrm>
              <a:custGeom>
                <a:avLst/>
                <a:gdLst>
                  <a:gd name="T0" fmla="*/ 16 w 16"/>
                  <a:gd name="T1" fmla="*/ 10 h 28"/>
                  <a:gd name="T2" fmla="*/ 16 w 16"/>
                  <a:gd name="T3" fmla="*/ 28 h 28"/>
                  <a:gd name="T4" fmla="*/ 0 w 16"/>
                  <a:gd name="T5" fmla="*/ 18 h 28"/>
                  <a:gd name="T6" fmla="*/ 0 w 16"/>
                  <a:gd name="T7" fmla="*/ 0 h 28"/>
                  <a:gd name="T8" fmla="*/ 16 w 16"/>
                  <a:gd name="T9" fmla="*/ 10 h 28"/>
                </a:gdLst>
                <a:ahLst/>
                <a:cxnLst>
                  <a:cxn ang="0">
                    <a:pos x="T0" y="T1"/>
                  </a:cxn>
                  <a:cxn ang="0">
                    <a:pos x="T2" y="T3"/>
                  </a:cxn>
                  <a:cxn ang="0">
                    <a:pos x="T4" y="T5"/>
                  </a:cxn>
                  <a:cxn ang="0">
                    <a:pos x="T6" y="T7"/>
                  </a:cxn>
                  <a:cxn ang="0">
                    <a:pos x="T8" y="T9"/>
                  </a:cxn>
                </a:cxnLst>
                <a:rect l="0" t="0" r="r" b="b"/>
                <a:pathLst>
                  <a:path w="16" h="28">
                    <a:moveTo>
                      <a:pt x="16" y="10"/>
                    </a:moveTo>
                    <a:lnTo>
                      <a:pt x="16" y="28"/>
                    </a:lnTo>
                    <a:lnTo>
                      <a:pt x="0" y="18"/>
                    </a:lnTo>
                    <a:lnTo>
                      <a:pt x="0" y="0"/>
                    </a:lnTo>
                    <a:lnTo>
                      <a:pt x="16" y="10"/>
                    </a:lnTo>
                    <a:close/>
                  </a:path>
                </a:pathLst>
              </a:custGeom>
              <a:grpFill/>
              <a:ln>
                <a:noFill/>
              </a:ln>
            </p:spPr>
            <p:txBody>
              <a:bodyPr vert="horz" wrap="square" lIns="91440" tIns="45720" rIns="91440" bIns="45720" numCol="1" anchor="t" anchorCtr="0" compatLnSpc="1"/>
              <a:lstStyle/>
              <a:p>
                <a:endParaRPr lang="zh-CN" altLang="en-US"/>
              </a:p>
            </p:txBody>
          </p:sp>
          <p:sp>
            <p:nvSpPr>
              <p:cNvPr id="1110" name="Rectangle 956"/>
              <p:cNvSpPr>
                <a:spLocks noChangeArrowheads="1"/>
              </p:cNvSpPr>
              <p:nvPr/>
            </p:nvSpPr>
            <p:spPr bwMode="auto">
              <a:xfrm>
                <a:off x="481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1" name="Rectangle 957"/>
              <p:cNvSpPr>
                <a:spLocks noChangeArrowheads="1"/>
              </p:cNvSpPr>
              <p:nvPr/>
            </p:nvSpPr>
            <p:spPr bwMode="auto">
              <a:xfrm>
                <a:off x="48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2" name="Rectangle 958"/>
              <p:cNvSpPr>
                <a:spLocks noChangeArrowheads="1"/>
              </p:cNvSpPr>
              <p:nvPr/>
            </p:nvSpPr>
            <p:spPr bwMode="auto">
              <a:xfrm>
                <a:off x="48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3" name="Rectangle 959"/>
              <p:cNvSpPr>
                <a:spLocks noChangeArrowheads="1"/>
              </p:cNvSpPr>
              <p:nvPr/>
            </p:nvSpPr>
            <p:spPr bwMode="auto">
              <a:xfrm>
                <a:off x="49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4" name="Rectangle 960"/>
              <p:cNvSpPr>
                <a:spLocks noChangeArrowheads="1"/>
              </p:cNvSpPr>
              <p:nvPr/>
            </p:nvSpPr>
            <p:spPr bwMode="auto">
              <a:xfrm>
                <a:off x="492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5" name="Rectangle 961"/>
              <p:cNvSpPr>
                <a:spLocks noChangeArrowheads="1"/>
              </p:cNvSpPr>
              <p:nvPr/>
            </p:nvSpPr>
            <p:spPr bwMode="auto">
              <a:xfrm>
                <a:off x="481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6" name="Rectangle 962"/>
              <p:cNvSpPr>
                <a:spLocks noChangeArrowheads="1"/>
              </p:cNvSpPr>
              <p:nvPr/>
            </p:nvSpPr>
            <p:spPr bwMode="auto">
              <a:xfrm>
                <a:off x="4834"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7" name="Rectangle 963"/>
              <p:cNvSpPr>
                <a:spLocks noChangeArrowheads="1"/>
              </p:cNvSpPr>
              <p:nvPr/>
            </p:nvSpPr>
            <p:spPr bwMode="auto">
              <a:xfrm>
                <a:off x="4814"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8" name="Rectangle 964"/>
              <p:cNvSpPr>
                <a:spLocks noChangeArrowheads="1"/>
              </p:cNvSpPr>
              <p:nvPr/>
            </p:nvSpPr>
            <p:spPr bwMode="auto">
              <a:xfrm>
                <a:off x="4856"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9" name="Rectangle 965"/>
              <p:cNvSpPr>
                <a:spLocks noChangeArrowheads="1"/>
              </p:cNvSpPr>
              <p:nvPr/>
            </p:nvSpPr>
            <p:spPr bwMode="auto">
              <a:xfrm>
                <a:off x="492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0" name="Rectangle 966"/>
              <p:cNvSpPr>
                <a:spLocks noChangeArrowheads="1"/>
              </p:cNvSpPr>
              <p:nvPr/>
            </p:nvSpPr>
            <p:spPr bwMode="auto">
              <a:xfrm>
                <a:off x="481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1" name="Rectangle 967"/>
              <p:cNvSpPr>
                <a:spLocks noChangeArrowheads="1"/>
              </p:cNvSpPr>
              <p:nvPr/>
            </p:nvSpPr>
            <p:spPr bwMode="auto">
              <a:xfrm>
                <a:off x="4834"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2" name="Rectangle 968"/>
              <p:cNvSpPr>
                <a:spLocks noChangeArrowheads="1"/>
              </p:cNvSpPr>
              <p:nvPr/>
            </p:nvSpPr>
            <p:spPr bwMode="auto">
              <a:xfrm>
                <a:off x="4878" y="110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3" name="Rectangle 969"/>
              <p:cNvSpPr>
                <a:spLocks noChangeArrowheads="1"/>
              </p:cNvSpPr>
              <p:nvPr/>
            </p:nvSpPr>
            <p:spPr bwMode="auto">
              <a:xfrm>
                <a:off x="4834"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4" name="Rectangle 970"/>
              <p:cNvSpPr>
                <a:spLocks noChangeArrowheads="1"/>
              </p:cNvSpPr>
              <p:nvPr/>
            </p:nvSpPr>
            <p:spPr bwMode="auto">
              <a:xfrm>
                <a:off x="48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5" name="Rectangle 971"/>
              <p:cNvSpPr>
                <a:spLocks noChangeArrowheads="1"/>
              </p:cNvSpPr>
              <p:nvPr/>
            </p:nvSpPr>
            <p:spPr bwMode="auto">
              <a:xfrm>
                <a:off x="492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6" name="Rectangle 972"/>
              <p:cNvSpPr>
                <a:spLocks noChangeArrowheads="1"/>
              </p:cNvSpPr>
              <p:nvPr/>
            </p:nvSpPr>
            <p:spPr bwMode="auto">
              <a:xfrm>
                <a:off x="481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7" name="Rectangle 973"/>
              <p:cNvSpPr>
                <a:spLocks noChangeArrowheads="1"/>
              </p:cNvSpPr>
              <p:nvPr/>
            </p:nvSpPr>
            <p:spPr bwMode="auto">
              <a:xfrm>
                <a:off x="485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8" name="Rectangle 974"/>
              <p:cNvSpPr>
                <a:spLocks noChangeArrowheads="1"/>
              </p:cNvSpPr>
              <p:nvPr/>
            </p:nvSpPr>
            <p:spPr bwMode="auto">
              <a:xfrm>
                <a:off x="483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29" name="Rectangle 975"/>
              <p:cNvSpPr>
                <a:spLocks noChangeArrowheads="1"/>
              </p:cNvSpPr>
              <p:nvPr/>
            </p:nvSpPr>
            <p:spPr bwMode="auto">
              <a:xfrm>
                <a:off x="4878"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0" name="Rectangle 976"/>
              <p:cNvSpPr>
                <a:spLocks noChangeArrowheads="1"/>
              </p:cNvSpPr>
              <p:nvPr/>
            </p:nvSpPr>
            <p:spPr bwMode="auto">
              <a:xfrm>
                <a:off x="4920"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1" name="Rectangle 977"/>
              <p:cNvSpPr>
                <a:spLocks noChangeArrowheads="1"/>
              </p:cNvSpPr>
              <p:nvPr/>
            </p:nvSpPr>
            <p:spPr bwMode="auto">
              <a:xfrm>
                <a:off x="481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2" name="Rectangle 978"/>
              <p:cNvSpPr>
                <a:spLocks noChangeArrowheads="1"/>
              </p:cNvSpPr>
              <p:nvPr/>
            </p:nvSpPr>
            <p:spPr bwMode="auto">
              <a:xfrm>
                <a:off x="4856"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3" name="Rectangle 979"/>
              <p:cNvSpPr>
                <a:spLocks noChangeArrowheads="1"/>
              </p:cNvSpPr>
              <p:nvPr/>
            </p:nvSpPr>
            <p:spPr bwMode="auto">
              <a:xfrm>
                <a:off x="48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4" name="Rectangle 980"/>
              <p:cNvSpPr>
                <a:spLocks noChangeArrowheads="1"/>
              </p:cNvSpPr>
              <p:nvPr/>
            </p:nvSpPr>
            <p:spPr bwMode="auto">
              <a:xfrm>
                <a:off x="49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5" name="Rectangle 981"/>
              <p:cNvSpPr>
                <a:spLocks noChangeArrowheads="1"/>
              </p:cNvSpPr>
              <p:nvPr/>
            </p:nvSpPr>
            <p:spPr bwMode="auto">
              <a:xfrm>
                <a:off x="4834" y="14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6" name="Rectangle 982"/>
              <p:cNvSpPr>
                <a:spLocks noChangeArrowheads="1"/>
              </p:cNvSpPr>
              <p:nvPr/>
            </p:nvSpPr>
            <p:spPr bwMode="auto">
              <a:xfrm>
                <a:off x="487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7" name="Rectangle 983"/>
              <p:cNvSpPr>
                <a:spLocks noChangeArrowheads="1"/>
              </p:cNvSpPr>
              <p:nvPr/>
            </p:nvSpPr>
            <p:spPr bwMode="auto">
              <a:xfrm>
                <a:off x="4814"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8" name="Rectangle 984"/>
              <p:cNvSpPr>
                <a:spLocks noChangeArrowheads="1"/>
              </p:cNvSpPr>
              <p:nvPr/>
            </p:nvSpPr>
            <p:spPr bwMode="auto">
              <a:xfrm>
                <a:off x="48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9" name="Rectangle 985"/>
              <p:cNvSpPr>
                <a:spLocks noChangeArrowheads="1"/>
              </p:cNvSpPr>
              <p:nvPr/>
            </p:nvSpPr>
            <p:spPr bwMode="auto">
              <a:xfrm>
                <a:off x="492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0" name="Rectangle 986"/>
              <p:cNvSpPr>
                <a:spLocks noChangeArrowheads="1"/>
              </p:cNvSpPr>
              <p:nvPr/>
            </p:nvSpPr>
            <p:spPr bwMode="auto">
              <a:xfrm>
                <a:off x="481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1" name="Rectangle 987"/>
              <p:cNvSpPr>
                <a:spLocks noChangeArrowheads="1"/>
              </p:cNvSpPr>
              <p:nvPr/>
            </p:nvSpPr>
            <p:spPr bwMode="auto">
              <a:xfrm>
                <a:off x="4834"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2" name="Rectangle 988"/>
              <p:cNvSpPr>
                <a:spLocks noChangeArrowheads="1"/>
              </p:cNvSpPr>
              <p:nvPr/>
            </p:nvSpPr>
            <p:spPr bwMode="auto">
              <a:xfrm>
                <a:off x="4814"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3" name="Rectangle 989"/>
              <p:cNvSpPr>
                <a:spLocks noChangeArrowheads="1"/>
              </p:cNvSpPr>
              <p:nvPr/>
            </p:nvSpPr>
            <p:spPr bwMode="auto">
              <a:xfrm>
                <a:off x="4856"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4" name="Rectangle 990"/>
              <p:cNvSpPr>
                <a:spLocks noChangeArrowheads="1"/>
              </p:cNvSpPr>
              <p:nvPr/>
            </p:nvSpPr>
            <p:spPr bwMode="auto">
              <a:xfrm>
                <a:off x="4920"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5" name="Rectangle 991"/>
              <p:cNvSpPr>
                <a:spLocks noChangeArrowheads="1"/>
              </p:cNvSpPr>
              <p:nvPr/>
            </p:nvSpPr>
            <p:spPr bwMode="auto">
              <a:xfrm>
                <a:off x="483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6" name="Rectangle 992"/>
              <p:cNvSpPr>
                <a:spLocks noChangeArrowheads="1"/>
              </p:cNvSpPr>
              <p:nvPr/>
            </p:nvSpPr>
            <p:spPr bwMode="auto">
              <a:xfrm>
                <a:off x="4834"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7" name="Rectangle 993"/>
              <p:cNvSpPr>
                <a:spLocks noChangeArrowheads="1"/>
              </p:cNvSpPr>
              <p:nvPr/>
            </p:nvSpPr>
            <p:spPr bwMode="auto">
              <a:xfrm>
                <a:off x="4878"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8" name="Rectangle 994"/>
              <p:cNvSpPr>
                <a:spLocks noChangeArrowheads="1"/>
              </p:cNvSpPr>
              <p:nvPr/>
            </p:nvSpPr>
            <p:spPr bwMode="auto">
              <a:xfrm>
                <a:off x="492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9" name="Rectangle 995"/>
              <p:cNvSpPr>
                <a:spLocks noChangeArrowheads="1"/>
              </p:cNvSpPr>
              <p:nvPr/>
            </p:nvSpPr>
            <p:spPr bwMode="auto">
              <a:xfrm>
                <a:off x="481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0" name="Rectangle 996"/>
              <p:cNvSpPr>
                <a:spLocks noChangeArrowheads="1"/>
              </p:cNvSpPr>
              <p:nvPr/>
            </p:nvSpPr>
            <p:spPr bwMode="auto">
              <a:xfrm>
                <a:off x="485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1" name="Rectangle 997"/>
              <p:cNvSpPr>
                <a:spLocks noChangeArrowheads="1"/>
              </p:cNvSpPr>
              <p:nvPr/>
            </p:nvSpPr>
            <p:spPr bwMode="auto">
              <a:xfrm>
                <a:off x="4900"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2" name="Rectangle 998"/>
              <p:cNvSpPr>
                <a:spLocks noChangeArrowheads="1"/>
              </p:cNvSpPr>
              <p:nvPr/>
            </p:nvSpPr>
            <p:spPr bwMode="auto">
              <a:xfrm>
                <a:off x="4814"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3" name="Rectangle 999"/>
              <p:cNvSpPr>
                <a:spLocks noChangeArrowheads="1"/>
              </p:cNvSpPr>
              <p:nvPr/>
            </p:nvSpPr>
            <p:spPr bwMode="auto">
              <a:xfrm>
                <a:off x="487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4" name="Rectangle 1000"/>
              <p:cNvSpPr>
                <a:spLocks noChangeArrowheads="1"/>
              </p:cNvSpPr>
              <p:nvPr/>
            </p:nvSpPr>
            <p:spPr bwMode="auto">
              <a:xfrm>
                <a:off x="48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5" name="Rectangle 1001"/>
              <p:cNvSpPr>
                <a:spLocks noChangeArrowheads="1"/>
              </p:cNvSpPr>
              <p:nvPr/>
            </p:nvSpPr>
            <p:spPr bwMode="auto">
              <a:xfrm>
                <a:off x="490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6" name="Rectangle 1002"/>
              <p:cNvSpPr>
                <a:spLocks noChangeArrowheads="1"/>
              </p:cNvSpPr>
              <p:nvPr/>
            </p:nvSpPr>
            <p:spPr bwMode="auto">
              <a:xfrm>
                <a:off x="492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7" name="Rectangle 1003"/>
              <p:cNvSpPr>
                <a:spLocks noChangeArrowheads="1"/>
              </p:cNvSpPr>
              <p:nvPr/>
            </p:nvSpPr>
            <p:spPr bwMode="auto">
              <a:xfrm>
                <a:off x="4814"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8" name="Rectangle 1004"/>
              <p:cNvSpPr>
                <a:spLocks noChangeArrowheads="1"/>
              </p:cNvSpPr>
              <p:nvPr/>
            </p:nvSpPr>
            <p:spPr bwMode="auto">
              <a:xfrm>
                <a:off x="483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9" name="Rectangle 1005"/>
              <p:cNvSpPr>
                <a:spLocks noChangeArrowheads="1"/>
              </p:cNvSpPr>
              <p:nvPr/>
            </p:nvSpPr>
            <p:spPr bwMode="auto">
              <a:xfrm>
                <a:off x="48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0" name="Rectangle 1006"/>
              <p:cNvSpPr>
                <a:spLocks noChangeArrowheads="1"/>
              </p:cNvSpPr>
              <p:nvPr/>
            </p:nvSpPr>
            <p:spPr bwMode="auto">
              <a:xfrm>
                <a:off x="492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1" name="Rectangle 1007"/>
              <p:cNvSpPr>
                <a:spLocks noChangeArrowheads="1"/>
              </p:cNvSpPr>
              <p:nvPr/>
            </p:nvSpPr>
            <p:spPr bwMode="auto">
              <a:xfrm>
                <a:off x="481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2" name="Rectangle 1008"/>
              <p:cNvSpPr>
                <a:spLocks noChangeArrowheads="1"/>
              </p:cNvSpPr>
              <p:nvPr/>
            </p:nvSpPr>
            <p:spPr bwMode="auto">
              <a:xfrm>
                <a:off x="485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3" name="Rectangle 1009"/>
              <p:cNvSpPr>
                <a:spLocks noChangeArrowheads="1"/>
              </p:cNvSpPr>
              <p:nvPr/>
            </p:nvSpPr>
            <p:spPr bwMode="auto">
              <a:xfrm>
                <a:off x="483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4" name="Rectangle 1010"/>
              <p:cNvSpPr>
                <a:spLocks noChangeArrowheads="1"/>
              </p:cNvSpPr>
              <p:nvPr/>
            </p:nvSpPr>
            <p:spPr bwMode="auto">
              <a:xfrm>
                <a:off x="487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5" name="Rectangle 1011"/>
              <p:cNvSpPr>
                <a:spLocks noChangeArrowheads="1"/>
              </p:cNvSpPr>
              <p:nvPr/>
            </p:nvSpPr>
            <p:spPr bwMode="auto">
              <a:xfrm>
                <a:off x="4814" y="2117"/>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2" name="Group 1213"/>
            <p:cNvGrpSpPr/>
            <p:nvPr/>
          </p:nvGrpSpPr>
          <p:grpSpPr bwMode="auto">
            <a:xfrm>
              <a:off x="-3900818" y="-1035049"/>
              <a:ext cx="768377" cy="3255963"/>
              <a:chOff x="4814" y="935"/>
              <a:chExt cx="484" cy="2051"/>
            </a:xfrm>
            <a:grpFill/>
          </p:grpSpPr>
          <p:sp>
            <p:nvSpPr>
              <p:cNvPr id="766" name="Rectangle 1013"/>
              <p:cNvSpPr>
                <a:spLocks noChangeArrowheads="1"/>
              </p:cNvSpPr>
              <p:nvPr/>
            </p:nvSpPr>
            <p:spPr bwMode="auto">
              <a:xfrm>
                <a:off x="485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7" name="Rectangle 1014"/>
              <p:cNvSpPr>
                <a:spLocks noChangeArrowheads="1"/>
              </p:cNvSpPr>
              <p:nvPr/>
            </p:nvSpPr>
            <p:spPr bwMode="auto">
              <a:xfrm>
                <a:off x="49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8" name="Rectangle 1015"/>
              <p:cNvSpPr>
                <a:spLocks noChangeArrowheads="1"/>
              </p:cNvSpPr>
              <p:nvPr/>
            </p:nvSpPr>
            <p:spPr bwMode="auto">
              <a:xfrm>
                <a:off x="49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69" name="Rectangle 1016"/>
              <p:cNvSpPr>
                <a:spLocks noChangeArrowheads="1"/>
              </p:cNvSpPr>
              <p:nvPr/>
            </p:nvSpPr>
            <p:spPr bwMode="auto">
              <a:xfrm>
                <a:off x="5008"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0" name="Rectangle 1017"/>
              <p:cNvSpPr>
                <a:spLocks noChangeArrowheads="1"/>
              </p:cNvSpPr>
              <p:nvPr/>
            </p:nvSpPr>
            <p:spPr bwMode="auto">
              <a:xfrm>
                <a:off x="503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1" name="Rectangle 1018"/>
              <p:cNvSpPr>
                <a:spLocks noChangeArrowheads="1"/>
              </p:cNvSpPr>
              <p:nvPr/>
            </p:nvSpPr>
            <p:spPr bwMode="auto">
              <a:xfrm>
                <a:off x="505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2" name="Rectangle 1019"/>
              <p:cNvSpPr>
                <a:spLocks noChangeArrowheads="1"/>
              </p:cNvSpPr>
              <p:nvPr/>
            </p:nvSpPr>
            <p:spPr bwMode="auto">
              <a:xfrm>
                <a:off x="494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3" name="Rectangle 1020"/>
              <p:cNvSpPr>
                <a:spLocks noChangeArrowheads="1"/>
              </p:cNvSpPr>
              <p:nvPr/>
            </p:nvSpPr>
            <p:spPr bwMode="auto">
              <a:xfrm>
                <a:off x="4986"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4" name="Rectangle 1021"/>
              <p:cNvSpPr>
                <a:spLocks noChangeArrowheads="1"/>
              </p:cNvSpPr>
              <p:nvPr/>
            </p:nvSpPr>
            <p:spPr bwMode="auto">
              <a:xfrm>
                <a:off x="5030"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5" name="Rectangle 1022"/>
              <p:cNvSpPr>
                <a:spLocks noChangeArrowheads="1"/>
              </p:cNvSpPr>
              <p:nvPr/>
            </p:nvSpPr>
            <p:spPr bwMode="auto">
              <a:xfrm>
                <a:off x="4964"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76" name="Rectangle 1023"/>
              <p:cNvSpPr>
                <a:spLocks noChangeArrowheads="1"/>
              </p:cNvSpPr>
              <p:nvPr/>
            </p:nvSpPr>
            <p:spPr bwMode="auto">
              <a:xfrm>
                <a:off x="505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7" name="Rectangle 1024"/>
              <p:cNvSpPr>
                <a:spLocks noChangeArrowheads="1"/>
              </p:cNvSpPr>
              <p:nvPr/>
            </p:nvSpPr>
            <p:spPr bwMode="auto">
              <a:xfrm>
                <a:off x="494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8" name="Rectangle 1025"/>
              <p:cNvSpPr>
                <a:spLocks noChangeArrowheads="1"/>
              </p:cNvSpPr>
              <p:nvPr/>
            </p:nvSpPr>
            <p:spPr bwMode="auto">
              <a:xfrm>
                <a:off x="5008"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9" name="Rectangle 1026"/>
              <p:cNvSpPr>
                <a:spLocks noChangeArrowheads="1"/>
              </p:cNvSpPr>
              <p:nvPr/>
            </p:nvSpPr>
            <p:spPr bwMode="auto">
              <a:xfrm>
                <a:off x="5050"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80" name="Rectangle 1027"/>
              <p:cNvSpPr>
                <a:spLocks noChangeArrowheads="1"/>
              </p:cNvSpPr>
              <p:nvPr/>
            </p:nvSpPr>
            <p:spPr bwMode="auto">
              <a:xfrm>
                <a:off x="49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1" name="Rectangle 1028"/>
              <p:cNvSpPr>
                <a:spLocks noChangeArrowheads="1"/>
              </p:cNvSpPr>
              <p:nvPr/>
            </p:nvSpPr>
            <p:spPr bwMode="auto">
              <a:xfrm>
                <a:off x="4964"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2" name="Rectangle 1029"/>
              <p:cNvSpPr>
                <a:spLocks noChangeArrowheads="1"/>
              </p:cNvSpPr>
              <p:nvPr/>
            </p:nvSpPr>
            <p:spPr bwMode="auto">
              <a:xfrm>
                <a:off x="5008"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3" name="Rectangle 1030"/>
              <p:cNvSpPr>
                <a:spLocks noChangeArrowheads="1"/>
              </p:cNvSpPr>
              <p:nvPr/>
            </p:nvSpPr>
            <p:spPr bwMode="auto">
              <a:xfrm>
                <a:off x="505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4" name="Rectangle 1031"/>
              <p:cNvSpPr>
                <a:spLocks noChangeArrowheads="1"/>
              </p:cNvSpPr>
              <p:nvPr/>
            </p:nvSpPr>
            <p:spPr bwMode="auto">
              <a:xfrm>
                <a:off x="494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5" name="Rectangle 1032"/>
              <p:cNvSpPr>
                <a:spLocks noChangeArrowheads="1"/>
              </p:cNvSpPr>
              <p:nvPr/>
            </p:nvSpPr>
            <p:spPr bwMode="auto">
              <a:xfrm>
                <a:off x="498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6" name="Rectangle 1033"/>
              <p:cNvSpPr>
                <a:spLocks noChangeArrowheads="1"/>
              </p:cNvSpPr>
              <p:nvPr/>
            </p:nvSpPr>
            <p:spPr bwMode="auto">
              <a:xfrm>
                <a:off x="49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787" name="Rectangle 1034"/>
              <p:cNvSpPr>
                <a:spLocks noChangeArrowheads="1"/>
              </p:cNvSpPr>
              <p:nvPr/>
            </p:nvSpPr>
            <p:spPr bwMode="auto">
              <a:xfrm>
                <a:off x="503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88" name="Rectangle 1035"/>
              <p:cNvSpPr>
                <a:spLocks noChangeArrowheads="1"/>
              </p:cNvSpPr>
              <p:nvPr/>
            </p:nvSpPr>
            <p:spPr bwMode="auto">
              <a:xfrm>
                <a:off x="494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9" name="Rectangle 1036"/>
              <p:cNvSpPr>
                <a:spLocks noChangeArrowheads="1"/>
              </p:cNvSpPr>
              <p:nvPr/>
            </p:nvSpPr>
            <p:spPr bwMode="auto">
              <a:xfrm>
                <a:off x="49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0" name="Rectangle 1037"/>
              <p:cNvSpPr>
                <a:spLocks noChangeArrowheads="1"/>
              </p:cNvSpPr>
              <p:nvPr/>
            </p:nvSpPr>
            <p:spPr bwMode="auto">
              <a:xfrm>
                <a:off x="5008"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1" name="Rectangle 1038"/>
              <p:cNvSpPr>
                <a:spLocks noChangeArrowheads="1"/>
              </p:cNvSpPr>
              <p:nvPr/>
            </p:nvSpPr>
            <p:spPr bwMode="auto">
              <a:xfrm>
                <a:off x="5050"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92" name="Rectangle 1039"/>
              <p:cNvSpPr>
                <a:spLocks noChangeArrowheads="1"/>
              </p:cNvSpPr>
              <p:nvPr/>
            </p:nvSpPr>
            <p:spPr bwMode="auto">
              <a:xfrm>
                <a:off x="49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3" name="Rectangle 1040"/>
              <p:cNvSpPr>
                <a:spLocks noChangeArrowheads="1"/>
              </p:cNvSpPr>
              <p:nvPr/>
            </p:nvSpPr>
            <p:spPr bwMode="auto">
              <a:xfrm>
                <a:off x="5008"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4" name="Rectangle 1041"/>
              <p:cNvSpPr>
                <a:spLocks noChangeArrowheads="1"/>
              </p:cNvSpPr>
              <p:nvPr/>
            </p:nvSpPr>
            <p:spPr bwMode="auto">
              <a:xfrm>
                <a:off x="4944" y="1442"/>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5" name="Rectangle 1042"/>
              <p:cNvSpPr>
                <a:spLocks noChangeArrowheads="1"/>
              </p:cNvSpPr>
              <p:nvPr/>
            </p:nvSpPr>
            <p:spPr bwMode="auto">
              <a:xfrm>
                <a:off x="500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6" name="Rectangle 1043"/>
              <p:cNvSpPr>
                <a:spLocks noChangeArrowheads="1"/>
              </p:cNvSpPr>
              <p:nvPr/>
            </p:nvSpPr>
            <p:spPr bwMode="auto">
              <a:xfrm>
                <a:off x="5008"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7" name="Rectangle 1044"/>
              <p:cNvSpPr>
                <a:spLocks noChangeArrowheads="1"/>
              </p:cNvSpPr>
              <p:nvPr/>
            </p:nvSpPr>
            <p:spPr bwMode="auto">
              <a:xfrm>
                <a:off x="505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8" name="Rectangle 1045"/>
              <p:cNvSpPr>
                <a:spLocks noChangeArrowheads="1"/>
              </p:cNvSpPr>
              <p:nvPr/>
            </p:nvSpPr>
            <p:spPr bwMode="auto">
              <a:xfrm>
                <a:off x="4900" y="1554"/>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99" name="Rectangle 1046"/>
              <p:cNvSpPr>
                <a:spLocks noChangeArrowheads="1"/>
              </p:cNvSpPr>
              <p:nvPr/>
            </p:nvSpPr>
            <p:spPr bwMode="auto">
              <a:xfrm>
                <a:off x="5008"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0" name="Rectangle 1047"/>
              <p:cNvSpPr>
                <a:spLocks noChangeArrowheads="1"/>
              </p:cNvSpPr>
              <p:nvPr/>
            </p:nvSpPr>
            <p:spPr bwMode="auto">
              <a:xfrm>
                <a:off x="5050"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1" name="Rectangle 1048"/>
              <p:cNvSpPr>
                <a:spLocks noChangeArrowheads="1"/>
              </p:cNvSpPr>
              <p:nvPr/>
            </p:nvSpPr>
            <p:spPr bwMode="auto">
              <a:xfrm>
                <a:off x="4964"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2" name="Rectangle 1049"/>
              <p:cNvSpPr>
                <a:spLocks noChangeArrowheads="1"/>
              </p:cNvSpPr>
              <p:nvPr/>
            </p:nvSpPr>
            <p:spPr bwMode="auto">
              <a:xfrm>
                <a:off x="498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3" name="Rectangle 1050"/>
              <p:cNvSpPr>
                <a:spLocks noChangeArrowheads="1"/>
              </p:cNvSpPr>
              <p:nvPr/>
            </p:nvSpPr>
            <p:spPr bwMode="auto">
              <a:xfrm>
                <a:off x="5030" y="16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4" name="Rectangle 1051"/>
              <p:cNvSpPr>
                <a:spLocks noChangeArrowheads="1"/>
              </p:cNvSpPr>
              <p:nvPr/>
            </p:nvSpPr>
            <p:spPr bwMode="auto">
              <a:xfrm>
                <a:off x="49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5" name="Rectangle 1052"/>
              <p:cNvSpPr>
                <a:spLocks noChangeArrowheads="1"/>
              </p:cNvSpPr>
              <p:nvPr/>
            </p:nvSpPr>
            <p:spPr bwMode="auto">
              <a:xfrm>
                <a:off x="5008"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6" name="Rectangle 1053"/>
              <p:cNvSpPr>
                <a:spLocks noChangeArrowheads="1"/>
              </p:cNvSpPr>
              <p:nvPr/>
            </p:nvSpPr>
            <p:spPr bwMode="auto">
              <a:xfrm>
                <a:off x="5050"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7" name="Rectangle 1054"/>
              <p:cNvSpPr>
                <a:spLocks noChangeArrowheads="1"/>
              </p:cNvSpPr>
              <p:nvPr/>
            </p:nvSpPr>
            <p:spPr bwMode="auto">
              <a:xfrm>
                <a:off x="4964"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08" name="Rectangle 1055"/>
              <p:cNvSpPr>
                <a:spLocks noChangeArrowheads="1"/>
              </p:cNvSpPr>
              <p:nvPr/>
            </p:nvSpPr>
            <p:spPr bwMode="auto">
              <a:xfrm>
                <a:off x="505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9" name="Rectangle 1056"/>
              <p:cNvSpPr>
                <a:spLocks noChangeArrowheads="1"/>
              </p:cNvSpPr>
              <p:nvPr/>
            </p:nvSpPr>
            <p:spPr bwMode="auto">
              <a:xfrm>
                <a:off x="494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0" name="Rectangle 1057"/>
              <p:cNvSpPr>
                <a:spLocks noChangeArrowheads="1"/>
              </p:cNvSpPr>
              <p:nvPr/>
            </p:nvSpPr>
            <p:spPr bwMode="auto">
              <a:xfrm>
                <a:off x="5050"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1" name="Rectangle 1058"/>
              <p:cNvSpPr>
                <a:spLocks noChangeArrowheads="1"/>
              </p:cNvSpPr>
              <p:nvPr/>
            </p:nvSpPr>
            <p:spPr bwMode="auto">
              <a:xfrm>
                <a:off x="49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2" name="Rectangle 1059"/>
              <p:cNvSpPr>
                <a:spLocks noChangeArrowheads="1"/>
              </p:cNvSpPr>
              <p:nvPr/>
            </p:nvSpPr>
            <p:spPr bwMode="auto">
              <a:xfrm>
                <a:off x="4964"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3" name="Rectangle 1060"/>
              <p:cNvSpPr>
                <a:spLocks noChangeArrowheads="1"/>
              </p:cNvSpPr>
              <p:nvPr/>
            </p:nvSpPr>
            <p:spPr bwMode="auto">
              <a:xfrm>
                <a:off x="500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4" name="Rectangle 1061"/>
              <p:cNvSpPr>
                <a:spLocks noChangeArrowheads="1"/>
              </p:cNvSpPr>
              <p:nvPr/>
            </p:nvSpPr>
            <p:spPr bwMode="auto">
              <a:xfrm>
                <a:off x="5030"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5" name="Rectangle 1062"/>
              <p:cNvSpPr>
                <a:spLocks noChangeArrowheads="1"/>
              </p:cNvSpPr>
              <p:nvPr/>
            </p:nvSpPr>
            <p:spPr bwMode="auto">
              <a:xfrm>
                <a:off x="49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6" name="Rectangle 1063"/>
              <p:cNvSpPr>
                <a:spLocks noChangeArrowheads="1"/>
              </p:cNvSpPr>
              <p:nvPr/>
            </p:nvSpPr>
            <p:spPr bwMode="auto">
              <a:xfrm>
                <a:off x="503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7" name="Rectangle 1064"/>
              <p:cNvSpPr>
                <a:spLocks noChangeArrowheads="1"/>
              </p:cNvSpPr>
              <p:nvPr/>
            </p:nvSpPr>
            <p:spPr bwMode="auto">
              <a:xfrm>
                <a:off x="505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8" name="Rectangle 1065"/>
              <p:cNvSpPr>
                <a:spLocks noChangeArrowheads="1"/>
              </p:cNvSpPr>
              <p:nvPr/>
            </p:nvSpPr>
            <p:spPr bwMode="auto">
              <a:xfrm>
                <a:off x="496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19" name="Rectangle 1066"/>
              <p:cNvSpPr>
                <a:spLocks noChangeArrowheads="1"/>
              </p:cNvSpPr>
              <p:nvPr/>
            </p:nvSpPr>
            <p:spPr bwMode="auto">
              <a:xfrm>
                <a:off x="49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820" name="Rectangle 1067"/>
              <p:cNvSpPr>
                <a:spLocks noChangeArrowheads="1"/>
              </p:cNvSpPr>
              <p:nvPr/>
            </p:nvSpPr>
            <p:spPr bwMode="auto">
              <a:xfrm>
                <a:off x="505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21" name="Rectangle 1068"/>
              <p:cNvSpPr>
                <a:spLocks noChangeArrowheads="1"/>
              </p:cNvSpPr>
              <p:nvPr/>
            </p:nvSpPr>
            <p:spPr bwMode="auto">
              <a:xfrm>
                <a:off x="494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2" name="Rectangle 1069"/>
              <p:cNvSpPr>
                <a:spLocks noChangeArrowheads="1"/>
              </p:cNvSpPr>
              <p:nvPr/>
            </p:nvSpPr>
            <p:spPr bwMode="auto">
              <a:xfrm>
                <a:off x="498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3" name="Rectangle 1070"/>
              <p:cNvSpPr>
                <a:spLocks noChangeArrowheads="1"/>
              </p:cNvSpPr>
              <p:nvPr/>
            </p:nvSpPr>
            <p:spPr bwMode="auto">
              <a:xfrm>
                <a:off x="5030"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4" name="Rectangle 1071"/>
              <p:cNvSpPr>
                <a:spLocks noChangeArrowheads="1"/>
              </p:cNvSpPr>
              <p:nvPr/>
            </p:nvSpPr>
            <p:spPr bwMode="auto">
              <a:xfrm>
                <a:off x="496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5" name="Rectangle 1072"/>
              <p:cNvSpPr>
                <a:spLocks noChangeArrowheads="1"/>
              </p:cNvSpPr>
              <p:nvPr/>
            </p:nvSpPr>
            <p:spPr bwMode="auto">
              <a:xfrm>
                <a:off x="500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6" name="Rectangle 1073"/>
              <p:cNvSpPr>
                <a:spLocks noChangeArrowheads="1"/>
              </p:cNvSpPr>
              <p:nvPr/>
            </p:nvSpPr>
            <p:spPr bwMode="auto">
              <a:xfrm>
                <a:off x="5050"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7" name="Rectangle 1074"/>
              <p:cNvSpPr>
                <a:spLocks noChangeArrowheads="1"/>
              </p:cNvSpPr>
              <p:nvPr/>
            </p:nvSpPr>
            <p:spPr bwMode="auto">
              <a:xfrm>
                <a:off x="4944"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8" name="Rectangle 1075"/>
              <p:cNvSpPr>
                <a:spLocks noChangeArrowheads="1"/>
              </p:cNvSpPr>
              <p:nvPr/>
            </p:nvSpPr>
            <p:spPr bwMode="auto">
              <a:xfrm>
                <a:off x="49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9" name="Rectangle 1076"/>
              <p:cNvSpPr>
                <a:spLocks noChangeArrowheads="1"/>
              </p:cNvSpPr>
              <p:nvPr/>
            </p:nvSpPr>
            <p:spPr bwMode="auto">
              <a:xfrm>
                <a:off x="5050"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0" name="Rectangle 1077"/>
              <p:cNvSpPr>
                <a:spLocks noChangeArrowheads="1"/>
              </p:cNvSpPr>
              <p:nvPr/>
            </p:nvSpPr>
            <p:spPr bwMode="auto">
              <a:xfrm>
                <a:off x="48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1" name="Rectangle 1078"/>
              <p:cNvSpPr>
                <a:spLocks noChangeArrowheads="1"/>
              </p:cNvSpPr>
              <p:nvPr/>
            </p:nvSpPr>
            <p:spPr bwMode="auto">
              <a:xfrm>
                <a:off x="4920"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2" name="Rectangle 1079"/>
              <p:cNvSpPr>
                <a:spLocks noChangeArrowheads="1"/>
              </p:cNvSpPr>
              <p:nvPr/>
            </p:nvSpPr>
            <p:spPr bwMode="auto">
              <a:xfrm>
                <a:off x="4944"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3" name="Rectangle 1080"/>
              <p:cNvSpPr>
                <a:spLocks noChangeArrowheads="1"/>
              </p:cNvSpPr>
              <p:nvPr/>
            </p:nvSpPr>
            <p:spPr bwMode="auto">
              <a:xfrm>
                <a:off x="498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4" name="Rectangle 1081"/>
              <p:cNvSpPr>
                <a:spLocks noChangeArrowheads="1"/>
              </p:cNvSpPr>
              <p:nvPr/>
            </p:nvSpPr>
            <p:spPr bwMode="auto">
              <a:xfrm>
                <a:off x="481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5" name="Rectangle 1082"/>
              <p:cNvSpPr>
                <a:spLocks noChangeArrowheads="1"/>
              </p:cNvSpPr>
              <p:nvPr/>
            </p:nvSpPr>
            <p:spPr bwMode="auto">
              <a:xfrm>
                <a:off x="48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6" name="Rectangle 1083"/>
              <p:cNvSpPr>
                <a:spLocks noChangeArrowheads="1"/>
              </p:cNvSpPr>
              <p:nvPr/>
            </p:nvSpPr>
            <p:spPr bwMode="auto">
              <a:xfrm>
                <a:off x="490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7" name="Rectangle 1084"/>
              <p:cNvSpPr>
                <a:spLocks noChangeArrowheads="1"/>
              </p:cNvSpPr>
              <p:nvPr/>
            </p:nvSpPr>
            <p:spPr bwMode="auto">
              <a:xfrm>
                <a:off x="494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8" name="Rectangle 1085"/>
              <p:cNvSpPr>
                <a:spLocks noChangeArrowheads="1"/>
              </p:cNvSpPr>
              <p:nvPr/>
            </p:nvSpPr>
            <p:spPr bwMode="auto">
              <a:xfrm>
                <a:off x="5050"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9" name="Rectangle 1086"/>
              <p:cNvSpPr>
                <a:spLocks noChangeArrowheads="1"/>
              </p:cNvSpPr>
              <p:nvPr/>
            </p:nvSpPr>
            <p:spPr bwMode="auto">
              <a:xfrm>
                <a:off x="492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0" name="Rectangle 1087"/>
              <p:cNvSpPr>
                <a:spLocks noChangeArrowheads="1"/>
              </p:cNvSpPr>
              <p:nvPr/>
            </p:nvSpPr>
            <p:spPr bwMode="auto">
              <a:xfrm>
                <a:off x="4878"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1" name="Rectangle 1088"/>
              <p:cNvSpPr>
                <a:spLocks noChangeArrowheads="1"/>
              </p:cNvSpPr>
              <p:nvPr/>
            </p:nvSpPr>
            <p:spPr bwMode="auto">
              <a:xfrm>
                <a:off x="5030"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2" name="Rectangle 1089"/>
              <p:cNvSpPr>
                <a:spLocks noChangeArrowheads="1"/>
              </p:cNvSpPr>
              <p:nvPr/>
            </p:nvSpPr>
            <p:spPr bwMode="auto">
              <a:xfrm>
                <a:off x="505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3" name="Rectangle 1090"/>
              <p:cNvSpPr>
                <a:spLocks noChangeArrowheads="1"/>
              </p:cNvSpPr>
              <p:nvPr/>
            </p:nvSpPr>
            <p:spPr bwMode="auto">
              <a:xfrm>
                <a:off x="481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4" name="Rectangle 1091"/>
              <p:cNvSpPr>
                <a:spLocks noChangeArrowheads="1"/>
              </p:cNvSpPr>
              <p:nvPr/>
            </p:nvSpPr>
            <p:spPr bwMode="auto">
              <a:xfrm>
                <a:off x="4964"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5" name="Rectangle 1092"/>
              <p:cNvSpPr>
                <a:spLocks noChangeArrowheads="1"/>
              </p:cNvSpPr>
              <p:nvPr/>
            </p:nvSpPr>
            <p:spPr bwMode="auto">
              <a:xfrm>
                <a:off x="485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6" name="Rectangle 1093"/>
              <p:cNvSpPr>
                <a:spLocks noChangeArrowheads="1"/>
              </p:cNvSpPr>
              <p:nvPr/>
            </p:nvSpPr>
            <p:spPr bwMode="auto">
              <a:xfrm>
                <a:off x="5008"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7" name="Rectangle 1094"/>
              <p:cNvSpPr>
                <a:spLocks noChangeArrowheads="1"/>
              </p:cNvSpPr>
              <p:nvPr/>
            </p:nvSpPr>
            <p:spPr bwMode="auto">
              <a:xfrm>
                <a:off x="5050"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8" name="Rectangle 1095"/>
              <p:cNvSpPr>
                <a:spLocks noChangeArrowheads="1"/>
              </p:cNvSpPr>
              <p:nvPr/>
            </p:nvSpPr>
            <p:spPr bwMode="auto">
              <a:xfrm>
                <a:off x="48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9" name="Rectangle 1096"/>
              <p:cNvSpPr>
                <a:spLocks noChangeArrowheads="1"/>
              </p:cNvSpPr>
              <p:nvPr/>
            </p:nvSpPr>
            <p:spPr bwMode="auto">
              <a:xfrm>
                <a:off x="487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0" name="Rectangle 1097"/>
              <p:cNvSpPr>
                <a:spLocks noChangeArrowheads="1"/>
              </p:cNvSpPr>
              <p:nvPr/>
            </p:nvSpPr>
            <p:spPr bwMode="auto">
              <a:xfrm>
                <a:off x="4834"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1" name="Rectangle 1098"/>
              <p:cNvSpPr>
                <a:spLocks noChangeArrowheads="1"/>
              </p:cNvSpPr>
              <p:nvPr/>
            </p:nvSpPr>
            <p:spPr bwMode="auto">
              <a:xfrm>
                <a:off x="4986"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2" name="Rectangle 1099"/>
              <p:cNvSpPr>
                <a:spLocks noChangeArrowheads="1"/>
              </p:cNvSpPr>
              <p:nvPr/>
            </p:nvSpPr>
            <p:spPr bwMode="auto">
              <a:xfrm>
                <a:off x="500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3" name="Rectangle 1100"/>
              <p:cNvSpPr>
                <a:spLocks noChangeArrowheads="1"/>
              </p:cNvSpPr>
              <p:nvPr/>
            </p:nvSpPr>
            <p:spPr bwMode="auto">
              <a:xfrm>
                <a:off x="48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4" name="Rectangle 1101"/>
              <p:cNvSpPr>
                <a:spLocks noChangeArrowheads="1"/>
              </p:cNvSpPr>
              <p:nvPr/>
            </p:nvSpPr>
            <p:spPr bwMode="auto">
              <a:xfrm>
                <a:off x="4964"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5" name="Rectangle 1102"/>
              <p:cNvSpPr>
                <a:spLocks noChangeArrowheads="1"/>
              </p:cNvSpPr>
              <p:nvPr/>
            </p:nvSpPr>
            <p:spPr bwMode="auto">
              <a:xfrm>
                <a:off x="4878"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6" name="Rectangle 1103"/>
              <p:cNvSpPr>
                <a:spLocks noChangeArrowheads="1"/>
              </p:cNvSpPr>
              <p:nvPr/>
            </p:nvSpPr>
            <p:spPr bwMode="auto">
              <a:xfrm>
                <a:off x="492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7" name="Rectangle 1104"/>
              <p:cNvSpPr>
                <a:spLocks noChangeArrowheads="1"/>
              </p:cNvSpPr>
              <p:nvPr/>
            </p:nvSpPr>
            <p:spPr bwMode="auto">
              <a:xfrm>
                <a:off x="505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8" name="Rectangle 1105"/>
              <p:cNvSpPr>
                <a:spLocks noChangeArrowheads="1"/>
              </p:cNvSpPr>
              <p:nvPr/>
            </p:nvSpPr>
            <p:spPr bwMode="auto">
              <a:xfrm>
                <a:off x="48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9" name="Rectangle 1106"/>
              <p:cNvSpPr>
                <a:spLocks noChangeArrowheads="1"/>
              </p:cNvSpPr>
              <p:nvPr/>
            </p:nvSpPr>
            <p:spPr bwMode="auto">
              <a:xfrm>
                <a:off x="4964"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0" name="Rectangle 1107"/>
              <p:cNvSpPr>
                <a:spLocks noChangeArrowheads="1"/>
              </p:cNvSpPr>
              <p:nvPr/>
            </p:nvSpPr>
            <p:spPr bwMode="auto">
              <a:xfrm>
                <a:off x="4878"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1" name="Rectangle 1108"/>
              <p:cNvSpPr>
                <a:spLocks noChangeArrowheads="1"/>
              </p:cNvSpPr>
              <p:nvPr/>
            </p:nvSpPr>
            <p:spPr bwMode="auto">
              <a:xfrm>
                <a:off x="494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2" name="Rectangle 1109"/>
              <p:cNvSpPr>
                <a:spLocks noChangeArrowheads="1"/>
              </p:cNvSpPr>
              <p:nvPr/>
            </p:nvSpPr>
            <p:spPr bwMode="auto">
              <a:xfrm>
                <a:off x="5050"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3" name="Rectangle 1110"/>
              <p:cNvSpPr>
                <a:spLocks noChangeArrowheads="1"/>
              </p:cNvSpPr>
              <p:nvPr/>
            </p:nvSpPr>
            <p:spPr bwMode="auto">
              <a:xfrm>
                <a:off x="4964"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4" name="Rectangle 1111"/>
              <p:cNvSpPr>
                <a:spLocks noChangeArrowheads="1"/>
              </p:cNvSpPr>
              <p:nvPr/>
            </p:nvSpPr>
            <p:spPr bwMode="auto">
              <a:xfrm>
                <a:off x="48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65" name="Rectangle 1112"/>
              <p:cNvSpPr>
                <a:spLocks noChangeArrowheads="1"/>
              </p:cNvSpPr>
              <p:nvPr/>
            </p:nvSpPr>
            <p:spPr bwMode="auto">
              <a:xfrm>
                <a:off x="4920"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6" name="Rectangle 1113"/>
              <p:cNvSpPr>
                <a:spLocks noChangeArrowheads="1"/>
              </p:cNvSpPr>
              <p:nvPr/>
            </p:nvSpPr>
            <p:spPr bwMode="auto">
              <a:xfrm>
                <a:off x="4814"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7" name="Rectangle 1114"/>
              <p:cNvSpPr>
                <a:spLocks noChangeArrowheads="1"/>
              </p:cNvSpPr>
              <p:nvPr/>
            </p:nvSpPr>
            <p:spPr bwMode="auto">
              <a:xfrm>
                <a:off x="492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8" name="Rectangle 1115"/>
              <p:cNvSpPr>
                <a:spLocks noChangeArrowheads="1"/>
              </p:cNvSpPr>
              <p:nvPr/>
            </p:nvSpPr>
            <p:spPr bwMode="auto">
              <a:xfrm>
                <a:off x="505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9" name="Rectangle 1116"/>
              <p:cNvSpPr>
                <a:spLocks noChangeArrowheads="1"/>
              </p:cNvSpPr>
              <p:nvPr/>
            </p:nvSpPr>
            <p:spPr bwMode="auto">
              <a:xfrm>
                <a:off x="4878"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870" name="Rectangle 1117"/>
              <p:cNvSpPr>
                <a:spLocks noChangeArrowheads="1"/>
              </p:cNvSpPr>
              <p:nvPr/>
            </p:nvSpPr>
            <p:spPr bwMode="auto">
              <a:xfrm>
                <a:off x="4814"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1" name="Rectangle 1118"/>
              <p:cNvSpPr>
                <a:spLocks noChangeArrowheads="1"/>
              </p:cNvSpPr>
              <p:nvPr/>
            </p:nvSpPr>
            <p:spPr bwMode="auto">
              <a:xfrm>
                <a:off x="492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2" name="Rectangle 1119"/>
              <p:cNvSpPr>
                <a:spLocks noChangeArrowheads="1"/>
              </p:cNvSpPr>
              <p:nvPr/>
            </p:nvSpPr>
            <p:spPr bwMode="auto">
              <a:xfrm>
                <a:off x="505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3" name="Rectangle 1120"/>
              <p:cNvSpPr>
                <a:spLocks noChangeArrowheads="1"/>
              </p:cNvSpPr>
              <p:nvPr/>
            </p:nvSpPr>
            <p:spPr bwMode="auto">
              <a:xfrm>
                <a:off x="4814"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4" name="Rectangle 1121"/>
              <p:cNvSpPr>
                <a:spLocks noChangeArrowheads="1"/>
              </p:cNvSpPr>
              <p:nvPr/>
            </p:nvSpPr>
            <p:spPr bwMode="auto">
              <a:xfrm>
                <a:off x="5050"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5" name="Rectangle 1122"/>
              <p:cNvSpPr>
                <a:spLocks noChangeArrowheads="1"/>
              </p:cNvSpPr>
              <p:nvPr/>
            </p:nvSpPr>
            <p:spPr bwMode="auto">
              <a:xfrm>
                <a:off x="492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6" name="Rectangle 1123"/>
              <p:cNvSpPr>
                <a:spLocks noChangeArrowheads="1"/>
              </p:cNvSpPr>
              <p:nvPr/>
            </p:nvSpPr>
            <p:spPr bwMode="auto">
              <a:xfrm>
                <a:off x="505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7" name="Rectangle 1124"/>
              <p:cNvSpPr>
                <a:spLocks noChangeArrowheads="1"/>
              </p:cNvSpPr>
              <p:nvPr/>
            </p:nvSpPr>
            <p:spPr bwMode="auto">
              <a:xfrm>
                <a:off x="481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8" name="Rectangle 1125"/>
              <p:cNvSpPr>
                <a:spLocks noChangeArrowheads="1"/>
              </p:cNvSpPr>
              <p:nvPr/>
            </p:nvSpPr>
            <p:spPr bwMode="auto">
              <a:xfrm>
                <a:off x="494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9" name="Rectangle 1126"/>
              <p:cNvSpPr>
                <a:spLocks noChangeArrowheads="1"/>
              </p:cNvSpPr>
              <p:nvPr/>
            </p:nvSpPr>
            <p:spPr bwMode="auto">
              <a:xfrm>
                <a:off x="492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0" name="Rectangle 1127"/>
              <p:cNvSpPr>
                <a:spLocks noChangeArrowheads="1"/>
              </p:cNvSpPr>
              <p:nvPr/>
            </p:nvSpPr>
            <p:spPr bwMode="auto">
              <a:xfrm>
                <a:off x="4920" y="295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81" name="Rectangle 1128"/>
              <p:cNvSpPr>
                <a:spLocks noChangeArrowheads="1"/>
              </p:cNvSpPr>
              <p:nvPr/>
            </p:nvSpPr>
            <p:spPr bwMode="auto">
              <a:xfrm>
                <a:off x="505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2" name="Rectangle 1129"/>
              <p:cNvSpPr>
                <a:spLocks noChangeArrowheads="1"/>
              </p:cNvSpPr>
              <p:nvPr/>
            </p:nvSpPr>
            <p:spPr bwMode="auto">
              <a:xfrm>
                <a:off x="504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3" name="Rectangle 1130"/>
              <p:cNvSpPr>
                <a:spLocks noChangeArrowheads="1"/>
              </p:cNvSpPr>
              <p:nvPr/>
            </p:nvSpPr>
            <p:spPr bwMode="auto">
              <a:xfrm>
                <a:off x="507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4" name="Rectangle 1131"/>
              <p:cNvSpPr>
                <a:spLocks noChangeArrowheads="1"/>
              </p:cNvSpPr>
              <p:nvPr/>
            </p:nvSpPr>
            <p:spPr bwMode="auto">
              <a:xfrm>
                <a:off x="5092"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5" name="Rectangle 1132"/>
              <p:cNvSpPr>
                <a:spLocks noChangeArrowheads="1"/>
              </p:cNvSpPr>
              <p:nvPr/>
            </p:nvSpPr>
            <p:spPr bwMode="auto">
              <a:xfrm>
                <a:off x="51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6" name="Rectangle 1133"/>
              <p:cNvSpPr>
                <a:spLocks noChangeArrowheads="1"/>
              </p:cNvSpPr>
              <p:nvPr/>
            </p:nvSpPr>
            <p:spPr bwMode="auto">
              <a:xfrm>
                <a:off x="51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7" name="Rectangle 1134"/>
              <p:cNvSpPr>
                <a:spLocks noChangeArrowheads="1"/>
              </p:cNvSpPr>
              <p:nvPr/>
            </p:nvSpPr>
            <p:spPr bwMode="auto">
              <a:xfrm>
                <a:off x="504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8" name="Rectangle 1135"/>
              <p:cNvSpPr>
                <a:spLocks noChangeArrowheads="1"/>
              </p:cNvSpPr>
              <p:nvPr/>
            </p:nvSpPr>
            <p:spPr bwMode="auto">
              <a:xfrm>
                <a:off x="5070"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9" name="Rectangle 1136"/>
              <p:cNvSpPr>
                <a:spLocks noChangeArrowheads="1"/>
              </p:cNvSpPr>
              <p:nvPr/>
            </p:nvSpPr>
            <p:spPr bwMode="auto">
              <a:xfrm>
                <a:off x="5048"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0" name="Rectangle 1137"/>
              <p:cNvSpPr>
                <a:spLocks noChangeArrowheads="1"/>
              </p:cNvSpPr>
              <p:nvPr/>
            </p:nvSpPr>
            <p:spPr bwMode="auto">
              <a:xfrm>
                <a:off x="5092"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91" name="Rectangle 1138"/>
              <p:cNvSpPr>
                <a:spLocks noChangeArrowheads="1"/>
              </p:cNvSpPr>
              <p:nvPr/>
            </p:nvSpPr>
            <p:spPr bwMode="auto">
              <a:xfrm>
                <a:off x="515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2" name="Rectangle 1139"/>
              <p:cNvSpPr>
                <a:spLocks noChangeArrowheads="1"/>
              </p:cNvSpPr>
              <p:nvPr/>
            </p:nvSpPr>
            <p:spPr bwMode="auto">
              <a:xfrm>
                <a:off x="504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3" name="Rectangle 1140"/>
              <p:cNvSpPr>
                <a:spLocks noChangeArrowheads="1"/>
              </p:cNvSpPr>
              <p:nvPr/>
            </p:nvSpPr>
            <p:spPr bwMode="auto">
              <a:xfrm>
                <a:off x="5070"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4" name="Rectangle 1141"/>
              <p:cNvSpPr>
                <a:spLocks noChangeArrowheads="1"/>
              </p:cNvSpPr>
              <p:nvPr/>
            </p:nvSpPr>
            <p:spPr bwMode="auto">
              <a:xfrm>
                <a:off x="5114" y="1103"/>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5" name="Rectangle 1142"/>
              <p:cNvSpPr>
                <a:spLocks noChangeArrowheads="1"/>
              </p:cNvSpPr>
              <p:nvPr/>
            </p:nvSpPr>
            <p:spPr bwMode="auto">
              <a:xfrm>
                <a:off x="5070"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6" name="Rectangle 1143"/>
              <p:cNvSpPr>
                <a:spLocks noChangeArrowheads="1"/>
              </p:cNvSpPr>
              <p:nvPr/>
            </p:nvSpPr>
            <p:spPr bwMode="auto">
              <a:xfrm>
                <a:off x="5092"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7" name="Rectangle 1144"/>
              <p:cNvSpPr>
                <a:spLocks noChangeArrowheads="1"/>
              </p:cNvSpPr>
              <p:nvPr/>
            </p:nvSpPr>
            <p:spPr bwMode="auto">
              <a:xfrm>
                <a:off x="51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8" name="Rectangle 1145"/>
              <p:cNvSpPr>
                <a:spLocks noChangeArrowheads="1"/>
              </p:cNvSpPr>
              <p:nvPr/>
            </p:nvSpPr>
            <p:spPr bwMode="auto">
              <a:xfrm>
                <a:off x="504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99" name="Rectangle 1146"/>
              <p:cNvSpPr>
                <a:spLocks noChangeArrowheads="1"/>
              </p:cNvSpPr>
              <p:nvPr/>
            </p:nvSpPr>
            <p:spPr bwMode="auto">
              <a:xfrm>
                <a:off x="509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00" name="Rectangle 1147"/>
              <p:cNvSpPr>
                <a:spLocks noChangeArrowheads="1"/>
              </p:cNvSpPr>
              <p:nvPr/>
            </p:nvSpPr>
            <p:spPr bwMode="auto">
              <a:xfrm>
                <a:off x="5134"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1" name="Rectangle 1148"/>
              <p:cNvSpPr>
                <a:spLocks noChangeArrowheads="1"/>
              </p:cNvSpPr>
              <p:nvPr/>
            </p:nvSpPr>
            <p:spPr bwMode="auto">
              <a:xfrm>
                <a:off x="507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2" name="Rectangle 1149"/>
              <p:cNvSpPr>
                <a:spLocks noChangeArrowheads="1"/>
              </p:cNvSpPr>
              <p:nvPr/>
            </p:nvSpPr>
            <p:spPr bwMode="auto">
              <a:xfrm>
                <a:off x="5114"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3" name="Rectangle 1150"/>
              <p:cNvSpPr>
                <a:spLocks noChangeArrowheads="1"/>
              </p:cNvSpPr>
              <p:nvPr/>
            </p:nvSpPr>
            <p:spPr bwMode="auto">
              <a:xfrm>
                <a:off x="5156"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904" name="Rectangle 1151"/>
              <p:cNvSpPr>
                <a:spLocks noChangeArrowheads="1"/>
              </p:cNvSpPr>
              <p:nvPr/>
            </p:nvSpPr>
            <p:spPr bwMode="auto">
              <a:xfrm>
                <a:off x="5048"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5" name="Rectangle 1152"/>
              <p:cNvSpPr>
                <a:spLocks noChangeArrowheads="1"/>
              </p:cNvSpPr>
              <p:nvPr/>
            </p:nvSpPr>
            <p:spPr bwMode="auto">
              <a:xfrm>
                <a:off x="5092"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06" name="Rectangle 1153"/>
              <p:cNvSpPr>
                <a:spLocks noChangeArrowheads="1"/>
              </p:cNvSpPr>
              <p:nvPr/>
            </p:nvSpPr>
            <p:spPr bwMode="auto">
              <a:xfrm>
                <a:off x="507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7" name="Rectangle 1154"/>
              <p:cNvSpPr>
                <a:spLocks noChangeArrowheads="1"/>
              </p:cNvSpPr>
              <p:nvPr/>
            </p:nvSpPr>
            <p:spPr bwMode="auto">
              <a:xfrm>
                <a:off x="5114"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8" name="Rectangle 1155"/>
              <p:cNvSpPr>
                <a:spLocks noChangeArrowheads="1"/>
              </p:cNvSpPr>
              <p:nvPr/>
            </p:nvSpPr>
            <p:spPr bwMode="auto">
              <a:xfrm>
                <a:off x="51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09" name="Rectangle 1156"/>
              <p:cNvSpPr>
                <a:spLocks noChangeArrowheads="1"/>
              </p:cNvSpPr>
              <p:nvPr/>
            </p:nvSpPr>
            <p:spPr bwMode="auto">
              <a:xfrm>
                <a:off x="5070"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0" name="Rectangle 1157"/>
              <p:cNvSpPr>
                <a:spLocks noChangeArrowheads="1"/>
              </p:cNvSpPr>
              <p:nvPr/>
            </p:nvSpPr>
            <p:spPr bwMode="auto">
              <a:xfrm>
                <a:off x="511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1" name="Rectangle 1158"/>
              <p:cNvSpPr>
                <a:spLocks noChangeArrowheads="1"/>
              </p:cNvSpPr>
              <p:nvPr/>
            </p:nvSpPr>
            <p:spPr bwMode="auto">
              <a:xfrm>
                <a:off x="5048"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2" name="Rectangle 1159"/>
              <p:cNvSpPr>
                <a:spLocks noChangeArrowheads="1"/>
              </p:cNvSpPr>
              <p:nvPr/>
            </p:nvSpPr>
            <p:spPr bwMode="auto">
              <a:xfrm>
                <a:off x="5092"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3" name="Rectangle 1160"/>
              <p:cNvSpPr>
                <a:spLocks noChangeArrowheads="1"/>
              </p:cNvSpPr>
              <p:nvPr/>
            </p:nvSpPr>
            <p:spPr bwMode="auto">
              <a:xfrm>
                <a:off x="51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4" name="Rectangle 1161"/>
              <p:cNvSpPr>
                <a:spLocks noChangeArrowheads="1"/>
              </p:cNvSpPr>
              <p:nvPr/>
            </p:nvSpPr>
            <p:spPr bwMode="auto">
              <a:xfrm>
                <a:off x="5048"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5" name="Rectangle 1162"/>
              <p:cNvSpPr>
                <a:spLocks noChangeArrowheads="1"/>
              </p:cNvSpPr>
              <p:nvPr/>
            </p:nvSpPr>
            <p:spPr bwMode="auto">
              <a:xfrm>
                <a:off x="5070"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6" name="Rectangle 1163"/>
              <p:cNvSpPr>
                <a:spLocks noChangeArrowheads="1"/>
              </p:cNvSpPr>
              <p:nvPr/>
            </p:nvSpPr>
            <p:spPr bwMode="auto">
              <a:xfrm>
                <a:off x="5048"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7" name="Rectangle 1164"/>
              <p:cNvSpPr>
                <a:spLocks noChangeArrowheads="1"/>
              </p:cNvSpPr>
              <p:nvPr/>
            </p:nvSpPr>
            <p:spPr bwMode="auto">
              <a:xfrm>
                <a:off x="5092"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18" name="Rectangle 1165"/>
              <p:cNvSpPr>
                <a:spLocks noChangeArrowheads="1"/>
              </p:cNvSpPr>
              <p:nvPr/>
            </p:nvSpPr>
            <p:spPr bwMode="auto">
              <a:xfrm>
                <a:off x="515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9" name="Rectangle 1166"/>
              <p:cNvSpPr>
                <a:spLocks noChangeArrowheads="1"/>
              </p:cNvSpPr>
              <p:nvPr/>
            </p:nvSpPr>
            <p:spPr bwMode="auto">
              <a:xfrm>
                <a:off x="507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0" name="Rectangle 1167"/>
              <p:cNvSpPr>
                <a:spLocks noChangeArrowheads="1"/>
              </p:cNvSpPr>
              <p:nvPr/>
            </p:nvSpPr>
            <p:spPr bwMode="auto">
              <a:xfrm>
                <a:off x="5070"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1" name="Rectangle 1168"/>
              <p:cNvSpPr>
                <a:spLocks noChangeArrowheads="1"/>
              </p:cNvSpPr>
              <p:nvPr/>
            </p:nvSpPr>
            <p:spPr bwMode="auto">
              <a:xfrm>
                <a:off x="5114"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2" name="Rectangle 1169"/>
              <p:cNvSpPr>
                <a:spLocks noChangeArrowheads="1"/>
              </p:cNvSpPr>
              <p:nvPr/>
            </p:nvSpPr>
            <p:spPr bwMode="auto">
              <a:xfrm>
                <a:off x="515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3" name="Rectangle 1170"/>
              <p:cNvSpPr>
                <a:spLocks noChangeArrowheads="1"/>
              </p:cNvSpPr>
              <p:nvPr/>
            </p:nvSpPr>
            <p:spPr bwMode="auto">
              <a:xfrm>
                <a:off x="504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4" name="Rectangle 1171"/>
              <p:cNvSpPr>
                <a:spLocks noChangeArrowheads="1"/>
              </p:cNvSpPr>
              <p:nvPr/>
            </p:nvSpPr>
            <p:spPr bwMode="auto">
              <a:xfrm>
                <a:off x="5092"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5" name="Rectangle 1172"/>
              <p:cNvSpPr>
                <a:spLocks noChangeArrowheads="1"/>
              </p:cNvSpPr>
              <p:nvPr/>
            </p:nvSpPr>
            <p:spPr bwMode="auto">
              <a:xfrm>
                <a:off x="5134"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6" name="Rectangle 1173"/>
              <p:cNvSpPr>
                <a:spLocks noChangeArrowheads="1"/>
              </p:cNvSpPr>
              <p:nvPr/>
            </p:nvSpPr>
            <p:spPr bwMode="auto">
              <a:xfrm>
                <a:off x="5048"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7" name="Rectangle 1174"/>
              <p:cNvSpPr>
                <a:spLocks noChangeArrowheads="1"/>
              </p:cNvSpPr>
              <p:nvPr/>
            </p:nvSpPr>
            <p:spPr bwMode="auto">
              <a:xfrm>
                <a:off x="511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8" name="Rectangle 1175"/>
              <p:cNvSpPr>
                <a:spLocks noChangeArrowheads="1"/>
              </p:cNvSpPr>
              <p:nvPr/>
            </p:nvSpPr>
            <p:spPr bwMode="auto">
              <a:xfrm>
                <a:off x="509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9" name="Rectangle 1176"/>
              <p:cNvSpPr>
                <a:spLocks noChangeArrowheads="1"/>
              </p:cNvSpPr>
              <p:nvPr/>
            </p:nvSpPr>
            <p:spPr bwMode="auto">
              <a:xfrm>
                <a:off x="513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30" name="Rectangle 1177"/>
              <p:cNvSpPr>
                <a:spLocks noChangeArrowheads="1"/>
              </p:cNvSpPr>
              <p:nvPr/>
            </p:nvSpPr>
            <p:spPr bwMode="auto">
              <a:xfrm>
                <a:off x="51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1" name="Rectangle 1178"/>
              <p:cNvSpPr>
                <a:spLocks noChangeArrowheads="1"/>
              </p:cNvSpPr>
              <p:nvPr/>
            </p:nvSpPr>
            <p:spPr bwMode="auto">
              <a:xfrm>
                <a:off x="504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32" name="Rectangle 1179"/>
              <p:cNvSpPr>
                <a:spLocks noChangeArrowheads="1"/>
              </p:cNvSpPr>
              <p:nvPr/>
            </p:nvSpPr>
            <p:spPr bwMode="auto">
              <a:xfrm>
                <a:off x="509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3" name="Rectangle 1180"/>
              <p:cNvSpPr>
                <a:spLocks noChangeArrowheads="1"/>
              </p:cNvSpPr>
              <p:nvPr/>
            </p:nvSpPr>
            <p:spPr bwMode="auto">
              <a:xfrm>
                <a:off x="51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4" name="Rectangle 1181"/>
              <p:cNvSpPr>
                <a:spLocks noChangeArrowheads="1"/>
              </p:cNvSpPr>
              <p:nvPr/>
            </p:nvSpPr>
            <p:spPr bwMode="auto">
              <a:xfrm>
                <a:off x="504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5" name="Rectangle 1182"/>
              <p:cNvSpPr>
                <a:spLocks noChangeArrowheads="1"/>
              </p:cNvSpPr>
              <p:nvPr/>
            </p:nvSpPr>
            <p:spPr bwMode="auto">
              <a:xfrm>
                <a:off x="509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6" name="Rectangle 1183"/>
              <p:cNvSpPr>
                <a:spLocks noChangeArrowheads="1"/>
              </p:cNvSpPr>
              <p:nvPr/>
            </p:nvSpPr>
            <p:spPr bwMode="auto">
              <a:xfrm>
                <a:off x="513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7" name="Rectangle 1184"/>
              <p:cNvSpPr>
                <a:spLocks noChangeArrowheads="1"/>
              </p:cNvSpPr>
              <p:nvPr/>
            </p:nvSpPr>
            <p:spPr bwMode="auto">
              <a:xfrm>
                <a:off x="507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8" name="Rectangle 1185"/>
              <p:cNvSpPr>
                <a:spLocks noChangeArrowheads="1"/>
              </p:cNvSpPr>
              <p:nvPr/>
            </p:nvSpPr>
            <p:spPr bwMode="auto">
              <a:xfrm>
                <a:off x="511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9" name="Rectangle 1186"/>
              <p:cNvSpPr>
                <a:spLocks noChangeArrowheads="1"/>
              </p:cNvSpPr>
              <p:nvPr/>
            </p:nvSpPr>
            <p:spPr bwMode="auto">
              <a:xfrm>
                <a:off x="515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0" name="Rectangle 1187"/>
              <p:cNvSpPr>
                <a:spLocks noChangeArrowheads="1"/>
              </p:cNvSpPr>
              <p:nvPr/>
            </p:nvSpPr>
            <p:spPr bwMode="auto">
              <a:xfrm>
                <a:off x="504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1" name="Rectangle 1188"/>
              <p:cNvSpPr>
                <a:spLocks noChangeArrowheads="1"/>
              </p:cNvSpPr>
              <p:nvPr/>
            </p:nvSpPr>
            <p:spPr bwMode="auto">
              <a:xfrm>
                <a:off x="509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2" name="Rectangle 1189"/>
              <p:cNvSpPr>
                <a:spLocks noChangeArrowheads="1"/>
              </p:cNvSpPr>
              <p:nvPr/>
            </p:nvSpPr>
            <p:spPr bwMode="auto">
              <a:xfrm>
                <a:off x="517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3" name="Rectangle 1190"/>
              <p:cNvSpPr>
                <a:spLocks noChangeArrowheads="1"/>
              </p:cNvSpPr>
              <p:nvPr/>
            </p:nvSpPr>
            <p:spPr bwMode="auto">
              <a:xfrm>
                <a:off x="52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4" name="Rectangle 1191"/>
              <p:cNvSpPr>
                <a:spLocks noChangeArrowheads="1"/>
              </p:cNvSpPr>
              <p:nvPr/>
            </p:nvSpPr>
            <p:spPr bwMode="auto">
              <a:xfrm>
                <a:off x="52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5" name="Rectangle 1192"/>
              <p:cNvSpPr>
                <a:spLocks noChangeArrowheads="1"/>
              </p:cNvSpPr>
              <p:nvPr/>
            </p:nvSpPr>
            <p:spPr bwMode="auto">
              <a:xfrm>
                <a:off x="52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6" name="Rectangle 1193"/>
              <p:cNvSpPr>
                <a:spLocks noChangeArrowheads="1"/>
              </p:cNvSpPr>
              <p:nvPr/>
            </p:nvSpPr>
            <p:spPr bwMode="auto">
              <a:xfrm>
                <a:off x="528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7" name="Rectangle 1194"/>
              <p:cNvSpPr>
                <a:spLocks noChangeArrowheads="1"/>
              </p:cNvSpPr>
              <p:nvPr/>
            </p:nvSpPr>
            <p:spPr bwMode="auto">
              <a:xfrm>
                <a:off x="517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8" name="Rectangle 1195"/>
              <p:cNvSpPr>
                <a:spLocks noChangeArrowheads="1"/>
              </p:cNvSpPr>
              <p:nvPr/>
            </p:nvSpPr>
            <p:spPr bwMode="auto">
              <a:xfrm>
                <a:off x="5222"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9" name="Rectangle 1196"/>
              <p:cNvSpPr>
                <a:spLocks noChangeArrowheads="1"/>
              </p:cNvSpPr>
              <p:nvPr/>
            </p:nvSpPr>
            <p:spPr bwMode="auto">
              <a:xfrm>
                <a:off x="5264"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0" name="Rectangle 1197"/>
              <p:cNvSpPr>
                <a:spLocks noChangeArrowheads="1"/>
              </p:cNvSpPr>
              <p:nvPr/>
            </p:nvSpPr>
            <p:spPr bwMode="auto">
              <a:xfrm>
                <a:off x="5200"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51" name="Rectangle 1198"/>
              <p:cNvSpPr>
                <a:spLocks noChangeArrowheads="1"/>
              </p:cNvSpPr>
              <p:nvPr/>
            </p:nvSpPr>
            <p:spPr bwMode="auto">
              <a:xfrm>
                <a:off x="528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2" name="Rectangle 1199"/>
              <p:cNvSpPr>
                <a:spLocks noChangeArrowheads="1"/>
              </p:cNvSpPr>
              <p:nvPr/>
            </p:nvSpPr>
            <p:spPr bwMode="auto">
              <a:xfrm>
                <a:off x="517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3" name="Rectangle 1200"/>
              <p:cNvSpPr>
                <a:spLocks noChangeArrowheads="1"/>
              </p:cNvSpPr>
              <p:nvPr/>
            </p:nvSpPr>
            <p:spPr bwMode="auto">
              <a:xfrm>
                <a:off x="5244"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4" name="Rectangle 1201"/>
              <p:cNvSpPr>
                <a:spLocks noChangeArrowheads="1"/>
              </p:cNvSpPr>
              <p:nvPr/>
            </p:nvSpPr>
            <p:spPr bwMode="auto">
              <a:xfrm>
                <a:off x="5286"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5" name="Rectangle 1202"/>
              <p:cNvSpPr>
                <a:spLocks noChangeArrowheads="1"/>
              </p:cNvSpPr>
              <p:nvPr/>
            </p:nvSpPr>
            <p:spPr bwMode="auto">
              <a:xfrm>
                <a:off x="5178"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6" name="Rectangle 1203"/>
              <p:cNvSpPr>
                <a:spLocks noChangeArrowheads="1"/>
              </p:cNvSpPr>
              <p:nvPr/>
            </p:nvSpPr>
            <p:spPr bwMode="auto">
              <a:xfrm>
                <a:off x="5200"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7" name="Rectangle 1204"/>
              <p:cNvSpPr>
                <a:spLocks noChangeArrowheads="1"/>
              </p:cNvSpPr>
              <p:nvPr/>
            </p:nvSpPr>
            <p:spPr bwMode="auto">
              <a:xfrm>
                <a:off x="52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8" name="Rectangle 1205"/>
              <p:cNvSpPr>
                <a:spLocks noChangeArrowheads="1"/>
              </p:cNvSpPr>
              <p:nvPr/>
            </p:nvSpPr>
            <p:spPr bwMode="auto">
              <a:xfrm>
                <a:off x="528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9" name="Rectangle 1206"/>
              <p:cNvSpPr>
                <a:spLocks noChangeArrowheads="1"/>
              </p:cNvSpPr>
              <p:nvPr/>
            </p:nvSpPr>
            <p:spPr bwMode="auto">
              <a:xfrm>
                <a:off x="517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60" name="Rectangle 1207"/>
              <p:cNvSpPr>
                <a:spLocks noChangeArrowheads="1"/>
              </p:cNvSpPr>
              <p:nvPr/>
            </p:nvSpPr>
            <p:spPr bwMode="auto">
              <a:xfrm>
                <a:off x="522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1" name="Rectangle 1208"/>
              <p:cNvSpPr>
                <a:spLocks noChangeArrowheads="1"/>
              </p:cNvSpPr>
              <p:nvPr/>
            </p:nvSpPr>
            <p:spPr bwMode="auto">
              <a:xfrm>
                <a:off x="5242" y="1217"/>
                <a:ext cx="36" cy="30"/>
              </a:xfrm>
              <a:prstGeom prst="rect">
                <a:avLst/>
              </a:prstGeom>
              <a:grpFill/>
              <a:ln>
                <a:noFill/>
              </a:ln>
            </p:spPr>
            <p:txBody>
              <a:bodyPr vert="horz" wrap="square" lIns="91440" tIns="45720" rIns="91440" bIns="45720" numCol="1" anchor="t" anchorCtr="0" compatLnSpc="1"/>
              <a:lstStyle/>
              <a:p>
                <a:endParaRPr lang="zh-CN" altLang="en-US"/>
              </a:p>
            </p:txBody>
          </p:sp>
          <p:sp>
            <p:nvSpPr>
              <p:cNvPr id="962" name="Rectangle 1209"/>
              <p:cNvSpPr>
                <a:spLocks noChangeArrowheads="1"/>
              </p:cNvSpPr>
              <p:nvPr/>
            </p:nvSpPr>
            <p:spPr bwMode="auto">
              <a:xfrm>
                <a:off x="520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3" name="Rectangle 1210"/>
              <p:cNvSpPr>
                <a:spLocks noChangeArrowheads="1"/>
              </p:cNvSpPr>
              <p:nvPr/>
            </p:nvSpPr>
            <p:spPr bwMode="auto">
              <a:xfrm>
                <a:off x="52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64" name="Rectangle 1211"/>
              <p:cNvSpPr>
                <a:spLocks noChangeArrowheads="1"/>
              </p:cNvSpPr>
              <p:nvPr/>
            </p:nvSpPr>
            <p:spPr bwMode="auto">
              <a:xfrm>
                <a:off x="5286"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5" name="Rectangle 1212"/>
              <p:cNvSpPr>
                <a:spLocks noChangeArrowheads="1"/>
              </p:cNvSpPr>
              <p:nvPr/>
            </p:nvSpPr>
            <p:spPr bwMode="auto">
              <a:xfrm>
                <a:off x="5178" y="1330"/>
                <a:ext cx="14" cy="30"/>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3" name="Group 1414"/>
            <p:cNvGrpSpPr/>
            <p:nvPr/>
          </p:nvGrpSpPr>
          <p:grpSpPr bwMode="auto">
            <a:xfrm>
              <a:off x="-3529332" y="-1031875"/>
              <a:ext cx="676299" cy="3252788"/>
              <a:chOff x="5048" y="937"/>
              <a:chExt cx="426" cy="2049"/>
            </a:xfrm>
            <a:grpFill/>
          </p:grpSpPr>
          <p:sp>
            <p:nvSpPr>
              <p:cNvPr id="566" name="Rectangle 1214"/>
              <p:cNvSpPr>
                <a:spLocks noChangeArrowheads="1"/>
              </p:cNvSpPr>
              <p:nvPr/>
            </p:nvSpPr>
            <p:spPr bwMode="auto">
              <a:xfrm>
                <a:off x="5222"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7" name="Rectangle 1215"/>
              <p:cNvSpPr>
                <a:spLocks noChangeArrowheads="1"/>
              </p:cNvSpPr>
              <p:nvPr/>
            </p:nvSpPr>
            <p:spPr bwMode="auto">
              <a:xfrm>
                <a:off x="52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8" name="Rectangle 1216"/>
              <p:cNvSpPr>
                <a:spLocks noChangeArrowheads="1"/>
              </p:cNvSpPr>
              <p:nvPr/>
            </p:nvSpPr>
            <p:spPr bwMode="auto">
              <a:xfrm>
                <a:off x="52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69" name="Rectangle 1217"/>
              <p:cNvSpPr>
                <a:spLocks noChangeArrowheads="1"/>
              </p:cNvSpPr>
              <p:nvPr/>
            </p:nvSpPr>
            <p:spPr bwMode="auto">
              <a:xfrm>
                <a:off x="52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0" name="Rectangle 1218"/>
              <p:cNvSpPr>
                <a:spLocks noChangeArrowheads="1"/>
              </p:cNvSpPr>
              <p:nvPr/>
            </p:nvSpPr>
            <p:spPr bwMode="auto">
              <a:xfrm>
                <a:off x="5286"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1" name="Rectangle 1219"/>
              <p:cNvSpPr>
                <a:spLocks noChangeArrowheads="1"/>
              </p:cNvSpPr>
              <p:nvPr/>
            </p:nvSpPr>
            <p:spPr bwMode="auto">
              <a:xfrm>
                <a:off x="524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2" name="Rectangle 1220"/>
              <p:cNvSpPr>
                <a:spLocks noChangeArrowheads="1"/>
              </p:cNvSpPr>
              <p:nvPr/>
            </p:nvSpPr>
            <p:spPr bwMode="auto">
              <a:xfrm>
                <a:off x="5286"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3" name="Rectangle 1221"/>
              <p:cNvSpPr>
                <a:spLocks noChangeArrowheads="1"/>
              </p:cNvSpPr>
              <p:nvPr/>
            </p:nvSpPr>
            <p:spPr bwMode="auto">
              <a:xfrm>
                <a:off x="5244"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4" name="Rectangle 1222"/>
              <p:cNvSpPr>
                <a:spLocks noChangeArrowheads="1"/>
              </p:cNvSpPr>
              <p:nvPr/>
            </p:nvSpPr>
            <p:spPr bwMode="auto">
              <a:xfrm>
                <a:off x="528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5" name="Rectangle 1223"/>
              <p:cNvSpPr>
                <a:spLocks noChangeArrowheads="1"/>
              </p:cNvSpPr>
              <p:nvPr/>
            </p:nvSpPr>
            <p:spPr bwMode="auto">
              <a:xfrm>
                <a:off x="5134" y="1554"/>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576" name="Rectangle 1224"/>
              <p:cNvSpPr>
                <a:spLocks noChangeArrowheads="1"/>
              </p:cNvSpPr>
              <p:nvPr/>
            </p:nvSpPr>
            <p:spPr bwMode="auto">
              <a:xfrm>
                <a:off x="524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7" name="Rectangle 1225"/>
              <p:cNvSpPr>
                <a:spLocks noChangeArrowheads="1"/>
              </p:cNvSpPr>
              <p:nvPr/>
            </p:nvSpPr>
            <p:spPr bwMode="auto">
              <a:xfrm>
                <a:off x="5286"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8" name="Rectangle 1226"/>
              <p:cNvSpPr>
                <a:spLocks noChangeArrowheads="1"/>
              </p:cNvSpPr>
              <p:nvPr/>
            </p:nvSpPr>
            <p:spPr bwMode="auto">
              <a:xfrm>
                <a:off x="5200"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9" name="Rectangle 1227"/>
              <p:cNvSpPr>
                <a:spLocks noChangeArrowheads="1"/>
              </p:cNvSpPr>
              <p:nvPr/>
            </p:nvSpPr>
            <p:spPr bwMode="auto">
              <a:xfrm>
                <a:off x="5222"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0" name="Rectangle 1228"/>
              <p:cNvSpPr>
                <a:spLocks noChangeArrowheads="1"/>
              </p:cNvSpPr>
              <p:nvPr/>
            </p:nvSpPr>
            <p:spPr bwMode="auto">
              <a:xfrm>
                <a:off x="5266" y="1610"/>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1" name="Rectangle 1229"/>
              <p:cNvSpPr>
                <a:spLocks noChangeArrowheads="1"/>
              </p:cNvSpPr>
              <p:nvPr/>
            </p:nvSpPr>
            <p:spPr bwMode="auto">
              <a:xfrm>
                <a:off x="520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2" name="Rectangle 1230"/>
              <p:cNvSpPr>
                <a:spLocks noChangeArrowheads="1"/>
              </p:cNvSpPr>
              <p:nvPr/>
            </p:nvSpPr>
            <p:spPr bwMode="auto">
              <a:xfrm>
                <a:off x="5244"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3" name="Rectangle 1231"/>
              <p:cNvSpPr>
                <a:spLocks noChangeArrowheads="1"/>
              </p:cNvSpPr>
              <p:nvPr/>
            </p:nvSpPr>
            <p:spPr bwMode="auto">
              <a:xfrm>
                <a:off x="52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4" name="Rectangle 1232"/>
              <p:cNvSpPr>
                <a:spLocks noChangeArrowheads="1"/>
              </p:cNvSpPr>
              <p:nvPr/>
            </p:nvSpPr>
            <p:spPr bwMode="auto">
              <a:xfrm>
                <a:off x="5286"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5" name="Rectangle 1233"/>
              <p:cNvSpPr>
                <a:spLocks noChangeArrowheads="1"/>
              </p:cNvSpPr>
              <p:nvPr/>
            </p:nvSpPr>
            <p:spPr bwMode="auto">
              <a:xfrm>
                <a:off x="5200"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586" name="Rectangle 1234"/>
              <p:cNvSpPr>
                <a:spLocks noChangeArrowheads="1"/>
              </p:cNvSpPr>
              <p:nvPr/>
            </p:nvSpPr>
            <p:spPr bwMode="auto">
              <a:xfrm>
                <a:off x="528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7" name="Rectangle 1235"/>
              <p:cNvSpPr>
                <a:spLocks noChangeArrowheads="1"/>
              </p:cNvSpPr>
              <p:nvPr/>
            </p:nvSpPr>
            <p:spPr bwMode="auto">
              <a:xfrm>
                <a:off x="517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88" name="Rectangle 1236"/>
              <p:cNvSpPr>
                <a:spLocks noChangeArrowheads="1"/>
              </p:cNvSpPr>
              <p:nvPr/>
            </p:nvSpPr>
            <p:spPr bwMode="auto">
              <a:xfrm>
                <a:off x="528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9" name="Rectangle 1237"/>
              <p:cNvSpPr>
                <a:spLocks noChangeArrowheads="1"/>
              </p:cNvSpPr>
              <p:nvPr/>
            </p:nvSpPr>
            <p:spPr bwMode="auto">
              <a:xfrm>
                <a:off x="5178"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0" name="Rectangle 1238"/>
              <p:cNvSpPr>
                <a:spLocks noChangeArrowheads="1"/>
              </p:cNvSpPr>
              <p:nvPr/>
            </p:nvSpPr>
            <p:spPr bwMode="auto">
              <a:xfrm>
                <a:off x="5200"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1" name="Rectangle 1239"/>
              <p:cNvSpPr>
                <a:spLocks noChangeArrowheads="1"/>
              </p:cNvSpPr>
              <p:nvPr/>
            </p:nvSpPr>
            <p:spPr bwMode="auto">
              <a:xfrm>
                <a:off x="52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2" name="Rectangle 1240"/>
              <p:cNvSpPr>
                <a:spLocks noChangeArrowheads="1"/>
              </p:cNvSpPr>
              <p:nvPr/>
            </p:nvSpPr>
            <p:spPr bwMode="auto">
              <a:xfrm>
                <a:off x="5266" y="1836"/>
                <a:ext cx="3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3" name="Rectangle 1241"/>
              <p:cNvSpPr>
                <a:spLocks noChangeArrowheads="1"/>
              </p:cNvSpPr>
              <p:nvPr/>
            </p:nvSpPr>
            <p:spPr bwMode="auto">
              <a:xfrm>
                <a:off x="522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4" name="Rectangle 1242"/>
              <p:cNvSpPr>
                <a:spLocks noChangeArrowheads="1"/>
              </p:cNvSpPr>
              <p:nvPr/>
            </p:nvSpPr>
            <p:spPr bwMode="auto">
              <a:xfrm>
                <a:off x="526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5" name="Rectangle 1243"/>
              <p:cNvSpPr>
                <a:spLocks noChangeArrowheads="1"/>
              </p:cNvSpPr>
              <p:nvPr/>
            </p:nvSpPr>
            <p:spPr bwMode="auto">
              <a:xfrm>
                <a:off x="52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6" name="Rectangle 1244"/>
              <p:cNvSpPr>
                <a:spLocks noChangeArrowheads="1"/>
              </p:cNvSpPr>
              <p:nvPr/>
            </p:nvSpPr>
            <p:spPr bwMode="auto">
              <a:xfrm>
                <a:off x="517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597" name="Rectangle 1245"/>
              <p:cNvSpPr>
                <a:spLocks noChangeArrowheads="1"/>
              </p:cNvSpPr>
              <p:nvPr/>
            </p:nvSpPr>
            <p:spPr bwMode="auto">
              <a:xfrm>
                <a:off x="5200"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8" name="Rectangle 1246"/>
              <p:cNvSpPr>
                <a:spLocks noChangeArrowheads="1"/>
              </p:cNvSpPr>
              <p:nvPr/>
            </p:nvSpPr>
            <p:spPr bwMode="auto">
              <a:xfrm>
                <a:off x="522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9" name="Rectangle 1247"/>
              <p:cNvSpPr>
                <a:spLocks noChangeArrowheads="1"/>
              </p:cNvSpPr>
              <p:nvPr/>
            </p:nvSpPr>
            <p:spPr bwMode="auto">
              <a:xfrm>
                <a:off x="52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600" name="Rectangle 1248"/>
              <p:cNvSpPr>
                <a:spLocks noChangeArrowheads="1"/>
              </p:cNvSpPr>
              <p:nvPr/>
            </p:nvSpPr>
            <p:spPr bwMode="auto">
              <a:xfrm>
                <a:off x="517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1" name="Rectangle 1249"/>
              <p:cNvSpPr>
                <a:spLocks noChangeArrowheads="1"/>
              </p:cNvSpPr>
              <p:nvPr/>
            </p:nvSpPr>
            <p:spPr bwMode="auto">
              <a:xfrm>
                <a:off x="522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2" name="Rectangle 1250"/>
              <p:cNvSpPr>
                <a:spLocks noChangeArrowheads="1"/>
              </p:cNvSpPr>
              <p:nvPr/>
            </p:nvSpPr>
            <p:spPr bwMode="auto">
              <a:xfrm>
                <a:off x="526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3" name="Rectangle 1251"/>
              <p:cNvSpPr>
                <a:spLocks noChangeArrowheads="1"/>
              </p:cNvSpPr>
              <p:nvPr/>
            </p:nvSpPr>
            <p:spPr bwMode="auto">
              <a:xfrm>
                <a:off x="520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4" name="Rectangle 1252"/>
              <p:cNvSpPr>
                <a:spLocks noChangeArrowheads="1"/>
              </p:cNvSpPr>
              <p:nvPr/>
            </p:nvSpPr>
            <p:spPr bwMode="auto">
              <a:xfrm>
                <a:off x="524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5" name="Rectangle 1253"/>
              <p:cNvSpPr>
                <a:spLocks noChangeArrowheads="1"/>
              </p:cNvSpPr>
              <p:nvPr/>
            </p:nvSpPr>
            <p:spPr bwMode="auto">
              <a:xfrm>
                <a:off x="528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6" name="Rectangle 1254"/>
              <p:cNvSpPr>
                <a:spLocks noChangeArrowheads="1"/>
              </p:cNvSpPr>
              <p:nvPr/>
            </p:nvSpPr>
            <p:spPr bwMode="auto">
              <a:xfrm>
                <a:off x="517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7" name="Rectangle 1255"/>
              <p:cNvSpPr>
                <a:spLocks noChangeArrowheads="1"/>
              </p:cNvSpPr>
              <p:nvPr/>
            </p:nvSpPr>
            <p:spPr bwMode="auto">
              <a:xfrm>
                <a:off x="522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8" name="Rectangle 1256"/>
              <p:cNvSpPr>
                <a:spLocks noChangeArrowheads="1"/>
              </p:cNvSpPr>
              <p:nvPr/>
            </p:nvSpPr>
            <p:spPr bwMode="auto">
              <a:xfrm>
                <a:off x="52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9" name="Rectangle 1257"/>
              <p:cNvSpPr>
                <a:spLocks noChangeArrowheads="1"/>
              </p:cNvSpPr>
              <p:nvPr/>
            </p:nvSpPr>
            <p:spPr bwMode="auto">
              <a:xfrm>
                <a:off x="509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0" name="Rectangle 1258"/>
              <p:cNvSpPr>
                <a:spLocks noChangeArrowheads="1"/>
              </p:cNvSpPr>
              <p:nvPr/>
            </p:nvSpPr>
            <p:spPr bwMode="auto">
              <a:xfrm>
                <a:off x="51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1" name="Rectangle 1259"/>
              <p:cNvSpPr>
                <a:spLocks noChangeArrowheads="1"/>
              </p:cNvSpPr>
              <p:nvPr/>
            </p:nvSpPr>
            <p:spPr bwMode="auto">
              <a:xfrm>
                <a:off x="5178"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2" name="Rectangle 1260"/>
              <p:cNvSpPr>
                <a:spLocks noChangeArrowheads="1"/>
              </p:cNvSpPr>
              <p:nvPr/>
            </p:nvSpPr>
            <p:spPr bwMode="auto">
              <a:xfrm>
                <a:off x="522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3" name="Rectangle 1261"/>
              <p:cNvSpPr>
                <a:spLocks noChangeArrowheads="1"/>
              </p:cNvSpPr>
              <p:nvPr/>
            </p:nvSpPr>
            <p:spPr bwMode="auto">
              <a:xfrm>
                <a:off x="504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4" name="Rectangle 1262"/>
              <p:cNvSpPr>
                <a:spLocks noChangeArrowheads="1"/>
              </p:cNvSpPr>
              <p:nvPr/>
            </p:nvSpPr>
            <p:spPr bwMode="auto">
              <a:xfrm>
                <a:off x="507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5" name="Rectangle 1263"/>
              <p:cNvSpPr>
                <a:spLocks noChangeArrowheads="1"/>
              </p:cNvSpPr>
              <p:nvPr/>
            </p:nvSpPr>
            <p:spPr bwMode="auto">
              <a:xfrm>
                <a:off x="51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6" name="Rectangle 1264"/>
              <p:cNvSpPr>
                <a:spLocks noChangeArrowheads="1"/>
              </p:cNvSpPr>
              <p:nvPr/>
            </p:nvSpPr>
            <p:spPr bwMode="auto">
              <a:xfrm>
                <a:off x="517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7" name="Rectangle 1265"/>
              <p:cNvSpPr>
                <a:spLocks noChangeArrowheads="1"/>
              </p:cNvSpPr>
              <p:nvPr/>
            </p:nvSpPr>
            <p:spPr bwMode="auto">
              <a:xfrm>
                <a:off x="5286"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8" name="Rectangle 1266"/>
              <p:cNvSpPr>
                <a:spLocks noChangeArrowheads="1"/>
              </p:cNvSpPr>
              <p:nvPr/>
            </p:nvSpPr>
            <p:spPr bwMode="auto">
              <a:xfrm>
                <a:off x="515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9" name="Rectangle 1267"/>
              <p:cNvSpPr>
                <a:spLocks noChangeArrowheads="1"/>
              </p:cNvSpPr>
              <p:nvPr/>
            </p:nvSpPr>
            <p:spPr bwMode="auto">
              <a:xfrm>
                <a:off x="511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0" name="Rectangle 1268"/>
              <p:cNvSpPr>
                <a:spLocks noChangeArrowheads="1"/>
              </p:cNvSpPr>
              <p:nvPr/>
            </p:nvSpPr>
            <p:spPr bwMode="auto">
              <a:xfrm>
                <a:off x="526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1" name="Rectangle 1269"/>
              <p:cNvSpPr>
                <a:spLocks noChangeArrowheads="1"/>
              </p:cNvSpPr>
              <p:nvPr/>
            </p:nvSpPr>
            <p:spPr bwMode="auto">
              <a:xfrm>
                <a:off x="528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2" name="Rectangle 1270"/>
              <p:cNvSpPr>
                <a:spLocks noChangeArrowheads="1"/>
              </p:cNvSpPr>
              <p:nvPr/>
            </p:nvSpPr>
            <p:spPr bwMode="auto">
              <a:xfrm>
                <a:off x="5200"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3" name="Rectangle 1271"/>
              <p:cNvSpPr>
                <a:spLocks noChangeArrowheads="1"/>
              </p:cNvSpPr>
              <p:nvPr/>
            </p:nvSpPr>
            <p:spPr bwMode="auto">
              <a:xfrm>
                <a:off x="5092"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4" name="Rectangle 1272"/>
              <p:cNvSpPr>
                <a:spLocks noChangeArrowheads="1"/>
              </p:cNvSpPr>
              <p:nvPr/>
            </p:nvSpPr>
            <p:spPr bwMode="auto">
              <a:xfrm>
                <a:off x="524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5" name="Rectangle 1273"/>
              <p:cNvSpPr>
                <a:spLocks noChangeArrowheads="1"/>
              </p:cNvSpPr>
              <p:nvPr/>
            </p:nvSpPr>
            <p:spPr bwMode="auto">
              <a:xfrm>
                <a:off x="528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6" name="Rectangle 1274"/>
              <p:cNvSpPr>
                <a:spLocks noChangeArrowheads="1"/>
              </p:cNvSpPr>
              <p:nvPr/>
            </p:nvSpPr>
            <p:spPr bwMode="auto">
              <a:xfrm>
                <a:off x="5048"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7" name="Rectangle 1275"/>
              <p:cNvSpPr>
                <a:spLocks noChangeArrowheads="1"/>
              </p:cNvSpPr>
              <p:nvPr/>
            </p:nvSpPr>
            <p:spPr bwMode="auto">
              <a:xfrm>
                <a:off x="51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8" name="Rectangle 1276"/>
              <p:cNvSpPr>
                <a:spLocks noChangeArrowheads="1"/>
              </p:cNvSpPr>
              <p:nvPr/>
            </p:nvSpPr>
            <p:spPr bwMode="auto">
              <a:xfrm>
                <a:off x="5070"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9" name="Rectangle 1277"/>
              <p:cNvSpPr>
                <a:spLocks noChangeArrowheads="1"/>
              </p:cNvSpPr>
              <p:nvPr/>
            </p:nvSpPr>
            <p:spPr bwMode="auto">
              <a:xfrm>
                <a:off x="5222"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0" name="Rectangle 1278"/>
              <p:cNvSpPr>
                <a:spLocks noChangeArrowheads="1"/>
              </p:cNvSpPr>
              <p:nvPr/>
            </p:nvSpPr>
            <p:spPr bwMode="auto">
              <a:xfrm>
                <a:off x="524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1" name="Rectangle 1279"/>
              <p:cNvSpPr>
                <a:spLocks noChangeArrowheads="1"/>
              </p:cNvSpPr>
              <p:nvPr/>
            </p:nvSpPr>
            <p:spPr bwMode="auto">
              <a:xfrm>
                <a:off x="5048"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2" name="Rectangle 1280"/>
              <p:cNvSpPr>
                <a:spLocks noChangeArrowheads="1"/>
              </p:cNvSpPr>
              <p:nvPr/>
            </p:nvSpPr>
            <p:spPr bwMode="auto">
              <a:xfrm>
                <a:off x="5200"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3" name="Rectangle 1281"/>
              <p:cNvSpPr>
                <a:spLocks noChangeArrowheads="1"/>
              </p:cNvSpPr>
              <p:nvPr/>
            </p:nvSpPr>
            <p:spPr bwMode="auto">
              <a:xfrm>
                <a:off x="51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4" name="Rectangle 1282"/>
              <p:cNvSpPr>
                <a:spLocks noChangeArrowheads="1"/>
              </p:cNvSpPr>
              <p:nvPr/>
            </p:nvSpPr>
            <p:spPr bwMode="auto">
              <a:xfrm>
                <a:off x="515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5" name="Rectangle 1283"/>
              <p:cNvSpPr>
                <a:spLocks noChangeArrowheads="1"/>
              </p:cNvSpPr>
              <p:nvPr/>
            </p:nvSpPr>
            <p:spPr bwMode="auto">
              <a:xfrm>
                <a:off x="528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6" name="Rectangle 1284"/>
              <p:cNvSpPr>
                <a:spLocks noChangeArrowheads="1"/>
              </p:cNvSpPr>
              <p:nvPr/>
            </p:nvSpPr>
            <p:spPr bwMode="auto">
              <a:xfrm>
                <a:off x="504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7" name="Rectangle 1285"/>
              <p:cNvSpPr>
                <a:spLocks noChangeArrowheads="1"/>
              </p:cNvSpPr>
              <p:nvPr/>
            </p:nvSpPr>
            <p:spPr bwMode="auto">
              <a:xfrm>
                <a:off x="5200"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8" name="Rectangle 1286"/>
              <p:cNvSpPr>
                <a:spLocks noChangeArrowheads="1"/>
              </p:cNvSpPr>
              <p:nvPr/>
            </p:nvSpPr>
            <p:spPr bwMode="auto">
              <a:xfrm>
                <a:off x="51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9" name="Rectangle 1287"/>
              <p:cNvSpPr>
                <a:spLocks noChangeArrowheads="1"/>
              </p:cNvSpPr>
              <p:nvPr/>
            </p:nvSpPr>
            <p:spPr bwMode="auto">
              <a:xfrm>
                <a:off x="517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0" name="Rectangle 1288"/>
              <p:cNvSpPr>
                <a:spLocks noChangeArrowheads="1"/>
              </p:cNvSpPr>
              <p:nvPr/>
            </p:nvSpPr>
            <p:spPr bwMode="auto">
              <a:xfrm>
                <a:off x="5286"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1" name="Rectangle 1289"/>
              <p:cNvSpPr>
                <a:spLocks noChangeArrowheads="1"/>
              </p:cNvSpPr>
              <p:nvPr/>
            </p:nvSpPr>
            <p:spPr bwMode="auto">
              <a:xfrm>
                <a:off x="5200"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2" name="Rectangle 1290"/>
              <p:cNvSpPr>
                <a:spLocks noChangeArrowheads="1"/>
              </p:cNvSpPr>
              <p:nvPr/>
            </p:nvSpPr>
            <p:spPr bwMode="auto">
              <a:xfrm>
                <a:off x="5092"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3" name="Rectangle 1291"/>
              <p:cNvSpPr>
                <a:spLocks noChangeArrowheads="1"/>
              </p:cNvSpPr>
              <p:nvPr/>
            </p:nvSpPr>
            <p:spPr bwMode="auto">
              <a:xfrm>
                <a:off x="51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4" name="Rectangle 1292"/>
              <p:cNvSpPr>
                <a:spLocks noChangeArrowheads="1"/>
              </p:cNvSpPr>
              <p:nvPr/>
            </p:nvSpPr>
            <p:spPr bwMode="auto">
              <a:xfrm>
                <a:off x="5048"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5" name="Rectangle 1293"/>
              <p:cNvSpPr>
                <a:spLocks noChangeArrowheads="1"/>
              </p:cNvSpPr>
              <p:nvPr/>
            </p:nvSpPr>
            <p:spPr bwMode="auto">
              <a:xfrm>
                <a:off x="515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6" name="Rectangle 1294"/>
              <p:cNvSpPr>
                <a:spLocks noChangeArrowheads="1"/>
              </p:cNvSpPr>
              <p:nvPr/>
            </p:nvSpPr>
            <p:spPr bwMode="auto">
              <a:xfrm>
                <a:off x="528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7" name="Rectangle 1295"/>
              <p:cNvSpPr>
                <a:spLocks noChangeArrowheads="1"/>
              </p:cNvSpPr>
              <p:nvPr/>
            </p:nvSpPr>
            <p:spPr bwMode="auto">
              <a:xfrm>
                <a:off x="5200"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8" name="Rectangle 1296"/>
              <p:cNvSpPr>
                <a:spLocks noChangeArrowheads="1"/>
              </p:cNvSpPr>
              <p:nvPr/>
            </p:nvSpPr>
            <p:spPr bwMode="auto">
              <a:xfrm>
                <a:off x="5114"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9" name="Rectangle 1297"/>
              <p:cNvSpPr>
                <a:spLocks noChangeArrowheads="1"/>
              </p:cNvSpPr>
              <p:nvPr/>
            </p:nvSpPr>
            <p:spPr bwMode="auto">
              <a:xfrm>
                <a:off x="5048"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0" name="Rectangle 1298"/>
              <p:cNvSpPr>
                <a:spLocks noChangeArrowheads="1"/>
              </p:cNvSpPr>
              <p:nvPr/>
            </p:nvSpPr>
            <p:spPr bwMode="auto">
              <a:xfrm>
                <a:off x="515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1" name="Rectangle 1299"/>
              <p:cNvSpPr>
                <a:spLocks noChangeArrowheads="1"/>
              </p:cNvSpPr>
              <p:nvPr/>
            </p:nvSpPr>
            <p:spPr bwMode="auto">
              <a:xfrm>
                <a:off x="528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2" name="Rectangle 1300"/>
              <p:cNvSpPr>
                <a:spLocks noChangeArrowheads="1"/>
              </p:cNvSpPr>
              <p:nvPr/>
            </p:nvSpPr>
            <p:spPr bwMode="auto">
              <a:xfrm>
                <a:off x="5048"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3" name="Rectangle 1301"/>
              <p:cNvSpPr>
                <a:spLocks noChangeArrowheads="1"/>
              </p:cNvSpPr>
              <p:nvPr/>
            </p:nvSpPr>
            <p:spPr bwMode="auto">
              <a:xfrm>
                <a:off x="5286"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4" name="Rectangle 1302"/>
              <p:cNvSpPr>
                <a:spLocks noChangeArrowheads="1"/>
              </p:cNvSpPr>
              <p:nvPr/>
            </p:nvSpPr>
            <p:spPr bwMode="auto">
              <a:xfrm>
                <a:off x="515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5" name="Rectangle 1303"/>
              <p:cNvSpPr>
                <a:spLocks noChangeArrowheads="1"/>
              </p:cNvSpPr>
              <p:nvPr/>
            </p:nvSpPr>
            <p:spPr bwMode="auto">
              <a:xfrm>
                <a:off x="528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6" name="Rectangle 1304"/>
              <p:cNvSpPr>
                <a:spLocks noChangeArrowheads="1"/>
              </p:cNvSpPr>
              <p:nvPr/>
            </p:nvSpPr>
            <p:spPr bwMode="auto">
              <a:xfrm>
                <a:off x="504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7" name="Rectangle 1305"/>
              <p:cNvSpPr>
                <a:spLocks noChangeArrowheads="1"/>
              </p:cNvSpPr>
              <p:nvPr/>
            </p:nvSpPr>
            <p:spPr bwMode="auto">
              <a:xfrm>
                <a:off x="517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8" name="Rectangle 1306"/>
              <p:cNvSpPr>
                <a:spLocks noChangeArrowheads="1"/>
              </p:cNvSpPr>
              <p:nvPr/>
            </p:nvSpPr>
            <p:spPr bwMode="auto">
              <a:xfrm>
                <a:off x="515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9" name="Rectangle 1307"/>
              <p:cNvSpPr>
                <a:spLocks noChangeArrowheads="1"/>
              </p:cNvSpPr>
              <p:nvPr/>
            </p:nvSpPr>
            <p:spPr bwMode="auto">
              <a:xfrm>
                <a:off x="5156" y="295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60" name="Rectangle 1308"/>
              <p:cNvSpPr>
                <a:spLocks noChangeArrowheads="1"/>
              </p:cNvSpPr>
              <p:nvPr/>
            </p:nvSpPr>
            <p:spPr bwMode="auto">
              <a:xfrm>
                <a:off x="528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1" name="Freeform 1309"/>
              <p:cNvSpPr/>
              <p:nvPr/>
            </p:nvSpPr>
            <p:spPr bwMode="auto">
              <a:xfrm>
                <a:off x="5320" y="937"/>
                <a:ext cx="154" cy="348"/>
              </a:xfrm>
              <a:custGeom>
                <a:avLst/>
                <a:gdLst>
                  <a:gd name="T0" fmla="*/ 0 w 154"/>
                  <a:gd name="T1" fmla="*/ 0 h 348"/>
                  <a:gd name="T2" fmla="*/ 0 w 154"/>
                  <a:gd name="T3" fmla="*/ 30 h 348"/>
                  <a:gd name="T4" fmla="*/ 154 w 154"/>
                  <a:gd name="T5" fmla="*/ 348 h 348"/>
                  <a:gd name="T6" fmla="*/ 154 w 154"/>
                  <a:gd name="T7" fmla="*/ 334 h 348"/>
                  <a:gd name="T8" fmla="*/ 0 w 154"/>
                  <a:gd name="T9" fmla="*/ 0 h 348"/>
                </a:gdLst>
                <a:ahLst/>
                <a:cxnLst>
                  <a:cxn ang="0">
                    <a:pos x="T0" y="T1"/>
                  </a:cxn>
                  <a:cxn ang="0">
                    <a:pos x="T2" y="T3"/>
                  </a:cxn>
                  <a:cxn ang="0">
                    <a:pos x="T4" y="T5"/>
                  </a:cxn>
                  <a:cxn ang="0">
                    <a:pos x="T6" y="T7"/>
                  </a:cxn>
                  <a:cxn ang="0">
                    <a:pos x="T8" y="T9"/>
                  </a:cxn>
                </a:cxnLst>
                <a:rect l="0" t="0" r="r" b="b"/>
                <a:pathLst>
                  <a:path w="154" h="348">
                    <a:moveTo>
                      <a:pt x="0" y="0"/>
                    </a:moveTo>
                    <a:lnTo>
                      <a:pt x="0" y="30"/>
                    </a:lnTo>
                    <a:lnTo>
                      <a:pt x="154" y="348"/>
                    </a:lnTo>
                    <a:lnTo>
                      <a:pt x="154" y="3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2" name="Freeform 1310"/>
              <p:cNvSpPr/>
              <p:nvPr/>
            </p:nvSpPr>
            <p:spPr bwMode="auto">
              <a:xfrm>
                <a:off x="5320" y="993"/>
                <a:ext cx="54" cy="136"/>
              </a:xfrm>
              <a:custGeom>
                <a:avLst/>
                <a:gdLst>
                  <a:gd name="T0" fmla="*/ 0 w 54"/>
                  <a:gd name="T1" fmla="*/ 0 h 136"/>
                  <a:gd name="T2" fmla="*/ 54 w 54"/>
                  <a:gd name="T3" fmla="*/ 110 h 136"/>
                  <a:gd name="T4" fmla="*/ 54 w 54"/>
                  <a:gd name="T5" fmla="*/ 136 h 136"/>
                  <a:gd name="T6" fmla="*/ 0 w 54"/>
                  <a:gd name="T7" fmla="*/ 30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3" name="Freeform 1311"/>
              <p:cNvSpPr/>
              <p:nvPr/>
            </p:nvSpPr>
            <p:spPr bwMode="auto">
              <a:xfrm>
                <a:off x="5390" y="1135"/>
                <a:ext cx="48" cy="118"/>
              </a:xfrm>
              <a:custGeom>
                <a:avLst/>
                <a:gdLst>
                  <a:gd name="T0" fmla="*/ 0 w 48"/>
                  <a:gd name="T1" fmla="*/ 0 h 118"/>
                  <a:gd name="T2" fmla="*/ 48 w 48"/>
                  <a:gd name="T3" fmla="*/ 98 h 118"/>
                  <a:gd name="T4" fmla="*/ 48 w 48"/>
                  <a:gd name="T5" fmla="*/ 118 h 118"/>
                  <a:gd name="T6" fmla="*/ 0 w 48"/>
                  <a:gd name="T7" fmla="*/ 24 h 118"/>
                  <a:gd name="T8" fmla="*/ 0 w 48"/>
                  <a:gd name="T9" fmla="*/ 0 h 118"/>
                </a:gdLst>
                <a:ahLst/>
                <a:cxnLst>
                  <a:cxn ang="0">
                    <a:pos x="T0" y="T1"/>
                  </a:cxn>
                  <a:cxn ang="0">
                    <a:pos x="T2" y="T3"/>
                  </a:cxn>
                  <a:cxn ang="0">
                    <a:pos x="T4" y="T5"/>
                  </a:cxn>
                  <a:cxn ang="0">
                    <a:pos x="T6" y="T7"/>
                  </a:cxn>
                  <a:cxn ang="0">
                    <a:pos x="T8" y="T9"/>
                  </a:cxn>
                </a:cxnLst>
                <a:rect l="0" t="0" r="r" b="b"/>
                <a:pathLst>
                  <a:path w="48" h="118">
                    <a:moveTo>
                      <a:pt x="0" y="0"/>
                    </a:moveTo>
                    <a:lnTo>
                      <a:pt x="48" y="98"/>
                    </a:lnTo>
                    <a:lnTo>
                      <a:pt x="48" y="11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4" name="Freeform 1312"/>
              <p:cNvSpPr/>
              <p:nvPr/>
            </p:nvSpPr>
            <p:spPr bwMode="auto">
              <a:xfrm>
                <a:off x="5454" y="1265"/>
                <a:ext cx="20" cy="57"/>
              </a:xfrm>
              <a:custGeom>
                <a:avLst/>
                <a:gdLst>
                  <a:gd name="T0" fmla="*/ 20 w 20"/>
                  <a:gd name="T1" fmla="*/ 41 h 57"/>
                  <a:gd name="T2" fmla="*/ 20 w 20"/>
                  <a:gd name="T3" fmla="*/ 57 h 57"/>
                  <a:gd name="T4" fmla="*/ 0 w 20"/>
                  <a:gd name="T5" fmla="*/ 18 h 57"/>
                  <a:gd name="T6" fmla="*/ 0 w 20"/>
                  <a:gd name="T7" fmla="*/ 0 h 57"/>
                  <a:gd name="T8" fmla="*/ 20 w 20"/>
                  <a:gd name="T9" fmla="*/ 41 h 57"/>
                </a:gdLst>
                <a:ahLst/>
                <a:cxnLst>
                  <a:cxn ang="0">
                    <a:pos x="T0" y="T1"/>
                  </a:cxn>
                  <a:cxn ang="0">
                    <a:pos x="T2" y="T3"/>
                  </a:cxn>
                  <a:cxn ang="0">
                    <a:pos x="T4" y="T5"/>
                  </a:cxn>
                  <a:cxn ang="0">
                    <a:pos x="T6" y="T7"/>
                  </a:cxn>
                  <a:cxn ang="0">
                    <a:pos x="T8" y="T9"/>
                  </a:cxn>
                </a:cxnLst>
                <a:rect l="0" t="0" r="r" b="b"/>
                <a:pathLst>
                  <a:path w="20" h="57">
                    <a:moveTo>
                      <a:pt x="20" y="41"/>
                    </a:moveTo>
                    <a:lnTo>
                      <a:pt x="20" y="57"/>
                    </a:lnTo>
                    <a:lnTo>
                      <a:pt x="0" y="18"/>
                    </a:lnTo>
                    <a:lnTo>
                      <a:pt x="0" y="0"/>
                    </a:lnTo>
                    <a:lnTo>
                      <a:pt x="20" y="41"/>
                    </a:lnTo>
                    <a:close/>
                  </a:path>
                </a:pathLst>
              </a:custGeom>
              <a:grpFill/>
              <a:ln>
                <a:noFill/>
              </a:ln>
            </p:spPr>
            <p:txBody>
              <a:bodyPr vert="horz" wrap="square" lIns="91440" tIns="45720" rIns="91440" bIns="45720" numCol="1" anchor="t" anchorCtr="0" compatLnSpc="1"/>
              <a:lstStyle/>
              <a:p>
                <a:endParaRPr lang="zh-CN" altLang="en-US"/>
              </a:p>
            </p:txBody>
          </p:sp>
          <p:sp>
            <p:nvSpPr>
              <p:cNvPr id="665" name="Freeform 1313"/>
              <p:cNvSpPr/>
              <p:nvPr/>
            </p:nvSpPr>
            <p:spPr bwMode="auto">
              <a:xfrm>
                <a:off x="5320" y="1049"/>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6" name="Freeform 1314"/>
              <p:cNvSpPr/>
              <p:nvPr/>
            </p:nvSpPr>
            <p:spPr bwMode="auto">
              <a:xfrm>
                <a:off x="5320" y="110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7" name="Freeform 1315"/>
              <p:cNvSpPr/>
              <p:nvPr/>
            </p:nvSpPr>
            <p:spPr bwMode="auto">
              <a:xfrm>
                <a:off x="5352" y="1161"/>
                <a:ext cx="34" cy="86"/>
              </a:xfrm>
              <a:custGeom>
                <a:avLst/>
                <a:gdLst>
                  <a:gd name="T0" fmla="*/ 34 w 34"/>
                  <a:gd name="T1" fmla="*/ 62 h 86"/>
                  <a:gd name="T2" fmla="*/ 34 w 34"/>
                  <a:gd name="T3" fmla="*/ 86 h 86"/>
                  <a:gd name="T4" fmla="*/ 0 w 34"/>
                  <a:gd name="T5" fmla="*/ 28 h 86"/>
                  <a:gd name="T6" fmla="*/ 0 w 34"/>
                  <a:gd name="T7" fmla="*/ 0 h 86"/>
                  <a:gd name="T8" fmla="*/ 34 w 34"/>
                  <a:gd name="T9" fmla="*/ 62 h 86"/>
                </a:gdLst>
                <a:ahLst/>
                <a:cxnLst>
                  <a:cxn ang="0">
                    <a:pos x="T0" y="T1"/>
                  </a:cxn>
                  <a:cxn ang="0">
                    <a:pos x="T2" y="T3"/>
                  </a:cxn>
                  <a:cxn ang="0">
                    <a:pos x="T4" y="T5"/>
                  </a:cxn>
                  <a:cxn ang="0">
                    <a:pos x="T6" y="T7"/>
                  </a:cxn>
                  <a:cxn ang="0">
                    <a:pos x="T8" y="T9"/>
                  </a:cxn>
                </a:cxnLst>
                <a:rect l="0" t="0" r="r" b="b"/>
                <a:pathLst>
                  <a:path w="34" h="86">
                    <a:moveTo>
                      <a:pt x="34" y="62"/>
                    </a:moveTo>
                    <a:lnTo>
                      <a:pt x="34" y="86"/>
                    </a:lnTo>
                    <a:lnTo>
                      <a:pt x="0" y="28"/>
                    </a:lnTo>
                    <a:lnTo>
                      <a:pt x="0" y="0"/>
                    </a:lnTo>
                    <a:lnTo>
                      <a:pt x="34" y="62"/>
                    </a:lnTo>
                    <a:close/>
                  </a:path>
                </a:pathLst>
              </a:custGeom>
              <a:grpFill/>
              <a:ln>
                <a:noFill/>
              </a:ln>
            </p:spPr>
            <p:txBody>
              <a:bodyPr vert="horz" wrap="square" lIns="91440" tIns="45720" rIns="91440" bIns="45720" numCol="1" anchor="t" anchorCtr="0" compatLnSpc="1"/>
              <a:lstStyle/>
              <a:p>
                <a:endParaRPr lang="zh-CN" altLang="en-US"/>
              </a:p>
            </p:txBody>
          </p:sp>
          <p:sp>
            <p:nvSpPr>
              <p:cNvPr id="668" name="Freeform 1316"/>
              <p:cNvSpPr/>
              <p:nvPr/>
            </p:nvSpPr>
            <p:spPr bwMode="auto">
              <a:xfrm>
                <a:off x="5402" y="1249"/>
                <a:ext cx="24" cy="65"/>
              </a:xfrm>
              <a:custGeom>
                <a:avLst/>
                <a:gdLst>
                  <a:gd name="T0" fmla="*/ 24 w 24"/>
                  <a:gd name="T1" fmla="*/ 42 h 65"/>
                  <a:gd name="T2" fmla="*/ 24 w 24"/>
                  <a:gd name="T3" fmla="*/ 65 h 65"/>
                  <a:gd name="T4" fmla="*/ 0 w 24"/>
                  <a:gd name="T5" fmla="*/ 24 h 65"/>
                  <a:gd name="T6" fmla="*/ 0 w 24"/>
                  <a:gd name="T7" fmla="*/ 0 h 65"/>
                  <a:gd name="T8" fmla="*/ 24 w 24"/>
                  <a:gd name="T9" fmla="*/ 42 h 65"/>
                </a:gdLst>
                <a:ahLst/>
                <a:cxnLst>
                  <a:cxn ang="0">
                    <a:pos x="T0" y="T1"/>
                  </a:cxn>
                  <a:cxn ang="0">
                    <a:pos x="T2" y="T3"/>
                  </a:cxn>
                  <a:cxn ang="0">
                    <a:pos x="T4" y="T5"/>
                  </a:cxn>
                  <a:cxn ang="0">
                    <a:pos x="T6" y="T7"/>
                  </a:cxn>
                  <a:cxn ang="0">
                    <a:pos x="T8" y="T9"/>
                  </a:cxn>
                </a:cxnLst>
                <a:rect l="0" t="0" r="r" b="b"/>
                <a:pathLst>
                  <a:path w="24" h="65">
                    <a:moveTo>
                      <a:pt x="24" y="42"/>
                    </a:moveTo>
                    <a:lnTo>
                      <a:pt x="24" y="65"/>
                    </a:lnTo>
                    <a:lnTo>
                      <a:pt x="0" y="24"/>
                    </a:lnTo>
                    <a:lnTo>
                      <a:pt x="0" y="0"/>
                    </a:lnTo>
                    <a:lnTo>
                      <a:pt x="24" y="42"/>
                    </a:lnTo>
                    <a:close/>
                  </a:path>
                </a:pathLst>
              </a:custGeom>
              <a:grpFill/>
              <a:ln>
                <a:noFill/>
              </a:ln>
            </p:spPr>
            <p:txBody>
              <a:bodyPr vert="horz" wrap="square" lIns="91440" tIns="45720" rIns="91440" bIns="45720" numCol="1" anchor="t" anchorCtr="0" compatLnSpc="1"/>
              <a:lstStyle/>
              <a:p>
                <a:endParaRPr lang="zh-CN" altLang="en-US"/>
              </a:p>
            </p:txBody>
          </p:sp>
          <p:sp>
            <p:nvSpPr>
              <p:cNvPr id="669" name="Freeform 1317"/>
              <p:cNvSpPr/>
              <p:nvPr/>
            </p:nvSpPr>
            <p:spPr bwMode="auto">
              <a:xfrm>
                <a:off x="5440" y="1320"/>
                <a:ext cx="10" cy="34"/>
              </a:xfrm>
              <a:custGeom>
                <a:avLst/>
                <a:gdLst>
                  <a:gd name="T0" fmla="*/ 0 w 10"/>
                  <a:gd name="T1" fmla="*/ 0 h 34"/>
                  <a:gd name="T2" fmla="*/ 10 w 10"/>
                  <a:gd name="T3" fmla="*/ 16 h 34"/>
                  <a:gd name="T4" fmla="*/ 10 w 10"/>
                  <a:gd name="T5" fmla="*/ 34 h 34"/>
                  <a:gd name="T6" fmla="*/ 0 w 10"/>
                  <a:gd name="T7" fmla="*/ 18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6"/>
                    </a:lnTo>
                    <a:lnTo>
                      <a:pt x="10" y="34"/>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0" name="Freeform 1318"/>
              <p:cNvSpPr/>
              <p:nvPr/>
            </p:nvSpPr>
            <p:spPr bwMode="auto">
              <a:xfrm>
                <a:off x="5466" y="1364"/>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671" name="Freeform 1319"/>
              <p:cNvSpPr/>
              <p:nvPr/>
            </p:nvSpPr>
            <p:spPr bwMode="auto">
              <a:xfrm>
                <a:off x="5320" y="116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2" name="Freeform 1320"/>
              <p:cNvSpPr/>
              <p:nvPr/>
            </p:nvSpPr>
            <p:spPr bwMode="auto">
              <a:xfrm>
                <a:off x="5370" y="1245"/>
                <a:ext cx="104" cy="187"/>
              </a:xfrm>
              <a:custGeom>
                <a:avLst/>
                <a:gdLst>
                  <a:gd name="T0" fmla="*/ 104 w 104"/>
                  <a:gd name="T1" fmla="*/ 171 h 187"/>
                  <a:gd name="T2" fmla="*/ 104 w 104"/>
                  <a:gd name="T3" fmla="*/ 187 h 187"/>
                  <a:gd name="T4" fmla="*/ 0 w 104"/>
                  <a:gd name="T5" fmla="*/ 26 h 187"/>
                  <a:gd name="T6" fmla="*/ 0 w 104"/>
                  <a:gd name="T7" fmla="*/ 0 h 187"/>
                  <a:gd name="T8" fmla="*/ 104 w 104"/>
                  <a:gd name="T9" fmla="*/ 171 h 187"/>
                </a:gdLst>
                <a:ahLst/>
                <a:cxnLst>
                  <a:cxn ang="0">
                    <a:pos x="T0" y="T1"/>
                  </a:cxn>
                  <a:cxn ang="0">
                    <a:pos x="T2" y="T3"/>
                  </a:cxn>
                  <a:cxn ang="0">
                    <a:pos x="T4" y="T5"/>
                  </a:cxn>
                  <a:cxn ang="0">
                    <a:pos x="T6" y="T7"/>
                  </a:cxn>
                  <a:cxn ang="0">
                    <a:pos x="T8" y="T9"/>
                  </a:cxn>
                </a:cxnLst>
                <a:rect l="0" t="0" r="r" b="b"/>
                <a:pathLst>
                  <a:path w="104" h="187">
                    <a:moveTo>
                      <a:pt x="104" y="171"/>
                    </a:moveTo>
                    <a:lnTo>
                      <a:pt x="104" y="187"/>
                    </a:lnTo>
                    <a:lnTo>
                      <a:pt x="0" y="26"/>
                    </a:lnTo>
                    <a:lnTo>
                      <a:pt x="0" y="0"/>
                    </a:lnTo>
                    <a:lnTo>
                      <a:pt x="104" y="171"/>
                    </a:lnTo>
                    <a:close/>
                  </a:path>
                </a:pathLst>
              </a:custGeom>
              <a:grpFill/>
              <a:ln>
                <a:noFill/>
              </a:ln>
            </p:spPr>
            <p:txBody>
              <a:bodyPr vert="horz" wrap="square" lIns="91440" tIns="45720" rIns="91440" bIns="45720" numCol="1" anchor="t" anchorCtr="0" compatLnSpc="1"/>
              <a:lstStyle/>
              <a:p>
                <a:endParaRPr lang="zh-CN" altLang="en-US"/>
              </a:p>
            </p:txBody>
          </p:sp>
          <p:sp>
            <p:nvSpPr>
              <p:cNvPr id="673" name="Freeform 1321"/>
              <p:cNvSpPr/>
              <p:nvPr/>
            </p:nvSpPr>
            <p:spPr bwMode="auto">
              <a:xfrm>
                <a:off x="5320" y="1221"/>
                <a:ext cx="58" cy="115"/>
              </a:xfrm>
              <a:custGeom>
                <a:avLst/>
                <a:gdLst>
                  <a:gd name="T0" fmla="*/ 0 w 58"/>
                  <a:gd name="T1" fmla="*/ 0 h 115"/>
                  <a:gd name="T2" fmla="*/ 58 w 58"/>
                  <a:gd name="T3" fmla="*/ 89 h 115"/>
                  <a:gd name="T4" fmla="*/ 58 w 58"/>
                  <a:gd name="T5" fmla="*/ 115 h 115"/>
                  <a:gd name="T6" fmla="*/ 0 w 58"/>
                  <a:gd name="T7" fmla="*/ 30 h 115"/>
                  <a:gd name="T8" fmla="*/ 0 w 58"/>
                  <a:gd name="T9" fmla="*/ 0 h 115"/>
                </a:gdLst>
                <a:ahLst/>
                <a:cxnLst>
                  <a:cxn ang="0">
                    <a:pos x="T0" y="T1"/>
                  </a:cxn>
                  <a:cxn ang="0">
                    <a:pos x="T2" y="T3"/>
                  </a:cxn>
                  <a:cxn ang="0">
                    <a:pos x="T4" y="T5"/>
                  </a:cxn>
                  <a:cxn ang="0">
                    <a:pos x="T6" y="T7"/>
                  </a:cxn>
                  <a:cxn ang="0">
                    <a:pos x="T8" y="T9"/>
                  </a:cxn>
                </a:cxnLst>
                <a:rect l="0" t="0" r="r" b="b"/>
                <a:pathLst>
                  <a:path w="58" h="115">
                    <a:moveTo>
                      <a:pt x="0" y="0"/>
                    </a:moveTo>
                    <a:lnTo>
                      <a:pt x="58" y="89"/>
                    </a:lnTo>
                    <a:lnTo>
                      <a:pt x="58" y="115"/>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4" name="Freeform 1322"/>
              <p:cNvSpPr/>
              <p:nvPr/>
            </p:nvSpPr>
            <p:spPr bwMode="auto">
              <a:xfrm>
                <a:off x="5394" y="1332"/>
                <a:ext cx="28" cy="64"/>
              </a:xfrm>
              <a:custGeom>
                <a:avLst/>
                <a:gdLst>
                  <a:gd name="T0" fmla="*/ 28 w 28"/>
                  <a:gd name="T1" fmla="*/ 42 h 64"/>
                  <a:gd name="T2" fmla="*/ 28 w 28"/>
                  <a:gd name="T3" fmla="*/ 64 h 64"/>
                  <a:gd name="T4" fmla="*/ 0 w 28"/>
                  <a:gd name="T5" fmla="*/ 24 h 64"/>
                  <a:gd name="T6" fmla="*/ 0 w 28"/>
                  <a:gd name="T7" fmla="*/ 0 h 64"/>
                  <a:gd name="T8" fmla="*/ 28 w 28"/>
                  <a:gd name="T9" fmla="*/ 42 h 64"/>
                </a:gdLst>
                <a:ahLst/>
                <a:cxnLst>
                  <a:cxn ang="0">
                    <a:pos x="T0" y="T1"/>
                  </a:cxn>
                  <a:cxn ang="0">
                    <a:pos x="T2" y="T3"/>
                  </a:cxn>
                  <a:cxn ang="0">
                    <a:pos x="T4" y="T5"/>
                  </a:cxn>
                  <a:cxn ang="0">
                    <a:pos x="T6" y="T7"/>
                  </a:cxn>
                  <a:cxn ang="0">
                    <a:pos x="T8" y="T9"/>
                  </a:cxn>
                </a:cxnLst>
                <a:rect l="0" t="0" r="r" b="b"/>
                <a:pathLst>
                  <a:path w="28" h="64">
                    <a:moveTo>
                      <a:pt x="28" y="42"/>
                    </a:moveTo>
                    <a:lnTo>
                      <a:pt x="28" y="64"/>
                    </a:lnTo>
                    <a:lnTo>
                      <a:pt x="0" y="24"/>
                    </a:lnTo>
                    <a:lnTo>
                      <a:pt x="0" y="0"/>
                    </a:lnTo>
                    <a:lnTo>
                      <a:pt x="28" y="42"/>
                    </a:lnTo>
                    <a:close/>
                  </a:path>
                </a:pathLst>
              </a:custGeom>
              <a:grpFill/>
              <a:ln>
                <a:noFill/>
              </a:ln>
            </p:spPr>
            <p:txBody>
              <a:bodyPr vert="horz" wrap="square" lIns="91440" tIns="45720" rIns="91440" bIns="45720" numCol="1" anchor="t" anchorCtr="0" compatLnSpc="1"/>
              <a:lstStyle/>
              <a:p>
                <a:endParaRPr lang="zh-CN" altLang="en-US"/>
              </a:p>
            </p:txBody>
          </p:sp>
          <p:sp>
            <p:nvSpPr>
              <p:cNvPr id="675" name="Freeform 1323"/>
              <p:cNvSpPr/>
              <p:nvPr/>
            </p:nvSpPr>
            <p:spPr bwMode="auto">
              <a:xfrm>
                <a:off x="5436" y="1398"/>
                <a:ext cx="38" cy="70"/>
              </a:xfrm>
              <a:custGeom>
                <a:avLst/>
                <a:gdLst>
                  <a:gd name="T0" fmla="*/ 38 w 38"/>
                  <a:gd name="T1" fmla="*/ 54 h 70"/>
                  <a:gd name="T2" fmla="*/ 38 w 38"/>
                  <a:gd name="T3" fmla="*/ 70 h 70"/>
                  <a:gd name="T4" fmla="*/ 0 w 38"/>
                  <a:gd name="T5" fmla="*/ 18 h 70"/>
                  <a:gd name="T6" fmla="*/ 0 w 38"/>
                  <a:gd name="T7" fmla="*/ 0 h 70"/>
                  <a:gd name="T8" fmla="*/ 38 w 38"/>
                  <a:gd name="T9" fmla="*/ 54 h 70"/>
                </a:gdLst>
                <a:ahLst/>
                <a:cxnLst>
                  <a:cxn ang="0">
                    <a:pos x="T0" y="T1"/>
                  </a:cxn>
                  <a:cxn ang="0">
                    <a:pos x="T2" y="T3"/>
                  </a:cxn>
                  <a:cxn ang="0">
                    <a:pos x="T4" y="T5"/>
                  </a:cxn>
                  <a:cxn ang="0">
                    <a:pos x="T6" y="T7"/>
                  </a:cxn>
                  <a:cxn ang="0">
                    <a:pos x="T8" y="T9"/>
                  </a:cxn>
                </a:cxnLst>
                <a:rect l="0" t="0" r="r" b="b"/>
                <a:pathLst>
                  <a:path w="38" h="70">
                    <a:moveTo>
                      <a:pt x="38" y="54"/>
                    </a:moveTo>
                    <a:lnTo>
                      <a:pt x="38" y="70"/>
                    </a:lnTo>
                    <a:lnTo>
                      <a:pt x="0" y="18"/>
                    </a:lnTo>
                    <a:lnTo>
                      <a:pt x="0" y="0"/>
                    </a:lnTo>
                    <a:lnTo>
                      <a:pt x="38" y="54"/>
                    </a:lnTo>
                    <a:close/>
                  </a:path>
                </a:pathLst>
              </a:custGeom>
              <a:grpFill/>
              <a:ln>
                <a:noFill/>
              </a:ln>
            </p:spPr>
            <p:txBody>
              <a:bodyPr vert="horz" wrap="square" lIns="91440" tIns="45720" rIns="91440" bIns="45720" numCol="1" anchor="t" anchorCtr="0" compatLnSpc="1"/>
              <a:lstStyle/>
              <a:p>
                <a:endParaRPr lang="zh-CN" altLang="en-US"/>
              </a:p>
            </p:txBody>
          </p:sp>
          <p:sp>
            <p:nvSpPr>
              <p:cNvPr id="676" name="Freeform 1324"/>
              <p:cNvSpPr/>
              <p:nvPr/>
            </p:nvSpPr>
            <p:spPr bwMode="auto">
              <a:xfrm>
                <a:off x="5320" y="1273"/>
                <a:ext cx="16" cy="55"/>
              </a:xfrm>
              <a:custGeom>
                <a:avLst/>
                <a:gdLst>
                  <a:gd name="T0" fmla="*/ 0 w 16"/>
                  <a:gd name="T1" fmla="*/ 0 h 55"/>
                  <a:gd name="T2" fmla="*/ 16 w 16"/>
                  <a:gd name="T3" fmla="*/ 25 h 55"/>
                  <a:gd name="T4" fmla="*/ 16 w 16"/>
                  <a:gd name="T5" fmla="*/ 55 h 55"/>
                  <a:gd name="T6" fmla="*/ 0 w 16"/>
                  <a:gd name="T7" fmla="*/ 33 h 55"/>
                  <a:gd name="T8" fmla="*/ 0 w 16"/>
                  <a:gd name="T9" fmla="*/ 0 h 55"/>
                </a:gdLst>
                <a:ahLst/>
                <a:cxnLst>
                  <a:cxn ang="0">
                    <a:pos x="T0" y="T1"/>
                  </a:cxn>
                  <a:cxn ang="0">
                    <a:pos x="T2" y="T3"/>
                  </a:cxn>
                  <a:cxn ang="0">
                    <a:pos x="T4" y="T5"/>
                  </a:cxn>
                  <a:cxn ang="0">
                    <a:pos x="T6" y="T7"/>
                  </a:cxn>
                  <a:cxn ang="0">
                    <a:pos x="T8" y="T9"/>
                  </a:cxn>
                </a:cxnLst>
                <a:rect l="0" t="0" r="r" b="b"/>
                <a:pathLst>
                  <a:path w="16" h="55">
                    <a:moveTo>
                      <a:pt x="0" y="0"/>
                    </a:moveTo>
                    <a:lnTo>
                      <a:pt x="16" y="25"/>
                    </a:lnTo>
                    <a:lnTo>
                      <a:pt x="16" y="5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7" name="Freeform 1325"/>
              <p:cNvSpPr/>
              <p:nvPr/>
            </p:nvSpPr>
            <p:spPr bwMode="auto">
              <a:xfrm>
                <a:off x="5352" y="1320"/>
                <a:ext cx="56" cy="100"/>
              </a:xfrm>
              <a:custGeom>
                <a:avLst/>
                <a:gdLst>
                  <a:gd name="T0" fmla="*/ 56 w 56"/>
                  <a:gd name="T1" fmla="*/ 78 h 100"/>
                  <a:gd name="T2" fmla="*/ 56 w 56"/>
                  <a:gd name="T3" fmla="*/ 100 h 100"/>
                  <a:gd name="T4" fmla="*/ 0 w 56"/>
                  <a:gd name="T5" fmla="*/ 28 h 100"/>
                  <a:gd name="T6" fmla="*/ 0 w 56"/>
                  <a:gd name="T7" fmla="*/ 0 h 100"/>
                  <a:gd name="T8" fmla="*/ 56 w 56"/>
                  <a:gd name="T9" fmla="*/ 78 h 100"/>
                </a:gdLst>
                <a:ahLst/>
                <a:cxnLst>
                  <a:cxn ang="0">
                    <a:pos x="T0" y="T1"/>
                  </a:cxn>
                  <a:cxn ang="0">
                    <a:pos x="T2" y="T3"/>
                  </a:cxn>
                  <a:cxn ang="0">
                    <a:pos x="T4" y="T5"/>
                  </a:cxn>
                  <a:cxn ang="0">
                    <a:pos x="T6" y="T7"/>
                  </a:cxn>
                  <a:cxn ang="0">
                    <a:pos x="T8" y="T9"/>
                  </a:cxn>
                </a:cxnLst>
                <a:rect l="0" t="0" r="r" b="b"/>
                <a:pathLst>
                  <a:path w="56" h="100">
                    <a:moveTo>
                      <a:pt x="56" y="78"/>
                    </a:moveTo>
                    <a:lnTo>
                      <a:pt x="56" y="100"/>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678" name="Freeform 1326"/>
              <p:cNvSpPr/>
              <p:nvPr/>
            </p:nvSpPr>
            <p:spPr bwMode="auto">
              <a:xfrm>
                <a:off x="5424" y="1420"/>
                <a:ext cx="10" cy="32"/>
              </a:xfrm>
              <a:custGeom>
                <a:avLst/>
                <a:gdLst>
                  <a:gd name="T0" fmla="*/ 10 w 10"/>
                  <a:gd name="T1" fmla="*/ 12 h 32"/>
                  <a:gd name="T2" fmla="*/ 10 w 10"/>
                  <a:gd name="T3" fmla="*/ 32 h 32"/>
                  <a:gd name="T4" fmla="*/ 0 w 10"/>
                  <a:gd name="T5" fmla="*/ 20 h 32"/>
                  <a:gd name="T6" fmla="*/ 0 w 10"/>
                  <a:gd name="T7" fmla="*/ 0 h 32"/>
                  <a:gd name="T8" fmla="*/ 10 w 10"/>
                  <a:gd name="T9" fmla="*/ 12 h 32"/>
                </a:gdLst>
                <a:ahLst/>
                <a:cxnLst>
                  <a:cxn ang="0">
                    <a:pos x="T0" y="T1"/>
                  </a:cxn>
                  <a:cxn ang="0">
                    <a:pos x="T2" y="T3"/>
                  </a:cxn>
                  <a:cxn ang="0">
                    <a:pos x="T4" y="T5"/>
                  </a:cxn>
                  <a:cxn ang="0">
                    <a:pos x="T6" y="T7"/>
                  </a:cxn>
                  <a:cxn ang="0">
                    <a:pos x="T8" y="T9"/>
                  </a:cxn>
                </a:cxnLst>
                <a:rect l="0" t="0" r="r" b="b"/>
                <a:pathLst>
                  <a:path w="10" h="32">
                    <a:moveTo>
                      <a:pt x="10" y="12"/>
                    </a:moveTo>
                    <a:lnTo>
                      <a:pt x="10" y="32"/>
                    </a:lnTo>
                    <a:lnTo>
                      <a:pt x="0" y="20"/>
                    </a:lnTo>
                    <a:lnTo>
                      <a:pt x="0" y="0"/>
                    </a:lnTo>
                    <a:lnTo>
                      <a:pt x="10" y="12"/>
                    </a:lnTo>
                    <a:close/>
                  </a:path>
                </a:pathLst>
              </a:custGeom>
              <a:grpFill/>
              <a:ln>
                <a:noFill/>
              </a:ln>
            </p:spPr>
            <p:txBody>
              <a:bodyPr vert="horz" wrap="square" lIns="91440" tIns="45720" rIns="91440" bIns="45720" numCol="1" anchor="t" anchorCtr="0" compatLnSpc="1"/>
              <a:lstStyle/>
              <a:p>
                <a:endParaRPr lang="zh-CN" altLang="en-US"/>
              </a:p>
            </p:txBody>
          </p:sp>
          <p:sp>
            <p:nvSpPr>
              <p:cNvPr id="679" name="Freeform 1327"/>
              <p:cNvSpPr/>
              <p:nvPr/>
            </p:nvSpPr>
            <p:spPr bwMode="auto">
              <a:xfrm>
                <a:off x="5448" y="1454"/>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680" name="Freeform 1328"/>
              <p:cNvSpPr/>
              <p:nvPr/>
            </p:nvSpPr>
            <p:spPr bwMode="auto">
              <a:xfrm>
                <a:off x="5320" y="1330"/>
                <a:ext cx="48" cy="88"/>
              </a:xfrm>
              <a:custGeom>
                <a:avLst/>
                <a:gdLst>
                  <a:gd name="T0" fmla="*/ 0 w 48"/>
                  <a:gd name="T1" fmla="*/ 0 h 88"/>
                  <a:gd name="T2" fmla="*/ 48 w 48"/>
                  <a:gd name="T3" fmla="*/ 62 h 88"/>
                  <a:gd name="T4" fmla="*/ 48 w 48"/>
                  <a:gd name="T5" fmla="*/ 88 h 88"/>
                  <a:gd name="T6" fmla="*/ 0 w 48"/>
                  <a:gd name="T7" fmla="*/ 32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1" name="Freeform 1329"/>
              <p:cNvSpPr/>
              <p:nvPr/>
            </p:nvSpPr>
            <p:spPr bwMode="auto">
              <a:xfrm>
                <a:off x="5384" y="1412"/>
                <a:ext cx="10" cy="38"/>
              </a:xfrm>
              <a:custGeom>
                <a:avLst/>
                <a:gdLst>
                  <a:gd name="T0" fmla="*/ 10 w 10"/>
                  <a:gd name="T1" fmla="*/ 38 h 38"/>
                  <a:gd name="T2" fmla="*/ 0 w 10"/>
                  <a:gd name="T3" fmla="*/ 24 h 38"/>
                  <a:gd name="T4" fmla="*/ 0 w 10"/>
                  <a:gd name="T5" fmla="*/ 0 h 38"/>
                  <a:gd name="T6" fmla="*/ 10 w 10"/>
                  <a:gd name="T7" fmla="*/ 12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2"/>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682" name="Freeform 1330"/>
              <p:cNvSpPr/>
              <p:nvPr/>
            </p:nvSpPr>
            <p:spPr bwMode="auto">
              <a:xfrm>
                <a:off x="5408" y="1444"/>
                <a:ext cx="32" cy="58"/>
              </a:xfrm>
              <a:custGeom>
                <a:avLst/>
                <a:gdLst>
                  <a:gd name="T0" fmla="*/ 32 w 32"/>
                  <a:gd name="T1" fmla="*/ 40 h 58"/>
                  <a:gd name="T2" fmla="*/ 32 w 32"/>
                  <a:gd name="T3" fmla="*/ 58 h 58"/>
                  <a:gd name="T4" fmla="*/ 0 w 32"/>
                  <a:gd name="T5" fmla="*/ 22 h 58"/>
                  <a:gd name="T6" fmla="*/ 0 w 32"/>
                  <a:gd name="T7" fmla="*/ 0 h 58"/>
                  <a:gd name="T8" fmla="*/ 32 w 32"/>
                  <a:gd name="T9" fmla="*/ 40 h 58"/>
                </a:gdLst>
                <a:ahLst/>
                <a:cxnLst>
                  <a:cxn ang="0">
                    <a:pos x="T0" y="T1"/>
                  </a:cxn>
                  <a:cxn ang="0">
                    <a:pos x="T2" y="T3"/>
                  </a:cxn>
                  <a:cxn ang="0">
                    <a:pos x="T4" y="T5"/>
                  </a:cxn>
                  <a:cxn ang="0">
                    <a:pos x="T6" y="T7"/>
                  </a:cxn>
                  <a:cxn ang="0">
                    <a:pos x="T8" y="T9"/>
                  </a:cxn>
                </a:cxnLst>
                <a:rect l="0" t="0" r="r" b="b"/>
                <a:pathLst>
                  <a:path w="32" h="58">
                    <a:moveTo>
                      <a:pt x="32" y="40"/>
                    </a:moveTo>
                    <a:lnTo>
                      <a:pt x="32" y="58"/>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683" name="Freeform 1331"/>
              <p:cNvSpPr/>
              <p:nvPr/>
            </p:nvSpPr>
            <p:spPr bwMode="auto">
              <a:xfrm>
                <a:off x="5456" y="1502"/>
                <a:ext cx="18" cy="40"/>
              </a:xfrm>
              <a:custGeom>
                <a:avLst/>
                <a:gdLst>
                  <a:gd name="T0" fmla="*/ 18 w 18"/>
                  <a:gd name="T1" fmla="*/ 24 h 40"/>
                  <a:gd name="T2" fmla="*/ 18 w 18"/>
                  <a:gd name="T3" fmla="*/ 40 h 40"/>
                  <a:gd name="T4" fmla="*/ 0 w 18"/>
                  <a:gd name="T5" fmla="*/ 18 h 40"/>
                  <a:gd name="T6" fmla="*/ 0 w 18"/>
                  <a:gd name="T7" fmla="*/ 0 h 40"/>
                  <a:gd name="T8" fmla="*/ 18 w 18"/>
                  <a:gd name="T9" fmla="*/ 24 h 40"/>
                </a:gdLst>
                <a:ahLst/>
                <a:cxnLst>
                  <a:cxn ang="0">
                    <a:pos x="T0" y="T1"/>
                  </a:cxn>
                  <a:cxn ang="0">
                    <a:pos x="T2" y="T3"/>
                  </a:cxn>
                  <a:cxn ang="0">
                    <a:pos x="T4" y="T5"/>
                  </a:cxn>
                  <a:cxn ang="0">
                    <a:pos x="T6" y="T7"/>
                  </a:cxn>
                  <a:cxn ang="0">
                    <a:pos x="T8" y="T9"/>
                  </a:cxn>
                </a:cxnLst>
                <a:rect l="0" t="0" r="r" b="b"/>
                <a:pathLst>
                  <a:path w="18" h="40">
                    <a:moveTo>
                      <a:pt x="18" y="24"/>
                    </a:moveTo>
                    <a:lnTo>
                      <a:pt x="18" y="40"/>
                    </a:lnTo>
                    <a:lnTo>
                      <a:pt x="0" y="18"/>
                    </a:lnTo>
                    <a:lnTo>
                      <a:pt x="0" y="0"/>
                    </a:lnTo>
                    <a:lnTo>
                      <a:pt x="18" y="24"/>
                    </a:lnTo>
                    <a:close/>
                  </a:path>
                </a:pathLst>
              </a:custGeom>
              <a:grpFill/>
              <a:ln>
                <a:noFill/>
              </a:ln>
            </p:spPr>
            <p:txBody>
              <a:bodyPr vert="horz" wrap="square" lIns="91440" tIns="45720" rIns="91440" bIns="45720" numCol="1" anchor="t" anchorCtr="0" compatLnSpc="1"/>
              <a:lstStyle/>
              <a:p>
                <a:endParaRPr lang="zh-CN" altLang="en-US"/>
              </a:p>
            </p:txBody>
          </p:sp>
          <p:sp>
            <p:nvSpPr>
              <p:cNvPr id="684" name="Freeform 1332"/>
              <p:cNvSpPr/>
              <p:nvPr/>
            </p:nvSpPr>
            <p:spPr bwMode="auto">
              <a:xfrm>
                <a:off x="5320" y="1386"/>
                <a:ext cx="18" cy="52"/>
              </a:xfrm>
              <a:custGeom>
                <a:avLst/>
                <a:gdLst>
                  <a:gd name="T0" fmla="*/ 0 w 18"/>
                  <a:gd name="T1" fmla="*/ 0 h 52"/>
                  <a:gd name="T2" fmla="*/ 18 w 18"/>
                  <a:gd name="T3" fmla="*/ 22 h 52"/>
                  <a:gd name="T4" fmla="*/ 18 w 18"/>
                  <a:gd name="T5" fmla="*/ 52 h 52"/>
                  <a:gd name="T6" fmla="*/ 0 w 18"/>
                  <a:gd name="T7" fmla="*/ 32 h 52"/>
                  <a:gd name="T8" fmla="*/ 0 w 18"/>
                  <a:gd name="T9" fmla="*/ 0 h 52"/>
                </a:gdLst>
                <a:ahLst/>
                <a:cxnLst>
                  <a:cxn ang="0">
                    <a:pos x="T0" y="T1"/>
                  </a:cxn>
                  <a:cxn ang="0">
                    <a:pos x="T2" y="T3"/>
                  </a:cxn>
                  <a:cxn ang="0">
                    <a:pos x="T4" y="T5"/>
                  </a:cxn>
                  <a:cxn ang="0">
                    <a:pos x="T6" y="T7"/>
                  </a:cxn>
                  <a:cxn ang="0">
                    <a:pos x="T8" y="T9"/>
                  </a:cxn>
                </a:cxnLst>
                <a:rect l="0" t="0" r="r" b="b"/>
                <a:pathLst>
                  <a:path w="18" h="52">
                    <a:moveTo>
                      <a:pt x="0" y="0"/>
                    </a:moveTo>
                    <a:lnTo>
                      <a:pt x="18" y="22"/>
                    </a:lnTo>
                    <a:lnTo>
                      <a:pt x="18" y="5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5" name="Freeform 1333"/>
              <p:cNvSpPr/>
              <p:nvPr/>
            </p:nvSpPr>
            <p:spPr bwMode="auto">
              <a:xfrm>
                <a:off x="5352" y="1424"/>
                <a:ext cx="88" cy="120"/>
              </a:xfrm>
              <a:custGeom>
                <a:avLst/>
                <a:gdLst>
                  <a:gd name="T0" fmla="*/ 88 w 88"/>
                  <a:gd name="T1" fmla="*/ 102 h 120"/>
                  <a:gd name="T2" fmla="*/ 88 w 88"/>
                  <a:gd name="T3" fmla="*/ 120 h 120"/>
                  <a:gd name="T4" fmla="*/ 2 w 88"/>
                  <a:gd name="T5" fmla="*/ 30 h 120"/>
                  <a:gd name="T6" fmla="*/ 2 w 88"/>
                  <a:gd name="T7" fmla="*/ 4 h 120"/>
                  <a:gd name="T8" fmla="*/ 0 w 88"/>
                  <a:gd name="T9" fmla="*/ 0 h 120"/>
                  <a:gd name="T10" fmla="*/ 88 w 88"/>
                  <a:gd name="T11" fmla="*/ 102 h 120"/>
                </a:gdLst>
                <a:ahLst/>
                <a:cxnLst>
                  <a:cxn ang="0">
                    <a:pos x="T0" y="T1"/>
                  </a:cxn>
                  <a:cxn ang="0">
                    <a:pos x="T2" y="T3"/>
                  </a:cxn>
                  <a:cxn ang="0">
                    <a:pos x="T4" y="T5"/>
                  </a:cxn>
                  <a:cxn ang="0">
                    <a:pos x="T6" y="T7"/>
                  </a:cxn>
                  <a:cxn ang="0">
                    <a:pos x="T8" y="T9"/>
                  </a:cxn>
                  <a:cxn ang="0">
                    <a:pos x="T10" y="T11"/>
                  </a:cxn>
                </a:cxnLst>
                <a:rect l="0" t="0" r="r" b="b"/>
                <a:pathLst>
                  <a:path w="88" h="120">
                    <a:moveTo>
                      <a:pt x="88" y="102"/>
                    </a:moveTo>
                    <a:lnTo>
                      <a:pt x="88" y="120"/>
                    </a:lnTo>
                    <a:lnTo>
                      <a:pt x="2" y="30"/>
                    </a:lnTo>
                    <a:lnTo>
                      <a:pt x="2" y="4"/>
                    </a:lnTo>
                    <a:lnTo>
                      <a:pt x="0" y="0"/>
                    </a:lnTo>
                    <a:lnTo>
                      <a:pt x="88" y="102"/>
                    </a:lnTo>
                    <a:close/>
                  </a:path>
                </a:pathLst>
              </a:custGeom>
              <a:grpFill/>
              <a:ln>
                <a:noFill/>
              </a:ln>
            </p:spPr>
            <p:txBody>
              <a:bodyPr vert="horz" wrap="square" lIns="91440" tIns="45720" rIns="91440" bIns="45720" numCol="1" anchor="t" anchorCtr="0" compatLnSpc="1"/>
              <a:lstStyle/>
              <a:p>
                <a:endParaRPr lang="zh-CN" altLang="en-US"/>
              </a:p>
            </p:txBody>
          </p:sp>
          <p:sp>
            <p:nvSpPr>
              <p:cNvPr id="686" name="Freeform 1334"/>
              <p:cNvSpPr/>
              <p:nvPr/>
            </p:nvSpPr>
            <p:spPr bwMode="auto">
              <a:xfrm>
                <a:off x="5456" y="1542"/>
                <a:ext cx="18" cy="36"/>
              </a:xfrm>
              <a:custGeom>
                <a:avLst/>
                <a:gdLst>
                  <a:gd name="T0" fmla="*/ 18 w 18"/>
                  <a:gd name="T1" fmla="*/ 22 h 36"/>
                  <a:gd name="T2" fmla="*/ 18 w 18"/>
                  <a:gd name="T3" fmla="*/ 36 h 36"/>
                  <a:gd name="T4" fmla="*/ 0 w 18"/>
                  <a:gd name="T5" fmla="*/ 18 h 36"/>
                  <a:gd name="T6" fmla="*/ 0 w 18"/>
                  <a:gd name="T7" fmla="*/ 0 h 36"/>
                  <a:gd name="T8" fmla="*/ 18 w 18"/>
                  <a:gd name="T9" fmla="*/ 22 h 36"/>
                </a:gdLst>
                <a:ahLst/>
                <a:cxnLst>
                  <a:cxn ang="0">
                    <a:pos x="T0" y="T1"/>
                  </a:cxn>
                  <a:cxn ang="0">
                    <a:pos x="T2" y="T3"/>
                  </a:cxn>
                  <a:cxn ang="0">
                    <a:pos x="T4" y="T5"/>
                  </a:cxn>
                  <a:cxn ang="0">
                    <a:pos x="T6" y="T7"/>
                  </a:cxn>
                  <a:cxn ang="0">
                    <a:pos x="T8" y="T9"/>
                  </a:cxn>
                </a:cxnLst>
                <a:rect l="0" t="0" r="r" b="b"/>
                <a:pathLst>
                  <a:path w="18" h="36">
                    <a:moveTo>
                      <a:pt x="18" y="22"/>
                    </a:moveTo>
                    <a:lnTo>
                      <a:pt x="18" y="36"/>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687" name="Freeform 1335"/>
              <p:cNvSpPr/>
              <p:nvPr/>
            </p:nvSpPr>
            <p:spPr bwMode="auto">
              <a:xfrm>
                <a:off x="5320" y="1444"/>
                <a:ext cx="52" cy="78"/>
              </a:xfrm>
              <a:custGeom>
                <a:avLst/>
                <a:gdLst>
                  <a:gd name="T0" fmla="*/ 0 w 52"/>
                  <a:gd name="T1" fmla="*/ 0 h 78"/>
                  <a:gd name="T2" fmla="*/ 52 w 52"/>
                  <a:gd name="T3" fmla="*/ 52 h 78"/>
                  <a:gd name="T4" fmla="*/ 52 w 52"/>
                  <a:gd name="T5" fmla="*/ 78 h 78"/>
                  <a:gd name="T6" fmla="*/ 0 w 52"/>
                  <a:gd name="T7" fmla="*/ 30 h 78"/>
                  <a:gd name="T8" fmla="*/ 0 w 52"/>
                  <a:gd name="T9" fmla="*/ 0 h 78"/>
                </a:gdLst>
                <a:ahLst/>
                <a:cxnLst>
                  <a:cxn ang="0">
                    <a:pos x="T0" y="T1"/>
                  </a:cxn>
                  <a:cxn ang="0">
                    <a:pos x="T2" y="T3"/>
                  </a:cxn>
                  <a:cxn ang="0">
                    <a:pos x="T4" y="T5"/>
                  </a:cxn>
                  <a:cxn ang="0">
                    <a:pos x="T6" y="T7"/>
                  </a:cxn>
                  <a:cxn ang="0">
                    <a:pos x="T8" y="T9"/>
                  </a:cxn>
                </a:cxnLst>
                <a:rect l="0" t="0" r="r" b="b"/>
                <a:pathLst>
                  <a:path w="52" h="78">
                    <a:moveTo>
                      <a:pt x="0" y="0"/>
                    </a:moveTo>
                    <a:lnTo>
                      <a:pt x="52" y="52"/>
                    </a:lnTo>
                    <a:lnTo>
                      <a:pt x="52" y="7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8" name="Freeform 1336"/>
              <p:cNvSpPr/>
              <p:nvPr/>
            </p:nvSpPr>
            <p:spPr bwMode="auto">
              <a:xfrm>
                <a:off x="5386" y="1512"/>
                <a:ext cx="14" cy="38"/>
              </a:xfrm>
              <a:custGeom>
                <a:avLst/>
                <a:gdLst>
                  <a:gd name="T0" fmla="*/ 0 w 14"/>
                  <a:gd name="T1" fmla="*/ 0 h 38"/>
                  <a:gd name="T2" fmla="*/ 14 w 14"/>
                  <a:gd name="T3" fmla="*/ 14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4"/>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9" name="Freeform 1337"/>
              <p:cNvSpPr/>
              <p:nvPr/>
            </p:nvSpPr>
            <p:spPr bwMode="auto">
              <a:xfrm>
                <a:off x="5414" y="1542"/>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690" name="Freeform 1338"/>
              <p:cNvSpPr/>
              <p:nvPr/>
            </p:nvSpPr>
            <p:spPr bwMode="auto">
              <a:xfrm>
                <a:off x="5320" y="1500"/>
                <a:ext cx="24" cy="50"/>
              </a:xfrm>
              <a:custGeom>
                <a:avLst/>
                <a:gdLst>
                  <a:gd name="T0" fmla="*/ 24 w 24"/>
                  <a:gd name="T1" fmla="*/ 20 h 50"/>
                  <a:gd name="T2" fmla="*/ 24 w 24"/>
                  <a:gd name="T3" fmla="*/ 50 h 50"/>
                  <a:gd name="T4" fmla="*/ 0 w 24"/>
                  <a:gd name="T5" fmla="*/ 30 h 50"/>
                  <a:gd name="T6" fmla="*/ 0 w 24"/>
                  <a:gd name="T7" fmla="*/ 0 h 50"/>
                  <a:gd name="T8" fmla="*/ 24 w 24"/>
                  <a:gd name="T9" fmla="*/ 20 h 50"/>
                </a:gdLst>
                <a:ahLst/>
                <a:cxnLst>
                  <a:cxn ang="0">
                    <a:pos x="T0" y="T1"/>
                  </a:cxn>
                  <a:cxn ang="0">
                    <a:pos x="T2" y="T3"/>
                  </a:cxn>
                  <a:cxn ang="0">
                    <a:pos x="T4" y="T5"/>
                  </a:cxn>
                  <a:cxn ang="0">
                    <a:pos x="T6" y="T7"/>
                  </a:cxn>
                  <a:cxn ang="0">
                    <a:pos x="T8" y="T9"/>
                  </a:cxn>
                </a:cxnLst>
                <a:rect l="0" t="0" r="r" b="b"/>
                <a:pathLst>
                  <a:path w="24" h="50">
                    <a:moveTo>
                      <a:pt x="24" y="20"/>
                    </a:moveTo>
                    <a:lnTo>
                      <a:pt x="24" y="50"/>
                    </a:lnTo>
                    <a:lnTo>
                      <a:pt x="0" y="30"/>
                    </a:lnTo>
                    <a:lnTo>
                      <a:pt x="0" y="0"/>
                    </a:lnTo>
                    <a:lnTo>
                      <a:pt x="24" y="20"/>
                    </a:lnTo>
                    <a:close/>
                  </a:path>
                </a:pathLst>
              </a:custGeom>
              <a:grpFill/>
              <a:ln>
                <a:noFill/>
              </a:ln>
            </p:spPr>
            <p:txBody>
              <a:bodyPr vert="horz" wrap="square" lIns="91440" tIns="45720" rIns="91440" bIns="45720" numCol="1" anchor="t" anchorCtr="0" compatLnSpc="1"/>
              <a:lstStyle/>
              <a:p>
                <a:endParaRPr lang="zh-CN" altLang="en-US"/>
              </a:p>
            </p:txBody>
          </p:sp>
          <p:sp>
            <p:nvSpPr>
              <p:cNvPr id="691" name="Freeform 1339"/>
              <p:cNvSpPr/>
              <p:nvPr/>
            </p:nvSpPr>
            <p:spPr bwMode="auto">
              <a:xfrm>
                <a:off x="5460" y="1626"/>
                <a:ext cx="14" cy="28"/>
              </a:xfrm>
              <a:custGeom>
                <a:avLst/>
                <a:gdLst>
                  <a:gd name="T0" fmla="*/ 14 w 14"/>
                  <a:gd name="T1" fmla="*/ 12 h 28"/>
                  <a:gd name="T2" fmla="*/ 14 w 14"/>
                  <a:gd name="T3" fmla="*/ 28 h 28"/>
                  <a:gd name="T4" fmla="*/ 0 w 14"/>
                  <a:gd name="T5" fmla="*/ 16 h 28"/>
                  <a:gd name="T6" fmla="*/ 0 w 14"/>
                  <a:gd name="T7" fmla="*/ 0 h 28"/>
                  <a:gd name="T8" fmla="*/ 14 w 14"/>
                  <a:gd name="T9" fmla="*/ 12 h 28"/>
                </a:gdLst>
                <a:ahLst/>
                <a:cxnLst>
                  <a:cxn ang="0">
                    <a:pos x="T0" y="T1"/>
                  </a:cxn>
                  <a:cxn ang="0">
                    <a:pos x="T2" y="T3"/>
                  </a:cxn>
                  <a:cxn ang="0">
                    <a:pos x="T4" y="T5"/>
                  </a:cxn>
                  <a:cxn ang="0">
                    <a:pos x="T6" y="T7"/>
                  </a:cxn>
                  <a:cxn ang="0">
                    <a:pos x="T8" y="T9"/>
                  </a:cxn>
                </a:cxnLst>
                <a:rect l="0" t="0" r="r" b="b"/>
                <a:pathLst>
                  <a:path w="14" h="28">
                    <a:moveTo>
                      <a:pt x="14" y="12"/>
                    </a:moveTo>
                    <a:lnTo>
                      <a:pt x="14" y="28"/>
                    </a:lnTo>
                    <a:lnTo>
                      <a:pt x="0" y="16"/>
                    </a:lnTo>
                    <a:lnTo>
                      <a:pt x="0" y="0"/>
                    </a:lnTo>
                    <a:lnTo>
                      <a:pt x="14" y="12"/>
                    </a:lnTo>
                    <a:close/>
                  </a:path>
                </a:pathLst>
              </a:custGeom>
              <a:grpFill/>
              <a:ln>
                <a:noFill/>
              </a:ln>
            </p:spPr>
            <p:txBody>
              <a:bodyPr vert="horz" wrap="square" lIns="91440" tIns="45720" rIns="91440" bIns="45720" numCol="1" anchor="t" anchorCtr="0" compatLnSpc="1"/>
              <a:lstStyle/>
              <a:p>
                <a:endParaRPr lang="zh-CN" altLang="en-US"/>
              </a:p>
            </p:txBody>
          </p:sp>
          <p:sp>
            <p:nvSpPr>
              <p:cNvPr id="692" name="Freeform 1340"/>
              <p:cNvSpPr/>
              <p:nvPr/>
            </p:nvSpPr>
            <p:spPr bwMode="auto">
              <a:xfrm>
                <a:off x="5320" y="1556"/>
                <a:ext cx="58" cy="70"/>
              </a:xfrm>
              <a:custGeom>
                <a:avLst/>
                <a:gdLst>
                  <a:gd name="T0" fmla="*/ 0 w 58"/>
                  <a:gd name="T1" fmla="*/ 0 h 70"/>
                  <a:gd name="T2" fmla="*/ 58 w 58"/>
                  <a:gd name="T3" fmla="*/ 46 h 70"/>
                  <a:gd name="T4" fmla="*/ 58 w 58"/>
                  <a:gd name="T5" fmla="*/ 70 h 70"/>
                  <a:gd name="T6" fmla="*/ 0 w 58"/>
                  <a:gd name="T7" fmla="*/ 30 h 70"/>
                  <a:gd name="T8" fmla="*/ 0 w 58"/>
                  <a:gd name="T9" fmla="*/ 0 h 70"/>
                </a:gdLst>
                <a:ahLst/>
                <a:cxnLst>
                  <a:cxn ang="0">
                    <a:pos x="T0" y="T1"/>
                  </a:cxn>
                  <a:cxn ang="0">
                    <a:pos x="T2" y="T3"/>
                  </a:cxn>
                  <a:cxn ang="0">
                    <a:pos x="T4" y="T5"/>
                  </a:cxn>
                  <a:cxn ang="0">
                    <a:pos x="T6" y="T7"/>
                  </a:cxn>
                  <a:cxn ang="0">
                    <a:pos x="T8" y="T9"/>
                  </a:cxn>
                </a:cxnLst>
                <a:rect l="0" t="0" r="r" b="b"/>
                <a:pathLst>
                  <a:path w="58" h="70">
                    <a:moveTo>
                      <a:pt x="0" y="0"/>
                    </a:moveTo>
                    <a:lnTo>
                      <a:pt x="58" y="46"/>
                    </a:lnTo>
                    <a:lnTo>
                      <a:pt x="58" y="7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3" name="Freeform 1341"/>
              <p:cNvSpPr/>
              <p:nvPr/>
            </p:nvSpPr>
            <p:spPr bwMode="auto">
              <a:xfrm>
                <a:off x="5392" y="1612"/>
                <a:ext cx="18" cy="36"/>
              </a:xfrm>
              <a:custGeom>
                <a:avLst/>
                <a:gdLst>
                  <a:gd name="T0" fmla="*/ 0 w 18"/>
                  <a:gd name="T1" fmla="*/ 0 h 36"/>
                  <a:gd name="T2" fmla="*/ 18 w 18"/>
                  <a:gd name="T3" fmla="*/ 14 h 36"/>
                  <a:gd name="T4" fmla="*/ 18 w 18"/>
                  <a:gd name="T5" fmla="*/ 36 h 36"/>
                  <a:gd name="T6" fmla="*/ 2 w 18"/>
                  <a:gd name="T7" fmla="*/ 24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4"/>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4" name="Freeform 1342"/>
              <p:cNvSpPr/>
              <p:nvPr/>
            </p:nvSpPr>
            <p:spPr bwMode="auto">
              <a:xfrm>
                <a:off x="5426" y="1638"/>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695" name="Freeform 1343"/>
              <p:cNvSpPr/>
              <p:nvPr/>
            </p:nvSpPr>
            <p:spPr bwMode="auto">
              <a:xfrm>
                <a:off x="5320" y="1612"/>
                <a:ext cx="18" cy="42"/>
              </a:xfrm>
              <a:custGeom>
                <a:avLst/>
                <a:gdLst>
                  <a:gd name="T0" fmla="*/ 0 w 18"/>
                  <a:gd name="T1" fmla="*/ 0 h 42"/>
                  <a:gd name="T2" fmla="*/ 18 w 18"/>
                  <a:gd name="T3" fmla="*/ 12 h 42"/>
                  <a:gd name="T4" fmla="*/ 18 w 18"/>
                  <a:gd name="T5" fmla="*/ 42 h 42"/>
                  <a:gd name="T6" fmla="*/ 0 w 18"/>
                  <a:gd name="T7" fmla="*/ 30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6" name="Freeform 1344"/>
              <p:cNvSpPr/>
              <p:nvPr/>
            </p:nvSpPr>
            <p:spPr bwMode="auto">
              <a:xfrm>
                <a:off x="5354" y="1634"/>
                <a:ext cx="18" cy="36"/>
              </a:xfrm>
              <a:custGeom>
                <a:avLst/>
                <a:gdLst>
                  <a:gd name="T0" fmla="*/ 18 w 18"/>
                  <a:gd name="T1" fmla="*/ 10 h 36"/>
                  <a:gd name="T2" fmla="*/ 18 w 18"/>
                  <a:gd name="T3" fmla="*/ 36 h 36"/>
                  <a:gd name="T4" fmla="*/ 0 w 18"/>
                  <a:gd name="T5" fmla="*/ 28 h 36"/>
                  <a:gd name="T6" fmla="*/ 0 w 18"/>
                  <a:gd name="T7" fmla="*/ 0 h 36"/>
                  <a:gd name="T8" fmla="*/ 18 w 18"/>
                  <a:gd name="T9" fmla="*/ 10 h 36"/>
                </a:gdLst>
                <a:ahLst/>
                <a:cxnLst>
                  <a:cxn ang="0">
                    <a:pos x="T0" y="T1"/>
                  </a:cxn>
                  <a:cxn ang="0">
                    <a:pos x="T2" y="T3"/>
                  </a:cxn>
                  <a:cxn ang="0">
                    <a:pos x="T4" y="T5"/>
                  </a:cxn>
                  <a:cxn ang="0">
                    <a:pos x="T6" y="T7"/>
                  </a:cxn>
                  <a:cxn ang="0">
                    <a:pos x="T8" y="T9"/>
                  </a:cxn>
                </a:cxnLst>
                <a:rect l="0" t="0" r="r" b="b"/>
                <a:pathLst>
                  <a:path w="18" h="36">
                    <a:moveTo>
                      <a:pt x="18" y="10"/>
                    </a:moveTo>
                    <a:lnTo>
                      <a:pt x="18" y="36"/>
                    </a:lnTo>
                    <a:lnTo>
                      <a:pt x="0" y="28"/>
                    </a:lnTo>
                    <a:lnTo>
                      <a:pt x="0" y="0"/>
                    </a:lnTo>
                    <a:lnTo>
                      <a:pt x="18" y="10"/>
                    </a:lnTo>
                    <a:close/>
                  </a:path>
                </a:pathLst>
              </a:custGeom>
              <a:grpFill/>
              <a:ln>
                <a:noFill/>
              </a:ln>
            </p:spPr>
            <p:txBody>
              <a:bodyPr vert="horz" wrap="square" lIns="91440" tIns="45720" rIns="91440" bIns="45720" numCol="1" anchor="t" anchorCtr="0" compatLnSpc="1"/>
              <a:lstStyle/>
              <a:p>
                <a:endParaRPr lang="zh-CN" altLang="en-US"/>
              </a:p>
            </p:txBody>
          </p:sp>
          <p:sp>
            <p:nvSpPr>
              <p:cNvPr id="697" name="Freeform 1345"/>
              <p:cNvSpPr/>
              <p:nvPr/>
            </p:nvSpPr>
            <p:spPr bwMode="auto">
              <a:xfrm>
                <a:off x="5386" y="1654"/>
                <a:ext cx="50" cy="52"/>
              </a:xfrm>
              <a:custGeom>
                <a:avLst/>
                <a:gdLst>
                  <a:gd name="T0" fmla="*/ 50 w 50"/>
                  <a:gd name="T1" fmla="*/ 34 h 52"/>
                  <a:gd name="T2" fmla="*/ 50 w 50"/>
                  <a:gd name="T3" fmla="*/ 52 h 52"/>
                  <a:gd name="T4" fmla="*/ 0 w 50"/>
                  <a:gd name="T5" fmla="*/ 26 h 52"/>
                  <a:gd name="T6" fmla="*/ 0 w 50"/>
                  <a:gd name="T7" fmla="*/ 0 h 52"/>
                  <a:gd name="T8" fmla="*/ 50 w 50"/>
                  <a:gd name="T9" fmla="*/ 34 h 52"/>
                </a:gdLst>
                <a:ahLst/>
                <a:cxnLst>
                  <a:cxn ang="0">
                    <a:pos x="T0" y="T1"/>
                  </a:cxn>
                  <a:cxn ang="0">
                    <a:pos x="T2" y="T3"/>
                  </a:cxn>
                  <a:cxn ang="0">
                    <a:pos x="T4" y="T5"/>
                  </a:cxn>
                  <a:cxn ang="0">
                    <a:pos x="T6" y="T7"/>
                  </a:cxn>
                  <a:cxn ang="0">
                    <a:pos x="T8" y="T9"/>
                  </a:cxn>
                </a:cxnLst>
                <a:rect l="0" t="0" r="r" b="b"/>
                <a:pathLst>
                  <a:path w="50" h="52">
                    <a:moveTo>
                      <a:pt x="50" y="34"/>
                    </a:moveTo>
                    <a:lnTo>
                      <a:pt x="50" y="52"/>
                    </a:lnTo>
                    <a:lnTo>
                      <a:pt x="0" y="26"/>
                    </a:lnTo>
                    <a:lnTo>
                      <a:pt x="0" y="0"/>
                    </a:lnTo>
                    <a:lnTo>
                      <a:pt x="50" y="34"/>
                    </a:lnTo>
                    <a:close/>
                  </a:path>
                </a:pathLst>
              </a:custGeom>
              <a:grpFill/>
              <a:ln>
                <a:noFill/>
              </a:ln>
            </p:spPr>
            <p:txBody>
              <a:bodyPr vert="horz" wrap="square" lIns="91440" tIns="45720" rIns="91440" bIns="45720" numCol="1" anchor="t" anchorCtr="0" compatLnSpc="1"/>
              <a:lstStyle/>
              <a:p>
                <a:endParaRPr lang="zh-CN" altLang="en-US"/>
              </a:p>
            </p:txBody>
          </p:sp>
          <p:sp>
            <p:nvSpPr>
              <p:cNvPr id="698" name="Freeform 1346"/>
              <p:cNvSpPr/>
              <p:nvPr/>
            </p:nvSpPr>
            <p:spPr bwMode="auto">
              <a:xfrm>
                <a:off x="5452" y="1696"/>
                <a:ext cx="22" cy="30"/>
              </a:xfrm>
              <a:custGeom>
                <a:avLst/>
                <a:gdLst>
                  <a:gd name="T0" fmla="*/ 22 w 22"/>
                  <a:gd name="T1" fmla="*/ 16 h 30"/>
                  <a:gd name="T2" fmla="*/ 22 w 22"/>
                  <a:gd name="T3" fmla="*/ 30 h 30"/>
                  <a:gd name="T4" fmla="*/ 0 w 22"/>
                  <a:gd name="T5" fmla="*/ 18 h 30"/>
                  <a:gd name="T6" fmla="*/ 0 w 22"/>
                  <a:gd name="T7" fmla="*/ 0 h 30"/>
                  <a:gd name="T8" fmla="*/ 22 w 22"/>
                  <a:gd name="T9" fmla="*/ 16 h 30"/>
                </a:gdLst>
                <a:ahLst/>
                <a:cxnLst>
                  <a:cxn ang="0">
                    <a:pos x="T0" y="T1"/>
                  </a:cxn>
                  <a:cxn ang="0">
                    <a:pos x="T2" y="T3"/>
                  </a:cxn>
                  <a:cxn ang="0">
                    <a:pos x="T4" y="T5"/>
                  </a:cxn>
                  <a:cxn ang="0">
                    <a:pos x="T6" y="T7"/>
                  </a:cxn>
                  <a:cxn ang="0">
                    <a:pos x="T8" y="T9"/>
                  </a:cxn>
                </a:cxnLst>
                <a:rect l="0" t="0" r="r" b="b"/>
                <a:pathLst>
                  <a:path w="22" h="30">
                    <a:moveTo>
                      <a:pt x="22" y="16"/>
                    </a:moveTo>
                    <a:lnTo>
                      <a:pt x="22" y="30"/>
                    </a:lnTo>
                    <a:lnTo>
                      <a:pt x="0" y="18"/>
                    </a:lnTo>
                    <a:lnTo>
                      <a:pt x="0" y="0"/>
                    </a:lnTo>
                    <a:lnTo>
                      <a:pt x="22" y="16"/>
                    </a:lnTo>
                    <a:close/>
                  </a:path>
                </a:pathLst>
              </a:custGeom>
              <a:grpFill/>
              <a:ln>
                <a:noFill/>
              </a:ln>
            </p:spPr>
            <p:txBody>
              <a:bodyPr vert="horz" wrap="square" lIns="91440" tIns="45720" rIns="91440" bIns="45720" numCol="1" anchor="t" anchorCtr="0" compatLnSpc="1"/>
              <a:lstStyle/>
              <a:p>
                <a:endParaRPr lang="zh-CN" altLang="en-US"/>
              </a:p>
            </p:txBody>
          </p:sp>
          <p:sp>
            <p:nvSpPr>
              <p:cNvPr id="699" name="Freeform 1347"/>
              <p:cNvSpPr/>
              <p:nvPr/>
            </p:nvSpPr>
            <p:spPr bwMode="auto">
              <a:xfrm>
                <a:off x="5320" y="1668"/>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0" name="Freeform 1348"/>
              <p:cNvSpPr/>
              <p:nvPr/>
            </p:nvSpPr>
            <p:spPr bwMode="auto">
              <a:xfrm>
                <a:off x="5366" y="1692"/>
                <a:ext cx="32" cy="40"/>
              </a:xfrm>
              <a:custGeom>
                <a:avLst/>
                <a:gdLst>
                  <a:gd name="T0" fmla="*/ 0 w 32"/>
                  <a:gd name="T1" fmla="*/ 0 h 40"/>
                  <a:gd name="T2" fmla="*/ 32 w 32"/>
                  <a:gd name="T3" fmla="*/ 16 h 40"/>
                  <a:gd name="T4" fmla="*/ 32 w 32"/>
                  <a:gd name="T5" fmla="*/ 40 h 40"/>
                  <a:gd name="T6" fmla="*/ 0 w 32"/>
                  <a:gd name="T7" fmla="*/ 26 h 40"/>
                  <a:gd name="T8" fmla="*/ 0 w 32"/>
                  <a:gd name="T9" fmla="*/ 0 h 40"/>
                </a:gdLst>
                <a:ahLst/>
                <a:cxnLst>
                  <a:cxn ang="0">
                    <a:pos x="T0" y="T1"/>
                  </a:cxn>
                  <a:cxn ang="0">
                    <a:pos x="T2" y="T3"/>
                  </a:cxn>
                  <a:cxn ang="0">
                    <a:pos x="T4" y="T5"/>
                  </a:cxn>
                  <a:cxn ang="0">
                    <a:pos x="T6" y="T7"/>
                  </a:cxn>
                  <a:cxn ang="0">
                    <a:pos x="T8" y="T9"/>
                  </a:cxn>
                </a:cxnLst>
                <a:rect l="0" t="0" r="r" b="b"/>
                <a:pathLst>
                  <a:path w="32" h="40">
                    <a:moveTo>
                      <a:pt x="0" y="0"/>
                    </a:moveTo>
                    <a:lnTo>
                      <a:pt x="32" y="16"/>
                    </a:lnTo>
                    <a:lnTo>
                      <a:pt x="32" y="40"/>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1" name="Freeform 1349"/>
              <p:cNvSpPr/>
              <p:nvPr/>
            </p:nvSpPr>
            <p:spPr bwMode="auto">
              <a:xfrm>
                <a:off x="5414" y="1716"/>
                <a:ext cx="60" cy="46"/>
              </a:xfrm>
              <a:custGeom>
                <a:avLst/>
                <a:gdLst>
                  <a:gd name="T0" fmla="*/ 60 w 60"/>
                  <a:gd name="T1" fmla="*/ 32 h 46"/>
                  <a:gd name="T2" fmla="*/ 60 w 60"/>
                  <a:gd name="T3" fmla="*/ 46 h 46"/>
                  <a:gd name="T4" fmla="*/ 0 w 60"/>
                  <a:gd name="T5" fmla="*/ 22 h 46"/>
                  <a:gd name="T6" fmla="*/ 0 w 60"/>
                  <a:gd name="T7" fmla="*/ 0 h 46"/>
                  <a:gd name="T8" fmla="*/ 60 w 60"/>
                  <a:gd name="T9" fmla="*/ 32 h 46"/>
                </a:gdLst>
                <a:ahLst/>
                <a:cxnLst>
                  <a:cxn ang="0">
                    <a:pos x="T0" y="T1"/>
                  </a:cxn>
                  <a:cxn ang="0">
                    <a:pos x="T2" y="T3"/>
                  </a:cxn>
                  <a:cxn ang="0">
                    <a:pos x="T4" y="T5"/>
                  </a:cxn>
                  <a:cxn ang="0">
                    <a:pos x="T6" y="T7"/>
                  </a:cxn>
                  <a:cxn ang="0">
                    <a:pos x="T8" y="T9"/>
                  </a:cxn>
                </a:cxnLst>
                <a:rect l="0" t="0" r="r" b="b"/>
                <a:pathLst>
                  <a:path w="60" h="46">
                    <a:moveTo>
                      <a:pt x="60" y="32"/>
                    </a:moveTo>
                    <a:lnTo>
                      <a:pt x="60" y="46"/>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702" name="Freeform 1350"/>
              <p:cNvSpPr/>
              <p:nvPr/>
            </p:nvSpPr>
            <p:spPr bwMode="auto">
              <a:xfrm>
                <a:off x="5320" y="1724"/>
                <a:ext cx="58" cy="48"/>
              </a:xfrm>
              <a:custGeom>
                <a:avLst/>
                <a:gdLst>
                  <a:gd name="T0" fmla="*/ 0 w 58"/>
                  <a:gd name="T1" fmla="*/ 0 h 48"/>
                  <a:gd name="T2" fmla="*/ 58 w 58"/>
                  <a:gd name="T3" fmla="*/ 22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2"/>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3" name="Freeform 1351"/>
              <p:cNvSpPr/>
              <p:nvPr/>
            </p:nvSpPr>
            <p:spPr bwMode="auto">
              <a:xfrm>
                <a:off x="5394" y="1752"/>
                <a:ext cx="42" cy="36"/>
              </a:xfrm>
              <a:custGeom>
                <a:avLst/>
                <a:gdLst>
                  <a:gd name="T0" fmla="*/ 42 w 42"/>
                  <a:gd name="T1" fmla="*/ 16 h 36"/>
                  <a:gd name="T2" fmla="*/ 42 w 42"/>
                  <a:gd name="T3" fmla="*/ 36 h 36"/>
                  <a:gd name="T4" fmla="*/ 0 w 42"/>
                  <a:gd name="T5" fmla="*/ 24 h 36"/>
                  <a:gd name="T6" fmla="*/ 0 w 42"/>
                  <a:gd name="T7" fmla="*/ 0 h 36"/>
                  <a:gd name="T8" fmla="*/ 42 w 42"/>
                  <a:gd name="T9" fmla="*/ 16 h 36"/>
                </a:gdLst>
                <a:ahLst/>
                <a:cxnLst>
                  <a:cxn ang="0">
                    <a:pos x="T0" y="T1"/>
                  </a:cxn>
                  <a:cxn ang="0">
                    <a:pos x="T2" y="T3"/>
                  </a:cxn>
                  <a:cxn ang="0">
                    <a:pos x="T4" y="T5"/>
                  </a:cxn>
                  <a:cxn ang="0">
                    <a:pos x="T6" y="T7"/>
                  </a:cxn>
                  <a:cxn ang="0">
                    <a:pos x="T8" y="T9"/>
                  </a:cxn>
                </a:cxnLst>
                <a:rect l="0" t="0" r="r" b="b"/>
                <a:pathLst>
                  <a:path w="42" h="36">
                    <a:moveTo>
                      <a:pt x="42" y="16"/>
                    </a:moveTo>
                    <a:lnTo>
                      <a:pt x="42" y="36"/>
                    </a:lnTo>
                    <a:lnTo>
                      <a:pt x="0" y="24"/>
                    </a:lnTo>
                    <a:lnTo>
                      <a:pt x="0" y="0"/>
                    </a:lnTo>
                    <a:lnTo>
                      <a:pt x="42" y="16"/>
                    </a:lnTo>
                    <a:close/>
                  </a:path>
                </a:pathLst>
              </a:custGeom>
              <a:grpFill/>
              <a:ln>
                <a:noFill/>
              </a:ln>
            </p:spPr>
            <p:txBody>
              <a:bodyPr vert="horz" wrap="square" lIns="91440" tIns="45720" rIns="91440" bIns="45720" numCol="1" anchor="t" anchorCtr="0" compatLnSpc="1"/>
              <a:lstStyle/>
              <a:p>
                <a:endParaRPr lang="zh-CN" altLang="en-US"/>
              </a:p>
            </p:txBody>
          </p:sp>
          <p:sp>
            <p:nvSpPr>
              <p:cNvPr id="704" name="Freeform 1352"/>
              <p:cNvSpPr/>
              <p:nvPr/>
            </p:nvSpPr>
            <p:spPr bwMode="auto">
              <a:xfrm>
                <a:off x="5452" y="1774"/>
                <a:ext cx="22" cy="24"/>
              </a:xfrm>
              <a:custGeom>
                <a:avLst/>
                <a:gdLst>
                  <a:gd name="T0" fmla="*/ 22 w 22"/>
                  <a:gd name="T1" fmla="*/ 10 h 24"/>
                  <a:gd name="T2" fmla="*/ 22 w 22"/>
                  <a:gd name="T3" fmla="*/ 24 h 24"/>
                  <a:gd name="T4" fmla="*/ 0 w 22"/>
                  <a:gd name="T5" fmla="*/ 18 h 24"/>
                  <a:gd name="T6" fmla="*/ 0 w 22"/>
                  <a:gd name="T7" fmla="*/ 0 h 24"/>
                  <a:gd name="T8" fmla="*/ 22 w 22"/>
                  <a:gd name="T9" fmla="*/ 10 h 24"/>
                </a:gdLst>
                <a:ahLst/>
                <a:cxnLst>
                  <a:cxn ang="0">
                    <a:pos x="T0" y="T1"/>
                  </a:cxn>
                  <a:cxn ang="0">
                    <a:pos x="T2" y="T3"/>
                  </a:cxn>
                  <a:cxn ang="0">
                    <a:pos x="T4" y="T5"/>
                  </a:cxn>
                  <a:cxn ang="0">
                    <a:pos x="T6" y="T7"/>
                  </a:cxn>
                  <a:cxn ang="0">
                    <a:pos x="T8" y="T9"/>
                  </a:cxn>
                </a:cxnLst>
                <a:rect l="0" t="0" r="r" b="b"/>
                <a:pathLst>
                  <a:path w="22" h="24">
                    <a:moveTo>
                      <a:pt x="22" y="10"/>
                    </a:moveTo>
                    <a:lnTo>
                      <a:pt x="22" y="24"/>
                    </a:lnTo>
                    <a:lnTo>
                      <a:pt x="0" y="18"/>
                    </a:lnTo>
                    <a:lnTo>
                      <a:pt x="0" y="0"/>
                    </a:lnTo>
                    <a:lnTo>
                      <a:pt x="22" y="10"/>
                    </a:lnTo>
                    <a:close/>
                  </a:path>
                </a:pathLst>
              </a:custGeom>
              <a:grpFill/>
              <a:ln>
                <a:noFill/>
              </a:ln>
            </p:spPr>
            <p:txBody>
              <a:bodyPr vert="horz" wrap="square" lIns="91440" tIns="45720" rIns="91440" bIns="45720" numCol="1" anchor="t" anchorCtr="0" compatLnSpc="1"/>
              <a:lstStyle/>
              <a:p>
                <a:endParaRPr lang="zh-CN" altLang="en-US"/>
              </a:p>
            </p:txBody>
          </p:sp>
          <p:sp>
            <p:nvSpPr>
              <p:cNvPr id="705" name="Freeform 1353"/>
              <p:cNvSpPr/>
              <p:nvPr/>
            </p:nvSpPr>
            <p:spPr bwMode="auto">
              <a:xfrm>
                <a:off x="5320" y="1780"/>
                <a:ext cx="24" cy="36"/>
              </a:xfrm>
              <a:custGeom>
                <a:avLst/>
                <a:gdLst>
                  <a:gd name="T0" fmla="*/ 0 w 24"/>
                  <a:gd name="T1" fmla="*/ 0 h 36"/>
                  <a:gd name="T2" fmla="*/ 24 w 24"/>
                  <a:gd name="T3" fmla="*/ 6 h 36"/>
                  <a:gd name="T4" fmla="*/ 24 w 24"/>
                  <a:gd name="T5" fmla="*/ 36 h 36"/>
                  <a:gd name="T6" fmla="*/ 0 w 24"/>
                  <a:gd name="T7" fmla="*/ 32 h 36"/>
                  <a:gd name="T8" fmla="*/ 0 w 24"/>
                  <a:gd name="T9" fmla="*/ 0 h 36"/>
                </a:gdLst>
                <a:ahLst/>
                <a:cxnLst>
                  <a:cxn ang="0">
                    <a:pos x="T0" y="T1"/>
                  </a:cxn>
                  <a:cxn ang="0">
                    <a:pos x="T2" y="T3"/>
                  </a:cxn>
                  <a:cxn ang="0">
                    <a:pos x="T4" y="T5"/>
                  </a:cxn>
                  <a:cxn ang="0">
                    <a:pos x="T6" y="T7"/>
                  </a:cxn>
                  <a:cxn ang="0">
                    <a:pos x="T8" y="T9"/>
                  </a:cxn>
                </a:cxnLst>
                <a:rect l="0" t="0" r="r" b="b"/>
                <a:pathLst>
                  <a:path w="24" h="36">
                    <a:moveTo>
                      <a:pt x="0" y="0"/>
                    </a:moveTo>
                    <a:lnTo>
                      <a:pt x="24" y="6"/>
                    </a:lnTo>
                    <a:lnTo>
                      <a:pt x="24" y="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6" name="Freeform 1354"/>
              <p:cNvSpPr/>
              <p:nvPr/>
            </p:nvSpPr>
            <p:spPr bwMode="auto">
              <a:xfrm>
                <a:off x="5358" y="1790"/>
                <a:ext cx="36" cy="32"/>
              </a:xfrm>
              <a:custGeom>
                <a:avLst/>
                <a:gdLst>
                  <a:gd name="T0" fmla="*/ 36 w 36"/>
                  <a:gd name="T1" fmla="*/ 8 h 32"/>
                  <a:gd name="T2" fmla="*/ 36 w 36"/>
                  <a:gd name="T3" fmla="*/ 32 h 32"/>
                  <a:gd name="T4" fmla="*/ 0 w 36"/>
                  <a:gd name="T5" fmla="*/ 28 h 32"/>
                  <a:gd name="T6" fmla="*/ 0 w 36"/>
                  <a:gd name="T7" fmla="*/ 0 h 32"/>
                  <a:gd name="T8" fmla="*/ 36 w 36"/>
                  <a:gd name="T9" fmla="*/ 8 h 32"/>
                </a:gdLst>
                <a:ahLst/>
                <a:cxnLst>
                  <a:cxn ang="0">
                    <a:pos x="T0" y="T1"/>
                  </a:cxn>
                  <a:cxn ang="0">
                    <a:pos x="T2" y="T3"/>
                  </a:cxn>
                  <a:cxn ang="0">
                    <a:pos x="T4" y="T5"/>
                  </a:cxn>
                  <a:cxn ang="0">
                    <a:pos x="T6" y="T7"/>
                  </a:cxn>
                  <a:cxn ang="0">
                    <a:pos x="T8" y="T9"/>
                  </a:cxn>
                </a:cxnLst>
                <a:rect l="0" t="0" r="r" b="b"/>
                <a:pathLst>
                  <a:path w="36" h="32">
                    <a:moveTo>
                      <a:pt x="36" y="8"/>
                    </a:moveTo>
                    <a:lnTo>
                      <a:pt x="36" y="32"/>
                    </a:lnTo>
                    <a:lnTo>
                      <a:pt x="0" y="28"/>
                    </a:lnTo>
                    <a:lnTo>
                      <a:pt x="0" y="0"/>
                    </a:lnTo>
                    <a:lnTo>
                      <a:pt x="36" y="8"/>
                    </a:lnTo>
                    <a:close/>
                  </a:path>
                </a:pathLst>
              </a:custGeom>
              <a:grpFill/>
              <a:ln>
                <a:noFill/>
              </a:ln>
            </p:spPr>
            <p:txBody>
              <a:bodyPr vert="horz" wrap="square" lIns="91440" tIns="45720" rIns="91440" bIns="45720" numCol="1" anchor="t" anchorCtr="0" compatLnSpc="1"/>
              <a:lstStyle/>
              <a:p>
                <a:endParaRPr lang="zh-CN" altLang="en-US"/>
              </a:p>
            </p:txBody>
          </p:sp>
          <p:sp>
            <p:nvSpPr>
              <p:cNvPr id="707" name="Freeform 1355"/>
              <p:cNvSpPr/>
              <p:nvPr/>
            </p:nvSpPr>
            <p:spPr bwMode="auto">
              <a:xfrm>
                <a:off x="5408" y="1802"/>
                <a:ext cx="20" cy="26"/>
              </a:xfrm>
              <a:custGeom>
                <a:avLst/>
                <a:gdLst>
                  <a:gd name="T0" fmla="*/ 0 w 20"/>
                  <a:gd name="T1" fmla="*/ 0 h 26"/>
                  <a:gd name="T2" fmla="*/ 20 w 20"/>
                  <a:gd name="T3" fmla="*/ 6 h 26"/>
                  <a:gd name="T4" fmla="*/ 20 w 20"/>
                  <a:gd name="T5" fmla="*/ 26 h 26"/>
                  <a:gd name="T6" fmla="*/ 0 w 20"/>
                  <a:gd name="T7" fmla="*/ 22 h 26"/>
                  <a:gd name="T8" fmla="*/ 0 w 20"/>
                  <a:gd name="T9" fmla="*/ 0 h 26"/>
                </a:gdLst>
                <a:ahLst/>
                <a:cxnLst>
                  <a:cxn ang="0">
                    <a:pos x="T0" y="T1"/>
                  </a:cxn>
                  <a:cxn ang="0">
                    <a:pos x="T2" y="T3"/>
                  </a:cxn>
                  <a:cxn ang="0">
                    <a:pos x="T4" y="T5"/>
                  </a:cxn>
                  <a:cxn ang="0">
                    <a:pos x="T6" y="T7"/>
                  </a:cxn>
                  <a:cxn ang="0">
                    <a:pos x="T8" y="T9"/>
                  </a:cxn>
                </a:cxnLst>
                <a:rect l="0" t="0" r="r" b="b"/>
                <a:pathLst>
                  <a:path w="20" h="26">
                    <a:moveTo>
                      <a:pt x="0" y="0"/>
                    </a:moveTo>
                    <a:lnTo>
                      <a:pt x="20" y="6"/>
                    </a:lnTo>
                    <a:lnTo>
                      <a:pt x="20" y="26"/>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8" name="Freeform 1356"/>
              <p:cNvSpPr/>
              <p:nvPr/>
            </p:nvSpPr>
            <p:spPr bwMode="auto">
              <a:xfrm>
                <a:off x="5442" y="1812"/>
                <a:ext cx="32" cy="22"/>
              </a:xfrm>
              <a:custGeom>
                <a:avLst/>
                <a:gdLst>
                  <a:gd name="T0" fmla="*/ 32 w 32"/>
                  <a:gd name="T1" fmla="*/ 8 h 22"/>
                  <a:gd name="T2" fmla="*/ 32 w 32"/>
                  <a:gd name="T3" fmla="*/ 22 h 22"/>
                  <a:gd name="T4" fmla="*/ 0 w 32"/>
                  <a:gd name="T5" fmla="*/ 18 h 22"/>
                  <a:gd name="T6" fmla="*/ 0 w 32"/>
                  <a:gd name="T7" fmla="*/ 0 h 22"/>
                  <a:gd name="T8" fmla="*/ 10 w 32"/>
                  <a:gd name="T9" fmla="*/ 2 h 22"/>
                  <a:gd name="T10" fmla="*/ 32 w 32"/>
                  <a:gd name="T11" fmla="*/ 8 h 22"/>
                </a:gdLst>
                <a:ahLst/>
                <a:cxnLst>
                  <a:cxn ang="0">
                    <a:pos x="T0" y="T1"/>
                  </a:cxn>
                  <a:cxn ang="0">
                    <a:pos x="T2" y="T3"/>
                  </a:cxn>
                  <a:cxn ang="0">
                    <a:pos x="T4" y="T5"/>
                  </a:cxn>
                  <a:cxn ang="0">
                    <a:pos x="T6" y="T7"/>
                  </a:cxn>
                  <a:cxn ang="0">
                    <a:pos x="T8" y="T9"/>
                  </a:cxn>
                  <a:cxn ang="0">
                    <a:pos x="T10" y="T11"/>
                  </a:cxn>
                </a:cxnLst>
                <a:rect l="0" t="0" r="r" b="b"/>
                <a:pathLst>
                  <a:path w="32" h="22">
                    <a:moveTo>
                      <a:pt x="32" y="8"/>
                    </a:moveTo>
                    <a:lnTo>
                      <a:pt x="32" y="22"/>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709" name="Freeform 1357"/>
              <p:cNvSpPr/>
              <p:nvPr/>
            </p:nvSpPr>
            <p:spPr bwMode="auto">
              <a:xfrm>
                <a:off x="5320" y="1836"/>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0" name="Freeform 1358"/>
              <p:cNvSpPr/>
              <p:nvPr/>
            </p:nvSpPr>
            <p:spPr bwMode="auto">
              <a:xfrm>
                <a:off x="5390" y="1846"/>
                <a:ext cx="18" cy="26"/>
              </a:xfrm>
              <a:custGeom>
                <a:avLst/>
                <a:gdLst>
                  <a:gd name="T0" fmla="*/ 0 w 18"/>
                  <a:gd name="T1" fmla="*/ 0 h 26"/>
                  <a:gd name="T2" fmla="*/ 18 w 18"/>
                  <a:gd name="T3" fmla="*/ 2 h 26"/>
                  <a:gd name="T4" fmla="*/ 18 w 18"/>
                  <a:gd name="T5" fmla="*/ 26 h 26"/>
                  <a:gd name="T6" fmla="*/ 0 w 18"/>
                  <a:gd name="T7" fmla="*/ 24 h 26"/>
                  <a:gd name="T8" fmla="*/ 0 w 18"/>
                  <a:gd name="T9" fmla="*/ 0 h 26"/>
                </a:gdLst>
                <a:ahLst/>
                <a:cxnLst>
                  <a:cxn ang="0">
                    <a:pos x="T0" y="T1"/>
                  </a:cxn>
                  <a:cxn ang="0">
                    <a:pos x="T2" y="T3"/>
                  </a:cxn>
                  <a:cxn ang="0">
                    <a:pos x="T4" y="T5"/>
                  </a:cxn>
                  <a:cxn ang="0">
                    <a:pos x="T6" y="T7"/>
                  </a:cxn>
                  <a:cxn ang="0">
                    <a:pos x="T8" y="T9"/>
                  </a:cxn>
                </a:cxnLst>
                <a:rect l="0" t="0" r="r" b="b"/>
                <a:pathLst>
                  <a:path w="18" h="26">
                    <a:moveTo>
                      <a:pt x="0" y="0"/>
                    </a:moveTo>
                    <a:lnTo>
                      <a:pt x="18" y="2"/>
                    </a:lnTo>
                    <a:lnTo>
                      <a:pt x="18" y="2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1" name="Freeform 1359"/>
              <p:cNvSpPr/>
              <p:nvPr/>
            </p:nvSpPr>
            <p:spPr bwMode="auto">
              <a:xfrm>
                <a:off x="5424" y="1850"/>
                <a:ext cx="50" cy="24"/>
              </a:xfrm>
              <a:custGeom>
                <a:avLst/>
                <a:gdLst>
                  <a:gd name="T0" fmla="*/ 50 w 50"/>
                  <a:gd name="T1" fmla="*/ 8 h 24"/>
                  <a:gd name="T2" fmla="*/ 50 w 50"/>
                  <a:gd name="T3" fmla="*/ 24 h 24"/>
                  <a:gd name="T4" fmla="*/ 0 w 50"/>
                  <a:gd name="T5" fmla="*/ 22 h 24"/>
                  <a:gd name="T6" fmla="*/ 0 w 50"/>
                  <a:gd name="T7" fmla="*/ 0 h 24"/>
                  <a:gd name="T8" fmla="*/ 50 w 50"/>
                  <a:gd name="T9" fmla="*/ 8 h 24"/>
                </a:gdLst>
                <a:ahLst/>
                <a:cxnLst>
                  <a:cxn ang="0">
                    <a:pos x="T0" y="T1"/>
                  </a:cxn>
                  <a:cxn ang="0">
                    <a:pos x="T2" y="T3"/>
                  </a:cxn>
                  <a:cxn ang="0">
                    <a:pos x="T4" y="T5"/>
                  </a:cxn>
                  <a:cxn ang="0">
                    <a:pos x="T6" y="T7"/>
                  </a:cxn>
                  <a:cxn ang="0">
                    <a:pos x="T8" y="T9"/>
                  </a:cxn>
                </a:cxnLst>
                <a:rect l="0" t="0" r="r" b="b"/>
                <a:pathLst>
                  <a:path w="50" h="24">
                    <a:moveTo>
                      <a:pt x="50" y="8"/>
                    </a:moveTo>
                    <a:lnTo>
                      <a:pt x="50" y="24"/>
                    </a:lnTo>
                    <a:lnTo>
                      <a:pt x="0" y="22"/>
                    </a:lnTo>
                    <a:lnTo>
                      <a:pt x="0" y="0"/>
                    </a:lnTo>
                    <a:lnTo>
                      <a:pt x="50" y="8"/>
                    </a:lnTo>
                    <a:close/>
                  </a:path>
                </a:pathLst>
              </a:custGeom>
              <a:grpFill/>
              <a:ln>
                <a:noFill/>
              </a:ln>
            </p:spPr>
            <p:txBody>
              <a:bodyPr vert="horz" wrap="square" lIns="91440" tIns="45720" rIns="91440" bIns="45720" numCol="1" anchor="t" anchorCtr="0" compatLnSpc="1"/>
              <a:lstStyle/>
              <a:p>
                <a:endParaRPr lang="zh-CN" altLang="en-US"/>
              </a:p>
            </p:txBody>
          </p:sp>
          <p:sp>
            <p:nvSpPr>
              <p:cNvPr id="712" name="Freeform 1360"/>
              <p:cNvSpPr/>
              <p:nvPr/>
            </p:nvSpPr>
            <p:spPr bwMode="auto">
              <a:xfrm>
                <a:off x="5320" y="1892"/>
                <a:ext cx="24" cy="32"/>
              </a:xfrm>
              <a:custGeom>
                <a:avLst/>
                <a:gdLst>
                  <a:gd name="T0" fmla="*/ 0 w 24"/>
                  <a:gd name="T1" fmla="*/ 0 h 32"/>
                  <a:gd name="T2" fmla="*/ 24 w 24"/>
                  <a:gd name="T3" fmla="*/ 0 h 32"/>
                  <a:gd name="T4" fmla="*/ 24 w 24"/>
                  <a:gd name="T5" fmla="*/ 30 h 32"/>
                  <a:gd name="T6" fmla="*/ 0 w 24"/>
                  <a:gd name="T7" fmla="*/ 32 h 32"/>
                  <a:gd name="T8" fmla="*/ 0 w 24"/>
                  <a:gd name="T9" fmla="*/ 0 h 32"/>
                </a:gdLst>
                <a:ahLst/>
                <a:cxnLst>
                  <a:cxn ang="0">
                    <a:pos x="T0" y="T1"/>
                  </a:cxn>
                  <a:cxn ang="0">
                    <a:pos x="T2" y="T3"/>
                  </a:cxn>
                  <a:cxn ang="0">
                    <a:pos x="T4" y="T5"/>
                  </a:cxn>
                  <a:cxn ang="0">
                    <a:pos x="T6" y="T7"/>
                  </a:cxn>
                  <a:cxn ang="0">
                    <a:pos x="T8" y="T9"/>
                  </a:cxn>
                </a:cxnLst>
                <a:rect l="0" t="0" r="r" b="b"/>
                <a:pathLst>
                  <a:path w="24" h="32">
                    <a:moveTo>
                      <a:pt x="0" y="0"/>
                    </a:moveTo>
                    <a:lnTo>
                      <a:pt x="24" y="0"/>
                    </a:lnTo>
                    <a:lnTo>
                      <a:pt x="24" y="3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3" name="Freeform 1361"/>
              <p:cNvSpPr/>
              <p:nvPr/>
            </p:nvSpPr>
            <p:spPr bwMode="auto">
              <a:xfrm>
                <a:off x="5358" y="1892"/>
                <a:ext cx="36" cy="28"/>
              </a:xfrm>
              <a:custGeom>
                <a:avLst/>
                <a:gdLst>
                  <a:gd name="T0" fmla="*/ 36 w 36"/>
                  <a:gd name="T1" fmla="*/ 2 h 28"/>
                  <a:gd name="T2" fmla="*/ 36 w 36"/>
                  <a:gd name="T3" fmla="*/ 26 h 28"/>
                  <a:gd name="T4" fmla="*/ 0 w 36"/>
                  <a:gd name="T5" fmla="*/ 28 h 28"/>
                  <a:gd name="T6" fmla="*/ 0 w 36"/>
                  <a:gd name="T7" fmla="*/ 0 h 28"/>
                  <a:gd name="T8" fmla="*/ 36 w 36"/>
                  <a:gd name="T9" fmla="*/ 2 h 28"/>
                </a:gdLst>
                <a:ahLst/>
                <a:cxnLst>
                  <a:cxn ang="0">
                    <a:pos x="T0" y="T1"/>
                  </a:cxn>
                  <a:cxn ang="0">
                    <a:pos x="T2" y="T3"/>
                  </a:cxn>
                  <a:cxn ang="0">
                    <a:pos x="T4" y="T5"/>
                  </a:cxn>
                  <a:cxn ang="0">
                    <a:pos x="T6" y="T7"/>
                  </a:cxn>
                  <a:cxn ang="0">
                    <a:pos x="T8" y="T9"/>
                  </a:cxn>
                </a:cxnLst>
                <a:rect l="0" t="0" r="r" b="b"/>
                <a:pathLst>
                  <a:path w="36" h="28">
                    <a:moveTo>
                      <a:pt x="36" y="2"/>
                    </a:moveTo>
                    <a:lnTo>
                      <a:pt x="36" y="26"/>
                    </a:lnTo>
                    <a:lnTo>
                      <a:pt x="0" y="28"/>
                    </a:lnTo>
                    <a:lnTo>
                      <a:pt x="0" y="0"/>
                    </a:lnTo>
                    <a:lnTo>
                      <a:pt x="36" y="2"/>
                    </a:lnTo>
                    <a:close/>
                  </a:path>
                </a:pathLst>
              </a:custGeom>
              <a:grpFill/>
              <a:ln>
                <a:noFill/>
              </a:ln>
            </p:spPr>
            <p:txBody>
              <a:bodyPr vert="horz" wrap="square" lIns="91440" tIns="45720" rIns="91440" bIns="45720" numCol="1" anchor="t" anchorCtr="0" compatLnSpc="1"/>
              <a:lstStyle/>
              <a:p>
                <a:endParaRPr lang="zh-CN" altLang="en-US"/>
              </a:p>
            </p:txBody>
          </p:sp>
          <p:sp>
            <p:nvSpPr>
              <p:cNvPr id="714" name="Freeform 1362"/>
              <p:cNvSpPr/>
              <p:nvPr/>
            </p:nvSpPr>
            <p:spPr bwMode="auto">
              <a:xfrm>
                <a:off x="5424" y="1894"/>
                <a:ext cx="22" cy="20"/>
              </a:xfrm>
              <a:custGeom>
                <a:avLst/>
                <a:gdLst>
                  <a:gd name="T0" fmla="*/ 0 w 22"/>
                  <a:gd name="T1" fmla="*/ 0 h 20"/>
                  <a:gd name="T2" fmla="*/ 22 w 22"/>
                  <a:gd name="T3" fmla="*/ 0 h 20"/>
                  <a:gd name="T4" fmla="*/ 22 w 22"/>
                  <a:gd name="T5" fmla="*/ 18 h 20"/>
                  <a:gd name="T6" fmla="*/ 0 w 22"/>
                  <a:gd name="T7" fmla="*/ 20 h 20"/>
                  <a:gd name="T8" fmla="*/ 0 w 22"/>
                  <a:gd name="T9" fmla="*/ 0 h 20"/>
                </a:gdLst>
                <a:ahLst/>
                <a:cxnLst>
                  <a:cxn ang="0">
                    <a:pos x="T0" y="T1"/>
                  </a:cxn>
                  <a:cxn ang="0">
                    <a:pos x="T2" y="T3"/>
                  </a:cxn>
                  <a:cxn ang="0">
                    <a:pos x="T4" y="T5"/>
                  </a:cxn>
                  <a:cxn ang="0">
                    <a:pos x="T6" y="T7"/>
                  </a:cxn>
                  <a:cxn ang="0">
                    <a:pos x="T8" y="T9"/>
                  </a:cxn>
                </a:cxnLst>
                <a:rect l="0" t="0" r="r" b="b"/>
                <a:pathLst>
                  <a:path w="22" h="20">
                    <a:moveTo>
                      <a:pt x="0" y="0"/>
                    </a:moveTo>
                    <a:lnTo>
                      <a:pt x="22" y="0"/>
                    </a:lnTo>
                    <a:lnTo>
                      <a:pt x="22" y="18"/>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5" name="Freeform 1363"/>
              <p:cNvSpPr/>
              <p:nvPr/>
            </p:nvSpPr>
            <p:spPr bwMode="auto">
              <a:xfrm>
                <a:off x="5462" y="1894"/>
                <a:ext cx="12" cy="18"/>
              </a:xfrm>
              <a:custGeom>
                <a:avLst/>
                <a:gdLst>
                  <a:gd name="T0" fmla="*/ 12 w 12"/>
                  <a:gd name="T1" fmla="*/ 0 h 18"/>
                  <a:gd name="T2" fmla="*/ 12 w 12"/>
                  <a:gd name="T3" fmla="*/ 16 h 18"/>
                  <a:gd name="T4" fmla="*/ 0 w 12"/>
                  <a:gd name="T5" fmla="*/ 18 h 18"/>
                  <a:gd name="T6" fmla="*/ 0 w 12"/>
                  <a:gd name="T7" fmla="*/ 0 h 18"/>
                  <a:gd name="T8" fmla="*/ 12 w 12"/>
                  <a:gd name="T9" fmla="*/ 0 h 18"/>
                </a:gdLst>
                <a:ahLst/>
                <a:cxnLst>
                  <a:cxn ang="0">
                    <a:pos x="T0" y="T1"/>
                  </a:cxn>
                  <a:cxn ang="0">
                    <a:pos x="T2" y="T3"/>
                  </a:cxn>
                  <a:cxn ang="0">
                    <a:pos x="T4" y="T5"/>
                  </a:cxn>
                  <a:cxn ang="0">
                    <a:pos x="T6" y="T7"/>
                  </a:cxn>
                  <a:cxn ang="0">
                    <a:pos x="T8" y="T9"/>
                  </a:cxn>
                </a:cxnLst>
                <a:rect l="0" t="0" r="r" b="b"/>
                <a:pathLst>
                  <a:path w="12" h="18">
                    <a:moveTo>
                      <a:pt x="12" y="0"/>
                    </a:moveTo>
                    <a:lnTo>
                      <a:pt x="12" y="16"/>
                    </a:lnTo>
                    <a:lnTo>
                      <a:pt x="0" y="18"/>
                    </a:lnTo>
                    <a:lnTo>
                      <a:pt x="0" y="0"/>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16" name="Freeform 1364"/>
              <p:cNvSpPr/>
              <p:nvPr/>
            </p:nvSpPr>
            <p:spPr bwMode="auto">
              <a:xfrm>
                <a:off x="5320" y="1942"/>
                <a:ext cx="58" cy="39"/>
              </a:xfrm>
              <a:custGeom>
                <a:avLst/>
                <a:gdLst>
                  <a:gd name="T0" fmla="*/ 0 w 58"/>
                  <a:gd name="T1" fmla="*/ 6 h 39"/>
                  <a:gd name="T2" fmla="*/ 58 w 58"/>
                  <a:gd name="T3" fmla="*/ 0 h 39"/>
                  <a:gd name="T4" fmla="*/ 58 w 58"/>
                  <a:gd name="T5" fmla="*/ 27 h 39"/>
                  <a:gd name="T6" fmla="*/ 0 w 58"/>
                  <a:gd name="T7" fmla="*/ 39 h 39"/>
                  <a:gd name="T8" fmla="*/ 0 w 58"/>
                  <a:gd name="T9" fmla="*/ 6 h 39"/>
                </a:gdLst>
                <a:ahLst/>
                <a:cxnLst>
                  <a:cxn ang="0">
                    <a:pos x="T0" y="T1"/>
                  </a:cxn>
                  <a:cxn ang="0">
                    <a:pos x="T2" y="T3"/>
                  </a:cxn>
                  <a:cxn ang="0">
                    <a:pos x="T4" y="T5"/>
                  </a:cxn>
                  <a:cxn ang="0">
                    <a:pos x="T6" y="T7"/>
                  </a:cxn>
                  <a:cxn ang="0">
                    <a:pos x="T8" y="T9"/>
                  </a:cxn>
                </a:cxnLst>
                <a:rect l="0" t="0" r="r" b="b"/>
                <a:pathLst>
                  <a:path w="58" h="39">
                    <a:moveTo>
                      <a:pt x="0" y="6"/>
                    </a:moveTo>
                    <a:lnTo>
                      <a:pt x="58" y="0"/>
                    </a:lnTo>
                    <a:lnTo>
                      <a:pt x="58" y="27"/>
                    </a:lnTo>
                    <a:lnTo>
                      <a:pt x="0" y="39"/>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17" name="Freeform 1365"/>
              <p:cNvSpPr/>
              <p:nvPr/>
            </p:nvSpPr>
            <p:spPr bwMode="auto">
              <a:xfrm>
                <a:off x="5394" y="1938"/>
                <a:ext cx="14" cy="27"/>
              </a:xfrm>
              <a:custGeom>
                <a:avLst/>
                <a:gdLst>
                  <a:gd name="T0" fmla="*/ 14 w 14"/>
                  <a:gd name="T1" fmla="*/ 0 h 27"/>
                  <a:gd name="T2" fmla="*/ 14 w 14"/>
                  <a:gd name="T3" fmla="*/ 22 h 27"/>
                  <a:gd name="T4" fmla="*/ 0 w 14"/>
                  <a:gd name="T5" fmla="*/ 27 h 27"/>
                  <a:gd name="T6" fmla="*/ 0 w 14"/>
                  <a:gd name="T7" fmla="*/ 2 h 27"/>
                  <a:gd name="T8" fmla="*/ 14 w 14"/>
                  <a:gd name="T9" fmla="*/ 0 h 27"/>
                </a:gdLst>
                <a:ahLst/>
                <a:cxnLst>
                  <a:cxn ang="0">
                    <a:pos x="T0" y="T1"/>
                  </a:cxn>
                  <a:cxn ang="0">
                    <a:pos x="T2" y="T3"/>
                  </a:cxn>
                  <a:cxn ang="0">
                    <a:pos x="T4" y="T5"/>
                  </a:cxn>
                  <a:cxn ang="0">
                    <a:pos x="T6" y="T7"/>
                  </a:cxn>
                  <a:cxn ang="0">
                    <a:pos x="T8" y="T9"/>
                  </a:cxn>
                </a:cxnLst>
                <a:rect l="0" t="0" r="r" b="b"/>
                <a:pathLst>
                  <a:path w="14" h="27">
                    <a:moveTo>
                      <a:pt x="14" y="0"/>
                    </a:moveTo>
                    <a:lnTo>
                      <a:pt x="14" y="22"/>
                    </a:lnTo>
                    <a:lnTo>
                      <a:pt x="0" y="27"/>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18" name="Freeform 1366"/>
              <p:cNvSpPr/>
              <p:nvPr/>
            </p:nvSpPr>
            <p:spPr bwMode="auto">
              <a:xfrm>
                <a:off x="5422" y="1930"/>
                <a:ext cx="52" cy="28"/>
              </a:xfrm>
              <a:custGeom>
                <a:avLst/>
                <a:gdLst>
                  <a:gd name="T0" fmla="*/ 52 w 52"/>
                  <a:gd name="T1" fmla="*/ 0 h 28"/>
                  <a:gd name="T2" fmla="*/ 52 w 52"/>
                  <a:gd name="T3" fmla="*/ 16 h 28"/>
                  <a:gd name="T4" fmla="*/ 2 w 52"/>
                  <a:gd name="T5" fmla="*/ 28 h 28"/>
                  <a:gd name="T6" fmla="*/ 2 w 52"/>
                  <a:gd name="T7" fmla="*/ 8 h 28"/>
                  <a:gd name="T8" fmla="*/ 0 w 52"/>
                  <a:gd name="T9" fmla="*/ 6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6"/>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19" name="Freeform 1367"/>
              <p:cNvSpPr/>
              <p:nvPr/>
            </p:nvSpPr>
            <p:spPr bwMode="auto">
              <a:xfrm>
                <a:off x="5320" y="1997"/>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0" name="Freeform 1368"/>
              <p:cNvSpPr/>
              <p:nvPr/>
            </p:nvSpPr>
            <p:spPr bwMode="auto">
              <a:xfrm>
                <a:off x="5364" y="1987"/>
                <a:ext cx="30" cy="34"/>
              </a:xfrm>
              <a:custGeom>
                <a:avLst/>
                <a:gdLst>
                  <a:gd name="T0" fmla="*/ 30 w 30"/>
                  <a:gd name="T1" fmla="*/ 0 h 34"/>
                  <a:gd name="T2" fmla="*/ 30 w 30"/>
                  <a:gd name="T3" fmla="*/ 24 h 34"/>
                  <a:gd name="T4" fmla="*/ 0 w 30"/>
                  <a:gd name="T5" fmla="*/ 34 h 34"/>
                  <a:gd name="T6" fmla="*/ 0 w 30"/>
                  <a:gd name="T7" fmla="*/ 6 h 34"/>
                  <a:gd name="T8" fmla="*/ 30 w 30"/>
                  <a:gd name="T9" fmla="*/ 0 h 34"/>
                </a:gdLst>
                <a:ahLst/>
                <a:cxnLst>
                  <a:cxn ang="0">
                    <a:pos x="T0" y="T1"/>
                  </a:cxn>
                  <a:cxn ang="0">
                    <a:pos x="T2" y="T3"/>
                  </a:cxn>
                  <a:cxn ang="0">
                    <a:pos x="T4" y="T5"/>
                  </a:cxn>
                  <a:cxn ang="0">
                    <a:pos x="T6" y="T7"/>
                  </a:cxn>
                  <a:cxn ang="0">
                    <a:pos x="T8" y="T9"/>
                  </a:cxn>
                </a:cxnLst>
                <a:rect l="0" t="0" r="r" b="b"/>
                <a:pathLst>
                  <a:path w="30" h="34">
                    <a:moveTo>
                      <a:pt x="30" y="0"/>
                    </a:moveTo>
                    <a:lnTo>
                      <a:pt x="30" y="24"/>
                    </a:lnTo>
                    <a:lnTo>
                      <a:pt x="0" y="34"/>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21" name="Freeform 1369"/>
              <p:cNvSpPr/>
              <p:nvPr/>
            </p:nvSpPr>
            <p:spPr bwMode="auto">
              <a:xfrm>
                <a:off x="5424" y="1977"/>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722" name="Freeform 1370"/>
              <p:cNvSpPr/>
              <p:nvPr/>
            </p:nvSpPr>
            <p:spPr bwMode="auto">
              <a:xfrm>
                <a:off x="5460" y="1971"/>
                <a:ext cx="14" cy="20"/>
              </a:xfrm>
              <a:custGeom>
                <a:avLst/>
                <a:gdLst>
                  <a:gd name="T0" fmla="*/ 14 w 14"/>
                  <a:gd name="T1" fmla="*/ 0 h 20"/>
                  <a:gd name="T2" fmla="*/ 14 w 14"/>
                  <a:gd name="T3" fmla="*/ 14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4"/>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23" name="Freeform 1371"/>
              <p:cNvSpPr/>
              <p:nvPr/>
            </p:nvSpPr>
            <p:spPr bwMode="auto">
              <a:xfrm>
                <a:off x="5320" y="2055"/>
                <a:ext cx="22" cy="38"/>
              </a:xfrm>
              <a:custGeom>
                <a:avLst/>
                <a:gdLst>
                  <a:gd name="T0" fmla="*/ 0 w 22"/>
                  <a:gd name="T1" fmla="*/ 6 h 38"/>
                  <a:gd name="T2" fmla="*/ 22 w 22"/>
                  <a:gd name="T3" fmla="*/ 0 h 38"/>
                  <a:gd name="T4" fmla="*/ 22 w 22"/>
                  <a:gd name="T5" fmla="*/ 28 h 38"/>
                  <a:gd name="T6" fmla="*/ 0 w 22"/>
                  <a:gd name="T7" fmla="*/ 38 h 38"/>
                  <a:gd name="T8" fmla="*/ 0 w 22"/>
                  <a:gd name="T9" fmla="*/ 6 h 38"/>
                </a:gdLst>
                <a:ahLst/>
                <a:cxnLst>
                  <a:cxn ang="0">
                    <a:pos x="T0" y="T1"/>
                  </a:cxn>
                  <a:cxn ang="0">
                    <a:pos x="T2" y="T3"/>
                  </a:cxn>
                  <a:cxn ang="0">
                    <a:pos x="T4" y="T5"/>
                  </a:cxn>
                  <a:cxn ang="0">
                    <a:pos x="T6" y="T7"/>
                  </a:cxn>
                  <a:cxn ang="0">
                    <a:pos x="T8" y="T9"/>
                  </a:cxn>
                </a:cxnLst>
                <a:rect l="0" t="0" r="r" b="b"/>
                <a:pathLst>
                  <a:path w="22" h="38">
                    <a:moveTo>
                      <a:pt x="0" y="6"/>
                    </a:moveTo>
                    <a:lnTo>
                      <a:pt x="22" y="0"/>
                    </a:lnTo>
                    <a:lnTo>
                      <a:pt x="22"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4" name="Freeform 1372"/>
              <p:cNvSpPr/>
              <p:nvPr/>
            </p:nvSpPr>
            <p:spPr bwMode="auto">
              <a:xfrm>
                <a:off x="5358" y="2027"/>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725" name="Freeform 1373"/>
              <p:cNvSpPr/>
              <p:nvPr/>
            </p:nvSpPr>
            <p:spPr bwMode="auto">
              <a:xfrm>
                <a:off x="5436" y="2009"/>
                <a:ext cx="38" cy="32"/>
              </a:xfrm>
              <a:custGeom>
                <a:avLst/>
                <a:gdLst>
                  <a:gd name="T0" fmla="*/ 38 w 38"/>
                  <a:gd name="T1" fmla="*/ 0 h 32"/>
                  <a:gd name="T2" fmla="*/ 38 w 38"/>
                  <a:gd name="T3" fmla="*/ 16 h 32"/>
                  <a:gd name="T4" fmla="*/ 0 w 38"/>
                  <a:gd name="T5" fmla="*/ 32 h 32"/>
                  <a:gd name="T6" fmla="*/ 0 w 38"/>
                  <a:gd name="T7" fmla="*/ 12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2"/>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726" name="Freeform 1374"/>
              <p:cNvSpPr/>
              <p:nvPr/>
            </p:nvSpPr>
            <p:spPr bwMode="auto">
              <a:xfrm>
                <a:off x="5320" y="2097"/>
                <a:ext cx="42" cy="50"/>
              </a:xfrm>
              <a:custGeom>
                <a:avLst/>
                <a:gdLst>
                  <a:gd name="T0" fmla="*/ 0 w 42"/>
                  <a:gd name="T1" fmla="*/ 20 h 50"/>
                  <a:gd name="T2" fmla="*/ 42 w 42"/>
                  <a:gd name="T3" fmla="*/ 0 h 50"/>
                  <a:gd name="T4" fmla="*/ 42 w 42"/>
                  <a:gd name="T5" fmla="*/ 28 h 50"/>
                  <a:gd name="T6" fmla="*/ 0 w 42"/>
                  <a:gd name="T7" fmla="*/ 50 h 50"/>
                  <a:gd name="T8" fmla="*/ 0 w 42"/>
                  <a:gd name="T9" fmla="*/ 20 h 50"/>
                </a:gdLst>
                <a:ahLst/>
                <a:cxnLst>
                  <a:cxn ang="0">
                    <a:pos x="T0" y="T1"/>
                  </a:cxn>
                  <a:cxn ang="0">
                    <a:pos x="T2" y="T3"/>
                  </a:cxn>
                  <a:cxn ang="0">
                    <a:pos x="T4" y="T5"/>
                  </a:cxn>
                  <a:cxn ang="0">
                    <a:pos x="T6" y="T7"/>
                  </a:cxn>
                  <a:cxn ang="0">
                    <a:pos x="T8" y="T9"/>
                  </a:cxn>
                </a:cxnLst>
                <a:rect l="0" t="0" r="r" b="b"/>
                <a:pathLst>
                  <a:path w="42" h="50">
                    <a:moveTo>
                      <a:pt x="0" y="20"/>
                    </a:moveTo>
                    <a:lnTo>
                      <a:pt x="42" y="0"/>
                    </a:lnTo>
                    <a:lnTo>
                      <a:pt x="42" y="28"/>
                    </a:lnTo>
                    <a:lnTo>
                      <a:pt x="0" y="50"/>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727" name="Freeform 1375"/>
              <p:cNvSpPr/>
              <p:nvPr/>
            </p:nvSpPr>
            <p:spPr bwMode="auto">
              <a:xfrm>
                <a:off x="5392" y="2063"/>
                <a:ext cx="50" cy="46"/>
              </a:xfrm>
              <a:custGeom>
                <a:avLst/>
                <a:gdLst>
                  <a:gd name="T0" fmla="*/ 0 w 50"/>
                  <a:gd name="T1" fmla="*/ 22 h 46"/>
                  <a:gd name="T2" fmla="*/ 50 w 50"/>
                  <a:gd name="T3" fmla="*/ 0 h 46"/>
                  <a:gd name="T4" fmla="*/ 50 w 50"/>
                  <a:gd name="T5" fmla="*/ 20 h 46"/>
                  <a:gd name="T6" fmla="*/ 0 w 50"/>
                  <a:gd name="T7" fmla="*/ 46 h 46"/>
                  <a:gd name="T8" fmla="*/ 0 w 50"/>
                  <a:gd name="T9" fmla="*/ 22 h 46"/>
                </a:gdLst>
                <a:ahLst/>
                <a:cxnLst>
                  <a:cxn ang="0">
                    <a:pos x="T0" y="T1"/>
                  </a:cxn>
                  <a:cxn ang="0">
                    <a:pos x="T2" y="T3"/>
                  </a:cxn>
                  <a:cxn ang="0">
                    <a:pos x="T4" y="T5"/>
                  </a:cxn>
                  <a:cxn ang="0">
                    <a:pos x="T6" y="T7"/>
                  </a:cxn>
                  <a:cxn ang="0">
                    <a:pos x="T8" y="T9"/>
                  </a:cxn>
                </a:cxnLst>
                <a:rect l="0" t="0" r="r" b="b"/>
                <a:pathLst>
                  <a:path w="50" h="46">
                    <a:moveTo>
                      <a:pt x="0" y="22"/>
                    </a:moveTo>
                    <a:lnTo>
                      <a:pt x="50" y="0"/>
                    </a:lnTo>
                    <a:lnTo>
                      <a:pt x="50" y="20"/>
                    </a:lnTo>
                    <a:lnTo>
                      <a:pt x="0" y="46"/>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28" name="Freeform 1376"/>
              <p:cNvSpPr/>
              <p:nvPr/>
            </p:nvSpPr>
            <p:spPr bwMode="auto">
              <a:xfrm>
                <a:off x="5456" y="2049"/>
                <a:ext cx="18" cy="26"/>
              </a:xfrm>
              <a:custGeom>
                <a:avLst/>
                <a:gdLst>
                  <a:gd name="T0" fmla="*/ 18 w 18"/>
                  <a:gd name="T1" fmla="*/ 0 h 26"/>
                  <a:gd name="T2" fmla="*/ 18 w 18"/>
                  <a:gd name="T3" fmla="*/ 16 h 26"/>
                  <a:gd name="T4" fmla="*/ 0 w 18"/>
                  <a:gd name="T5" fmla="*/ 26 h 26"/>
                  <a:gd name="T6" fmla="*/ 0 w 18"/>
                  <a:gd name="T7" fmla="*/ 8 h 26"/>
                  <a:gd name="T8" fmla="*/ 18 w 18"/>
                  <a:gd name="T9" fmla="*/ 0 h 26"/>
                </a:gdLst>
                <a:ahLst/>
                <a:cxnLst>
                  <a:cxn ang="0">
                    <a:pos x="T0" y="T1"/>
                  </a:cxn>
                  <a:cxn ang="0">
                    <a:pos x="T2" y="T3"/>
                  </a:cxn>
                  <a:cxn ang="0">
                    <a:pos x="T4" y="T5"/>
                  </a:cxn>
                  <a:cxn ang="0">
                    <a:pos x="T6" y="T7"/>
                  </a:cxn>
                  <a:cxn ang="0">
                    <a:pos x="T8" y="T9"/>
                  </a:cxn>
                </a:cxnLst>
                <a:rect l="0" t="0" r="r" b="b"/>
                <a:pathLst>
                  <a:path w="18" h="26">
                    <a:moveTo>
                      <a:pt x="18" y="0"/>
                    </a:moveTo>
                    <a:lnTo>
                      <a:pt x="18" y="16"/>
                    </a:lnTo>
                    <a:lnTo>
                      <a:pt x="0" y="26"/>
                    </a:lnTo>
                    <a:lnTo>
                      <a:pt x="0" y="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729" name="Freeform 1377"/>
              <p:cNvSpPr/>
              <p:nvPr/>
            </p:nvSpPr>
            <p:spPr bwMode="auto">
              <a:xfrm>
                <a:off x="5320" y="2159"/>
                <a:ext cx="24" cy="44"/>
              </a:xfrm>
              <a:custGeom>
                <a:avLst/>
                <a:gdLst>
                  <a:gd name="T0" fmla="*/ 0 w 24"/>
                  <a:gd name="T1" fmla="*/ 14 h 44"/>
                  <a:gd name="T2" fmla="*/ 24 w 24"/>
                  <a:gd name="T3" fmla="*/ 0 h 44"/>
                  <a:gd name="T4" fmla="*/ 24 w 24"/>
                  <a:gd name="T5" fmla="*/ 30 h 44"/>
                  <a:gd name="T6" fmla="*/ 0 w 24"/>
                  <a:gd name="T7" fmla="*/ 44 h 44"/>
                  <a:gd name="T8" fmla="*/ 0 w 24"/>
                  <a:gd name="T9" fmla="*/ 14 h 44"/>
                </a:gdLst>
                <a:ahLst/>
                <a:cxnLst>
                  <a:cxn ang="0">
                    <a:pos x="T0" y="T1"/>
                  </a:cxn>
                  <a:cxn ang="0">
                    <a:pos x="T2" y="T3"/>
                  </a:cxn>
                  <a:cxn ang="0">
                    <a:pos x="T4" y="T5"/>
                  </a:cxn>
                  <a:cxn ang="0">
                    <a:pos x="T6" y="T7"/>
                  </a:cxn>
                  <a:cxn ang="0">
                    <a:pos x="T8" y="T9"/>
                  </a:cxn>
                </a:cxnLst>
                <a:rect l="0" t="0" r="r" b="b"/>
                <a:pathLst>
                  <a:path w="24" h="44">
                    <a:moveTo>
                      <a:pt x="0" y="14"/>
                    </a:moveTo>
                    <a:lnTo>
                      <a:pt x="24" y="0"/>
                    </a:lnTo>
                    <a:lnTo>
                      <a:pt x="24" y="30"/>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30" name="Freeform 1378"/>
              <p:cNvSpPr/>
              <p:nvPr/>
            </p:nvSpPr>
            <p:spPr bwMode="auto">
              <a:xfrm>
                <a:off x="5360" y="2133"/>
                <a:ext cx="34" cy="46"/>
              </a:xfrm>
              <a:custGeom>
                <a:avLst/>
                <a:gdLst>
                  <a:gd name="T0" fmla="*/ 34 w 34"/>
                  <a:gd name="T1" fmla="*/ 0 h 46"/>
                  <a:gd name="T2" fmla="*/ 34 w 34"/>
                  <a:gd name="T3" fmla="*/ 24 h 46"/>
                  <a:gd name="T4" fmla="*/ 0 w 34"/>
                  <a:gd name="T5" fmla="*/ 46 h 46"/>
                  <a:gd name="T6" fmla="*/ 0 w 34"/>
                  <a:gd name="T7" fmla="*/ 18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4"/>
                    </a:lnTo>
                    <a:lnTo>
                      <a:pt x="0" y="46"/>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1" name="Freeform 1379"/>
              <p:cNvSpPr/>
              <p:nvPr/>
            </p:nvSpPr>
            <p:spPr bwMode="auto">
              <a:xfrm>
                <a:off x="5420" y="2113"/>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32" name="Freeform 1380"/>
              <p:cNvSpPr/>
              <p:nvPr/>
            </p:nvSpPr>
            <p:spPr bwMode="auto">
              <a:xfrm>
                <a:off x="5446" y="2091"/>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33" name="Freeform 1381"/>
              <p:cNvSpPr/>
              <p:nvPr/>
            </p:nvSpPr>
            <p:spPr bwMode="auto">
              <a:xfrm>
                <a:off x="5320" y="2201"/>
                <a:ext cx="40" cy="54"/>
              </a:xfrm>
              <a:custGeom>
                <a:avLst/>
                <a:gdLst>
                  <a:gd name="T0" fmla="*/ 0 w 40"/>
                  <a:gd name="T1" fmla="*/ 22 h 54"/>
                  <a:gd name="T2" fmla="*/ 40 w 40"/>
                  <a:gd name="T3" fmla="*/ 0 h 54"/>
                  <a:gd name="T4" fmla="*/ 40 w 40"/>
                  <a:gd name="T5" fmla="*/ 26 h 54"/>
                  <a:gd name="T6" fmla="*/ 0 w 40"/>
                  <a:gd name="T7" fmla="*/ 54 h 54"/>
                  <a:gd name="T8" fmla="*/ 0 w 40"/>
                  <a:gd name="T9" fmla="*/ 22 h 54"/>
                </a:gdLst>
                <a:ahLst/>
                <a:cxnLst>
                  <a:cxn ang="0">
                    <a:pos x="T0" y="T1"/>
                  </a:cxn>
                  <a:cxn ang="0">
                    <a:pos x="T2" y="T3"/>
                  </a:cxn>
                  <a:cxn ang="0">
                    <a:pos x="T4" y="T5"/>
                  </a:cxn>
                  <a:cxn ang="0">
                    <a:pos x="T6" y="T7"/>
                  </a:cxn>
                  <a:cxn ang="0">
                    <a:pos x="T8" y="T9"/>
                  </a:cxn>
                </a:cxnLst>
                <a:rect l="0" t="0" r="r" b="b"/>
                <a:pathLst>
                  <a:path w="40" h="54">
                    <a:moveTo>
                      <a:pt x="0" y="22"/>
                    </a:moveTo>
                    <a:lnTo>
                      <a:pt x="40" y="0"/>
                    </a:lnTo>
                    <a:lnTo>
                      <a:pt x="40" y="26"/>
                    </a:lnTo>
                    <a:lnTo>
                      <a:pt x="0" y="54"/>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34" name="Freeform 1382"/>
              <p:cNvSpPr/>
              <p:nvPr/>
            </p:nvSpPr>
            <p:spPr bwMode="auto">
              <a:xfrm>
                <a:off x="5374" y="2171"/>
                <a:ext cx="34" cy="46"/>
              </a:xfrm>
              <a:custGeom>
                <a:avLst/>
                <a:gdLst>
                  <a:gd name="T0" fmla="*/ 34 w 34"/>
                  <a:gd name="T1" fmla="*/ 0 h 46"/>
                  <a:gd name="T2" fmla="*/ 34 w 34"/>
                  <a:gd name="T3" fmla="*/ 22 h 46"/>
                  <a:gd name="T4" fmla="*/ 0 w 34"/>
                  <a:gd name="T5" fmla="*/ 46 h 46"/>
                  <a:gd name="T6" fmla="*/ 0 w 34"/>
                  <a:gd name="T7" fmla="*/ 20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2"/>
                    </a:lnTo>
                    <a:lnTo>
                      <a:pt x="0" y="46"/>
                    </a:lnTo>
                    <a:lnTo>
                      <a:pt x="0" y="20"/>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5" name="Freeform 1383"/>
              <p:cNvSpPr/>
              <p:nvPr/>
            </p:nvSpPr>
            <p:spPr bwMode="auto">
              <a:xfrm>
                <a:off x="5424" y="2133"/>
                <a:ext cx="50" cy="50"/>
              </a:xfrm>
              <a:custGeom>
                <a:avLst/>
                <a:gdLst>
                  <a:gd name="T0" fmla="*/ 50 w 50"/>
                  <a:gd name="T1" fmla="*/ 0 h 50"/>
                  <a:gd name="T2" fmla="*/ 50 w 50"/>
                  <a:gd name="T3" fmla="*/ 16 h 50"/>
                  <a:gd name="T4" fmla="*/ 0 w 50"/>
                  <a:gd name="T5" fmla="*/ 50 h 50"/>
                  <a:gd name="T6" fmla="*/ 0 w 50"/>
                  <a:gd name="T7" fmla="*/ 30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30"/>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736" name="Freeform 1384"/>
              <p:cNvSpPr/>
              <p:nvPr/>
            </p:nvSpPr>
            <p:spPr bwMode="auto">
              <a:xfrm>
                <a:off x="5320" y="2259"/>
                <a:ext cx="22" cy="46"/>
              </a:xfrm>
              <a:custGeom>
                <a:avLst/>
                <a:gdLst>
                  <a:gd name="T0" fmla="*/ 0 w 22"/>
                  <a:gd name="T1" fmla="*/ 16 h 46"/>
                  <a:gd name="T2" fmla="*/ 22 w 22"/>
                  <a:gd name="T3" fmla="*/ 0 h 46"/>
                  <a:gd name="T4" fmla="*/ 22 w 22"/>
                  <a:gd name="T5" fmla="*/ 30 h 46"/>
                  <a:gd name="T6" fmla="*/ 0 w 22"/>
                  <a:gd name="T7" fmla="*/ 46 h 46"/>
                  <a:gd name="T8" fmla="*/ 0 w 22"/>
                  <a:gd name="T9" fmla="*/ 16 h 46"/>
                </a:gdLst>
                <a:ahLst/>
                <a:cxnLst>
                  <a:cxn ang="0">
                    <a:pos x="T0" y="T1"/>
                  </a:cxn>
                  <a:cxn ang="0">
                    <a:pos x="T2" y="T3"/>
                  </a:cxn>
                  <a:cxn ang="0">
                    <a:pos x="T4" y="T5"/>
                  </a:cxn>
                  <a:cxn ang="0">
                    <a:pos x="T6" y="T7"/>
                  </a:cxn>
                  <a:cxn ang="0">
                    <a:pos x="T8" y="T9"/>
                  </a:cxn>
                </a:cxnLst>
                <a:rect l="0" t="0" r="r" b="b"/>
                <a:pathLst>
                  <a:path w="22" h="46">
                    <a:moveTo>
                      <a:pt x="0" y="16"/>
                    </a:moveTo>
                    <a:lnTo>
                      <a:pt x="22" y="0"/>
                    </a:lnTo>
                    <a:lnTo>
                      <a:pt x="22" y="30"/>
                    </a:lnTo>
                    <a:lnTo>
                      <a:pt x="0" y="46"/>
                    </a:lnTo>
                    <a:lnTo>
                      <a:pt x="0" y="16"/>
                    </a:lnTo>
                    <a:close/>
                  </a:path>
                </a:pathLst>
              </a:custGeom>
              <a:grpFill/>
              <a:ln>
                <a:noFill/>
              </a:ln>
            </p:spPr>
            <p:txBody>
              <a:bodyPr vert="horz" wrap="square" lIns="91440" tIns="45720" rIns="91440" bIns="45720" numCol="1" anchor="t" anchorCtr="0" compatLnSpc="1"/>
              <a:lstStyle/>
              <a:p>
                <a:endParaRPr lang="zh-CN" altLang="en-US"/>
              </a:p>
            </p:txBody>
          </p:sp>
          <p:sp>
            <p:nvSpPr>
              <p:cNvPr id="737" name="Freeform 1385"/>
              <p:cNvSpPr/>
              <p:nvPr/>
            </p:nvSpPr>
            <p:spPr bwMode="auto">
              <a:xfrm>
                <a:off x="5358" y="2195"/>
                <a:ext cx="82" cy="82"/>
              </a:xfrm>
              <a:custGeom>
                <a:avLst/>
                <a:gdLst>
                  <a:gd name="T0" fmla="*/ 82 w 82"/>
                  <a:gd name="T1" fmla="*/ 0 h 82"/>
                  <a:gd name="T2" fmla="*/ 82 w 82"/>
                  <a:gd name="T3" fmla="*/ 20 h 82"/>
                  <a:gd name="T4" fmla="*/ 0 w 82"/>
                  <a:gd name="T5" fmla="*/ 82 h 82"/>
                  <a:gd name="T6" fmla="*/ 0 w 82"/>
                  <a:gd name="T7" fmla="*/ 54 h 82"/>
                  <a:gd name="T8" fmla="*/ 82 w 82"/>
                  <a:gd name="T9" fmla="*/ 0 h 82"/>
                </a:gdLst>
                <a:ahLst/>
                <a:cxnLst>
                  <a:cxn ang="0">
                    <a:pos x="T0" y="T1"/>
                  </a:cxn>
                  <a:cxn ang="0">
                    <a:pos x="T2" y="T3"/>
                  </a:cxn>
                  <a:cxn ang="0">
                    <a:pos x="T4" y="T5"/>
                  </a:cxn>
                  <a:cxn ang="0">
                    <a:pos x="T6" y="T7"/>
                  </a:cxn>
                  <a:cxn ang="0">
                    <a:pos x="T8" y="T9"/>
                  </a:cxn>
                </a:cxnLst>
                <a:rect l="0" t="0" r="r" b="b"/>
                <a:pathLst>
                  <a:path w="82" h="82">
                    <a:moveTo>
                      <a:pt x="82" y="0"/>
                    </a:moveTo>
                    <a:lnTo>
                      <a:pt x="82" y="20"/>
                    </a:lnTo>
                    <a:lnTo>
                      <a:pt x="0" y="82"/>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738" name="Freeform 1386"/>
              <p:cNvSpPr/>
              <p:nvPr/>
            </p:nvSpPr>
            <p:spPr bwMode="auto">
              <a:xfrm>
                <a:off x="5454" y="2173"/>
                <a:ext cx="20" cy="30"/>
              </a:xfrm>
              <a:custGeom>
                <a:avLst/>
                <a:gdLst>
                  <a:gd name="T0" fmla="*/ 20 w 20"/>
                  <a:gd name="T1" fmla="*/ 0 h 30"/>
                  <a:gd name="T2" fmla="*/ 20 w 20"/>
                  <a:gd name="T3" fmla="*/ 16 h 30"/>
                  <a:gd name="T4" fmla="*/ 0 w 20"/>
                  <a:gd name="T5" fmla="*/ 30 h 30"/>
                  <a:gd name="T6" fmla="*/ 0 w 20"/>
                  <a:gd name="T7" fmla="*/ 12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2"/>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39" name="Freeform 1387"/>
              <p:cNvSpPr/>
              <p:nvPr/>
            </p:nvSpPr>
            <p:spPr bwMode="auto">
              <a:xfrm>
                <a:off x="5392" y="2259"/>
                <a:ext cx="20" cy="38"/>
              </a:xfrm>
              <a:custGeom>
                <a:avLst/>
                <a:gdLst>
                  <a:gd name="T0" fmla="*/ 20 w 20"/>
                  <a:gd name="T1" fmla="*/ 0 h 38"/>
                  <a:gd name="T2" fmla="*/ 20 w 20"/>
                  <a:gd name="T3" fmla="*/ 22 h 38"/>
                  <a:gd name="T4" fmla="*/ 0 w 20"/>
                  <a:gd name="T5" fmla="*/ 38 h 38"/>
                  <a:gd name="T6" fmla="*/ 0 w 20"/>
                  <a:gd name="T7" fmla="*/ 14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lnTo>
                      <a:pt x="20" y="22"/>
                    </a:lnTo>
                    <a:lnTo>
                      <a:pt x="0" y="38"/>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0" name="Freeform 1388"/>
              <p:cNvSpPr/>
              <p:nvPr/>
            </p:nvSpPr>
            <p:spPr bwMode="auto">
              <a:xfrm>
                <a:off x="5454" y="2215"/>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1" name="Freeform 1389"/>
              <p:cNvSpPr/>
              <p:nvPr/>
            </p:nvSpPr>
            <p:spPr bwMode="auto">
              <a:xfrm>
                <a:off x="5320" y="2349"/>
                <a:ext cx="32" cy="56"/>
              </a:xfrm>
              <a:custGeom>
                <a:avLst/>
                <a:gdLst>
                  <a:gd name="T0" fmla="*/ 0 w 32"/>
                  <a:gd name="T1" fmla="*/ 26 h 56"/>
                  <a:gd name="T2" fmla="*/ 32 w 32"/>
                  <a:gd name="T3" fmla="*/ 0 h 56"/>
                  <a:gd name="T4" fmla="*/ 32 w 32"/>
                  <a:gd name="T5" fmla="*/ 28 h 56"/>
                  <a:gd name="T6" fmla="*/ 0 w 32"/>
                  <a:gd name="T7" fmla="*/ 56 h 56"/>
                  <a:gd name="T8" fmla="*/ 0 w 32"/>
                  <a:gd name="T9" fmla="*/ 26 h 56"/>
                </a:gdLst>
                <a:ahLst/>
                <a:cxnLst>
                  <a:cxn ang="0">
                    <a:pos x="T0" y="T1"/>
                  </a:cxn>
                  <a:cxn ang="0">
                    <a:pos x="T2" y="T3"/>
                  </a:cxn>
                  <a:cxn ang="0">
                    <a:pos x="T4" y="T5"/>
                  </a:cxn>
                  <a:cxn ang="0">
                    <a:pos x="T6" y="T7"/>
                  </a:cxn>
                  <a:cxn ang="0">
                    <a:pos x="T8" y="T9"/>
                  </a:cxn>
                </a:cxnLst>
                <a:rect l="0" t="0" r="r" b="b"/>
                <a:pathLst>
                  <a:path w="32" h="56">
                    <a:moveTo>
                      <a:pt x="0" y="26"/>
                    </a:moveTo>
                    <a:lnTo>
                      <a:pt x="32" y="0"/>
                    </a:lnTo>
                    <a:lnTo>
                      <a:pt x="32"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42" name="Freeform 1390"/>
              <p:cNvSpPr/>
              <p:nvPr/>
            </p:nvSpPr>
            <p:spPr bwMode="auto">
              <a:xfrm>
                <a:off x="5366" y="2293"/>
                <a:ext cx="58" cy="70"/>
              </a:xfrm>
              <a:custGeom>
                <a:avLst/>
                <a:gdLst>
                  <a:gd name="T0" fmla="*/ 58 w 58"/>
                  <a:gd name="T1" fmla="*/ 0 h 70"/>
                  <a:gd name="T2" fmla="*/ 58 w 58"/>
                  <a:gd name="T3" fmla="*/ 20 h 70"/>
                  <a:gd name="T4" fmla="*/ 0 w 58"/>
                  <a:gd name="T5" fmla="*/ 70 h 70"/>
                  <a:gd name="T6" fmla="*/ 0 w 58"/>
                  <a:gd name="T7" fmla="*/ 44 h 70"/>
                  <a:gd name="T8" fmla="*/ 58 w 58"/>
                  <a:gd name="T9" fmla="*/ 0 h 70"/>
                </a:gdLst>
                <a:ahLst/>
                <a:cxnLst>
                  <a:cxn ang="0">
                    <a:pos x="T0" y="T1"/>
                  </a:cxn>
                  <a:cxn ang="0">
                    <a:pos x="T2" y="T3"/>
                  </a:cxn>
                  <a:cxn ang="0">
                    <a:pos x="T4" y="T5"/>
                  </a:cxn>
                  <a:cxn ang="0">
                    <a:pos x="T6" y="T7"/>
                  </a:cxn>
                  <a:cxn ang="0">
                    <a:pos x="T8" y="T9"/>
                  </a:cxn>
                </a:cxnLst>
                <a:rect l="0" t="0" r="r" b="b"/>
                <a:pathLst>
                  <a:path w="58" h="70">
                    <a:moveTo>
                      <a:pt x="58" y="0"/>
                    </a:moveTo>
                    <a:lnTo>
                      <a:pt x="58" y="20"/>
                    </a:lnTo>
                    <a:lnTo>
                      <a:pt x="0" y="70"/>
                    </a:lnTo>
                    <a:lnTo>
                      <a:pt x="0" y="4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743" name="Freeform 1391"/>
              <p:cNvSpPr/>
              <p:nvPr/>
            </p:nvSpPr>
            <p:spPr bwMode="auto">
              <a:xfrm>
                <a:off x="5440" y="2255"/>
                <a:ext cx="34" cy="46"/>
              </a:xfrm>
              <a:custGeom>
                <a:avLst/>
                <a:gdLst>
                  <a:gd name="T0" fmla="*/ 34 w 34"/>
                  <a:gd name="T1" fmla="*/ 0 h 46"/>
                  <a:gd name="T2" fmla="*/ 34 w 34"/>
                  <a:gd name="T3" fmla="*/ 14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4"/>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44" name="Freeform 1392"/>
              <p:cNvSpPr/>
              <p:nvPr/>
            </p:nvSpPr>
            <p:spPr bwMode="auto">
              <a:xfrm>
                <a:off x="5320" y="2409"/>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5" name="Freeform 1393"/>
              <p:cNvSpPr/>
              <p:nvPr/>
            </p:nvSpPr>
            <p:spPr bwMode="auto">
              <a:xfrm>
                <a:off x="5352" y="2351"/>
                <a:ext cx="54" cy="74"/>
              </a:xfrm>
              <a:custGeom>
                <a:avLst/>
                <a:gdLst>
                  <a:gd name="T0" fmla="*/ 54 w 54"/>
                  <a:gd name="T1" fmla="*/ 0 h 74"/>
                  <a:gd name="T2" fmla="*/ 54 w 54"/>
                  <a:gd name="T3" fmla="*/ 22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2"/>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746" name="Freeform 1394"/>
              <p:cNvSpPr/>
              <p:nvPr/>
            </p:nvSpPr>
            <p:spPr bwMode="auto">
              <a:xfrm>
                <a:off x="5422" y="2295"/>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47" name="Freeform 1395"/>
              <p:cNvSpPr/>
              <p:nvPr/>
            </p:nvSpPr>
            <p:spPr bwMode="auto">
              <a:xfrm>
                <a:off x="5320" y="2443"/>
                <a:ext cx="38" cy="64"/>
              </a:xfrm>
              <a:custGeom>
                <a:avLst/>
                <a:gdLst>
                  <a:gd name="T0" fmla="*/ 0 w 38"/>
                  <a:gd name="T1" fmla="*/ 34 h 64"/>
                  <a:gd name="T2" fmla="*/ 38 w 38"/>
                  <a:gd name="T3" fmla="*/ 0 h 64"/>
                  <a:gd name="T4" fmla="*/ 38 w 38"/>
                  <a:gd name="T5" fmla="*/ 28 h 64"/>
                  <a:gd name="T6" fmla="*/ 0 w 38"/>
                  <a:gd name="T7" fmla="*/ 64 h 64"/>
                  <a:gd name="T8" fmla="*/ 0 w 38"/>
                  <a:gd name="T9" fmla="*/ 34 h 64"/>
                </a:gdLst>
                <a:ahLst/>
                <a:cxnLst>
                  <a:cxn ang="0">
                    <a:pos x="T0" y="T1"/>
                  </a:cxn>
                  <a:cxn ang="0">
                    <a:pos x="T2" y="T3"/>
                  </a:cxn>
                  <a:cxn ang="0">
                    <a:pos x="T4" y="T5"/>
                  </a:cxn>
                  <a:cxn ang="0">
                    <a:pos x="T6" y="T7"/>
                  </a:cxn>
                  <a:cxn ang="0">
                    <a:pos x="T8" y="T9"/>
                  </a:cxn>
                </a:cxnLst>
                <a:rect l="0" t="0" r="r" b="b"/>
                <a:pathLst>
                  <a:path w="38" h="64">
                    <a:moveTo>
                      <a:pt x="0" y="34"/>
                    </a:moveTo>
                    <a:lnTo>
                      <a:pt x="38" y="0"/>
                    </a:lnTo>
                    <a:lnTo>
                      <a:pt x="38" y="28"/>
                    </a:lnTo>
                    <a:lnTo>
                      <a:pt x="0" y="64"/>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748" name="Freeform 1396"/>
              <p:cNvSpPr/>
              <p:nvPr/>
            </p:nvSpPr>
            <p:spPr bwMode="auto">
              <a:xfrm>
                <a:off x="5372" y="2415"/>
                <a:ext cx="16" cy="40"/>
              </a:xfrm>
              <a:custGeom>
                <a:avLst/>
                <a:gdLst>
                  <a:gd name="T0" fmla="*/ 0 w 16"/>
                  <a:gd name="T1" fmla="*/ 14 h 40"/>
                  <a:gd name="T2" fmla="*/ 16 w 16"/>
                  <a:gd name="T3" fmla="*/ 0 h 40"/>
                  <a:gd name="T4" fmla="*/ 16 w 16"/>
                  <a:gd name="T5" fmla="*/ 24 h 40"/>
                  <a:gd name="T6" fmla="*/ 0 w 16"/>
                  <a:gd name="T7" fmla="*/ 40 h 40"/>
                  <a:gd name="T8" fmla="*/ 0 w 16"/>
                  <a:gd name="T9" fmla="*/ 14 h 40"/>
                </a:gdLst>
                <a:ahLst/>
                <a:cxnLst>
                  <a:cxn ang="0">
                    <a:pos x="T0" y="T1"/>
                  </a:cxn>
                  <a:cxn ang="0">
                    <a:pos x="T2" y="T3"/>
                  </a:cxn>
                  <a:cxn ang="0">
                    <a:pos x="T4" y="T5"/>
                  </a:cxn>
                  <a:cxn ang="0">
                    <a:pos x="T6" y="T7"/>
                  </a:cxn>
                  <a:cxn ang="0">
                    <a:pos x="T8" y="T9"/>
                  </a:cxn>
                </a:cxnLst>
                <a:rect l="0" t="0" r="r" b="b"/>
                <a:pathLst>
                  <a:path w="16" h="40">
                    <a:moveTo>
                      <a:pt x="0" y="14"/>
                    </a:moveTo>
                    <a:lnTo>
                      <a:pt x="16" y="0"/>
                    </a:lnTo>
                    <a:lnTo>
                      <a:pt x="16" y="24"/>
                    </a:lnTo>
                    <a:lnTo>
                      <a:pt x="0" y="40"/>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9" name="Freeform 1397"/>
              <p:cNvSpPr/>
              <p:nvPr/>
            </p:nvSpPr>
            <p:spPr bwMode="auto">
              <a:xfrm>
                <a:off x="5402" y="2375"/>
                <a:ext cx="30" cy="50"/>
              </a:xfrm>
              <a:custGeom>
                <a:avLst/>
                <a:gdLst>
                  <a:gd name="T0" fmla="*/ 30 w 30"/>
                  <a:gd name="T1" fmla="*/ 0 h 50"/>
                  <a:gd name="T2" fmla="*/ 30 w 30"/>
                  <a:gd name="T3" fmla="*/ 20 h 50"/>
                  <a:gd name="T4" fmla="*/ 0 w 30"/>
                  <a:gd name="T5" fmla="*/ 50 h 50"/>
                  <a:gd name="T6" fmla="*/ 0 w 30"/>
                  <a:gd name="T7" fmla="*/ 26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50" name="Freeform 1398"/>
              <p:cNvSpPr/>
              <p:nvPr/>
            </p:nvSpPr>
            <p:spPr bwMode="auto">
              <a:xfrm>
                <a:off x="5446" y="2337"/>
                <a:ext cx="28" cy="44"/>
              </a:xfrm>
              <a:custGeom>
                <a:avLst/>
                <a:gdLst>
                  <a:gd name="T0" fmla="*/ 28 w 28"/>
                  <a:gd name="T1" fmla="*/ 0 h 44"/>
                  <a:gd name="T2" fmla="*/ 28 w 28"/>
                  <a:gd name="T3" fmla="*/ 16 h 44"/>
                  <a:gd name="T4" fmla="*/ 0 w 28"/>
                  <a:gd name="T5" fmla="*/ 44 h 44"/>
                  <a:gd name="T6" fmla="*/ 0 w 28"/>
                  <a:gd name="T7" fmla="*/ 24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51" name="Freeform 1399"/>
              <p:cNvSpPr/>
              <p:nvPr/>
            </p:nvSpPr>
            <p:spPr bwMode="auto">
              <a:xfrm>
                <a:off x="5320" y="2499"/>
                <a:ext cx="26" cy="58"/>
              </a:xfrm>
              <a:custGeom>
                <a:avLst/>
                <a:gdLst>
                  <a:gd name="T0" fmla="*/ 0 w 26"/>
                  <a:gd name="T1" fmla="*/ 26 h 58"/>
                  <a:gd name="T2" fmla="*/ 26 w 26"/>
                  <a:gd name="T3" fmla="*/ 0 h 58"/>
                  <a:gd name="T4" fmla="*/ 26 w 26"/>
                  <a:gd name="T5" fmla="*/ 30 h 58"/>
                  <a:gd name="T6" fmla="*/ 0 w 26"/>
                  <a:gd name="T7" fmla="*/ 58 h 58"/>
                  <a:gd name="T8" fmla="*/ 0 w 26"/>
                  <a:gd name="T9" fmla="*/ 26 h 58"/>
                </a:gdLst>
                <a:ahLst/>
                <a:cxnLst>
                  <a:cxn ang="0">
                    <a:pos x="T0" y="T1"/>
                  </a:cxn>
                  <a:cxn ang="0">
                    <a:pos x="T2" y="T3"/>
                  </a:cxn>
                  <a:cxn ang="0">
                    <a:pos x="T4" y="T5"/>
                  </a:cxn>
                  <a:cxn ang="0">
                    <a:pos x="T6" y="T7"/>
                  </a:cxn>
                  <a:cxn ang="0">
                    <a:pos x="T8" y="T9"/>
                  </a:cxn>
                </a:cxnLst>
                <a:rect l="0" t="0" r="r" b="b"/>
                <a:pathLst>
                  <a:path w="26" h="58">
                    <a:moveTo>
                      <a:pt x="0" y="26"/>
                    </a:moveTo>
                    <a:lnTo>
                      <a:pt x="26" y="0"/>
                    </a:lnTo>
                    <a:lnTo>
                      <a:pt x="26" y="30"/>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52" name="Freeform 1400"/>
              <p:cNvSpPr/>
              <p:nvPr/>
            </p:nvSpPr>
            <p:spPr bwMode="auto">
              <a:xfrm>
                <a:off x="5362" y="2429"/>
                <a:ext cx="56" cy="82"/>
              </a:xfrm>
              <a:custGeom>
                <a:avLst/>
                <a:gdLst>
                  <a:gd name="T0" fmla="*/ 56 w 56"/>
                  <a:gd name="T1" fmla="*/ 0 h 82"/>
                  <a:gd name="T2" fmla="*/ 56 w 56"/>
                  <a:gd name="T3" fmla="*/ 22 h 82"/>
                  <a:gd name="T4" fmla="*/ 0 w 56"/>
                  <a:gd name="T5" fmla="*/ 82 h 82"/>
                  <a:gd name="T6" fmla="*/ 0 w 56"/>
                  <a:gd name="T7" fmla="*/ 56 h 82"/>
                  <a:gd name="T8" fmla="*/ 56 w 56"/>
                  <a:gd name="T9" fmla="*/ 0 h 82"/>
                </a:gdLst>
                <a:ahLst/>
                <a:cxnLst>
                  <a:cxn ang="0">
                    <a:pos x="T0" y="T1"/>
                  </a:cxn>
                  <a:cxn ang="0">
                    <a:pos x="T2" y="T3"/>
                  </a:cxn>
                  <a:cxn ang="0">
                    <a:pos x="T4" y="T5"/>
                  </a:cxn>
                  <a:cxn ang="0">
                    <a:pos x="T6" y="T7"/>
                  </a:cxn>
                  <a:cxn ang="0">
                    <a:pos x="T8" y="T9"/>
                  </a:cxn>
                </a:cxnLst>
                <a:rect l="0" t="0" r="r" b="b"/>
                <a:pathLst>
                  <a:path w="56" h="82">
                    <a:moveTo>
                      <a:pt x="56" y="0"/>
                    </a:moveTo>
                    <a:lnTo>
                      <a:pt x="56" y="22"/>
                    </a:lnTo>
                    <a:lnTo>
                      <a:pt x="0" y="82"/>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753" name="Freeform 1401"/>
              <p:cNvSpPr/>
              <p:nvPr/>
            </p:nvSpPr>
            <p:spPr bwMode="auto">
              <a:xfrm>
                <a:off x="5434" y="2375"/>
                <a:ext cx="40" cy="60"/>
              </a:xfrm>
              <a:custGeom>
                <a:avLst/>
                <a:gdLst>
                  <a:gd name="T0" fmla="*/ 40 w 40"/>
                  <a:gd name="T1" fmla="*/ 0 h 60"/>
                  <a:gd name="T2" fmla="*/ 40 w 40"/>
                  <a:gd name="T3" fmla="*/ 16 h 60"/>
                  <a:gd name="T4" fmla="*/ 0 w 40"/>
                  <a:gd name="T5" fmla="*/ 60 h 60"/>
                  <a:gd name="T6" fmla="*/ 0 w 40"/>
                  <a:gd name="T7" fmla="*/ 40 h 60"/>
                  <a:gd name="T8" fmla="*/ 40 w 40"/>
                  <a:gd name="T9" fmla="*/ 0 h 60"/>
                </a:gdLst>
                <a:ahLst/>
                <a:cxnLst>
                  <a:cxn ang="0">
                    <a:pos x="T0" y="T1"/>
                  </a:cxn>
                  <a:cxn ang="0">
                    <a:pos x="T2" y="T3"/>
                  </a:cxn>
                  <a:cxn ang="0">
                    <a:pos x="T4" y="T5"/>
                  </a:cxn>
                  <a:cxn ang="0">
                    <a:pos x="T6" y="T7"/>
                  </a:cxn>
                  <a:cxn ang="0">
                    <a:pos x="T8" y="T9"/>
                  </a:cxn>
                </a:cxnLst>
                <a:rect l="0" t="0" r="r" b="b"/>
                <a:pathLst>
                  <a:path w="40" h="60">
                    <a:moveTo>
                      <a:pt x="40" y="0"/>
                    </a:moveTo>
                    <a:lnTo>
                      <a:pt x="40" y="16"/>
                    </a:lnTo>
                    <a:lnTo>
                      <a:pt x="0" y="60"/>
                    </a:lnTo>
                    <a:lnTo>
                      <a:pt x="0" y="40"/>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754" name="Freeform 1402"/>
              <p:cNvSpPr/>
              <p:nvPr/>
            </p:nvSpPr>
            <p:spPr bwMode="auto">
              <a:xfrm>
                <a:off x="5320" y="2489"/>
                <a:ext cx="84" cy="118"/>
              </a:xfrm>
              <a:custGeom>
                <a:avLst/>
                <a:gdLst>
                  <a:gd name="T0" fmla="*/ 0 w 84"/>
                  <a:gd name="T1" fmla="*/ 86 h 118"/>
                  <a:gd name="T2" fmla="*/ 84 w 84"/>
                  <a:gd name="T3" fmla="*/ 0 h 118"/>
                  <a:gd name="T4" fmla="*/ 84 w 84"/>
                  <a:gd name="T5" fmla="*/ 22 h 118"/>
                  <a:gd name="T6" fmla="*/ 0 w 84"/>
                  <a:gd name="T7" fmla="*/ 118 h 118"/>
                  <a:gd name="T8" fmla="*/ 0 w 84"/>
                  <a:gd name="T9" fmla="*/ 86 h 118"/>
                </a:gdLst>
                <a:ahLst/>
                <a:cxnLst>
                  <a:cxn ang="0">
                    <a:pos x="T0" y="T1"/>
                  </a:cxn>
                  <a:cxn ang="0">
                    <a:pos x="T2" y="T3"/>
                  </a:cxn>
                  <a:cxn ang="0">
                    <a:pos x="T4" y="T5"/>
                  </a:cxn>
                  <a:cxn ang="0">
                    <a:pos x="T6" y="T7"/>
                  </a:cxn>
                  <a:cxn ang="0">
                    <a:pos x="T8" y="T9"/>
                  </a:cxn>
                </a:cxnLst>
                <a:rect l="0" t="0" r="r" b="b"/>
                <a:pathLst>
                  <a:path w="84" h="118">
                    <a:moveTo>
                      <a:pt x="0" y="86"/>
                    </a:moveTo>
                    <a:lnTo>
                      <a:pt x="84" y="0"/>
                    </a:lnTo>
                    <a:lnTo>
                      <a:pt x="84" y="22"/>
                    </a:lnTo>
                    <a:lnTo>
                      <a:pt x="0" y="118"/>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755" name="Freeform 1403"/>
              <p:cNvSpPr/>
              <p:nvPr/>
            </p:nvSpPr>
            <p:spPr bwMode="auto">
              <a:xfrm>
                <a:off x="5418" y="2445"/>
                <a:ext cx="28" cy="50"/>
              </a:xfrm>
              <a:custGeom>
                <a:avLst/>
                <a:gdLst>
                  <a:gd name="T0" fmla="*/ 0 w 28"/>
                  <a:gd name="T1" fmla="*/ 28 h 50"/>
                  <a:gd name="T2" fmla="*/ 28 w 28"/>
                  <a:gd name="T3" fmla="*/ 0 h 50"/>
                  <a:gd name="T4" fmla="*/ 28 w 28"/>
                  <a:gd name="T5" fmla="*/ 18 h 50"/>
                  <a:gd name="T6" fmla="*/ 0 w 28"/>
                  <a:gd name="T7" fmla="*/ 50 h 50"/>
                  <a:gd name="T8" fmla="*/ 0 w 28"/>
                  <a:gd name="T9" fmla="*/ 28 h 50"/>
                </a:gdLst>
                <a:ahLst/>
                <a:cxnLst>
                  <a:cxn ang="0">
                    <a:pos x="T0" y="T1"/>
                  </a:cxn>
                  <a:cxn ang="0">
                    <a:pos x="T2" y="T3"/>
                  </a:cxn>
                  <a:cxn ang="0">
                    <a:pos x="T4" y="T5"/>
                  </a:cxn>
                  <a:cxn ang="0">
                    <a:pos x="T6" y="T7"/>
                  </a:cxn>
                  <a:cxn ang="0">
                    <a:pos x="T8" y="T9"/>
                  </a:cxn>
                </a:cxnLst>
                <a:rect l="0" t="0" r="r" b="b"/>
                <a:pathLst>
                  <a:path w="28" h="50">
                    <a:moveTo>
                      <a:pt x="0" y="28"/>
                    </a:moveTo>
                    <a:lnTo>
                      <a:pt x="28" y="0"/>
                    </a:lnTo>
                    <a:lnTo>
                      <a:pt x="28" y="18"/>
                    </a:lnTo>
                    <a:lnTo>
                      <a:pt x="0" y="50"/>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756" name="Freeform 1404"/>
              <p:cNvSpPr/>
              <p:nvPr/>
            </p:nvSpPr>
            <p:spPr bwMode="auto">
              <a:xfrm>
                <a:off x="5462" y="2417"/>
                <a:ext cx="12" cy="30"/>
              </a:xfrm>
              <a:custGeom>
                <a:avLst/>
                <a:gdLst>
                  <a:gd name="T0" fmla="*/ 12 w 12"/>
                  <a:gd name="T1" fmla="*/ 0 h 30"/>
                  <a:gd name="T2" fmla="*/ 12 w 12"/>
                  <a:gd name="T3" fmla="*/ 16 h 30"/>
                  <a:gd name="T4" fmla="*/ 0 w 12"/>
                  <a:gd name="T5" fmla="*/ 30 h 30"/>
                  <a:gd name="T6" fmla="*/ 0 w 12"/>
                  <a:gd name="T7" fmla="*/ 12 h 30"/>
                  <a:gd name="T8" fmla="*/ 12 w 12"/>
                  <a:gd name="T9" fmla="*/ 0 h 30"/>
                </a:gdLst>
                <a:ahLst/>
                <a:cxnLst>
                  <a:cxn ang="0">
                    <a:pos x="T0" y="T1"/>
                  </a:cxn>
                  <a:cxn ang="0">
                    <a:pos x="T2" y="T3"/>
                  </a:cxn>
                  <a:cxn ang="0">
                    <a:pos x="T4" y="T5"/>
                  </a:cxn>
                  <a:cxn ang="0">
                    <a:pos x="T6" y="T7"/>
                  </a:cxn>
                  <a:cxn ang="0">
                    <a:pos x="T8" y="T9"/>
                  </a:cxn>
                </a:cxnLst>
                <a:rect l="0" t="0" r="r" b="b"/>
                <a:pathLst>
                  <a:path w="12" h="30">
                    <a:moveTo>
                      <a:pt x="12" y="0"/>
                    </a:moveTo>
                    <a:lnTo>
                      <a:pt x="12" y="16"/>
                    </a:lnTo>
                    <a:lnTo>
                      <a:pt x="0" y="30"/>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57" name="Freeform 1405"/>
              <p:cNvSpPr/>
              <p:nvPr/>
            </p:nvSpPr>
            <p:spPr bwMode="auto">
              <a:xfrm>
                <a:off x="5350" y="2567"/>
                <a:ext cx="22" cy="54"/>
              </a:xfrm>
              <a:custGeom>
                <a:avLst/>
                <a:gdLst>
                  <a:gd name="T0" fmla="*/ 0 w 22"/>
                  <a:gd name="T1" fmla="*/ 24 h 54"/>
                  <a:gd name="T2" fmla="*/ 22 w 22"/>
                  <a:gd name="T3" fmla="*/ 0 h 54"/>
                  <a:gd name="T4" fmla="*/ 22 w 22"/>
                  <a:gd name="T5" fmla="*/ 26 h 54"/>
                  <a:gd name="T6" fmla="*/ 0 w 22"/>
                  <a:gd name="T7" fmla="*/ 54 h 54"/>
                  <a:gd name="T8" fmla="*/ 0 w 22"/>
                  <a:gd name="T9" fmla="*/ 24 h 54"/>
                </a:gdLst>
                <a:ahLst/>
                <a:cxnLst>
                  <a:cxn ang="0">
                    <a:pos x="T0" y="T1"/>
                  </a:cxn>
                  <a:cxn ang="0">
                    <a:pos x="T2" y="T3"/>
                  </a:cxn>
                  <a:cxn ang="0">
                    <a:pos x="T4" y="T5"/>
                  </a:cxn>
                  <a:cxn ang="0">
                    <a:pos x="T6" y="T7"/>
                  </a:cxn>
                  <a:cxn ang="0">
                    <a:pos x="T8" y="T9"/>
                  </a:cxn>
                </a:cxnLst>
                <a:rect l="0" t="0" r="r" b="b"/>
                <a:pathLst>
                  <a:path w="22" h="54">
                    <a:moveTo>
                      <a:pt x="0" y="24"/>
                    </a:moveTo>
                    <a:lnTo>
                      <a:pt x="22" y="0"/>
                    </a:lnTo>
                    <a:lnTo>
                      <a:pt x="22" y="26"/>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758" name="Freeform 1406"/>
              <p:cNvSpPr/>
              <p:nvPr/>
            </p:nvSpPr>
            <p:spPr bwMode="auto">
              <a:xfrm>
                <a:off x="5388" y="2457"/>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759" name="Freeform 1407"/>
              <p:cNvSpPr/>
              <p:nvPr/>
            </p:nvSpPr>
            <p:spPr bwMode="auto">
              <a:xfrm>
                <a:off x="5422" y="2499"/>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60" name="Rectangle 1408"/>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1" name="Rectangle 1409"/>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2" name="Freeform 1410"/>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3" name="Freeform 1411"/>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4" name="Rectangle 1412"/>
              <p:cNvSpPr>
                <a:spLocks noChangeArrowheads="1"/>
              </p:cNvSpPr>
              <p:nvPr/>
            </p:nvSpPr>
            <p:spPr bwMode="auto">
              <a:xfrm>
                <a:off x="5424" y="1981"/>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5" name="Freeform 1413"/>
              <p:cNvSpPr/>
              <p:nvPr/>
            </p:nvSpPr>
            <p:spPr bwMode="auto">
              <a:xfrm>
                <a:off x="5350" y="2718"/>
                <a:ext cx="22" cy="56"/>
              </a:xfrm>
              <a:custGeom>
                <a:avLst/>
                <a:gdLst>
                  <a:gd name="T0" fmla="*/ 0 w 22"/>
                  <a:gd name="T1" fmla="*/ 28 h 56"/>
                  <a:gd name="T2" fmla="*/ 22 w 22"/>
                  <a:gd name="T3" fmla="*/ 0 h 56"/>
                  <a:gd name="T4" fmla="*/ 22 w 22"/>
                  <a:gd name="T5" fmla="*/ 26 h 56"/>
                  <a:gd name="T6" fmla="*/ 0 w 22"/>
                  <a:gd name="T7" fmla="*/ 56 h 56"/>
                  <a:gd name="T8" fmla="*/ 0 w 22"/>
                  <a:gd name="T9" fmla="*/ 28 h 56"/>
                </a:gdLst>
                <a:ahLst/>
                <a:cxnLst>
                  <a:cxn ang="0">
                    <a:pos x="T0" y="T1"/>
                  </a:cxn>
                  <a:cxn ang="0">
                    <a:pos x="T2" y="T3"/>
                  </a:cxn>
                  <a:cxn ang="0">
                    <a:pos x="T4" y="T5"/>
                  </a:cxn>
                  <a:cxn ang="0">
                    <a:pos x="T6" y="T7"/>
                  </a:cxn>
                  <a:cxn ang="0">
                    <a:pos x="T8" y="T9"/>
                  </a:cxn>
                </a:cxnLst>
                <a:rect l="0" t="0" r="r" b="b"/>
                <a:pathLst>
                  <a:path w="22" h="56">
                    <a:moveTo>
                      <a:pt x="0" y="28"/>
                    </a:moveTo>
                    <a:lnTo>
                      <a:pt x="22" y="0"/>
                    </a:lnTo>
                    <a:lnTo>
                      <a:pt x="22" y="26"/>
                    </a:lnTo>
                    <a:lnTo>
                      <a:pt x="0" y="56"/>
                    </a:lnTo>
                    <a:lnTo>
                      <a:pt x="0" y="28"/>
                    </a:lnTo>
                    <a:close/>
                  </a:path>
                </a:pathLst>
              </a:custGeom>
              <a:grpFill/>
              <a:ln>
                <a:noFill/>
              </a:ln>
            </p:spPr>
            <p:txBody>
              <a:bodyPr vert="horz" wrap="square" lIns="91440" tIns="45720" rIns="91440" bIns="45720" numCol="1" anchor="t" anchorCtr="0" compatLnSpc="1"/>
              <a:lstStyle/>
              <a:p>
                <a:endParaRPr lang="zh-CN" altLang="en-US"/>
              </a:p>
            </p:txBody>
          </p:sp>
        </p:grpSp>
        <p:sp>
          <p:nvSpPr>
            <p:cNvPr id="374" name="Freeform 1415"/>
            <p:cNvSpPr/>
            <p:nvPr/>
          </p:nvSpPr>
          <p:spPr bwMode="auto">
            <a:xfrm>
              <a:off x="-2989564" y="1603377"/>
              <a:ext cx="136529" cy="204788"/>
            </a:xfrm>
            <a:custGeom>
              <a:avLst/>
              <a:gdLst>
                <a:gd name="T0" fmla="*/ 86 w 86"/>
                <a:gd name="T1" fmla="*/ 0 h 129"/>
                <a:gd name="T2" fmla="*/ 86 w 86"/>
                <a:gd name="T3" fmla="*/ 16 h 129"/>
                <a:gd name="T4" fmla="*/ 0 w 86"/>
                <a:gd name="T5" fmla="*/ 129 h 129"/>
                <a:gd name="T6" fmla="*/ 0 w 86"/>
                <a:gd name="T7" fmla="*/ 103 h 129"/>
                <a:gd name="T8" fmla="*/ 86 w 86"/>
                <a:gd name="T9" fmla="*/ 0 h 129"/>
              </a:gdLst>
              <a:ahLst/>
              <a:cxnLst>
                <a:cxn ang="0">
                  <a:pos x="T0" y="T1"/>
                </a:cxn>
                <a:cxn ang="0">
                  <a:pos x="T2" y="T3"/>
                </a:cxn>
                <a:cxn ang="0">
                  <a:pos x="T4" y="T5"/>
                </a:cxn>
                <a:cxn ang="0">
                  <a:pos x="T6" y="T7"/>
                </a:cxn>
                <a:cxn ang="0">
                  <a:pos x="T8" y="T9"/>
                </a:cxn>
              </a:cxnLst>
              <a:rect l="0" t="0" r="r" b="b"/>
              <a:pathLst>
                <a:path w="86" h="129">
                  <a:moveTo>
                    <a:pt x="86" y="0"/>
                  </a:moveTo>
                  <a:lnTo>
                    <a:pt x="86" y="16"/>
                  </a:lnTo>
                  <a:lnTo>
                    <a:pt x="0" y="129"/>
                  </a:lnTo>
                  <a:lnTo>
                    <a:pt x="0" y="103"/>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5" name="Freeform 1416"/>
            <p:cNvSpPr/>
            <p:nvPr/>
          </p:nvSpPr>
          <p:spPr bwMode="auto">
            <a:xfrm>
              <a:off x="-3049890" y="1884363"/>
              <a:ext cx="34927" cy="92075"/>
            </a:xfrm>
            <a:custGeom>
              <a:avLst/>
              <a:gdLst>
                <a:gd name="T0" fmla="*/ 0 w 22"/>
                <a:gd name="T1" fmla="*/ 28 h 58"/>
                <a:gd name="T2" fmla="*/ 22 w 22"/>
                <a:gd name="T3" fmla="*/ 0 h 58"/>
                <a:gd name="T4" fmla="*/ 22 w 22"/>
                <a:gd name="T5" fmla="*/ 26 h 58"/>
                <a:gd name="T6" fmla="*/ 0 w 22"/>
                <a:gd name="T7" fmla="*/ 58 h 58"/>
                <a:gd name="T8" fmla="*/ 0 w 22"/>
                <a:gd name="T9" fmla="*/ 28 h 58"/>
              </a:gdLst>
              <a:ahLst/>
              <a:cxnLst>
                <a:cxn ang="0">
                  <a:pos x="T0" y="T1"/>
                </a:cxn>
                <a:cxn ang="0">
                  <a:pos x="T2" y="T3"/>
                </a:cxn>
                <a:cxn ang="0">
                  <a:pos x="T4" y="T5"/>
                </a:cxn>
                <a:cxn ang="0">
                  <a:pos x="T6" y="T7"/>
                </a:cxn>
                <a:cxn ang="0">
                  <a:pos x="T8" y="T9"/>
                </a:cxn>
              </a:cxnLst>
              <a:rect l="0" t="0" r="r" b="b"/>
              <a:pathLst>
                <a:path w="22" h="58">
                  <a:moveTo>
                    <a:pt x="0" y="28"/>
                  </a:moveTo>
                  <a:lnTo>
                    <a:pt x="22" y="0"/>
                  </a:lnTo>
                  <a:lnTo>
                    <a:pt x="22" y="26"/>
                  </a:lnTo>
                  <a:lnTo>
                    <a:pt x="0" y="58"/>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376" name="Freeform 1417"/>
            <p:cNvSpPr/>
            <p:nvPr/>
          </p:nvSpPr>
          <p:spPr bwMode="auto">
            <a:xfrm>
              <a:off x="-2989564" y="1681162"/>
              <a:ext cx="136529" cy="21272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7" name="Freeform 1418"/>
            <p:cNvSpPr/>
            <p:nvPr/>
          </p:nvSpPr>
          <p:spPr bwMode="auto">
            <a:xfrm>
              <a:off x="-2935585" y="1530351"/>
              <a:ext cx="82552" cy="127001"/>
            </a:xfrm>
            <a:custGeom>
              <a:avLst/>
              <a:gdLst>
                <a:gd name="T0" fmla="*/ 52 w 52"/>
                <a:gd name="T1" fmla="*/ 0 h 80"/>
                <a:gd name="T2" fmla="*/ 52 w 52"/>
                <a:gd name="T3" fmla="*/ 16 h 80"/>
                <a:gd name="T4" fmla="*/ 0 w 52"/>
                <a:gd name="T5" fmla="*/ 80 h 80"/>
                <a:gd name="T6" fmla="*/ 0 w 52"/>
                <a:gd name="T7" fmla="*/ 58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378" name="Rectangle 1419"/>
            <p:cNvSpPr>
              <a:spLocks noChangeArrowheads="1"/>
            </p:cNvSpPr>
            <p:nvPr/>
          </p:nvSpPr>
          <p:spPr bwMode="auto">
            <a:xfrm>
              <a:off x="-2932410" y="625474"/>
              <a:ext cx="1587" cy="1587"/>
            </a:xfrm>
            <a:prstGeom prst="rect">
              <a:avLst/>
            </a:prstGeom>
            <a:grpFill/>
            <a:ln>
              <a:noFill/>
            </a:ln>
          </p:spPr>
          <p:txBody>
            <a:bodyPr vert="horz" wrap="square" lIns="91440" tIns="45720" rIns="91440" bIns="45720" numCol="1" anchor="t" anchorCtr="0" compatLnSpc="1"/>
            <a:lstStyle/>
            <a:p>
              <a:endParaRPr lang="zh-CN" altLang="en-US"/>
            </a:p>
          </p:txBody>
        </p:sp>
        <p:sp>
          <p:nvSpPr>
            <p:cNvPr id="379" name="Rectangle 1420"/>
            <p:cNvSpPr>
              <a:spLocks noChangeArrowheads="1"/>
            </p:cNvSpPr>
            <p:nvPr/>
          </p:nvSpPr>
          <p:spPr bwMode="auto">
            <a:xfrm>
              <a:off x="-729659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0" name="Rectangle 1421"/>
            <p:cNvSpPr>
              <a:spLocks noChangeArrowheads="1"/>
            </p:cNvSpPr>
            <p:nvPr/>
          </p:nvSpPr>
          <p:spPr bwMode="auto">
            <a:xfrm>
              <a:off x="-7207695"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1" name="Rectangle 1422"/>
            <p:cNvSpPr>
              <a:spLocks noChangeArrowheads="1"/>
            </p:cNvSpPr>
            <p:nvPr/>
          </p:nvSpPr>
          <p:spPr bwMode="auto">
            <a:xfrm>
              <a:off x="-712196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2" name="Rectangle 1423"/>
            <p:cNvSpPr>
              <a:spLocks noChangeArrowheads="1"/>
            </p:cNvSpPr>
            <p:nvPr/>
          </p:nvSpPr>
          <p:spPr bwMode="auto">
            <a:xfrm>
              <a:off x="-6947336"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3" name="Rectangle 1424"/>
            <p:cNvSpPr>
              <a:spLocks noChangeArrowheads="1"/>
            </p:cNvSpPr>
            <p:nvPr/>
          </p:nvSpPr>
          <p:spPr bwMode="auto">
            <a:xfrm>
              <a:off x="-6861610"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4" name="Rectangle 1425"/>
            <p:cNvSpPr>
              <a:spLocks noChangeArrowheads="1"/>
            </p:cNvSpPr>
            <p:nvPr/>
          </p:nvSpPr>
          <p:spPr bwMode="auto">
            <a:xfrm>
              <a:off x="-7296599"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5" name="Rectangle 1426"/>
            <p:cNvSpPr>
              <a:spLocks noChangeArrowheads="1"/>
            </p:cNvSpPr>
            <p:nvPr/>
          </p:nvSpPr>
          <p:spPr bwMode="auto">
            <a:xfrm>
              <a:off x="-7207695" y="-198438"/>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6" name="Rectangle 1427"/>
            <p:cNvSpPr>
              <a:spLocks noChangeArrowheads="1"/>
            </p:cNvSpPr>
            <p:nvPr/>
          </p:nvSpPr>
          <p:spPr bwMode="auto">
            <a:xfrm>
              <a:off x="-7296599"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7" name="Rectangle 1428"/>
            <p:cNvSpPr>
              <a:spLocks noChangeArrowheads="1"/>
            </p:cNvSpPr>
            <p:nvPr/>
          </p:nvSpPr>
          <p:spPr bwMode="auto">
            <a:xfrm>
              <a:off x="-7121969"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8" name="Rectangle 1429"/>
            <p:cNvSpPr>
              <a:spLocks noChangeArrowheads="1"/>
            </p:cNvSpPr>
            <p:nvPr/>
          </p:nvSpPr>
          <p:spPr bwMode="auto">
            <a:xfrm>
              <a:off x="-6861610"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9" name="Rectangle 1430"/>
            <p:cNvSpPr>
              <a:spLocks noChangeArrowheads="1"/>
            </p:cNvSpPr>
            <p:nvPr/>
          </p:nvSpPr>
          <p:spPr bwMode="auto">
            <a:xfrm>
              <a:off x="-7296599"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0" name="Rectangle 1431"/>
            <p:cNvSpPr>
              <a:spLocks noChangeArrowheads="1"/>
            </p:cNvSpPr>
            <p:nvPr/>
          </p:nvSpPr>
          <p:spPr bwMode="auto">
            <a:xfrm>
              <a:off x="-7207695"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1" name="Rectangle 1432"/>
            <p:cNvSpPr>
              <a:spLocks noChangeArrowheads="1"/>
            </p:cNvSpPr>
            <p:nvPr/>
          </p:nvSpPr>
          <p:spPr bwMode="auto">
            <a:xfrm>
              <a:off x="-7036240" y="-20637"/>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2" name="Rectangle 1433"/>
            <p:cNvSpPr>
              <a:spLocks noChangeArrowheads="1"/>
            </p:cNvSpPr>
            <p:nvPr/>
          </p:nvSpPr>
          <p:spPr bwMode="auto">
            <a:xfrm>
              <a:off x="-7207695"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3" name="Rectangle 1434"/>
            <p:cNvSpPr>
              <a:spLocks noChangeArrowheads="1"/>
            </p:cNvSpPr>
            <p:nvPr/>
          </p:nvSpPr>
          <p:spPr bwMode="auto">
            <a:xfrm>
              <a:off x="-7121969"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4" name="Rectangle 1435"/>
            <p:cNvSpPr>
              <a:spLocks noChangeArrowheads="1"/>
            </p:cNvSpPr>
            <p:nvPr/>
          </p:nvSpPr>
          <p:spPr bwMode="auto">
            <a:xfrm>
              <a:off x="-6861610"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5" name="Rectangle 1436"/>
            <p:cNvSpPr>
              <a:spLocks noChangeArrowheads="1"/>
            </p:cNvSpPr>
            <p:nvPr/>
          </p:nvSpPr>
          <p:spPr bwMode="auto">
            <a:xfrm>
              <a:off x="-729659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6" name="Rectangle 1437"/>
            <p:cNvSpPr>
              <a:spLocks noChangeArrowheads="1"/>
            </p:cNvSpPr>
            <p:nvPr/>
          </p:nvSpPr>
          <p:spPr bwMode="auto">
            <a:xfrm>
              <a:off x="-712196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7" name="Rectangle 1438"/>
            <p:cNvSpPr>
              <a:spLocks noChangeArrowheads="1"/>
            </p:cNvSpPr>
            <p:nvPr/>
          </p:nvSpPr>
          <p:spPr bwMode="auto">
            <a:xfrm>
              <a:off x="-6947336"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8" name="Rectangle 1439"/>
            <p:cNvSpPr>
              <a:spLocks noChangeArrowheads="1"/>
            </p:cNvSpPr>
            <p:nvPr/>
          </p:nvSpPr>
          <p:spPr bwMode="auto">
            <a:xfrm>
              <a:off x="-7207695" y="2492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99" name="Rectangle 1440"/>
            <p:cNvSpPr>
              <a:spLocks noChangeArrowheads="1"/>
            </p:cNvSpPr>
            <p:nvPr/>
          </p:nvSpPr>
          <p:spPr bwMode="auto">
            <a:xfrm>
              <a:off x="-7036240" y="2492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0" name="Rectangle 1441"/>
            <p:cNvSpPr>
              <a:spLocks noChangeArrowheads="1"/>
            </p:cNvSpPr>
            <p:nvPr/>
          </p:nvSpPr>
          <p:spPr bwMode="auto">
            <a:xfrm>
              <a:off x="-6861610" y="249237"/>
              <a:ext cx="139705"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1" name="Rectangle 1442"/>
            <p:cNvSpPr>
              <a:spLocks noChangeArrowheads="1"/>
            </p:cNvSpPr>
            <p:nvPr/>
          </p:nvSpPr>
          <p:spPr bwMode="auto">
            <a:xfrm>
              <a:off x="-7296599"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2" name="Rectangle 1443"/>
            <p:cNvSpPr>
              <a:spLocks noChangeArrowheads="1"/>
            </p:cNvSpPr>
            <p:nvPr/>
          </p:nvSpPr>
          <p:spPr bwMode="auto">
            <a:xfrm>
              <a:off x="-7121969" y="338137"/>
              <a:ext cx="222258"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3" name="Rectangle 1444"/>
            <p:cNvSpPr>
              <a:spLocks noChangeArrowheads="1"/>
            </p:cNvSpPr>
            <p:nvPr/>
          </p:nvSpPr>
          <p:spPr bwMode="auto">
            <a:xfrm>
              <a:off x="-7207695"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4" name="Rectangle 1445"/>
            <p:cNvSpPr>
              <a:spLocks noChangeArrowheads="1"/>
            </p:cNvSpPr>
            <p:nvPr/>
          </p:nvSpPr>
          <p:spPr bwMode="auto">
            <a:xfrm>
              <a:off x="-7036240"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5" name="Rectangle 1446"/>
            <p:cNvSpPr>
              <a:spLocks noChangeArrowheads="1"/>
            </p:cNvSpPr>
            <p:nvPr/>
          </p:nvSpPr>
          <p:spPr bwMode="auto">
            <a:xfrm>
              <a:off x="-6947336"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6" name="Rectangle 1447"/>
            <p:cNvSpPr>
              <a:spLocks noChangeArrowheads="1"/>
            </p:cNvSpPr>
            <p:nvPr/>
          </p:nvSpPr>
          <p:spPr bwMode="auto">
            <a:xfrm>
              <a:off x="-7207695"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7" name="Rectangle 1448"/>
            <p:cNvSpPr>
              <a:spLocks noChangeArrowheads="1"/>
            </p:cNvSpPr>
            <p:nvPr/>
          </p:nvSpPr>
          <p:spPr bwMode="auto">
            <a:xfrm>
              <a:off x="-7036240"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8" name="Rectangle 1449"/>
            <p:cNvSpPr>
              <a:spLocks noChangeArrowheads="1"/>
            </p:cNvSpPr>
            <p:nvPr/>
          </p:nvSpPr>
          <p:spPr bwMode="auto">
            <a:xfrm>
              <a:off x="-729659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9" name="Rectangle 1450"/>
            <p:cNvSpPr>
              <a:spLocks noChangeArrowheads="1"/>
            </p:cNvSpPr>
            <p:nvPr/>
          </p:nvSpPr>
          <p:spPr bwMode="auto">
            <a:xfrm>
              <a:off x="-712196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0" name="Rectangle 1451"/>
            <p:cNvSpPr>
              <a:spLocks noChangeArrowheads="1"/>
            </p:cNvSpPr>
            <p:nvPr/>
          </p:nvSpPr>
          <p:spPr bwMode="auto">
            <a:xfrm>
              <a:off x="-6861610"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1" name="Rectangle 1452"/>
            <p:cNvSpPr>
              <a:spLocks noChangeArrowheads="1"/>
            </p:cNvSpPr>
            <p:nvPr/>
          </p:nvSpPr>
          <p:spPr bwMode="auto">
            <a:xfrm>
              <a:off x="-7296599"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2" name="Rectangle 1453"/>
            <p:cNvSpPr>
              <a:spLocks noChangeArrowheads="1"/>
            </p:cNvSpPr>
            <p:nvPr/>
          </p:nvSpPr>
          <p:spPr bwMode="auto">
            <a:xfrm>
              <a:off x="-7207695"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3" name="Rectangle 1454"/>
            <p:cNvSpPr>
              <a:spLocks noChangeArrowheads="1"/>
            </p:cNvSpPr>
            <p:nvPr/>
          </p:nvSpPr>
          <p:spPr bwMode="auto">
            <a:xfrm>
              <a:off x="-7296599"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4" name="Rectangle 1455"/>
            <p:cNvSpPr>
              <a:spLocks noChangeArrowheads="1"/>
            </p:cNvSpPr>
            <p:nvPr/>
          </p:nvSpPr>
          <p:spPr bwMode="auto">
            <a:xfrm>
              <a:off x="-7121969" y="784224"/>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5" name="Rectangle 1456"/>
            <p:cNvSpPr>
              <a:spLocks noChangeArrowheads="1"/>
            </p:cNvSpPr>
            <p:nvPr/>
          </p:nvSpPr>
          <p:spPr bwMode="auto">
            <a:xfrm>
              <a:off x="-6861610"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6" name="Rectangle 1457"/>
            <p:cNvSpPr>
              <a:spLocks noChangeArrowheads="1"/>
            </p:cNvSpPr>
            <p:nvPr/>
          </p:nvSpPr>
          <p:spPr bwMode="auto">
            <a:xfrm>
              <a:off x="-7207695"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7" name="Rectangle 1458"/>
            <p:cNvSpPr>
              <a:spLocks noChangeArrowheads="1"/>
            </p:cNvSpPr>
            <p:nvPr/>
          </p:nvSpPr>
          <p:spPr bwMode="auto">
            <a:xfrm>
              <a:off x="-7207695" y="9620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8" name="Rectangle 1459"/>
            <p:cNvSpPr>
              <a:spLocks noChangeArrowheads="1"/>
            </p:cNvSpPr>
            <p:nvPr/>
          </p:nvSpPr>
          <p:spPr bwMode="auto">
            <a:xfrm>
              <a:off x="-703624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9" name="Rectangle 1460"/>
            <p:cNvSpPr>
              <a:spLocks noChangeArrowheads="1"/>
            </p:cNvSpPr>
            <p:nvPr/>
          </p:nvSpPr>
          <p:spPr bwMode="auto">
            <a:xfrm>
              <a:off x="-686161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0" name="Rectangle 1461"/>
            <p:cNvSpPr>
              <a:spLocks noChangeArrowheads="1"/>
            </p:cNvSpPr>
            <p:nvPr/>
          </p:nvSpPr>
          <p:spPr bwMode="auto">
            <a:xfrm>
              <a:off x="-729659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1" name="Rectangle 1462"/>
            <p:cNvSpPr>
              <a:spLocks noChangeArrowheads="1"/>
            </p:cNvSpPr>
            <p:nvPr/>
          </p:nvSpPr>
          <p:spPr bwMode="auto">
            <a:xfrm>
              <a:off x="-712196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2" name="Rectangle 1463"/>
            <p:cNvSpPr>
              <a:spLocks noChangeArrowheads="1"/>
            </p:cNvSpPr>
            <p:nvPr/>
          </p:nvSpPr>
          <p:spPr bwMode="auto">
            <a:xfrm>
              <a:off x="-6947336" y="10509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3" name="Rectangle 1464"/>
            <p:cNvSpPr>
              <a:spLocks noChangeArrowheads="1"/>
            </p:cNvSpPr>
            <p:nvPr/>
          </p:nvSpPr>
          <p:spPr bwMode="auto">
            <a:xfrm>
              <a:off x="-7296599" y="1139826"/>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4" name="Rectangle 1465"/>
            <p:cNvSpPr>
              <a:spLocks noChangeArrowheads="1"/>
            </p:cNvSpPr>
            <p:nvPr/>
          </p:nvSpPr>
          <p:spPr bwMode="auto">
            <a:xfrm>
              <a:off x="-7036240" y="1139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5" name="Rectangle 1466"/>
            <p:cNvSpPr>
              <a:spLocks noChangeArrowheads="1"/>
            </p:cNvSpPr>
            <p:nvPr/>
          </p:nvSpPr>
          <p:spPr bwMode="auto">
            <a:xfrm>
              <a:off x="-7121969"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6" name="Rectangle 1467"/>
            <p:cNvSpPr>
              <a:spLocks noChangeArrowheads="1"/>
            </p:cNvSpPr>
            <p:nvPr/>
          </p:nvSpPr>
          <p:spPr bwMode="auto">
            <a:xfrm>
              <a:off x="-6947336" y="12319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7" name="Rectangle 1468"/>
            <p:cNvSpPr>
              <a:spLocks noChangeArrowheads="1"/>
            </p:cNvSpPr>
            <p:nvPr/>
          </p:nvSpPr>
          <p:spPr bwMode="auto">
            <a:xfrm>
              <a:off x="-6861610"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8" name="Rectangle 1469"/>
            <p:cNvSpPr>
              <a:spLocks noChangeArrowheads="1"/>
            </p:cNvSpPr>
            <p:nvPr/>
          </p:nvSpPr>
          <p:spPr bwMode="auto">
            <a:xfrm>
              <a:off x="-729659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9" name="Rectangle 1470"/>
            <p:cNvSpPr>
              <a:spLocks noChangeArrowheads="1"/>
            </p:cNvSpPr>
            <p:nvPr/>
          </p:nvSpPr>
          <p:spPr bwMode="auto">
            <a:xfrm>
              <a:off x="-7207695"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0" name="Rectangle 1471"/>
            <p:cNvSpPr>
              <a:spLocks noChangeArrowheads="1"/>
            </p:cNvSpPr>
            <p:nvPr/>
          </p:nvSpPr>
          <p:spPr bwMode="auto">
            <a:xfrm>
              <a:off x="-712196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1" name="Rectangle 1472"/>
            <p:cNvSpPr>
              <a:spLocks noChangeArrowheads="1"/>
            </p:cNvSpPr>
            <p:nvPr/>
          </p:nvSpPr>
          <p:spPr bwMode="auto">
            <a:xfrm>
              <a:off x="-6861610"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2" name="Rectangle 1473"/>
            <p:cNvSpPr>
              <a:spLocks noChangeArrowheads="1"/>
            </p:cNvSpPr>
            <p:nvPr/>
          </p:nvSpPr>
          <p:spPr bwMode="auto">
            <a:xfrm>
              <a:off x="-729659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3" name="Rectangle 1474"/>
            <p:cNvSpPr>
              <a:spLocks noChangeArrowheads="1"/>
            </p:cNvSpPr>
            <p:nvPr/>
          </p:nvSpPr>
          <p:spPr bwMode="auto">
            <a:xfrm>
              <a:off x="-712196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4" name="Rectangle 1475"/>
            <p:cNvSpPr>
              <a:spLocks noChangeArrowheads="1"/>
            </p:cNvSpPr>
            <p:nvPr/>
          </p:nvSpPr>
          <p:spPr bwMode="auto">
            <a:xfrm>
              <a:off x="-6947336"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5" name="Rectangle 1476"/>
            <p:cNvSpPr>
              <a:spLocks noChangeArrowheads="1"/>
            </p:cNvSpPr>
            <p:nvPr/>
          </p:nvSpPr>
          <p:spPr bwMode="auto">
            <a:xfrm>
              <a:off x="-7207695"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6" name="Rectangle 1477"/>
            <p:cNvSpPr>
              <a:spLocks noChangeArrowheads="1"/>
            </p:cNvSpPr>
            <p:nvPr/>
          </p:nvSpPr>
          <p:spPr bwMode="auto">
            <a:xfrm>
              <a:off x="-703624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7" name="Rectangle 1478"/>
            <p:cNvSpPr>
              <a:spLocks noChangeArrowheads="1"/>
            </p:cNvSpPr>
            <p:nvPr/>
          </p:nvSpPr>
          <p:spPr bwMode="auto">
            <a:xfrm>
              <a:off x="-686161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8" name="Rectangle 1479"/>
            <p:cNvSpPr>
              <a:spLocks noChangeArrowheads="1"/>
            </p:cNvSpPr>
            <p:nvPr/>
          </p:nvSpPr>
          <p:spPr bwMode="auto">
            <a:xfrm>
              <a:off x="-729659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39" name="Rectangle 1480"/>
            <p:cNvSpPr>
              <a:spLocks noChangeArrowheads="1"/>
            </p:cNvSpPr>
            <p:nvPr/>
          </p:nvSpPr>
          <p:spPr bwMode="auto">
            <a:xfrm>
              <a:off x="-712196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0" name="Rectangle 1481"/>
            <p:cNvSpPr>
              <a:spLocks noChangeArrowheads="1"/>
            </p:cNvSpPr>
            <p:nvPr/>
          </p:nvSpPr>
          <p:spPr bwMode="auto">
            <a:xfrm>
              <a:off x="-676953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1" name="Rectangle 1482"/>
            <p:cNvSpPr>
              <a:spLocks noChangeArrowheads="1"/>
            </p:cNvSpPr>
            <p:nvPr/>
          </p:nvSpPr>
          <p:spPr bwMode="auto">
            <a:xfrm>
              <a:off x="-6683803"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2" name="Rectangle 1483"/>
            <p:cNvSpPr>
              <a:spLocks noChangeArrowheads="1"/>
            </p:cNvSpPr>
            <p:nvPr/>
          </p:nvSpPr>
          <p:spPr bwMode="auto">
            <a:xfrm>
              <a:off x="-650917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3" name="Rectangle 1484"/>
            <p:cNvSpPr>
              <a:spLocks noChangeArrowheads="1"/>
            </p:cNvSpPr>
            <p:nvPr/>
          </p:nvSpPr>
          <p:spPr bwMode="auto">
            <a:xfrm>
              <a:off x="-6423444"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4" name="Rectangle 1485"/>
            <p:cNvSpPr>
              <a:spLocks noChangeArrowheads="1"/>
            </p:cNvSpPr>
            <p:nvPr/>
          </p:nvSpPr>
          <p:spPr bwMode="auto">
            <a:xfrm>
              <a:off x="-6337717"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5" name="Rectangle 1486"/>
            <p:cNvSpPr>
              <a:spLocks noChangeArrowheads="1"/>
            </p:cNvSpPr>
            <p:nvPr/>
          </p:nvSpPr>
          <p:spPr bwMode="auto">
            <a:xfrm>
              <a:off x="-6769532" y="-1984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6" name="Rectangle 1487"/>
            <p:cNvSpPr>
              <a:spLocks noChangeArrowheads="1"/>
            </p:cNvSpPr>
            <p:nvPr/>
          </p:nvSpPr>
          <p:spPr bwMode="auto">
            <a:xfrm>
              <a:off x="-6598076"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7" name="Rectangle 1488"/>
            <p:cNvSpPr>
              <a:spLocks noChangeArrowheads="1"/>
            </p:cNvSpPr>
            <p:nvPr/>
          </p:nvSpPr>
          <p:spPr bwMode="auto">
            <a:xfrm>
              <a:off x="-6423444"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8" name="Rectangle 1489"/>
            <p:cNvSpPr>
              <a:spLocks noChangeArrowheads="1"/>
            </p:cNvSpPr>
            <p:nvPr/>
          </p:nvSpPr>
          <p:spPr bwMode="auto">
            <a:xfrm>
              <a:off x="-6683803"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9" name="Rectangle 1490"/>
            <p:cNvSpPr>
              <a:spLocks noChangeArrowheads="1"/>
            </p:cNvSpPr>
            <p:nvPr/>
          </p:nvSpPr>
          <p:spPr bwMode="auto">
            <a:xfrm>
              <a:off x="-6337717"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0" name="Rectangle 1491"/>
            <p:cNvSpPr>
              <a:spLocks noChangeArrowheads="1"/>
            </p:cNvSpPr>
            <p:nvPr/>
          </p:nvSpPr>
          <p:spPr bwMode="auto">
            <a:xfrm>
              <a:off x="-6769532"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1" name="Rectangle 1492"/>
            <p:cNvSpPr>
              <a:spLocks noChangeArrowheads="1"/>
            </p:cNvSpPr>
            <p:nvPr/>
          </p:nvSpPr>
          <p:spPr bwMode="auto">
            <a:xfrm>
              <a:off x="-6509172" y="-20637"/>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2" name="Rectangle 1493"/>
            <p:cNvSpPr>
              <a:spLocks noChangeArrowheads="1"/>
            </p:cNvSpPr>
            <p:nvPr/>
          </p:nvSpPr>
          <p:spPr bwMode="auto">
            <a:xfrm>
              <a:off x="-6337717"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3" name="Rectangle 1494"/>
            <p:cNvSpPr>
              <a:spLocks noChangeArrowheads="1"/>
            </p:cNvSpPr>
            <p:nvPr/>
          </p:nvSpPr>
          <p:spPr bwMode="auto">
            <a:xfrm>
              <a:off x="-676953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4" name="Rectangle 1495"/>
            <p:cNvSpPr>
              <a:spLocks noChangeArrowheads="1"/>
            </p:cNvSpPr>
            <p:nvPr/>
          </p:nvSpPr>
          <p:spPr bwMode="auto">
            <a:xfrm>
              <a:off x="-6683803" y="68264"/>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5" name="Rectangle 1496"/>
            <p:cNvSpPr>
              <a:spLocks noChangeArrowheads="1"/>
            </p:cNvSpPr>
            <p:nvPr/>
          </p:nvSpPr>
          <p:spPr bwMode="auto">
            <a:xfrm>
              <a:off x="-650917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6" name="Rectangle 1497"/>
            <p:cNvSpPr>
              <a:spLocks noChangeArrowheads="1"/>
            </p:cNvSpPr>
            <p:nvPr/>
          </p:nvSpPr>
          <p:spPr bwMode="auto">
            <a:xfrm>
              <a:off x="-6337717"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7" name="Rectangle 1498"/>
            <p:cNvSpPr>
              <a:spLocks noChangeArrowheads="1"/>
            </p:cNvSpPr>
            <p:nvPr/>
          </p:nvSpPr>
          <p:spPr bwMode="auto">
            <a:xfrm>
              <a:off x="-6769532"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8" name="Rectangle 1499"/>
            <p:cNvSpPr>
              <a:spLocks noChangeArrowheads="1"/>
            </p:cNvSpPr>
            <p:nvPr/>
          </p:nvSpPr>
          <p:spPr bwMode="auto">
            <a:xfrm>
              <a:off x="-6598076"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9" name="Rectangle 1500"/>
            <p:cNvSpPr>
              <a:spLocks noChangeArrowheads="1"/>
            </p:cNvSpPr>
            <p:nvPr/>
          </p:nvSpPr>
          <p:spPr bwMode="auto">
            <a:xfrm>
              <a:off x="-6515522" y="157162"/>
              <a:ext cx="142880"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60" name="Rectangle 1501"/>
            <p:cNvSpPr>
              <a:spLocks noChangeArrowheads="1"/>
            </p:cNvSpPr>
            <p:nvPr/>
          </p:nvSpPr>
          <p:spPr bwMode="auto">
            <a:xfrm>
              <a:off x="-6683803"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1" name="Rectangle 1502"/>
            <p:cNvSpPr>
              <a:spLocks noChangeArrowheads="1"/>
            </p:cNvSpPr>
            <p:nvPr/>
          </p:nvSpPr>
          <p:spPr bwMode="auto">
            <a:xfrm>
              <a:off x="-6423444"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2" name="Rectangle 1503"/>
            <p:cNvSpPr>
              <a:spLocks noChangeArrowheads="1"/>
            </p:cNvSpPr>
            <p:nvPr/>
          </p:nvSpPr>
          <p:spPr bwMode="auto">
            <a:xfrm>
              <a:off x="-6337717"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3" name="Rectangle 1504"/>
            <p:cNvSpPr>
              <a:spLocks noChangeArrowheads="1"/>
            </p:cNvSpPr>
            <p:nvPr/>
          </p:nvSpPr>
          <p:spPr bwMode="auto">
            <a:xfrm>
              <a:off x="-676953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4" name="Rectangle 1505"/>
            <p:cNvSpPr>
              <a:spLocks noChangeArrowheads="1"/>
            </p:cNvSpPr>
            <p:nvPr/>
          </p:nvSpPr>
          <p:spPr bwMode="auto">
            <a:xfrm>
              <a:off x="-6598076"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5" name="Rectangle 1506"/>
            <p:cNvSpPr>
              <a:spLocks noChangeArrowheads="1"/>
            </p:cNvSpPr>
            <p:nvPr/>
          </p:nvSpPr>
          <p:spPr bwMode="auto">
            <a:xfrm>
              <a:off x="-650917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6" name="Rectangle 1507"/>
            <p:cNvSpPr>
              <a:spLocks noChangeArrowheads="1"/>
            </p:cNvSpPr>
            <p:nvPr/>
          </p:nvSpPr>
          <p:spPr bwMode="auto">
            <a:xfrm>
              <a:off x="-6337717"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7" name="Rectangle 1508"/>
            <p:cNvSpPr>
              <a:spLocks noChangeArrowheads="1"/>
            </p:cNvSpPr>
            <p:nvPr/>
          </p:nvSpPr>
          <p:spPr bwMode="auto">
            <a:xfrm>
              <a:off x="-6683803"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8" name="Rectangle 1509"/>
            <p:cNvSpPr>
              <a:spLocks noChangeArrowheads="1"/>
            </p:cNvSpPr>
            <p:nvPr/>
          </p:nvSpPr>
          <p:spPr bwMode="auto">
            <a:xfrm>
              <a:off x="-6509172"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9" name="Rectangle 1510"/>
            <p:cNvSpPr>
              <a:spLocks noChangeArrowheads="1"/>
            </p:cNvSpPr>
            <p:nvPr/>
          </p:nvSpPr>
          <p:spPr bwMode="auto">
            <a:xfrm>
              <a:off x="-6423444"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0" name="Rectangle 1511"/>
            <p:cNvSpPr>
              <a:spLocks noChangeArrowheads="1"/>
            </p:cNvSpPr>
            <p:nvPr/>
          </p:nvSpPr>
          <p:spPr bwMode="auto">
            <a:xfrm>
              <a:off x="-6337717"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1" name="Rectangle 1512"/>
            <p:cNvSpPr>
              <a:spLocks noChangeArrowheads="1"/>
            </p:cNvSpPr>
            <p:nvPr/>
          </p:nvSpPr>
          <p:spPr bwMode="auto">
            <a:xfrm>
              <a:off x="-6769532" y="515938"/>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2" name="Rectangle 1513"/>
            <p:cNvSpPr>
              <a:spLocks noChangeArrowheads="1"/>
            </p:cNvSpPr>
            <p:nvPr/>
          </p:nvSpPr>
          <p:spPr bwMode="auto">
            <a:xfrm>
              <a:off x="-6509172"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3" name="Rectangle 1514"/>
            <p:cNvSpPr>
              <a:spLocks noChangeArrowheads="1"/>
            </p:cNvSpPr>
            <p:nvPr/>
          </p:nvSpPr>
          <p:spPr bwMode="auto">
            <a:xfrm>
              <a:off x="-6337717"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4" name="Rectangle 1515"/>
            <p:cNvSpPr>
              <a:spLocks noChangeArrowheads="1"/>
            </p:cNvSpPr>
            <p:nvPr/>
          </p:nvSpPr>
          <p:spPr bwMode="auto">
            <a:xfrm>
              <a:off x="-6509172" y="6064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5" name="Rectangle 1516"/>
            <p:cNvSpPr>
              <a:spLocks noChangeArrowheads="1"/>
            </p:cNvSpPr>
            <p:nvPr/>
          </p:nvSpPr>
          <p:spPr bwMode="auto">
            <a:xfrm>
              <a:off x="-6337717"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6" name="Rectangle 1517"/>
            <p:cNvSpPr>
              <a:spLocks noChangeArrowheads="1"/>
            </p:cNvSpPr>
            <p:nvPr/>
          </p:nvSpPr>
          <p:spPr bwMode="auto">
            <a:xfrm>
              <a:off x="-6947336" y="695326"/>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7" name="Rectangle 1518"/>
            <p:cNvSpPr>
              <a:spLocks noChangeArrowheads="1"/>
            </p:cNvSpPr>
            <p:nvPr/>
          </p:nvSpPr>
          <p:spPr bwMode="auto">
            <a:xfrm>
              <a:off x="-6509172"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8" name="Rectangle 1519"/>
            <p:cNvSpPr>
              <a:spLocks noChangeArrowheads="1"/>
            </p:cNvSpPr>
            <p:nvPr/>
          </p:nvSpPr>
          <p:spPr bwMode="auto">
            <a:xfrm>
              <a:off x="-6337717"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9" name="Rectangle 1520"/>
            <p:cNvSpPr>
              <a:spLocks noChangeArrowheads="1"/>
            </p:cNvSpPr>
            <p:nvPr/>
          </p:nvSpPr>
          <p:spPr bwMode="auto">
            <a:xfrm>
              <a:off x="-6683803"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0" name="Rectangle 1521"/>
            <p:cNvSpPr>
              <a:spLocks noChangeArrowheads="1"/>
            </p:cNvSpPr>
            <p:nvPr/>
          </p:nvSpPr>
          <p:spPr bwMode="auto">
            <a:xfrm>
              <a:off x="-6598076"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1" name="Rectangle 1522"/>
            <p:cNvSpPr>
              <a:spLocks noChangeArrowheads="1"/>
            </p:cNvSpPr>
            <p:nvPr/>
          </p:nvSpPr>
          <p:spPr bwMode="auto">
            <a:xfrm>
              <a:off x="-6420269" y="784224"/>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2" name="Rectangle 1523"/>
            <p:cNvSpPr>
              <a:spLocks noChangeArrowheads="1"/>
            </p:cNvSpPr>
            <p:nvPr/>
          </p:nvSpPr>
          <p:spPr bwMode="auto">
            <a:xfrm>
              <a:off x="-6683803"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3" name="Rectangle 1524"/>
            <p:cNvSpPr>
              <a:spLocks noChangeArrowheads="1"/>
            </p:cNvSpPr>
            <p:nvPr/>
          </p:nvSpPr>
          <p:spPr bwMode="auto">
            <a:xfrm>
              <a:off x="-6509172"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4" name="Rectangle 1525"/>
            <p:cNvSpPr>
              <a:spLocks noChangeArrowheads="1"/>
            </p:cNvSpPr>
            <p:nvPr/>
          </p:nvSpPr>
          <p:spPr bwMode="auto">
            <a:xfrm>
              <a:off x="-6423444"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5" name="Rectangle 1526"/>
            <p:cNvSpPr>
              <a:spLocks noChangeArrowheads="1"/>
            </p:cNvSpPr>
            <p:nvPr/>
          </p:nvSpPr>
          <p:spPr bwMode="auto">
            <a:xfrm>
              <a:off x="-6337717"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6" name="Rectangle 1527"/>
            <p:cNvSpPr>
              <a:spLocks noChangeArrowheads="1"/>
            </p:cNvSpPr>
            <p:nvPr/>
          </p:nvSpPr>
          <p:spPr bwMode="auto">
            <a:xfrm>
              <a:off x="-6683803" y="962025"/>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7" name="Rectangle 1528"/>
            <p:cNvSpPr>
              <a:spLocks noChangeArrowheads="1"/>
            </p:cNvSpPr>
            <p:nvPr/>
          </p:nvSpPr>
          <p:spPr bwMode="auto">
            <a:xfrm>
              <a:off x="-6337717"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8" name="Rectangle 1529"/>
            <p:cNvSpPr>
              <a:spLocks noChangeArrowheads="1"/>
            </p:cNvSpPr>
            <p:nvPr/>
          </p:nvSpPr>
          <p:spPr bwMode="auto">
            <a:xfrm>
              <a:off x="-6769532" y="10509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9" name="Rectangle 1530"/>
            <p:cNvSpPr>
              <a:spLocks noChangeArrowheads="1"/>
            </p:cNvSpPr>
            <p:nvPr/>
          </p:nvSpPr>
          <p:spPr bwMode="auto">
            <a:xfrm>
              <a:off x="-6337717"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0" name="Rectangle 1531"/>
            <p:cNvSpPr>
              <a:spLocks noChangeArrowheads="1"/>
            </p:cNvSpPr>
            <p:nvPr/>
          </p:nvSpPr>
          <p:spPr bwMode="auto">
            <a:xfrm>
              <a:off x="-676953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1" name="Rectangle 1532"/>
            <p:cNvSpPr>
              <a:spLocks noChangeArrowheads="1"/>
            </p:cNvSpPr>
            <p:nvPr/>
          </p:nvSpPr>
          <p:spPr bwMode="auto">
            <a:xfrm>
              <a:off x="-6683803" y="1139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2" name="Rectangle 1533"/>
            <p:cNvSpPr>
              <a:spLocks noChangeArrowheads="1"/>
            </p:cNvSpPr>
            <p:nvPr/>
          </p:nvSpPr>
          <p:spPr bwMode="auto">
            <a:xfrm>
              <a:off x="-650917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3" name="Rectangle 1534"/>
            <p:cNvSpPr>
              <a:spLocks noChangeArrowheads="1"/>
            </p:cNvSpPr>
            <p:nvPr/>
          </p:nvSpPr>
          <p:spPr bwMode="auto">
            <a:xfrm>
              <a:off x="-6420269" y="1139825"/>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4" name="Rectangle 1535"/>
            <p:cNvSpPr>
              <a:spLocks noChangeArrowheads="1"/>
            </p:cNvSpPr>
            <p:nvPr/>
          </p:nvSpPr>
          <p:spPr bwMode="auto">
            <a:xfrm>
              <a:off x="-6598076"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5" name="Rectangle 1536"/>
            <p:cNvSpPr>
              <a:spLocks noChangeArrowheads="1"/>
            </p:cNvSpPr>
            <p:nvPr/>
          </p:nvSpPr>
          <p:spPr bwMode="auto">
            <a:xfrm>
              <a:off x="-6423444"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6" name="Rectangle 1537"/>
            <p:cNvSpPr>
              <a:spLocks noChangeArrowheads="1"/>
            </p:cNvSpPr>
            <p:nvPr/>
          </p:nvSpPr>
          <p:spPr bwMode="auto">
            <a:xfrm>
              <a:off x="-6337717"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7" name="Rectangle 1538"/>
            <p:cNvSpPr>
              <a:spLocks noChangeArrowheads="1"/>
            </p:cNvSpPr>
            <p:nvPr/>
          </p:nvSpPr>
          <p:spPr bwMode="auto">
            <a:xfrm>
              <a:off x="-6769532"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8" name="Rectangle 1539"/>
            <p:cNvSpPr>
              <a:spLocks noChangeArrowheads="1"/>
            </p:cNvSpPr>
            <p:nvPr/>
          </p:nvSpPr>
          <p:spPr bwMode="auto">
            <a:xfrm>
              <a:off x="-6683803"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9" name="Rectangle 1540"/>
            <p:cNvSpPr>
              <a:spLocks noChangeArrowheads="1"/>
            </p:cNvSpPr>
            <p:nvPr/>
          </p:nvSpPr>
          <p:spPr bwMode="auto">
            <a:xfrm>
              <a:off x="-6598076"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0" name="Rectangle 1541"/>
            <p:cNvSpPr>
              <a:spLocks noChangeArrowheads="1"/>
            </p:cNvSpPr>
            <p:nvPr/>
          </p:nvSpPr>
          <p:spPr bwMode="auto">
            <a:xfrm>
              <a:off x="-6337717"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1" name="Rectangle 1542"/>
            <p:cNvSpPr>
              <a:spLocks noChangeArrowheads="1"/>
            </p:cNvSpPr>
            <p:nvPr/>
          </p:nvSpPr>
          <p:spPr bwMode="auto">
            <a:xfrm>
              <a:off x="-6769532"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2" name="Rectangle 1543"/>
            <p:cNvSpPr>
              <a:spLocks noChangeArrowheads="1"/>
            </p:cNvSpPr>
            <p:nvPr/>
          </p:nvSpPr>
          <p:spPr bwMode="auto">
            <a:xfrm>
              <a:off x="-6598076"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3" name="Rectangle 1544"/>
            <p:cNvSpPr>
              <a:spLocks noChangeArrowheads="1"/>
            </p:cNvSpPr>
            <p:nvPr/>
          </p:nvSpPr>
          <p:spPr bwMode="auto">
            <a:xfrm>
              <a:off x="-6423444"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4" name="Rectangle 1545"/>
            <p:cNvSpPr>
              <a:spLocks noChangeArrowheads="1"/>
            </p:cNvSpPr>
            <p:nvPr/>
          </p:nvSpPr>
          <p:spPr bwMode="auto">
            <a:xfrm>
              <a:off x="-6683803"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5" name="Rectangle 1546"/>
            <p:cNvSpPr>
              <a:spLocks noChangeArrowheads="1"/>
            </p:cNvSpPr>
            <p:nvPr/>
          </p:nvSpPr>
          <p:spPr bwMode="auto">
            <a:xfrm>
              <a:off x="-6509172"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6" name="Rectangle 1547"/>
            <p:cNvSpPr>
              <a:spLocks noChangeArrowheads="1"/>
            </p:cNvSpPr>
            <p:nvPr/>
          </p:nvSpPr>
          <p:spPr bwMode="auto">
            <a:xfrm>
              <a:off x="-6337717"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7" name="Rectangle 1548"/>
            <p:cNvSpPr>
              <a:spLocks noChangeArrowheads="1"/>
            </p:cNvSpPr>
            <p:nvPr/>
          </p:nvSpPr>
          <p:spPr bwMode="auto">
            <a:xfrm>
              <a:off x="-6769532" y="1587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8" name="Rectangle 1549"/>
            <p:cNvSpPr>
              <a:spLocks noChangeArrowheads="1"/>
            </p:cNvSpPr>
            <p:nvPr/>
          </p:nvSpPr>
          <p:spPr bwMode="auto">
            <a:xfrm>
              <a:off x="-6598076"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9" name="Rectangle 1550"/>
            <p:cNvSpPr>
              <a:spLocks noChangeArrowheads="1"/>
            </p:cNvSpPr>
            <p:nvPr/>
          </p:nvSpPr>
          <p:spPr bwMode="auto">
            <a:xfrm>
              <a:off x="-6337717"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0" name="Rectangle 1551"/>
            <p:cNvSpPr>
              <a:spLocks noChangeArrowheads="1"/>
            </p:cNvSpPr>
            <p:nvPr/>
          </p:nvSpPr>
          <p:spPr bwMode="auto">
            <a:xfrm>
              <a:off x="-7121969"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1" name="Rectangle 1552"/>
            <p:cNvSpPr>
              <a:spLocks noChangeArrowheads="1"/>
            </p:cNvSpPr>
            <p:nvPr/>
          </p:nvSpPr>
          <p:spPr bwMode="auto">
            <a:xfrm>
              <a:off x="-6861610"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2" name="Rectangle 1553"/>
            <p:cNvSpPr>
              <a:spLocks noChangeArrowheads="1"/>
            </p:cNvSpPr>
            <p:nvPr/>
          </p:nvSpPr>
          <p:spPr bwMode="auto">
            <a:xfrm>
              <a:off x="-6769532" y="16748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3" name="Rectangle 1554"/>
            <p:cNvSpPr>
              <a:spLocks noChangeArrowheads="1"/>
            </p:cNvSpPr>
            <p:nvPr/>
          </p:nvSpPr>
          <p:spPr bwMode="auto">
            <a:xfrm>
              <a:off x="-6598076"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4" name="Rectangle 1555"/>
            <p:cNvSpPr>
              <a:spLocks noChangeArrowheads="1"/>
            </p:cNvSpPr>
            <p:nvPr/>
          </p:nvSpPr>
          <p:spPr bwMode="auto">
            <a:xfrm>
              <a:off x="-7296599"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5" name="Rectangle 1556"/>
            <p:cNvSpPr>
              <a:spLocks noChangeArrowheads="1"/>
            </p:cNvSpPr>
            <p:nvPr/>
          </p:nvSpPr>
          <p:spPr bwMode="auto">
            <a:xfrm>
              <a:off x="-7207695"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6" name="Rectangle 1557"/>
            <p:cNvSpPr>
              <a:spLocks noChangeArrowheads="1"/>
            </p:cNvSpPr>
            <p:nvPr/>
          </p:nvSpPr>
          <p:spPr bwMode="auto">
            <a:xfrm>
              <a:off x="-6947336"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7" name="Rectangle 1558"/>
            <p:cNvSpPr>
              <a:spLocks noChangeArrowheads="1"/>
            </p:cNvSpPr>
            <p:nvPr/>
          </p:nvSpPr>
          <p:spPr bwMode="auto">
            <a:xfrm>
              <a:off x="-6769532"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8" name="Rectangle 1559"/>
            <p:cNvSpPr>
              <a:spLocks noChangeArrowheads="1"/>
            </p:cNvSpPr>
            <p:nvPr/>
          </p:nvSpPr>
          <p:spPr bwMode="auto">
            <a:xfrm>
              <a:off x="-6337717"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9" name="Rectangle 1560"/>
            <p:cNvSpPr>
              <a:spLocks noChangeArrowheads="1"/>
            </p:cNvSpPr>
            <p:nvPr/>
          </p:nvSpPr>
          <p:spPr bwMode="auto">
            <a:xfrm>
              <a:off x="-686161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0" name="Rectangle 1561"/>
            <p:cNvSpPr>
              <a:spLocks noChangeArrowheads="1"/>
            </p:cNvSpPr>
            <p:nvPr/>
          </p:nvSpPr>
          <p:spPr bwMode="auto">
            <a:xfrm>
              <a:off x="-703624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1" name="Rectangle 1562"/>
            <p:cNvSpPr>
              <a:spLocks noChangeArrowheads="1"/>
            </p:cNvSpPr>
            <p:nvPr/>
          </p:nvSpPr>
          <p:spPr bwMode="auto">
            <a:xfrm>
              <a:off x="-6423444"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2" name="Rectangle 1563"/>
            <p:cNvSpPr>
              <a:spLocks noChangeArrowheads="1"/>
            </p:cNvSpPr>
            <p:nvPr/>
          </p:nvSpPr>
          <p:spPr bwMode="auto">
            <a:xfrm>
              <a:off x="-6337717"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3" name="Rectangle 1564"/>
            <p:cNvSpPr>
              <a:spLocks noChangeArrowheads="1"/>
            </p:cNvSpPr>
            <p:nvPr/>
          </p:nvSpPr>
          <p:spPr bwMode="auto">
            <a:xfrm>
              <a:off x="-729659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4" name="Rectangle 1565"/>
            <p:cNvSpPr>
              <a:spLocks noChangeArrowheads="1"/>
            </p:cNvSpPr>
            <p:nvPr/>
          </p:nvSpPr>
          <p:spPr bwMode="auto">
            <a:xfrm>
              <a:off x="-6683803"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5" name="Rectangle 1566"/>
            <p:cNvSpPr>
              <a:spLocks noChangeArrowheads="1"/>
            </p:cNvSpPr>
            <p:nvPr/>
          </p:nvSpPr>
          <p:spPr bwMode="auto">
            <a:xfrm>
              <a:off x="-712196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6" name="Rectangle 1567"/>
            <p:cNvSpPr>
              <a:spLocks noChangeArrowheads="1"/>
            </p:cNvSpPr>
            <p:nvPr/>
          </p:nvSpPr>
          <p:spPr bwMode="auto">
            <a:xfrm>
              <a:off x="-6509172" y="19161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7" name="Rectangle 1568"/>
            <p:cNvSpPr>
              <a:spLocks noChangeArrowheads="1"/>
            </p:cNvSpPr>
            <p:nvPr/>
          </p:nvSpPr>
          <p:spPr bwMode="auto">
            <a:xfrm>
              <a:off x="-6337717"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8" name="Rectangle 1569"/>
            <p:cNvSpPr>
              <a:spLocks noChangeArrowheads="1"/>
            </p:cNvSpPr>
            <p:nvPr/>
          </p:nvSpPr>
          <p:spPr bwMode="auto">
            <a:xfrm>
              <a:off x="-7296599"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29" name="Rectangle 1570"/>
            <p:cNvSpPr>
              <a:spLocks noChangeArrowheads="1"/>
            </p:cNvSpPr>
            <p:nvPr/>
          </p:nvSpPr>
          <p:spPr bwMode="auto">
            <a:xfrm>
              <a:off x="-7036240"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0" name="Rectangle 1571"/>
            <p:cNvSpPr>
              <a:spLocks noChangeArrowheads="1"/>
            </p:cNvSpPr>
            <p:nvPr/>
          </p:nvSpPr>
          <p:spPr bwMode="auto">
            <a:xfrm>
              <a:off x="-7207695"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1" name="Rectangle 1572"/>
            <p:cNvSpPr>
              <a:spLocks noChangeArrowheads="1"/>
            </p:cNvSpPr>
            <p:nvPr/>
          </p:nvSpPr>
          <p:spPr bwMode="auto">
            <a:xfrm>
              <a:off x="-6598076"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2" name="Rectangle 1573"/>
            <p:cNvSpPr>
              <a:spLocks noChangeArrowheads="1"/>
            </p:cNvSpPr>
            <p:nvPr/>
          </p:nvSpPr>
          <p:spPr bwMode="auto">
            <a:xfrm>
              <a:off x="-6509172"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3" name="Rectangle 1574"/>
            <p:cNvSpPr>
              <a:spLocks noChangeArrowheads="1"/>
            </p:cNvSpPr>
            <p:nvPr/>
          </p:nvSpPr>
          <p:spPr bwMode="auto">
            <a:xfrm>
              <a:off x="-7296599"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4" name="Rectangle 1575"/>
            <p:cNvSpPr>
              <a:spLocks noChangeArrowheads="1"/>
            </p:cNvSpPr>
            <p:nvPr/>
          </p:nvSpPr>
          <p:spPr bwMode="auto">
            <a:xfrm>
              <a:off x="-6683803"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5" name="Rectangle 1576"/>
            <p:cNvSpPr>
              <a:spLocks noChangeArrowheads="1"/>
            </p:cNvSpPr>
            <p:nvPr/>
          </p:nvSpPr>
          <p:spPr bwMode="auto">
            <a:xfrm>
              <a:off x="-703624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6" name="Rectangle 1577"/>
            <p:cNvSpPr>
              <a:spLocks noChangeArrowheads="1"/>
            </p:cNvSpPr>
            <p:nvPr/>
          </p:nvSpPr>
          <p:spPr bwMode="auto">
            <a:xfrm>
              <a:off x="-686161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7" name="Rectangle 1578"/>
            <p:cNvSpPr>
              <a:spLocks noChangeArrowheads="1"/>
            </p:cNvSpPr>
            <p:nvPr/>
          </p:nvSpPr>
          <p:spPr bwMode="auto">
            <a:xfrm>
              <a:off x="-6337717"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8" name="Rectangle 1579"/>
            <p:cNvSpPr>
              <a:spLocks noChangeArrowheads="1"/>
            </p:cNvSpPr>
            <p:nvPr/>
          </p:nvSpPr>
          <p:spPr bwMode="auto">
            <a:xfrm>
              <a:off x="-7296599"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39" name="Rectangle 1580"/>
            <p:cNvSpPr>
              <a:spLocks noChangeArrowheads="1"/>
            </p:cNvSpPr>
            <p:nvPr/>
          </p:nvSpPr>
          <p:spPr bwMode="auto">
            <a:xfrm>
              <a:off x="-6683803"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0" name="Rectangle 1581"/>
            <p:cNvSpPr>
              <a:spLocks noChangeArrowheads="1"/>
            </p:cNvSpPr>
            <p:nvPr/>
          </p:nvSpPr>
          <p:spPr bwMode="auto">
            <a:xfrm>
              <a:off x="-7036240"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1" name="Rectangle 1582"/>
            <p:cNvSpPr>
              <a:spLocks noChangeArrowheads="1"/>
            </p:cNvSpPr>
            <p:nvPr/>
          </p:nvSpPr>
          <p:spPr bwMode="auto">
            <a:xfrm>
              <a:off x="-6769532" y="21574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2" name="Rectangle 1583"/>
            <p:cNvSpPr>
              <a:spLocks noChangeArrowheads="1"/>
            </p:cNvSpPr>
            <p:nvPr/>
          </p:nvSpPr>
          <p:spPr bwMode="auto">
            <a:xfrm>
              <a:off x="-6337717"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3" name="Rectangle 1584"/>
            <p:cNvSpPr>
              <a:spLocks noChangeArrowheads="1"/>
            </p:cNvSpPr>
            <p:nvPr/>
          </p:nvSpPr>
          <p:spPr bwMode="auto">
            <a:xfrm>
              <a:off x="-6683803"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4" name="Rectangle 1585"/>
            <p:cNvSpPr>
              <a:spLocks noChangeArrowheads="1"/>
            </p:cNvSpPr>
            <p:nvPr/>
          </p:nvSpPr>
          <p:spPr bwMode="auto">
            <a:xfrm>
              <a:off x="-7121969"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5" name="Rectangle 1586"/>
            <p:cNvSpPr>
              <a:spLocks noChangeArrowheads="1"/>
            </p:cNvSpPr>
            <p:nvPr/>
          </p:nvSpPr>
          <p:spPr bwMode="auto">
            <a:xfrm>
              <a:off x="-6861610"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6" name="Rectangle 1587"/>
            <p:cNvSpPr>
              <a:spLocks noChangeArrowheads="1"/>
            </p:cNvSpPr>
            <p:nvPr/>
          </p:nvSpPr>
          <p:spPr bwMode="auto">
            <a:xfrm>
              <a:off x="-7296599"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7" name="Rectangle 1588"/>
            <p:cNvSpPr>
              <a:spLocks noChangeArrowheads="1"/>
            </p:cNvSpPr>
            <p:nvPr/>
          </p:nvSpPr>
          <p:spPr bwMode="auto">
            <a:xfrm>
              <a:off x="-6861610"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8" name="Rectangle 1589"/>
            <p:cNvSpPr>
              <a:spLocks noChangeArrowheads="1"/>
            </p:cNvSpPr>
            <p:nvPr/>
          </p:nvSpPr>
          <p:spPr bwMode="auto">
            <a:xfrm>
              <a:off x="-6337717"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9" name="Rectangle 1590"/>
            <p:cNvSpPr>
              <a:spLocks noChangeArrowheads="1"/>
            </p:cNvSpPr>
            <p:nvPr/>
          </p:nvSpPr>
          <p:spPr bwMode="auto">
            <a:xfrm>
              <a:off x="-6683803"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0" name="Rectangle 1591"/>
            <p:cNvSpPr>
              <a:spLocks noChangeArrowheads="1"/>
            </p:cNvSpPr>
            <p:nvPr/>
          </p:nvSpPr>
          <p:spPr bwMode="auto">
            <a:xfrm>
              <a:off x="-7036240"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1" name="Rectangle 1592"/>
            <p:cNvSpPr>
              <a:spLocks noChangeArrowheads="1"/>
            </p:cNvSpPr>
            <p:nvPr/>
          </p:nvSpPr>
          <p:spPr bwMode="auto">
            <a:xfrm>
              <a:off x="-7296599"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2" name="Rectangle 1593"/>
            <p:cNvSpPr>
              <a:spLocks noChangeArrowheads="1"/>
            </p:cNvSpPr>
            <p:nvPr/>
          </p:nvSpPr>
          <p:spPr bwMode="auto">
            <a:xfrm>
              <a:off x="-6861610"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3" name="Rectangle 1594"/>
            <p:cNvSpPr>
              <a:spLocks noChangeArrowheads="1"/>
            </p:cNvSpPr>
            <p:nvPr/>
          </p:nvSpPr>
          <p:spPr bwMode="auto">
            <a:xfrm>
              <a:off x="-6337717"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4" name="Rectangle 1595"/>
            <p:cNvSpPr>
              <a:spLocks noChangeArrowheads="1"/>
            </p:cNvSpPr>
            <p:nvPr/>
          </p:nvSpPr>
          <p:spPr bwMode="auto">
            <a:xfrm>
              <a:off x="-7296599"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5" name="Rectangle 1596"/>
            <p:cNvSpPr>
              <a:spLocks noChangeArrowheads="1"/>
            </p:cNvSpPr>
            <p:nvPr/>
          </p:nvSpPr>
          <p:spPr bwMode="auto">
            <a:xfrm>
              <a:off x="-6337717"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6" name="Rectangle 1597"/>
            <p:cNvSpPr>
              <a:spLocks noChangeArrowheads="1"/>
            </p:cNvSpPr>
            <p:nvPr/>
          </p:nvSpPr>
          <p:spPr bwMode="auto">
            <a:xfrm>
              <a:off x="-6861610"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7" name="Rectangle 1598"/>
            <p:cNvSpPr>
              <a:spLocks noChangeArrowheads="1"/>
            </p:cNvSpPr>
            <p:nvPr/>
          </p:nvSpPr>
          <p:spPr bwMode="auto">
            <a:xfrm>
              <a:off x="-6337717"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8" name="Rectangle 1599"/>
            <p:cNvSpPr>
              <a:spLocks noChangeArrowheads="1"/>
            </p:cNvSpPr>
            <p:nvPr/>
          </p:nvSpPr>
          <p:spPr bwMode="auto">
            <a:xfrm>
              <a:off x="-7296601" y="27432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9" name="Rectangle 1600"/>
            <p:cNvSpPr>
              <a:spLocks noChangeArrowheads="1"/>
            </p:cNvSpPr>
            <p:nvPr/>
          </p:nvSpPr>
          <p:spPr bwMode="auto">
            <a:xfrm>
              <a:off x="-6769534" y="27432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60" name="Rectangle 1601"/>
            <p:cNvSpPr>
              <a:spLocks noChangeArrowheads="1"/>
            </p:cNvSpPr>
            <p:nvPr/>
          </p:nvSpPr>
          <p:spPr bwMode="auto">
            <a:xfrm>
              <a:off x="-6861612"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1" name="Rectangle 1602"/>
            <p:cNvSpPr>
              <a:spLocks noChangeArrowheads="1"/>
            </p:cNvSpPr>
            <p:nvPr/>
          </p:nvSpPr>
          <p:spPr bwMode="auto">
            <a:xfrm>
              <a:off x="-6861612" y="29178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2" name="Rectangle 1603"/>
            <p:cNvSpPr>
              <a:spLocks noChangeArrowheads="1"/>
            </p:cNvSpPr>
            <p:nvPr/>
          </p:nvSpPr>
          <p:spPr bwMode="auto">
            <a:xfrm>
              <a:off x="-6337717"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3" name="Freeform 1604"/>
            <p:cNvSpPr/>
            <p:nvPr/>
          </p:nvSpPr>
          <p:spPr bwMode="auto">
            <a:xfrm>
              <a:off x="-6245623" y="-261938"/>
              <a:ext cx="31750" cy="3230563"/>
            </a:xfrm>
            <a:custGeom>
              <a:avLst/>
              <a:gdLst>
                <a:gd name="T0" fmla="*/ 20 w 20"/>
                <a:gd name="T1" fmla="*/ 2035 h 2035"/>
                <a:gd name="T2" fmla="*/ 0 w 20"/>
                <a:gd name="T3" fmla="*/ 2035 h 2035"/>
                <a:gd name="T4" fmla="*/ 0 w 20"/>
                <a:gd name="T5" fmla="*/ 0 h 2035"/>
                <a:gd name="T6" fmla="*/ 20 w 20"/>
                <a:gd name="T7" fmla="*/ 32 h 2035"/>
                <a:gd name="T8" fmla="*/ 20 w 20"/>
                <a:gd name="T9" fmla="*/ 2035 h 2035"/>
              </a:gdLst>
              <a:ahLst/>
              <a:cxnLst>
                <a:cxn ang="0">
                  <a:pos x="T0" y="T1"/>
                </a:cxn>
                <a:cxn ang="0">
                  <a:pos x="T2" y="T3"/>
                </a:cxn>
                <a:cxn ang="0">
                  <a:pos x="T4" y="T5"/>
                </a:cxn>
                <a:cxn ang="0">
                  <a:pos x="T6" y="T7"/>
                </a:cxn>
                <a:cxn ang="0">
                  <a:pos x="T8" y="T9"/>
                </a:cxn>
              </a:cxnLst>
              <a:rect l="0" t="0" r="r" b="b"/>
              <a:pathLst>
                <a:path w="20" h="2035">
                  <a:moveTo>
                    <a:pt x="20" y="2035"/>
                  </a:moveTo>
                  <a:lnTo>
                    <a:pt x="0" y="2035"/>
                  </a:lnTo>
                  <a:lnTo>
                    <a:pt x="0" y="0"/>
                  </a:lnTo>
                  <a:lnTo>
                    <a:pt x="20" y="32"/>
                  </a:lnTo>
                  <a:lnTo>
                    <a:pt x="20" y="2035"/>
                  </a:lnTo>
                  <a:close/>
                </a:path>
              </a:pathLst>
            </a:custGeom>
            <a:grpFill/>
            <a:ln>
              <a:noFill/>
            </a:ln>
          </p:spPr>
          <p:txBody>
            <a:bodyPr vert="horz" wrap="square" lIns="91440" tIns="45720" rIns="91440" bIns="45720" numCol="1" anchor="t" anchorCtr="0" compatLnSpc="1"/>
            <a:lstStyle/>
            <a:p>
              <a:endParaRPr lang="zh-CN" altLang="en-US"/>
            </a:p>
          </p:txBody>
        </p:sp>
        <p:sp>
          <p:nvSpPr>
            <p:cNvPr id="564" name="Freeform 1605"/>
            <p:cNvSpPr/>
            <p:nvPr/>
          </p:nvSpPr>
          <p:spPr bwMode="auto">
            <a:xfrm>
              <a:off x="-6178939" y="-182563"/>
              <a:ext cx="25401" cy="2574926"/>
            </a:xfrm>
            <a:custGeom>
              <a:avLst/>
              <a:gdLst>
                <a:gd name="T0" fmla="*/ 16 w 16"/>
                <a:gd name="T1" fmla="*/ 1622 h 1622"/>
                <a:gd name="T2" fmla="*/ 0 w 16"/>
                <a:gd name="T3" fmla="*/ 1622 h 1622"/>
                <a:gd name="T4" fmla="*/ 0 w 16"/>
                <a:gd name="T5" fmla="*/ 0 h 1622"/>
                <a:gd name="T6" fmla="*/ 16 w 16"/>
                <a:gd name="T7" fmla="*/ 34 h 1622"/>
                <a:gd name="T8" fmla="*/ 16 w 16"/>
                <a:gd name="T9" fmla="*/ 1622 h 1622"/>
              </a:gdLst>
              <a:ahLst/>
              <a:cxnLst>
                <a:cxn ang="0">
                  <a:pos x="T0" y="T1"/>
                </a:cxn>
                <a:cxn ang="0">
                  <a:pos x="T2" y="T3"/>
                </a:cxn>
                <a:cxn ang="0">
                  <a:pos x="T4" y="T5"/>
                </a:cxn>
                <a:cxn ang="0">
                  <a:pos x="T6" y="T7"/>
                </a:cxn>
                <a:cxn ang="0">
                  <a:pos x="T8" y="T9"/>
                </a:cxn>
              </a:cxnLst>
              <a:rect l="0" t="0" r="r" b="b"/>
              <a:pathLst>
                <a:path w="16" h="1622">
                  <a:moveTo>
                    <a:pt x="16" y="1622"/>
                  </a:moveTo>
                  <a:lnTo>
                    <a:pt x="0" y="1622"/>
                  </a:lnTo>
                  <a:lnTo>
                    <a:pt x="0" y="0"/>
                  </a:lnTo>
                  <a:lnTo>
                    <a:pt x="16" y="34"/>
                  </a:lnTo>
                  <a:lnTo>
                    <a:pt x="16" y="1622"/>
                  </a:lnTo>
                  <a:close/>
                </a:path>
              </a:pathLst>
            </a:custGeom>
            <a:grpFill/>
            <a:ln>
              <a:noFill/>
            </a:ln>
          </p:spPr>
          <p:txBody>
            <a:bodyPr vert="horz" wrap="square" lIns="91440" tIns="45720" rIns="91440" bIns="45720" numCol="1" anchor="t" anchorCtr="0" compatLnSpc="1"/>
            <a:lstStyle/>
            <a:p>
              <a:endParaRPr lang="zh-CN" altLang="en-US"/>
            </a:p>
          </p:txBody>
        </p:sp>
        <p:sp>
          <p:nvSpPr>
            <p:cNvPr id="565" name="Freeform 1606"/>
            <p:cNvSpPr/>
            <p:nvPr/>
          </p:nvSpPr>
          <p:spPr bwMode="auto">
            <a:xfrm>
              <a:off x="-6118423" y="-93663"/>
              <a:ext cx="15875" cy="2241550"/>
            </a:xfrm>
            <a:custGeom>
              <a:avLst/>
              <a:gdLst>
                <a:gd name="T0" fmla="*/ 10 w 10"/>
                <a:gd name="T1" fmla="*/ 1412 h 1412"/>
                <a:gd name="T2" fmla="*/ 0 w 10"/>
                <a:gd name="T3" fmla="*/ 1412 h 1412"/>
                <a:gd name="T4" fmla="*/ 0 w 10"/>
                <a:gd name="T5" fmla="*/ 0 h 1412"/>
                <a:gd name="T6" fmla="*/ 10 w 10"/>
                <a:gd name="T7" fmla="*/ 32 h 1412"/>
                <a:gd name="T8" fmla="*/ 10 w 10"/>
                <a:gd name="T9" fmla="*/ 1412 h 1412"/>
              </a:gdLst>
              <a:ahLst/>
              <a:cxnLst>
                <a:cxn ang="0">
                  <a:pos x="T0" y="T1"/>
                </a:cxn>
                <a:cxn ang="0">
                  <a:pos x="T2" y="T3"/>
                </a:cxn>
                <a:cxn ang="0">
                  <a:pos x="T4" y="T5"/>
                </a:cxn>
                <a:cxn ang="0">
                  <a:pos x="T6" y="T7"/>
                </a:cxn>
                <a:cxn ang="0">
                  <a:pos x="T8" y="T9"/>
                </a:cxn>
              </a:cxnLst>
              <a:rect l="0" t="0" r="r" b="b"/>
              <a:pathLst>
                <a:path w="10" h="1412">
                  <a:moveTo>
                    <a:pt x="10" y="1412"/>
                  </a:moveTo>
                  <a:lnTo>
                    <a:pt x="0" y="1412"/>
                  </a:lnTo>
                  <a:lnTo>
                    <a:pt x="0" y="0"/>
                  </a:lnTo>
                  <a:lnTo>
                    <a:pt x="10" y="32"/>
                  </a:lnTo>
                  <a:lnTo>
                    <a:pt x="10" y="1412"/>
                  </a:lnTo>
                  <a:close/>
                </a:path>
              </a:pathLst>
            </a:custGeom>
            <a:grpFill/>
            <a:ln>
              <a:noFill/>
            </a:ln>
          </p:spPr>
          <p:txBody>
            <a:bodyPr vert="horz" wrap="square" lIns="91440" tIns="45720" rIns="91440" bIns="45720" numCol="1" anchor="t" anchorCtr="0" compatLnSpc="1"/>
            <a:lstStyle/>
            <a:p>
              <a:endParaRPr lang="zh-CN" altLang="en-US"/>
            </a:p>
          </p:txBody>
        </p:sp>
      </p:grpSp>
      <p:sp>
        <p:nvSpPr>
          <p:cNvPr id="4" name="文本框 3"/>
          <p:cNvSpPr txBox="1"/>
          <p:nvPr/>
        </p:nvSpPr>
        <p:spPr>
          <a:xfrm>
            <a:off x="2611590" y="2845884"/>
            <a:ext cx="2944659" cy="1200329"/>
          </a:xfrm>
          <a:prstGeom prst="rect">
            <a:avLst/>
          </a:prstGeom>
          <a:noFill/>
        </p:spPr>
        <p:txBody>
          <a:bodyPr wrap="square" rtlCol="0">
            <a:spAutoFit/>
          </a:bodyPr>
          <a:lstStyle/>
          <a:p>
            <a:pPr>
              <a:lnSpc>
                <a:spcPct val="150000"/>
              </a:lnSpc>
            </a:pPr>
            <a:r>
              <a:rPr lang="en-US" altLang="zh-CN" sz="2400" dirty="0" smtClean="0">
                <a:solidFill>
                  <a:schemeClr val="bg1"/>
                </a:solidFill>
              </a:rPr>
              <a:t>1.</a:t>
            </a:r>
            <a:r>
              <a:rPr lang="zh-CN" altLang="en-US" sz="2400" dirty="0" smtClean="0">
                <a:solidFill>
                  <a:schemeClr val="bg1"/>
                </a:solidFill>
              </a:rPr>
              <a:t>选题背景概述</a:t>
            </a:r>
            <a:endParaRPr lang="en-US" altLang="zh-CN" sz="2400" dirty="0" smtClean="0">
              <a:solidFill>
                <a:schemeClr val="bg1"/>
              </a:solidFill>
            </a:endParaRPr>
          </a:p>
          <a:p>
            <a:pPr>
              <a:lnSpc>
                <a:spcPct val="150000"/>
              </a:lnSpc>
            </a:pPr>
            <a:r>
              <a:rPr lang="en-US" altLang="zh-CN" sz="2400" dirty="0" smtClean="0">
                <a:solidFill>
                  <a:schemeClr val="bg1"/>
                </a:solidFill>
              </a:rPr>
              <a:t>2.</a:t>
            </a:r>
            <a:r>
              <a:rPr lang="zh-CN" altLang="en-US" sz="2400" dirty="0" smtClean="0">
                <a:solidFill>
                  <a:schemeClr val="bg1"/>
                </a:solidFill>
              </a:rPr>
              <a:t>选题意义概述</a:t>
            </a:r>
            <a:endParaRPr lang="en-US" altLang="zh-CN" sz="2400" dirty="0" smtClean="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8" name="文本框 3"/>
          <p:cNvSpPr txBox="1">
            <a:spLocks noChangeArrowheads="1"/>
          </p:cNvSpPr>
          <p:nvPr/>
        </p:nvSpPr>
        <p:spPr bwMode="auto">
          <a:xfrm>
            <a:off x="397606" y="887413"/>
            <a:ext cx="1015663" cy="513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5400" dirty="0">
                <a:solidFill>
                  <a:srgbClr val="157E9F"/>
                </a:solidFill>
                <a:latin typeface="方正清刻本悦宋简体" panose="02000000000000000000" pitchFamily="2" charset="-122"/>
                <a:ea typeface="方正清刻本悦宋简体" panose="02000000000000000000" pitchFamily="2" charset="-122"/>
              </a:rPr>
              <a:t>备用</a:t>
            </a:r>
            <a:r>
              <a:rPr lang="zh-CN" altLang="en-US" sz="5400" dirty="0" smtClean="0">
                <a:solidFill>
                  <a:srgbClr val="157E9F"/>
                </a:solidFill>
                <a:latin typeface="方正清刻本悦宋简体" panose="02000000000000000000" pitchFamily="2" charset="-122"/>
                <a:ea typeface="方正清刻本悦宋简体" panose="02000000000000000000" pitchFamily="2" charset="-122"/>
              </a:rPr>
              <a:t>可</a:t>
            </a:r>
            <a:r>
              <a:rPr lang="zh-CN" altLang="en-US" sz="5400" dirty="0">
                <a:solidFill>
                  <a:srgbClr val="157E9F"/>
                </a:solidFill>
                <a:latin typeface="方正清刻本悦宋简体" panose="02000000000000000000" pitchFamily="2" charset="-122"/>
                <a:ea typeface="方正清刻本悦宋简体" panose="02000000000000000000" pitchFamily="2" charset="-122"/>
              </a:rPr>
              <a:t>编辑图标</a:t>
            </a:r>
          </a:p>
        </p:txBody>
      </p:sp>
      <p:grpSp>
        <p:nvGrpSpPr>
          <p:cNvPr id="94" name="组合 93"/>
          <p:cNvGrpSpPr/>
          <p:nvPr/>
        </p:nvGrpSpPr>
        <p:grpSpPr>
          <a:xfrm>
            <a:off x="1871115" y="1090555"/>
            <a:ext cx="652589" cy="652589"/>
            <a:chOff x="1017588" y="1054100"/>
            <a:chExt cx="690562" cy="690563"/>
          </a:xfrm>
          <a:solidFill>
            <a:srgbClr val="157E9F"/>
          </a:solidFill>
        </p:grpSpPr>
        <p:sp>
          <p:nvSpPr>
            <p:cNvPr id="95" name="Freeform 5"/>
            <p:cNvSpPr>
              <a:spLocks noEditPoints="1"/>
            </p:cNvSpPr>
            <p:nvPr/>
          </p:nvSpPr>
          <p:spPr bwMode="auto">
            <a:xfrm>
              <a:off x="1017588" y="1565275"/>
              <a:ext cx="179388" cy="179388"/>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4 w 48"/>
                <a:gd name="T11" fmla="*/ 40 h 48"/>
                <a:gd name="T12" fmla="*/ 8 w 48"/>
                <a:gd name="T13" fmla="*/ 24 h 48"/>
                <a:gd name="T14" fmla="*/ 24 w 48"/>
                <a:gd name="T15" fmla="*/ 8 h 48"/>
                <a:gd name="T16" fmla="*/ 40 w 48"/>
                <a:gd name="T17" fmla="*/ 24 h 48"/>
                <a:gd name="T18" fmla="*/ 24 w 48"/>
                <a:gd name="T19"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0"/>
                  </a:moveTo>
                  <a:cubicBezTo>
                    <a:pt x="11" y="0"/>
                    <a:pt x="0" y="11"/>
                    <a:pt x="0" y="24"/>
                  </a:cubicBezTo>
                  <a:cubicBezTo>
                    <a:pt x="0" y="38"/>
                    <a:pt x="11" y="48"/>
                    <a:pt x="24" y="48"/>
                  </a:cubicBezTo>
                  <a:cubicBezTo>
                    <a:pt x="37" y="48"/>
                    <a:pt x="48" y="38"/>
                    <a:pt x="48" y="24"/>
                  </a:cubicBezTo>
                  <a:cubicBezTo>
                    <a:pt x="48" y="11"/>
                    <a:pt x="37" y="0"/>
                    <a:pt x="24" y="0"/>
                  </a:cubicBezTo>
                  <a:moveTo>
                    <a:pt x="24" y="40"/>
                  </a:moveTo>
                  <a:cubicBezTo>
                    <a:pt x="15" y="40"/>
                    <a:pt x="8" y="33"/>
                    <a:pt x="8" y="24"/>
                  </a:cubicBezTo>
                  <a:cubicBezTo>
                    <a:pt x="8" y="16"/>
                    <a:pt x="15" y="8"/>
                    <a:pt x="24" y="8"/>
                  </a:cubicBezTo>
                  <a:cubicBezTo>
                    <a:pt x="33" y="8"/>
                    <a:pt x="40" y="16"/>
                    <a:pt x="40" y="24"/>
                  </a:cubicBezTo>
                  <a:cubicBezTo>
                    <a:pt x="40" y="33"/>
                    <a:pt x="33" y="40"/>
                    <a:pt x="24" y="4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96" name="Freeform 6"/>
            <p:cNvSpPr>
              <a:spLocks noEditPoints="1"/>
            </p:cNvSpPr>
            <p:nvPr/>
          </p:nvSpPr>
          <p:spPr bwMode="auto">
            <a:xfrm>
              <a:off x="1017588" y="1054100"/>
              <a:ext cx="179388" cy="179388"/>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4 w 48"/>
                <a:gd name="T11" fmla="*/ 40 h 48"/>
                <a:gd name="T12" fmla="*/ 8 w 48"/>
                <a:gd name="T13" fmla="*/ 24 h 48"/>
                <a:gd name="T14" fmla="*/ 24 w 48"/>
                <a:gd name="T15" fmla="*/ 8 h 48"/>
                <a:gd name="T16" fmla="*/ 40 w 48"/>
                <a:gd name="T17" fmla="*/ 24 h 48"/>
                <a:gd name="T18" fmla="*/ 24 w 48"/>
                <a:gd name="T19"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0"/>
                  </a:moveTo>
                  <a:cubicBezTo>
                    <a:pt x="11" y="0"/>
                    <a:pt x="0" y="11"/>
                    <a:pt x="0" y="24"/>
                  </a:cubicBezTo>
                  <a:cubicBezTo>
                    <a:pt x="0" y="38"/>
                    <a:pt x="11" y="48"/>
                    <a:pt x="24" y="48"/>
                  </a:cubicBezTo>
                  <a:cubicBezTo>
                    <a:pt x="37" y="48"/>
                    <a:pt x="48" y="38"/>
                    <a:pt x="48" y="24"/>
                  </a:cubicBezTo>
                  <a:cubicBezTo>
                    <a:pt x="48" y="11"/>
                    <a:pt x="37" y="0"/>
                    <a:pt x="24" y="0"/>
                  </a:cubicBezTo>
                  <a:moveTo>
                    <a:pt x="24" y="40"/>
                  </a:moveTo>
                  <a:cubicBezTo>
                    <a:pt x="15" y="40"/>
                    <a:pt x="8" y="33"/>
                    <a:pt x="8" y="24"/>
                  </a:cubicBezTo>
                  <a:cubicBezTo>
                    <a:pt x="8" y="16"/>
                    <a:pt x="15" y="8"/>
                    <a:pt x="24" y="8"/>
                  </a:cubicBezTo>
                  <a:cubicBezTo>
                    <a:pt x="33" y="8"/>
                    <a:pt x="40" y="16"/>
                    <a:pt x="40" y="24"/>
                  </a:cubicBezTo>
                  <a:cubicBezTo>
                    <a:pt x="40" y="33"/>
                    <a:pt x="33" y="40"/>
                    <a:pt x="24" y="4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97" name="Freeform 7"/>
            <p:cNvSpPr>
              <a:spLocks noEditPoints="1"/>
            </p:cNvSpPr>
            <p:nvPr/>
          </p:nvSpPr>
          <p:spPr bwMode="auto">
            <a:xfrm>
              <a:off x="1017588" y="1309688"/>
              <a:ext cx="179388" cy="179388"/>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4 w 48"/>
                <a:gd name="T11" fmla="*/ 40 h 48"/>
                <a:gd name="T12" fmla="*/ 8 w 48"/>
                <a:gd name="T13" fmla="*/ 24 h 48"/>
                <a:gd name="T14" fmla="*/ 24 w 48"/>
                <a:gd name="T15" fmla="*/ 8 h 48"/>
                <a:gd name="T16" fmla="*/ 40 w 48"/>
                <a:gd name="T17" fmla="*/ 24 h 48"/>
                <a:gd name="T18" fmla="*/ 24 w 48"/>
                <a:gd name="T19"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0"/>
                  </a:moveTo>
                  <a:cubicBezTo>
                    <a:pt x="11" y="0"/>
                    <a:pt x="0" y="11"/>
                    <a:pt x="0" y="24"/>
                  </a:cubicBezTo>
                  <a:cubicBezTo>
                    <a:pt x="0" y="37"/>
                    <a:pt x="11" y="48"/>
                    <a:pt x="24" y="48"/>
                  </a:cubicBezTo>
                  <a:cubicBezTo>
                    <a:pt x="37" y="48"/>
                    <a:pt x="48" y="37"/>
                    <a:pt x="48" y="24"/>
                  </a:cubicBezTo>
                  <a:cubicBezTo>
                    <a:pt x="48" y="11"/>
                    <a:pt x="37" y="0"/>
                    <a:pt x="24" y="0"/>
                  </a:cubicBezTo>
                  <a:moveTo>
                    <a:pt x="24" y="40"/>
                  </a:moveTo>
                  <a:cubicBezTo>
                    <a:pt x="15" y="40"/>
                    <a:pt x="8" y="33"/>
                    <a:pt x="8" y="24"/>
                  </a:cubicBezTo>
                  <a:cubicBezTo>
                    <a:pt x="8" y="15"/>
                    <a:pt x="15" y="8"/>
                    <a:pt x="24" y="8"/>
                  </a:cubicBezTo>
                  <a:cubicBezTo>
                    <a:pt x="33" y="8"/>
                    <a:pt x="40" y="15"/>
                    <a:pt x="40" y="24"/>
                  </a:cubicBezTo>
                  <a:cubicBezTo>
                    <a:pt x="40" y="33"/>
                    <a:pt x="33" y="40"/>
                    <a:pt x="24" y="4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98" name="Freeform 8"/>
            <p:cNvSpPr>
              <a:spLocks noEditPoints="1"/>
            </p:cNvSpPr>
            <p:nvPr/>
          </p:nvSpPr>
          <p:spPr bwMode="auto">
            <a:xfrm>
              <a:off x="1273175" y="1565275"/>
              <a:ext cx="179388" cy="179388"/>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4 w 48"/>
                <a:gd name="T11" fmla="*/ 40 h 48"/>
                <a:gd name="T12" fmla="*/ 8 w 48"/>
                <a:gd name="T13" fmla="*/ 24 h 48"/>
                <a:gd name="T14" fmla="*/ 24 w 48"/>
                <a:gd name="T15" fmla="*/ 8 h 48"/>
                <a:gd name="T16" fmla="*/ 40 w 48"/>
                <a:gd name="T17" fmla="*/ 24 h 48"/>
                <a:gd name="T18" fmla="*/ 24 w 48"/>
                <a:gd name="T19"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0"/>
                  </a:moveTo>
                  <a:cubicBezTo>
                    <a:pt x="11" y="0"/>
                    <a:pt x="0" y="11"/>
                    <a:pt x="0" y="24"/>
                  </a:cubicBezTo>
                  <a:cubicBezTo>
                    <a:pt x="0" y="38"/>
                    <a:pt x="11" y="48"/>
                    <a:pt x="24" y="48"/>
                  </a:cubicBezTo>
                  <a:cubicBezTo>
                    <a:pt x="37" y="48"/>
                    <a:pt x="48" y="38"/>
                    <a:pt x="48" y="24"/>
                  </a:cubicBezTo>
                  <a:cubicBezTo>
                    <a:pt x="48" y="11"/>
                    <a:pt x="37" y="0"/>
                    <a:pt x="24" y="0"/>
                  </a:cubicBezTo>
                  <a:moveTo>
                    <a:pt x="24" y="40"/>
                  </a:moveTo>
                  <a:cubicBezTo>
                    <a:pt x="15" y="40"/>
                    <a:pt x="8" y="33"/>
                    <a:pt x="8" y="24"/>
                  </a:cubicBezTo>
                  <a:cubicBezTo>
                    <a:pt x="8" y="16"/>
                    <a:pt x="15" y="8"/>
                    <a:pt x="24" y="8"/>
                  </a:cubicBezTo>
                  <a:cubicBezTo>
                    <a:pt x="33" y="8"/>
                    <a:pt x="40" y="16"/>
                    <a:pt x="40" y="24"/>
                  </a:cubicBezTo>
                  <a:cubicBezTo>
                    <a:pt x="40" y="33"/>
                    <a:pt x="33" y="40"/>
                    <a:pt x="24" y="4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99" name="Freeform 9"/>
            <p:cNvSpPr>
              <a:spLocks noEditPoints="1"/>
            </p:cNvSpPr>
            <p:nvPr/>
          </p:nvSpPr>
          <p:spPr bwMode="auto">
            <a:xfrm>
              <a:off x="1273175" y="1054100"/>
              <a:ext cx="179388" cy="179388"/>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4 w 48"/>
                <a:gd name="T11" fmla="*/ 40 h 48"/>
                <a:gd name="T12" fmla="*/ 8 w 48"/>
                <a:gd name="T13" fmla="*/ 24 h 48"/>
                <a:gd name="T14" fmla="*/ 24 w 48"/>
                <a:gd name="T15" fmla="*/ 8 h 48"/>
                <a:gd name="T16" fmla="*/ 40 w 48"/>
                <a:gd name="T17" fmla="*/ 24 h 48"/>
                <a:gd name="T18" fmla="*/ 24 w 48"/>
                <a:gd name="T19"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0"/>
                  </a:moveTo>
                  <a:cubicBezTo>
                    <a:pt x="11" y="0"/>
                    <a:pt x="0" y="11"/>
                    <a:pt x="0" y="24"/>
                  </a:cubicBezTo>
                  <a:cubicBezTo>
                    <a:pt x="0" y="38"/>
                    <a:pt x="11" y="48"/>
                    <a:pt x="24" y="48"/>
                  </a:cubicBezTo>
                  <a:cubicBezTo>
                    <a:pt x="37" y="48"/>
                    <a:pt x="48" y="38"/>
                    <a:pt x="48" y="24"/>
                  </a:cubicBezTo>
                  <a:cubicBezTo>
                    <a:pt x="48" y="11"/>
                    <a:pt x="37" y="0"/>
                    <a:pt x="24" y="0"/>
                  </a:cubicBezTo>
                  <a:moveTo>
                    <a:pt x="24" y="40"/>
                  </a:moveTo>
                  <a:cubicBezTo>
                    <a:pt x="15" y="40"/>
                    <a:pt x="8" y="33"/>
                    <a:pt x="8" y="24"/>
                  </a:cubicBezTo>
                  <a:cubicBezTo>
                    <a:pt x="8" y="16"/>
                    <a:pt x="15" y="8"/>
                    <a:pt x="24" y="8"/>
                  </a:cubicBezTo>
                  <a:cubicBezTo>
                    <a:pt x="33" y="8"/>
                    <a:pt x="40" y="16"/>
                    <a:pt x="40" y="24"/>
                  </a:cubicBezTo>
                  <a:cubicBezTo>
                    <a:pt x="40" y="33"/>
                    <a:pt x="33" y="40"/>
                    <a:pt x="24" y="4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00" name="Freeform 10"/>
            <p:cNvSpPr>
              <a:spLocks noEditPoints="1"/>
            </p:cNvSpPr>
            <p:nvPr/>
          </p:nvSpPr>
          <p:spPr bwMode="auto">
            <a:xfrm>
              <a:off x="1273175" y="1309688"/>
              <a:ext cx="179388" cy="179388"/>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4 w 48"/>
                <a:gd name="T11" fmla="*/ 40 h 48"/>
                <a:gd name="T12" fmla="*/ 8 w 48"/>
                <a:gd name="T13" fmla="*/ 24 h 48"/>
                <a:gd name="T14" fmla="*/ 24 w 48"/>
                <a:gd name="T15" fmla="*/ 8 h 48"/>
                <a:gd name="T16" fmla="*/ 40 w 48"/>
                <a:gd name="T17" fmla="*/ 24 h 48"/>
                <a:gd name="T18" fmla="*/ 24 w 48"/>
                <a:gd name="T19"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0"/>
                  </a:moveTo>
                  <a:cubicBezTo>
                    <a:pt x="11" y="0"/>
                    <a:pt x="0" y="11"/>
                    <a:pt x="0" y="24"/>
                  </a:cubicBezTo>
                  <a:cubicBezTo>
                    <a:pt x="0" y="37"/>
                    <a:pt x="11" y="48"/>
                    <a:pt x="24" y="48"/>
                  </a:cubicBezTo>
                  <a:cubicBezTo>
                    <a:pt x="37" y="48"/>
                    <a:pt x="48" y="37"/>
                    <a:pt x="48" y="24"/>
                  </a:cubicBezTo>
                  <a:cubicBezTo>
                    <a:pt x="48" y="11"/>
                    <a:pt x="37" y="0"/>
                    <a:pt x="24" y="0"/>
                  </a:cubicBezTo>
                  <a:moveTo>
                    <a:pt x="24" y="40"/>
                  </a:moveTo>
                  <a:cubicBezTo>
                    <a:pt x="15" y="40"/>
                    <a:pt x="8" y="33"/>
                    <a:pt x="8" y="24"/>
                  </a:cubicBezTo>
                  <a:cubicBezTo>
                    <a:pt x="8" y="15"/>
                    <a:pt x="15" y="8"/>
                    <a:pt x="24" y="8"/>
                  </a:cubicBezTo>
                  <a:cubicBezTo>
                    <a:pt x="33" y="8"/>
                    <a:pt x="40" y="15"/>
                    <a:pt x="40" y="24"/>
                  </a:cubicBezTo>
                  <a:cubicBezTo>
                    <a:pt x="40" y="33"/>
                    <a:pt x="33" y="40"/>
                    <a:pt x="24" y="4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01" name="Freeform 11"/>
            <p:cNvSpPr>
              <a:spLocks noEditPoints="1"/>
            </p:cNvSpPr>
            <p:nvPr/>
          </p:nvSpPr>
          <p:spPr bwMode="auto">
            <a:xfrm>
              <a:off x="1527175" y="1565275"/>
              <a:ext cx="180975" cy="179388"/>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4 w 48"/>
                <a:gd name="T11" fmla="*/ 40 h 48"/>
                <a:gd name="T12" fmla="*/ 8 w 48"/>
                <a:gd name="T13" fmla="*/ 24 h 48"/>
                <a:gd name="T14" fmla="*/ 24 w 48"/>
                <a:gd name="T15" fmla="*/ 8 h 48"/>
                <a:gd name="T16" fmla="*/ 40 w 48"/>
                <a:gd name="T17" fmla="*/ 24 h 48"/>
                <a:gd name="T18" fmla="*/ 24 w 48"/>
                <a:gd name="T19"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0"/>
                  </a:moveTo>
                  <a:cubicBezTo>
                    <a:pt x="11" y="0"/>
                    <a:pt x="0" y="11"/>
                    <a:pt x="0" y="24"/>
                  </a:cubicBezTo>
                  <a:cubicBezTo>
                    <a:pt x="0" y="38"/>
                    <a:pt x="11" y="48"/>
                    <a:pt x="24" y="48"/>
                  </a:cubicBezTo>
                  <a:cubicBezTo>
                    <a:pt x="37" y="48"/>
                    <a:pt x="48" y="38"/>
                    <a:pt x="48" y="24"/>
                  </a:cubicBezTo>
                  <a:cubicBezTo>
                    <a:pt x="48" y="11"/>
                    <a:pt x="37" y="0"/>
                    <a:pt x="24" y="0"/>
                  </a:cubicBezTo>
                  <a:moveTo>
                    <a:pt x="24" y="40"/>
                  </a:moveTo>
                  <a:cubicBezTo>
                    <a:pt x="15" y="40"/>
                    <a:pt x="8" y="33"/>
                    <a:pt x="8" y="24"/>
                  </a:cubicBezTo>
                  <a:cubicBezTo>
                    <a:pt x="8" y="16"/>
                    <a:pt x="15" y="8"/>
                    <a:pt x="24" y="8"/>
                  </a:cubicBezTo>
                  <a:cubicBezTo>
                    <a:pt x="33" y="8"/>
                    <a:pt x="40" y="16"/>
                    <a:pt x="40" y="24"/>
                  </a:cubicBezTo>
                  <a:cubicBezTo>
                    <a:pt x="40" y="33"/>
                    <a:pt x="33" y="40"/>
                    <a:pt x="24" y="4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02" name="Freeform 12"/>
            <p:cNvSpPr>
              <a:spLocks noEditPoints="1"/>
            </p:cNvSpPr>
            <p:nvPr/>
          </p:nvSpPr>
          <p:spPr bwMode="auto">
            <a:xfrm>
              <a:off x="1527175" y="1054100"/>
              <a:ext cx="180975" cy="179388"/>
            </a:xfrm>
            <a:custGeom>
              <a:avLst/>
              <a:gdLst>
                <a:gd name="T0" fmla="*/ 24 w 48"/>
                <a:gd name="T1" fmla="*/ 48 h 48"/>
                <a:gd name="T2" fmla="*/ 48 w 48"/>
                <a:gd name="T3" fmla="*/ 24 h 48"/>
                <a:gd name="T4" fmla="*/ 24 w 48"/>
                <a:gd name="T5" fmla="*/ 0 h 48"/>
                <a:gd name="T6" fmla="*/ 0 w 48"/>
                <a:gd name="T7" fmla="*/ 24 h 48"/>
                <a:gd name="T8" fmla="*/ 24 w 48"/>
                <a:gd name="T9" fmla="*/ 48 h 48"/>
                <a:gd name="T10" fmla="*/ 24 w 48"/>
                <a:gd name="T11" fmla="*/ 8 h 48"/>
                <a:gd name="T12" fmla="*/ 40 w 48"/>
                <a:gd name="T13" fmla="*/ 24 h 48"/>
                <a:gd name="T14" fmla="*/ 24 w 48"/>
                <a:gd name="T15" fmla="*/ 40 h 48"/>
                <a:gd name="T16" fmla="*/ 8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37" y="48"/>
                    <a:pt x="48" y="38"/>
                    <a:pt x="48" y="24"/>
                  </a:cubicBezTo>
                  <a:cubicBezTo>
                    <a:pt x="48" y="11"/>
                    <a:pt x="37" y="0"/>
                    <a:pt x="24" y="0"/>
                  </a:cubicBezTo>
                  <a:cubicBezTo>
                    <a:pt x="11" y="0"/>
                    <a:pt x="0" y="11"/>
                    <a:pt x="0" y="24"/>
                  </a:cubicBezTo>
                  <a:cubicBezTo>
                    <a:pt x="0" y="38"/>
                    <a:pt x="11" y="48"/>
                    <a:pt x="24" y="48"/>
                  </a:cubicBezTo>
                  <a:moveTo>
                    <a:pt x="24" y="8"/>
                  </a:moveTo>
                  <a:cubicBezTo>
                    <a:pt x="33" y="8"/>
                    <a:pt x="40" y="16"/>
                    <a:pt x="40" y="24"/>
                  </a:cubicBezTo>
                  <a:cubicBezTo>
                    <a:pt x="40" y="33"/>
                    <a:pt x="33" y="40"/>
                    <a:pt x="24" y="40"/>
                  </a:cubicBezTo>
                  <a:cubicBezTo>
                    <a:pt x="15" y="40"/>
                    <a:pt x="8" y="33"/>
                    <a:pt x="8" y="24"/>
                  </a:cubicBezTo>
                  <a:cubicBezTo>
                    <a:pt x="8" y="16"/>
                    <a:pt x="15" y="8"/>
                    <a:pt x="24" y="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03" name="Freeform 13"/>
            <p:cNvSpPr>
              <a:spLocks noEditPoints="1"/>
            </p:cNvSpPr>
            <p:nvPr/>
          </p:nvSpPr>
          <p:spPr bwMode="auto">
            <a:xfrm>
              <a:off x="1527175" y="1309688"/>
              <a:ext cx="180975" cy="179388"/>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4 w 48"/>
                <a:gd name="T11" fmla="*/ 40 h 48"/>
                <a:gd name="T12" fmla="*/ 8 w 48"/>
                <a:gd name="T13" fmla="*/ 24 h 48"/>
                <a:gd name="T14" fmla="*/ 24 w 48"/>
                <a:gd name="T15" fmla="*/ 8 h 48"/>
                <a:gd name="T16" fmla="*/ 40 w 48"/>
                <a:gd name="T17" fmla="*/ 24 h 48"/>
                <a:gd name="T18" fmla="*/ 24 w 48"/>
                <a:gd name="T19"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0"/>
                  </a:moveTo>
                  <a:cubicBezTo>
                    <a:pt x="11" y="0"/>
                    <a:pt x="0" y="11"/>
                    <a:pt x="0" y="24"/>
                  </a:cubicBezTo>
                  <a:cubicBezTo>
                    <a:pt x="0" y="37"/>
                    <a:pt x="11" y="48"/>
                    <a:pt x="24" y="48"/>
                  </a:cubicBezTo>
                  <a:cubicBezTo>
                    <a:pt x="37" y="48"/>
                    <a:pt x="48" y="37"/>
                    <a:pt x="48" y="24"/>
                  </a:cubicBezTo>
                  <a:cubicBezTo>
                    <a:pt x="48" y="11"/>
                    <a:pt x="37" y="0"/>
                    <a:pt x="24" y="0"/>
                  </a:cubicBezTo>
                  <a:moveTo>
                    <a:pt x="24" y="40"/>
                  </a:moveTo>
                  <a:cubicBezTo>
                    <a:pt x="15" y="40"/>
                    <a:pt x="8" y="33"/>
                    <a:pt x="8" y="24"/>
                  </a:cubicBezTo>
                  <a:cubicBezTo>
                    <a:pt x="8" y="15"/>
                    <a:pt x="15" y="8"/>
                    <a:pt x="24" y="8"/>
                  </a:cubicBezTo>
                  <a:cubicBezTo>
                    <a:pt x="33" y="8"/>
                    <a:pt x="40" y="15"/>
                    <a:pt x="40" y="24"/>
                  </a:cubicBezTo>
                  <a:cubicBezTo>
                    <a:pt x="40" y="33"/>
                    <a:pt x="33" y="40"/>
                    <a:pt x="24" y="4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141" name="组合 140"/>
          <p:cNvGrpSpPr/>
          <p:nvPr/>
        </p:nvGrpSpPr>
        <p:grpSpPr>
          <a:xfrm>
            <a:off x="3236301" y="984041"/>
            <a:ext cx="483066" cy="852115"/>
            <a:chOff x="2462213" y="941388"/>
            <a:chExt cx="511175" cy="901700"/>
          </a:xfrm>
          <a:solidFill>
            <a:srgbClr val="157E9F"/>
          </a:solidFill>
        </p:grpSpPr>
        <p:sp>
          <p:nvSpPr>
            <p:cNvPr id="142" name="Freeform 14"/>
            <p:cNvSpPr>
              <a:spLocks noEditPoints="1"/>
            </p:cNvSpPr>
            <p:nvPr/>
          </p:nvSpPr>
          <p:spPr bwMode="auto">
            <a:xfrm>
              <a:off x="2552700" y="941388"/>
              <a:ext cx="330200" cy="630238"/>
            </a:xfrm>
            <a:custGeom>
              <a:avLst/>
              <a:gdLst>
                <a:gd name="T0" fmla="*/ 44 w 88"/>
                <a:gd name="T1" fmla="*/ 168 h 168"/>
                <a:gd name="T2" fmla="*/ 88 w 88"/>
                <a:gd name="T3" fmla="*/ 124 h 168"/>
                <a:gd name="T4" fmla="*/ 88 w 88"/>
                <a:gd name="T5" fmla="*/ 44 h 168"/>
                <a:gd name="T6" fmla="*/ 44 w 88"/>
                <a:gd name="T7" fmla="*/ 0 h 168"/>
                <a:gd name="T8" fmla="*/ 0 w 88"/>
                <a:gd name="T9" fmla="*/ 44 h 168"/>
                <a:gd name="T10" fmla="*/ 0 w 88"/>
                <a:gd name="T11" fmla="*/ 124 h 168"/>
                <a:gd name="T12" fmla="*/ 44 w 88"/>
                <a:gd name="T13" fmla="*/ 168 h 168"/>
                <a:gd name="T14" fmla="*/ 8 w 88"/>
                <a:gd name="T15" fmla="*/ 44 h 168"/>
                <a:gd name="T16" fmla="*/ 44 w 88"/>
                <a:gd name="T17" fmla="*/ 8 h 168"/>
                <a:gd name="T18" fmla="*/ 80 w 88"/>
                <a:gd name="T19" fmla="*/ 44 h 168"/>
                <a:gd name="T20" fmla="*/ 80 w 88"/>
                <a:gd name="T21" fmla="*/ 124 h 168"/>
                <a:gd name="T22" fmla="*/ 44 w 88"/>
                <a:gd name="T23" fmla="*/ 160 h 168"/>
                <a:gd name="T24" fmla="*/ 8 w 88"/>
                <a:gd name="T25" fmla="*/ 124 h 168"/>
                <a:gd name="T26" fmla="*/ 8 w 88"/>
                <a:gd name="T27" fmla="*/ 4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168">
                  <a:moveTo>
                    <a:pt x="44" y="168"/>
                  </a:moveTo>
                  <a:cubicBezTo>
                    <a:pt x="68" y="168"/>
                    <a:pt x="88" y="148"/>
                    <a:pt x="88" y="124"/>
                  </a:cubicBezTo>
                  <a:cubicBezTo>
                    <a:pt x="88" y="44"/>
                    <a:pt x="88" y="44"/>
                    <a:pt x="88" y="44"/>
                  </a:cubicBezTo>
                  <a:cubicBezTo>
                    <a:pt x="88" y="19"/>
                    <a:pt x="68" y="0"/>
                    <a:pt x="44" y="0"/>
                  </a:cubicBezTo>
                  <a:cubicBezTo>
                    <a:pt x="19" y="0"/>
                    <a:pt x="0" y="19"/>
                    <a:pt x="0" y="44"/>
                  </a:cubicBezTo>
                  <a:cubicBezTo>
                    <a:pt x="0" y="124"/>
                    <a:pt x="0" y="124"/>
                    <a:pt x="0" y="124"/>
                  </a:cubicBezTo>
                  <a:cubicBezTo>
                    <a:pt x="0" y="148"/>
                    <a:pt x="19" y="168"/>
                    <a:pt x="44" y="168"/>
                  </a:cubicBezTo>
                  <a:moveTo>
                    <a:pt x="8" y="44"/>
                  </a:moveTo>
                  <a:cubicBezTo>
                    <a:pt x="8" y="24"/>
                    <a:pt x="24" y="8"/>
                    <a:pt x="44" y="8"/>
                  </a:cubicBezTo>
                  <a:cubicBezTo>
                    <a:pt x="64" y="8"/>
                    <a:pt x="80" y="24"/>
                    <a:pt x="80" y="44"/>
                  </a:cubicBezTo>
                  <a:cubicBezTo>
                    <a:pt x="80" y="124"/>
                    <a:pt x="80" y="124"/>
                    <a:pt x="80" y="124"/>
                  </a:cubicBezTo>
                  <a:cubicBezTo>
                    <a:pt x="80" y="143"/>
                    <a:pt x="64" y="160"/>
                    <a:pt x="44" y="160"/>
                  </a:cubicBezTo>
                  <a:cubicBezTo>
                    <a:pt x="24" y="160"/>
                    <a:pt x="8" y="143"/>
                    <a:pt x="8" y="124"/>
                  </a:cubicBezTo>
                  <a:lnTo>
                    <a:pt x="8"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43" name="Freeform 15"/>
            <p:cNvSpPr/>
            <p:nvPr/>
          </p:nvSpPr>
          <p:spPr bwMode="auto">
            <a:xfrm>
              <a:off x="2462213" y="1255713"/>
              <a:ext cx="511175" cy="587375"/>
            </a:xfrm>
            <a:custGeom>
              <a:avLst/>
              <a:gdLst>
                <a:gd name="T0" fmla="*/ 128 w 136"/>
                <a:gd name="T1" fmla="*/ 0 h 156"/>
                <a:gd name="T2" fmla="*/ 128 w 136"/>
                <a:gd name="T3" fmla="*/ 40 h 156"/>
                <a:gd name="T4" fmla="*/ 68 w 136"/>
                <a:gd name="T5" fmla="*/ 100 h 156"/>
                <a:gd name="T6" fmla="*/ 8 w 136"/>
                <a:gd name="T7" fmla="*/ 40 h 156"/>
                <a:gd name="T8" fmla="*/ 8 w 136"/>
                <a:gd name="T9" fmla="*/ 0 h 156"/>
                <a:gd name="T10" fmla="*/ 0 w 136"/>
                <a:gd name="T11" fmla="*/ 0 h 156"/>
                <a:gd name="T12" fmla="*/ 0 w 136"/>
                <a:gd name="T13" fmla="*/ 40 h 156"/>
                <a:gd name="T14" fmla="*/ 64 w 136"/>
                <a:gd name="T15" fmla="*/ 107 h 156"/>
                <a:gd name="T16" fmla="*/ 64 w 136"/>
                <a:gd name="T17" fmla="*/ 107 h 156"/>
                <a:gd name="T18" fmla="*/ 64 w 136"/>
                <a:gd name="T19" fmla="*/ 148 h 156"/>
                <a:gd name="T20" fmla="*/ 28 w 136"/>
                <a:gd name="T21" fmla="*/ 148 h 156"/>
                <a:gd name="T22" fmla="*/ 28 w 136"/>
                <a:gd name="T23" fmla="*/ 156 h 156"/>
                <a:gd name="T24" fmla="*/ 108 w 136"/>
                <a:gd name="T25" fmla="*/ 156 h 156"/>
                <a:gd name="T26" fmla="*/ 108 w 136"/>
                <a:gd name="T27" fmla="*/ 148 h 156"/>
                <a:gd name="T28" fmla="*/ 72 w 136"/>
                <a:gd name="T29" fmla="*/ 148 h 156"/>
                <a:gd name="T30" fmla="*/ 72 w 136"/>
                <a:gd name="T31" fmla="*/ 107 h 156"/>
                <a:gd name="T32" fmla="*/ 71 w 136"/>
                <a:gd name="T33" fmla="*/ 107 h 156"/>
                <a:gd name="T34" fmla="*/ 136 w 136"/>
                <a:gd name="T35" fmla="*/ 40 h 156"/>
                <a:gd name="T36" fmla="*/ 136 w 136"/>
                <a:gd name="T37" fmla="*/ 0 h 156"/>
                <a:gd name="T38" fmla="*/ 128 w 136"/>
                <a:gd name="T39"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56">
                  <a:moveTo>
                    <a:pt x="128" y="0"/>
                  </a:moveTo>
                  <a:cubicBezTo>
                    <a:pt x="128" y="40"/>
                    <a:pt x="128" y="40"/>
                    <a:pt x="128" y="40"/>
                  </a:cubicBezTo>
                  <a:cubicBezTo>
                    <a:pt x="128" y="73"/>
                    <a:pt x="101" y="100"/>
                    <a:pt x="68" y="100"/>
                  </a:cubicBezTo>
                  <a:cubicBezTo>
                    <a:pt x="35" y="100"/>
                    <a:pt x="8" y="73"/>
                    <a:pt x="8" y="40"/>
                  </a:cubicBezTo>
                  <a:cubicBezTo>
                    <a:pt x="8" y="0"/>
                    <a:pt x="8" y="0"/>
                    <a:pt x="8" y="0"/>
                  </a:cubicBezTo>
                  <a:cubicBezTo>
                    <a:pt x="0" y="0"/>
                    <a:pt x="0" y="0"/>
                    <a:pt x="0" y="0"/>
                  </a:cubicBezTo>
                  <a:cubicBezTo>
                    <a:pt x="0" y="40"/>
                    <a:pt x="0" y="40"/>
                    <a:pt x="0" y="40"/>
                  </a:cubicBezTo>
                  <a:cubicBezTo>
                    <a:pt x="0" y="76"/>
                    <a:pt x="28" y="106"/>
                    <a:pt x="64" y="107"/>
                  </a:cubicBezTo>
                  <a:cubicBezTo>
                    <a:pt x="64" y="107"/>
                    <a:pt x="64" y="107"/>
                    <a:pt x="64" y="107"/>
                  </a:cubicBezTo>
                  <a:cubicBezTo>
                    <a:pt x="64" y="148"/>
                    <a:pt x="64" y="148"/>
                    <a:pt x="64" y="148"/>
                  </a:cubicBezTo>
                  <a:cubicBezTo>
                    <a:pt x="28" y="148"/>
                    <a:pt x="28" y="148"/>
                    <a:pt x="28" y="148"/>
                  </a:cubicBezTo>
                  <a:cubicBezTo>
                    <a:pt x="28" y="156"/>
                    <a:pt x="28" y="156"/>
                    <a:pt x="28" y="156"/>
                  </a:cubicBezTo>
                  <a:cubicBezTo>
                    <a:pt x="108" y="156"/>
                    <a:pt x="108" y="156"/>
                    <a:pt x="108" y="156"/>
                  </a:cubicBezTo>
                  <a:cubicBezTo>
                    <a:pt x="108" y="148"/>
                    <a:pt x="108" y="148"/>
                    <a:pt x="108" y="148"/>
                  </a:cubicBezTo>
                  <a:cubicBezTo>
                    <a:pt x="72" y="148"/>
                    <a:pt x="72" y="148"/>
                    <a:pt x="72" y="148"/>
                  </a:cubicBezTo>
                  <a:cubicBezTo>
                    <a:pt x="72" y="107"/>
                    <a:pt x="72" y="107"/>
                    <a:pt x="72" y="107"/>
                  </a:cubicBezTo>
                  <a:cubicBezTo>
                    <a:pt x="71" y="107"/>
                    <a:pt x="71" y="107"/>
                    <a:pt x="71" y="107"/>
                  </a:cubicBezTo>
                  <a:cubicBezTo>
                    <a:pt x="107" y="106"/>
                    <a:pt x="136" y="76"/>
                    <a:pt x="136" y="40"/>
                  </a:cubicBezTo>
                  <a:cubicBezTo>
                    <a:pt x="136" y="0"/>
                    <a:pt x="136" y="0"/>
                    <a:pt x="136" y="0"/>
                  </a:cubicBezTo>
                  <a:lnTo>
                    <a:pt x="12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144" name="组合 143"/>
          <p:cNvGrpSpPr/>
          <p:nvPr/>
        </p:nvGrpSpPr>
        <p:grpSpPr>
          <a:xfrm>
            <a:off x="4556480" y="976540"/>
            <a:ext cx="397554" cy="852115"/>
            <a:chOff x="3859213" y="933450"/>
            <a:chExt cx="420688" cy="901700"/>
          </a:xfrm>
          <a:solidFill>
            <a:srgbClr val="157E9F"/>
          </a:solidFill>
        </p:grpSpPr>
        <p:sp>
          <p:nvSpPr>
            <p:cNvPr id="145" name="Freeform 16"/>
            <p:cNvSpPr>
              <a:spLocks noEditPoints="1"/>
            </p:cNvSpPr>
            <p:nvPr/>
          </p:nvSpPr>
          <p:spPr bwMode="auto">
            <a:xfrm>
              <a:off x="3859213" y="933450"/>
              <a:ext cx="420688" cy="901700"/>
            </a:xfrm>
            <a:custGeom>
              <a:avLst/>
              <a:gdLst>
                <a:gd name="T0" fmla="*/ 0 w 265"/>
                <a:gd name="T1" fmla="*/ 0 h 568"/>
                <a:gd name="T2" fmla="*/ 0 w 265"/>
                <a:gd name="T3" fmla="*/ 57 h 568"/>
                <a:gd name="T4" fmla="*/ 66 w 265"/>
                <a:gd name="T5" fmla="*/ 170 h 568"/>
                <a:gd name="T6" fmla="*/ 66 w 265"/>
                <a:gd name="T7" fmla="*/ 568 h 568"/>
                <a:gd name="T8" fmla="*/ 198 w 265"/>
                <a:gd name="T9" fmla="*/ 568 h 568"/>
                <a:gd name="T10" fmla="*/ 198 w 265"/>
                <a:gd name="T11" fmla="*/ 170 h 568"/>
                <a:gd name="T12" fmla="*/ 265 w 265"/>
                <a:gd name="T13" fmla="*/ 57 h 568"/>
                <a:gd name="T14" fmla="*/ 265 w 265"/>
                <a:gd name="T15" fmla="*/ 0 h 568"/>
                <a:gd name="T16" fmla="*/ 0 w 265"/>
                <a:gd name="T17" fmla="*/ 0 h 568"/>
                <a:gd name="T18" fmla="*/ 19 w 265"/>
                <a:gd name="T19" fmla="*/ 19 h 568"/>
                <a:gd name="T20" fmla="*/ 246 w 265"/>
                <a:gd name="T21" fmla="*/ 19 h 568"/>
                <a:gd name="T22" fmla="*/ 246 w 265"/>
                <a:gd name="T23" fmla="*/ 52 h 568"/>
                <a:gd name="T24" fmla="*/ 243 w 265"/>
                <a:gd name="T25" fmla="*/ 57 h 568"/>
                <a:gd name="T26" fmla="*/ 23 w 265"/>
                <a:gd name="T27" fmla="*/ 57 h 568"/>
                <a:gd name="T28" fmla="*/ 19 w 265"/>
                <a:gd name="T29" fmla="*/ 52 h 568"/>
                <a:gd name="T30" fmla="*/ 19 w 265"/>
                <a:gd name="T31" fmla="*/ 19 h 568"/>
                <a:gd name="T32" fmla="*/ 85 w 265"/>
                <a:gd name="T33" fmla="*/ 511 h 568"/>
                <a:gd name="T34" fmla="*/ 179 w 265"/>
                <a:gd name="T35" fmla="*/ 511 h 568"/>
                <a:gd name="T36" fmla="*/ 179 w 265"/>
                <a:gd name="T37" fmla="*/ 549 h 568"/>
                <a:gd name="T38" fmla="*/ 85 w 265"/>
                <a:gd name="T39" fmla="*/ 549 h 568"/>
                <a:gd name="T40" fmla="*/ 85 w 265"/>
                <a:gd name="T41" fmla="*/ 511 h 568"/>
                <a:gd name="T42" fmla="*/ 182 w 265"/>
                <a:gd name="T43" fmla="*/ 161 h 568"/>
                <a:gd name="T44" fmla="*/ 179 w 265"/>
                <a:gd name="T45" fmla="*/ 166 h 568"/>
                <a:gd name="T46" fmla="*/ 179 w 265"/>
                <a:gd name="T47" fmla="*/ 170 h 568"/>
                <a:gd name="T48" fmla="*/ 179 w 265"/>
                <a:gd name="T49" fmla="*/ 492 h 568"/>
                <a:gd name="T50" fmla="*/ 85 w 265"/>
                <a:gd name="T51" fmla="*/ 492 h 568"/>
                <a:gd name="T52" fmla="*/ 85 w 265"/>
                <a:gd name="T53" fmla="*/ 170 h 568"/>
                <a:gd name="T54" fmla="*/ 85 w 265"/>
                <a:gd name="T55" fmla="*/ 166 h 568"/>
                <a:gd name="T56" fmla="*/ 83 w 265"/>
                <a:gd name="T57" fmla="*/ 161 h 568"/>
                <a:gd name="T58" fmla="*/ 33 w 265"/>
                <a:gd name="T59" fmla="*/ 76 h 568"/>
                <a:gd name="T60" fmla="*/ 232 w 265"/>
                <a:gd name="T61" fmla="*/ 76 h 568"/>
                <a:gd name="T62" fmla="*/ 182 w 265"/>
                <a:gd name="T63" fmla="*/ 161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5" h="568">
                  <a:moveTo>
                    <a:pt x="0" y="0"/>
                  </a:moveTo>
                  <a:lnTo>
                    <a:pt x="0" y="57"/>
                  </a:lnTo>
                  <a:lnTo>
                    <a:pt x="66" y="170"/>
                  </a:lnTo>
                  <a:lnTo>
                    <a:pt x="66" y="568"/>
                  </a:lnTo>
                  <a:lnTo>
                    <a:pt x="198" y="568"/>
                  </a:lnTo>
                  <a:lnTo>
                    <a:pt x="198" y="170"/>
                  </a:lnTo>
                  <a:lnTo>
                    <a:pt x="265" y="57"/>
                  </a:lnTo>
                  <a:lnTo>
                    <a:pt x="265" y="0"/>
                  </a:lnTo>
                  <a:lnTo>
                    <a:pt x="0" y="0"/>
                  </a:lnTo>
                  <a:close/>
                  <a:moveTo>
                    <a:pt x="19" y="19"/>
                  </a:moveTo>
                  <a:lnTo>
                    <a:pt x="246" y="19"/>
                  </a:lnTo>
                  <a:lnTo>
                    <a:pt x="246" y="52"/>
                  </a:lnTo>
                  <a:lnTo>
                    <a:pt x="243" y="57"/>
                  </a:lnTo>
                  <a:lnTo>
                    <a:pt x="23" y="57"/>
                  </a:lnTo>
                  <a:lnTo>
                    <a:pt x="19" y="52"/>
                  </a:lnTo>
                  <a:lnTo>
                    <a:pt x="19" y="19"/>
                  </a:lnTo>
                  <a:close/>
                  <a:moveTo>
                    <a:pt x="85" y="511"/>
                  </a:moveTo>
                  <a:lnTo>
                    <a:pt x="179" y="511"/>
                  </a:lnTo>
                  <a:lnTo>
                    <a:pt x="179" y="549"/>
                  </a:lnTo>
                  <a:lnTo>
                    <a:pt x="85" y="549"/>
                  </a:lnTo>
                  <a:lnTo>
                    <a:pt x="85" y="511"/>
                  </a:lnTo>
                  <a:close/>
                  <a:moveTo>
                    <a:pt x="182" y="161"/>
                  </a:moveTo>
                  <a:lnTo>
                    <a:pt x="179" y="166"/>
                  </a:lnTo>
                  <a:lnTo>
                    <a:pt x="179" y="170"/>
                  </a:lnTo>
                  <a:lnTo>
                    <a:pt x="179" y="492"/>
                  </a:lnTo>
                  <a:lnTo>
                    <a:pt x="85" y="492"/>
                  </a:lnTo>
                  <a:lnTo>
                    <a:pt x="85" y="170"/>
                  </a:lnTo>
                  <a:lnTo>
                    <a:pt x="85" y="166"/>
                  </a:lnTo>
                  <a:lnTo>
                    <a:pt x="83" y="161"/>
                  </a:lnTo>
                  <a:lnTo>
                    <a:pt x="33" y="76"/>
                  </a:lnTo>
                  <a:lnTo>
                    <a:pt x="232" y="76"/>
                  </a:lnTo>
                  <a:lnTo>
                    <a:pt x="182" y="1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46" name="Freeform 17"/>
            <p:cNvSpPr>
              <a:spLocks noEditPoints="1"/>
            </p:cNvSpPr>
            <p:nvPr/>
          </p:nvSpPr>
          <p:spPr bwMode="auto">
            <a:xfrm>
              <a:off x="4024313" y="1354138"/>
              <a:ext cx="90488" cy="150813"/>
            </a:xfrm>
            <a:custGeom>
              <a:avLst/>
              <a:gdLst>
                <a:gd name="T0" fmla="*/ 12 w 24"/>
                <a:gd name="T1" fmla="*/ 0 h 40"/>
                <a:gd name="T2" fmla="*/ 0 w 24"/>
                <a:gd name="T3" fmla="*/ 12 h 40"/>
                <a:gd name="T4" fmla="*/ 0 w 24"/>
                <a:gd name="T5" fmla="*/ 28 h 40"/>
                <a:gd name="T6" fmla="*/ 12 w 24"/>
                <a:gd name="T7" fmla="*/ 40 h 40"/>
                <a:gd name="T8" fmla="*/ 24 w 24"/>
                <a:gd name="T9" fmla="*/ 28 h 40"/>
                <a:gd name="T10" fmla="*/ 24 w 24"/>
                <a:gd name="T11" fmla="*/ 12 h 40"/>
                <a:gd name="T12" fmla="*/ 12 w 24"/>
                <a:gd name="T13" fmla="*/ 0 h 40"/>
                <a:gd name="T14" fmla="*/ 16 w 24"/>
                <a:gd name="T15" fmla="*/ 28 h 40"/>
                <a:gd name="T16" fmla="*/ 12 w 24"/>
                <a:gd name="T17" fmla="*/ 32 h 40"/>
                <a:gd name="T18" fmla="*/ 8 w 24"/>
                <a:gd name="T19" fmla="*/ 28 h 40"/>
                <a:gd name="T20" fmla="*/ 8 w 24"/>
                <a:gd name="T21" fmla="*/ 12 h 40"/>
                <a:gd name="T22" fmla="*/ 12 w 24"/>
                <a:gd name="T23" fmla="*/ 8 h 40"/>
                <a:gd name="T24" fmla="*/ 16 w 24"/>
                <a:gd name="T25" fmla="*/ 12 h 40"/>
                <a:gd name="T26" fmla="*/ 16 w 24"/>
                <a:gd name="T27"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40">
                  <a:moveTo>
                    <a:pt x="12" y="0"/>
                  </a:moveTo>
                  <a:cubicBezTo>
                    <a:pt x="6" y="0"/>
                    <a:pt x="0" y="6"/>
                    <a:pt x="0" y="12"/>
                  </a:cubicBezTo>
                  <a:cubicBezTo>
                    <a:pt x="0" y="28"/>
                    <a:pt x="0" y="28"/>
                    <a:pt x="0" y="28"/>
                  </a:cubicBezTo>
                  <a:cubicBezTo>
                    <a:pt x="0" y="35"/>
                    <a:pt x="6" y="40"/>
                    <a:pt x="12" y="40"/>
                  </a:cubicBezTo>
                  <a:cubicBezTo>
                    <a:pt x="19" y="40"/>
                    <a:pt x="24" y="35"/>
                    <a:pt x="24" y="28"/>
                  </a:cubicBezTo>
                  <a:cubicBezTo>
                    <a:pt x="24" y="12"/>
                    <a:pt x="24" y="12"/>
                    <a:pt x="24" y="12"/>
                  </a:cubicBezTo>
                  <a:cubicBezTo>
                    <a:pt x="24" y="6"/>
                    <a:pt x="19" y="0"/>
                    <a:pt x="12" y="0"/>
                  </a:cubicBezTo>
                  <a:moveTo>
                    <a:pt x="16" y="28"/>
                  </a:moveTo>
                  <a:cubicBezTo>
                    <a:pt x="16" y="30"/>
                    <a:pt x="15" y="32"/>
                    <a:pt x="12" y="32"/>
                  </a:cubicBezTo>
                  <a:cubicBezTo>
                    <a:pt x="10" y="32"/>
                    <a:pt x="8" y="30"/>
                    <a:pt x="8" y="28"/>
                  </a:cubicBezTo>
                  <a:cubicBezTo>
                    <a:pt x="8" y="12"/>
                    <a:pt x="8" y="12"/>
                    <a:pt x="8" y="12"/>
                  </a:cubicBezTo>
                  <a:cubicBezTo>
                    <a:pt x="8" y="10"/>
                    <a:pt x="10" y="8"/>
                    <a:pt x="12" y="8"/>
                  </a:cubicBezTo>
                  <a:cubicBezTo>
                    <a:pt x="15" y="8"/>
                    <a:pt x="16" y="10"/>
                    <a:pt x="16" y="12"/>
                  </a:cubicBezTo>
                  <a:lnTo>
                    <a:pt x="16"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147" name="Freeform 18"/>
          <p:cNvSpPr>
            <a:spLocks noEditPoints="1"/>
          </p:cNvSpPr>
          <p:nvPr/>
        </p:nvSpPr>
        <p:spPr bwMode="auto">
          <a:xfrm>
            <a:off x="5691454" y="1072275"/>
            <a:ext cx="708230" cy="637407"/>
          </a:xfrm>
          <a:custGeom>
            <a:avLst/>
            <a:gdLst>
              <a:gd name="T0" fmla="*/ 357479 w 200"/>
              <a:gd name="T1" fmla="*/ 19754 h 179"/>
              <a:gd name="T2" fmla="*/ 473352 w 200"/>
              <a:gd name="T3" fmla="*/ 135809 h 179"/>
              <a:gd name="T4" fmla="*/ 438837 w 200"/>
              <a:gd name="T5" fmla="*/ 222232 h 179"/>
              <a:gd name="T6" fmla="*/ 246538 w 200"/>
              <a:gd name="T7" fmla="*/ 414833 h 179"/>
              <a:gd name="T8" fmla="*/ 54238 w 200"/>
              <a:gd name="T9" fmla="*/ 219763 h 179"/>
              <a:gd name="T10" fmla="*/ 19723 w 200"/>
              <a:gd name="T11" fmla="*/ 135809 h 179"/>
              <a:gd name="T12" fmla="*/ 138061 w 200"/>
              <a:gd name="T13" fmla="*/ 19754 h 179"/>
              <a:gd name="T14" fmla="*/ 246538 w 200"/>
              <a:gd name="T15" fmla="*/ 91362 h 179"/>
              <a:gd name="T16" fmla="*/ 357479 w 200"/>
              <a:gd name="T17" fmla="*/ 19754 h 179"/>
              <a:gd name="T18" fmla="*/ 357479 w 200"/>
              <a:gd name="T19" fmla="*/ 0 h 179"/>
              <a:gd name="T20" fmla="*/ 246538 w 200"/>
              <a:gd name="T21" fmla="*/ 51854 h 179"/>
              <a:gd name="T22" fmla="*/ 138061 w 200"/>
              <a:gd name="T23" fmla="*/ 0 h 179"/>
              <a:gd name="T24" fmla="*/ 0 w 200"/>
              <a:gd name="T25" fmla="*/ 135809 h 179"/>
              <a:gd name="T26" fmla="*/ 39446 w 200"/>
              <a:gd name="T27" fmla="*/ 232109 h 179"/>
              <a:gd name="T28" fmla="*/ 234211 w 200"/>
              <a:gd name="T29" fmla="*/ 427180 h 179"/>
              <a:gd name="T30" fmla="*/ 246538 w 200"/>
              <a:gd name="T31" fmla="*/ 441995 h 179"/>
              <a:gd name="T32" fmla="*/ 261330 w 200"/>
              <a:gd name="T33" fmla="*/ 427180 h 179"/>
              <a:gd name="T34" fmla="*/ 451164 w 200"/>
              <a:gd name="T35" fmla="*/ 237048 h 179"/>
              <a:gd name="T36" fmla="*/ 493075 w 200"/>
              <a:gd name="T37" fmla="*/ 135809 h 179"/>
              <a:gd name="T38" fmla="*/ 357479 w 200"/>
              <a:gd name="T39" fmla="*/ 0 h 17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00" h="179">
                <a:moveTo>
                  <a:pt x="145" y="8"/>
                </a:moveTo>
                <a:cubicBezTo>
                  <a:pt x="171" y="8"/>
                  <a:pt x="192" y="29"/>
                  <a:pt x="192" y="55"/>
                </a:cubicBezTo>
                <a:cubicBezTo>
                  <a:pt x="192" y="69"/>
                  <a:pt x="187" y="81"/>
                  <a:pt x="178" y="90"/>
                </a:cubicBezTo>
                <a:cubicBezTo>
                  <a:pt x="100" y="168"/>
                  <a:pt x="100" y="168"/>
                  <a:pt x="100" y="168"/>
                </a:cubicBezTo>
                <a:cubicBezTo>
                  <a:pt x="22" y="89"/>
                  <a:pt x="22" y="89"/>
                  <a:pt x="22" y="89"/>
                </a:cubicBezTo>
                <a:cubicBezTo>
                  <a:pt x="14" y="80"/>
                  <a:pt x="8" y="68"/>
                  <a:pt x="8" y="55"/>
                </a:cubicBezTo>
                <a:cubicBezTo>
                  <a:pt x="8" y="29"/>
                  <a:pt x="30" y="8"/>
                  <a:pt x="56" y="8"/>
                </a:cubicBezTo>
                <a:cubicBezTo>
                  <a:pt x="76" y="8"/>
                  <a:pt x="93" y="20"/>
                  <a:pt x="100" y="37"/>
                </a:cubicBezTo>
                <a:cubicBezTo>
                  <a:pt x="108" y="20"/>
                  <a:pt x="125" y="8"/>
                  <a:pt x="145" y="8"/>
                </a:cubicBezTo>
                <a:moveTo>
                  <a:pt x="145" y="0"/>
                </a:moveTo>
                <a:cubicBezTo>
                  <a:pt x="127" y="0"/>
                  <a:pt x="111" y="8"/>
                  <a:pt x="100" y="21"/>
                </a:cubicBezTo>
                <a:cubicBezTo>
                  <a:pt x="90" y="8"/>
                  <a:pt x="74" y="0"/>
                  <a:pt x="56" y="0"/>
                </a:cubicBezTo>
                <a:cubicBezTo>
                  <a:pt x="25" y="0"/>
                  <a:pt x="0" y="25"/>
                  <a:pt x="0" y="55"/>
                </a:cubicBezTo>
                <a:cubicBezTo>
                  <a:pt x="0" y="70"/>
                  <a:pt x="6" y="84"/>
                  <a:pt x="16" y="94"/>
                </a:cubicBezTo>
                <a:cubicBezTo>
                  <a:pt x="95" y="173"/>
                  <a:pt x="95" y="173"/>
                  <a:pt x="95" y="173"/>
                </a:cubicBezTo>
                <a:cubicBezTo>
                  <a:pt x="100" y="179"/>
                  <a:pt x="100" y="179"/>
                  <a:pt x="100" y="179"/>
                </a:cubicBezTo>
                <a:cubicBezTo>
                  <a:pt x="106" y="173"/>
                  <a:pt x="106" y="173"/>
                  <a:pt x="106" y="173"/>
                </a:cubicBezTo>
                <a:cubicBezTo>
                  <a:pt x="183" y="96"/>
                  <a:pt x="183" y="96"/>
                  <a:pt x="183" y="96"/>
                </a:cubicBezTo>
                <a:cubicBezTo>
                  <a:pt x="194" y="85"/>
                  <a:pt x="200" y="71"/>
                  <a:pt x="200" y="55"/>
                </a:cubicBezTo>
                <a:cubicBezTo>
                  <a:pt x="200" y="25"/>
                  <a:pt x="175" y="0"/>
                  <a:pt x="145" y="0"/>
                </a:cubicBezTo>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8" name="Freeform 19"/>
          <p:cNvSpPr>
            <a:spLocks noEditPoints="1"/>
          </p:cNvSpPr>
          <p:nvPr/>
        </p:nvSpPr>
        <p:spPr bwMode="auto">
          <a:xfrm>
            <a:off x="6897729" y="1197929"/>
            <a:ext cx="852160" cy="381529"/>
          </a:xfrm>
          <a:custGeom>
            <a:avLst/>
            <a:gdLst>
              <a:gd name="T0" fmla="*/ 458883 w 240"/>
              <a:gd name="T1" fmla="*/ 0 h 108"/>
              <a:gd name="T2" fmla="*/ 325659 w 240"/>
              <a:gd name="T3" fmla="*/ 132912 h 108"/>
              <a:gd name="T4" fmla="*/ 389804 w 240"/>
              <a:gd name="T5" fmla="*/ 246132 h 108"/>
              <a:gd name="T6" fmla="*/ 204770 w 240"/>
              <a:gd name="T7" fmla="*/ 246132 h 108"/>
              <a:gd name="T8" fmla="*/ 266448 w 240"/>
              <a:gd name="T9" fmla="*/ 132912 h 108"/>
              <a:gd name="T10" fmla="*/ 133224 w 240"/>
              <a:gd name="T11" fmla="*/ 0 h 108"/>
              <a:gd name="T12" fmla="*/ 0 w 240"/>
              <a:gd name="T13" fmla="*/ 132912 h 108"/>
              <a:gd name="T14" fmla="*/ 133224 w 240"/>
              <a:gd name="T15" fmla="*/ 265823 h 108"/>
              <a:gd name="T16" fmla="*/ 458883 w 240"/>
              <a:gd name="T17" fmla="*/ 265823 h 108"/>
              <a:gd name="T18" fmla="*/ 592107 w 240"/>
              <a:gd name="T19" fmla="*/ 132912 h 108"/>
              <a:gd name="T20" fmla="*/ 458883 w 240"/>
              <a:gd name="T21" fmla="*/ 0 h 108"/>
              <a:gd name="T22" fmla="*/ 19737 w 240"/>
              <a:gd name="T23" fmla="*/ 132912 h 108"/>
              <a:gd name="T24" fmla="*/ 133224 w 240"/>
              <a:gd name="T25" fmla="*/ 19691 h 108"/>
              <a:gd name="T26" fmla="*/ 246711 w 240"/>
              <a:gd name="T27" fmla="*/ 132912 h 108"/>
              <a:gd name="T28" fmla="*/ 133224 w 240"/>
              <a:gd name="T29" fmla="*/ 246132 h 108"/>
              <a:gd name="T30" fmla="*/ 19737 w 240"/>
              <a:gd name="T31" fmla="*/ 132912 h 108"/>
              <a:gd name="T32" fmla="*/ 458883 w 240"/>
              <a:gd name="T33" fmla="*/ 246132 h 108"/>
              <a:gd name="T34" fmla="*/ 345396 w 240"/>
              <a:gd name="T35" fmla="*/ 132912 h 108"/>
              <a:gd name="T36" fmla="*/ 458883 w 240"/>
              <a:gd name="T37" fmla="*/ 19691 h 108"/>
              <a:gd name="T38" fmla="*/ 572370 w 240"/>
              <a:gd name="T39" fmla="*/ 132912 h 108"/>
              <a:gd name="T40" fmla="*/ 458883 w 240"/>
              <a:gd name="T41" fmla="*/ 246132 h 10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40" h="108">
                <a:moveTo>
                  <a:pt x="186" y="0"/>
                </a:moveTo>
                <a:cubicBezTo>
                  <a:pt x="157" y="0"/>
                  <a:pt x="132" y="24"/>
                  <a:pt x="132" y="54"/>
                </a:cubicBezTo>
                <a:cubicBezTo>
                  <a:pt x="132" y="74"/>
                  <a:pt x="143" y="91"/>
                  <a:pt x="158" y="100"/>
                </a:cubicBezTo>
                <a:cubicBezTo>
                  <a:pt x="83" y="100"/>
                  <a:pt x="83" y="100"/>
                  <a:pt x="83" y="100"/>
                </a:cubicBezTo>
                <a:cubicBezTo>
                  <a:pt x="98" y="91"/>
                  <a:pt x="108" y="74"/>
                  <a:pt x="108" y="54"/>
                </a:cubicBezTo>
                <a:cubicBezTo>
                  <a:pt x="108" y="24"/>
                  <a:pt x="84" y="0"/>
                  <a:pt x="54" y="0"/>
                </a:cubicBezTo>
                <a:cubicBezTo>
                  <a:pt x="25" y="0"/>
                  <a:pt x="0" y="24"/>
                  <a:pt x="0" y="54"/>
                </a:cubicBezTo>
                <a:cubicBezTo>
                  <a:pt x="0" y="84"/>
                  <a:pt x="25" y="108"/>
                  <a:pt x="54" y="108"/>
                </a:cubicBezTo>
                <a:cubicBezTo>
                  <a:pt x="186" y="108"/>
                  <a:pt x="186" y="108"/>
                  <a:pt x="186" y="108"/>
                </a:cubicBezTo>
                <a:cubicBezTo>
                  <a:pt x="216" y="108"/>
                  <a:pt x="240" y="84"/>
                  <a:pt x="240" y="54"/>
                </a:cubicBezTo>
                <a:cubicBezTo>
                  <a:pt x="240" y="24"/>
                  <a:pt x="216" y="0"/>
                  <a:pt x="186" y="0"/>
                </a:cubicBezTo>
                <a:moveTo>
                  <a:pt x="8" y="54"/>
                </a:moveTo>
                <a:cubicBezTo>
                  <a:pt x="8" y="29"/>
                  <a:pt x="29" y="8"/>
                  <a:pt x="54" y="8"/>
                </a:cubicBezTo>
                <a:cubicBezTo>
                  <a:pt x="80" y="8"/>
                  <a:pt x="100" y="29"/>
                  <a:pt x="100" y="54"/>
                </a:cubicBezTo>
                <a:cubicBezTo>
                  <a:pt x="100" y="80"/>
                  <a:pt x="80" y="100"/>
                  <a:pt x="54" y="100"/>
                </a:cubicBezTo>
                <a:cubicBezTo>
                  <a:pt x="29" y="100"/>
                  <a:pt x="8" y="80"/>
                  <a:pt x="8" y="54"/>
                </a:cubicBezTo>
                <a:moveTo>
                  <a:pt x="186" y="100"/>
                </a:moveTo>
                <a:cubicBezTo>
                  <a:pt x="161" y="100"/>
                  <a:pt x="140" y="80"/>
                  <a:pt x="140" y="54"/>
                </a:cubicBezTo>
                <a:cubicBezTo>
                  <a:pt x="140" y="29"/>
                  <a:pt x="161" y="8"/>
                  <a:pt x="186" y="8"/>
                </a:cubicBezTo>
                <a:cubicBezTo>
                  <a:pt x="212" y="8"/>
                  <a:pt x="232" y="29"/>
                  <a:pt x="232" y="54"/>
                </a:cubicBezTo>
                <a:cubicBezTo>
                  <a:pt x="232" y="80"/>
                  <a:pt x="212" y="100"/>
                  <a:pt x="186" y="100"/>
                </a:cubicBezTo>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9" name="Freeform 20"/>
          <p:cNvSpPr>
            <a:spLocks noEditPoints="1"/>
          </p:cNvSpPr>
          <p:nvPr/>
        </p:nvSpPr>
        <p:spPr bwMode="auto">
          <a:xfrm>
            <a:off x="8401004" y="1104260"/>
            <a:ext cx="509468" cy="596284"/>
          </a:xfrm>
          <a:custGeom>
            <a:avLst/>
            <a:gdLst>
              <a:gd name="T0" fmla="*/ 19806 w 340"/>
              <a:gd name="T1" fmla="*/ 34401 h 398"/>
              <a:gd name="T2" fmla="*/ 317945 w 340"/>
              <a:gd name="T3" fmla="*/ 207446 h 398"/>
              <a:gd name="T4" fmla="*/ 19806 w 340"/>
              <a:gd name="T5" fmla="*/ 380491 h 398"/>
              <a:gd name="T6" fmla="*/ 19806 w 340"/>
              <a:gd name="T7" fmla="*/ 34401 h 398"/>
              <a:gd name="T8" fmla="*/ 0 w 340"/>
              <a:gd name="T9" fmla="*/ 0 h 398"/>
              <a:gd name="T10" fmla="*/ 0 w 340"/>
              <a:gd name="T11" fmla="*/ 414892 h 398"/>
              <a:gd name="T12" fmla="*/ 354430 w 340"/>
              <a:gd name="T13" fmla="*/ 207446 h 398"/>
              <a:gd name="T14" fmla="*/ 0 w 340"/>
              <a:gd name="T15" fmla="*/ 0 h 39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40" h="398">
                <a:moveTo>
                  <a:pt x="19" y="33"/>
                </a:moveTo>
                <a:lnTo>
                  <a:pt x="305" y="199"/>
                </a:lnTo>
                <a:lnTo>
                  <a:pt x="19" y="365"/>
                </a:lnTo>
                <a:lnTo>
                  <a:pt x="19" y="33"/>
                </a:lnTo>
                <a:close/>
                <a:moveTo>
                  <a:pt x="0" y="0"/>
                </a:moveTo>
                <a:lnTo>
                  <a:pt x="0" y="398"/>
                </a:lnTo>
                <a:lnTo>
                  <a:pt x="340" y="199"/>
                </a:lnTo>
                <a:lnTo>
                  <a:pt x="0" y="0"/>
                </a:ln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50" name="组合 149"/>
          <p:cNvGrpSpPr/>
          <p:nvPr/>
        </p:nvGrpSpPr>
        <p:grpSpPr>
          <a:xfrm>
            <a:off x="9441146" y="1161065"/>
            <a:ext cx="793607" cy="454562"/>
            <a:chOff x="9028113" y="1128713"/>
            <a:chExt cx="839787" cy="481013"/>
          </a:xfrm>
          <a:solidFill>
            <a:srgbClr val="157E9F"/>
          </a:solidFill>
        </p:grpSpPr>
        <p:sp>
          <p:nvSpPr>
            <p:cNvPr id="151" name="Freeform 21"/>
            <p:cNvSpPr>
              <a:spLocks noEditPoints="1"/>
            </p:cNvSpPr>
            <p:nvPr/>
          </p:nvSpPr>
          <p:spPr bwMode="auto">
            <a:xfrm>
              <a:off x="9448800" y="1128713"/>
              <a:ext cx="419100" cy="481013"/>
            </a:xfrm>
            <a:custGeom>
              <a:avLst/>
              <a:gdLst>
                <a:gd name="T0" fmla="*/ 0 w 264"/>
                <a:gd name="T1" fmla="*/ 151 h 303"/>
                <a:gd name="T2" fmla="*/ 264 w 264"/>
                <a:gd name="T3" fmla="*/ 303 h 303"/>
                <a:gd name="T4" fmla="*/ 264 w 264"/>
                <a:gd name="T5" fmla="*/ 0 h 303"/>
                <a:gd name="T6" fmla="*/ 0 w 264"/>
                <a:gd name="T7" fmla="*/ 151 h 303"/>
                <a:gd name="T8" fmla="*/ 245 w 264"/>
                <a:gd name="T9" fmla="*/ 270 h 303"/>
                <a:gd name="T10" fmla="*/ 37 w 264"/>
                <a:gd name="T11" fmla="*/ 151 h 303"/>
                <a:gd name="T12" fmla="*/ 245 w 264"/>
                <a:gd name="T13" fmla="*/ 33 h 303"/>
                <a:gd name="T14" fmla="*/ 245 w 264"/>
                <a:gd name="T15" fmla="*/ 270 h 3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4" h="303">
                  <a:moveTo>
                    <a:pt x="0" y="151"/>
                  </a:moveTo>
                  <a:lnTo>
                    <a:pt x="264" y="303"/>
                  </a:lnTo>
                  <a:lnTo>
                    <a:pt x="264" y="0"/>
                  </a:lnTo>
                  <a:lnTo>
                    <a:pt x="0" y="151"/>
                  </a:lnTo>
                  <a:close/>
                  <a:moveTo>
                    <a:pt x="245" y="270"/>
                  </a:moveTo>
                  <a:lnTo>
                    <a:pt x="37" y="151"/>
                  </a:lnTo>
                  <a:lnTo>
                    <a:pt x="245" y="33"/>
                  </a:lnTo>
                  <a:lnTo>
                    <a:pt x="245" y="2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52" name="Freeform 22"/>
            <p:cNvSpPr>
              <a:spLocks noEditPoints="1"/>
            </p:cNvSpPr>
            <p:nvPr/>
          </p:nvSpPr>
          <p:spPr bwMode="auto">
            <a:xfrm>
              <a:off x="9028113" y="1128713"/>
              <a:ext cx="420688" cy="481013"/>
            </a:xfrm>
            <a:custGeom>
              <a:avLst/>
              <a:gdLst>
                <a:gd name="T0" fmla="*/ 0 w 265"/>
                <a:gd name="T1" fmla="*/ 151 h 303"/>
                <a:gd name="T2" fmla="*/ 265 w 265"/>
                <a:gd name="T3" fmla="*/ 303 h 303"/>
                <a:gd name="T4" fmla="*/ 265 w 265"/>
                <a:gd name="T5" fmla="*/ 151 h 303"/>
                <a:gd name="T6" fmla="*/ 265 w 265"/>
                <a:gd name="T7" fmla="*/ 0 h 303"/>
                <a:gd name="T8" fmla="*/ 0 w 265"/>
                <a:gd name="T9" fmla="*/ 151 h 303"/>
                <a:gd name="T10" fmla="*/ 246 w 265"/>
                <a:gd name="T11" fmla="*/ 270 h 303"/>
                <a:gd name="T12" fmla="*/ 38 w 265"/>
                <a:gd name="T13" fmla="*/ 151 h 303"/>
                <a:gd name="T14" fmla="*/ 246 w 265"/>
                <a:gd name="T15" fmla="*/ 33 h 303"/>
                <a:gd name="T16" fmla="*/ 246 w 265"/>
                <a:gd name="T17" fmla="*/ 27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5" h="303">
                  <a:moveTo>
                    <a:pt x="0" y="151"/>
                  </a:moveTo>
                  <a:lnTo>
                    <a:pt x="265" y="303"/>
                  </a:lnTo>
                  <a:lnTo>
                    <a:pt x="265" y="151"/>
                  </a:lnTo>
                  <a:lnTo>
                    <a:pt x="265" y="0"/>
                  </a:lnTo>
                  <a:lnTo>
                    <a:pt x="0" y="151"/>
                  </a:lnTo>
                  <a:close/>
                  <a:moveTo>
                    <a:pt x="246" y="270"/>
                  </a:moveTo>
                  <a:lnTo>
                    <a:pt x="38" y="151"/>
                  </a:lnTo>
                  <a:lnTo>
                    <a:pt x="246" y="33"/>
                  </a:lnTo>
                  <a:lnTo>
                    <a:pt x="246" y="2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153" name="组合 152"/>
          <p:cNvGrpSpPr/>
          <p:nvPr/>
        </p:nvGrpSpPr>
        <p:grpSpPr>
          <a:xfrm>
            <a:off x="10764326" y="1189569"/>
            <a:ext cx="793607" cy="454562"/>
            <a:chOff x="10428288" y="1158875"/>
            <a:chExt cx="839787" cy="481013"/>
          </a:xfrm>
          <a:solidFill>
            <a:srgbClr val="157E9F"/>
          </a:solidFill>
        </p:grpSpPr>
        <p:sp>
          <p:nvSpPr>
            <p:cNvPr id="154" name="Freeform 23"/>
            <p:cNvSpPr>
              <a:spLocks noEditPoints="1"/>
            </p:cNvSpPr>
            <p:nvPr/>
          </p:nvSpPr>
          <p:spPr bwMode="auto">
            <a:xfrm>
              <a:off x="10428288" y="1158875"/>
              <a:ext cx="420688" cy="481013"/>
            </a:xfrm>
            <a:custGeom>
              <a:avLst/>
              <a:gdLst>
                <a:gd name="T0" fmla="*/ 0 w 265"/>
                <a:gd name="T1" fmla="*/ 0 h 303"/>
                <a:gd name="T2" fmla="*/ 0 w 265"/>
                <a:gd name="T3" fmla="*/ 303 h 303"/>
                <a:gd name="T4" fmla="*/ 265 w 265"/>
                <a:gd name="T5" fmla="*/ 151 h 303"/>
                <a:gd name="T6" fmla="*/ 0 w 265"/>
                <a:gd name="T7" fmla="*/ 0 h 303"/>
                <a:gd name="T8" fmla="*/ 19 w 265"/>
                <a:gd name="T9" fmla="*/ 33 h 303"/>
                <a:gd name="T10" fmla="*/ 227 w 265"/>
                <a:gd name="T11" fmla="*/ 151 h 303"/>
                <a:gd name="T12" fmla="*/ 19 w 265"/>
                <a:gd name="T13" fmla="*/ 270 h 303"/>
                <a:gd name="T14" fmla="*/ 19 w 265"/>
                <a:gd name="T15" fmla="*/ 33 h 3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5" h="303">
                  <a:moveTo>
                    <a:pt x="0" y="0"/>
                  </a:moveTo>
                  <a:lnTo>
                    <a:pt x="0" y="303"/>
                  </a:lnTo>
                  <a:lnTo>
                    <a:pt x="265" y="151"/>
                  </a:lnTo>
                  <a:lnTo>
                    <a:pt x="0" y="0"/>
                  </a:lnTo>
                  <a:close/>
                  <a:moveTo>
                    <a:pt x="19" y="33"/>
                  </a:moveTo>
                  <a:lnTo>
                    <a:pt x="227" y="151"/>
                  </a:lnTo>
                  <a:lnTo>
                    <a:pt x="19" y="270"/>
                  </a:lnTo>
                  <a:lnTo>
                    <a:pt x="19"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55" name="Freeform 24"/>
            <p:cNvSpPr>
              <a:spLocks noEditPoints="1"/>
            </p:cNvSpPr>
            <p:nvPr/>
          </p:nvSpPr>
          <p:spPr bwMode="auto">
            <a:xfrm>
              <a:off x="10848975" y="1158875"/>
              <a:ext cx="419100" cy="481013"/>
            </a:xfrm>
            <a:custGeom>
              <a:avLst/>
              <a:gdLst>
                <a:gd name="T0" fmla="*/ 0 w 264"/>
                <a:gd name="T1" fmla="*/ 0 h 303"/>
                <a:gd name="T2" fmla="*/ 0 w 264"/>
                <a:gd name="T3" fmla="*/ 151 h 303"/>
                <a:gd name="T4" fmla="*/ 0 w 264"/>
                <a:gd name="T5" fmla="*/ 303 h 303"/>
                <a:gd name="T6" fmla="*/ 264 w 264"/>
                <a:gd name="T7" fmla="*/ 151 h 303"/>
                <a:gd name="T8" fmla="*/ 0 w 264"/>
                <a:gd name="T9" fmla="*/ 0 h 303"/>
                <a:gd name="T10" fmla="*/ 18 w 264"/>
                <a:gd name="T11" fmla="*/ 33 h 303"/>
                <a:gd name="T12" fmla="*/ 227 w 264"/>
                <a:gd name="T13" fmla="*/ 151 h 303"/>
                <a:gd name="T14" fmla="*/ 18 w 264"/>
                <a:gd name="T15" fmla="*/ 270 h 303"/>
                <a:gd name="T16" fmla="*/ 18 w 264"/>
                <a:gd name="T17" fmla="*/ 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303">
                  <a:moveTo>
                    <a:pt x="0" y="0"/>
                  </a:moveTo>
                  <a:lnTo>
                    <a:pt x="0" y="151"/>
                  </a:lnTo>
                  <a:lnTo>
                    <a:pt x="0" y="303"/>
                  </a:lnTo>
                  <a:lnTo>
                    <a:pt x="264" y="151"/>
                  </a:lnTo>
                  <a:lnTo>
                    <a:pt x="0" y="0"/>
                  </a:lnTo>
                  <a:close/>
                  <a:moveTo>
                    <a:pt x="18" y="33"/>
                  </a:moveTo>
                  <a:lnTo>
                    <a:pt x="227" y="151"/>
                  </a:lnTo>
                  <a:lnTo>
                    <a:pt x="18" y="270"/>
                  </a:lnTo>
                  <a:lnTo>
                    <a:pt x="18"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156" name="Freeform 25"/>
          <p:cNvSpPr>
            <a:spLocks noEditPoints="1"/>
          </p:cNvSpPr>
          <p:nvPr/>
        </p:nvSpPr>
        <p:spPr bwMode="auto">
          <a:xfrm>
            <a:off x="8229657" y="2516150"/>
            <a:ext cx="852161" cy="356399"/>
          </a:xfrm>
          <a:custGeom>
            <a:avLst/>
            <a:gdLst>
              <a:gd name="T0" fmla="*/ 577304 w 240"/>
              <a:gd name="T1" fmla="*/ 108706 h 100"/>
              <a:gd name="T2" fmla="*/ 572370 w 240"/>
              <a:gd name="T3" fmla="*/ 108706 h 100"/>
              <a:gd name="T4" fmla="*/ 449014 w 240"/>
              <a:gd name="T5" fmla="*/ 0 h 100"/>
              <a:gd name="T6" fmla="*/ 330593 w 240"/>
              <a:gd name="T7" fmla="*/ 96353 h 100"/>
              <a:gd name="T8" fmla="*/ 300988 w 240"/>
              <a:gd name="T9" fmla="*/ 81529 h 100"/>
              <a:gd name="T10" fmla="*/ 293586 w 240"/>
              <a:gd name="T11" fmla="*/ 81529 h 100"/>
              <a:gd name="T12" fmla="*/ 263981 w 240"/>
              <a:gd name="T13" fmla="*/ 96353 h 100"/>
              <a:gd name="T14" fmla="*/ 143093 w 240"/>
              <a:gd name="T15" fmla="*/ 0 h 100"/>
              <a:gd name="T16" fmla="*/ 22204 w 240"/>
              <a:gd name="T17" fmla="*/ 108706 h 100"/>
              <a:gd name="T18" fmla="*/ 14803 w 240"/>
              <a:gd name="T19" fmla="*/ 108706 h 100"/>
              <a:gd name="T20" fmla="*/ 0 w 240"/>
              <a:gd name="T21" fmla="*/ 123530 h 100"/>
              <a:gd name="T22" fmla="*/ 14803 w 240"/>
              <a:gd name="T23" fmla="*/ 138353 h 100"/>
              <a:gd name="T24" fmla="*/ 22204 w 240"/>
              <a:gd name="T25" fmla="*/ 138353 h 100"/>
              <a:gd name="T26" fmla="*/ 143093 w 240"/>
              <a:gd name="T27" fmla="*/ 247059 h 100"/>
              <a:gd name="T28" fmla="*/ 266448 w 240"/>
              <a:gd name="T29" fmla="*/ 123530 h 100"/>
              <a:gd name="T30" fmla="*/ 266448 w 240"/>
              <a:gd name="T31" fmla="*/ 116118 h 100"/>
              <a:gd name="T32" fmla="*/ 296054 w 240"/>
              <a:gd name="T33" fmla="*/ 101294 h 100"/>
              <a:gd name="T34" fmla="*/ 328126 w 240"/>
              <a:gd name="T35" fmla="*/ 116118 h 100"/>
              <a:gd name="T36" fmla="*/ 325659 w 240"/>
              <a:gd name="T37" fmla="*/ 123530 h 100"/>
              <a:gd name="T38" fmla="*/ 449014 w 240"/>
              <a:gd name="T39" fmla="*/ 247059 h 100"/>
              <a:gd name="T40" fmla="*/ 572370 w 240"/>
              <a:gd name="T41" fmla="*/ 138353 h 100"/>
              <a:gd name="T42" fmla="*/ 577304 w 240"/>
              <a:gd name="T43" fmla="*/ 138353 h 100"/>
              <a:gd name="T44" fmla="*/ 592107 w 240"/>
              <a:gd name="T45" fmla="*/ 123530 h 100"/>
              <a:gd name="T46" fmla="*/ 577304 w 240"/>
              <a:gd name="T47" fmla="*/ 108706 h 100"/>
              <a:gd name="T48" fmla="*/ 143093 w 240"/>
              <a:gd name="T49" fmla="*/ 227294 h 100"/>
              <a:gd name="T50" fmla="*/ 39474 w 240"/>
              <a:gd name="T51" fmla="*/ 123530 h 100"/>
              <a:gd name="T52" fmla="*/ 143093 w 240"/>
              <a:gd name="T53" fmla="*/ 19765 h 100"/>
              <a:gd name="T54" fmla="*/ 246711 w 240"/>
              <a:gd name="T55" fmla="*/ 123530 h 100"/>
              <a:gd name="T56" fmla="*/ 143093 w 240"/>
              <a:gd name="T57" fmla="*/ 227294 h 100"/>
              <a:gd name="T58" fmla="*/ 449014 w 240"/>
              <a:gd name="T59" fmla="*/ 227294 h 100"/>
              <a:gd name="T60" fmla="*/ 345396 w 240"/>
              <a:gd name="T61" fmla="*/ 123530 h 100"/>
              <a:gd name="T62" fmla="*/ 449014 w 240"/>
              <a:gd name="T63" fmla="*/ 19765 h 100"/>
              <a:gd name="T64" fmla="*/ 552633 w 240"/>
              <a:gd name="T65" fmla="*/ 123530 h 100"/>
              <a:gd name="T66" fmla="*/ 449014 w 240"/>
              <a:gd name="T67" fmla="*/ 227294 h 1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40" h="100">
                <a:moveTo>
                  <a:pt x="234" y="44"/>
                </a:moveTo>
                <a:cubicBezTo>
                  <a:pt x="232" y="44"/>
                  <a:pt x="232" y="44"/>
                  <a:pt x="232" y="44"/>
                </a:cubicBezTo>
                <a:cubicBezTo>
                  <a:pt x="229" y="19"/>
                  <a:pt x="208" y="0"/>
                  <a:pt x="182" y="0"/>
                </a:cubicBezTo>
                <a:cubicBezTo>
                  <a:pt x="159" y="0"/>
                  <a:pt x="139" y="16"/>
                  <a:pt x="134" y="39"/>
                </a:cubicBezTo>
                <a:cubicBezTo>
                  <a:pt x="122" y="33"/>
                  <a:pt x="122" y="33"/>
                  <a:pt x="122" y="33"/>
                </a:cubicBezTo>
                <a:cubicBezTo>
                  <a:pt x="121" y="32"/>
                  <a:pt x="120" y="32"/>
                  <a:pt x="119" y="33"/>
                </a:cubicBezTo>
                <a:cubicBezTo>
                  <a:pt x="107" y="39"/>
                  <a:pt x="107" y="39"/>
                  <a:pt x="107" y="39"/>
                </a:cubicBezTo>
                <a:cubicBezTo>
                  <a:pt x="102" y="16"/>
                  <a:pt x="82" y="0"/>
                  <a:pt x="58" y="0"/>
                </a:cubicBezTo>
                <a:cubicBezTo>
                  <a:pt x="33" y="0"/>
                  <a:pt x="12" y="19"/>
                  <a:pt x="9" y="44"/>
                </a:cubicBezTo>
                <a:cubicBezTo>
                  <a:pt x="6" y="44"/>
                  <a:pt x="6" y="44"/>
                  <a:pt x="6" y="44"/>
                </a:cubicBezTo>
                <a:cubicBezTo>
                  <a:pt x="3" y="44"/>
                  <a:pt x="0" y="47"/>
                  <a:pt x="0" y="50"/>
                </a:cubicBezTo>
                <a:cubicBezTo>
                  <a:pt x="0" y="53"/>
                  <a:pt x="3" y="56"/>
                  <a:pt x="6" y="56"/>
                </a:cubicBezTo>
                <a:cubicBezTo>
                  <a:pt x="9" y="56"/>
                  <a:pt x="9" y="56"/>
                  <a:pt x="9" y="56"/>
                </a:cubicBezTo>
                <a:cubicBezTo>
                  <a:pt x="12" y="81"/>
                  <a:pt x="33" y="100"/>
                  <a:pt x="58" y="100"/>
                </a:cubicBezTo>
                <a:cubicBezTo>
                  <a:pt x="86" y="100"/>
                  <a:pt x="108" y="77"/>
                  <a:pt x="108" y="50"/>
                </a:cubicBezTo>
                <a:cubicBezTo>
                  <a:pt x="108" y="49"/>
                  <a:pt x="108" y="48"/>
                  <a:pt x="108" y="47"/>
                </a:cubicBezTo>
                <a:cubicBezTo>
                  <a:pt x="120" y="41"/>
                  <a:pt x="120" y="41"/>
                  <a:pt x="120" y="41"/>
                </a:cubicBezTo>
                <a:cubicBezTo>
                  <a:pt x="133" y="47"/>
                  <a:pt x="133" y="47"/>
                  <a:pt x="133" y="47"/>
                </a:cubicBezTo>
                <a:cubicBezTo>
                  <a:pt x="133" y="48"/>
                  <a:pt x="132" y="49"/>
                  <a:pt x="132" y="50"/>
                </a:cubicBezTo>
                <a:cubicBezTo>
                  <a:pt x="132" y="77"/>
                  <a:pt x="155" y="100"/>
                  <a:pt x="182" y="100"/>
                </a:cubicBezTo>
                <a:cubicBezTo>
                  <a:pt x="208" y="100"/>
                  <a:pt x="229" y="81"/>
                  <a:pt x="232" y="56"/>
                </a:cubicBezTo>
                <a:cubicBezTo>
                  <a:pt x="234" y="56"/>
                  <a:pt x="234" y="56"/>
                  <a:pt x="234" y="56"/>
                </a:cubicBezTo>
                <a:cubicBezTo>
                  <a:pt x="238" y="56"/>
                  <a:pt x="240" y="53"/>
                  <a:pt x="240" y="50"/>
                </a:cubicBezTo>
                <a:cubicBezTo>
                  <a:pt x="240" y="47"/>
                  <a:pt x="238" y="44"/>
                  <a:pt x="234" y="44"/>
                </a:cubicBezTo>
                <a:moveTo>
                  <a:pt x="58" y="92"/>
                </a:moveTo>
                <a:cubicBezTo>
                  <a:pt x="35" y="92"/>
                  <a:pt x="16" y="73"/>
                  <a:pt x="16" y="50"/>
                </a:cubicBezTo>
                <a:cubicBezTo>
                  <a:pt x="16" y="27"/>
                  <a:pt x="35" y="8"/>
                  <a:pt x="58" y="8"/>
                </a:cubicBezTo>
                <a:cubicBezTo>
                  <a:pt x="82" y="8"/>
                  <a:pt x="100" y="27"/>
                  <a:pt x="100" y="50"/>
                </a:cubicBezTo>
                <a:cubicBezTo>
                  <a:pt x="100" y="73"/>
                  <a:pt x="82" y="92"/>
                  <a:pt x="58" y="92"/>
                </a:cubicBezTo>
                <a:moveTo>
                  <a:pt x="182" y="92"/>
                </a:moveTo>
                <a:cubicBezTo>
                  <a:pt x="159" y="92"/>
                  <a:pt x="140" y="73"/>
                  <a:pt x="140" y="50"/>
                </a:cubicBezTo>
                <a:cubicBezTo>
                  <a:pt x="140" y="27"/>
                  <a:pt x="159" y="8"/>
                  <a:pt x="182" y="8"/>
                </a:cubicBezTo>
                <a:cubicBezTo>
                  <a:pt x="206" y="8"/>
                  <a:pt x="224" y="27"/>
                  <a:pt x="224" y="50"/>
                </a:cubicBezTo>
                <a:cubicBezTo>
                  <a:pt x="224" y="73"/>
                  <a:pt x="206" y="92"/>
                  <a:pt x="182" y="92"/>
                </a:cubicBezTo>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57" name="组合 156"/>
          <p:cNvGrpSpPr/>
          <p:nvPr/>
        </p:nvGrpSpPr>
        <p:grpSpPr>
          <a:xfrm>
            <a:off x="1842611" y="2355228"/>
            <a:ext cx="709597" cy="709597"/>
            <a:chOff x="987425" y="2392363"/>
            <a:chExt cx="750888" cy="750888"/>
          </a:xfrm>
          <a:solidFill>
            <a:srgbClr val="157E9F"/>
          </a:solidFill>
        </p:grpSpPr>
        <p:sp>
          <p:nvSpPr>
            <p:cNvPr id="158" name="Freeform 26"/>
            <p:cNvSpPr>
              <a:spLocks noEditPoints="1"/>
            </p:cNvSpPr>
            <p:nvPr/>
          </p:nvSpPr>
          <p:spPr bwMode="auto">
            <a:xfrm>
              <a:off x="1227138" y="2590800"/>
              <a:ext cx="225425" cy="354013"/>
            </a:xfrm>
            <a:custGeom>
              <a:avLst/>
              <a:gdLst>
                <a:gd name="T0" fmla="*/ 0 w 142"/>
                <a:gd name="T1" fmla="*/ 64 h 223"/>
                <a:gd name="T2" fmla="*/ 0 w 142"/>
                <a:gd name="T3" fmla="*/ 159 h 223"/>
                <a:gd name="T4" fmla="*/ 78 w 142"/>
                <a:gd name="T5" fmla="*/ 159 h 223"/>
                <a:gd name="T6" fmla="*/ 142 w 142"/>
                <a:gd name="T7" fmla="*/ 223 h 223"/>
                <a:gd name="T8" fmla="*/ 142 w 142"/>
                <a:gd name="T9" fmla="*/ 0 h 223"/>
                <a:gd name="T10" fmla="*/ 78 w 142"/>
                <a:gd name="T11" fmla="*/ 64 h 223"/>
                <a:gd name="T12" fmla="*/ 0 w 142"/>
                <a:gd name="T13" fmla="*/ 64 h 223"/>
                <a:gd name="T14" fmla="*/ 90 w 142"/>
                <a:gd name="T15" fmla="*/ 78 h 223"/>
                <a:gd name="T16" fmla="*/ 123 w 142"/>
                <a:gd name="T17" fmla="*/ 45 h 223"/>
                <a:gd name="T18" fmla="*/ 123 w 142"/>
                <a:gd name="T19" fmla="*/ 178 h 223"/>
                <a:gd name="T20" fmla="*/ 90 w 142"/>
                <a:gd name="T21" fmla="*/ 144 h 223"/>
                <a:gd name="T22" fmla="*/ 85 w 142"/>
                <a:gd name="T23" fmla="*/ 140 h 223"/>
                <a:gd name="T24" fmla="*/ 78 w 142"/>
                <a:gd name="T25" fmla="*/ 140 h 223"/>
                <a:gd name="T26" fmla="*/ 19 w 142"/>
                <a:gd name="T27" fmla="*/ 140 h 223"/>
                <a:gd name="T28" fmla="*/ 19 w 142"/>
                <a:gd name="T29" fmla="*/ 83 h 223"/>
                <a:gd name="T30" fmla="*/ 78 w 142"/>
                <a:gd name="T31" fmla="*/ 83 h 223"/>
                <a:gd name="T32" fmla="*/ 85 w 142"/>
                <a:gd name="T33" fmla="*/ 83 h 223"/>
                <a:gd name="T34" fmla="*/ 90 w 142"/>
                <a:gd name="T35" fmla="*/ 7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223">
                  <a:moveTo>
                    <a:pt x="0" y="64"/>
                  </a:moveTo>
                  <a:lnTo>
                    <a:pt x="0" y="159"/>
                  </a:lnTo>
                  <a:lnTo>
                    <a:pt x="78" y="159"/>
                  </a:lnTo>
                  <a:lnTo>
                    <a:pt x="142" y="223"/>
                  </a:lnTo>
                  <a:lnTo>
                    <a:pt x="142" y="0"/>
                  </a:lnTo>
                  <a:lnTo>
                    <a:pt x="78" y="64"/>
                  </a:lnTo>
                  <a:lnTo>
                    <a:pt x="0" y="64"/>
                  </a:lnTo>
                  <a:close/>
                  <a:moveTo>
                    <a:pt x="90" y="78"/>
                  </a:moveTo>
                  <a:lnTo>
                    <a:pt x="123" y="45"/>
                  </a:lnTo>
                  <a:lnTo>
                    <a:pt x="123" y="178"/>
                  </a:lnTo>
                  <a:lnTo>
                    <a:pt x="90" y="144"/>
                  </a:lnTo>
                  <a:lnTo>
                    <a:pt x="85" y="140"/>
                  </a:lnTo>
                  <a:lnTo>
                    <a:pt x="78" y="140"/>
                  </a:lnTo>
                  <a:lnTo>
                    <a:pt x="19" y="140"/>
                  </a:lnTo>
                  <a:lnTo>
                    <a:pt x="19" y="83"/>
                  </a:lnTo>
                  <a:lnTo>
                    <a:pt x="78" y="83"/>
                  </a:lnTo>
                  <a:lnTo>
                    <a:pt x="85" y="83"/>
                  </a:lnTo>
                  <a:lnTo>
                    <a:pt x="90"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59" name="Freeform 27"/>
            <p:cNvSpPr/>
            <p:nvPr/>
          </p:nvSpPr>
          <p:spPr bwMode="auto">
            <a:xfrm>
              <a:off x="1639888" y="2541588"/>
              <a:ext cx="98425" cy="450850"/>
            </a:xfrm>
            <a:custGeom>
              <a:avLst/>
              <a:gdLst>
                <a:gd name="T0" fmla="*/ 6 w 26"/>
                <a:gd name="T1" fmla="*/ 0 h 120"/>
                <a:gd name="T2" fmla="*/ 0 w 26"/>
                <a:gd name="T3" fmla="*/ 5 h 120"/>
                <a:gd name="T4" fmla="*/ 18 w 26"/>
                <a:gd name="T5" fmla="*/ 60 h 120"/>
                <a:gd name="T6" fmla="*/ 0 w 26"/>
                <a:gd name="T7" fmla="*/ 115 h 120"/>
                <a:gd name="T8" fmla="*/ 6 w 26"/>
                <a:gd name="T9" fmla="*/ 120 h 120"/>
                <a:gd name="T10" fmla="*/ 26 w 26"/>
                <a:gd name="T11" fmla="*/ 60 h 120"/>
                <a:gd name="T12" fmla="*/ 6 w 26"/>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26" h="120">
                  <a:moveTo>
                    <a:pt x="6" y="0"/>
                  </a:moveTo>
                  <a:cubicBezTo>
                    <a:pt x="0" y="5"/>
                    <a:pt x="0" y="5"/>
                    <a:pt x="0" y="5"/>
                  </a:cubicBezTo>
                  <a:cubicBezTo>
                    <a:pt x="11" y="20"/>
                    <a:pt x="18" y="39"/>
                    <a:pt x="18" y="60"/>
                  </a:cubicBezTo>
                  <a:cubicBezTo>
                    <a:pt x="18" y="80"/>
                    <a:pt x="11" y="99"/>
                    <a:pt x="0" y="115"/>
                  </a:cubicBezTo>
                  <a:cubicBezTo>
                    <a:pt x="6" y="120"/>
                    <a:pt x="6" y="120"/>
                    <a:pt x="6" y="120"/>
                  </a:cubicBezTo>
                  <a:cubicBezTo>
                    <a:pt x="19" y="103"/>
                    <a:pt x="26" y="82"/>
                    <a:pt x="26" y="60"/>
                  </a:cubicBezTo>
                  <a:cubicBezTo>
                    <a:pt x="26" y="37"/>
                    <a:pt x="19" y="17"/>
                    <a:pt x="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60" name="Freeform 28"/>
            <p:cNvSpPr/>
            <p:nvPr/>
          </p:nvSpPr>
          <p:spPr bwMode="auto">
            <a:xfrm>
              <a:off x="1565275" y="2598738"/>
              <a:ext cx="82550" cy="338138"/>
            </a:xfrm>
            <a:custGeom>
              <a:avLst/>
              <a:gdLst>
                <a:gd name="T0" fmla="*/ 7 w 22"/>
                <a:gd name="T1" fmla="*/ 90 h 90"/>
                <a:gd name="T2" fmla="*/ 22 w 22"/>
                <a:gd name="T3" fmla="*/ 45 h 90"/>
                <a:gd name="T4" fmla="*/ 7 w 22"/>
                <a:gd name="T5" fmla="*/ 0 h 90"/>
                <a:gd name="T6" fmla="*/ 0 w 22"/>
                <a:gd name="T7" fmla="*/ 4 h 90"/>
                <a:gd name="T8" fmla="*/ 14 w 22"/>
                <a:gd name="T9" fmla="*/ 45 h 90"/>
                <a:gd name="T10" fmla="*/ 0 w 22"/>
                <a:gd name="T11" fmla="*/ 85 h 90"/>
                <a:gd name="T12" fmla="*/ 7 w 22"/>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22" h="90">
                  <a:moveTo>
                    <a:pt x="7" y="90"/>
                  </a:moveTo>
                  <a:cubicBezTo>
                    <a:pt x="16" y="78"/>
                    <a:pt x="22" y="62"/>
                    <a:pt x="22" y="45"/>
                  </a:cubicBezTo>
                  <a:cubicBezTo>
                    <a:pt x="22" y="28"/>
                    <a:pt x="16" y="12"/>
                    <a:pt x="7" y="0"/>
                  </a:cubicBezTo>
                  <a:cubicBezTo>
                    <a:pt x="0" y="4"/>
                    <a:pt x="0" y="4"/>
                    <a:pt x="0" y="4"/>
                  </a:cubicBezTo>
                  <a:cubicBezTo>
                    <a:pt x="9" y="16"/>
                    <a:pt x="14" y="30"/>
                    <a:pt x="14" y="45"/>
                  </a:cubicBezTo>
                  <a:cubicBezTo>
                    <a:pt x="14" y="60"/>
                    <a:pt x="9" y="74"/>
                    <a:pt x="0" y="85"/>
                  </a:cubicBezTo>
                  <a:lnTo>
                    <a:pt x="7" y="9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61" name="Freeform 29"/>
            <p:cNvSpPr/>
            <p:nvPr/>
          </p:nvSpPr>
          <p:spPr bwMode="auto">
            <a:xfrm>
              <a:off x="1493838" y="2651125"/>
              <a:ext cx="63500" cy="233363"/>
            </a:xfrm>
            <a:custGeom>
              <a:avLst/>
              <a:gdLst>
                <a:gd name="T0" fmla="*/ 7 w 17"/>
                <a:gd name="T1" fmla="*/ 62 h 62"/>
                <a:gd name="T2" fmla="*/ 17 w 17"/>
                <a:gd name="T3" fmla="*/ 31 h 62"/>
                <a:gd name="T4" fmla="*/ 7 w 17"/>
                <a:gd name="T5" fmla="*/ 0 h 62"/>
                <a:gd name="T6" fmla="*/ 0 w 17"/>
                <a:gd name="T7" fmla="*/ 5 h 62"/>
                <a:gd name="T8" fmla="*/ 9 w 17"/>
                <a:gd name="T9" fmla="*/ 31 h 62"/>
                <a:gd name="T10" fmla="*/ 0 w 17"/>
                <a:gd name="T11" fmla="*/ 57 h 62"/>
                <a:gd name="T12" fmla="*/ 7 w 17"/>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17" h="62">
                  <a:moveTo>
                    <a:pt x="7" y="62"/>
                  </a:moveTo>
                  <a:cubicBezTo>
                    <a:pt x="13" y="53"/>
                    <a:pt x="17" y="42"/>
                    <a:pt x="17" y="31"/>
                  </a:cubicBezTo>
                  <a:cubicBezTo>
                    <a:pt x="17" y="19"/>
                    <a:pt x="13" y="9"/>
                    <a:pt x="7" y="0"/>
                  </a:cubicBezTo>
                  <a:cubicBezTo>
                    <a:pt x="0" y="5"/>
                    <a:pt x="0" y="5"/>
                    <a:pt x="0" y="5"/>
                  </a:cubicBezTo>
                  <a:cubicBezTo>
                    <a:pt x="6" y="12"/>
                    <a:pt x="9" y="21"/>
                    <a:pt x="9" y="31"/>
                  </a:cubicBezTo>
                  <a:cubicBezTo>
                    <a:pt x="9" y="41"/>
                    <a:pt x="6" y="50"/>
                    <a:pt x="0" y="57"/>
                  </a:cubicBezTo>
                  <a:lnTo>
                    <a:pt x="7" y="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62" name="Freeform 30"/>
            <p:cNvSpPr/>
            <p:nvPr/>
          </p:nvSpPr>
          <p:spPr bwMode="auto">
            <a:xfrm>
              <a:off x="987425" y="2392363"/>
              <a:ext cx="638175" cy="750888"/>
            </a:xfrm>
            <a:custGeom>
              <a:avLst/>
              <a:gdLst>
                <a:gd name="T0" fmla="*/ 100 w 170"/>
                <a:gd name="T1" fmla="*/ 192 h 200"/>
                <a:gd name="T2" fmla="*/ 8 w 170"/>
                <a:gd name="T3" fmla="*/ 100 h 200"/>
                <a:gd name="T4" fmla="*/ 100 w 170"/>
                <a:gd name="T5" fmla="*/ 8 h 200"/>
                <a:gd name="T6" fmla="*/ 165 w 170"/>
                <a:gd name="T7" fmla="*/ 35 h 200"/>
                <a:gd name="T8" fmla="*/ 170 w 170"/>
                <a:gd name="T9" fmla="*/ 29 h 200"/>
                <a:gd name="T10" fmla="*/ 100 w 170"/>
                <a:gd name="T11" fmla="*/ 0 h 200"/>
                <a:gd name="T12" fmla="*/ 0 w 170"/>
                <a:gd name="T13" fmla="*/ 100 h 200"/>
                <a:gd name="T14" fmla="*/ 100 w 170"/>
                <a:gd name="T15" fmla="*/ 200 h 200"/>
                <a:gd name="T16" fmla="*/ 170 w 170"/>
                <a:gd name="T17" fmla="*/ 171 h 200"/>
                <a:gd name="T18" fmla="*/ 165 w 170"/>
                <a:gd name="T19" fmla="*/ 165 h 200"/>
                <a:gd name="T20" fmla="*/ 100 w 170"/>
                <a:gd name="T21"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 h="200">
                  <a:moveTo>
                    <a:pt x="100" y="192"/>
                  </a:moveTo>
                  <a:cubicBezTo>
                    <a:pt x="49" y="192"/>
                    <a:pt x="8" y="151"/>
                    <a:pt x="8" y="100"/>
                  </a:cubicBezTo>
                  <a:cubicBezTo>
                    <a:pt x="8" y="49"/>
                    <a:pt x="49" y="8"/>
                    <a:pt x="100" y="8"/>
                  </a:cubicBezTo>
                  <a:cubicBezTo>
                    <a:pt x="125" y="8"/>
                    <a:pt x="148" y="18"/>
                    <a:pt x="165" y="35"/>
                  </a:cubicBezTo>
                  <a:cubicBezTo>
                    <a:pt x="170" y="29"/>
                    <a:pt x="170" y="29"/>
                    <a:pt x="170" y="29"/>
                  </a:cubicBezTo>
                  <a:cubicBezTo>
                    <a:pt x="152" y="11"/>
                    <a:pt x="127" y="0"/>
                    <a:pt x="100" y="0"/>
                  </a:cubicBezTo>
                  <a:cubicBezTo>
                    <a:pt x="45" y="0"/>
                    <a:pt x="0" y="45"/>
                    <a:pt x="0" y="100"/>
                  </a:cubicBezTo>
                  <a:cubicBezTo>
                    <a:pt x="0" y="155"/>
                    <a:pt x="45" y="200"/>
                    <a:pt x="100" y="200"/>
                  </a:cubicBezTo>
                  <a:cubicBezTo>
                    <a:pt x="127" y="200"/>
                    <a:pt x="152" y="189"/>
                    <a:pt x="170" y="171"/>
                  </a:cubicBezTo>
                  <a:cubicBezTo>
                    <a:pt x="165" y="165"/>
                    <a:pt x="165" y="165"/>
                    <a:pt x="165" y="165"/>
                  </a:cubicBezTo>
                  <a:cubicBezTo>
                    <a:pt x="148" y="182"/>
                    <a:pt x="125" y="192"/>
                    <a:pt x="100" y="19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163" name="组合 162"/>
          <p:cNvGrpSpPr/>
          <p:nvPr/>
        </p:nvGrpSpPr>
        <p:grpSpPr>
          <a:xfrm>
            <a:off x="3150789" y="2355228"/>
            <a:ext cx="709597" cy="709597"/>
            <a:chOff x="2371725" y="2392363"/>
            <a:chExt cx="750888" cy="750888"/>
          </a:xfrm>
          <a:solidFill>
            <a:srgbClr val="157E9F"/>
          </a:solidFill>
        </p:grpSpPr>
        <p:sp>
          <p:nvSpPr>
            <p:cNvPr id="164" name="Freeform 31"/>
            <p:cNvSpPr>
              <a:spLocks noEditPoints="1"/>
            </p:cNvSpPr>
            <p:nvPr/>
          </p:nvSpPr>
          <p:spPr bwMode="auto">
            <a:xfrm>
              <a:off x="2613025" y="2590800"/>
              <a:ext cx="225425" cy="354013"/>
            </a:xfrm>
            <a:custGeom>
              <a:avLst/>
              <a:gdLst>
                <a:gd name="T0" fmla="*/ 0 w 142"/>
                <a:gd name="T1" fmla="*/ 64 h 223"/>
                <a:gd name="T2" fmla="*/ 0 w 142"/>
                <a:gd name="T3" fmla="*/ 159 h 223"/>
                <a:gd name="T4" fmla="*/ 75 w 142"/>
                <a:gd name="T5" fmla="*/ 159 h 223"/>
                <a:gd name="T6" fmla="*/ 142 w 142"/>
                <a:gd name="T7" fmla="*/ 223 h 223"/>
                <a:gd name="T8" fmla="*/ 142 w 142"/>
                <a:gd name="T9" fmla="*/ 0 h 223"/>
                <a:gd name="T10" fmla="*/ 75 w 142"/>
                <a:gd name="T11" fmla="*/ 64 h 223"/>
                <a:gd name="T12" fmla="*/ 0 w 142"/>
                <a:gd name="T13" fmla="*/ 64 h 223"/>
                <a:gd name="T14" fmla="*/ 90 w 142"/>
                <a:gd name="T15" fmla="*/ 78 h 223"/>
                <a:gd name="T16" fmla="*/ 123 w 142"/>
                <a:gd name="T17" fmla="*/ 45 h 223"/>
                <a:gd name="T18" fmla="*/ 123 w 142"/>
                <a:gd name="T19" fmla="*/ 178 h 223"/>
                <a:gd name="T20" fmla="*/ 90 w 142"/>
                <a:gd name="T21" fmla="*/ 144 h 223"/>
                <a:gd name="T22" fmla="*/ 85 w 142"/>
                <a:gd name="T23" fmla="*/ 140 h 223"/>
                <a:gd name="T24" fmla="*/ 75 w 142"/>
                <a:gd name="T25" fmla="*/ 140 h 223"/>
                <a:gd name="T26" fmla="*/ 19 w 142"/>
                <a:gd name="T27" fmla="*/ 140 h 223"/>
                <a:gd name="T28" fmla="*/ 19 w 142"/>
                <a:gd name="T29" fmla="*/ 83 h 223"/>
                <a:gd name="T30" fmla="*/ 75 w 142"/>
                <a:gd name="T31" fmla="*/ 83 h 223"/>
                <a:gd name="T32" fmla="*/ 85 w 142"/>
                <a:gd name="T33" fmla="*/ 83 h 223"/>
                <a:gd name="T34" fmla="*/ 90 w 142"/>
                <a:gd name="T35" fmla="*/ 7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223">
                  <a:moveTo>
                    <a:pt x="0" y="64"/>
                  </a:moveTo>
                  <a:lnTo>
                    <a:pt x="0" y="159"/>
                  </a:lnTo>
                  <a:lnTo>
                    <a:pt x="75" y="159"/>
                  </a:lnTo>
                  <a:lnTo>
                    <a:pt x="142" y="223"/>
                  </a:lnTo>
                  <a:lnTo>
                    <a:pt x="142" y="0"/>
                  </a:lnTo>
                  <a:lnTo>
                    <a:pt x="75" y="64"/>
                  </a:lnTo>
                  <a:lnTo>
                    <a:pt x="0" y="64"/>
                  </a:lnTo>
                  <a:close/>
                  <a:moveTo>
                    <a:pt x="90" y="78"/>
                  </a:moveTo>
                  <a:lnTo>
                    <a:pt x="123" y="45"/>
                  </a:lnTo>
                  <a:lnTo>
                    <a:pt x="123" y="178"/>
                  </a:lnTo>
                  <a:lnTo>
                    <a:pt x="90" y="144"/>
                  </a:lnTo>
                  <a:lnTo>
                    <a:pt x="85" y="140"/>
                  </a:lnTo>
                  <a:lnTo>
                    <a:pt x="75" y="140"/>
                  </a:lnTo>
                  <a:lnTo>
                    <a:pt x="19" y="140"/>
                  </a:lnTo>
                  <a:lnTo>
                    <a:pt x="19" y="83"/>
                  </a:lnTo>
                  <a:lnTo>
                    <a:pt x="75" y="83"/>
                  </a:lnTo>
                  <a:lnTo>
                    <a:pt x="85" y="83"/>
                  </a:lnTo>
                  <a:lnTo>
                    <a:pt x="90"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65" name="Freeform 32"/>
            <p:cNvSpPr>
              <a:spLocks noEditPoints="1"/>
            </p:cNvSpPr>
            <p:nvPr/>
          </p:nvSpPr>
          <p:spPr bwMode="auto">
            <a:xfrm>
              <a:off x="2371725" y="2392363"/>
              <a:ext cx="750888" cy="750888"/>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4" y="0"/>
                    <a:pt x="0" y="45"/>
                    <a:pt x="0" y="100"/>
                  </a:cubicBezTo>
                  <a:cubicBezTo>
                    <a:pt x="0" y="155"/>
                    <a:pt x="44" y="200"/>
                    <a:pt x="100" y="200"/>
                  </a:cubicBezTo>
                  <a:cubicBezTo>
                    <a:pt x="155" y="200"/>
                    <a:pt x="200" y="155"/>
                    <a:pt x="200" y="100"/>
                  </a:cubicBezTo>
                  <a:cubicBezTo>
                    <a:pt x="200" y="45"/>
                    <a:pt x="155" y="0"/>
                    <a:pt x="100" y="0"/>
                  </a:cubicBezTo>
                  <a:moveTo>
                    <a:pt x="100" y="192"/>
                  </a:moveTo>
                  <a:cubicBezTo>
                    <a:pt x="49" y="192"/>
                    <a:pt x="8" y="151"/>
                    <a:pt x="8" y="100"/>
                  </a:cubicBezTo>
                  <a:cubicBezTo>
                    <a:pt x="8" y="49"/>
                    <a:pt x="49" y="8"/>
                    <a:pt x="100" y="8"/>
                  </a:cubicBezTo>
                  <a:cubicBezTo>
                    <a:pt x="150" y="8"/>
                    <a:pt x="192" y="49"/>
                    <a:pt x="192" y="100"/>
                  </a:cubicBezTo>
                  <a:cubicBezTo>
                    <a:pt x="192" y="151"/>
                    <a:pt x="150" y="192"/>
                    <a:pt x="100" y="19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166" name="Freeform 33"/>
          <p:cNvSpPr>
            <a:spLocks noEditPoints="1"/>
          </p:cNvSpPr>
          <p:nvPr/>
        </p:nvSpPr>
        <p:spPr bwMode="auto">
          <a:xfrm>
            <a:off x="5705162" y="2411058"/>
            <a:ext cx="680814" cy="596284"/>
          </a:xfrm>
          <a:custGeom>
            <a:avLst/>
            <a:gdLst>
              <a:gd name="T0" fmla="*/ 473268 w 454"/>
              <a:gd name="T1" fmla="*/ 0 h 398"/>
              <a:gd name="T2" fmla="*/ 0 w 454"/>
              <a:gd name="T3" fmla="*/ 0 h 398"/>
              <a:gd name="T4" fmla="*/ 0 w 454"/>
              <a:gd name="T5" fmla="*/ 297096 h 398"/>
              <a:gd name="T6" fmla="*/ 162621 w 454"/>
              <a:gd name="T7" fmla="*/ 297096 h 398"/>
              <a:gd name="T8" fmla="*/ 59419 w 454"/>
              <a:gd name="T9" fmla="*/ 414892 h 398"/>
              <a:gd name="T10" fmla="*/ 413849 w 454"/>
              <a:gd name="T11" fmla="*/ 414892 h 398"/>
              <a:gd name="T12" fmla="*/ 312732 w 454"/>
              <a:gd name="T13" fmla="*/ 297096 h 398"/>
              <a:gd name="T14" fmla="*/ 473268 w 454"/>
              <a:gd name="T15" fmla="*/ 297096 h 398"/>
              <a:gd name="T16" fmla="*/ 473268 w 454"/>
              <a:gd name="T17" fmla="*/ 0 h 398"/>
              <a:gd name="T18" fmla="*/ 103202 w 454"/>
              <a:gd name="T19" fmla="*/ 395086 h 398"/>
              <a:gd name="T20" fmla="*/ 236634 w 454"/>
              <a:gd name="T21" fmla="*/ 237677 h 398"/>
              <a:gd name="T22" fmla="*/ 372151 w 454"/>
              <a:gd name="T23" fmla="*/ 395086 h 398"/>
              <a:gd name="T24" fmla="*/ 103202 w 454"/>
              <a:gd name="T25" fmla="*/ 395086 h 398"/>
              <a:gd name="T26" fmla="*/ 453462 w 454"/>
              <a:gd name="T27" fmla="*/ 277290 h 398"/>
              <a:gd name="T28" fmla="*/ 296053 w 454"/>
              <a:gd name="T29" fmla="*/ 277290 h 398"/>
              <a:gd name="T30" fmla="*/ 236634 w 454"/>
              <a:gd name="T31" fmla="*/ 207446 h 398"/>
              <a:gd name="T32" fmla="*/ 177215 w 454"/>
              <a:gd name="T33" fmla="*/ 277290 h 398"/>
              <a:gd name="T34" fmla="*/ 19806 w 454"/>
              <a:gd name="T35" fmla="*/ 277290 h 398"/>
              <a:gd name="T36" fmla="*/ 19806 w 454"/>
              <a:gd name="T37" fmla="*/ 19806 h 398"/>
              <a:gd name="T38" fmla="*/ 453462 w 454"/>
              <a:gd name="T39" fmla="*/ 19806 h 398"/>
              <a:gd name="T40" fmla="*/ 453462 w 454"/>
              <a:gd name="T41" fmla="*/ 277290 h 3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54" h="398">
                <a:moveTo>
                  <a:pt x="454" y="0"/>
                </a:moveTo>
                <a:lnTo>
                  <a:pt x="0" y="0"/>
                </a:lnTo>
                <a:lnTo>
                  <a:pt x="0" y="285"/>
                </a:lnTo>
                <a:lnTo>
                  <a:pt x="156" y="285"/>
                </a:lnTo>
                <a:lnTo>
                  <a:pt x="57" y="398"/>
                </a:lnTo>
                <a:lnTo>
                  <a:pt x="397" y="398"/>
                </a:lnTo>
                <a:lnTo>
                  <a:pt x="300" y="285"/>
                </a:lnTo>
                <a:lnTo>
                  <a:pt x="454" y="285"/>
                </a:lnTo>
                <a:lnTo>
                  <a:pt x="454" y="0"/>
                </a:lnTo>
                <a:close/>
                <a:moveTo>
                  <a:pt x="99" y="379"/>
                </a:moveTo>
                <a:lnTo>
                  <a:pt x="227" y="228"/>
                </a:lnTo>
                <a:lnTo>
                  <a:pt x="357" y="379"/>
                </a:lnTo>
                <a:lnTo>
                  <a:pt x="99" y="379"/>
                </a:lnTo>
                <a:close/>
                <a:moveTo>
                  <a:pt x="435" y="266"/>
                </a:moveTo>
                <a:lnTo>
                  <a:pt x="284" y="266"/>
                </a:lnTo>
                <a:lnTo>
                  <a:pt x="227" y="199"/>
                </a:lnTo>
                <a:lnTo>
                  <a:pt x="170" y="266"/>
                </a:lnTo>
                <a:lnTo>
                  <a:pt x="19" y="266"/>
                </a:lnTo>
                <a:lnTo>
                  <a:pt x="19" y="19"/>
                </a:lnTo>
                <a:lnTo>
                  <a:pt x="435" y="19"/>
                </a:lnTo>
                <a:lnTo>
                  <a:pt x="435" y="266"/>
                </a:ln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67" name="组合 166"/>
          <p:cNvGrpSpPr/>
          <p:nvPr/>
        </p:nvGrpSpPr>
        <p:grpSpPr>
          <a:xfrm>
            <a:off x="6940304" y="2355228"/>
            <a:ext cx="765104" cy="681092"/>
            <a:chOff x="6381750" y="2392363"/>
            <a:chExt cx="809625" cy="720725"/>
          </a:xfrm>
          <a:solidFill>
            <a:srgbClr val="157E9F"/>
          </a:solidFill>
        </p:grpSpPr>
        <p:sp>
          <p:nvSpPr>
            <p:cNvPr id="168" name="Freeform 34"/>
            <p:cNvSpPr>
              <a:spLocks noEditPoints="1"/>
            </p:cNvSpPr>
            <p:nvPr/>
          </p:nvSpPr>
          <p:spPr bwMode="auto">
            <a:xfrm>
              <a:off x="6381750" y="2511425"/>
              <a:ext cx="809625" cy="601663"/>
            </a:xfrm>
            <a:custGeom>
              <a:avLst/>
              <a:gdLst>
                <a:gd name="T0" fmla="*/ 0 w 510"/>
                <a:gd name="T1" fmla="*/ 379 h 379"/>
                <a:gd name="T2" fmla="*/ 510 w 510"/>
                <a:gd name="T3" fmla="*/ 379 h 379"/>
                <a:gd name="T4" fmla="*/ 510 w 510"/>
                <a:gd name="T5" fmla="*/ 0 h 379"/>
                <a:gd name="T6" fmla="*/ 0 w 510"/>
                <a:gd name="T7" fmla="*/ 0 h 379"/>
                <a:gd name="T8" fmla="*/ 0 w 510"/>
                <a:gd name="T9" fmla="*/ 379 h 379"/>
                <a:gd name="T10" fmla="*/ 492 w 510"/>
                <a:gd name="T11" fmla="*/ 360 h 379"/>
                <a:gd name="T12" fmla="*/ 19 w 510"/>
                <a:gd name="T13" fmla="*/ 360 h 379"/>
                <a:gd name="T14" fmla="*/ 19 w 510"/>
                <a:gd name="T15" fmla="*/ 19 h 379"/>
                <a:gd name="T16" fmla="*/ 492 w 510"/>
                <a:gd name="T17" fmla="*/ 19 h 379"/>
                <a:gd name="T18" fmla="*/ 492 w 510"/>
                <a:gd name="T19" fmla="*/ 36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0" h="379">
                  <a:moveTo>
                    <a:pt x="0" y="379"/>
                  </a:moveTo>
                  <a:lnTo>
                    <a:pt x="510" y="379"/>
                  </a:lnTo>
                  <a:lnTo>
                    <a:pt x="510" y="0"/>
                  </a:lnTo>
                  <a:lnTo>
                    <a:pt x="0" y="0"/>
                  </a:lnTo>
                  <a:lnTo>
                    <a:pt x="0" y="379"/>
                  </a:lnTo>
                  <a:close/>
                  <a:moveTo>
                    <a:pt x="492" y="360"/>
                  </a:moveTo>
                  <a:lnTo>
                    <a:pt x="19" y="360"/>
                  </a:lnTo>
                  <a:lnTo>
                    <a:pt x="19" y="19"/>
                  </a:lnTo>
                  <a:lnTo>
                    <a:pt x="492" y="19"/>
                  </a:lnTo>
                  <a:lnTo>
                    <a:pt x="492"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69" name="Rectangle 35"/>
            <p:cNvSpPr>
              <a:spLocks noChangeArrowheads="1"/>
            </p:cNvSpPr>
            <p:nvPr/>
          </p:nvSpPr>
          <p:spPr bwMode="auto">
            <a:xfrm>
              <a:off x="6442075" y="2451100"/>
              <a:ext cx="690563"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170" name="Rectangle 36"/>
            <p:cNvSpPr>
              <a:spLocks noChangeArrowheads="1"/>
            </p:cNvSpPr>
            <p:nvPr/>
          </p:nvSpPr>
          <p:spPr bwMode="auto">
            <a:xfrm>
              <a:off x="6500813" y="2392363"/>
              <a:ext cx="571500"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grpSp>
      <p:grpSp>
        <p:nvGrpSpPr>
          <p:cNvPr id="171" name="组合 170"/>
          <p:cNvGrpSpPr/>
          <p:nvPr/>
        </p:nvGrpSpPr>
        <p:grpSpPr>
          <a:xfrm>
            <a:off x="4463468" y="2340225"/>
            <a:ext cx="709597" cy="711096"/>
            <a:chOff x="3760788" y="2376488"/>
            <a:chExt cx="750887" cy="752475"/>
          </a:xfrm>
          <a:solidFill>
            <a:srgbClr val="157E9F"/>
          </a:solidFill>
        </p:grpSpPr>
        <p:sp>
          <p:nvSpPr>
            <p:cNvPr id="172" name="Rectangle 37"/>
            <p:cNvSpPr>
              <a:spLocks noChangeArrowheads="1"/>
            </p:cNvSpPr>
            <p:nvPr/>
          </p:nvSpPr>
          <p:spPr bwMode="auto">
            <a:xfrm>
              <a:off x="3760788" y="2541588"/>
              <a:ext cx="390525"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173" name="Rectangle 38"/>
            <p:cNvSpPr>
              <a:spLocks noChangeArrowheads="1"/>
            </p:cNvSpPr>
            <p:nvPr/>
          </p:nvSpPr>
          <p:spPr bwMode="auto">
            <a:xfrm>
              <a:off x="3760788" y="2676525"/>
              <a:ext cx="390525"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174" name="Rectangle 39"/>
            <p:cNvSpPr>
              <a:spLocks noChangeArrowheads="1"/>
            </p:cNvSpPr>
            <p:nvPr/>
          </p:nvSpPr>
          <p:spPr bwMode="auto">
            <a:xfrm>
              <a:off x="3760788" y="2813050"/>
              <a:ext cx="390525"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175" name="Freeform 40"/>
            <p:cNvSpPr>
              <a:spLocks noEditPoints="1"/>
            </p:cNvSpPr>
            <p:nvPr/>
          </p:nvSpPr>
          <p:spPr bwMode="auto">
            <a:xfrm>
              <a:off x="4060825" y="2376488"/>
              <a:ext cx="450850" cy="752475"/>
            </a:xfrm>
            <a:custGeom>
              <a:avLst/>
              <a:gdLst>
                <a:gd name="T0" fmla="*/ 64 w 120"/>
                <a:gd name="T1" fmla="*/ 49 h 200"/>
                <a:gd name="T2" fmla="*/ 120 w 120"/>
                <a:gd name="T3" fmla="*/ 56 h 200"/>
                <a:gd name="T4" fmla="*/ 56 w 120"/>
                <a:gd name="T5" fmla="*/ 0 h 200"/>
                <a:gd name="T6" fmla="*/ 56 w 120"/>
                <a:gd name="T7" fmla="*/ 6 h 200"/>
                <a:gd name="T8" fmla="*/ 56 w 120"/>
                <a:gd name="T9" fmla="*/ 48 h 200"/>
                <a:gd name="T10" fmla="*/ 56 w 120"/>
                <a:gd name="T11" fmla="*/ 152 h 200"/>
                <a:gd name="T12" fmla="*/ 32 w 120"/>
                <a:gd name="T13" fmla="*/ 152 h 200"/>
                <a:gd name="T14" fmla="*/ 0 w 120"/>
                <a:gd name="T15" fmla="*/ 176 h 200"/>
                <a:gd name="T16" fmla="*/ 32 w 120"/>
                <a:gd name="T17" fmla="*/ 200 h 200"/>
                <a:gd name="T18" fmla="*/ 64 w 120"/>
                <a:gd name="T19" fmla="*/ 152 h 200"/>
                <a:gd name="T20" fmla="*/ 64 w 120"/>
                <a:gd name="T21" fmla="*/ 49 h 200"/>
                <a:gd name="T22" fmla="*/ 112 w 120"/>
                <a:gd name="T23" fmla="*/ 47 h 200"/>
                <a:gd name="T24" fmla="*/ 64 w 120"/>
                <a:gd name="T25" fmla="*/ 41 h 200"/>
                <a:gd name="T26" fmla="*/ 64 w 120"/>
                <a:gd name="T27" fmla="*/ 10 h 200"/>
                <a:gd name="T28" fmla="*/ 112 w 120"/>
                <a:gd name="T29" fmla="*/ 47 h 200"/>
                <a:gd name="T30" fmla="*/ 50 w 120"/>
                <a:gd name="T31" fmla="*/ 186 h 200"/>
                <a:gd name="T32" fmla="*/ 32 w 120"/>
                <a:gd name="T33" fmla="*/ 192 h 200"/>
                <a:gd name="T34" fmla="*/ 8 w 120"/>
                <a:gd name="T35" fmla="*/ 176 h 200"/>
                <a:gd name="T36" fmla="*/ 32 w 120"/>
                <a:gd name="T37" fmla="*/ 160 h 200"/>
                <a:gd name="T38" fmla="*/ 56 w 120"/>
                <a:gd name="T39" fmla="*/ 160 h 200"/>
                <a:gd name="T40" fmla="*/ 56 w 120"/>
                <a:gd name="T41" fmla="*/ 166 h 200"/>
                <a:gd name="T42" fmla="*/ 56 w 120"/>
                <a:gd name="T43" fmla="*/ 166 h 200"/>
                <a:gd name="T44" fmla="*/ 50 w 120"/>
                <a:gd name="T45" fmla="*/ 18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200">
                  <a:moveTo>
                    <a:pt x="64" y="49"/>
                  </a:moveTo>
                  <a:cubicBezTo>
                    <a:pt x="120" y="56"/>
                    <a:pt x="120" y="56"/>
                    <a:pt x="120" y="56"/>
                  </a:cubicBezTo>
                  <a:cubicBezTo>
                    <a:pt x="120" y="16"/>
                    <a:pt x="88" y="8"/>
                    <a:pt x="56" y="0"/>
                  </a:cubicBezTo>
                  <a:cubicBezTo>
                    <a:pt x="56" y="6"/>
                    <a:pt x="56" y="6"/>
                    <a:pt x="56" y="6"/>
                  </a:cubicBezTo>
                  <a:cubicBezTo>
                    <a:pt x="56" y="48"/>
                    <a:pt x="56" y="48"/>
                    <a:pt x="56" y="48"/>
                  </a:cubicBezTo>
                  <a:cubicBezTo>
                    <a:pt x="56" y="152"/>
                    <a:pt x="56" y="152"/>
                    <a:pt x="56" y="152"/>
                  </a:cubicBezTo>
                  <a:cubicBezTo>
                    <a:pt x="32" y="152"/>
                    <a:pt x="32" y="152"/>
                    <a:pt x="32" y="152"/>
                  </a:cubicBezTo>
                  <a:cubicBezTo>
                    <a:pt x="8" y="152"/>
                    <a:pt x="0" y="164"/>
                    <a:pt x="0" y="176"/>
                  </a:cubicBezTo>
                  <a:cubicBezTo>
                    <a:pt x="0" y="185"/>
                    <a:pt x="7" y="200"/>
                    <a:pt x="32" y="200"/>
                  </a:cubicBezTo>
                  <a:cubicBezTo>
                    <a:pt x="68" y="200"/>
                    <a:pt x="64" y="171"/>
                    <a:pt x="64" y="152"/>
                  </a:cubicBezTo>
                  <a:lnTo>
                    <a:pt x="64" y="49"/>
                  </a:lnTo>
                  <a:close/>
                  <a:moveTo>
                    <a:pt x="112" y="47"/>
                  </a:moveTo>
                  <a:cubicBezTo>
                    <a:pt x="64" y="41"/>
                    <a:pt x="64" y="41"/>
                    <a:pt x="64" y="41"/>
                  </a:cubicBezTo>
                  <a:cubicBezTo>
                    <a:pt x="64" y="10"/>
                    <a:pt x="64" y="10"/>
                    <a:pt x="64" y="10"/>
                  </a:cubicBezTo>
                  <a:cubicBezTo>
                    <a:pt x="91" y="17"/>
                    <a:pt x="108" y="25"/>
                    <a:pt x="112" y="47"/>
                  </a:cubicBezTo>
                  <a:moveTo>
                    <a:pt x="50" y="186"/>
                  </a:moveTo>
                  <a:cubicBezTo>
                    <a:pt x="47" y="190"/>
                    <a:pt x="41" y="192"/>
                    <a:pt x="32" y="192"/>
                  </a:cubicBezTo>
                  <a:cubicBezTo>
                    <a:pt x="9" y="192"/>
                    <a:pt x="8" y="178"/>
                    <a:pt x="8" y="176"/>
                  </a:cubicBezTo>
                  <a:cubicBezTo>
                    <a:pt x="8" y="166"/>
                    <a:pt x="17" y="160"/>
                    <a:pt x="32" y="160"/>
                  </a:cubicBezTo>
                  <a:cubicBezTo>
                    <a:pt x="56" y="160"/>
                    <a:pt x="56" y="160"/>
                    <a:pt x="56" y="160"/>
                  </a:cubicBezTo>
                  <a:cubicBezTo>
                    <a:pt x="56" y="166"/>
                    <a:pt x="56" y="166"/>
                    <a:pt x="56" y="166"/>
                  </a:cubicBezTo>
                  <a:cubicBezTo>
                    <a:pt x="56" y="166"/>
                    <a:pt x="56" y="166"/>
                    <a:pt x="56" y="166"/>
                  </a:cubicBezTo>
                  <a:cubicBezTo>
                    <a:pt x="56" y="174"/>
                    <a:pt x="55" y="182"/>
                    <a:pt x="50" y="18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176" name="组合 175"/>
          <p:cNvGrpSpPr/>
          <p:nvPr/>
        </p:nvGrpSpPr>
        <p:grpSpPr>
          <a:xfrm>
            <a:off x="9525157" y="2439240"/>
            <a:ext cx="681092" cy="597082"/>
            <a:chOff x="9117013" y="2481263"/>
            <a:chExt cx="720725" cy="631825"/>
          </a:xfrm>
          <a:solidFill>
            <a:srgbClr val="157E9F"/>
          </a:solidFill>
        </p:grpSpPr>
        <p:sp>
          <p:nvSpPr>
            <p:cNvPr id="177" name="Freeform 41"/>
            <p:cNvSpPr>
              <a:spLocks noEditPoints="1"/>
            </p:cNvSpPr>
            <p:nvPr/>
          </p:nvSpPr>
          <p:spPr bwMode="auto">
            <a:xfrm>
              <a:off x="9117013" y="2481263"/>
              <a:ext cx="720725" cy="631825"/>
            </a:xfrm>
            <a:custGeom>
              <a:avLst/>
              <a:gdLst>
                <a:gd name="T0" fmla="*/ 176 w 192"/>
                <a:gd name="T1" fmla="*/ 0 h 168"/>
                <a:gd name="T2" fmla="*/ 16 w 192"/>
                <a:gd name="T3" fmla="*/ 0 h 168"/>
                <a:gd name="T4" fmla="*/ 0 w 192"/>
                <a:gd name="T5" fmla="*/ 16 h 168"/>
                <a:gd name="T6" fmla="*/ 0 w 192"/>
                <a:gd name="T7" fmla="*/ 120 h 168"/>
                <a:gd name="T8" fmla="*/ 16 w 192"/>
                <a:gd name="T9" fmla="*/ 136 h 168"/>
                <a:gd name="T10" fmla="*/ 128 w 192"/>
                <a:gd name="T11" fmla="*/ 136 h 168"/>
                <a:gd name="T12" fmla="*/ 160 w 192"/>
                <a:gd name="T13" fmla="*/ 168 h 168"/>
                <a:gd name="T14" fmla="*/ 160 w 192"/>
                <a:gd name="T15" fmla="*/ 136 h 168"/>
                <a:gd name="T16" fmla="*/ 176 w 192"/>
                <a:gd name="T17" fmla="*/ 136 h 168"/>
                <a:gd name="T18" fmla="*/ 192 w 192"/>
                <a:gd name="T19" fmla="*/ 120 h 168"/>
                <a:gd name="T20" fmla="*/ 192 w 192"/>
                <a:gd name="T21" fmla="*/ 16 h 168"/>
                <a:gd name="T22" fmla="*/ 176 w 192"/>
                <a:gd name="T23" fmla="*/ 0 h 168"/>
                <a:gd name="T24" fmla="*/ 184 w 192"/>
                <a:gd name="T25" fmla="*/ 120 h 168"/>
                <a:gd name="T26" fmla="*/ 176 w 192"/>
                <a:gd name="T27" fmla="*/ 128 h 168"/>
                <a:gd name="T28" fmla="*/ 160 w 192"/>
                <a:gd name="T29" fmla="*/ 128 h 168"/>
                <a:gd name="T30" fmla="*/ 152 w 192"/>
                <a:gd name="T31" fmla="*/ 128 h 168"/>
                <a:gd name="T32" fmla="*/ 152 w 192"/>
                <a:gd name="T33" fmla="*/ 136 h 168"/>
                <a:gd name="T34" fmla="*/ 152 w 192"/>
                <a:gd name="T35" fmla="*/ 149 h 168"/>
                <a:gd name="T36" fmla="*/ 134 w 192"/>
                <a:gd name="T37" fmla="*/ 131 h 168"/>
                <a:gd name="T38" fmla="*/ 131 w 192"/>
                <a:gd name="T39" fmla="*/ 128 h 168"/>
                <a:gd name="T40" fmla="*/ 128 w 192"/>
                <a:gd name="T41" fmla="*/ 128 h 168"/>
                <a:gd name="T42" fmla="*/ 16 w 192"/>
                <a:gd name="T43" fmla="*/ 128 h 168"/>
                <a:gd name="T44" fmla="*/ 8 w 192"/>
                <a:gd name="T45" fmla="*/ 120 h 168"/>
                <a:gd name="T46" fmla="*/ 8 w 192"/>
                <a:gd name="T47" fmla="*/ 16 h 168"/>
                <a:gd name="T48" fmla="*/ 16 w 192"/>
                <a:gd name="T49" fmla="*/ 8 h 168"/>
                <a:gd name="T50" fmla="*/ 176 w 192"/>
                <a:gd name="T51" fmla="*/ 8 h 168"/>
                <a:gd name="T52" fmla="*/ 184 w 192"/>
                <a:gd name="T53" fmla="*/ 16 h 168"/>
                <a:gd name="T54" fmla="*/ 184 w 192"/>
                <a:gd name="T55" fmla="*/ 1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2" h="168">
                  <a:moveTo>
                    <a:pt x="176" y="0"/>
                  </a:moveTo>
                  <a:cubicBezTo>
                    <a:pt x="16" y="0"/>
                    <a:pt x="16" y="0"/>
                    <a:pt x="16" y="0"/>
                  </a:cubicBezTo>
                  <a:cubicBezTo>
                    <a:pt x="7" y="0"/>
                    <a:pt x="0" y="7"/>
                    <a:pt x="0" y="16"/>
                  </a:cubicBezTo>
                  <a:cubicBezTo>
                    <a:pt x="0" y="120"/>
                    <a:pt x="0" y="120"/>
                    <a:pt x="0" y="120"/>
                  </a:cubicBezTo>
                  <a:cubicBezTo>
                    <a:pt x="0" y="129"/>
                    <a:pt x="7" y="136"/>
                    <a:pt x="16" y="136"/>
                  </a:cubicBezTo>
                  <a:cubicBezTo>
                    <a:pt x="128" y="136"/>
                    <a:pt x="128" y="136"/>
                    <a:pt x="128" y="136"/>
                  </a:cubicBezTo>
                  <a:cubicBezTo>
                    <a:pt x="160" y="168"/>
                    <a:pt x="160" y="168"/>
                    <a:pt x="160" y="168"/>
                  </a:cubicBezTo>
                  <a:cubicBezTo>
                    <a:pt x="160" y="136"/>
                    <a:pt x="160" y="136"/>
                    <a:pt x="160" y="136"/>
                  </a:cubicBezTo>
                  <a:cubicBezTo>
                    <a:pt x="176" y="136"/>
                    <a:pt x="176" y="136"/>
                    <a:pt x="176" y="136"/>
                  </a:cubicBezTo>
                  <a:cubicBezTo>
                    <a:pt x="185" y="136"/>
                    <a:pt x="192" y="129"/>
                    <a:pt x="192" y="120"/>
                  </a:cubicBezTo>
                  <a:cubicBezTo>
                    <a:pt x="192" y="16"/>
                    <a:pt x="192" y="16"/>
                    <a:pt x="192" y="16"/>
                  </a:cubicBezTo>
                  <a:cubicBezTo>
                    <a:pt x="192" y="7"/>
                    <a:pt x="185" y="0"/>
                    <a:pt x="176" y="0"/>
                  </a:cubicBezTo>
                  <a:moveTo>
                    <a:pt x="184" y="120"/>
                  </a:moveTo>
                  <a:cubicBezTo>
                    <a:pt x="184" y="125"/>
                    <a:pt x="180" y="128"/>
                    <a:pt x="176" y="128"/>
                  </a:cubicBezTo>
                  <a:cubicBezTo>
                    <a:pt x="160" y="128"/>
                    <a:pt x="160" y="128"/>
                    <a:pt x="160" y="128"/>
                  </a:cubicBezTo>
                  <a:cubicBezTo>
                    <a:pt x="152" y="128"/>
                    <a:pt x="152" y="128"/>
                    <a:pt x="152" y="128"/>
                  </a:cubicBezTo>
                  <a:cubicBezTo>
                    <a:pt x="152" y="136"/>
                    <a:pt x="152" y="136"/>
                    <a:pt x="152" y="136"/>
                  </a:cubicBezTo>
                  <a:cubicBezTo>
                    <a:pt x="152" y="149"/>
                    <a:pt x="152" y="149"/>
                    <a:pt x="152" y="149"/>
                  </a:cubicBezTo>
                  <a:cubicBezTo>
                    <a:pt x="134" y="131"/>
                    <a:pt x="134" y="131"/>
                    <a:pt x="134" y="131"/>
                  </a:cubicBezTo>
                  <a:cubicBezTo>
                    <a:pt x="131" y="128"/>
                    <a:pt x="131" y="128"/>
                    <a:pt x="131" y="128"/>
                  </a:cubicBezTo>
                  <a:cubicBezTo>
                    <a:pt x="128" y="128"/>
                    <a:pt x="128" y="128"/>
                    <a:pt x="128" y="128"/>
                  </a:cubicBezTo>
                  <a:cubicBezTo>
                    <a:pt x="16" y="128"/>
                    <a:pt x="16" y="128"/>
                    <a:pt x="16" y="128"/>
                  </a:cubicBezTo>
                  <a:cubicBezTo>
                    <a:pt x="11" y="128"/>
                    <a:pt x="8" y="125"/>
                    <a:pt x="8" y="120"/>
                  </a:cubicBezTo>
                  <a:cubicBezTo>
                    <a:pt x="8" y="16"/>
                    <a:pt x="8" y="16"/>
                    <a:pt x="8" y="16"/>
                  </a:cubicBezTo>
                  <a:cubicBezTo>
                    <a:pt x="8" y="12"/>
                    <a:pt x="11" y="8"/>
                    <a:pt x="16" y="8"/>
                  </a:cubicBezTo>
                  <a:cubicBezTo>
                    <a:pt x="176" y="8"/>
                    <a:pt x="176" y="8"/>
                    <a:pt x="176" y="8"/>
                  </a:cubicBezTo>
                  <a:cubicBezTo>
                    <a:pt x="180" y="8"/>
                    <a:pt x="184" y="12"/>
                    <a:pt x="184" y="16"/>
                  </a:cubicBezTo>
                  <a:lnTo>
                    <a:pt x="184" y="1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78" name="Oval 42"/>
            <p:cNvSpPr>
              <a:spLocks noChangeArrowheads="1"/>
            </p:cNvSpPr>
            <p:nvPr/>
          </p:nvSpPr>
          <p:spPr bwMode="auto">
            <a:xfrm>
              <a:off x="9448800" y="2706688"/>
              <a:ext cx="58738"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79" name="Oval 43"/>
            <p:cNvSpPr>
              <a:spLocks noChangeArrowheads="1"/>
            </p:cNvSpPr>
            <p:nvPr/>
          </p:nvSpPr>
          <p:spPr bwMode="auto">
            <a:xfrm>
              <a:off x="9567863" y="2706688"/>
              <a:ext cx="60325"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80" name="Oval 44"/>
            <p:cNvSpPr>
              <a:spLocks noChangeArrowheads="1"/>
            </p:cNvSpPr>
            <p:nvPr/>
          </p:nvSpPr>
          <p:spPr bwMode="auto">
            <a:xfrm>
              <a:off x="9328150" y="2706688"/>
              <a:ext cx="60325"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181" name="Freeform 45"/>
          <p:cNvSpPr>
            <a:spLocks noEditPoints="1"/>
          </p:cNvSpPr>
          <p:nvPr/>
        </p:nvSpPr>
        <p:spPr bwMode="auto">
          <a:xfrm>
            <a:off x="10799846" y="2367651"/>
            <a:ext cx="708230" cy="712799"/>
          </a:xfrm>
          <a:custGeom>
            <a:avLst/>
            <a:gdLst>
              <a:gd name="T0" fmla="*/ 345048 w 473"/>
              <a:gd name="T1" fmla="*/ 148027 h 474"/>
              <a:gd name="T2" fmla="*/ 345048 w 473"/>
              <a:gd name="T3" fmla="*/ 0 h 474"/>
              <a:gd name="T4" fmla="*/ 0 w 473"/>
              <a:gd name="T5" fmla="*/ 0 h 474"/>
              <a:gd name="T6" fmla="*/ 0 w 473"/>
              <a:gd name="T7" fmla="*/ 266865 h 474"/>
              <a:gd name="T8" fmla="*/ 148027 w 473"/>
              <a:gd name="T9" fmla="*/ 266865 h 474"/>
              <a:gd name="T10" fmla="*/ 148027 w 473"/>
              <a:gd name="T11" fmla="*/ 414891 h 474"/>
              <a:gd name="T12" fmla="*/ 352345 w 473"/>
              <a:gd name="T13" fmla="*/ 414891 h 474"/>
              <a:gd name="T14" fmla="*/ 431571 w 473"/>
              <a:gd name="T15" fmla="*/ 494117 h 474"/>
              <a:gd name="T16" fmla="*/ 444080 w 473"/>
              <a:gd name="T17" fmla="*/ 494117 h 474"/>
              <a:gd name="T18" fmla="*/ 444080 w 473"/>
              <a:gd name="T19" fmla="*/ 414891 h 474"/>
              <a:gd name="T20" fmla="*/ 493075 w 473"/>
              <a:gd name="T21" fmla="*/ 414891 h 474"/>
              <a:gd name="T22" fmla="*/ 493075 w 473"/>
              <a:gd name="T23" fmla="*/ 148027 h 474"/>
              <a:gd name="T24" fmla="*/ 345048 w 473"/>
              <a:gd name="T25" fmla="*/ 148027 h 474"/>
              <a:gd name="T26" fmla="*/ 19806 w 473"/>
              <a:gd name="T27" fmla="*/ 247059 h 474"/>
              <a:gd name="T28" fmla="*/ 19806 w 473"/>
              <a:gd name="T29" fmla="*/ 19806 h 474"/>
              <a:gd name="T30" fmla="*/ 325242 w 473"/>
              <a:gd name="T31" fmla="*/ 19806 h 474"/>
              <a:gd name="T32" fmla="*/ 325242 w 473"/>
              <a:gd name="T33" fmla="*/ 148027 h 474"/>
              <a:gd name="T34" fmla="*/ 148027 w 473"/>
              <a:gd name="T35" fmla="*/ 148027 h 474"/>
              <a:gd name="T36" fmla="*/ 148027 w 473"/>
              <a:gd name="T37" fmla="*/ 247059 h 474"/>
              <a:gd name="T38" fmla="*/ 19806 w 473"/>
              <a:gd name="T39" fmla="*/ 247059 h 474"/>
              <a:gd name="T40" fmla="*/ 473269 w 473"/>
              <a:gd name="T41" fmla="*/ 395085 h 474"/>
              <a:gd name="T42" fmla="*/ 444080 w 473"/>
              <a:gd name="T43" fmla="*/ 395085 h 474"/>
              <a:gd name="T44" fmla="*/ 424274 w 473"/>
              <a:gd name="T45" fmla="*/ 395085 h 474"/>
              <a:gd name="T46" fmla="*/ 424274 w 473"/>
              <a:gd name="T47" fmla="*/ 414891 h 474"/>
              <a:gd name="T48" fmla="*/ 424274 w 473"/>
              <a:gd name="T49" fmla="*/ 458674 h 474"/>
              <a:gd name="T50" fmla="*/ 367982 w 473"/>
              <a:gd name="T51" fmla="*/ 402382 h 474"/>
              <a:gd name="T52" fmla="*/ 362770 w 473"/>
              <a:gd name="T53" fmla="*/ 395085 h 474"/>
              <a:gd name="T54" fmla="*/ 352345 w 473"/>
              <a:gd name="T55" fmla="*/ 395085 h 474"/>
              <a:gd name="T56" fmla="*/ 167833 w 473"/>
              <a:gd name="T57" fmla="*/ 395085 h 474"/>
              <a:gd name="T58" fmla="*/ 167833 w 473"/>
              <a:gd name="T59" fmla="*/ 167833 h 474"/>
              <a:gd name="T60" fmla="*/ 473269 w 473"/>
              <a:gd name="T61" fmla="*/ 167833 h 474"/>
              <a:gd name="T62" fmla="*/ 473269 w 473"/>
              <a:gd name="T63" fmla="*/ 395085 h 47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73" h="474">
                <a:moveTo>
                  <a:pt x="331" y="142"/>
                </a:moveTo>
                <a:lnTo>
                  <a:pt x="331" y="0"/>
                </a:lnTo>
                <a:lnTo>
                  <a:pt x="0" y="0"/>
                </a:lnTo>
                <a:lnTo>
                  <a:pt x="0" y="256"/>
                </a:lnTo>
                <a:lnTo>
                  <a:pt x="142" y="256"/>
                </a:lnTo>
                <a:lnTo>
                  <a:pt x="142" y="398"/>
                </a:lnTo>
                <a:lnTo>
                  <a:pt x="338" y="398"/>
                </a:lnTo>
                <a:lnTo>
                  <a:pt x="414" y="474"/>
                </a:lnTo>
                <a:lnTo>
                  <a:pt x="426" y="474"/>
                </a:lnTo>
                <a:lnTo>
                  <a:pt x="426" y="398"/>
                </a:lnTo>
                <a:lnTo>
                  <a:pt x="473" y="398"/>
                </a:lnTo>
                <a:lnTo>
                  <a:pt x="473" y="142"/>
                </a:lnTo>
                <a:lnTo>
                  <a:pt x="331" y="142"/>
                </a:lnTo>
                <a:close/>
                <a:moveTo>
                  <a:pt x="19" y="237"/>
                </a:moveTo>
                <a:lnTo>
                  <a:pt x="19" y="19"/>
                </a:lnTo>
                <a:lnTo>
                  <a:pt x="312" y="19"/>
                </a:lnTo>
                <a:lnTo>
                  <a:pt x="312" y="142"/>
                </a:lnTo>
                <a:lnTo>
                  <a:pt x="142" y="142"/>
                </a:lnTo>
                <a:lnTo>
                  <a:pt x="142" y="237"/>
                </a:lnTo>
                <a:lnTo>
                  <a:pt x="19" y="237"/>
                </a:lnTo>
                <a:close/>
                <a:moveTo>
                  <a:pt x="454" y="379"/>
                </a:moveTo>
                <a:lnTo>
                  <a:pt x="426" y="379"/>
                </a:lnTo>
                <a:lnTo>
                  <a:pt x="407" y="379"/>
                </a:lnTo>
                <a:lnTo>
                  <a:pt x="407" y="398"/>
                </a:lnTo>
                <a:lnTo>
                  <a:pt x="407" y="440"/>
                </a:lnTo>
                <a:lnTo>
                  <a:pt x="353" y="386"/>
                </a:lnTo>
                <a:lnTo>
                  <a:pt x="348" y="379"/>
                </a:lnTo>
                <a:lnTo>
                  <a:pt x="338" y="379"/>
                </a:lnTo>
                <a:lnTo>
                  <a:pt x="161" y="379"/>
                </a:lnTo>
                <a:lnTo>
                  <a:pt x="161" y="161"/>
                </a:lnTo>
                <a:lnTo>
                  <a:pt x="454" y="161"/>
                </a:lnTo>
                <a:lnTo>
                  <a:pt x="454" y="379"/>
                </a:ln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82" name="组合 181"/>
          <p:cNvGrpSpPr/>
          <p:nvPr/>
        </p:nvGrpSpPr>
        <p:grpSpPr>
          <a:xfrm>
            <a:off x="1863613" y="3640903"/>
            <a:ext cx="709597" cy="709597"/>
            <a:chOff x="1009650" y="3752850"/>
            <a:chExt cx="750888" cy="750888"/>
          </a:xfrm>
          <a:solidFill>
            <a:srgbClr val="157E9F"/>
          </a:solidFill>
        </p:grpSpPr>
        <p:sp>
          <p:nvSpPr>
            <p:cNvPr id="183" name="Freeform 46"/>
            <p:cNvSpPr>
              <a:spLocks noEditPoints="1"/>
            </p:cNvSpPr>
            <p:nvPr/>
          </p:nvSpPr>
          <p:spPr bwMode="auto">
            <a:xfrm>
              <a:off x="1009650" y="3752850"/>
              <a:ext cx="750888" cy="750888"/>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5" y="0"/>
                    <a:pt x="0" y="44"/>
                    <a:pt x="0" y="100"/>
                  </a:cubicBezTo>
                  <a:cubicBezTo>
                    <a:pt x="0" y="155"/>
                    <a:pt x="45" y="200"/>
                    <a:pt x="100" y="200"/>
                  </a:cubicBezTo>
                  <a:cubicBezTo>
                    <a:pt x="155" y="200"/>
                    <a:pt x="200" y="155"/>
                    <a:pt x="200" y="100"/>
                  </a:cubicBezTo>
                  <a:cubicBezTo>
                    <a:pt x="200" y="44"/>
                    <a:pt x="155" y="0"/>
                    <a:pt x="100" y="0"/>
                  </a:cubicBezTo>
                  <a:moveTo>
                    <a:pt x="100" y="192"/>
                  </a:moveTo>
                  <a:cubicBezTo>
                    <a:pt x="49" y="192"/>
                    <a:pt x="8" y="150"/>
                    <a:pt x="8" y="100"/>
                  </a:cubicBezTo>
                  <a:cubicBezTo>
                    <a:pt x="8" y="49"/>
                    <a:pt x="49" y="8"/>
                    <a:pt x="100" y="8"/>
                  </a:cubicBezTo>
                  <a:cubicBezTo>
                    <a:pt x="151" y="8"/>
                    <a:pt x="192" y="49"/>
                    <a:pt x="192" y="100"/>
                  </a:cubicBezTo>
                  <a:cubicBezTo>
                    <a:pt x="192" y="150"/>
                    <a:pt x="151" y="192"/>
                    <a:pt x="100" y="19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84" name="Freeform 47"/>
            <p:cNvSpPr/>
            <p:nvPr/>
          </p:nvSpPr>
          <p:spPr bwMode="auto">
            <a:xfrm>
              <a:off x="1265238" y="3929063"/>
              <a:ext cx="225425" cy="274638"/>
            </a:xfrm>
            <a:custGeom>
              <a:avLst/>
              <a:gdLst>
                <a:gd name="T0" fmla="*/ 32 w 60"/>
                <a:gd name="T1" fmla="*/ 0 h 73"/>
                <a:gd name="T2" fmla="*/ 0 w 60"/>
                <a:gd name="T3" fmla="*/ 33 h 73"/>
                <a:gd name="T4" fmla="*/ 9 w 60"/>
                <a:gd name="T5" fmla="*/ 33 h 73"/>
                <a:gd name="T6" fmla="*/ 31 w 60"/>
                <a:gd name="T7" fmla="*/ 8 h 73"/>
                <a:gd name="T8" fmla="*/ 51 w 60"/>
                <a:gd name="T9" fmla="*/ 27 h 73"/>
                <a:gd name="T10" fmla="*/ 42 w 60"/>
                <a:gd name="T11" fmla="*/ 45 h 73"/>
                <a:gd name="T12" fmla="*/ 28 w 60"/>
                <a:gd name="T13" fmla="*/ 73 h 73"/>
                <a:gd name="T14" fmla="*/ 37 w 60"/>
                <a:gd name="T15" fmla="*/ 73 h 73"/>
                <a:gd name="T16" fmla="*/ 48 w 60"/>
                <a:gd name="T17" fmla="*/ 50 h 73"/>
                <a:gd name="T18" fmla="*/ 60 w 60"/>
                <a:gd name="T19" fmla="*/ 26 h 73"/>
                <a:gd name="T20" fmla="*/ 32 w 60"/>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73">
                  <a:moveTo>
                    <a:pt x="32" y="0"/>
                  </a:moveTo>
                  <a:cubicBezTo>
                    <a:pt x="11" y="0"/>
                    <a:pt x="0" y="13"/>
                    <a:pt x="0" y="33"/>
                  </a:cubicBezTo>
                  <a:cubicBezTo>
                    <a:pt x="9" y="33"/>
                    <a:pt x="9" y="33"/>
                    <a:pt x="9" y="33"/>
                  </a:cubicBezTo>
                  <a:cubicBezTo>
                    <a:pt x="8" y="18"/>
                    <a:pt x="16" y="8"/>
                    <a:pt x="31" y="8"/>
                  </a:cubicBezTo>
                  <a:cubicBezTo>
                    <a:pt x="42" y="8"/>
                    <a:pt x="51" y="15"/>
                    <a:pt x="51" y="27"/>
                  </a:cubicBezTo>
                  <a:cubicBezTo>
                    <a:pt x="51" y="34"/>
                    <a:pt x="47" y="40"/>
                    <a:pt x="42" y="45"/>
                  </a:cubicBezTo>
                  <a:cubicBezTo>
                    <a:pt x="32" y="54"/>
                    <a:pt x="29" y="59"/>
                    <a:pt x="28" y="73"/>
                  </a:cubicBezTo>
                  <a:cubicBezTo>
                    <a:pt x="37" y="73"/>
                    <a:pt x="37" y="73"/>
                    <a:pt x="37" y="73"/>
                  </a:cubicBezTo>
                  <a:cubicBezTo>
                    <a:pt x="37" y="60"/>
                    <a:pt x="37" y="61"/>
                    <a:pt x="48" y="50"/>
                  </a:cubicBezTo>
                  <a:cubicBezTo>
                    <a:pt x="55" y="43"/>
                    <a:pt x="60" y="36"/>
                    <a:pt x="60" y="26"/>
                  </a:cubicBezTo>
                  <a:cubicBezTo>
                    <a:pt x="60" y="10"/>
                    <a:pt x="47" y="0"/>
                    <a:pt x="3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85" name="Oval 48"/>
            <p:cNvSpPr>
              <a:spLocks noChangeArrowheads="1"/>
            </p:cNvSpPr>
            <p:nvPr/>
          </p:nvSpPr>
          <p:spPr bwMode="auto">
            <a:xfrm>
              <a:off x="1355725" y="4264025"/>
              <a:ext cx="58738"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186" name="组合 185"/>
          <p:cNvGrpSpPr/>
          <p:nvPr/>
        </p:nvGrpSpPr>
        <p:grpSpPr>
          <a:xfrm>
            <a:off x="3137288" y="3654405"/>
            <a:ext cx="709597" cy="711096"/>
            <a:chOff x="2357438" y="3767138"/>
            <a:chExt cx="750888" cy="752475"/>
          </a:xfrm>
          <a:solidFill>
            <a:srgbClr val="157E9F"/>
          </a:solidFill>
        </p:grpSpPr>
        <p:sp>
          <p:nvSpPr>
            <p:cNvPr id="187" name="Freeform 49"/>
            <p:cNvSpPr>
              <a:spLocks noEditPoints="1"/>
            </p:cNvSpPr>
            <p:nvPr/>
          </p:nvSpPr>
          <p:spPr bwMode="auto">
            <a:xfrm>
              <a:off x="2357438" y="3767138"/>
              <a:ext cx="750888" cy="752475"/>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4" y="0"/>
                    <a:pt x="0" y="44"/>
                    <a:pt x="0" y="100"/>
                  </a:cubicBezTo>
                  <a:cubicBezTo>
                    <a:pt x="0" y="155"/>
                    <a:pt x="44" y="200"/>
                    <a:pt x="100" y="200"/>
                  </a:cubicBezTo>
                  <a:cubicBezTo>
                    <a:pt x="155" y="200"/>
                    <a:pt x="200" y="155"/>
                    <a:pt x="200" y="100"/>
                  </a:cubicBezTo>
                  <a:cubicBezTo>
                    <a:pt x="200" y="44"/>
                    <a:pt x="155" y="0"/>
                    <a:pt x="100" y="0"/>
                  </a:cubicBezTo>
                  <a:moveTo>
                    <a:pt x="100" y="192"/>
                  </a:moveTo>
                  <a:cubicBezTo>
                    <a:pt x="49" y="192"/>
                    <a:pt x="8" y="150"/>
                    <a:pt x="8" y="100"/>
                  </a:cubicBezTo>
                  <a:cubicBezTo>
                    <a:pt x="8" y="49"/>
                    <a:pt x="49" y="8"/>
                    <a:pt x="100" y="8"/>
                  </a:cubicBezTo>
                  <a:cubicBezTo>
                    <a:pt x="150" y="8"/>
                    <a:pt x="192" y="49"/>
                    <a:pt x="192" y="100"/>
                  </a:cubicBezTo>
                  <a:cubicBezTo>
                    <a:pt x="192" y="150"/>
                    <a:pt x="150" y="192"/>
                    <a:pt x="100" y="19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88" name="Freeform 50"/>
            <p:cNvSpPr/>
            <p:nvPr/>
          </p:nvSpPr>
          <p:spPr bwMode="auto">
            <a:xfrm>
              <a:off x="2552700" y="4000500"/>
              <a:ext cx="404813" cy="296863"/>
            </a:xfrm>
            <a:custGeom>
              <a:avLst/>
              <a:gdLst>
                <a:gd name="T0" fmla="*/ 98 w 108"/>
                <a:gd name="T1" fmla="*/ 2 h 79"/>
                <a:gd name="T2" fmla="*/ 33 w 108"/>
                <a:gd name="T3" fmla="*/ 64 h 79"/>
                <a:gd name="T4" fmla="*/ 11 w 108"/>
                <a:gd name="T5" fmla="*/ 42 h 79"/>
                <a:gd name="T6" fmla="*/ 3 w 108"/>
                <a:gd name="T7" fmla="*/ 42 h 79"/>
                <a:gd name="T8" fmla="*/ 3 w 108"/>
                <a:gd name="T9" fmla="*/ 50 h 79"/>
                <a:gd name="T10" fmla="*/ 29 w 108"/>
                <a:gd name="T11" fmla="*/ 77 h 79"/>
                <a:gd name="T12" fmla="*/ 33 w 108"/>
                <a:gd name="T13" fmla="*/ 79 h 79"/>
                <a:gd name="T14" fmla="*/ 38 w 108"/>
                <a:gd name="T15" fmla="*/ 77 h 79"/>
                <a:gd name="T16" fmla="*/ 106 w 108"/>
                <a:gd name="T17" fmla="*/ 11 h 79"/>
                <a:gd name="T18" fmla="*/ 106 w 108"/>
                <a:gd name="T19" fmla="*/ 2 h 79"/>
                <a:gd name="T20" fmla="*/ 98 w 108"/>
                <a:gd name="T21"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79">
                  <a:moveTo>
                    <a:pt x="98" y="2"/>
                  </a:moveTo>
                  <a:cubicBezTo>
                    <a:pt x="33" y="64"/>
                    <a:pt x="33" y="64"/>
                    <a:pt x="33" y="64"/>
                  </a:cubicBezTo>
                  <a:cubicBezTo>
                    <a:pt x="11" y="42"/>
                    <a:pt x="11" y="42"/>
                    <a:pt x="11" y="42"/>
                  </a:cubicBezTo>
                  <a:cubicBezTo>
                    <a:pt x="9" y="39"/>
                    <a:pt x="5" y="39"/>
                    <a:pt x="3" y="42"/>
                  </a:cubicBezTo>
                  <a:cubicBezTo>
                    <a:pt x="0" y="44"/>
                    <a:pt x="0" y="48"/>
                    <a:pt x="3" y="50"/>
                  </a:cubicBezTo>
                  <a:cubicBezTo>
                    <a:pt x="29" y="77"/>
                    <a:pt x="29" y="77"/>
                    <a:pt x="29" y="77"/>
                  </a:cubicBezTo>
                  <a:cubicBezTo>
                    <a:pt x="30" y="78"/>
                    <a:pt x="32" y="79"/>
                    <a:pt x="33" y="79"/>
                  </a:cubicBezTo>
                  <a:cubicBezTo>
                    <a:pt x="35" y="79"/>
                    <a:pt x="36" y="78"/>
                    <a:pt x="38" y="77"/>
                  </a:cubicBezTo>
                  <a:cubicBezTo>
                    <a:pt x="106" y="11"/>
                    <a:pt x="106" y="11"/>
                    <a:pt x="106" y="11"/>
                  </a:cubicBezTo>
                  <a:cubicBezTo>
                    <a:pt x="108" y="8"/>
                    <a:pt x="108" y="5"/>
                    <a:pt x="106" y="2"/>
                  </a:cubicBezTo>
                  <a:cubicBezTo>
                    <a:pt x="104" y="0"/>
                    <a:pt x="100" y="0"/>
                    <a:pt x="98"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189" name="Freeform 51"/>
          <p:cNvSpPr>
            <a:spLocks noEditPoints="1"/>
          </p:cNvSpPr>
          <p:nvPr/>
        </p:nvSpPr>
        <p:spPr bwMode="auto">
          <a:xfrm>
            <a:off x="4485179" y="3619618"/>
            <a:ext cx="568868" cy="737929"/>
          </a:xfrm>
          <a:custGeom>
            <a:avLst/>
            <a:gdLst>
              <a:gd name="T0" fmla="*/ 325945 w 160"/>
              <a:gd name="T1" fmla="*/ 246577 h 208"/>
              <a:gd name="T2" fmla="*/ 325945 w 160"/>
              <a:gd name="T3" fmla="*/ 128220 h 208"/>
              <a:gd name="T4" fmla="*/ 197543 w 160"/>
              <a:gd name="T5" fmla="*/ 0 h 208"/>
              <a:gd name="T6" fmla="*/ 69140 w 160"/>
              <a:gd name="T7" fmla="*/ 128220 h 208"/>
              <a:gd name="T8" fmla="*/ 69140 w 160"/>
              <a:gd name="T9" fmla="*/ 246577 h 208"/>
              <a:gd name="T10" fmla="*/ 0 w 160"/>
              <a:gd name="T11" fmla="*/ 246577 h 208"/>
              <a:gd name="T12" fmla="*/ 0 w 160"/>
              <a:gd name="T13" fmla="*/ 512881 h 208"/>
              <a:gd name="T14" fmla="*/ 395085 w 160"/>
              <a:gd name="T15" fmla="*/ 512881 h 208"/>
              <a:gd name="T16" fmla="*/ 395085 w 160"/>
              <a:gd name="T17" fmla="*/ 246577 h 208"/>
              <a:gd name="T18" fmla="*/ 325945 w 160"/>
              <a:gd name="T19" fmla="*/ 246577 h 208"/>
              <a:gd name="T20" fmla="*/ 88894 w 160"/>
              <a:gd name="T21" fmla="*/ 128220 h 208"/>
              <a:gd name="T22" fmla="*/ 197543 w 160"/>
              <a:gd name="T23" fmla="*/ 19726 h 208"/>
              <a:gd name="T24" fmla="*/ 306191 w 160"/>
              <a:gd name="T25" fmla="*/ 128220 h 208"/>
              <a:gd name="T26" fmla="*/ 306191 w 160"/>
              <a:gd name="T27" fmla="*/ 246577 h 208"/>
              <a:gd name="T28" fmla="*/ 88894 w 160"/>
              <a:gd name="T29" fmla="*/ 246577 h 208"/>
              <a:gd name="T30" fmla="*/ 88894 w 160"/>
              <a:gd name="T31" fmla="*/ 128220 h 208"/>
              <a:gd name="T32" fmla="*/ 375331 w 160"/>
              <a:gd name="T33" fmla="*/ 493155 h 208"/>
              <a:gd name="T34" fmla="*/ 19754 w 160"/>
              <a:gd name="T35" fmla="*/ 493155 h 208"/>
              <a:gd name="T36" fmla="*/ 19754 w 160"/>
              <a:gd name="T37" fmla="*/ 266304 h 208"/>
              <a:gd name="T38" fmla="*/ 375331 w 160"/>
              <a:gd name="T39" fmla="*/ 266304 h 208"/>
              <a:gd name="T40" fmla="*/ 375331 w 160"/>
              <a:gd name="T41" fmla="*/ 493155 h 20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60" h="208">
                <a:moveTo>
                  <a:pt x="132" y="100"/>
                </a:moveTo>
                <a:cubicBezTo>
                  <a:pt x="132" y="52"/>
                  <a:pt x="132" y="52"/>
                  <a:pt x="132" y="52"/>
                </a:cubicBezTo>
                <a:cubicBezTo>
                  <a:pt x="132" y="23"/>
                  <a:pt x="109" y="0"/>
                  <a:pt x="80" y="0"/>
                </a:cubicBezTo>
                <a:cubicBezTo>
                  <a:pt x="52" y="0"/>
                  <a:pt x="28" y="23"/>
                  <a:pt x="28" y="52"/>
                </a:cubicBezTo>
                <a:cubicBezTo>
                  <a:pt x="28" y="100"/>
                  <a:pt x="28" y="100"/>
                  <a:pt x="28" y="100"/>
                </a:cubicBezTo>
                <a:cubicBezTo>
                  <a:pt x="0" y="100"/>
                  <a:pt x="0" y="100"/>
                  <a:pt x="0" y="100"/>
                </a:cubicBezTo>
                <a:cubicBezTo>
                  <a:pt x="0" y="208"/>
                  <a:pt x="0" y="208"/>
                  <a:pt x="0" y="208"/>
                </a:cubicBezTo>
                <a:cubicBezTo>
                  <a:pt x="160" y="208"/>
                  <a:pt x="160" y="208"/>
                  <a:pt x="160" y="208"/>
                </a:cubicBezTo>
                <a:cubicBezTo>
                  <a:pt x="160" y="100"/>
                  <a:pt x="160" y="100"/>
                  <a:pt x="160" y="100"/>
                </a:cubicBezTo>
                <a:lnTo>
                  <a:pt x="132" y="100"/>
                </a:lnTo>
                <a:close/>
                <a:moveTo>
                  <a:pt x="36" y="52"/>
                </a:moveTo>
                <a:cubicBezTo>
                  <a:pt x="36" y="27"/>
                  <a:pt x="56" y="8"/>
                  <a:pt x="80" y="8"/>
                </a:cubicBezTo>
                <a:cubicBezTo>
                  <a:pt x="105" y="8"/>
                  <a:pt x="124" y="27"/>
                  <a:pt x="124" y="52"/>
                </a:cubicBezTo>
                <a:cubicBezTo>
                  <a:pt x="124" y="100"/>
                  <a:pt x="124" y="100"/>
                  <a:pt x="124" y="100"/>
                </a:cubicBezTo>
                <a:cubicBezTo>
                  <a:pt x="36" y="100"/>
                  <a:pt x="36" y="100"/>
                  <a:pt x="36" y="100"/>
                </a:cubicBezTo>
                <a:lnTo>
                  <a:pt x="36" y="52"/>
                </a:lnTo>
                <a:close/>
                <a:moveTo>
                  <a:pt x="152" y="200"/>
                </a:moveTo>
                <a:cubicBezTo>
                  <a:pt x="8" y="200"/>
                  <a:pt x="8" y="200"/>
                  <a:pt x="8" y="200"/>
                </a:cubicBezTo>
                <a:cubicBezTo>
                  <a:pt x="8" y="108"/>
                  <a:pt x="8" y="108"/>
                  <a:pt x="8" y="108"/>
                </a:cubicBezTo>
                <a:cubicBezTo>
                  <a:pt x="152" y="108"/>
                  <a:pt x="152" y="108"/>
                  <a:pt x="152" y="108"/>
                </a:cubicBezTo>
                <a:lnTo>
                  <a:pt x="152" y="200"/>
                </a:ln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0" name="Freeform 52"/>
          <p:cNvSpPr>
            <a:spLocks noEditPoints="1"/>
          </p:cNvSpPr>
          <p:nvPr/>
        </p:nvSpPr>
        <p:spPr bwMode="auto">
          <a:xfrm>
            <a:off x="5762276" y="3619618"/>
            <a:ext cx="566584" cy="737929"/>
          </a:xfrm>
          <a:custGeom>
            <a:avLst/>
            <a:gdLst>
              <a:gd name="T0" fmla="*/ 334937 w 160"/>
              <a:gd name="T1" fmla="*/ 246577 h 208"/>
              <a:gd name="T2" fmla="*/ 325085 w 160"/>
              <a:gd name="T3" fmla="*/ 246577 h 208"/>
              <a:gd name="T4" fmla="*/ 305383 w 160"/>
              <a:gd name="T5" fmla="*/ 246577 h 208"/>
              <a:gd name="T6" fmla="*/ 290607 w 160"/>
              <a:gd name="T7" fmla="*/ 246577 h 208"/>
              <a:gd name="T8" fmla="*/ 88660 w 160"/>
              <a:gd name="T9" fmla="*/ 246577 h 208"/>
              <a:gd name="T10" fmla="*/ 88660 w 160"/>
              <a:gd name="T11" fmla="*/ 128220 h 208"/>
              <a:gd name="T12" fmla="*/ 197022 w 160"/>
              <a:gd name="T13" fmla="*/ 19726 h 208"/>
              <a:gd name="T14" fmla="*/ 305383 w 160"/>
              <a:gd name="T15" fmla="*/ 128220 h 208"/>
              <a:gd name="T16" fmla="*/ 305383 w 160"/>
              <a:gd name="T17" fmla="*/ 167673 h 208"/>
              <a:gd name="T18" fmla="*/ 325085 w 160"/>
              <a:gd name="T19" fmla="*/ 167673 h 208"/>
              <a:gd name="T20" fmla="*/ 325085 w 160"/>
              <a:gd name="T21" fmla="*/ 128220 h 208"/>
              <a:gd name="T22" fmla="*/ 197022 w 160"/>
              <a:gd name="T23" fmla="*/ 0 h 208"/>
              <a:gd name="T24" fmla="*/ 68958 w 160"/>
              <a:gd name="T25" fmla="*/ 128220 h 208"/>
              <a:gd name="T26" fmla="*/ 68958 w 160"/>
              <a:gd name="T27" fmla="*/ 246577 h 208"/>
              <a:gd name="T28" fmla="*/ 0 w 160"/>
              <a:gd name="T29" fmla="*/ 246577 h 208"/>
              <a:gd name="T30" fmla="*/ 0 w 160"/>
              <a:gd name="T31" fmla="*/ 512881 h 208"/>
              <a:gd name="T32" fmla="*/ 394043 w 160"/>
              <a:gd name="T33" fmla="*/ 512881 h 208"/>
              <a:gd name="T34" fmla="*/ 394043 w 160"/>
              <a:gd name="T35" fmla="*/ 246577 h 208"/>
              <a:gd name="T36" fmla="*/ 334937 w 160"/>
              <a:gd name="T37" fmla="*/ 246577 h 208"/>
              <a:gd name="T38" fmla="*/ 374341 w 160"/>
              <a:gd name="T39" fmla="*/ 493155 h 208"/>
              <a:gd name="T40" fmla="*/ 19702 w 160"/>
              <a:gd name="T41" fmla="*/ 493155 h 208"/>
              <a:gd name="T42" fmla="*/ 19702 w 160"/>
              <a:gd name="T43" fmla="*/ 266304 h 208"/>
              <a:gd name="T44" fmla="*/ 374341 w 160"/>
              <a:gd name="T45" fmla="*/ 266304 h 208"/>
              <a:gd name="T46" fmla="*/ 374341 w 160"/>
              <a:gd name="T47" fmla="*/ 493155 h 20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60" h="208">
                <a:moveTo>
                  <a:pt x="136" y="100"/>
                </a:moveTo>
                <a:cubicBezTo>
                  <a:pt x="132" y="100"/>
                  <a:pt x="132" y="100"/>
                  <a:pt x="132" y="100"/>
                </a:cubicBezTo>
                <a:cubicBezTo>
                  <a:pt x="124" y="100"/>
                  <a:pt x="124" y="100"/>
                  <a:pt x="124" y="100"/>
                </a:cubicBezTo>
                <a:cubicBezTo>
                  <a:pt x="118" y="100"/>
                  <a:pt x="118" y="100"/>
                  <a:pt x="118" y="100"/>
                </a:cubicBezTo>
                <a:cubicBezTo>
                  <a:pt x="36" y="100"/>
                  <a:pt x="36" y="100"/>
                  <a:pt x="36" y="100"/>
                </a:cubicBezTo>
                <a:cubicBezTo>
                  <a:pt x="36" y="52"/>
                  <a:pt x="36" y="52"/>
                  <a:pt x="36" y="52"/>
                </a:cubicBezTo>
                <a:cubicBezTo>
                  <a:pt x="36" y="27"/>
                  <a:pt x="56" y="8"/>
                  <a:pt x="80" y="8"/>
                </a:cubicBezTo>
                <a:cubicBezTo>
                  <a:pt x="105" y="8"/>
                  <a:pt x="124" y="27"/>
                  <a:pt x="124" y="52"/>
                </a:cubicBezTo>
                <a:cubicBezTo>
                  <a:pt x="124" y="68"/>
                  <a:pt x="124" y="68"/>
                  <a:pt x="124" y="68"/>
                </a:cubicBezTo>
                <a:cubicBezTo>
                  <a:pt x="132" y="68"/>
                  <a:pt x="132" y="68"/>
                  <a:pt x="132" y="68"/>
                </a:cubicBezTo>
                <a:cubicBezTo>
                  <a:pt x="132" y="52"/>
                  <a:pt x="132" y="52"/>
                  <a:pt x="132" y="52"/>
                </a:cubicBezTo>
                <a:cubicBezTo>
                  <a:pt x="132" y="23"/>
                  <a:pt x="109" y="0"/>
                  <a:pt x="80" y="0"/>
                </a:cubicBezTo>
                <a:cubicBezTo>
                  <a:pt x="52" y="0"/>
                  <a:pt x="28" y="23"/>
                  <a:pt x="28" y="52"/>
                </a:cubicBezTo>
                <a:cubicBezTo>
                  <a:pt x="28" y="100"/>
                  <a:pt x="28" y="100"/>
                  <a:pt x="28" y="100"/>
                </a:cubicBezTo>
                <a:cubicBezTo>
                  <a:pt x="0" y="100"/>
                  <a:pt x="0" y="100"/>
                  <a:pt x="0" y="100"/>
                </a:cubicBezTo>
                <a:cubicBezTo>
                  <a:pt x="0" y="208"/>
                  <a:pt x="0" y="208"/>
                  <a:pt x="0" y="208"/>
                </a:cubicBezTo>
                <a:cubicBezTo>
                  <a:pt x="160" y="208"/>
                  <a:pt x="160" y="208"/>
                  <a:pt x="160" y="208"/>
                </a:cubicBezTo>
                <a:cubicBezTo>
                  <a:pt x="160" y="100"/>
                  <a:pt x="160" y="100"/>
                  <a:pt x="160" y="100"/>
                </a:cubicBezTo>
                <a:lnTo>
                  <a:pt x="136" y="100"/>
                </a:lnTo>
                <a:close/>
                <a:moveTo>
                  <a:pt x="152" y="200"/>
                </a:moveTo>
                <a:cubicBezTo>
                  <a:pt x="8" y="200"/>
                  <a:pt x="8" y="200"/>
                  <a:pt x="8" y="200"/>
                </a:cubicBezTo>
                <a:cubicBezTo>
                  <a:pt x="8" y="108"/>
                  <a:pt x="8" y="108"/>
                  <a:pt x="8" y="108"/>
                </a:cubicBezTo>
                <a:cubicBezTo>
                  <a:pt x="152" y="108"/>
                  <a:pt x="152" y="108"/>
                  <a:pt x="152" y="108"/>
                </a:cubicBezTo>
                <a:lnTo>
                  <a:pt x="152" y="200"/>
                </a:ln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91" name="组合 190"/>
          <p:cNvGrpSpPr/>
          <p:nvPr/>
        </p:nvGrpSpPr>
        <p:grpSpPr>
          <a:xfrm>
            <a:off x="6982311" y="3739916"/>
            <a:ext cx="681092" cy="483066"/>
            <a:chOff x="6426200" y="3857625"/>
            <a:chExt cx="720725" cy="511175"/>
          </a:xfrm>
          <a:solidFill>
            <a:srgbClr val="157E9F"/>
          </a:solidFill>
        </p:grpSpPr>
        <p:sp>
          <p:nvSpPr>
            <p:cNvPr id="192" name="Freeform 53"/>
            <p:cNvSpPr>
              <a:spLocks noEditPoints="1"/>
            </p:cNvSpPr>
            <p:nvPr/>
          </p:nvSpPr>
          <p:spPr bwMode="auto">
            <a:xfrm>
              <a:off x="6426200" y="3857625"/>
              <a:ext cx="720725" cy="120650"/>
            </a:xfrm>
            <a:custGeom>
              <a:avLst/>
              <a:gdLst>
                <a:gd name="T0" fmla="*/ 0 w 454"/>
                <a:gd name="T1" fmla="*/ 76 h 76"/>
                <a:gd name="T2" fmla="*/ 454 w 454"/>
                <a:gd name="T3" fmla="*/ 76 h 76"/>
                <a:gd name="T4" fmla="*/ 454 w 454"/>
                <a:gd name="T5" fmla="*/ 0 h 76"/>
                <a:gd name="T6" fmla="*/ 0 w 454"/>
                <a:gd name="T7" fmla="*/ 0 h 76"/>
                <a:gd name="T8" fmla="*/ 0 w 454"/>
                <a:gd name="T9" fmla="*/ 76 h 76"/>
                <a:gd name="T10" fmla="*/ 435 w 454"/>
                <a:gd name="T11" fmla="*/ 57 h 76"/>
                <a:gd name="T12" fmla="*/ 19 w 454"/>
                <a:gd name="T13" fmla="*/ 57 h 76"/>
                <a:gd name="T14" fmla="*/ 19 w 454"/>
                <a:gd name="T15" fmla="*/ 19 h 76"/>
                <a:gd name="T16" fmla="*/ 435 w 454"/>
                <a:gd name="T17" fmla="*/ 19 h 76"/>
                <a:gd name="T18" fmla="*/ 435 w 454"/>
                <a:gd name="T19"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76">
                  <a:moveTo>
                    <a:pt x="0" y="76"/>
                  </a:moveTo>
                  <a:lnTo>
                    <a:pt x="454" y="76"/>
                  </a:lnTo>
                  <a:lnTo>
                    <a:pt x="454" y="0"/>
                  </a:lnTo>
                  <a:lnTo>
                    <a:pt x="0" y="0"/>
                  </a:lnTo>
                  <a:lnTo>
                    <a:pt x="0" y="76"/>
                  </a:lnTo>
                  <a:close/>
                  <a:moveTo>
                    <a:pt x="435" y="57"/>
                  </a:moveTo>
                  <a:lnTo>
                    <a:pt x="19" y="57"/>
                  </a:lnTo>
                  <a:lnTo>
                    <a:pt x="19" y="19"/>
                  </a:lnTo>
                  <a:lnTo>
                    <a:pt x="435" y="19"/>
                  </a:lnTo>
                  <a:lnTo>
                    <a:pt x="435"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93" name="Freeform 54"/>
            <p:cNvSpPr>
              <a:spLocks noEditPoints="1"/>
            </p:cNvSpPr>
            <p:nvPr/>
          </p:nvSpPr>
          <p:spPr bwMode="auto">
            <a:xfrm>
              <a:off x="6426200" y="4052888"/>
              <a:ext cx="720725" cy="120650"/>
            </a:xfrm>
            <a:custGeom>
              <a:avLst/>
              <a:gdLst>
                <a:gd name="T0" fmla="*/ 0 w 454"/>
                <a:gd name="T1" fmla="*/ 76 h 76"/>
                <a:gd name="T2" fmla="*/ 454 w 454"/>
                <a:gd name="T3" fmla="*/ 76 h 76"/>
                <a:gd name="T4" fmla="*/ 454 w 454"/>
                <a:gd name="T5" fmla="*/ 0 h 76"/>
                <a:gd name="T6" fmla="*/ 0 w 454"/>
                <a:gd name="T7" fmla="*/ 0 h 76"/>
                <a:gd name="T8" fmla="*/ 0 w 454"/>
                <a:gd name="T9" fmla="*/ 76 h 76"/>
                <a:gd name="T10" fmla="*/ 19 w 454"/>
                <a:gd name="T11" fmla="*/ 19 h 76"/>
                <a:gd name="T12" fmla="*/ 435 w 454"/>
                <a:gd name="T13" fmla="*/ 19 h 76"/>
                <a:gd name="T14" fmla="*/ 435 w 454"/>
                <a:gd name="T15" fmla="*/ 57 h 76"/>
                <a:gd name="T16" fmla="*/ 19 w 454"/>
                <a:gd name="T17" fmla="*/ 57 h 76"/>
                <a:gd name="T18" fmla="*/ 19 w 454"/>
                <a:gd name="T19" fmla="*/ 1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76">
                  <a:moveTo>
                    <a:pt x="0" y="76"/>
                  </a:moveTo>
                  <a:lnTo>
                    <a:pt x="454" y="76"/>
                  </a:lnTo>
                  <a:lnTo>
                    <a:pt x="454" y="0"/>
                  </a:lnTo>
                  <a:lnTo>
                    <a:pt x="0" y="0"/>
                  </a:lnTo>
                  <a:lnTo>
                    <a:pt x="0" y="76"/>
                  </a:lnTo>
                  <a:close/>
                  <a:moveTo>
                    <a:pt x="19" y="19"/>
                  </a:moveTo>
                  <a:lnTo>
                    <a:pt x="435" y="19"/>
                  </a:lnTo>
                  <a:lnTo>
                    <a:pt x="435" y="57"/>
                  </a:lnTo>
                  <a:lnTo>
                    <a:pt x="19" y="57"/>
                  </a:lnTo>
                  <a:lnTo>
                    <a:pt x="19"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94" name="Freeform 55"/>
            <p:cNvSpPr>
              <a:spLocks noEditPoints="1"/>
            </p:cNvSpPr>
            <p:nvPr/>
          </p:nvSpPr>
          <p:spPr bwMode="auto">
            <a:xfrm>
              <a:off x="6426200" y="4248150"/>
              <a:ext cx="720725" cy="120650"/>
            </a:xfrm>
            <a:custGeom>
              <a:avLst/>
              <a:gdLst>
                <a:gd name="T0" fmla="*/ 0 w 454"/>
                <a:gd name="T1" fmla="*/ 76 h 76"/>
                <a:gd name="T2" fmla="*/ 454 w 454"/>
                <a:gd name="T3" fmla="*/ 76 h 76"/>
                <a:gd name="T4" fmla="*/ 454 w 454"/>
                <a:gd name="T5" fmla="*/ 0 h 76"/>
                <a:gd name="T6" fmla="*/ 0 w 454"/>
                <a:gd name="T7" fmla="*/ 0 h 76"/>
                <a:gd name="T8" fmla="*/ 0 w 454"/>
                <a:gd name="T9" fmla="*/ 76 h 76"/>
                <a:gd name="T10" fmla="*/ 19 w 454"/>
                <a:gd name="T11" fmla="*/ 19 h 76"/>
                <a:gd name="T12" fmla="*/ 435 w 454"/>
                <a:gd name="T13" fmla="*/ 19 h 76"/>
                <a:gd name="T14" fmla="*/ 435 w 454"/>
                <a:gd name="T15" fmla="*/ 57 h 76"/>
                <a:gd name="T16" fmla="*/ 19 w 454"/>
                <a:gd name="T17" fmla="*/ 57 h 76"/>
                <a:gd name="T18" fmla="*/ 19 w 454"/>
                <a:gd name="T19" fmla="*/ 1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76">
                  <a:moveTo>
                    <a:pt x="0" y="76"/>
                  </a:moveTo>
                  <a:lnTo>
                    <a:pt x="454" y="76"/>
                  </a:lnTo>
                  <a:lnTo>
                    <a:pt x="454" y="0"/>
                  </a:lnTo>
                  <a:lnTo>
                    <a:pt x="0" y="0"/>
                  </a:lnTo>
                  <a:lnTo>
                    <a:pt x="0" y="76"/>
                  </a:lnTo>
                  <a:close/>
                  <a:moveTo>
                    <a:pt x="19" y="19"/>
                  </a:moveTo>
                  <a:lnTo>
                    <a:pt x="435" y="19"/>
                  </a:lnTo>
                  <a:lnTo>
                    <a:pt x="435" y="57"/>
                  </a:lnTo>
                  <a:lnTo>
                    <a:pt x="19" y="57"/>
                  </a:lnTo>
                  <a:lnTo>
                    <a:pt x="19"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195" name="组合 194"/>
          <p:cNvGrpSpPr/>
          <p:nvPr/>
        </p:nvGrpSpPr>
        <p:grpSpPr>
          <a:xfrm>
            <a:off x="8287487" y="3661905"/>
            <a:ext cx="652589" cy="682593"/>
            <a:chOff x="7807325" y="3775075"/>
            <a:chExt cx="690563" cy="722313"/>
          </a:xfrm>
          <a:solidFill>
            <a:srgbClr val="157E9F"/>
          </a:solidFill>
        </p:grpSpPr>
        <p:sp>
          <p:nvSpPr>
            <p:cNvPr id="196" name="Freeform 56"/>
            <p:cNvSpPr>
              <a:spLocks noEditPoints="1"/>
            </p:cNvSpPr>
            <p:nvPr/>
          </p:nvSpPr>
          <p:spPr bwMode="auto">
            <a:xfrm>
              <a:off x="8348663" y="3775075"/>
              <a:ext cx="149225" cy="661988"/>
            </a:xfrm>
            <a:custGeom>
              <a:avLst/>
              <a:gdLst>
                <a:gd name="T0" fmla="*/ 40 w 40"/>
                <a:gd name="T1" fmla="*/ 20 h 176"/>
                <a:gd name="T2" fmla="*/ 20 w 40"/>
                <a:gd name="T3" fmla="*/ 0 h 176"/>
                <a:gd name="T4" fmla="*/ 0 w 40"/>
                <a:gd name="T5" fmla="*/ 20 h 176"/>
                <a:gd name="T6" fmla="*/ 16 w 40"/>
                <a:gd name="T7" fmla="*/ 39 h 176"/>
                <a:gd name="T8" fmla="*/ 16 w 40"/>
                <a:gd name="T9" fmla="*/ 176 h 176"/>
                <a:gd name="T10" fmla="*/ 24 w 40"/>
                <a:gd name="T11" fmla="*/ 176 h 176"/>
                <a:gd name="T12" fmla="*/ 24 w 40"/>
                <a:gd name="T13" fmla="*/ 39 h 176"/>
                <a:gd name="T14" fmla="*/ 40 w 40"/>
                <a:gd name="T15" fmla="*/ 20 h 176"/>
                <a:gd name="T16" fmla="*/ 20 w 40"/>
                <a:gd name="T17" fmla="*/ 32 h 176"/>
                <a:gd name="T18" fmla="*/ 8 w 40"/>
                <a:gd name="T19" fmla="*/ 20 h 176"/>
                <a:gd name="T20" fmla="*/ 20 w 40"/>
                <a:gd name="T21" fmla="*/ 8 h 176"/>
                <a:gd name="T22" fmla="*/ 32 w 40"/>
                <a:gd name="T23" fmla="*/ 20 h 176"/>
                <a:gd name="T24" fmla="*/ 20 w 40"/>
                <a:gd name="T25" fmla="*/ 3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176">
                  <a:moveTo>
                    <a:pt x="40" y="20"/>
                  </a:moveTo>
                  <a:cubicBezTo>
                    <a:pt x="40" y="8"/>
                    <a:pt x="31" y="0"/>
                    <a:pt x="20" y="0"/>
                  </a:cubicBezTo>
                  <a:cubicBezTo>
                    <a:pt x="9" y="0"/>
                    <a:pt x="0" y="8"/>
                    <a:pt x="0" y="20"/>
                  </a:cubicBezTo>
                  <a:cubicBezTo>
                    <a:pt x="0" y="29"/>
                    <a:pt x="7" y="37"/>
                    <a:pt x="16" y="39"/>
                  </a:cubicBezTo>
                  <a:cubicBezTo>
                    <a:pt x="16" y="176"/>
                    <a:pt x="16" y="176"/>
                    <a:pt x="16" y="176"/>
                  </a:cubicBezTo>
                  <a:cubicBezTo>
                    <a:pt x="24" y="176"/>
                    <a:pt x="24" y="176"/>
                    <a:pt x="24" y="176"/>
                  </a:cubicBezTo>
                  <a:cubicBezTo>
                    <a:pt x="24" y="39"/>
                    <a:pt x="24" y="39"/>
                    <a:pt x="24" y="39"/>
                  </a:cubicBezTo>
                  <a:cubicBezTo>
                    <a:pt x="34" y="37"/>
                    <a:pt x="40" y="29"/>
                    <a:pt x="40" y="20"/>
                  </a:cubicBezTo>
                  <a:moveTo>
                    <a:pt x="20" y="32"/>
                  </a:moveTo>
                  <a:cubicBezTo>
                    <a:pt x="14" y="32"/>
                    <a:pt x="8" y="26"/>
                    <a:pt x="8" y="20"/>
                  </a:cubicBezTo>
                  <a:cubicBezTo>
                    <a:pt x="8" y="13"/>
                    <a:pt x="14" y="8"/>
                    <a:pt x="20" y="8"/>
                  </a:cubicBezTo>
                  <a:cubicBezTo>
                    <a:pt x="27" y="8"/>
                    <a:pt x="32" y="13"/>
                    <a:pt x="32" y="20"/>
                  </a:cubicBezTo>
                  <a:cubicBezTo>
                    <a:pt x="32" y="26"/>
                    <a:pt x="27" y="32"/>
                    <a:pt x="20" y="3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97" name="Freeform 57"/>
            <p:cNvSpPr>
              <a:spLocks noEditPoints="1"/>
            </p:cNvSpPr>
            <p:nvPr/>
          </p:nvSpPr>
          <p:spPr bwMode="auto">
            <a:xfrm>
              <a:off x="7807325" y="3835400"/>
              <a:ext cx="150813" cy="661988"/>
            </a:xfrm>
            <a:custGeom>
              <a:avLst/>
              <a:gdLst>
                <a:gd name="T0" fmla="*/ 24 w 40"/>
                <a:gd name="T1" fmla="*/ 136 h 176"/>
                <a:gd name="T2" fmla="*/ 24 w 40"/>
                <a:gd name="T3" fmla="*/ 0 h 176"/>
                <a:gd name="T4" fmla="*/ 16 w 40"/>
                <a:gd name="T5" fmla="*/ 0 h 176"/>
                <a:gd name="T6" fmla="*/ 16 w 40"/>
                <a:gd name="T7" fmla="*/ 136 h 176"/>
                <a:gd name="T8" fmla="*/ 0 w 40"/>
                <a:gd name="T9" fmla="*/ 156 h 176"/>
                <a:gd name="T10" fmla="*/ 20 w 40"/>
                <a:gd name="T11" fmla="*/ 176 h 176"/>
                <a:gd name="T12" fmla="*/ 40 w 40"/>
                <a:gd name="T13" fmla="*/ 156 h 176"/>
                <a:gd name="T14" fmla="*/ 24 w 40"/>
                <a:gd name="T15" fmla="*/ 136 h 176"/>
                <a:gd name="T16" fmla="*/ 20 w 40"/>
                <a:gd name="T17" fmla="*/ 168 h 176"/>
                <a:gd name="T18" fmla="*/ 8 w 40"/>
                <a:gd name="T19" fmla="*/ 156 h 176"/>
                <a:gd name="T20" fmla="*/ 20 w 40"/>
                <a:gd name="T21" fmla="*/ 144 h 176"/>
                <a:gd name="T22" fmla="*/ 32 w 40"/>
                <a:gd name="T23" fmla="*/ 156 h 176"/>
                <a:gd name="T24" fmla="*/ 20 w 40"/>
                <a:gd name="T2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176">
                  <a:moveTo>
                    <a:pt x="24" y="136"/>
                  </a:moveTo>
                  <a:cubicBezTo>
                    <a:pt x="24" y="0"/>
                    <a:pt x="24" y="0"/>
                    <a:pt x="24" y="0"/>
                  </a:cubicBezTo>
                  <a:cubicBezTo>
                    <a:pt x="16" y="0"/>
                    <a:pt x="16" y="0"/>
                    <a:pt x="16" y="0"/>
                  </a:cubicBezTo>
                  <a:cubicBezTo>
                    <a:pt x="16" y="136"/>
                    <a:pt x="16" y="136"/>
                    <a:pt x="16" y="136"/>
                  </a:cubicBezTo>
                  <a:cubicBezTo>
                    <a:pt x="7" y="138"/>
                    <a:pt x="0" y="146"/>
                    <a:pt x="0" y="156"/>
                  </a:cubicBezTo>
                  <a:cubicBezTo>
                    <a:pt x="0" y="167"/>
                    <a:pt x="9" y="176"/>
                    <a:pt x="20" y="176"/>
                  </a:cubicBezTo>
                  <a:cubicBezTo>
                    <a:pt x="31" y="176"/>
                    <a:pt x="40" y="167"/>
                    <a:pt x="40" y="156"/>
                  </a:cubicBezTo>
                  <a:cubicBezTo>
                    <a:pt x="40" y="146"/>
                    <a:pt x="34" y="138"/>
                    <a:pt x="24" y="136"/>
                  </a:cubicBezTo>
                  <a:moveTo>
                    <a:pt x="20" y="168"/>
                  </a:moveTo>
                  <a:cubicBezTo>
                    <a:pt x="14" y="168"/>
                    <a:pt x="8" y="162"/>
                    <a:pt x="8" y="156"/>
                  </a:cubicBezTo>
                  <a:cubicBezTo>
                    <a:pt x="8" y="149"/>
                    <a:pt x="14" y="144"/>
                    <a:pt x="20" y="144"/>
                  </a:cubicBezTo>
                  <a:cubicBezTo>
                    <a:pt x="27" y="144"/>
                    <a:pt x="32" y="149"/>
                    <a:pt x="32" y="156"/>
                  </a:cubicBezTo>
                  <a:cubicBezTo>
                    <a:pt x="32" y="162"/>
                    <a:pt x="27" y="168"/>
                    <a:pt x="20" y="16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98" name="Freeform 58"/>
            <p:cNvSpPr>
              <a:spLocks noEditPoints="1"/>
            </p:cNvSpPr>
            <p:nvPr/>
          </p:nvSpPr>
          <p:spPr bwMode="auto">
            <a:xfrm>
              <a:off x="8077200" y="3835400"/>
              <a:ext cx="150813" cy="601663"/>
            </a:xfrm>
            <a:custGeom>
              <a:avLst/>
              <a:gdLst>
                <a:gd name="T0" fmla="*/ 24 w 40"/>
                <a:gd name="T1" fmla="*/ 60 h 160"/>
                <a:gd name="T2" fmla="*/ 24 w 40"/>
                <a:gd name="T3" fmla="*/ 0 h 160"/>
                <a:gd name="T4" fmla="*/ 16 w 40"/>
                <a:gd name="T5" fmla="*/ 0 h 160"/>
                <a:gd name="T6" fmla="*/ 16 w 40"/>
                <a:gd name="T7" fmla="*/ 60 h 160"/>
                <a:gd name="T8" fmla="*/ 0 w 40"/>
                <a:gd name="T9" fmla="*/ 80 h 160"/>
                <a:gd name="T10" fmla="*/ 16 w 40"/>
                <a:gd name="T11" fmla="*/ 99 h 160"/>
                <a:gd name="T12" fmla="*/ 16 w 40"/>
                <a:gd name="T13" fmla="*/ 160 h 160"/>
                <a:gd name="T14" fmla="*/ 24 w 40"/>
                <a:gd name="T15" fmla="*/ 160 h 160"/>
                <a:gd name="T16" fmla="*/ 24 w 40"/>
                <a:gd name="T17" fmla="*/ 99 h 160"/>
                <a:gd name="T18" fmla="*/ 40 w 40"/>
                <a:gd name="T19" fmla="*/ 80 h 160"/>
                <a:gd name="T20" fmla="*/ 24 w 40"/>
                <a:gd name="T21" fmla="*/ 60 h 160"/>
                <a:gd name="T22" fmla="*/ 20 w 40"/>
                <a:gd name="T23" fmla="*/ 92 h 160"/>
                <a:gd name="T24" fmla="*/ 8 w 40"/>
                <a:gd name="T25" fmla="*/ 80 h 160"/>
                <a:gd name="T26" fmla="*/ 20 w 40"/>
                <a:gd name="T27" fmla="*/ 68 h 160"/>
                <a:gd name="T28" fmla="*/ 32 w 40"/>
                <a:gd name="T29" fmla="*/ 80 h 160"/>
                <a:gd name="T30" fmla="*/ 20 w 40"/>
                <a:gd name="T31" fmla="*/ 9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160">
                  <a:moveTo>
                    <a:pt x="24" y="60"/>
                  </a:moveTo>
                  <a:cubicBezTo>
                    <a:pt x="24" y="0"/>
                    <a:pt x="24" y="0"/>
                    <a:pt x="24" y="0"/>
                  </a:cubicBezTo>
                  <a:cubicBezTo>
                    <a:pt x="16" y="0"/>
                    <a:pt x="16" y="0"/>
                    <a:pt x="16" y="0"/>
                  </a:cubicBezTo>
                  <a:cubicBezTo>
                    <a:pt x="16" y="60"/>
                    <a:pt x="16" y="60"/>
                    <a:pt x="16" y="60"/>
                  </a:cubicBezTo>
                  <a:cubicBezTo>
                    <a:pt x="7" y="62"/>
                    <a:pt x="0" y="70"/>
                    <a:pt x="0" y="80"/>
                  </a:cubicBezTo>
                  <a:cubicBezTo>
                    <a:pt x="0" y="89"/>
                    <a:pt x="7" y="97"/>
                    <a:pt x="16" y="99"/>
                  </a:cubicBezTo>
                  <a:cubicBezTo>
                    <a:pt x="16" y="160"/>
                    <a:pt x="16" y="160"/>
                    <a:pt x="16" y="160"/>
                  </a:cubicBezTo>
                  <a:cubicBezTo>
                    <a:pt x="24" y="160"/>
                    <a:pt x="24" y="160"/>
                    <a:pt x="24" y="160"/>
                  </a:cubicBezTo>
                  <a:cubicBezTo>
                    <a:pt x="24" y="99"/>
                    <a:pt x="24" y="99"/>
                    <a:pt x="24" y="99"/>
                  </a:cubicBezTo>
                  <a:cubicBezTo>
                    <a:pt x="34" y="97"/>
                    <a:pt x="40" y="89"/>
                    <a:pt x="40" y="80"/>
                  </a:cubicBezTo>
                  <a:cubicBezTo>
                    <a:pt x="40" y="70"/>
                    <a:pt x="34" y="62"/>
                    <a:pt x="24" y="60"/>
                  </a:cubicBezTo>
                  <a:moveTo>
                    <a:pt x="20" y="92"/>
                  </a:moveTo>
                  <a:cubicBezTo>
                    <a:pt x="14" y="92"/>
                    <a:pt x="8" y="86"/>
                    <a:pt x="8" y="80"/>
                  </a:cubicBezTo>
                  <a:cubicBezTo>
                    <a:pt x="8" y="73"/>
                    <a:pt x="14" y="68"/>
                    <a:pt x="20" y="68"/>
                  </a:cubicBezTo>
                  <a:cubicBezTo>
                    <a:pt x="27" y="68"/>
                    <a:pt x="32" y="73"/>
                    <a:pt x="32" y="80"/>
                  </a:cubicBezTo>
                  <a:cubicBezTo>
                    <a:pt x="32" y="86"/>
                    <a:pt x="27" y="92"/>
                    <a:pt x="20" y="9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199" name="组合 198"/>
          <p:cNvGrpSpPr/>
          <p:nvPr/>
        </p:nvGrpSpPr>
        <p:grpSpPr>
          <a:xfrm>
            <a:off x="9483151" y="3817927"/>
            <a:ext cx="852116" cy="369051"/>
            <a:chOff x="9072563" y="3940175"/>
            <a:chExt cx="901700" cy="390525"/>
          </a:xfrm>
          <a:solidFill>
            <a:srgbClr val="157E9F"/>
          </a:solidFill>
        </p:grpSpPr>
        <p:sp>
          <p:nvSpPr>
            <p:cNvPr id="200" name="Freeform 59"/>
            <p:cNvSpPr>
              <a:spLocks noEditPoints="1"/>
            </p:cNvSpPr>
            <p:nvPr/>
          </p:nvSpPr>
          <p:spPr bwMode="auto">
            <a:xfrm>
              <a:off x="9072563" y="3940175"/>
              <a:ext cx="420688" cy="390525"/>
            </a:xfrm>
            <a:custGeom>
              <a:avLst/>
              <a:gdLst>
                <a:gd name="T0" fmla="*/ 0 w 112"/>
                <a:gd name="T1" fmla="*/ 11 h 104"/>
                <a:gd name="T2" fmla="*/ 0 w 112"/>
                <a:gd name="T3" fmla="*/ 92 h 104"/>
                <a:gd name="T4" fmla="*/ 12 w 112"/>
                <a:gd name="T5" fmla="*/ 104 h 104"/>
                <a:gd name="T6" fmla="*/ 112 w 112"/>
                <a:gd name="T7" fmla="*/ 104 h 104"/>
                <a:gd name="T8" fmla="*/ 112 w 112"/>
                <a:gd name="T9" fmla="*/ 0 h 104"/>
                <a:gd name="T10" fmla="*/ 12 w 112"/>
                <a:gd name="T11" fmla="*/ 0 h 104"/>
                <a:gd name="T12" fmla="*/ 0 w 112"/>
                <a:gd name="T13" fmla="*/ 11 h 104"/>
                <a:gd name="T14" fmla="*/ 104 w 112"/>
                <a:gd name="T15" fmla="*/ 96 h 104"/>
                <a:gd name="T16" fmla="*/ 12 w 112"/>
                <a:gd name="T17" fmla="*/ 96 h 104"/>
                <a:gd name="T18" fmla="*/ 8 w 112"/>
                <a:gd name="T19" fmla="*/ 92 h 104"/>
                <a:gd name="T20" fmla="*/ 8 w 112"/>
                <a:gd name="T21" fmla="*/ 11 h 104"/>
                <a:gd name="T22" fmla="*/ 12 w 112"/>
                <a:gd name="T23" fmla="*/ 8 h 104"/>
                <a:gd name="T24" fmla="*/ 104 w 112"/>
                <a:gd name="T25" fmla="*/ 8 h 104"/>
                <a:gd name="T26" fmla="*/ 104 w 112"/>
                <a:gd name="T27"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 h="104">
                  <a:moveTo>
                    <a:pt x="0" y="11"/>
                  </a:moveTo>
                  <a:cubicBezTo>
                    <a:pt x="0" y="92"/>
                    <a:pt x="0" y="92"/>
                    <a:pt x="0" y="92"/>
                  </a:cubicBezTo>
                  <a:cubicBezTo>
                    <a:pt x="0" y="98"/>
                    <a:pt x="5" y="104"/>
                    <a:pt x="12" y="104"/>
                  </a:cubicBezTo>
                  <a:cubicBezTo>
                    <a:pt x="112" y="104"/>
                    <a:pt x="112" y="104"/>
                    <a:pt x="112" y="104"/>
                  </a:cubicBezTo>
                  <a:cubicBezTo>
                    <a:pt x="112" y="0"/>
                    <a:pt x="112" y="0"/>
                    <a:pt x="112" y="0"/>
                  </a:cubicBezTo>
                  <a:cubicBezTo>
                    <a:pt x="12" y="0"/>
                    <a:pt x="12" y="0"/>
                    <a:pt x="12" y="0"/>
                  </a:cubicBezTo>
                  <a:cubicBezTo>
                    <a:pt x="5" y="0"/>
                    <a:pt x="0" y="5"/>
                    <a:pt x="0" y="11"/>
                  </a:cubicBezTo>
                  <a:moveTo>
                    <a:pt x="104" y="96"/>
                  </a:moveTo>
                  <a:cubicBezTo>
                    <a:pt x="12" y="96"/>
                    <a:pt x="12" y="96"/>
                    <a:pt x="12" y="96"/>
                  </a:cubicBezTo>
                  <a:cubicBezTo>
                    <a:pt x="9" y="96"/>
                    <a:pt x="8" y="94"/>
                    <a:pt x="8" y="92"/>
                  </a:cubicBezTo>
                  <a:cubicBezTo>
                    <a:pt x="8" y="11"/>
                    <a:pt x="8" y="11"/>
                    <a:pt x="8" y="11"/>
                  </a:cubicBezTo>
                  <a:cubicBezTo>
                    <a:pt x="8" y="9"/>
                    <a:pt x="9" y="8"/>
                    <a:pt x="12" y="8"/>
                  </a:cubicBezTo>
                  <a:cubicBezTo>
                    <a:pt x="104" y="8"/>
                    <a:pt x="104" y="8"/>
                    <a:pt x="104" y="8"/>
                  </a:cubicBezTo>
                  <a:lnTo>
                    <a:pt x="10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01" name="Freeform 60"/>
            <p:cNvSpPr>
              <a:spLocks noEditPoints="1"/>
            </p:cNvSpPr>
            <p:nvPr/>
          </p:nvSpPr>
          <p:spPr bwMode="auto">
            <a:xfrm>
              <a:off x="9523413" y="3940175"/>
              <a:ext cx="450850" cy="390525"/>
            </a:xfrm>
            <a:custGeom>
              <a:avLst/>
              <a:gdLst>
                <a:gd name="T0" fmla="*/ 120 w 120"/>
                <a:gd name="T1" fmla="*/ 52 h 104"/>
                <a:gd name="T2" fmla="*/ 96 w 120"/>
                <a:gd name="T3" fmla="*/ 28 h 104"/>
                <a:gd name="T4" fmla="*/ 96 w 120"/>
                <a:gd name="T5" fmla="*/ 11 h 104"/>
                <a:gd name="T6" fmla="*/ 84 w 120"/>
                <a:gd name="T7" fmla="*/ 0 h 104"/>
                <a:gd name="T8" fmla="*/ 0 w 120"/>
                <a:gd name="T9" fmla="*/ 0 h 104"/>
                <a:gd name="T10" fmla="*/ 0 w 120"/>
                <a:gd name="T11" fmla="*/ 8 h 104"/>
                <a:gd name="T12" fmla="*/ 8 w 120"/>
                <a:gd name="T13" fmla="*/ 8 h 104"/>
                <a:gd name="T14" fmla="*/ 19 w 120"/>
                <a:gd name="T15" fmla="*/ 8 h 104"/>
                <a:gd name="T16" fmla="*/ 84 w 120"/>
                <a:gd name="T17" fmla="*/ 8 h 104"/>
                <a:gd name="T18" fmla="*/ 88 w 120"/>
                <a:gd name="T19" fmla="*/ 11 h 104"/>
                <a:gd name="T20" fmla="*/ 88 w 120"/>
                <a:gd name="T21" fmla="*/ 92 h 104"/>
                <a:gd name="T22" fmla="*/ 84 w 120"/>
                <a:gd name="T23" fmla="*/ 96 h 104"/>
                <a:gd name="T24" fmla="*/ 19 w 120"/>
                <a:gd name="T25" fmla="*/ 96 h 104"/>
                <a:gd name="T26" fmla="*/ 8 w 120"/>
                <a:gd name="T27" fmla="*/ 96 h 104"/>
                <a:gd name="T28" fmla="*/ 0 w 120"/>
                <a:gd name="T29" fmla="*/ 96 h 104"/>
                <a:gd name="T30" fmla="*/ 0 w 120"/>
                <a:gd name="T31" fmla="*/ 104 h 104"/>
                <a:gd name="T32" fmla="*/ 84 w 120"/>
                <a:gd name="T33" fmla="*/ 104 h 104"/>
                <a:gd name="T34" fmla="*/ 96 w 120"/>
                <a:gd name="T35" fmla="*/ 92 h 104"/>
                <a:gd name="T36" fmla="*/ 96 w 120"/>
                <a:gd name="T37" fmla="*/ 76 h 104"/>
                <a:gd name="T38" fmla="*/ 120 w 120"/>
                <a:gd name="T39" fmla="*/ 52 h 104"/>
                <a:gd name="T40" fmla="*/ 96 w 120"/>
                <a:gd name="T41" fmla="*/ 68 h 104"/>
                <a:gd name="T42" fmla="*/ 96 w 120"/>
                <a:gd name="T43" fmla="*/ 36 h 104"/>
                <a:gd name="T44" fmla="*/ 112 w 120"/>
                <a:gd name="T45" fmla="*/ 52 h 104"/>
                <a:gd name="T46" fmla="*/ 96 w 120"/>
                <a:gd name="T47" fmla="*/ 6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104">
                  <a:moveTo>
                    <a:pt x="120" y="52"/>
                  </a:moveTo>
                  <a:cubicBezTo>
                    <a:pt x="120" y="38"/>
                    <a:pt x="109" y="28"/>
                    <a:pt x="96" y="28"/>
                  </a:cubicBezTo>
                  <a:cubicBezTo>
                    <a:pt x="96" y="11"/>
                    <a:pt x="96" y="11"/>
                    <a:pt x="96" y="11"/>
                  </a:cubicBezTo>
                  <a:cubicBezTo>
                    <a:pt x="96" y="5"/>
                    <a:pt x="90" y="0"/>
                    <a:pt x="84" y="0"/>
                  </a:cubicBezTo>
                  <a:cubicBezTo>
                    <a:pt x="0" y="0"/>
                    <a:pt x="0" y="0"/>
                    <a:pt x="0" y="0"/>
                  </a:cubicBezTo>
                  <a:cubicBezTo>
                    <a:pt x="0" y="8"/>
                    <a:pt x="0" y="8"/>
                    <a:pt x="0" y="8"/>
                  </a:cubicBezTo>
                  <a:cubicBezTo>
                    <a:pt x="8" y="8"/>
                    <a:pt x="8" y="8"/>
                    <a:pt x="8" y="8"/>
                  </a:cubicBezTo>
                  <a:cubicBezTo>
                    <a:pt x="19" y="8"/>
                    <a:pt x="19" y="8"/>
                    <a:pt x="19" y="8"/>
                  </a:cubicBezTo>
                  <a:cubicBezTo>
                    <a:pt x="84" y="8"/>
                    <a:pt x="84" y="8"/>
                    <a:pt x="84" y="8"/>
                  </a:cubicBezTo>
                  <a:cubicBezTo>
                    <a:pt x="86" y="8"/>
                    <a:pt x="88" y="9"/>
                    <a:pt x="88" y="11"/>
                  </a:cubicBezTo>
                  <a:cubicBezTo>
                    <a:pt x="88" y="92"/>
                    <a:pt x="88" y="92"/>
                    <a:pt x="88" y="92"/>
                  </a:cubicBezTo>
                  <a:cubicBezTo>
                    <a:pt x="88" y="94"/>
                    <a:pt x="86" y="96"/>
                    <a:pt x="84" y="96"/>
                  </a:cubicBezTo>
                  <a:cubicBezTo>
                    <a:pt x="19" y="96"/>
                    <a:pt x="19" y="96"/>
                    <a:pt x="19" y="96"/>
                  </a:cubicBezTo>
                  <a:cubicBezTo>
                    <a:pt x="8" y="96"/>
                    <a:pt x="8" y="96"/>
                    <a:pt x="8" y="96"/>
                  </a:cubicBezTo>
                  <a:cubicBezTo>
                    <a:pt x="0" y="96"/>
                    <a:pt x="0" y="96"/>
                    <a:pt x="0" y="96"/>
                  </a:cubicBezTo>
                  <a:cubicBezTo>
                    <a:pt x="0" y="104"/>
                    <a:pt x="0" y="104"/>
                    <a:pt x="0" y="104"/>
                  </a:cubicBezTo>
                  <a:cubicBezTo>
                    <a:pt x="84" y="104"/>
                    <a:pt x="84" y="104"/>
                    <a:pt x="84" y="104"/>
                  </a:cubicBezTo>
                  <a:cubicBezTo>
                    <a:pt x="90" y="104"/>
                    <a:pt x="96" y="98"/>
                    <a:pt x="96" y="92"/>
                  </a:cubicBezTo>
                  <a:cubicBezTo>
                    <a:pt x="96" y="76"/>
                    <a:pt x="96" y="76"/>
                    <a:pt x="96" y="76"/>
                  </a:cubicBezTo>
                  <a:cubicBezTo>
                    <a:pt x="109" y="75"/>
                    <a:pt x="120" y="65"/>
                    <a:pt x="120" y="52"/>
                  </a:cubicBezTo>
                  <a:moveTo>
                    <a:pt x="96" y="68"/>
                  </a:moveTo>
                  <a:cubicBezTo>
                    <a:pt x="96" y="36"/>
                    <a:pt x="96" y="36"/>
                    <a:pt x="96" y="36"/>
                  </a:cubicBezTo>
                  <a:cubicBezTo>
                    <a:pt x="104" y="36"/>
                    <a:pt x="112" y="43"/>
                    <a:pt x="112" y="52"/>
                  </a:cubicBezTo>
                  <a:cubicBezTo>
                    <a:pt x="112" y="60"/>
                    <a:pt x="104" y="67"/>
                    <a:pt x="96" y="6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202" name="Freeform 61"/>
          <p:cNvSpPr>
            <a:spLocks noEditPoints="1"/>
          </p:cNvSpPr>
          <p:nvPr/>
        </p:nvSpPr>
        <p:spPr bwMode="auto">
          <a:xfrm>
            <a:off x="10820407" y="3555649"/>
            <a:ext cx="683100" cy="822460"/>
          </a:xfrm>
          <a:custGeom>
            <a:avLst/>
            <a:gdLst>
              <a:gd name="T0" fmla="*/ 453549 w 192"/>
              <a:gd name="T1" fmla="*/ 335487 h 232"/>
              <a:gd name="T2" fmla="*/ 236634 w 192"/>
              <a:gd name="T3" fmla="*/ 552566 h 232"/>
              <a:gd name="T4" fmla="*/ 19720 w 192"/>
              <a:gd name="T5" fmla="*/ 335487 h 232"/>
              <a:gd name="T6" fmla="*/ 236634 w 192"/>
              <a:gd name="T7" fmla="*/ 118407 h 232"/>
              <a:gd name="T8" fmla="*/ 236634 w 192"/>
              <a:gd name="T9" fmla="*/ 217080 h 232"/>
              <a:gd name="T10" fmla="*/ 423969 w 192"/>
              <a:gd name="T11" fmla="*/ 108540 h 232"/>
              <a:gd name="T12" fmla="*/ 236634 w 192"/>
              <a:gd name="T13" fmla="*/ 0 h 232"/>
              <a:gd name="T14" fmla="*/ 236634 w 192"/>
              <a:gd name="T15" fmla="*/ 98673 h 232"/>
              <a:gd name="T16" fmla="*/ 0 w 192"/>
              <a:gd name="T17" fmla="*/ 335487 h 232"/>
              <a:gd name="T18" fmla="*/ 236634 w 192"/>
              <a:gd name="T19" fmla="*/ 572301 h 232"/>
              <a:gd name="T20" fmla="*/ 473268 w 192"/>
              <a:gd name="T21" fmla="*/ 335487 h 232"/>
              <a:gd name="T22" fmla="*/ 453549 w 192"/>
              <a:gd name="T23" fmla="*/ 335487 h 232"/>
              <a:gd name="T24" fmla="*/ 256354 w 192"/>
              <a:gd name="T25" fmla="*/ 32069 h 232"/>
              <a:gd name="T26" fmla="*/ 384530 w 192"/>
              <a:gd name="T27" fmla="*/ 108540 h 232"/>
              <a:gd name="T28" fmla="*/ 256354 w 192"/>
              <a:gd name="T29" fmla="*/ 182544 h 232"/>
              <a:gd name="T30" fmla="*/ 256354 w 192"/>
              <a:gd name="T31" fmla="*/ 32069 h 23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92" h="232">
                <a:moveTo>
                  <a:pt x="184" y="136"/>
                </a:moveTo>
                <a:cubicBezTo>
                  <a:pt x="184" y="184"/>
                  <a:pt x="145" y="224"/>
                  <a:pt x="96" y="224"/>
                </a:cubicBezTo>
                <a:cubicBezTo>
                  <a:pt x="48" y="224"/>
                  <a:pt x="8" y="184"/>
                  <a:pt x="8" y="136"/>
                </a:cubicBezTo>
                <a:cubicBezTo>
                  <a:pt x="8" y="87"/>
                  <a:pt x="48" y="48"/>
                  <a:pt x="96" y="48"/>
                </a:cubicBezTo>
                <a:cubicBezTo>
                  <a:pt x="96" y="88"/>
                  <a:pt x="96" y="88"/>
                  <a:pt x="96" y="88"/>
                </a:cubicBezTo>
                <a:cubicBezTo>
                  <a:pt x="172" y="44"/>
                  <a:pt x="172" y="44"/>
                  <a:pt x="172" y="44"/>
                </a:cubicBezTo>
                <a:cubicBezTo>
                  <a:pt x="96" y="0"/>
                  <a:pt x="96" y="0"/>
                  <a:pt x="96" y="0"/>
                </a:cubicBezTo>
                <a:cubicBezTo>
                  <a:pt x="96" y="40"/>
                  <a:pt x="96" y="40"/>
                  <a:pt x="96" y="40"/>
                </a:cubicBezTo>
                <a:cubicBezTo>
                  <a:pt x="43" y="40"/>
                  <a:pt x="0" y="83"/>
                  <a:pt x="0" y="136"/>
                </a:cubicBezTo>
                <a:cubicBezTo>
                  <a:pt x="0" y="189"/>
                  <a:pt x="43" y="232"/>
                  <a:pt x="96" y="232"/>
                </a:cubicBezTo>
                <a:cubicBezTo>
                  <a:pt x="149" y="232"/>
                  <a:pt x="192" y="189"/>
                  <a:pt x="192" y="136"/>
                </a:cubicBezTo>
                <a:lnTo>
                  <a:pt x="184" y="136"/>
                </a:lnTo>
                <a:close/>
                <a:moveTo>
                  <a:pt x="104" y="13"/>
                </a:moveTo>
                <a:cubicBezTo>
                  <a:pt x="156" y="44"/>
                  <a:pt x="156" y="44"/>
                  <a:pt x="156" y="44"/>
                </a:cubicBezTo>
                <a:cubicBezTo>
                  <a:pt x="104" y="74"/>
                  <a:pt x="104" y="74"/>
                  <a:pt x="104" y="74"/>
                </a:cubicBezTo>
                <a:lnTo>
                  <a:pt x="104" y="13"/>
                </a:ln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203" name="组合 202"/>
          <p:cNvGrpSpPr/>
          <p:nvPr/>
        </p:nvGrpSpPr>
        <p:grpSpPr>
          <a:xfrm>
            <a:off x="1788603" y="4833565"/>
            <a:ext cx="852116" cy="853616"/>
            <a:chOff x="930275" y="5014913"/>
            <a:chExt cx="901700" cy="903287"/>
          </a:xfrm>
          <a:solidFill>
            <a:srgbClr val="157E9F"/>
          </a:solidFill>
        </p:grpSpPr>
        <p:sp>
          <p:nvSpPr>
            <p:cNvPr id="204" name="Freeform 62"/>
            <p:cNvSpPr>
              <a:spLocks noEditPoints="1"/>
            </p:cNvSpPr>
            <p:nvPr/>
          </p:nvSpPr>
          <p:spPr bwMode="auto">
            <a:xfrm>
              <a:off x="1155700" y="5240338"/>
              <a:ext cx="450850" cy="452438"/>
            </a:xfrm>
            <a:custGeom>
              <a:avLst/>
              <a:gdLst>
                <a:gd name="T0" fmla="*/ 60 w 120"/>
                <a:gd name="T1" fmla="*/ 0 h 120"/>
                <a:gd name="T2" fmla="*/ 0 w 120"/>
                <a:gd name="T3" fmla="*/ 60 h 120"/>
                <a:gd name="T4" fmla="*/ 60 w 120"/>
                <a:gd name="T5" fmla="*/ 120 h 120"/>
                <a:gd name="T6" fmla="*/ 120 w 120"/>
                <a:gd name="T7" fmla="*/ 60 h 120"/>
                <a:gd name="T8" fmla="*/ 60 w 120"/>
                <a:gd name="T9" fmla="*/ 0 h 120"/>
                <a:gd name="T10" fmla="*/ 60 w 120"/>
                <a:gd name="T11" fmla="*/ 112 h 120"/>
                <a:gd name="T12" fmla="*/ 8 w 120"/>
                <a:gd name="T13" fmla="*/ 60 h 120"/>
                <a:gd name="T14" fmla="*/ 60 w 120"/>
                <a:gd name="T15" fmla="*/ 8 h 120"/>
                <a:gd name="T16" fmla="*/ 112 w 120"/>
                <a:gd name="T17" fmla="*/ 60 h 120"/>
                <a:gd name="T18" fmla="*/ 60 w 120"/>
                <a:gd name="T19"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120">
                  <a:moveTo>
                    <a:pt x="60" y="0"/>
                  </a:moveTo>
                  <a:cubicBezTo>
                    <a:pt x="27" y="0"/>
                    <a:pt x="0" y="27"/>
                    <a:pt x="0" y="60"/>
                  </a:cubicBezTo>
                  <a:cubicBezTo>
                    <a:pt x="0" y="93"/>
                    <a:pt x="27" y="120"/>
                    <a:pt x="60" y="120"/>
                  </a:cubicBezTo>
                  <a:cubicBezTo>
                    <a:pt x="94" y="120"/>
                    <a:pt x="120" y="93"/>
                    <a:pt x="120" y="60"/>
                  </a:cubicBezTo>
                  <a:cubicBezTo>
                    <a:pt x="120" y="27"/>
                    <a:pt x="94" y="0"/>
                    <a:pt x="60" y="0"/>
                  </a:cubicBezTo>
                  <a:moveTo>
                    <a:pt x="60" y="112"/>
                  </a:moveTo>
                  <a:cubicBezTo>
                    <a:pt x="32" y="112"/>
                    <a:pt x="8" y="88"/>
                    <a:pt x="8" y="60"/>
                  </a:cubicBezTo>
                  <a:cubicBezTo>
                    <a:pt x="8" y="31"/>
                    <a:pt x="32" y="8"/>
                    <a:pt x="60" y="8"/>
                  </a:cubicBezTo>
                  <a:cubicBezTo>
                    <a:pt x="89" y="8"/>
                    <a:pt x="112" y="31"/>
                    <a:pt x="112" y="60"/>
                  </a:cubicBezTo>
                  <a:cubicBezTo>
                    <a:pt x="112" y="88"/>
                    <a:pt x="89" y="112"/>
                    <a:pt x="60" y="11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05" name="Rectangle 63"/>
            <p:cNvSpPr>
              <a:spLocks noChangeArrowheads="1"/>
            </p:cNvSpPr>
            <p:nvPr/>
          </p:nvSpPr>
          <p:spPr bwMode="auto">
            <a:xfrm>
              <a:off x="1366838" y="5014913"/>
              <a:ext cx="30163" cy="180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206" name="Rectangle 64"/>
            <p:cNvSpPr>
              <a:spLocks noChangeArrowheads="1"/>
            </p:cNvSpPr>
            <p:nvPr/>
          </p:nvSpPr>
          <p:spPr bwMode="auto">
            <a:xfrm>
              <a:off x="1366838" y="5737225"/>
              <a:ext cx="30163" cy="180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207" name="Rectangle 65"/>
            <p:cNvSpPr>
              <a:spLocks noChangeArrowheads="1"/>
            </p:cNvSpPr>
            <p:nvPr/>
          </p:nvSpPr>
          <p:spPr bwMode="auto">
            <a:xfrm>
              <a:off x="930275" y="5451475"/>
              <a:ext cx="180975"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208" name="Rectangle 66"/>
            <p:cNvSpPr>
              <a:spLocks noChangeArrowheads="1"/>
            </p:cNvSpPr>
            <p:nvPr/>
          </p:nvSpPr>
          <p:spPr bwMode="auto">
            <a:xfrm>
              <a:off x="1651000" y="5451475"/>
              <a:ext cx="180975"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209" name="Freeform 67"/>
            <p:cNvSpPr/>
            <p:nvPr/>
          </p:nvSpPr>
          <p:spPr bwMode="auto">
            <a:xfrm>
              <a:off x="1565275" y="5135563"/>
              <a:ext cx="146050" cy="146050"/>
            </a:xfrm>
            <a:custGeom>
              <a:avLst/>
              <a:gdLst>
                <a:gd name="T0" fmla="*/ 92 w 92"/>
                <a:gd name="T1" fmla="*/ 12 h 92"/>
                <a:gd name="T2" fmla="*/ 78 w 92"/>
                <a:gd name="T3" fmla="*/ 0 h 92"/>
                <a:gd name="T4" fmla="*/ 0 w 92"/>
                <a:gd name="T5" fmla="*/ 78 h 92"/>
                <a:gd name="T6" fmla="*/ 14 w 92"/>
                <a:gd name="T7" fmla="*/ 92 h 92"/>
                <a:gd name="T8" fmla="*/ 92 w 92"/>
                <a:gd name="T9" fmla="*/ 12 h 92"/>
              </a:gdLst>
              <a:ahLst/>
              <a:cxnLst>
                <a:cxn ang="0">
                  <a:pos x="T0" y="T1"/>
                </a:cxn>
                <a:cxn ang="0">
                  <a:pos x="T2" y="T3"/>
                </a:cxn>
                <a:cxn ang="0">
                  <a:pos x="T4" y="T5"/>
                </a:cxn>
                <a:cxn ang="0">
                  <a:pos x="T6" y="T7"/>
                </a:cxn>
                <a:cxn ang="0">
                  <a:pos x="T8" y="T9"/>
                </a:cxn>
              </a:cxnLst>
              <a:rect l="0" t="0" r="r" b="b"/>
              <a:pathLst>
                <a:path w="92" h="92">
                  <a:moveTo>
                    <a:pt x="92" y="12"/>
                  </a:moveTo>
                  <a:lnTo>
                    <a:pt x="78" y="0"/>
                  </a:lnTo>
                  <a:lnTo>
                    <a:pt x="0" y="78"/>
                  </a:lnTo>
                  <a:lnTo>
                    <a:pt x="14" y="92"/>
                  </a:lnTo>
                  <a:lnTo>
                    <a:pt x="92"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10" name="Freeform 68"/>
            <p:cNvSpPr/>
            <p:nvPr/>
          </p:nvSpPr>
          <p:spPr bwMode="auto">
            <a:xfrm>
              <a:off x="1054100" y="5646738"/>
              <a:ext cx="147638" cy="147638"/>
            </a:xfrm>
            <a:custGeom>
              <a:avLst/>
              <a:gdLst>
                <a:gd name="T0" fmla="*/ 0 w 93"/>
                <a:gd name="T1" fmla="*/ 78 h 93"/>
                <a:gd name="T2" fmla="*/ 12 w 93"/>
                <a:gd name="T3" fmla="*/ 93 h 93"/>
                <a:gd name="T4" fmla="*/ 93 w 93"/>
                <a:gd name="T5" fmla="*/ 14 h 93"/>
                <a:gd name="T6" fmla="*/ 79 w 93"/>
                <a:gd name="T7" fmla="*/ 0 h 93"/>
                <a:gd name="T8" fmla="*/ 0 w 93"/>
                <a:gd name="T9" fmla="*/ 78 h 93"/>
              </a:gdLst>
              <a:ahLst/>
              <a:cxnLst>
                <a:cxn ang="0">
                  <a:pos x="T0" y="T1"/>
                </a:cxn>
                <a:cxn ang="0">
                  <a:pos x="T2" y="T3"/>
                </a:cxn>
                <a:cxn ang="0">
                  <a:pos x="T4" y="T5"/>
                </a:cxn>
                <a:cxn ang="0">
                  <a:pos x="T6" y="T7"/>
                </a:cxn>
                <a:cxn ang="0">
                  <a:pos x="T8" y="T9"/>
                </a:cxn>
              </a:cxnLst>
              <a:rect l="0" t="0" r="r" b="b"/>
              <a:pathLst>
                <a:path w="93" h="93">
                  <a:moveTo>
                    <a:pt x="0" y="78"/>
                  </a:moveTo>
                  <a:lnTo>
                    <a:pt x="12" y="93"/>
                  </a:lnTo>
                  <a:lnTo>
                    <a:pt x="93" y="14"/>
                  </a:lnTo>
                  <a:lnTo>
                    <a:pt x="79" y="0"/>
                  </a:lnTo>
                  <a:lnTo>
                    <a:pt x="0"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11" name="Freeform 69"/>
            <p:cNvSpPr/>
            <p:nvPr/>
          </p:nvSpPr>
          <p:spPr bwMode="auto">
            <a:xfrm>
              <a:off x="1054100" y="5135563"/>
              <a:ext cx="147638" cy="146050"/>
            </a:xfrm>
            <a:custGeom>
              <a:avLst/>
              <a:gdLst>
                <a:gd name="T0" fmla="*/ 93 w 93"/>
                <a:gd name="T1" fmla="*/ 78 h 92"/>
                <a:gd name="T2" fmla="*/ 12 w 93"/>
                <a:gd name="T3" fmla="*/ 0 h 92"/>
                <a:gd name="T4" fmla="*/ 0 w 93"/>
                <a:gd name="T5" fmla="*/ 12 h 92"/>
                <a:gd name="T6" fmla="*/ 79 w 93"/>
                <a:gd name="T7" fmla="*/ 92 h 92"/>
                <a:gd name="T8" fmla="*/ 93 w 93"/>
                <a:gd name="T9" fmla="*/ 78 h 92"/>
              </a:gdLst>
              <a:ahLst/>
              <a:cxnLst>
                <a:cxn ang="0">
                  <a:pos x="T0" y="T1"/>
                </a:cxn>
                <a:cxn ang="0">
                  <a:pos x="T2" y="T3"/>
                </a:cxn>
                <a:cxn ang="0">
                  <a:pos x="T4" y="T5"/>
                </a:cxn>
                <a:cxn ang="0">
                  <a:pos x="T6" y="T7"/>
                </a:cxn>
                <a:cxn ang="0">
                  <a:pos x="T8" y="T9"/>
                </a:cxn>
              </a:cxnLst>
              <a:rect l="0" t="0" r="r" b="b"/>
              <a:pathLst>
                <a:path w="93" h="92">
                  <a:moveTo>
                    <a:pt x="93" y="78"/>
                  </a:moveTo>
                  <a:lnTo>
                    <a:pt x="12" y="0"/>
                  </a:lnTo>
                  <a:lnTo>
                    <a:pt x="0" y="12"/>
                  </a:lnTo>
                  <a:lnTo>
                    <a:pt x="79" y="92"/>
                  </a:lnTo>
                  <a:lnTo>
                    <a:pt x="93"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12" name="Freeform 70"/>
            <p:cNvSpPr/>
            <p:nvPr/>
          </p:nvSpPr>
          <p:spPr bwMode="auto">
            <a:xfrm>
              <a:off x="1565275" y="5646738"/>
              <a:ext cx="146050" cy="147638"/>
            </a:xfrm>
            <a:custGeom>
              <a:avLst/>
              <a:gdLst>
                <a:gd name="T0" fmla="*/ 0 w 92"/>
                <a:gd name="T1" fmla="*/ 14 h 93"/>
                <a:gd name="T2" fmla="*/ 78 w 92"/>
                <a:gd name="T3" fmla="*/ 93 h 93"/>
                <a:gd name="T4" fmla="*/ 92 w 92"/>
                <a:gd name="T5" fmla="*/ 78 h 93"/>
                <a:gd name="T6" fmla="*/ 14 w 92"/>
                <a:gd name="T7" fmla="*/ 0 h 93"/>
                <a:gd name="T8" fmla="*/ 0 w 92"/>
                <a:gd name="T9" fmla="*/ 14 h 93"/>
              </a:gdLst>
              <a:ahLst/>
              <a:cxnLst>
                <a:cxn ang="0">
                  <a:pos x="T0" y="T1"/>
                </a:cxn>
                <a:cxn ang="0">
                  <a:pos x="T2" y="T3"/>
                </a:cxn>
                <a:cxn ang="0">
                  <a:pos x="T4" y="T5"/>
                </a:cxn>
                <a:cxn ang="0">
                  <a:pos x="T6" y="T7"/>
                </a:cxn>
                <a:cxn ang="0">
                  <a:pos x="T8" y="T9"/>
                </a:cxn>
              </a:cxnLst>
              <a:rect l="0" t="0" r="r" b="b"/>
              <a:pathLst>
                <a:path w="92" h="93">
                  <a:moveTo>
                    <a:pt x="0" y="14"/>
                  </a:moveTo>
                  <a:lnTo>
                    <a:pt x="78" y="93"/>
                  </a:lnTo>
                  <a:lnTo>
                    <a:pt x="92" y="78"/>
                  </a:lnTo>
                  <a:lnTo>
                    <a:pt x="14" y="0"/>
                  </a:lnTo>
                  <a:lnTo>
                    <a:pt x="0"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213" name="Freeform 71"/>
          <p:cNvSpPr>
            <a:spLocks noEditPoints="1"/>
          </p:cNvSpPr>
          <p:nvPr/>
        </p:nvSpPr>
        <p:spPr bwMode="auto">
          <a:xfrm>
            <a:off x="3208080" y="4940124"/>
            <a:ext cx="708230" cy="708230"/>
          </a:xfrm>
          <a:custGeom>
            <a:avLst/>
            <a:gdLst>
              <a:gd name="T0" fmla="*/ 133130 w 200"/>
              <a:gd name="T1" fmla="*/ 42033 h 199"/>
              <a:gd name="T2" fmla="*/ 108477 w 200"/>
              <a:gd name="T3" fmla="*/ 145879 h 199"/>
              <a:gd name="T4" fmla="*/ 342687 w 200"/>
              <a:gd name="T5" fmla="*/ 380768 h 199"/>
              <a:gd name="T6" fmla="*/ 451164 w 200"/>
              <a:gd name="T7" fmla="*/ 353571 h 199"/>
              <a:gd name="T8" fmla="*/ 249003 w 200"/>
              <a:gd name="T9" fmla="*/ 472252 h 199"/>
              <a:gd name="T10" fmla="*/ 19723 w 200"/>
              <a:gd name="T11" fmla="*/ 242307 h 199"/>
              <a:gd name="T12" fmla="*/ 133130 w 200"/>
              <a:gd name="T13" fmla="*/ 42033 h 199"/>
              <a:gd name="T14" fmla="*/ 187369 w 200"/>
              <a:gd name="T15" fmla="*/ 0 h 199"/>
              <a:gd name="T16" fmla="*/ 0 w 200"/>
              <a:gd name="T17" fmla="*/ 242307 h 199"/>
              <a:gd name="T18" fmla="*/ 249003 w 200"/>
              <a:gd name="T19" fmla="*/ 492032 h 199"/>
              <a:gd name="T20" fmla="*/ 493075 w 200"/>
              <a:gd name="T21" fmla="*/ 299175 h 199"/>
              <a:gd name="T22" fmla="*/ 342687 w 200"/>
              <a:gd name="T23" fmla="*/ 360988 h 199"/>
              <a:gd name="T24" fmla="*/ 128200 w 200"/>
              <a:gd name="T25" fmla="*/ 145879 h 199"/>
              <a:gd name="T26" fmla="*/ 187369 w 200"/>
              <a:gd name="T27" fmla="*/ 0 h 19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0" h="199">
                <a:moveTo>
                  <a:pt x="54" y="17"/>
                </a:moveTo>
                <a:cubicBezTo>
                  <a:pt x="47" y="30"/>
                  <a:pt x="44" y="44"/>
                  <a:pt x="44" y="59"/>
                </a:cubicBezTo>
                <a:cubicBezTo>
                  <a:pt x="44" y="111"/>
                  <a:pt x="87" y="154"/>
                  <a:pt x="139" y="154"/>
                </a:cubicBezTo>
                <a:cubicBezTo>
                  <a:pt x="154" y="154"/>
                  <a:pt x="169" y="150"/>
                  <a:pt x="183" y="143"/>
                </a:cubicBezTo>
                <a:cubicBezTo>
                  <a:pt x="166" y="172"/>
                  <a:pt x="136" y="191"/>
                  <a:pt x="101" y="191"/>
                </a:cubicBezTo>
                <a:cubicBezTo>
                  <a:pt x="50" y="191"/>
                  <a:pt x="8" y="149"/>
                  <a:pt x="8" y="98"/>
                </a:cubicBezTo>
                <a:cubicBezTo>
                  <a:pt x="8" y="64"/>
                  <a:pt x="26" y="34"/>
                  <a:pt x="54" y="17"/>
                </a:cubicBezTo>
                <a:moveTo>
                  <a:pt x="76" y="0"/>
                </a:moveTo>
                <a:cubicBezTo>
                  <a:pt x="32" y="11"/>
                  <a:pt x="0" y="50"/>
                  <a:pt x="0" y="98"/>
                </a:cubicBezTo>
                <a:cubicBezTo>
                  <a:pt x="0" y="154"/>
                  <a:pt x="45" y="199"/>
                  <a:pt x="101" y="199"/>
                </a:cubicBezTo>
                <a:cubicBezTo>
                  <a:pt x="149" y="199"/>
                  <a:pt x="189" y="166"/>
                  <a:pt x="200" y="121"/>
                </a:cubicBezTo>
                <a:cubicBezTo>
                  <a:pt x="184" y="136"/>
                  <a:pt x="163" y="146"/>
                  <a:pt x="139" y="146"/>
                </a:cubicBezTo>
                <a:cubicBezTo>
                  <a:pt x="91" y="146"/>
                  <a:pt x="52" y="107"/>
                  <a:pt x="52" y="59"/>
                </a:cubicBezTo>
                <a:cubicBezTo>
                  <a:pt x="52" y="36"/>
                  <a:pt x="61" y="15"/>
                  <a:pt x="76" y="0"/>
                </a:cubicBezTo>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214" name="组合 213"/>
          <p:cNvGrpSpPr/>
          <p:nvPr/>
        </p:nvGrpSpPr>
        <p:grpSpPr>
          <a:xfrm>
            <a:off x="4434964" y="4919076"/>
            <a:ext cx="681092" cy="682593"/>
            <a:chOff x="3730625" y="5105400"/>
            <a:chExt cx="720725" cy="722313"/>
          </a:xfrm>
          <a:solidFill>
            <a:srgbClr val="157E9F"/>
          </a:solidFill>
        </p:grpSpPr>
        <p:sp>
          <p:nvSpPr>
            <p:cNvPr id="215" name="Freeform 72"/>
            <p:cNvSpPr>
              <a:spLocks noEditPoints="1"/>
            </p:cNvSpPr>
            <p:nvPr/>
          </p:nvSpPr>
          <p:spPr bwMode="auto">
            <a:xfrm>
              <a:off x="3730625" y="5105400"/>
              <a:ext cx="720725" cy="722313"/>
            </a:xfrm>
            <a:custGeom>
              <a:avLst/>
              <a:gdLst>
                <a:gd name="T0" fmla="*/ 0 w 454"/>
                <a:gd name="T1" fmla="*/ 455 h 455"/>
                <a:gd name="T2" fmla="*/ 454 w 454"/>
                <a:gd name="T3" fmla="*/ 455 h 455"/>
                <a:gd name="T4" fmla="*/ 454 w 454"/>
                <a:gd name="T5" fmla="*/ 0 h 455"/>
                <a:gd name="T6" fmla="*/ 0 w 454"/>
                <a:gd name="T7" fmla="*/ 0 h 455"/>
                <a:gd name="T8" fmla="*/ 0 w 454"/>
                <a:gd name="T9" fmla="*/ 455 h 455"/>
                <a:gd name="T10" fmla="*/ 435 w 454"/>
                <a:gd name="T11" fmla="*/ 104 h 455"/>
                <a:gd name="T12" fmla="*/ 19 w 454"/>
                <a:gd name="T13" fmla="*/ 104 h 455"/>
                <a:gd name="T14" fmla="*/ 19 w 454"/>
                <a:gd name="T15" fmla="*/ 19 h 455"/>
                <a:gd name="T16" fmla="*/ 435 w 454"/>
                <a:gd name="T17" fmla="*/ 19 h 455"/>
                <a:gd name="T18" fmla="*/ 435 w 454"/>
                <a:gd name="T19" fmla="*/ 104 h 455"/>
                <a:gd name="T20" fmla="*/ 19 w 454"/>
                <a:gd name="T21" fmla="*/ 123 h 455"/>
                <a:gd name="T22" fmla="*/ 435 w 454"/>
                <a:gd name="T23" fmla="*/ 123 h 455"/>
                <a:gd name="T24" fmla="*/ 435 w 454"/>
                <a:gd name="T25" fmla="*/ 436 h 455"/>
                <a:gd name="T26" fmla="*/ 19 w 454"/>
                <a:gd name="T27" fmla="*/ 436 h 455"/>
                <a:gd name="T28" fmla="*/ 19 w 454"/>
                <a:gd name="T29" fmla="*/ 123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4" h="455">
                  <a:moveTo>
                    <a:pt x="0" y="455"/>
                  </a:moveTo>
                  <a:lnTo>
                    <a:pt x="454" y="455"/>
                  </a:lnTo>
                  <a:lnTo>
                    <a:pt x="454" y="0"/>
                  </a:lnTo>
                  <a:lnTo>
                    <a:pt x="0" y="0"/>
                  </a:lnTo>
                  <a:lnTo>
                    <a:pt x="0" y="455"/>
                  </a:lnTo>
                  <a:close/>
                  <a:moveTo>
                    <a:pt x="435" y="104"/>
                  </a:moveTo>
                  <a:lnTo>
                    <a:pt x="19" y="104"/>
                  </a:lnTo>
                  <a:lnTo>
                    <a:pt x="19" y="19"/>
                  </a:lnTo>
                  <a:lnTo>
                    <a:pt x="435" y="19"/>
                  </a:lnTo>
                  <a:lnTo>
                    <a:pt x="435" y="104"/>
                  </a:lnTo>
                  <a:close/>
                  <a:moveTo>
                    <a:pt x="19" y="123"/>
                  </a:moveTo>
                  <a:lnTo>
                    <a:pt x="435" y="123"/>
                  </a:lnTo>
                  <a:lnTo>
                    <a:pt x="435" y="436"/>
                  </a:lnTo>
                  <a:lnTo>
                    <a:pt x="19" y="436"/>
                  </a:lnTo>
                  <a:lnTo>
                    <a:pt x="19" y="1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16" name="Rectangle 73"/>
            <p:cNvSpPr>
              <a:spLocks noChangeArrowheads="1"/>
            </p:cNvSpPr>
            <p:nvPr/>
          </p:nvSpPr>
          <p:spPr bwMode="auto">
            <a:xfrm>
              <a:off x="3956050" y="5181600"/>
              <a:ext cx="4603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217" name="Rectangle 74"/>
            <p:cNvSpPr>
              <a:spLocks noChangeArrowheads="1"/>
            </p:cNvSpPr>
            <p:nvPr/>
          </p:nvSpPr>
          <p:spPr bwMode="auto">
            <a:xfrm>
              <a:off x="4181475" y="5181600"/>
              <a:ext cx="4603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218" name="Freeform 75"/>
            <p:cNvSpPr/>
            <p:nvPr/>
          </p:nvSpPr>
          <p:spPr bwMode="auto">
            <a:xfrm>
              <a:off x="3925888" y="5402263"/>
              <a:ext cx="90488" cy="236538"/>
            </a:xfrm>
            <a:custGeom>
              <a:avLst/>
              <a:gdLst>
                <a:gd name="T0" fmla="*/ 17 w 24"/>
                <a:gd name="T1" fmla="*/ 1 h 63"/>
                <a:gd name="T2" fmla="*/ 1 w 24"/>
                <a:gd name="T3" fmla="*/ 11 h 63"/>
                <a:gd name="T4" fmla="*/ 0 w 24"/>
                <a:gd name="T5" fmla="*/ 11 h 63"/>
                <a:gd name="T6" fmla="*/ 0 w 24"/>
                <a:gd name="T7" fmla="*/ 18 h 63"/>
                <a:gd name="T8" fmla="*/ 16 w 24"/>
                <a:gd name="T9" fmla="*/ 18 h 63"/>
                <a:gd name="T10" fmla="*/ 16 w 24"/>
                <a:gd name="T11" fmla="*/ 63 h 63"/>
                <a:gd name="T12" fmla="*/ 24 w 24"/>
                <a:gd name="T13" fmla="*/ 63 h 63"/>
                <a:gd name="T14" fmla="*/ 24 w 24"/>
                <a:gd name="T15" fmla="*/ 0 h 63"/>
                <a:gd name="T16" fmla="*/ 17 w 24"/>
                <a:gd name="T17" fmla="*/ 0 h 63"/>
                <a:gd name="T18" fmla="*/ 17 w 24"/>
                <a:gd name="T19" fmla="*/ 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63">
                  <a:moveTo>
                    <a:pt x="17" y="1"/>
                  </a:moveTo>
                  <a:cubicBezTo>
                    <a:pt x="15" y="11"/>
                    <a:pt x="11" y="11"/>
                    <a:pt x="1" y="11"/>
                  </a:cubicBezTo>
                  <a:cubicBezTo>
                    <a:pt x="0" y="11"/>
                    <a:pt x="0" y="11"/>
                    <a:pt x="0" y="11"/>
                  </a:cubicBezTo>
                  <a:cubicBezTo>
                    <a:pt x="0" y="18"/>
                    <a:pt x="0" y="18"/>
                    <a:pt x="0" y="18"/>
                  </a:cubicBezTo>
                  <a:cubicBezTo>
                    <a:pt x="16" y="18"/>
                    <a:pt x="16" y="18"/>
                    <a:pt x="16" y="18"/>
                  </a:cubicBezTo>
                  <a:cubicBezTo>
                    <a:pt x="16" y="63"/>
                    <a:pt x="16" y="63"/>
                    <a:pt x="16" y="63"/>
                  </a:cubicBezTo>
                  <a:cubicBezTo>
                    <a:pt x="24" y="63"/>
                    <a:pt x="24" y="63"/>
                    <a:pt x="24" y="63"/>
                  </a:cubicBezTo>
                  <a:cubicBezTo>
                    <a:pt x="24" y="0"/>
                    <a:pt x="24" y="0"/>
                    <a:pt x="24" y="0"/>
                  </a:cubicBezTo>
                  <a:cubicBezTo>
                    <a:pt x="17" y="0"/>
                    <a:pt x="17" y="0"/>
                    <a:pt x="17" y="0"/>
                  </a:cubicBezTo>
                  <a:lnTo>
                    <a:pt x="17"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19" name="Freeform 76"/>
            <p:cNvSpPr/>
            <p:nvPr/>
          </p:nvSpPr>
          <p:spPr bwMode="auto">
            <a:xfrm>
              <a:off x="4084638" y="5407025"/>
              <a:ext cx="165100" cy="236538"/>
            </a:xfrm>
            <a:custGeom>
              <a:avLst/>
              <a:gdLst>
                <a:gd name="T0" fmla="*/ 22 w 44"/>
                <a:gd name="T1" fmla="*/ 19 h 63"/>
                <a:gd name="T2" fmla="*/ 12 w 44"/>
                <a:gd name="T3" fmla="*/ 22 h 63"/>
                <a:gd name="T4" fmla="*/ 14 w 44"/>
                <a:gd name="T5" fmla="*/ 8 h 63"/>
                <a:gd name="T6" fmla="*/ 41 w 44"/>
                <a:gd name="T7" fmla="*/ 8 h 63"/>
                <a:gd name="T8" fmla="*/ 41 w 44"/>
                <a:gd name="T9" fmla="*/ 0 h 63"/>
                <a:gd name="T10" fmla="*/ 8 w 44"/>
                <a:gd name="T11" fmla="*/ 0 h 63"/>
                <a:gd name="T12" fmla="*/ 2 w 44"/>
                <a:gd name="T13" fmla="*/ 34 h 63"/>
                <a:gd name="T14" fmla="*/ 9 w 44"/>
                <a:gd name="T15" fmla="*/ 34 h 63"/>
                <a:gd name="T16" fmla="*/ 9 w 44"/>
                <a:gd name="T17" fmla="*/ 33 h 63"/>
                <a:gd name="T18" fmla="*/ 21 w 44"/>
                <a:gd name="T19" fmla="*/ 26 h 63"/>
                <a:gd name="T20" fmla="*/ 35 w 44"/>
                <a:gd name="T21" fmla="*/ 40 h 63"/>
                <a:gd name="T22" fmla="*/ 22 w 44"/>
                <a:gd name="T23" fmla="*/ 55 h 63"/>
                <a:gd name="T24" fmla="*/ 9 w 44"/>
                <a:gd name="T25" fmla="*/ 43 h 63"/>
                <a:gd name="T26" fmla="*/ 9 w 44"/>
                <a:gd name="T27" fmla="*/ 41 h 63"/>
                <a:gd name="T28" fmla="*/ 0 w 44"/>
                <a:gd name="T29" fmla="*/ 41 h 63"/>
                <a:gd name="T30" fmla="*/ 0 w 44"/>
                <a:gd name="T31" fmla="*/ 43 h 63"/>
                <a:gd name="T32" fmla="*/ 21 w 44"/>
                <a:gd name="T33" fmla="*/ 63 h 63"/>
                <a:gd name="T34" fmla="*/ 44 w 44"/>
                <a:gd name="T35" fmla="*/ 41 h 63"/>
                <a:gd name="T36" fmla="*/ 22 w 44"/>
                <a:gd name="T37"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63">
                  <a:moveTo>
                    <a:pt x="22" y="19"/>
                  </a:moveTo>
                  <a:cubicBezTo>
                    <a:pt x="18" y="19"/>
                    <a:pt x="15" y="20"/>
                    <a:pt x="12" y="22"/>
                  </a:cubicBezTo>
                  <a:cubicBezTo>
                    <a:pt x="14" y="8"/>
                    <a:pt x="14" y="8"/>
                    <a:pt x="14" y="8"/>
                  </a:cubicBezTo>
                  <a:cubicBezTo>
                    <a:pt x="41" y="8"/>
                    <a:pt x="41" y="8"/>
                    <a:pt x="41" y="8"/>
                  </a:cubicBezTo>
                  <a:cubicBezTo>
                    <a:pt x="41" y="0"/>
                    <a:pt x="41" y="0"/>
                    <a:pt x="41" y="0"/>
                  </a:cubicBezTo>
                  <a:cubicBezTo>
                    <a:pt x="8" y="0"/>
                    <a:pt x="8" y="0"/>
                    <a:pt x="8" y="0"/>
                  </a:cubicBezTo>
                  <a:cubicBezTo>
                    <a:pt x="2" y="34"/>
                    <a:pt x="2" y="34"/>
                    <a:pt x="2" y="34"/>
                  </a:cubicBezTo>
                  <a:cubicBezTo>
                    <a:pt x="9" y="34"/>
                    <a:pt x="9" y="34"/>
                    <a:pt x="9" y="34"/>
                  </a:cubicBezTo>
                  <a:cubicBezTo>
                    <a:pt x="9" y="33"/>
                    <a:pt x="9" y="33"/>
                    <a:pt x="9" y="33"/>
                  </a:cubicBezTo>
                  <a:cubicBezTo>
                    <a:pt x="12" y="29"/>
                    <a:pt x="17" y="26"/>
                    <a:pt x="21" y="26"/>
                  </a:cubicBezTo>
                  <a:cubicBezTo>
                    <a:pt x="29" y="26"/>
                    <a:pt x="35" y="32"/>
                    <a:pt x="35" y="40"/>
                  </a:cubicBezTo>
                  <a:cubicBezTo>
                    <a:pt x="35" y="48"/>
                    <a:pt x="31" y="55"/>
                    <a:pt x="22" y="55"/>
                  </a:cubicBezTo>
                  <a:cubicBezTo>
                    <a:pt x="14" y="55"/>
                    <a:pt x="9" y="50"/>
                    <a:pt x="9" y="43"/>
                  </a:cubicBezTo>
                  <a:cubicBezTo>
                    <a:pt x="9" y="41"/>
                    <a:pt x="9" y="41"/>
                    <a:pt x="9" y="41"/>
                  </a:cubicBezTo>
                  <a:cubicBezTo>
                    <a:pt x="0" y="41"/>
                    <a:pt x="0" y="41"/>
                    <a:pt x="0" y="41"/>
                  </a:cubicBezTo>
                  <a:cubicBezTo>
                    <a:pt x="0" y="43"/>
                    <a:pt x="0" y="43"/>
                    <a:pt x="0" y="43"/>
                  </a:cubicBezTo>
                  <a:cubicBezTo>
                    <a:pt x="1" y="55"/>
                    <a:pt x="9" y="63"/>
                    <a:pt x="21" y="63"/>
                  </a:cubicBezTo>
                  <a:cubicBezTo>
                    <a:pt x="34" y="63"/>
                    <a:pt x="44" y="53"/>
                    <a:pt x="44" y="41"/>
                  </a:cubicBezTo>
                  <a:cubicBezTo>
                    <a:pt x="44" y="28"/>
                    <a:pt x="35" y="19"/>
                    <a:pt x="22" y="1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220" name="Freeform 77"/>
          <p:cNvSpPr>
            <a:spLocks noEditPoints="1"/>
          </p:cNvSpPr>
          <p:nvPr/>
        </p:nvSpPr>
        <p:spPr bwMode="auto">
          <a:xfrm>
            <a:off x="5691454" y="4876155"/>
            <a:ext cx="708230" cy="710514"/>
          </a:xfrm>
          <a:custGeom>
            <a:avLst/>
            <a:gdLst>
              <a:gd name="T0" fmla="*/ 276122 w 200"/>
              <a:gd name="T1" fmla="*/ 51773 h 200"/>
              <a:gd name="T2" fmla="*/ 290914 w 200"/>
              <a:gd name="T3" fmla="*/ 71496 h 200"/>
              <a:gd name="T4" fmla="*/ 352549 w 200"/>
              <a:gd name="T5" fmla="*/ 98615 h 200"/>
              <a:gd name="T6" fmla="*/ 387064 w 200"/>
              <a:gd name="T7" fmla="*/ 64100 h 200"/>
              <a:gd name="T8" fmla="*/ 404322 w 200"/>
              <a:gd name="T9" fmla="*/ 130665 h 200"/>
              <a:gd name="T10" fmla="*/ 401856 w 200"/>
              <a:gd name="T11" fmla="*/ 152853 h 200"/>
              <a:gd name="T12" fmla="*/ 424045 w 200"/>
              <a:gd name="T13" fmla="*/ 216953 h 200"/>
              <a:gd name="T14" fmla="*/ 473352 w 200"/>
              <a:gd name="T15" fmla="*/ 216953 h 200"/>
              <a:gd name="T16" fmla="*/ 436371 w 200"/>
              <a:gd name="T17" fmla="*/ 276122 h 200"/>
              <a:gd name="T18" fmla="*/ 419114 w 200"/>
              <a:gd name="T19" fmla="*/ 288449 h 200"/>
              <a:gd name="T20" fmla="*/ 391995 w 200"/>
              <a:gd name="T21" fmla="*/ 347618 h 200"/>
              <a:gd name="T22" fmla="*/ 428975 w 200"/>
              <a:gd name="T23" fmla="*/ 384599 h 200"/>
              <a:gd name="T24" fmla="*/ 359945 w 200"/>
              <a:gd name="T25" fmla="*/ 399391 h 200"/>
              <a:gd name="T26" fmla="*/ 335291 w 200"/>
              <a:gd name="T27" fmla="*/ 396925 h 200"/>
              <a:gd name="T28" fmla="*/ 276122 w 200"/>
              <a:gd name="T29" fmla="*/ 416648 h 200"/>
              <a:gd name="T30" fmla="*/ 276122 w 200"/>
              <a:gd name="T31" fmla="*/ 473352 h 200"/>
              <a:gd name="T32" fmla="*/ 216953 w 200"/>
              <a:gd name="T33" fmla="*/ 433906 h 200"/>
              <a:gd name="T34" fmla="*/ 202161 w 200"/>
              <a:gd name="T35" fmla="*/ 414183 h 200"/>
              <a:gd name="T36" fmla="*/ 145457 w 200"/>
              <a:gd name="T37" fmla="*/ 389529 h 200"/>
              <a:gd name="T38" fmla="*/ 108477 w 200"/>
              <a:gd name="T39" fmla="*/ 426510 h 200"/>
              <a:gd name="T40" fmla="*/ 93684 w 200"/>
              <a:gd name="T41" fmla="*/ 357479 h 200"/>
              <a:gd name="T42" fmla="*/ 96150 w 200"/>
              <a:gd name="T43" fmla="*/ 332826 h 200"/>
              <a:gd name="T44" fmla="*/ 71496 w 200"/>
              <a:gd name="T45" fmla="*/ 276122 h 200"/>
              <a:gd name="T46" fmla="*/ 19723 w 200"/>
              <a:gd name="T47" fmla="*/ 276122 h 200"/>
              <a:gd name="T48" fmla="*/ 56704 w 200"/>
              <a:gd name="T49" fmla="*/ 216953 h 200"/>
              <a:gd name="T50" fmla="*/ 73961 w 200"/>
              <a:gd name="T51" fmla="*/ 199695 h 200"/>
              <a:gd name="T52" fmla="*/ 101080 w 200"/>
              <a:gd name="T53" fmla="*/ 140526 h 200"/>
              <a:gd name="T54" fmla="*/ 66565 w 200"/>
              <a:gd name="T55" fmla="*/ 106011 h 200"/>
              <a:gd name="T56" fmla="*/ 130665 w 200"/>
              <a:gd name="T57" fmla="*/ 88754 h 200"/>
              <a:gd name="T58" fmla="*/ 155319 w 200"/>
              <a:gd name="T59" fmla="*/ 91219 h 200"/>
              <a:gd name="T60" fmla="*/ 216953 w 200"/>
              <a:gd name="T61" fmla="*/ 66565 h 200"/>
              <a:gd name="T62" fmla="*/ 216953 w 200"/>
              <a:gd name="T63" fmla="*/ 19723 h 200"/>
              <a:gd name="T64" fmla="*/ 246538 w 200"/>
              <a:gd name="T65" fmla="*/ 335291 h 200"/>
              <a:gd name="T66" fmla="*/ 246538 w 200"/>
              <a:gd name="T67" fmla="*/ 157784 h 200"/>
              <a:gd name="T68" fmla="*/ 246538 w 200"/>
              <a:gd name="T69" fmla="*/ 335291 h 200"/>
              <a:gd name="T70" fmla="*/ 197230 w 200"/>
              <a:gd name="T71" fmla="*/ 0 h 200"/>
              <a:gd name="T72" fmla="*/ 145457 w 200"/>
              <a:gd name="T73" fmla="*/ 73961 h 200"/>
              <a:gd name="T74" fmla="*/ 39446 w 200"/>
              <a:gd name="T75" fmla="*/ 106011 h 200"/>
              <a:gd name="T76" fmla="*/ 56704 w 200"/>
              <a:gd name="T77" fmla="*/ 197230 h 200"/>
              <a:gd name="T78" fmla="*/ 0 w 200"/>
              <a:gd name="T79" fmla="*/ 295845 h 200"/>
              <a:gd name="T80" fmla="*/ 78892 w 200"/>
              <a:gd name="T81" fmla="*/ 345153 h 200"/>
              <a:gd name="T82" fmla="*/ 108477 w 200"/>
              <a:gd name="T83" fmla="*/ 453629 h 200"/>
              <a:gd name="T84" fmla="*/ 197230 w 200"/>
              <a:gd name="T85" fmla="*/ 433906 h 200"/>
              <a:gd name="T86" fmla="*/ 295845 w 200"/>
              <a:gd name="T87" fmla="*/ 493075 h 200"/>
              <a:gd name="T88" fmla="*/ 345153 w 200"/>
              <a:gd name="T89" fmla="*/ 414183 h 200"/>
              <a:gd name="T90" fmla="*/ 456094 w 200"/>
              <a:gd name="T91" fmla="*/ 384599 h 200"/>
              <a:gd name="T92" fmla="*/ 436371 w 200"/>
              <a:gd name="T93" fmla="*/ 295845 h 200"/>
              <a:gd name="T94" fmla="*/ 493075 w 200"/>
              <a:gd name="T95" fmla="*/ 197230 h 200"/>
              <a:gd name="T96" fmla="*/ 419114 w 200"/>
              <a:gd name="T97" fmla="*/ 142992 h 200"/>
              <a:gd name="T98" fmla="*/ 387064 w 200"/>
              <a:gd name="T99" fmla="*/ 36981 h 200"/>
              <a:gd name="T100" fmla="*/ 295845 w 200"/>
              <a:gd name="T101" fmla="*/ 51773 h 200"/>
              <a:gd name="T102" fmla="*/ 246538 w 200"/>
              <a:gd name="T103" fmla="*/ 315568 h 200"/>
              <a:gd name="T104" fmla="*/ 246538 w 200"/>
              <a:gd name="T105" fmla="*/ 177507 h 200"/>
              <a:gd name="T106" fmla="*/ 246538 w 200"/>
              <a:gd name="T107" fmla="*/ 315568 h 2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00" h="200">
                <a:moveTo>
                  <a:pt x="112" y="8"/>
                </a:moveTo>
                <a:cubicBezTo>
                  <a:pt x="112" y="21"/>
                  <a:pt x="112" y="21"/>
                  <a:pt x="112" y="21"/>
                </a:cubicBezTo>
                <a:cubicBezTo>
                  <a:pt x="112" y="27"/>
                  <a:pt x="112" y="27"/>
                  <a:pt x="112" y="27"/>
                </a:cubicBezTo>
                <a:cubicBezTo>
                  <a:pt x="118" y="29"/>
                  <a:pt x="118" y="29"/>
                  <a:pt x="118" y="29"/>
                </a:cubicBezTo>
                <a:cubicBezTo>
                  <a:pt x="125" y="30"/>
                  <a:pt x="132" y="33"/>
                  <a:pt x="138" y="37"/>
                </a:cubicBezTo>
                <a:cubicBezTo>
                  <a:pt x="143" y="40"/>
                  <a:pt x="143" y="40"/>
                  <a:pt x="143" y="40"/>
                </a:cubicBezTo>
                <a:cubicBezTo>
                  <a:pt x="147" y="36"/>
                  <a:pt x="147" y="36"/>
                  <a:pt x="147" y="36"/>
                </a:cubicBezTo>
                <a:cubicBezTo>
                  <a:pt x="157" y="26"/>
                  <a:pt x="157" y="26"/>
                  <a:pt x="157" y="26"/>
                </a:cubicBezTo>
                <a:cubicBezTo>
                  <a:pt x="174" y="43"/>
                  <a:pt x="174" y="43"/>
                  <a:pt x="174" y="43"/>
                </a:cubicBezTo>
                <a:cubicBezTo>
                  <a:pt x="164" y="53"/>
                  <a:pt x="164" y="53"/>
                  <a:pt x="164" y="53"/>
                </a:cubicBezTo>
                <a:cubicBezTo>
                  <a:pt x="160" y="57"/>
                  <a:pt x="160" y="57"/>
                  <a:pt x="160" y="57"/>
                </a:cubicBezTo>
                <a:cubicBezTo>
                  <a:pt x="163" y="62"/>
                  <a:pt x="163" y="62"/>
                  <a:pt x="163" y="62"/>
                </a:cubicBezTo>
                <a:cubicBezTo>
                  <a:pt x="166" y="68"/>
                  <a:pt x="169" y="75"/>
                  <a:pt x="170" y="81"/>
                </a:cubicBezTo>
                <a:cubicBezTo>
                  <a:pt x="172" y="88"/>
                  <a:pt x="172" y="88"/>
                  <a:pt x="172" y="88"/>
                </a:cubicBezTo>
                <a:cubicBezTo>
                  <a:pt x="178" y="88"/>
                  <a:pt x="178" y="88"/>
                  <a:pt x="178" y="88"/>
                </a:cubicBezTo>
                <a:cubicBezTo>
                  <a:pt x="192" y="88"/>
                  <a:pt x="192" y="88"/>
                  <a:pt x="192" y="88"/>
                </a:cubicBezTo>
                <a:cubicBezTo>
                  <a:pt x="192" y="112"/>
                  <a:pt x="192" y="112"/>
                  <a:pt x="192" y="112"/>
                </a:cubicBezTo>
                <a:cubicBezTo>
                  <a:pt x="177" y="112"/>
                  <a:pt x="177" y="112"/>
                  <a:pt x="177" y="112"/>
                </a:cubicBezTo>
                <a:cubicBezTo>
                  <a:pt x="171" y="112"/>
                  <a:pt x="171" y="112"/>
                  <a:pt x="171" y="112"/>
                </a:cubicBezTo>
                <a:cubicBezTo>
                  <a:pt x="170" y="117"/>
                  <a:pt x="170" y="117"/>
                  <a:pt x="170" y="117"/>
                </a:cubicBezTo>
                <a:cubicBezTo>
                  <a:pt x="168" y="124"/>
                  <a:pt x="165" y="130"/>
                  <a:pt x="162" y="135"/>
                </a:cubicBezTo>
                <a:cubicBezTo>
                  <a:pt x="159" y="141"/>
                  <a:pt x="159" y="141"/>
                  <a:pt x="159" y="141"/>
                </a:cubicBezTo>
                <a:cubicBezTo>
                  <a:pt x="163" y="145"/>
                  <a:pt x="163" y="145"/>
                  <a:pt x="163" y="145"/>
                </a:cubicBezTo>
                <a:cubicBezTo>
                  <a:pt x="174" y="156"/>
                  <a:pt x="174" y="156"/>
                  <a:pt x="174" y="156"/>
                </a:cubicBezTo>
                <a:cubicBezTo>
                  <a:pt x="157" y="173"/>
                  <a:pt x="157" y="173"/>
                  <a:pt x="157" y="173"/>
                </a:cubicBezTo>
                <a:cubicBezTo>
                  <a:pt x="146" y="162"/>
                  <a:pt x="146" y="162"/>
                  <a:pt x="146" y="162"/>
                </a:cubicBezTo>
                <a:cubicBezTo>
                  <a:pt x="142" y="158"/>
                  <a:pt x="142" y="158"/>
                  <a:pt x="142" y="158"/>
                </a:cubicBezTo>
                <a:cubicBezTo>
                  <a:pt x="136" y="161"/>
                  <a:pt x="136" y="161"/>
                  <a:pt x="136" y="161"/>
                </a:cubicBezTo>
                <a:cubicBezTo>
                  <a:pt x="131" y="164"/>
                  <a:pt x="125" y="166"/>
                  <a:pt x="118" y="168"/>
                </a:cubicBezTo>
                <a:cubicBezTo>
                  <a:pt x="112" y="169"/>
                  <a:pt x="112" y="169"/>
                  <a:pt x="112" y="169"/>
                </a:cubicBezTo>
                <a:cubicBezTo>
                  <a:pt x="112" y="176"/>
                  <a:pt x="112" y="176"/>
                  <a:pt x="112" y="176"/>
                </a:cubicBezTo>
                <a:cubicBezTo>
                  <a:pt x="112" y="192"/>
                  <a:pt x="112" y="192"/>
                  <a:pt x="112" y="192"/>
                </a:cubicBezTo>
                <a:cubicBezTo>
                  <a:pt x="88" y="192"/>
                  <a:pt x="88" y="192"/>
                  <a:pt x="88" y="192"/>
                </a:cubicBezTo>
                <a:cubicBezTo>
                  <a:pt x="88" y="176"/>
                  <a:pt x="88" y="176"/>
                  <a:pt x="88" y="176"/>
                </a:cubicBezTo>
                <a:cubicBezTo>
                  <a:pt x="88" y="169"/>
                  <a:pt x="88" y="169"/>
                  <a:pt x="88" y="169"/>
                </a:cubicBezTo>
                <a:cubicBezTo>
                  <a:pt x="82" y="168"/>
                  <a:pt x="82" y="168"/>
                  <a:pt x="82" y="168"/>
                </a:cubicBezTo>
                <a:cubicBezTo>
                  <a:pt x="76" y="166"/>
                  <a:pt x="70" y="164"/>
                  <a:pt x="65" y="161"/>
                </a:cubicBezTo>
                <a:cubicBezTo>
                  <a:pt x="59" y="158"/>
                  <a:pt x="59" y="158"/>
                  <a:pt x="59" y="158"/>
                </a:cubicBezTo>
                <a:cubicBezTo>
                  <a:pt x="55" y="162"/>
                  <a:pt x="55" y="162"/>
                  <a:pt x="55" y="162"/>
                </a:cubicBezTo>
                <a:cubicBezTo>
                  <a:pt x="44" y="173"/>
                  <a:pt x="44" y="173"/>
                  <a:pt x="44" y="173"/>
                </a:cubicBezTo>
                <a:cubicBezTo>
                  <a:pt x="27" y="156"/>
                  <a:pt x="27" y="156"/>
                  <a:pt x="27" y="156"/>
                </a:cubicBezTo>
                <a:cubicBezTo>
                  <a:pt x="38" y="145"/>
                  <a:pt x="38" y="145"/>
                  <a:pt x="38" y="145"/>
                </a:cubicBezTo>
                <a:cubicBezTo>
                  <a:pt x="42" y="141"/>
                  <a:pt x="42" y="141"/>
                  <a:pt x="42" y="141"/>
                </a:cubicBezTo>
                <a:cubicBezTo>
                  <a:pt x="39" y="135"/>
                  <a:pt x="39" y="135"/>
                  <a:pt x="39" y="135"/>
                </a:cubicBezTo>
                <a:cubicBezTo>
                  <a:pt x="35" y="130"/>
                  <a:pt x="33" y="124"/>
                  <a:pt x="31" y="117"/>
                </a:cubicBezTo>
                <a:cubicBezTo>
                  <a:pt x="29" y="112"/>
                  <a:pt x="29" y="112"/>
                  <a:pt x="29" y="112"/>
                </a:cubicBezTo>
                <a:cubicBezTo>
                  <a:pt x="23" y="112"/>
                  <a:pt x="23" y="112"/>
                  <a:pt x="23" y="112"/>
                </a:cubicBezTo>
                <a:cubicBezTo>
                  <a:pt x="8" y="112"/>
                  <a:pt x="8" y="112"/>
                  <a:pt x="8" y="112"/>
                </a:cubicBezTo>
                <a:cubicBezTo>
                  <a:pt x="8" y="88"/>
                  <a:pt x="8" y="88"/>
                  <a:pt x="8" y="88"/>
                </a:cubicBezTo>
                <a:cubicBezTo>
                  <a:pt x="23" y="88"/>
                  <a:pt x="23" y="88"/>
                  <a:pt x="23" y="88"/>
                </a:cubicBezTo>
                <a:cubicBezTo>
                  <a:pt x="29" y="88"/>
                  <a:pt x="29" y="88"/>
                  <a:pt x="29" y="88"/>
                </a:cubicBezTo>
                <a:cubicBezTo>
                  <a:pt x="30" y="81"/>
                  <a:pt x="30" y="81"/>
                  <a:pt x="30" y="81"/>
                </a:cubicBezTo>
                <a:cubicBezTo>
                  <a:pt x="32" y="75"/>
                  <a:pt x="35" y="68"/>
                  <a:pt x="38" y="62"/>
                </a:cubicBezTo>
                <a:cubicBezTo>
                  <a:pt x="41" y="57"/>
                  <a:pt x="41" y="57"/>
                  <a:pt x="41" y="57"/>
                </a:cubicBezTo>
                <a:cubicBezTo>
                  <a:pt x="37" y="53"/>
                  <a:pt x="37" y="53"/>
                  <a:pt x="37" y="53"/>
                </a:cubicBezTo>
                <a:cubicBezTo>
                  <a:pt x="27" y="43"/>
                  <a:pt x="27" y="43"/>
                  <a:pt x="27" y="43"/>
                </a:cubicBezTo>
                <a:cubicBezTo>
                  <a:pt x="44" y="26"/>
                  <a:pt x="44" y="26"/>
                  <a:pt x="44" y="26"/>
                </a:cubicBezTo>
                <a:cubicBezTo>
                  <a:pt x="53" y="36"/>
                  <a:pt x="53" y="36"/>
                  <a:pt x="53" y="36"/>
                </a:cubicBezTo>
                <a:cubicBezTo>
                  <a:pt x="58" y="40"/>
                  <a:pt x="58" y="40"/>
                  <a:pt x="58" y="40"/>
                </a:cubicBezTo>
                <a:cubicBezTo>
                  <a:pt x="63" y="37"/>
                  <a:pt x="63" y="37"/>
                  <a:pt x="63" y="37"/>
                </a:cubicBezTo>
                <a:cubicBezTo>
                  <a:pt x="69" y="33"/>
                  <a:pt x="76" y="30"/>
                  <a:pt x="82" y="29"/>
                </a:cubicBezTo>
                <a:cubicBezTo>
                  <a:pt x="88" y="27"/>
                  <a:pt x="88" y="27"/>
                  <a:pt x="88" y="27"/>
                </a:cubicBezTo>
                <a:cubicBezTo>
                  <a:pt x="88" y="21"/>
                  <a:pt x="88" y="21"/>
                  <a:pt x="88" y="21"/>
                </a:cubicBezTo>
                <a:cubicBezTo>
                  <a:pt x="88" y="8"/>
                  <a:pt x="88" y="8"/>
                  <a:pt x="88" y="8"/>
                </a:cubicBezTo>
                <a:cubicBezTo>
                  <a:pt x="112" y="8"/>
                  <a:pt x="112" y="8"/>
                  <a:pt x="112" y="8"/>
                </a:cubicBezTo>
                <a:moveTo>
                  <a:pt x="100" y="136"/>
                </a:moveTo>
                <a:cubicBezTo>
                  <a:pt x="120" y="136"/>
                  <a:pt x="136" y="119"/>
                  <a:pt x="136" y="100"/>
                </a:cubicBezTo>
                <a:cubicBezTo>
                  <a:pt x="136" y="80"/>
                  <a:pt x="120" y="64"/>
                  <a:pt x="100" y="64"/>
                </a:cubicBezTo>
                <a:cubicBezTo>
                  <a:pt x="81" y="64"/>
                  <a:pt x="64" y="80"/>
                  <a:pt x="64" y="100"/>
                </a:cubicBezTo>
                <a:cubicBezTo>
                  <a:pt x="64" y="119"/>
                  <a:pt x="81" y="136"/>
                  <a:pt x="100" y="136"/>
                </a:cubicBezTo>
                <a:moveTo>
                  <a:pt x="120" y="0"/>
                </a:moveTo>
                <a:cubicBezTo>
                  <a:pt x="80" y="0"/>
                  <a:pt x="80" y="0"/>
                  <a:pt x="80" y="0"/>
                </a:cubicBezTo>
                <a:cubicBezTo>
                  <a:pt x="80" y="21"/>
                  <a:pt x="80" y="21"/>
                  <a:pt x="80" y="21"/>
                </a:cubicBezTo>
                <a:cubicBezTo>
                  <a:pt x="73" y="23"/>
                  <a:pt x="66" y="26"/>
                  <a:pt x="59" y="30"/>
                </a:cubicBezTo>
                <a:cubicBezTo>
                  <a:pt x="44" y="15"/>
                  <a:pt x="44" y="15"/>
                  <a:pt x="44" y="15"/>
                </a:cubicBezTo>
                <a:cubicBezTo>
                  <a:pt x="16" y="43"/>
                  <a:pt x="16" y="43"/>
                  <a:pt x="16" y="43"/>
                </a:cubicBezTo>
                <a:cubicBezTo>
                  <a:pt x="31" y="58"/>
                  <a:pt x="31" y="58"/>
                  <a:pt x="31" y="58"/>
                </a:cubicBezTo>
                <a:cubicBezTo>
                  <a:pt x="27" y="65"/>
                  <a:pt x="25" y="72"/>
                  <a:pt x="23" y="80"/>
                </a:cubicBezTo>
                <a:cubicBezTo>
                  <a:pt x="0" y="80"/>
                  <a:pt x="0" y="80"/>
                  <a:pt x="0" y="80"/>
                </a:cubicBezTo>
                <a:cubicBezTo>
                  <a:pt x="0" y="120"/>
                  <a:pt x="0" y="120"/>
                  <a:pt x="0" y="120"/>
                </a:cubicBezTo>
                <a:cubicBezTo>
                  <a:pt x="23" y="120"/>
                  <a:pt x="23" y="120"/>
                  <a:pt x="23" y="120"/>
                </a:cubicBezTo>
                <a:cubicBezTo>
                  <a:pt x="25" y="127"/>
                  <a:pt x="28" y="133"/>
                  <a:pt x="32" y="140"/>
                </a:cubicBezTo>
                <a:cubicBezTo>
                  <a:pt x="16" y="156"/>
                  <a:pt x="16" y="156"/>
                  <a:pt x="16" y="156"/>
                </a:cubicBezTo>
                <a:cubicBezTo>
                  <a:pt x="44" y="184"/>
                  <a:pt x="44" y="184"/>
                  <a:pt x="44" y="184"/>
                </a:cubicBezTo>
                <a:cubicBezTo>
                  <a:pt x="61" y="168"/>
                  <a:pt x="61" y="168"/>
                  <a:pt x="61" y="168"/>
                </a:cubicBezTo>
                <a:cubicBezTo>
                  <a:pt x="67" y="171"/>
                  <a:pt x="73" y="174"/>
                  <a:pt x="80" y="176"/>
                </a:cubicBezTo>
                <a:cubicBezTo>
                  <a:pt x="80" y="200"/>
                  <a:pt x="80" y="200"/>
                  <a:pt x="80" y="200"/>
                </a:cubicBezTo>
                <a:cubicBezTo>
                  <a:pt x="120" y="200"/>
                  <a:pt x="120" y="200"/>
                  <a:pt x="120" y="200"/>
                </a:cubicBezTo>
                <a:cubicBezTo>
                  <a:pt x="120" y="176"/>
                  <a:pt x="120" y="176"/>
                  <a:pt x="120" y="176"/>
                </a:cubicBezTo>
                <a:cubicBezTo>
                  <a:pt x="127" y="174"/>
                  <a:pt x="134" y="171"/>
                  <a:pt x="140" y="168"/>
                </a:cubicBezTo>
                <a:cubicBezTo>
                  <a:pt x="157" y="184"/>
                  <a:pt x="157" y="184"/>
                  <a:pt x="157" y="184"/>
                </a:cubicBezTo>
                <a:cubicBezTo>
                  <a:pt x="185" y="156"/>
                  <a:pt x="185" y="156"/>
                  <a:pt x="185" y="156"/>
                </a:cubicBezTo>
                <a:cubicBezTo>
                  <a:pt x="169" y="140"/>
                  <a:pt x="169" y="140"/>
                  <a:pt x="169" y="140"/>
                </a:cubicBezTo>
                <a:cubicBezTo>
                  <a:pt x="173" y="133"/>
                  <a:pt x="175" y="127"/>
                  <a:pt x="177" y="120"/>
                </a:cubicBezTo>
                <a:cubicBezTo>
                  <a:pt x="200" y="120"/>
                  <a:pt x="200" y="120"/>
                  <a:pt x="200" y="120"/>
                </a:cubicBezTo>
                <a:cubicBezTo>
                  <a:pt x="200" y="80"/>
                  <a:pt x="200" y="80"/>
                  <a:pt x="200" y="80"/>
                </a:cubicBezTo>
                <a:cubicBezTo>
                  <a:pt x="178" y="80"/>
                  <a:pt x="178" y="80"/>
                  <a:pt x="178" y="80"/>
                </a:cubicBezTo>
                <a:cubicBezTo>
                  <a:pt x="176" y="72"/>
                  <a:pt x="174" y="65"/>
                  <a:pt x="170" y="58"/>
                </a:cubicBezTo>
                <a:cubicBezTo>
                  <a:pt x="185" y="43"/>
                  <a:pt x="185" y="43"/>
                  <a:pt x="185" y="43"/>
                </a:cubicBezTo>
                <a:cubicBezTo>
                  <a:pt x="157" y="15"/>
                  <a:pt x="157" y="15"/>
                  <a:pt x="157" y="15"/>
                </a:cubicBezTo>
                <a:cubicBezTo>
                  <a:pt x="142" y="30"/>
                  <a:pt x="142" y="30"/>
                  <a:pt x="142" y="30"/>
                </a:cubicBezTo>
                <a:cubicBezTo>
                  <a:pt x="135" y="26"/>
                  <a:pt x="128" y="23"/>
                  <a:pt x="120" y="21"/>
                </a:cubicBezTo>
                <a:lnTo>
                  <a:pt x="120" y="0"/>
                </a:lnTo>
                <a:close/>
                <a:moveTo>
                  <a:pt x="100" y="128"/>
                </a:moveTo>
                <a:cubicBezTo>
                  <a:pt x="85" y="128"/>
                  <a:pt x="72" y="115"/>
                  <a:pt x="72" y="100"/>
                </a:cubicBezTo>
                <a:cubicBezTo>
                  <a:pt x="72" y="84"/>
                  <a:pt x="85" y="72"/>
                  <a:pt x="100" y="72"/>
                </a:cubicBezTo>
                <a:cubicBezTo>
                  <a:pt x="116" y="72"/>
                  <a:pt x="128" y="84"/>
                  <a:pt x="128" y="100"/>
                </a:cubicBezTo>
                <a:cubicBezTo>
                  <a:pt x="128" y="115"/>
                  <a:pt x="116" y="128"/>
                  <a:pt x="100" y="128"/>
                </a:cubicBezTo>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21" name="Freeform 78"/>
          <p:cNvSpPr>
            <a:spLocks noEditPoints="1"/>
          </p:cNvSpPr>
          <p:nvPr/>
        </p:nvSpPr>
        <p:spPr bwMode="auto">
          <a:xfrm>
            <a:off x="7066790" y="4791623"/>
            <a:ext cx="568868" cy="852161"/>
          </a:xfrm>
          <a:custGeom>
            <a:avLst/>
            <a:gdLst>
              <a:gd name="T0" fmla="*/ 197022 w 160"/>
              <a:gd name="T1" fmla="*/ 19737 h 240"/>
              <a:gd name="T2" fmla="*/ 374341 w 160"/>
              <a:gd name="T3" fmla="*/ 197369 h 240"/>
              <a:gd name="T4" fmla="*/ 352176 w 160"/>
              <a:gd name="T5" fmla="*/ 286185 h 240"/>
              <a:gd name="T6" fmla="*/ 197022 w 160"/>
              <a:gd name="T7" fmla="*/ 552632 h 240"/>
              <a:gd name="T8" fmla="*/ 44330 w 160"/>
              <a:gd name="T9" fmla="*/ 286185 h 240"/>
              <a:gd name="T10" fmla="*/ 19702 w 160"/>
              <a:gd name="T11" fmla="*/ 197369 h 240"/>
              <a:gd name="T12" fmla="*/ 197022 w 160"/>
              <a:gd name="T13" fmla="*/ 19737 h 240"/>
              <a:gd name="T14" fmla="*/ 197022 w 160"/>
              <a:gd name="T15" fmla="*/ 266448 h 240"/>
              <a:gd name="T16" fmla="*/ 265979 w 160"/>
              <a:gd name="T17" fmla="*/ 197369 h 240"/>
              <a:gd name="T18" fmla="*/ 197022 w 160"/>
              <a:gd name="T19" fmla="*/ 128290 h 240"/>
              <a:gd name="T20" fmla="*/ 128064 w 160"/>
              <a:gd name="T21" fmla="*/ 197369 h 240"/>
              <a:gd name="T22" fmla="*/ 197022 w 160"/>
              <a:gd name="T23" fmla="*/ 266448 h 240"/>
              <a:gd name="T24" fmla="*/ 197022 w 160"/>
              <a:gd name="T25" fmla="*/ 0 h 240"/>
              <a:gd name="T26" fmla="*/ 0 w 160"/>
              <a:gd name="T27" fmla="*/ 197369 h 240"/>
              <a:gd name="T28" fmla="*/ 27090 w 160"/>
              <a:gd name="T29" fmla="*/ 296053 h 240"/>
              <a:gd name="T30" fmla="*/ 197022 w 160"/>
              <a:gd name="T31" fmla="*/ 592106 h 240"/>
              <a:gd name="T32" fmla="*/ 369415 w 160"/>
              <a:gd name="T33" fmla="*/ 296053 h 240"/>
              <a:gd name="T34" fmla="*/ 394043 w 160"/>
              <a:gd name="T35" fmla="*/ 197369 h 240"/>
              <a:gd name="T36" fmla="*/ 197022 w 160"/>
              <a:gd name="T37" fmla="*/ 0 h 240"/>
              <a:gd name="T38" fmla="*/ 197022 w 160"/>
              <a:gd name="T39" fmla="*/ 246711 h 240"/>
              <a:gd name="T40" fmla="*/ 147766 w 160"/>
              <a:gd name="T41" fmla="*/ 197369 h 240"/>
              <a:gd name="T42" fmla="*/ 197022 w 160"/>
              <a:gd name="T43" fmla="*/ 148027 h 240"/>
              <a:gd name="T44" fmla="*/ 246277 w 160"/>
              <a:gd name="T45" fmla="*/ 197369 h 240"/>
              <a:gd name="T46" fmla="*/ 197022 w 160"/>
              <a:gd name="T47" fmla="*/ 246711 h 24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60" h="240">
                <a:moveTo>
                  <a:pt x="80" y="8"/>
                </a:moveTo>
                <a:cubicBezTo>
                  <a:pt x="120" y="8"/>
                  <a:pt x="152" y="40"/>
                  <a:pt x="152" y="80"/>
                </a:cubicBezTo>
                <a:cubicBezTo>
                  <a:pt x="152" y="92"/>
                  <a:pt x="149" y="105"/>
                  <a:pt x="143" y="116"/>
                </a:cubicBezTo>
                <a:cubicBezTo>
                  <a:pt x="80" y="224"/>
                  <a:pt x="80" y="224"/>
                  <a:pt x="80" y="224"/>
                </a:cubicBezTo>
                <a:cubicBezTo>
                  <a:pt x="18" y="116"/>
                  <a:pt x="18" y="116"/>
                  <a:pt x="18" y="116"/>
                </a:cubicBezTo>
                <a:cubicBezTo>
                  <a:pt x="12" y="105"/>
                  <a:pt x="8" y="92"/>
                  <a:pt x="8" y="80"/>
                </a:cubicBezTo>
                <a:cubicBezTo>
                  <a:pt x="8" y="40"/>
                  <a:pt x="41" y="8"/>
                  <a:pt x="80" y="8"/>
                </a:cubicBezTo>
                <a:moveTo>
                  <a:pt x="80" y="108"/>
                </a:moveTo>
                <a:cubicBezTo>
                  <a:pt x="96" y="108"/>
                  <a:pt x="108" y="95"/>
                  <a:pt x="108" y="80"/>
                </a:cubicBezTo>
                <a:cubicBezTo>
                  <a:pt x="108" y="64"/>
                  <a:pt x="96" y="52"/>
                  <a:pt x="80" y="52"/>
                </a:cubicBezTo>
                <a:cubicBezTo>
                  <a:pt x="65" y="52"/>
                  <a:pt x="52" y="64"/>
                  <a:pt x="52" y="80"/>
                </a:cubicBezTo>
                <a:cubicBezTo>
                  <a:pt x="52" y="95"/>
                  <a:pt x="65" y="108"/>
                  <a:pt x="80" y="108"/>
                </a:cubicBezTo>
                <a:moveTo>
                  <a:pt x="80" y="0"/>
                </a:moveTo>
                <a:cubicBezTo>
                  <a:pt x="36" y="0"/>
                  <a:pt x="0" y="35"/>
                  <a:pt x="0" y="80"/>
                </a:cubicBezTo>
                <a:cubicBezTo>
                  <a:pt x="0" y="94"/>
                  <a:pt x="4" y="108"/>
                  <a:pt x="11" y="120"/>
                </a:cubicBezTo>
                <a:cubicBezTo>
                  <a:pt x="80" y="240"/>
                  <a:pt x="80" y="240"/>
                  <a:pt x="80" y="240"/>
                </a:cubicBezTo>
                <a:cubicBezTo>
                  <a:pt x="150" y="120"/>
                  <a:pt x="150" y="120"/>
                  <a:pt x="150" y="120"/>
                </a:cubicBezTo>
                <a:cubicBezTo>
                  <a:pt x="157" y="108"/>
                  <a:pt x="160" y="94"/>
                  <a:pt x="160" y="80"/>
                </a:cubicBezTo>
                <a:cubicBezTo>
                  <a:pt x="160" y="35"/>
                  <a:pt x="125" y="0"/>
                  <a:pt x="80" y="0"/>
                </a:cubicBezTo>
                <a:moveTo>
                  <a:pt x="80" y="100"/>
                </a:moveTo>
                <a:cubicBezTo>
                  <a:pt x="69" y="100"/>
                  <a:pt x="60" y="91"/>
                  <a:pt x="60" y="80"/>
                </a:cubicBezTo>
                <a:cubicBezTo>
                  <a:pt x="60" y="69"/>
                  <a:pt x="69" y="60"/>
                  <a:pt x="80" y="60"/>
                </a:cubicBezTo>
                <a:cubicBezTo>
                  <a:pt x="91" y="60"/>
                  <a:pt x="100" y="69"/>
                  <a:pt x="100" y="80"/>
                </a:cubicBezTo>
                <a:cubicBezTo>
                  <a:pt x="100" y="91"/>
                  <a:pt x="91" y="100"/>
                  <a:pt x="80" y="100"/>
                </a:cubicBezTo>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22" name="Freeform 79"/>
          <p:cNvSpPr>
            <a:spLocks noEditPoints="1"/>
          </p:cNvSpPr>
          <p:nvPr/>
        </p:nvSpPr>
        <p:spPr bwMode="auto">
          <a:xfrm>
            <a:off x="8245650" y="4924131"/>
            <a:ext cx="680814" cy="609992"/>
          </a:xfrm>
          <a:custGeom>
            <a:avLst/>
            <a:gdLst>
              <a:gd name="T0" fmla="*/ 305435 w 454"/>
              <a:gd name="T1" fmla="*/ 48995 h 407"/>
              <a:gd name="T2" fmla="*/ 305435 w 454"/>
              <a:gd name="T3" fmla="*/ 0 h 407"/>
              <a:gd name="T4" fmla="*/ 167833 w 454"/>
              <a:gd name="T5" fmla="*/ 0 h 407"/>
              <a:gd name="T6" fmla="*/ 167833 w 454"/>
              <a:gd name="T7" fmla="*/ 48995 h 407"/>
              <a:gd name="T8" fmla="*/ 0 w 454"/>
              <a:gd name="T9" fmla="*/ 48995 h 407"/>
              <a:gd name="T10" fmla="*/ 0 w 454"/>
              <a:gd name="T11" fmla="*/ 424274 h 407"/>
              <a:gd name="T12" fmla="*/ 473268 w 454"/>
              <a:gd name="T13" fmla="*/ 424274 h 407"/>
              <a:gd name="T14" fmla="*/ 473268 w 454"/>
              <a:gd name="T15" fmla="*/ 48995 h 407"/>
              <a:gd name="T16" fmla="*/ 305435 w 454"/>
              <a:gd name="T17" fmla="*/ 48995 h 407"/>
              <a:gd name="T18" fmla="*/ 187639 w 454"/>
              <a:gd name="T19" fmla="*/ 18764 h 407"/>
              <a:gd name="T20" fmla="*/ 285629 w 454"/>
              <a:gd name="T21" fmla="*/ 18764 h 407"/>
              <a:gd name="T22" fmla="*/ 285629 w 454"/>
              <a:gd name="T23" fmla="*/ 48995 h 407"/>
              <a:gd name="T24" fmla="*/ 187639 w 454"/>
              <a:gd name="T25" fmla="*/ 48995 h 407"/>
              <a:gd name="T26" fmla="*/ 187639 w 454"/>
              <a:gd name="T27" fmla="*/ 18764 h 407"/>
              <a:gd name="T28" fmla="*/ 167833 w 454"/>
              <a:gd name="T29" fmla="*/ 68801 h 407"/>
              <a:gd name="T30" fmla="*/ 305435 w 454"/>
              <a:gd name="T31" fmla="*/ 68801 h 407"/>
              <a:gd name="T32" fmla="*/ 453462 w 454"/>
              <a:gd name="T33" fmla="*/ 68801 h 407"/>
              <a:gd name="T34" fmla="*/ 453462 w 454"/>
              <a:gd name="T35" fmla="*/ 226210 h 407"/>
              <a:gd name="T36" fmla="*/ 305435 w 454"/>
              <a:gd name="T37" fmla="*/ 226210 h 407"/>
              <a:gd name="T38" fmla="*/ 305435 w 454"/>
              <a:gd name="T39" fmla="*/ 187640 h 407"/>
              <a:gd name="T40" fmla="*/ 167833 w 454"/>
              <a:gd name="T41" fmla="*/ 187640 h 407"/>
              <a:gd name="T42" fmla="*/ 167833 w 454"/>
              <a:gd name="T43" fmla="*/ 226210 h 407"/>
              <a:gd name="T44" fmla="*/ 19806 w 454"/>
              <a:gd name="T45" fmla="*/ 226210 h 407"/>
              <a:gd name="T46" fmla="*/ 19806 w 454"/>
              <a:gd name="T47" fmla="*/ 68801 h 407"/>
              <a:gd name="T48" fmla="*/ 167833 w 454"/>
              <a:gd name="T49" fmla="*/ 68801 h 407"/>
              <a:gd name="T50" fmla="*/ 285629 w 454"/>
              <a:gd name="T51" fmla="*/ 265823 h 407"/>
              <a:gd name="T52" fmla="*/ 187639 w 454"/>
              <a:gd name="T53" fmla="*/ 265823 h 407"/>
              <a:gd name="T54" fmla="*/ 187639 w 454"/>
              <a:gd name="T55" fmla="*/ 206404 h 407"/>
              <a:gd name="T56" fmla="*/ 285629 w 454"/>
              <a:gd name="T57" fmla="*/ 206404 h 407"/>
              <a:gd name="T58" fmla="*/ 285629 w 454"/>
              <a:gd name="T59" fmla="*/ 265823 h 407"/>
              <a:gd name="T60" fmla="*/ 19806 w 454"/>
              <a:gd name="T61" fmla="*/ 404468 h 407"/>
              <a:gd name="T62" fmla="*/ 19806 w 454"/>
              <a:gd name="T63" fmla="*/ 246016 h 407"/>
              <a:gd name="T64" fmla="*/ 167833 w 454"/>
              <a:gd name="T65" fmla="*/ 246016 h 407"/>
              <a:gd name="T66" fmla="*/ 167833 w 454"/>
              <a:gd name="T67" fmla="*/ 285629 h 407"/>
              <a:gd name="T68" fmla="*/ 305435 w 454"/>
              <a:gd name="T69" fmla="*/ 285629 h 407"/>
              <a:gd name="T70" fmla="*/ 305435 w 454"/>
              <a:gd name="T71" fmla="*/ 246016 h 407"/>
              <a:gd name="T72" fmla="*/ 453462 w 454"/>
              <a:gd name="T73" fmla="*/ 246016 h 407"/>
              <a:gd name="T74" fmla="*/ 453462 w 454"/>
              <a:gd name="T75" fmla="*/ 404468 h 407"/>
              <a:gd name="T76" fmla="*/ 19806 w 454"/>
              <a:gd name="T77" fmla="*/ 404468 h 40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454" h="407">
                <a:moveTo>
                  <a:pt x="293" y="47"/>
                </a:moveTo>
                <a:lnTo>
                  <a:pt x="293" y="0"/>
                </a:lnTo>
                <a:lnTo>
                  <a:pt x="161" y="0"/>
                </a:lnTo>
                <a:lnTo>
                  <a:pt x="161" y="47"/>
                </a:lnTo>
                <a:lnTo>
                  <a:pt x="0" y="47"/>
                </a:lnTo>
                <a:lnTo>
                  <a:pt x="0" y="407"/>
                </a:lnTo>
                <a:lnTo>
                  <a:pt x="454" y="407"/>
                </a:lnTo>
                <a:lnTo>
                  <a:pt x="454" y="47"/>
                </a:lnTo>
                <a:lnTo>
                  <a:pt x="293" y="47"/>
                </a:lnTo>
                <a:close/>
                <a:moveTo>
                  <a:pt x="180" y="18"/>
                </a:moveTo>
                <a:lnTo>
                  <a:pt x="274" y="18"/>
                </a:lnTo>
                <a:lnTo>
                  <a:pt x="274" y="47"/>
                </a:lnTo>
                <a:lnTo>
                  <a:pt x="180" y="47"/>
                </a:lnTo>
                <a:lnTo>
                  <a:pt x="180" y="18"/>
                </a:lnTo>
                <a:close/>
                <a:moveTo>
                  <a:pt x="161" y="66"/>
                </a:moveTo>
                <a:lnTo>
                  <a:pt x="293" y="66"/>
                </a:lnTo>
                <a:lnTo>
                  <a:pt x="435" y="66"/>
                </a:lnTo>
                <a:lnTo>
                  <a:pt x="435" y="217"/>
                </a:lnTo>
                <a:lnTo>
                  <a:pt x="293" y="217"/>
                </a:lnTo>
                <a:lnTo>
                  <a:pt x="293" y="180"/>
                </a:lnTo>
                <a:lnTo>
                  <a:pt x="161" y="180"/>
                </a:lnTo>
                <a:lnTo>
                  <a:pt x="161" y="217"/>
                </a:lnTo>
                <a:lnTo>
                  <a:pt x="19" y="217"/>
                </a:lnTo>
                <a:lnTo>
                  <a:pt x="19" y="66"/>
                </a:lnTo>
                <a:lnTo>
                  <a:pt x="161" y="66"/>
                </a:lnTo>
                <a:close/>
                <a:moveTo>
                  <a:pt x="274" y="255"/>
                </a:moveTo>
                <a:lnTo>
                  <a:pt x="180" y="255"/>
                </a:lnTo>
                <a:lnTo>
                  <a:pt x="180" y="198"/>
                </a:lnTo>
                <a:lnTo>
                  <a:pt x="274" y="198"/>
                </a:lnTo>
                <a:lnTo>
                  <a:pt x="274" y="255"/>
                </a:lnTo>
                <a:close/>
                <a:moveTo>
                  <a:pt x="19" y="388"/>
                </a:moveTo>
                <a:lnTo>
                  <a:pt x="19" y="236"/>
                </a:lnTo>
                <a:lnTo>
                  <a:pt x="161" y="236"/>
                </a:lnTo>
                <a:lnTo>
                  <a:pt x="161" y="274"/>
                </a:lnTo>
                <a:lnTo>
                  <a:pt x="293" y="274"/>
                </a:lnTo>
                <a:lnTo>
                  <a:pt x="293" y="236"/>
                </a:lnTo>
                <a:lnTo>
                  <a:pt x="435" y="236"/>
                </a:lnTo>
                <a:lnTo>
                  <a:pt x="435" y="388"/>
                </a:lnTo>
                <a:lnTo>
                  <a:pt x="19" y="388"/>
                </a:ln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223" name="组合 222"/>
          <p:cNvGrpSpPr/>
          <p:nvPr/>
        </p:nvGrpSpPr>
        <p:grpSpPr>
          <a:xfrm>
            <a:off x="9540159" y="4905575"/>
            <a:ext cx="681092" cy="681092"/>
            <a:chOff x="9132888" y="5091113"/>
            <a:chExt cx="720725" cy="720725"/>
          </a:xfrm>
          <a:solidFill>
            <a:srgbClr val="157E9F"/>
          </a:solidFill>
        </p:grpSpPr>
        <p:sp>
          <p:nvSpPr>
            <p:cNvPr id="224" name="Freeform 80"/>
            <p:cNvSpPr>
              <a:spLocks noEditPoints="1"/>
            </p:cNvSpPr>
            <p:nvPr/>
          </p:nvSpPr>
          <p:spPr bwMode="auto">
            <a:xfrm>
              <a:off x="9132888" y="5091113"/>
              <a:ext cx="720725" cy="720725"/>
            </a:xfrm>
            <a:custGeom>
              <a:avLst/>
              <a:gdLst>
                <a:gd name="T0" fmla="*/ 0 w 454"/>
                <a:gd name="T1" fmla="*/ 454 h 454"/>
                <a:gd name="T2" fmla="*/ 454 w 454"/>
                <a:gd name="T3" fmla="*/ 454 h 454"/>
                <a:gd name="T4" fmla="*/ 454 w 454"/>
                <a:gd name="T5" fmla="*/ 0 h 454"/>
                <a:gd name="T6" fmla="*/ 0 w 454"/>
                <a:gd name="T7" fmla="*/ 0 h 454"/>
                <a:gd name="T8" fmla="*/ 0 w 454"/>
                <a:gd name="T9" fmla="*/ 454 h 454"/>
                <a:gd name="T10" fmla="*/ 435 w 454"/>
                <a:gd name="T11" fmla="*/ 435 h 454"/>
                <a:gd name="T12" fmla="*/ 19 w 454"/>
                <a:gd name="T13" fmla="*/ 435 h 454"/>
                <a:gd name="T14" fmla="*/ 19 w 454"/>
                <a:gd name="T15" fmla="*/ 19 h 454"/>
                <a:gd name="T16" fmla="*/ 435 w 454"/>
                <a:gd name="T17" fmla="*/ 19 h 454"/>
                <a:gd name="T18" fmla="*/ 435 w 454"/>
                <a:gd name="T19" fmla="*/ 435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454">
                  <a:moveTo>
                    <a:pt x="0" y="454"/>
                  </a:moveTo>
                  <a:lnTo>
                    <a:pt x="454" y="454"/>
                  </a:lnTo>
                  <a:lnTo>
                    <a:pt x="454" y="0"/>
                  </a:lnTo>
                  <a:lnTo>
                    <a:pt x="0" y="0"/>
                  </a:lnTo>
                  <a:lnTo>
                    <a:pt x="0" y="454"/>
                  </a:lnTo>
                  <a:close/>
                  <a:moveTo>
                    <a:pt x="435" y="435"/>
                  </a:moveTo>
                  <a:lnTo>
                    <a:pt x="19" y="435"/>
                  </a:lnTo>
                  <a:lnTo>
                    <a:pt x="19" y="19"/>
                  </a:lnTo>
                  <a:lnTo>
                    <a:pt x="435" y="19"/>
                  </a:lnTo>
                  <a:lnTo>
                    <a:pt x="435" y="4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25" name="Freeform 81"/>
            <p:cNvSpPr/>
            <p:nvPr/>
          </p:nvSpPr>
          <p:spPr bwMode="auto">
            <a:xfrm>
              <a:off x="9267825" y="5240338"/>
              <a:ext cx="450850" cy="331788"/>
            </a:xfrm>
            <a:custGeom>
              <a:avLst/>
              <a:gdLst>
                <a:gd name="T0" fmla="*/ 8 w 120"/>
                <a:gd name="T1" fmla="*/ 36 h 88"/>
                <a:gd name="T2" fmla="*/ 60 w 120"/>
                <a:gd name="T3" fmla="*/ 88 h 88"/>
                <a:gd name="T4" fmla="*/ 112 w 120"/>
                <a:gd name="T5" fmla="*/ 36 h 88"/>
                <a:gd name="T6" fmla="*/ 112 w 120"/>
                <a:gd name="T7" fmla="*/ 8 h 88"/>
                <a:gd name="T8" fmla="*/ 120 w 120"/>
                <a:gd name="T9" fmla="*/ 8 h 88"/>
                <a:gd name="T10" fmla="*/ 120 w 120"/>
                <a:gd name="T11" fmla="*/ 0 h 88"/>
                <a:gd name="T12" fmla="*/ 96 w 120"/>
                <a:gd name="T13" fmla="*/ 0 h 88"/>
                <a:gd name="T14" fmla="*/ 96 w 120"/>
                <a:gd name="T15" fmla="*/ 8 h 88"/>
                <a:gd name="T16" fmla="*/ 104 w 120"/>
                <a:gd name="T17" fmla="*/ 8 h 88"/>
                <a:gd name="T18" fmla="*/ 104 w 120"/>
                <a:gd name="T19" fmla="*/ 36 h 88"/>
                <a:gd name="T20" fmla="*/ 60 w 120"/>
                <a:gd name="T21" fmla="*/ 80 h 88"/>
                <a:gd name="T22" fmla="*/ 16 w 120"/>
                <a:gd name="T23" fmla="*/ 36 h 88"/>
                <a:gd name="T24" fmla="*/ 16 w 120"/>
                <a:gd name="T25" fmla="*/ 8 h 88"/>
                <a:gd name="T26" fmla="*/ 24 w 120"/>
                <a:gd name="T27" fmla="*/ 8 h 88"/>
                <a:gd name="T28" fmla="*/ 24 w 120"/>
                <a:gd name="T29" fmla="*/ 0 h 88"/>
                <a:gd name="T30" fmla="*/ 0 w 120"/>
                <a:gd name="T31" fmla="*/ 0 h 88"/>
                <a:gd name="T32" fmla="*/ 0 w 120"/>
                <a:gd name="T33" fmla="*/ 8 h 88"/>
                <a:gd name="T34" fmla="*/ 8 w 120"/>
                <a:gd name="T35" fmla="*/ 8 h 88"/>
                <a:gd name="T36" fmla="*/ 8 w 120"/>
                <a:gd name="T3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 h="88">
                  <a:moveTo>
                    <a:pt x="8" y="36"/>
                  </a:moveTo>
                  <a:cubicBezTo>
                    <a:pt x="8" y="64"/>
                    <a:pt x="31" y="88"/>
                    <a:pt x="60" y="88"/>
                  </a:cubicBezTo>
                  <a:cubicBezTo>
                    <a:pt x="89" y="88"/>
                    <a:pt x="112" y="64"/>
                    <a:pt x="112" y="36"/>
                  </a:cubicBezTo>
                  <a:cubicBezTo>
                    <a:pt x="112" y="8"/>
                    <a:pt x="112" y="8"/>
                    <a:pt x="112" y="8"/>
                  </a:cubicBezTo>
                  <a:cubicBezTo>
                    <a:pt x="120" y="8"/>
                    <a:pt x="120" y="8"/>
                    <a:pt x="120" y="8"/>
                  </a:cubicBezTo>
                  <a:cubicBezTo>
                    <a:pt x="120" y="0"/>
                    <a:pt x="120" y="0"/>
                    <a:pt x="120" y="0"/>
                  </a:cubicBezTo>
                  <a:cubicBezTo>
                    <a:pt x="96" y="0"/>
                    <a:pt x="96" y="0"/>
                    <a:pt x="96" y="0"/>
                  </a:cubicBezTo>
                  <a:cubicBezTo>
                    <a:pt x="96" y="8"/>
                    <a:pt x="96" y="8"/>
                    <a:pt x="96" y="8"/>
                  </a:cubicBezTo>
                  <a:cubicBezTo>
                    <a:pt x="104" y="8"/>
                    <a:pt x="104" y="8"/>
                    <a:pt x="104" y="8"/>
                  </a:cubicBezTo>
                  <a:cubicBezTo>
                    <a:pt x="104" y="36"/>
                    <a:pt x="104" y="36"/>
                    <a:pt x="104" y="36"/>
                  </a:cubicBezTo>
                  <a:cubicBezTo>
                    <a:pt x="104" y="60"/>
                    <a:pt x="84" y="80"/>
                    <a:pt x="60" y="80"/>
                  </a:cubicBezTo>
                  <a:cubicBezTo>
                    <a:pt x="36" y="80"/>
                    <a:pt x="16" y="60"/>
                    <a:pt x="16" y="36"/>
                  </a:cubicBezTo>
                  <a:cubicBezTo>
                    <a:pt x="16" y="8"/>
                    <a:pt x="16" y="8"/>
                    <a:pt x="16" y="8"/>
                  </a:cubicBezTo>
                  <a:cubicBezTo>
                    <a:pt x="24" y="8"/>
                    <a:pt x="24" y="8"/>
                    <a:pt x="24" y="8"/>
                  </a:cubicBezTo>
                  <a:cubicBezTo>
                    <a:pt x="24" y="0"/>
                    <a:pt x="24" y="0"/>
                    <a:pt x="24" y="0"/>
                  </a:cubicBezTo>
                  <a:cubicBezTo>
                    <a:pt x="0" y="0"/>
                    <a:pt x="0" y="0"/>
                    <a:pt x="0" y="0"/>
                  </a:cubicBezTo>
                  <a:cubicBezTo>
                    <a:pt x="0" y="8"/>
                    <a:pt x="0" y="8"/>
                    <a:pt x="0" y="8"/>
                  </a:cubicBezTo>
                  <a:cubicBezTo>
                    <a:pt x="8" y="8"/>
                    <a:pt x="8" y="8"/>
                    <a:pt x="8" y="8"/>
                  </a:cubicBezTo>
                  <a:lnTo>
                    <a:pt x="8"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226" name="组合 225"/>
          <p:cNvGrpSpPr/>
          <p:nvPr/>
        </p:nvGrpSpPr>
        <p:grpSpPr>
          <a:xfrm>
            <a:off x="10860338" y="4830564"/>
            <a:ext cx="652589" cy="766604"/>
            <a:chOff x="10529888" y="5011738"/>
            <a:chExt cx="690563" cy="811212"/>
          </a:xfrm>
          <a:solidFill>
            <a:srgbClr val="157E9F"/>
          </a:solidFill>
        </p:grpSpPr>
        <p:sp>
          <p:nvSpPr>
            <p:cNvPr id="227" name="Freeform 82"/>
            <p:cNvSpPr>
              <a:spLocks noEditPoints="1"/>
            </p:cNvSpPr>
            <p:nvPr/>
          </p:nvSpPr>
          <p:spPr bwMode="auto">
            <a:xfrm>
              <a:off x="10529888" y="5281613"/>
              <a:ext cx="690563" cy="512763"/>
            </a:xfrm>
            <a:custGeom>
              <a:avLst/>
              <a:gdLst>
                <a:gd name="T0" fmla="*/ 151 w 184"/>
                <a:gd name="T1" fmla="*/ 64 h 136"/>
                <a:gd name="T2" fmla="*/ 184 w 184"/>
                <a:gd name="T3" fmla="*/ 64 h 136"/>
                <a:gd name="T4" fmla="*/ 184 w 184"/>
                <a:gd name="T5" fmla="*/ 0 h 136"/>
                <a:gd name="T6" fmla="*/ 152 w 184"/>
                <a:gd name="T7" fmla="*/ 0 h 136"/>
                <a:gd name="T8" fmla="*/ 144 w 184"/>
                <a:gd name="T9" fmla="*/ 0 h 136"/>
                <a:gd name="T10" fmla="*/ 0 w 184"/>
                <a:gd name="T11" fmla="*/ 0 h 136"/>
                <a:gd name="T12" fmla="*/ 0 w 184"/>
                <a:gd name="T13" fmla="*/ 60 h 136"/>
                <a:gd name="T14" fmla="*/ 76 w 184"/>
                <a:gd name="T15" fmla="*/ 136 h 136"/>
                <a:gd name="T16" fmla="*/ 151 w 184"/>
                <a:gd name="T17" fmla="*/ 64 h 136"/>
                <a:gd name="T18" fmla="*/ 152 w 184"/>
                <a:gd name="T19" fmla="*/ 8 h 136"/>
                <a:gd name="T20" fmla="*/ 176 w 184"/>
                <a:gd name="T21" fmla="*/ 8 h 136"/>
                <a:gd name="T22" fmla="*/ 176 w 184"/>
                <a:gd name="T23" fmla="*/ 56 h 136"/>
                <a:gd name="T24" fmla="*/ 152 w 184"/>
                <a:gd name="T25" fmla="*/ 56 h 136"/>
                <a:gd name="T26" fmla="*/ 152 w 184"/>
                <a:gd name="T27" fmla="*/ 8 h 136"/>
                <a:gd name="T28" fmla="*/ 76 w 184"/>
                <a:gd name="T29" fmla="*/ 128 h 136"/>
                <a:gd name="T30" fmla="*/ 8 w 184"/>
                <a:gd name="T31" fmla="*/ 60 h 136"/>
                <a:gd name="T32" fmla="*/ 8 w 184"/>
                <a:gd name="T33" fmla="*/ 8 h 136"/>
                <a:gd name="T34" fmla="*/ 144 w 184"/>
                <a:gd name="T35" fmla="*/ 8 h 136"/>
                <a:gd name="T36" fmla="*/ 144 w 184"/>
                <a:gd name="T37" fmla="*/ 60 h 136"/>
                <a:gd name="T38" fmla="*/ 76 w 184"/>
                <a:gd name="T39" fmla="*/ 12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4" h="136">
                  <a:moveTo>
                    <a:pt x="151" y="64"/>
                  </a:moveTo>
                  <a:cubicBezTo>
                    <a:pt x="184" y="64"/>
                    <a:pt x="184" y="64"/>
                    <a:pt x="184" y="64"/>
                  </a:cubicBezTo>
                  <a:cubicBezTo>
                    <a:pt x="184" y="0"/>
                    <a:pt x="184" y="0"/>
                    <a:pt x="184" y="0"/>
                  </a:cubicBezTo>
                  <a:cubicBezTo>
                    <a:pt x="152" y="0"/>
                    <a:pt x="152" y="0"/>
                    <a:pt x="152" y="0"/>
                  </a:cubicBezTo>
                  <a:cubicBezTo>
                    <a:pt x="144" y="0"/>
                    <a:pt x="144" y="0"/>
                    <a:pt x="144" y="0"/>
                  </a:cubicBezTo>
                  <a:cubicBezTo>
                    <a:pt x="0" y="0"/>
                    <a:pt x="0" y="0"/>
                    <a:pt x="0" y="0"/>
                  </a:cubicBezTo>
                  <a:cubicBezTo>
                    <a:pt x="0" y="60"/>
                    <a:pt x="0" y="60"/>
                    <a:pt x="0" y="60"/>
                  </a:cubicBezTo>
                  <a:cubicBezTo>
                    <a:pt x="0" y="102"/>
                    <a:pt x="34" y="136"/>
                    <a:pt x="76" y="136"/>
                  </a:cubicBezTo>
                  <a:cubicBezTo>
                    <a:pt x="116" y="136"/>
                    <a:pt x="149" y="104"/>
                    <a:pt x="151" y="64"/>
                  </a:cubicBezTo>
                  <a:moveTo>
                    <a:pt x="152" y="8"/>
                  </a:moveTo>
                  <a:cubicBezTo>
                    <a:pt x="176" y="8"/>
                    <a:pt x="176" y="8"/>
                    <a:pt x="176" y="8"/>
                  </a:cubicBezTo>
                  <a:cubicBezTo>
                    <a:pt x="176" y="56"/>
                    <a:pt x="176" y="56"/>
                    <a:pt x="176" y="56"/>
                  </a:cubicBezTo>
                  <a:cubicBezTo>
                    <a:pt x="152" y="56"/>
                    <a:pt x="152" y="56"/>
                    <a:pt x="152" y="56"/>
                  </a:cubicBezTo>
                  <a:lnTo>
                    <a:pt x="152" y="8"/>
                  </a:lnTo>
                  <a:close/>
                  <a:moveTo>
                    <a:pt x="76" y="128"/>
                  </a:moveTo>
                  <a:cubicBezTo>
                    <a:pt x="38" y="128"/>
                    <a:pt x="8" y="97"/>
                    <a:pt x="8" y="60"/>
                  </a:cubicBezTo>
                  <a:cubicBezTo>
                    <a:pt x="8" y="8"/>
                    <a:pt x="8" y="8"/>
                    <a:pt x="8" y="8"/>
                  </a:cubicBezTo>
                  <a:cubicBezTo>
                    <a:pt x="144" y="8"/>
                    <a:pt x="144" y="8"/>
                    <a:pt x="144" y="8"/>
                  </a:cubicBezTo>
                  <a:cubicBezTo>
                    <a:pt x="144" y="60"/>
                    <a:pt x="144" y="60"/>
                    <a:pt x="144" y="60"/>
                  </a:cubicBezTo>
                  <a:cubicBezTo>
                    <a:pt x="144" y="97"/>
                    <a:pt x="113" y="128"/>
                    <a:pt x="76" y="12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28" name="Freeform 83"/>
            <p:cNvSpPr/>
            <p:nvPr/>
          </p:nvSpPr>
          <p:spPr bwMode="auto">
            <a:xfrm>
              <a:off x="10529888" y="5794375"/>
              <a:ext cx="569913" cy="28575"/>
            </a:xfrm>
            <a:custGeom>
              <a:avLst/>
              <a:gdLst>
                <a:gd name="T0" fmla="*/ 0 w 359"/>
                <a:gd name="T1" fmla="*/ 18 h 18"/>
                <a:gd name="T2" fmla="*/ 359 w 359"/>
                <a:gd name="T3" fmla="*/ 18 h 18"/>
                <a:gd name="T4" fmla="*/ 359 w 359"/>
                <a:gd name="T5" fmla="*/ 0 h 18"/>
                <a:gd name="T6" fmla="*/ 179 w 359"/>
                <a:gd name="T7" fmla="*/ 0 h 18"/>
                <a:gd name="T8" fmla="*/ 0 w 359"/>
                <a:gd name="T9" fmla="*/ 0 h 18"/>
                <a:gd name="T10" fmla="*/ 0 w 359"/>
                <a:gd name="T11" fmla="*/ 18 h 18"/>
              </a:gdLst>
              <a:ahLst/>
              <a:cxnLst>
                <a:cxn ang="0">
                  <a:pos x="T0" y="T1"/>
                </a:cxn>
                <a:cxn ang="0">
                  <a:pos x="T2" y="T3"/>
                </a:cxn>
                <a:cxn ang="0">
                  <a:pos x="T4" y="T5"/>
                </a:cxn>
                <a:cxn ang="0">
                  <a:pos x="T6" y="T7"/>
                </a:cxn>
                <a:cxn ang="0">
                  <a:pos x="T8" y="T9"/>
                </a:cxn>
                <a:cxn ang="0">
                  <a:pos x="T10" y="T11"/>
                </a:cxn>
              </a:cxnLst>
              <a:rect l="0" t="0" r="r" b="b"/>
              <a:pathLst>
                <a:path w="359" h="18">
                  <a:moveTo>
                    <a:pt x="0" y="18"/>
                  </a:moveTo>
                  <a:lnTo>
                    <a:pt x="359" y="18"/>
                  </a:lnTo>
                  <a:lnTo>
                    <a:pt x="359" y="0"/>
                  </a:lnTo>
                  <a:lnTo>
                    <a:pt x="179" y="0"/>
                  </a:lnTo>
                  <a:lnTo>
                    <a:pt x="0" y="0"/>
                  </a:ln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29" name="Rectangle 84"/>
            <p:cNvSpPr>
              <a:spLocks noChangeArrowheads="1"/>
            </p:cNvSpPr>
            <p:nvPr/>
          </p:nvSpPr>
          <p:spPr bwMode="auto">
            <a:xfrm>
              <a:off x="10679113" y="5056188"/>
              <a:ext cx="30163" cy="136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230" name="Rectangle 85"/>
            <p:cNvSpPr>
              <a:spLocks noChangeArrowheads="1"/>
            </p:cNvSpPr>
            <p:nvPr/>
          </p:nvSpPr>
          <p:spPr bwMode="auto">
            <a:xfrm>
              <a:off x="10918825" y="5056188"/>
              <a:ext cx="30163" cy="136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231" name="Rectangle 86"/>
            <p:cNvSpPr>
              <a:spLocks noChangeArrowheads="1"/>
            </p:cNvSpPr>
            <p:nvPr/>
          </p:nvSpPr>
          <p:spPr bwMode="auto">
            <a:xfrm>
              <a:off x="10799763" y="5011738"/>
              <a:ext cx="30163" cy="180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8" name="文本框 3"/>
          <p:cNvSpPr txBox="1">
            <a:spLocks noChangeArrowheads="1"/>
          </p:cNvSpPr>
          <p:nvPr/>
        </p:nvSpPr>
        <p:spPr bwMode="auto">
          <a:xfrm>
            <a:off x="397606" y="887413"/>
            <a:ext cx="1015663" cy="513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5400" dirty="0">
                <a:solidFill>
                  <a:srgbClr val="157E9F"/>
                </a:solidFill>
                <a:latin typeface="方正清刻本悦宋简体" panose="02000000000000000000" pitchFamily="2" charset="-122"/>
                <a:ea typeface="方正清刻本悦宋简体" panose="02000000000000000000" pitchFamily="2" charset="-122"/>
              </a:rPr>
              <a:t>备用</a:t>
            </a:r>
            <a:r>
              <a:rPr lang="zh-CN" altLang="en-US" sz="5400" dirty="0" smtClean="0">
                <a:solidFill>
                  <a:srgbClr val="157E9F"/>
                </a:solidFill>
                <a:latin typeface="方正清刻本悦宋简体" panose="02000000000000000000" pitchFamily="2" charset="-122"/>
                <a:ea typeface="方正清刻本悦宋简体" panose="02000000000000000000" pitchFamily="2" charset="-122"/>
              </a:rPr>
              <a:t>可</a:t>
            </a:r>
            <a:r>
              <a:rPr lang="zh-CN" altLang="en-US" sz="5400" dirty="0">
                <a:solidFill>
                  <a:srgbClr val="157E9F"/>
                </a:solidFill>
                <a:latin typeface="方正清刻本悦宋简体" panose="02000000000000000000" pitchFamily="2" charset="-122"/>
                <a:ea typeface="方正清刻本悦宋简体" panose="02000000000000000000" pitchFamily="2" charset="-122"/>
              </a:rPr>
              <a:t>编辑图标</a:t>
            </a:r>
          </a:p>
        </p:txBody>
      </p:sp>
      <p:sp>
        <p:nvSpPr>
          <p:cNvPr id="104" name="Freeform 5"/>
          <p:cNvSpPr>
            <a:spLocks noEditPoints="1"/>
          </p:cNvSpPr>
          <p:nvPr/>
        </p:nvSpPr>
        <p:spPr bwMode="auto">
          <a:xfrm>
            <a:off x="3161794" y="1028700"/>
            <a:ext cx="631946" cy="749572"/>
          </a:xfrm>
          <a:custGeom>
            <a:avLst/>
            <a:gdLst>
              <a:gd name="T0" fmla="*/ 436154 w 417"/>
              <a:gd name="T1" fmla="*/ 99364 h 493"/>
              <a:gd name="T2" fmla="*/ 336790 w 417"/>
              <a:gd name="T3" fmla="*/ 0 h 493"/>
              <a:gd name="T4" fmla="*/ 119236 w 417"/>
              <a:gd name="T5" fmla="*/ 0 h 493"/>
              <a:gd name="T6" fmla="*/ 119236 w 417"/>
              <a:gd name="T7" fmla="*/ 79491 h 493"/>
              <a:gd name="T8" fmla="*/ 0 w 417"/>
              <a:gd name="T9" fmla="*/ 79491 h 493"/>
              <a:gd name="T10" fmla="*/ 0 w 417"/>
              <a:gd name="T11" fmla="*/ 515645 h 493"/>
              <a:gd name="T12" fmla="*/ 316918 w 417"/>
              <a:gd name="T13" fmla="*/ 515645 h 493"/>
              <a:gd name="T14" fmla="*/ 316918 w 417"/>
              <a:gd name="T15" fmla="*/ 436154 h 493"/>
              <a:gd name="T16" fmla="*/ 436154 w 417"/>
              <a:gd name="T17" fmla="*/ 436154 h 493"/>
              <a:gd name="T18" fmla="*/ 436154 w 417"/>
              <a:gd name="T19" fmla="*/ 99364 h 493"/>
              <a:gd name="T20" fmla="*/ 336790 w 417"/>
              <a:gd name="T21" fmla="*/ 30332 h 493"/>
              <a:gd name="T22" fmla="*/ 408960 w 417"/>
              <a:gd name="T23" fmla="*/ 99364 h 493"/>
              <a:gd name="T24" fmla="*/ 336790 w 417"/>
              <a:gd name="T25" fmla="*/ 99364 h 493"/>
              <a:gd name="T26" fmla="*/ 336790 w 417"/>
              <a:gd name="T27" fmla="*/ 30332 h 493"/>
              <a:gd name="T28" fmla="*/ 19873 w 417"/>
              <a:gd name="T29" fmla="*/ 495772 h 493"/>
              <a:gd name="T30" fmla="*/ 19873 w 417"/>
              <a:gd name="T31" fmla="*/ 99364 h 493"/>
              <a:gd name="T32" fmla="*/ 198727 w 417"/>
              <a:gd name="T33" fmla="*/ 99364 h 493"/>
              <a:gd name="T34" fmla="*/ 198727 w 417"/>
              <a:gd name="T35" fmla="*/ 198727 h 493"/>
              <a:gd name="T36" fmla="*/ 297045 w 417"/>
              <a:gd name="T37" fmla="*/ 198727 h 493"/>
              <a:gd name="T38" fmla="*/ 297045 w 417"/>
              <a:gd name="T39" fmla="*/ 495772 h 493"/>
              <a:gd name="T40" fmla="*/ 19873 w 417"/>
              <a:gd name="T41" fmla="*/ 495772 h 493"/>
              <a:gd name="T42" fmla="*/ 218600 w 417"/>
              <a:gd name="T43" fmla="*/ 109823 h 493"/>
              <a:gd name="T44" fmla="*/ 289723 w 417"/>
              <a:gd name="T45" fmla="*/ 178855 h 493"/>
              <a:gd name="T46" fmla="*/ 218600 w 417"/>
              <a:gd name="T47" fmla="*/ 178855 h 493"/>
              <a:gd name="T48" fmla="*/ 218600 w 417"/>
              <a:gd name="T49" fmla="*/ 109823 h 493"/>
              <a:gd name="T50" fmla="*/ 316918 w 417"/>
              <a:gd name="T51" fmla="*/ 416281 h 493"/>
              <a:gd name="T52" fmla="*/ 316918 w 417"/>
              <a:gd name="T53" fmla="*/ 178855 h 493"/>
              <a:gd name="T54" fmla="*/ 218600 w 417"/>
              <a:gd name="T55" fmla="*/ 79491 h 493"/>
              <a:gd name="T56" fmla="*/ 139109 w 417"/>
              <a:gd name="T57" fmla="*/ 79491 h 493"/>
              <a:gd name="T58" fmla="*/ 139109 w 417"/>
              <a:gd name="T59" fmla="*/ 19873 h 493"/>
              <a:gd name="T60" fmla="*/ 316918 w 417"/>
              <a:gd name="T61" fmla="*/ 19873 h 493"/>
              <a:gd name="T62" fmla="*/ 316918 w 417"/>
              <a:gd name="T63" fmla="*/ 119236 h 493"/>
              <a:gd name="T64" fmla="*/ 416281 w 417"/>
              <a:gd name="T65" fmla="*/ 119236 h 493"/>
              <a:gd name="T66" fmla="*/ 416281 w 417"/>
              <a:gd name="T67" fmla="*/ 416281 h 493"/>
              <a:gd name="T68" fmla="*/ 316918 w 417"/>
              <a:gd name="T69" fmla="*/ 416281 h 49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17" h="493">
                <a:moveTo>
                  <a:pt x="417" y="95"/>
                </a:moveTo>
                <a:lnTo>
                  <a:pt x="322" y="0"/>
                </a:lnTo>
                <a:lnTo>
                  <a:pt x="114" y="0"/>
                </a:lnTo>
                <a:lnTo>
                  <a:pt x="114" y="76"/>
                </a:lnTo>
                <a:lnTo>
                  <a:pt x="0" y="76"/>
                </a:lnTo>
                <a:lnTo>
                  <a:pt x="0" y="493"/>
                </a:lnTo>
                <a:lnTo>
                  <a:pt x="303" y="493"/>
                </a:lnTo>
                <a:lnTo>
                  <a:pt x="303" y="417"/>
                </a:lnTo>
                <a:lnTo>
                  <a:pt x="417" y="417"/>
                </a:lnTo>
                <a:lnTo>
                  <a:pt x="417" y="95"/>
                </a:lnTo>
                <a:close/>
                <a:moveTo>
                  <a:pt x="322" y="29"/>
                </a:moveTo>
                <a:lnTo>
                  <a:pt x="391" y="95"/>
                </a:lnTo>
                <a:lnTo>
                  <a:pt x="322" y="95"/>
                </a:lnTo>
                <a:lnTo>
                  <a:pt x="322" y="29"/>
                </a:lnTo>
                <a:close/>
                <a:moveTo>
                  <a:pt x="19" y="474"/>
                </a:moveTo>
                <a:lnTo>
                  <a:pt x="19" y="95"/>
                </a:lnTo>
                <a:lnTo>
                  <a:pt x="190" y="95"/>
                </a:lnTo>
                <a:lnTo>
                  <a:pt x="190" y="190"/>
                </a:lnTo>
                <a:lnTo>
                  <a:pt x="284" y="190"/>
                </a:lnTo>
                <a:lnTo>
                  <a:pt x="284" y="474"/>
                </a:lnTo>
                <a:lnTo>
                  <a:pt x="19" y="474"/>
                </a:lnTo>
                <a:close/>
                <a:moveTo>
                  <a:pt x="209" y="105"/>
                </a:moveTo>
                <a:lnTo>
                  <a:pt x="277" y="171"/>
                </a:lnTo>
                <a:lnTo>
                  <a:pt x="209" y="171"/>
                </a:lnTo>
                <a:lnTo>
                  <a:pt x="209" y="105"/>
                </a:lnTo>
                <a:close/>
                <a:moveTo>
                  <a:pt x="303" y="398"/>
                </a:moveTo>
                <a:lnTo>
                  <a:pt x="303" y="171"/>
                </a:lnTo>
                <a:lnTo>
                  <a:pt x="209" y="76"/>
                </a:lnTo>
                <a:lnTo>
                  <a:pt x="133" y="76"/>
                </a:lnTo>
                <a:lnTo>
                  <a:pt x="133" y="19"/>
                </a:lnTo>
                <a:lnTo>
                  <a:pt x="303" y="19"/>
                </a:lnTo>
                <a:lnTo>
                  <a:pt x="303" y="114"/>
                </a:lnTo>
                <a:lnTo>
                  <a:pt x="398" y="114"/>
                </a:lnTo>
                <a:lnTo>
                  <a:pt x="398" y="398"/>
                </a:lnTo>
                <a:lnTo>
                  <a:pt x="303" y="398"/>
                </a:ln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05" name="组合 104"/>
          <p:cNvGrpSpPr/>
          <p:nvPr/>
        </p:nvGrpSpPr>
        <p:grpSpPr>
          <a:xfrm>
            <a:off x="4484578" y="1073627"/>
            <a:ext cx="574395" cy="689882"/>
            <a:chOff x="3806825" y="1065213"/>
            <a:chExt cx="600075" cy="720725"/>
          </a:xfrm>
          <a:solidFill>
            <a:srgbClr val="157E9F"/>
          </a:solidFill>
        </p:grpSpPr>
        <p:sp>
          <p:nvSpPr>
            <p:cNvPr id="106" name="Freeform 6"/>
            <p:cNvSpPr/>
            <p:nvPr/>
          </p:nvSpPr>
          <p:spPr bwMode="auto">
            <a:xfrm>
              <a:off x="3956050" y="1065213"/>
              <a:ext cx="304800" cy="533400"/>
            </a:xfrm>
            <a:custGeom>
              <a:avLst/>
              <a:gdLst>
                <a:gd name="T0" fmla="*/ 12 w 192"/>
                <a:gd name="T1" fmla="*/ 225 h 336"/>
                <a:gd name="T2" fmla="*/ 0 w 192"/>
                <a:gd name="T3" fmla="*/ 239 h 336"/>
                <a:gd name="T4" fmla="*/ 95 w 192"/>
                <a:gd name="T5" fmla="*/ 336 h 336"/>
                <a:gd name="T6" fmla="*/ 192 w 192"/>
                <a:gd name="T7" fmla="*/ 239 h 336"/>
                <a:gd name="T8" fmla="*/ 178 w 192"/>
                <a:gd name="T9" fmla="*/ 225 h 336"/>
                <a:gd name="T10" fmla="*/ 104 w 192"/>
                <a:gd name="T11" fmla="*/ 298 h 336"/>
                <a:gd name="T12" fmla="*/ 104 w 192"/>
                <a:gd name="T13" fmla="*/ 0 h 336"/>
                <a:gd name="T14" fmla="*/ 85 w 192"/>
                <a:gd name="T15" fmla="*/ 0 h 336"/>
                <a:gd name="T16" fmla="*/ 85 w 192"/>
                <a:gd name="T17" fmla="*/ 298 h 336"/>
                <a:gd name="T18" fmla="*/ 12 w 192"/>
                <a:gd name="T19" fmla="*/ 22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336">
                  <a:moveTo>
                    <a:pt x="12" y="225"/>
                  </a:moveTo>
                  <a:lnTo>
                    <a:pt x="0" y="239"/>
                  </a:lnTo>
                  <a:lnTo>
                    <a:pt x="95" y="336"/>
                  </a:lnTo>
                  <a:lnTo>
                    <a:pt x="192" y="239"/>
                  </a:lnTo>
                  <a:lnTo>
                    <a:pt x="178" y="225"/>
                  </a:lnTo>
                  <a:lnTo>
                    <a:pt x="104" y="298"/>
                  </a:lnTo>
                  <a:lnTo>
                    <a:pt x="104" y="0"/>
                  </a:lnTo>
                  <a:lnTo>
                    <a:pt x="85" y="0"/>
                  </a:lnTo>
                  <a:lnTo>
                    <a:pt x="85" y="298"/>
                  </a:lnTo>
                  <a:lnTo>
                    <a:pt x="12" y="2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07" name="Freeform 7"/>
            <p:cNvSpPr/>
            <p:nvPr/>
          </p:nvSpPr>
          <p:spPr bwMode="auto">
            <a:xfrm>
              <a:off x="3806825" y="1216025"/>
              <a:ext cx="600075" cy="569913"/>
            </a:xfrm>
            <a:custGeom>
              <a:avLst/>
              <a:gdLst>
                <a:gd name="T0" fmla="*/ 236 w 378"/>
                <a:gd name="T1" fmla="*/ 0 h 359"/>
                <a:gd name="T2" fmla="*/ 236 w 378"/>
                <a:gd name="T3" fmla="*/ 19 h 359"/>
                <a:gd name="T4" fmla="*/ 359 w 378"/>
                <a:gd name="T5" fmla="*/ 19 h 359"/>
                <a:gd name="T6" fmla="*/ 359 w 378"/>
                <a:gd name="T7" fmla="*/ 341 h 359"/>
                <a:gd name="T8" fmla="*/ 19 w 378"/>
                <a:gd name="T9" fmla="*/ 341 h 359"/>
                <a:gd name="T10" fmla="*/ 19 w 378"/>
                <a:gd name="T11" fmla="*/ 19 h 359"/>
                <a:gd name="T12" fmla="*/ 141 w 378"/>
                <a:gd name="T13" fmla="*/ 19 h 359"/>
                <a:gd name="T14" fmla="*/ 141 w 378"/>
                <a:gd name="T15" fmla="*/ 0 h 359"/>
                <a:gd name="T16" fmla="*/ 0 w 378"/>
                <a:gd name="T17" fmla="*/ 0 h 359"/>
                <a:gd name="T18" fmla="*/ 0 w 378"/>
                <a:gd name="T19" fmla="*/ 359 h 359"/>
                <a:gd name="T20" fmla="*/ 378 w 378"/>
                <a:gd name="T21" fmla="*/ 359 h 359"/>
                <a:gd name="T22" fmla="*/ 378 w 378"/>
                <a:gd name="T23" fmla="*/ 0 h 359"/>
                <a:gd name="T24" fmla="*/ 236 w 378"/>
                <a:gd name="T25"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8" h="359">
                  <a:moveTo>
                    <a:pt x="236" y="0"/>
                  </a:moveTo>
                  <a:lnTo>
                    <a:pt x="236" y="19"/>
                  </a:lnTo>
                  <a:lnTo>
                    <a:pt x="359" y="19"/>
                  </a:lnTo>
                  <a:lnTo>
                    <a:pt x="359" y="341"/>
                  </a:lnTo>
                  <a:lnTo>
                    <a:pt x="19" y="341"/>
                  </a:lnTo>
                  <a:lnTo>
                    <a:pt x="19" y="19"/>
                  </a:lnTo>
                  <a:lnTo>
                    <a:pt x="141" y="19"/>
                  </a:lnTo>
                  <a:lnTo>
                    <a:pt x="141" y="0"/>
                  </a:lnTo>
                  <a:lnTo>
                    <a:pt x="0" y="0"/>
                  </a:lnTo>
                  <a:lnTo>
                    <a:pt x="0" y="359"/>
                  </a:lnTo>
                  <a:lnTo>
                    <a:pt x="378" y="359"/>
                  </a:lnTo>
                  <a:lnTo>
                    <a:pt x="378" y="0"/>
                  </a:lnTo>
                  <a:lnTo>
                    <a:pt x="23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108" name="组合 107"/>
          <p:cNvGrpSpPr/>
          <p:nvPr/>
        </p:nvGrpSpPr>
        <p:grpSpPr>
          <a:xfrm>
            <a:off x="5777727" y="1058432"/>
            <a:ext cx="574395" cy="691400"/>
            <a:chOff x="5157788" y="1049338"/>
            <a:chExt cx="600075" cy="722312"/>
          </a:xfrm>
          <a:solidFill>
            <a:srgbClr val="157E9F"/>
          </a:solidFill>
        </p:grpSpPr>
        <p:sp>
          <p:nvSpPr>
            <p:cNvPr id="109" name="Freeform 8"/>
            <p:cNvSpPr/>
            <p:nvPr/>
          </p:nvSpPr>
          <p:spPr bwMode="auto">
            <a:xfrm>
              <a:off x="5307013" y="1238250"/>
              <a:ext cx="304800" cy="533400"/>
            </a:xfrm>
            <a:custGeom>
              <a:avLst/>
              <a:gdLst>
                <a:gd name="T0" fmla="*/ 178 w 192"/>
                <a:gd name="T1" fmla="*/ 111 h 336"/>
                <a:gd name="T2" fmla="*/ 192 w 192"/>
                <a:gd name="T3" fmla="*/ 97 h 336"/>
                <a:gd name="T4" fmla="*/ 95 w 192"/>
                <a:gd name="T5" fmla="*/ 0 h 336"/>
                <a:gd name="T6" fmla="*/ 0 w 192"/>
                <a:gd name="T7" fmla="*/ 97 h 336"/>
                <a:gd name="T8" fmla="*/ 12 w 192"/>
                <a:gd name="T9" fmla="*/ 111 h 336"/>
                <a:gd name="T10" fmla="*/ 86 w 192"/>
                <a:gd name="T11" fmla="*/ 38 h 336"/>
                <a:gd name="T12" fmla="*/ 86 w 192"/>
                <a:gd name="T13" fmla="*/ 336 h 336"/>
                <a:gd name="T14" fmla="*/ 105 w 192"/>
                <a:gd name="T15" fmla="*/ 336 h 336"/>
                <a:gd name="T16" fmla="*/ 105 w 192"/>
                <a:gd name="T17" fmla="*/ 38 h 336"/>
                <a:gd name="T18" fmla="*/ 178 w 192"/>
                <a:gd name="T19" fmla="*/ 111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336">
                  <a:moveTo>
                    <a:pt x="178" y="111"/>
                  </a:moveTo>
                  <a:lnTo>
                    <a:pt x="192" y="97"/>
                  </a:lnTo>
                  <a:lnTo>
                    <a:pt x="95" y="0"/>
                  </a:lnTo>
                  <a:lnTo>
                    <a:pt x="0" y="97"/>
                  </a:lnTo>
                  <a:lnTo>
                    <a:pt x="12" y="111"/>
                  </a:lnTo>
                  <a:lnTo>
                    <a:pt x="86" y="38"/>
                  </a:lnTo>
                  <a:lnTo>
                    <a:pt x="86" y="336"/>
                  </a:lnTo>
                  <a:lnTo>
                    <a:pt x="105" y="336"/>
                  </a:lnTo>
                  <a:lnTo>
                    <a:pt x="105" y="38"/>
                  </a:lnTo>
                  <a:lnTo>
                    <a:pt x="178" y="1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10" name="Freeform 9"/>
            <p:cNvSpPr/>
            <p:nvPr/>
          </p:nvSpPr>
          <p:spPr bwMode="auto">
            <a:xfrm>
              <a:off x="5157788" y="1049338"/>
              <a:ext cx="600075" cy="571500"/>
            </a:xfrm>
            <a:custGeom>
              <a:avLst/>
              <a:gdLst>
                <a:gd name="T0" fmla="*/ 142 w 378"/>
                <a:gd name="T1" fmla="*/ 360 h 360"/>
                <a:gd name="T2" fmla="*/ 142 w 378"/>
                <a:gd name="T3" fmla="*/ 341 h 360"/>
                <a:gd name="T4" fmla="*/ 19 w 378"/>
                <a:gd name="T5" fmla="*/ 341 h 360"/>
                <a:gd name="T6" fmla="*/ 19 w 378"/>
                <a:gd name="T7" fmla="*/ 19 h 360"/>
                <a:gd name="T8" fmla="*/ 359 w 378"/>
                <a:gd name="T9" fmla="*/ 19 h 360"/>
                <a:gd name="T10" fmla="*/ 359 w 378"/>
                <a:gd name="T11" fmla="*/ 341 h 360"/>
                <a:gd name="T12" fmla="*/ 236 w 378"/>
                <a:gd name="T13" fmla="*/ 341 h 360"/>
                <a:gd name="T14" fmla="*/ 236 w 378"/>
                <a:gd name="T15" fmla="*/ 360 h 360"/>
                <a:gd name="T16" fmla="*/ 378 w 378"/>
                <a:gd name="T17" fmla="*/ 360 h 360"/>
                <a:gd name="T18" fmla="*/ 378 w 378"/>
                <a:gd name="T19" fmla="*/ 0 h 360"/>
                <a:gd name="T20" fmla="*/ 0 w 378"/>
                <a:gd name="T21" fmla="*/ 0 h 360"/>
                <a:gd name="T22" fmla="*/ 0 w 378"/>
                <a:gd name="T23" fmla="*/ 360 h 360"/>
                <a:gd name="T24" fmla="*/ 142 w 378"/>
                <a:gd name="T25" fmla="*/ 36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8" h="360">
                  <a:moveTo>
                    <a:pt x="142" y="360"/>
                  </a:moveTo>
                  <a:lnTo>
                    <a:pt x="142" y="341"/>
                  </a:lnTo>
                  <a:lnTo>
                    <a:pt x="19" y="341"/>
                  </a:lnTo>
                  <a:lnTo>
                    <a:pt x="19" y="19"/>
                  </a:lnTo>
                  <a:lnTo>
                    <a:pt x="359" y="19"/>
                  </a:lnTo>
                  <a:lnTo>
                    <a:pt x="359" y="341"/>
                  </a:lnTo>
                  <a:lnTo>
                    <a:pt x="236" y="341"/>
                  </a:lnTo>
                  <a:lnTo>
                    <a:pt x="236" y="360"/>
                  </a:lnTo>
                  <a:lnTo>
                    <a:pt x="378" y="360"/>
                  </a:lnTo>
                  <a:lnTo>
                    <a:pt x="378" y="0"/>
                  </a:lnTo>
                  <a:lnTo>
                    <a:pt x="0" y="0"/>
                  </a:lnTo>
                  <a:lnTo>
                    <a:pt x="0" y="360"/>
                  </a:lnTo>
                  <a:lnTo>
                    <a:pt x="142"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111" name="Freeform 10"/>
          <p:cNvSpPr>
            <a:spLocks noEditPoints="1"/>
          </p:cNvSpPr>
          <p:nvPr/>
        </p:nvSpPr>
        <p:spPr bwMode="auto">
          <a:xfrm>
            <a:off x="9561976" y="2343332"/>
            <a:ext cx="774941" cy="735733"/>
          </a:xfrm>
          <a:custGeom>
            <a:avLst/>
            <a:gdLst>
              <a:gd name="T0" fmla="*/ 328423 w 511"/>
              <a:gd name="T1" fmla="*/ 192452 h 483"/>
              <a:gd name="T2" fmla="*/ 266713 w 511"/>
              <a:gd name="T3" fmla="*/ 0 h 483"/>
              <a:gd name="T4" fmla="*/ 202911 w 511"/>
              <a:gd name="T5" fmla="*/ 192452 h 483"/>
              <a:gd name="T6" fmla="*/ 0 w 511"/>
              <a:gd name="T7" fmla="*/ 192452 h 483"/>
              <a:gd name="T8" fmla="*/ 163166 w 511"/>
              <a:gd name="T9" fmla="*/ 311688 h 483"/>
              <a:gd name="T10" fmla="*/ 101456 w 511"/>
              <a:gd name="T11" fmla="*/ 505186 h 483"/>
              <a:gd name="T12" fmla="*/ 266713 w 511"/>
              <a:gd name="T13" fmla="*/ 383858 h 483"/>
              <a:gd name="T14" fmla="*/ 429879 w 511"/>
              <a:gd name="T15" fmla="*/ 505186 h 483"/>
              <a:gd name="T16" fmla="*/ 368169 w 511"/>
              <a:gd name="T17" fmla="*/ 311688 h 483"/>
              <a:gd name="T18" fmla="*/ 534472 w 511"/>
              <a:gd name="T19" fmla="*/ 192452 h 483"/>
              <a:gd name="T20" fmla="*/ 328423 w 511"/>
              <a:gd name="T21" fmla="*/ 192452 h 483"/>
              <a:gd name="T22" fmla="*/ 348296 w 511"/>
              <a:gd name="T23" fmla="*/ 316918 h 483"/>
              <a:gd name="T24" fmla="*/ 393271 w 511"/>
              <a:gd name="T25" fmla="*/ 452889 h 483"/>
              <a:gd name="T26" fmla="*/ 277172 w 511"/>
              <a:gd name="T27" fmla="*/ 368169 h 483"/>
              <a:gd name="T28" fmla="*/ 266713 w 511"/>
              <a:gd name="T29" fmla="*/ 358755 h 483"/>
              <a:gd name="T30" fmla="*/ 254162 w 511"/>
              <a:gd name="T31" fmla="*/ 368169 h 483"/>
              <a:gd name="T32" fmla="*/ 138063 w 511"/>
              <a:gd name="T33" fmla="*/ 452889 h 483"/>
              <a:gd name="T34" fmla="*/ 183038 w 511"/>
              <a:gd name="T35" fmla="*/ 316918 h 483"/>
              <a:gd name="T36" fmla="*/ 188268 w 511"/>
              <a:gd name="T37" fmla="*/ 304367 h 483"/>
              <a:gd name="T38" fmla="*/ 175717 w 511"/>
              <a:gd name="T39" fmla="*/ 293907 h 483"/>
              <a:gd name="T40" fmla="*/ 59618 w 511"/>
              <a:gd name="T41" fmla="*/ 212325 h 483"/>
              <a:gd name="T42" fmla="*/ 202911 w 511"/>
              <a:gd name="T43" fmla="*/ 212325 h 483"/>
              <a:gd name="T44" fmla="*/ 217554 w 511"/>
              <a:gd name="T45" fmla="*/ 212325 h 483"/>
              <a:gd name="T46" fmla="*/ 222784 w 511"/>
              <a:gd name="T47" fmla="*/ 197681 h 483"/>
              <a:gd name="T48" fmla="*/ 266713 w 511"/>
              <a:gd name="T49" fmla="*/ 61710 h 483"/>
              <a:gd name="T50" fmla="*/ 308550 w 511"/>
              <a:gd name="T51" fmla="*/ 197681 h 483"/>
              <a:gd name="T52" fmla="*/ 313780 w 511"/>
              <a:gd name="T53" fmla="*/ 212325 h 483"/>
              <a:gd name="T54" fmla="*/ 328423 w 511"/>
              <a:gd name="T55" fmla="*/ 212325 h 483"/>
              <a:gd name="T56" fmla="*/ 472762 w 511"/>
              <a:gd name="T57" fmla="*/ 212325 h 483"/>
              <a:gd name="T58" fmla="*/ 355617 w 511"/>
              <a:gd name="T59" fmla="*/ 293907 h 483"/>
              <a:gd name="T60" fmla="*/ 344112 w 511"/>
              <a:gd name="T61" fmla="*/ 304367 h 483"/>
              <a:gd name="T62" fmla="*/ 348296 w 511"/>
              <a:gd name="T63" fmla="*/ 316918 h 48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11" h="483">
                <a:moveTo>
                  <a:pt x="314" y="184"/>
                </a:moveTo>
                <a:lnTo>
                  <a:pt x="255" y="0"/>
                </a:lnTo>
                <a:lnTo>
                  <a:pt x="194" y="184"/>
                </a:lnTo>
                <a:lnTo>
                  <a:pt x="0" y="184"/>
                </a:lnTo>
                <a:lnTo>
                  <a:pt x="156" y="298"/>
                </a:lnTo>
                <a:lnTo>
                  <a:pt x="97" y="483"/>
                </a:lnTo>
                <a:lnTo>
                  <a:pt x="255" y="367"/>
                </a:lnTo>
                <a:lnTo>
                  <a:pt x="411" y="483"/>
                </a:lnTo>
                <a:lnTo>
                  <a:pt x="352" y="298"/>
                </a:lnTo>
                <a:lnTo>
                  <a:pt x="511" y="184"/>
                </a:lnTo>
                <a:lnTo>
                  <a:pt x="314" y="184"/>
                </a:lnTo>
                <a:close/>
                <a:moveTo>
                  <a:pt x="333" y="303"/>
                </a:moveTo>
                <a:lnTo>
                  <a:pt x="376" y="433"/>
                </a:lnTo>
                <a:lnTo>
                  <a:pt x="265" y="352"/>
                </a:lnTo>
                <a:lnTo>
                  <a:pt x="255" y="343"/>
                </a:lnTo>
                <a:lnTo>
                  <a:pt x="243" y="352"/>
                </a:lnTo>
                <a:lnTo>
                  <a:pt x="132" y="433"/>
                </a:lnTo>
                <a:lnTo>
                  <a:pt x="175" y="303"/>
                </a:lnTo>
                <a:lnTo>
                  <a:pt x="180" y="291"/>
                </a:lnTo>
                <a:lnTo>
                  <a:pt x="168" y="281"/>
                </a:lnTo>
                <a:lnTo>
                  <a:pt x="57" y="203"/>
                </a:lnTo>
                <a:lnTo>
                  <a:pt x="194" y="203"/>
                </a:lnTo>
                <a:lnTo>
                  <a:pt x="208" y="203"/>
                </a:lnTo>
                <a:lnTo>
                  <a:pt x="213" y="189"/>
                </a:lnTo>
                <a:lnTo>
                  <a:pt x="255" y="59"/>
                </a:lnTo>
                <a:lnTo>
                  <a:pt x="295" y="189"/>
                </a:lnTo>
                <a:lnTo>
                  <a:pt x="300" y="203"/>
                </a:lnTo>
                <a:lnTo>
                  <a:pt x="314" y="203"/>
                </a:lnTo>
                <a:lnTo>
                  <a:pt x="452" y="203"/>
                </a:lnTo>
                <a:lnTo>
                  <a:pt x="340" y="281"/>
                </a:lnTo>
                <a:lnTo>
                  <a:pt x="329" y="291"/>
                </a:lnTo>
                <a:lnTo>
                  <a:pt x="333" y="303"/>
                </a:ln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 name="Freeform 11"/>
          <p:cNvSpPr>
            <a:spLocks noEditPoints="1"/>
          </p:cNvSpPr>
          <p:nvPr/>
        </p:nvSpPr>
        <p:spPr bwMode="auto">
          <a:xfrm>
            <a:off x="6999597" y="1072522"/>
            <a:ext cx="719588" cy="664235"/>
          </a:xfrm>
          <a:custGeom>
            <a:avLst/>
            <a:gdLst>
              <a:gd name="T0" fmla="*/ 455148 w 200"/>
              <a:gd name="T1" fmla="*/ 0 h 184"/>
              <a:gd name="T2" fmla="*/ 277047 w 200"/>
              <a:gd name="T3" fmla="*/ 0 h 184"/>
              <a:gd name="T4" fmla="*/ 247363 w 200"/>
              <a:gd name="T5" fmla="*/ 14870 h 184"/>
              <a:gd name="T6" fmla="*/ 217679 w 200"/>
              <a:gd name="T7" fmla="*/ 0 h 184"/>
              <a:gd name="T8" fmla="*/ 39578 w 200"/>
              <a:gd name="T9" fmla="*/ 0 h 184"/>
              <a:gd name="T10" fmla="*/ 0 w 200"/>
              <a:gd name="T11" fmla="*/ 39654 h 184"/>
              <a:gd name="T12" fmla="*/ 0 w 200"/>
              <a:gd name="T13" fmla="*/ 376717 h 184"/>
              <a:gd name="T14" fmla="*/ 39578 w 200"/>
              <a:gd name="T15" fmla="*/ 416372 h 184"/>
              <a:gd name="T16" fmla="*/ 217679 w 200"/>
              <a:gd name="T17" fmla="*/ 416372 h 184"/>
              <a:gd name="T18" fmla="*/ 220153 w 200"/>
              <a:gd name="T19" fmla="*/ 416372 h 184"/>
              <a:gd name="T20" fmla="*/ 237468 w 200"/>
              <a:gd name="T21" fmla="*/ 436199 h 184"/>
              <a:gd name="T22" fmla="*/ 237468 w 200"/>
              <a:gd name="T23" fmla="*/ 456026 h 184"/>
              <a:gd name="T24" fmla="*/ 257258 w 200"/>
              <a:gd name="T25" fmla="*/ 456026 h 184"/>
              <a:gd name="T26" fmla="*/ 257258 w 200"/>
              <a:gd name="T27" fmla="*/ 446112 h 184"/>
              <a:gd name="T28" fmla="*/ 259731 w 200"/>
              <a:gd name="T29" fmla="*/ 446112 h 184"/>
              <a:gd name="T30" fmla="*/ 259731 w 200"/>
              <a:gd name="T31" fmla="*/ 436199 h 184"/>
              <a:gd name="T32" fmla="*/ 277047 w 200"/>
              <a:gd name="T33" fmla="*/ 416372 h 184"/>
              <a:gd name="T34" fmla="*/ 277047 w 200"/>
              <a:gd name="T35" fmla="*/ 416372 h 184"/>
              <a:gd name="T36" fmla="*/ 455148 w 200"/>
              <a:gd name="T37" fmla="*/ 416372 h 184"/>
              <a:gd name="T38" fmla="*/ 494726 w 200"/>
              <a:gd name="T39" fmla="*/ 376717 h 184"/>
              <a:gd name="T40" fmla="*/ 494726 w 200"/>
              <a:gd name="T41" fmla="*/ 39654 h 184"/>
              <a:gd name="T42" fmla="*/ 455148 w 200"/>
              <a:gd name="T43" fmla="*/ 0 h 184"/>
              <a:gd name="T44" fmla="*/ 19789 w 200"/>
              <a:gd name="T45" fmla="*/ 376717 h 184"/>
              <a:gd name="T46" fmla="*/ 19789 w 200"/>
              <a:gd name="T47" fmla="*/ 39654 h 184"/>
              <a:gd name="T48" fmla="*/ 39578 w 200"/>
              <a:gd name="T49" fmla="*/ 19827 h 184"/>
              <a:gd name="T50" fmla="*/ 217679 w 200"/>
              <a:gd name="T51" fmla="*/ 19827 h 184"/>
              <a:gd name="T52" fmla="*/ 237468 w 200"/>
              <a:gd name="T53" fmla="*/ 39654 h 184"/>
              <a:gd name="T54" fmla="*/ 237468 w 200"/>
              <a:gd name="T55" fmla="*/ 376717 h 184"/>
              <a:gd name="T56" fmla="*/ 217679 w 200"/>
              <a:gd name="T57" fmla="*/ 396544 h 184"/>
              <a:gd name="T58" fmla="*/ 39578 w 200"/>
              <a:gd name="T59" fmla="*/ 396544 h 184"/>
              <a:gd name="T60" fmla="*/ 19789 w 200"/>
              <a:gd name="T61" fmla="*/ 376717 h 184"/>
              <a:gd name="T62" fmla="*/ 474937 w 200"/>
              <a:gd name="T63" fmla="*/ 376717 h 184"/>
              <a:gd name="T64" fmla="*/ 455148 w 200"/>
              <a:gd name="T65" fmla="*/ 396544 h 184"/>
              <a:gd name="T66" fmla="*/ 277047 w 200"/>
              <a:gd name="T67" fmla="*/ 396544 h 184"/>
              <a:gd name="T68" fmla="*/ 257258 w 200"/>
              <a:gd name="T69" fmla="*/ 376717 h 184"/>
              <a:gd name="T70" fmla="*/ 257258 w 200"/>
              <a:gd name="T71" fmla="*/ 369282 h 184"/>
              <a:gd name="T72" fmla="*/ 257258 w 200"/>
              <a:gd name="T73" fmla="*/ 39654 h 184"/>
              <a:gd name="T74" fmla="*/ 277047 w 200"/>
              <a:gd name="T75" fmla="*/ 19827 h 184"/>
              <a:gd name="T76" fmla="*/ 455148 w 200"/>
              <a:gd name="T77" fmla="*/ 19827 h 184"/>
              <a:gd name="T78" fmla="*/ 474937 w 200"/>
              <a:gd name="T79" fmla="*/ 39654 h 184"/>
              <a:gd name="T80" fmla="*/ 474937 w 200"/>
              <a:gd name="T81" fmla="*/ 376717 h 18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00" h="184">
                <a:moveTo>
                  <a:pt x="184" y="0"/>
                </a:moveTo>
                <a:cubicBezTo>
                  <a:pt x="112" y="0"/>
                  <a:pt x="112" y="0"/>
                  <a:pt x="112" y="0"/>
                </a:cubicBezTo>
                <a:cubicBezTo>
                  <a:pt x="108" y="0"/>
                  <a:pt x="103" y="3"/>
                  <a:pt x="100" y="6"/>
                </a:cubicBezTo>
                <a:cubicBezTo>
                  <a:pt x="98" y="3"/>
                  <a:pt x="93" y="0"/>
                  <a:pt x="88" y="0"/>
                </a:cubicBezTo>
                <a:cubicBezTo>
                  <a:pt x="16" y="0"/>
                  <a:pt x="16" y="0"/>
                  <a:pt x="16" y="0"/>
                </a:cubicBezTo>
                <a:cubicBezTo>
                  <a:pt x="8" y="0"/>
                  <a:pt x="0" y="8"/>
                  <a:pt x="0" y="16"/>
                </a:cubicBezTo>
                <a:cubicBezTo>
                  <a:pt x="0" y="152"/>
                  <a:pt x="0" y="152"/>
                  <a:pt x="0" y="152"/>
                </a:cubicBezTo>
                <a:cubicBezTo>
                  <a:pt x="0" y="161"/>
                  <a:pt x="8" y="168"/>
                  <a:pt x="16" y="168"/>
                </a:cubicBezTo>
                <a:cubicBezTo>
                  <a:pt x="88" y="168"/>
                  <a:pt x="88" y="168"/>
                  <a:pt x="88" y="168"/>
                </a:cubicBezTo>
                <a:cubicBezTo>
                  <a:pt x="89" y="168"/>
                  <a:pt x="89" y="168"/>
                  <a:pt x="89" y="168"/>
                </a:cubicBezTo>
                <a:cubicBezTo>
                  <a:pt x="93" y="168"/>
                  <a:pt x="96" y="172"/>
                  <a:pt x="96" y="176"/>
                </a:cubicBezTo>
                <a:cubicBezTo>
                  <a:pt x="96" y="184"/>
                  <a:pt x="96" y="184"/>
                  <a:pt x="96" y="184"/>
                </a:cubicBezTo>
                <a:cubicBezTo>
                  <a:pt x="104" y="184"/>
                  <a:pt x="104" y="184"/>
                  <a:pt x="104" y="184"/>
                </a:cubicBezTo>
                <a:cubicBezTo>
                  <a:pt x="104" y="180"/>
                  <a:pt x="104" y="180"/>
                  <a:pt x="104" y="180"/>
                </a:cubicBezTo>
                <a:cubicBezTo>
                  <a:pt x="105" y="180"/>
                  <a:pt x="105" y="180"/>
                  <a:pt x="105" y="180"/>
                </a:cubicBezTo>
                <a:cubicBezTo>
                  <a:pt x="105" y="176"/>
                  <a:pt x="105" y="176"/>
                  <a:pt x="105" y="176"/>
                </a:cubicBezTo>
                <a:cubicBezTo>
                  <a:pt x="105" y="172"/>
                  <a:pt x="108" y="169"/>
                  <a:pt x="112" y="168"/>
                </a:cubicBezTo>
                <a:cubicBezTo>
                  <a:pt x="112" y="168"/>
                  <a:pt x="112" y="168"/>
                  <a:pt x="112" y="168"/>
                </a:cubicBezTo>
                <a:cubicBezTo>
                  <a:pt x="184" y="168"/>
                  <a:pt x="184" y="168"/>
                  <a:pt x="184" y="168"/>
                </a:cubicBezTo>
                <a:cubicBezTo>
                  <a:pt x="193" y="168"/>
                  <a:pt x="200" y="161"/>
                  <a:pt x="200" y="152"/>
                </a:cubicBezTo>
                <a:cubicBezTo>
                  <a:pt x="200" y="16"/>
                  <a:pt x="200" y="16"/>
                  <a:pt x="200" y="16"/>
                </a:cubicBezTo>
                <a:cubicBezTo>
                  <a:pt x="200" y="8"/>
                  <a:pt x="193" y="0"/>
                  <a:pt x="184" y="0"/>
                </a:cubicBezTo>
                <a:close/>
                <a:moveTo>
                  <a:pt x="8" y="152"/>
                </a:moveTo>
                <a:cubicBezTo>
                  <a:pt x="8" y="16"/>
                  <a:pt x="8" y="16"/>
                  <a:pt x="8" y="16"/>
                </a:cubicBezTo>
                <a:cubicBezTo>
                  <a:pt x="8" y="12"/>
                  <a:pt x="12" y="8"/>
                  <a:pt x="16" y="8"/>
                </a:cubicBezTo>
                <a:cubicBezTo>
                  <a:pt x="88" y="8"/>
                  <a:pt x="88" y="8"/>
                  <a:pt x="88" y="8"/>
                </a:cubicBezTo>
                <a:cubicBezTo>
                  <a:pt x="93" y="8"/>
                  <a:pt x="96" y="12"/>
                  <a:pt x="96" y="16"/>
                </a:cubicBezTo>
                <a:cubicBezTo>
                  <a:pt x="96" y="152"/>
                  <a:pt x="96" y="152"/>
                  <a:pt x="96" y="152"/>
                </a:cubicBezTo>
                <a:cubicBezTo>
                  <a:pt x="96" y="157"/>
                  <a:pt x="93" y="160"/>
                  <a:pt x="88" y="160"/>
                </a:cubicBezTo>
                <a:cubicBezTo>
                  <a:pt x="16" y="160"/>
                  <a:pt x="16" y="160"/>
                  <a:pt x="16" y="160"/>
                </a:cubicBezTo>
                <a:cubicBezTo>
                  <a:pt x="12" y="160"/>
                  <a:pt x="8" y="157"/>
                  <a:pt x="8" y="152"/>
                </a:cubicBezTo>
                <a:close/>
                <a:moveTo>
                  <a:pt x="192" y="152"/>
                </a:moveTo>
                <a:cubicBezTo>
                  <a:pt x="192" y="157"/>
                  <a:pt x="189" y="160"/>
                  <a:pt x="184" y="160"/>
                </a:cubicBezTo>
                <a:cubicBezTo>
                  <a:pt x="112" y="160"/>
                  <a:pt x="112" y="160"/>
                  <a:pt x="112" y="160"/>
                </a:cubicBezTo>
                <a:cubicBezTo>
                  <a:pt x="108" y="160"/>
                  <a:pt x="104" y="157"/>
                  <a:pt x="104" y="152"/>
                </a:cubicBezTo>
                <a:cubicBezTo>
                  <a:pt x="104" y="149"/>
                  <a:pt x="104" y="149"/>
                  <a:pt x="104" y="149"/>
                </a:cubicBezTo>
                <a:cubicBezTo>
                  <a:pt x="104" y="16"/>
                  <a:pt x="104" y="16"/>
                  <a:pt x="104" y="16"/>
                </a:cubicBezTo>
                <a:cubicBezTo>
                  <a:pt x="104" y="12"/>
                  <a:pt x="108" y="8"/>
                  <a:pt x="112" y="8"/>
                </a:cubicBezTo>
                <a:cubicBezTo>
                  <a:pt x="184" y="8"/>
                  <a:pt x="184" y="8"/>
                  <a:pt x="184" y="8"/>
                </a:cubicBezTo>
                <a:cubicBezTo>
                  <a:pt x="189" y="8"/>
                  <a:pt x="192" y="12"/>
                  <a:pt x="192" y="16"/>
                </a:cubicBezTo>
                <a:lnTo>
                  <a:pt x="192" y="152"/>
                </a:ln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13" name="组合 112"/>
          <p:cNvGrpSpPr/>
          <p:nvPr/>
        </p:nvGrpSpPr>
        <p:grpSpPr>
          <a:xfrm>
            <a:off x="6928037" y="2454910"/>
            <a:ext cx="861594" cy="518172"/>
            <a:chOff x="6359525" y="2508250"/>
            <a:chExt cx="900113" cy="541338"/>
          </a:xfrm>
          <a:solidFill>
            <a:srgbClr val="157E9F"/>
          </a:solidFill>
        </p:grpSpPr>
        <p:sp>
          <p:nvSpPr>
            <p:cNvPr id="114" name="Freeform 12"/>
            <p:cNvSpPr>
              <a:spLocks noEditPoints="1"/>
            </p:cNvSpPr>
            <p:nvPr/>
          </p:nvSpPr>
          <p:spPr bwMode="auto">
            <a:xfrm>
              <a:off x="6359525" y="2508250"/>
              <a:ext cx="900113" cy="541338"/>
            </a:xfrm>
            <a:custGeom>
              <a:avLst/>
              <a:gdLst>
                <a:gd name="T0" fmla="*/ 120 w 240"/>
                <a:gd name="T1" fmla="*/ 0 h 144"/>
                <a:gd name="T2" fmla="*/ 0 w 240"/>
                <a:gd name="T3" fmla="*/ 72 h 144"/>
                <a:gd name="T4" fmla="*/ 120 w 240"/>
                <a:gd name="T5" fmla="*/ 144 h 144"/>
                <a:gd name="T6" fmla="*/ 240 w 240"/>
                <a:gd name="T7" fmla="*/ 73 h 144"/>
                <a:gd name="T8" fmla="*/ 120 w 240"/>
                <a:gd name="T9" fmla="*/ 0 h 144"/>
                <a:gd name="T10" fmla="*/ 120 w 240"/>
                <a:gd name="T11" fmla="*/ 136 h 144"/>
                <a:gd name="T12" fmla="*/ 11 w 240"/>
                <a:gd name="T13" fmla="*/ 72 h 144"/>
                <a:gd name="T14" fmla="*/ 120 w 240"/>
                <a:gd name="T15" fmla="*/ 8 h 144"/>
                <a:gd name="T16" fmla="*/ 230 w 240"/>
                <a:gd name="T17" fmla="*/ 73 h 144"/>
                <a:gd name="T18" fmla="*/ 120 w 240"/>
                <a:gd name="T19" fmla="*/ 13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144">
                  <a:moveTo>
                    <a:pt x="120" y="0"/>
                  </a:moveTo>
                  <a:cubicBezTo>
                    <a:pt x="77" y="0"/>
                    <a:pt x="42" y="28"/>
                    <a:pt x="0" y="72"/>
                  </a:cubicBezTo>
                  <a:cubicBezTo>
                    <a:pt x="37" y="110"/>
                    <a:pt x="67" y="144"/>
                    <a:pt x="120" y="144"/>
                  </a:cubicBezTo>
                  <a:cubicBezTo>
                    <a:pt x="174" y="144"/>
                    <a:pt x="213" y="101"/>
                    <a:pt x="240" y="73"/>
                  </a:cubicBezTo>
                  <a:cubicBezTo>
                    <a:pt x="213" y="40"/>
                    <a:pt x="173" y="0"/>
                    <a:pt x="120" y="0"/>
                  </a:cubicBezTo>
                  <a:close/>
                  <a:moveTo>
                    <a:pt x="120" y="136"/>
                  </a:moveTo>
                  <a:cubicBezTo>
                    <a:pt x="73" y="136"/>
                    <a:pt x="44" y="107"/>
                    <a:pt x="11" y="72"/>
                  </a:cubicBezTo>
                  <a:cubicBezTo>
                    <a:pt x="50" y="31"/>
                    <a:pt x="81" y="8"/>
                    <a:pt x="120" y="8"/>
                  </a:cubicBezTo>
                  <a:cubicBezTo>
                    <a:pt x="167" y="8"/>
                    <a:pt x="203" y="41"/>
                    <a:pt x="230" y="73"/>
                  </a:cubicBezTo>
                  <a:cubicBezTo>
                    <a:pt x="203" y="100"/>
                    <a:pt x="167" y="136"/>
                    <a:pt x="120"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15" name="Freeform 13"/>
            <p:cNvSpPr>
              <a:spLocks noEditPoints="1"/>
            </p:cNvSpPr>
            <p:nvPr/>
          </p:nvSpPr>
          <p:spPr bwMode="auto">
            <a:xfrm>
              <a:off x="6629400" y="2598738"/>
              <a:ext cx="360363" cy="360363"/>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48 w 96"/>
                <a:gd name="T11" fmla="*/ 88 h 96"/>
                <a:gd name="T12" fmla="*/ 8 w 96"/>
                <a:gd name="T13" fmla="*/ 48 h 96"/>
                <a:gd name="T14" fmla="*/ 48 w 96"/>
                <a:gd name="T15" fmla="*/ 8 h 96"/>
                <a:gd name="T16" fmla="*/ 88 w 96"/>
                <a:gd name="T17" fmla="*/ 48 h 96"/>
                <a:gd name="T18" fmla="*/ 48 w 96"/>
                <a:gd name="T19"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0"/>
                  </a:moveTo>
                  <a:cubicBezTo>
                    <a:pt x="22" y="0"/>
                    <a:pt x="0" y="22"/>
                    <a:pt x="0" y="48"/>
                  </a:cubicBezTo>
                  <a:cubicBezTo>
                    <a:pt x="0" y="75"/>
                    <a:pt x="22" y="96"/>
                    <a:pt x="48" y="96"/>
                  </a:cubicBezTo>
                  <a:cubicBezTo>
                    <a:pt x="75" y="96"/>
                    <a:pt x="96" y="75"/>
                    <a:pt x="96" y="48"/>
                  </a:cubicBezTo>
                  <a:cubicBezTo>
                    <a:pt x="96" y="22"/>
                    <a:pt x="75" y="0"/>
                    <a:pt x="48" y="0"/>
                  </a:cubicBezTo>
                  <a:close/>
                  <a:moveTo>
                    <a:pt x="48" y="88"/>
                  </a:moveTo>
                  <a:cubicBezTo>
                    <a:pt x="26" y="88"/>
                    <a:pt x="8" y="70"/>
                    <a:pt x="8" y="48"/>
                  </a:cubicBezTo>
                  <a:cubicBezTo>
                    <a:pt x="8" y="26"/>
                    <a:pt x="26" y="8"/>
                    <a:pt x="48" y="8"/>
                  </a:cubicBezTo>
                  <a:cubicBezTo>
                    <a:pt x="70" y="8"/>
                    <a:pt x="88" y="26"/>
                    <a:pt x="88" y="48"/>
                  </a:cubicBezTo>
                  <a:cubicBezTo>
                    <a:pt x="88" y="70"/>
                    <a:pt x="70" y="88"/>
                    <a:pt x="48" y="8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16" name="Freeform 14"/>
            <p:cNvSpPr>
              <a:spLocks noEditPoints="1"/>
            </p:cNvSpPr>
            <p:nvPr/>
          </p:nvSpPr>
          <p:spPr bwMode="auto">
            <a:xfrm>
              <a:off x="6704013" y="2673350"/>
              <a:ext cx="211138" cy="211138"/>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48 h 56"/>
                <a:gd name="T12" fmla="*/ 8 w 56"/>
                <a:gd name="T13" fmla="*/ 28 h 56"/>
                <a:gd name="T14" fmla="*/ 28 w 56"/>
                <a:gd name="T15" fmla="*/ 8 h 56"/>
                <a:gd name="T16" fmla="*/ 48 w 56"/>
                <a:gd name="T17" fmla="*/ 28 h 56"/>
                <a:gd name="T18" fmla="*/ 28 w 56"/>
                <a:gd name="T19" fmla="*/ 4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4"/>
                    <a:pt x="13" y="56"/>
                    <a:pt x="28" y="56"/>
                  </a:cubicBezTo>
                  <a:cubicBezTo>
                    <a:pt x="44" y="56"/>
                    <a:pt x="56" y="44"/>
                    <a:pt x="56" y="28"/>
                  </a:cubicBezTo>
                  <a:cubicBezTo>
                    <a:pt x="56" y="13"/>
                    <a:pt x="44" y="0"/>
                    <a:pt x="28" y="0"/>
                  </a:cubicBezTo>
                  <a:close/>
                  <a:moveTo>
                    <a:pt x="28" y="48"/>
                  </a:moveTo>
                  <a:cubicBezTo>
                    <a:pt x="17" y="48"/>
                    <a:pt x="8" y="39"/>
                    <a:pt x="8" y="28"/>
                  </a:cubicBezTo>
                  <a:cubicBezTo>
                    <a:pt x="8" y="17"/>
                    <a:pt x="17" y="8"/>
                    <a:pt x="28" y="8"/>
                  </a:cubicBezTo>
                  <a:cubicBezTo>
                    <a:pt x="39" y="8"/>
                    <a:pt x="48" y="17"/>
                    <a:pt x="48" y="28"/>
                  </a:cubicBezTo>
                  <a:cubicBezTo>
                    <a:pt x="48" y="39"/>
                    <a:pt x="39" y="48"/>
                    <a:pt x="28"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117" name="Freeform 15"/>
          <p:cNvSpPr>
            <a:spLocks noEditPoints="1"/>
          </p:cNvSpPr>
          <p:nvPr/>
        </p:nvSpPr>
        <p:spPr bwMode="auto">
          <a:xfrm>
            <a:off x="1837936" y="2366396"/>
            <a:ext cx="691912" cy="689606"/>
          </a:xfrm>
          <a:custGeom>
            <a:avLst/>
            <a:gdLst>
              <a:gd name="T0" fmla="*/ 237427 w 192"/>
              <a:gd name="T1" fmla="*/ 0 h 192"/>
              <a:gd name="T2" fmla="*/ 0 w 192"/>
              <a:gd name="T3" fmla="*/ 237427 h 192"/>
              <a:gd name="T4" fmla="*/ 237427 w 192"/>
              <a:gd name="T5" fmla="*/ 474853 h 192"/>
              <a:gd name="T6" fmla="*/ 474853 w 192"/>
              <a:gd name="T7" fmla="*/ 237427 h 192"/>
              <a:gd name="T8" fmla="*/ 237427 w 192"/>
              <a:gd name="T9" fmla="*/ 0 h 192"/>
              <a:gd name="T10" fmla="*/ 237427 w 192"/>
              <a:gd name="T11" fmla="*/ 19786 h 192"/>
              <a:gd name="T12" fmla="*/ 455067 w 192"/>
              <a:gd name="T13" fmla="*/ 237427 h 192"/>
              <a:gd name="T14" fmla="*/ 405604 w 192"/>
              <a:gd name="T15" fmla="*/ 375925 h 192"/>
              <a:gd name="T16" fmla="*/ 301730 w 192"/>
              <a:gd name="T17" fmla="*/ 338827 h 192"/>
              <a:gd name="T18" fmla="*/ 299256 w 192"/>
              <a:gd name="T19" fmla="*/ 326461 h 192"/>
              <a:gd name="T20" fmla="*/ 306676 w 192"/>
              <a:gd name="T21" fmla="*/ 299256 h 192"/>
              <a:gd name="T22" fmla="*/ 316569 w 192"/>
              <a:gd name="T23" fmla="*/ 264632 h 192"/>
              <a:gd name="T24" fmla="*/ 331408 w 192"/>
              <a:gd name="T25" fmla="*/ 227534 h 192"/>
              <a:gd name="T26" fmla="*/ 331408 w 192"/>
              <a:gd name="T27" fmla="*/ 195382 h 192"/>
              <a:gd name="T28" fmla="*/ 331408 w 192"/>
              <a:gd name="T29" fmla="*/ 192909 h 192"/>
              <a:gd name="T30" fmla="*/ 333881 w 192"/>
              <a:gd name="T31" fmla="*/ 148392 h 192"/>
              <a:gd name="T32" fmla="*/ 316569 w 192"/>
              <a:gd name="T33" fmla="*/ 89035 h 192"/>
              <a:gd name="T34" fmla="*/ 249792 w 192"/>
              <a:gd name="T35" fmla="*/ 59357 h 192"/>
              <a:gd name="T36" fmla="*/ 230007 w 192"/>
              <a:gd name="T37" fmla="*/ 59357 h 192"/>
              <a:gd name="T38" fmla="*/ 163231 w 192"/>
              <a:gd name="T39" fmla="*/ 89035 h 192"/>
              <a:gd name="T40" fmla="*/ 145918 w 192"/>
              <a:gd name="T41" fmla="*/ 148392 h 192"/>
              <a:gd name="T42" fmla="*/ 150865 w 192"/>
              <a:gd name="T43" fmla="*/ 192909 h 192"/>
              <a:gd name="T44" fmla="*/ 148392 w 192"/>
              <a:gd name="T45" fmla="*/ 195382 h 192"/>
              <a:gd name="T46" fmla="*/ 148392 w 192"/>
              <a:gd name="T47" fmla="*/ 227534 h 192"/>
              <a:gd name="T48" fmla="*/ 165704 w 192"/>
              <a:gd name="T49" fmla="*/ 264632 h 192"/>
              <a:gd name="T50" fmla="*/ 175597 w 192"/>
              <a:gd name="T51" fmla="*/ 299256 h 192"/>
              <a:gd name="T52" fmla="*/ 180543 w 192"/>
              <a:gd name="T53" fmla="*/ 326461 h 192"/>
              <a:gd name="T54" fmla="*/ 175597 w 192"/>
              <a:gd name="T55" fmla="*/ 338827 h 192"/>
              <a:gd name="T56" fmla="*/ 71723 w 192"/>
              <a:gd name="T57" fmla="*/ 375925 h 192"/>
              <a:gd name="T58" fmla="*/ 19786 w 192"/>
              <a:gd name="T59" fmla="*/ 237427 h 192"/>
              <a:gd name="T60" fmla="*/ 237427 w 192"/>
              <a:gd name="T61" fmla="*/ 19786 h 192"/>
              <a:gd name="T62" fmla="*/ 86562 w 192"/>
              <a:gd name="T63" fmla="*/ 393238 h 192"/>
              <a:gd name="T64" fmla="*/ 183016 w 192"/>
              <a:gd name="T65" fmla="*/ 358613 h 192"/>
              <a:gd name="T66" fmla="*/ 200329 w 192"/>
              <a:gd name="T67" fmla="*/ 326461 h 192"/>
              <a:gd name="T68" fmla="*/ 192909 w 192"/>
              <a:gd name="T69" fmla="*/ 291837 h 192"/>
              <a:gd name="T70" fmla="*/ 183016 w 192"/>
              <a:gd name="T71" fmla="*/ 259685 h 192"/>
              <a:gd name="T72" fmla="*/ 180543 w 192"/>
              <a:gd name="T73" fmla="*/ 252266 h 192"/>
              <a:gd name="T74" fmla="*/ 168177 w 192"/>
              <a:gd name="T75" fmla="*/ 222587 h 192"/>
              <a:gd name="T76" fmla="*/ 168177 w 192"/>
              <a:gd name="T77" fmla="*/ 202802 h 192"/>
              <a:gd name="T78" fmla="*/ 170650 w 192"/>
              <a:gd name="T79" fmla="*/ 197855 h 192"/>
              <a:gd name="T80" fmla="*/ 165704 w 192"/>
              <a:gd name="T81" fmla="*/ 145918 h 192"/>
              <a:gd name="T82" fmla="*/ 180543 w 192"/>
              <a:gd name="T83" fmla="*/ 101401 h 192"/>
              <a:gd name="T84" fmla="*/ 230007 w 192"/>
              <a:gd name="T85" fmla="*/ 79142 h 192"/>
              <a:gd name="T86" fmla="*/ 249792 w 192"/>
              <a:gd name="T87" fmla="*/ 79142 h 192"/>
              <a:gd name="T88" fmla="*/ 301730 w 192"/>
              <a:gd name="T89" fmla="*/ 101401 h 192"/>
              <a:gd name="T90" fmla="*/ 314095 w 192"/>
              <a:gd name="T91" fmla="*/ 145918 h 192"/>
              <a:gd name="T92" fmla="*/ 311622 w 192"/>
              <a:gd name="T93" fmla="*/ 197855 h 192"/>
              <a:gd name="T94" fmla="*/ 311622 w 192"/>
              <a:gd name="T95" fmla="*/ 202802 h 192"/>
              <a:gd name="T96" fmla="*/ 311622 w 192"/>
              <a:gd name="T97" fmla="*/ 222587 h 192"/>
              <a:gd name="T98" fmla="*/ 299256 w 192"/>
              <a:gd name="T99" fmla="*/ 252266 h 192"/>
              <a:gd name="T100" fmla="*/ 296783 w 192"/>
              <a:gd name="T101" fmla="*/ 259685 h 192"/>
              <a:gd name="T102" fmla="*/ 286890 w 192"/>
              <a:gd name="T103" fmla="*/ 291837 h 192"/>
              <a:gd name="T104" fmla="*/ 279471 w 192"/>
              <a:gd name="T105" fmla="*/ 326461 h 192"/>
              <a:gd name="T106" fmla="*/ 294310 w 192"/>
              <a:gd name="T107" fmla="*/ 358613 h 192"/>
              <a:gd name="T108" fmla="*/ 390764 w 192"/>
              <a:gd name="T109" fmla="*/ 390764 h 192"/>
              <a:gd name="T110" fmla="*/ 237427 w 192"/>
              <a:gd name="T111" fmla="*/ 455067 h 192"/>
              <a:gd name="T112" fmla="*/ 86562 w 192"/>
              <a:gd name="T113" fmla="*/ 393238 h 19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96" y="8"/>
                </a:moveTo>
                <a:cubicBezTo>
                  <a:pt x="145" y="8"/>
                  <a:pt x="184" y="47"/>
                  <a:pt x="184" y="96"/>
                </a:cubicBezTo>
                <a:cubicBezTo>
                  <a:pt x="184" y="117"/>
                  <a:pt x="177" y="137"/>
                  <a:pt x="164" y="152"/>
                </a:cubicBezTo>
                <a:cubicBezTo>
                  <a:pt x="155" y="148"/>
                  <a:pt x="135" y="141"/>
                  <a:pt x="122" y="137"/>
                </a:cubicBezTo>
                <a:cubicBezTo>
                  <a:pt x="121" y="137"/>
                  <a:pt x="121" y="137"/>
                  <a:pt x="121" y="132"/>
                </a:cubicBezTo>
                <a:cubicBezTo>
                  <a:pt x="121" y="128"/>
                  <a:pt x="122" y="125"/>
                  <a:pt x="124" y="121"/>
                </a:cubicBezTo>
                <a:cubicBezTo>
                  <a:pt x="125" y="118"/>
                  <a:pt x="127" y="112"/>
                  <a:pt x="128" y="107"/>
                </a:cubicBezTo>
                <a:cubicBezTo>
                  <a:pt x="130" y="105"/>
                  <a:pt x="132" y="100"/>
                  <a:pt x="134" y="92"/>
                </a:cubicBezTo>
                <a:cubicBezTo>
                  <a:pt x="136" y="84"/>
                  <a:pt x="135" y="81"/>
                  <a:pt x="134" y="79"/>
                </a:cubicBezTo>
                <a:cubicBezTo>
                  <a:pt x="134" y="79"/>
                  <a:pt x="134" y="78"/>
                  <a:pt x="134" y="78"/>
                </a:cubicBezTo>
                <a:cubicBezTo>
                  <a:pt x="133" y="76"/>
                  <a:pt x="134" y="67"/>
                  <a:pt x="135" y="60"/>
                </a:cubicBezTo>
                <a:cubicBezTo>
                  <a:pt x="136" y="55"/>
                  <a:pt x="135" y="45"/>
                  <a:pt x="128" y="36"/>
                </a:cubicBezTo>
                <a:cubicBezTo>
                  <a:pt x="124" y="31"/>
                  <a:pt x="116" y="24"/>
                  <a:pt x="101" y="24"/>
                </a:cubicBezTo>
                <a:cubicBezTo>
                  <a:pt x="93" y="24"/>
                  <a:pt x="93" y="24"/>
                  <a:pt x="93" y="24"/>
                </a:cubicBezTo>
                <a:cubicBezTo>
                  <a:pt x="79" y="24"/>
                  <a:pt x="70" y="31"/>
                  <a:pt x="66" y="36"/>
                </a:cubicBezTo>
                <a:cubicBezTo>
                  <a:pt x="60" y="45"/>
                  <a:pt x="58" y="55"/>
                  <a:pt x="59" y="60"/>
                </a:cubicBezTo>
                <a:cubicBezTo>
                  <a:pt x="61" y="67"/>
                  <a:pt x="61" y="76"/>
                  <a:pt x="61" y="78"/>
                </a:cubicBezTo>
                <a:cubicBezTo>
                  <a:pt x="61" y="78"/>
                  <a:pt x="61" y="79"/>
                  <a:pt x="60" y="79"/>
                </a:cubicBezTo>
                <a:cubicBezTo>
                  <a:pt x="60" y="81"/>
                  <a:pt x="59" y="84"/>
                  <a:pt x="60" y="92"/>
                </a:cubicBezTo>
                <a:cubicBezTo>
                  <a:pt x="62" y="100"/>
                  <a:pt x="65" y="105"/>
                  <a:pt x="67" y="107"/>
                </a:cubicBezTo>
                <a:cubicBezTo>
                  <a:pt x="67" y="112"/>
                  <a:pt x="69" y="118"/>
                  <a:pt x="71" y="121"/>
                </a:cubicBezTo>
                <a:cubicBezTo>
                  <a:pt x="72" y="124"/>
                  <a:pt x="73" y="127"/>
                  <a:pt x="73" y="132"/>
                </a:cubicBezTo>
                <a:cubicBezTo>
                  <a:pt x="73" y="137"/>
                  <a:pt x="72" y="137"/>
                  <a:pt x="71" y="137"/>
                </a:cubicBezTo>
                <a:cubicBezTo>
                  <a:pt x="58" y="141"/>
                  <a:pt x="37" y="149"/>
                  <a:pt x="29" y="152"/>
                </a:cubicBezTo>
                <a:cubicBezTo>
                  <a:pt x="16" y="137"/>
                  <a:pt x="8" y="117"/>
                  <a:pt x="8" y="96"/>
                </a:cubicBezTo>
                <a:cubicBezTo>
                  <a:pt x="8" y="47"/>
                  <a:pt x="48" y="8"/>
                  <a:pt x="96" y="8"/>
                </a:cubicBezTo>
                <a:close/>
                <a:moveTo>
                  <a:pt x="35" y="159"/>
                </a:moveTo>
                <a:cubicBezTo>
                  <a:pt x="44" y="155"/>
                  <a:pt x="62" y="148"/>
                  <a:pt x="74" y="145"/>
                </a:cubicBezTo>
                <a:cubicBezTo>
                  <a:pt x="81" y="143"/>
                  <a:pt x="81" y="137"/>
                  <a:pt x="81" y="132"/>
                </a:cubicBezTo>
                <a:cubicBezTo>
                  <a:pt x="81" y="129"/>
                  <a:pt x="80" y="123"/>
                  <a:pt x="78" y="118"/>
                </a:cubicBezTo>
                <a:cubicBezTo>
                  <a:pt x="77" y="115"/>
                  <a:pt x="75" y="109"/>
                  <a:pt x="74" y="105"/>
                </a:cubicBezTo>
                <a:cubicBezTo>
                  <a:pt x="74" y="104"/>
                  <a:pt x="74" y="103"/>
                  <a:pt x="73" y="102"/>
                </a:cubicBezTo>
                <a:cubicBezTo>
                  <a:pt x="72" y="101"/>
                  <a:pt x="70" y="97"/>
                  <a:pt x="68" y="90"/>
                </a:cubicBezTo>
                <a:cubicBezTo>
                  <a:pt x="67" y="84"/>
                  <a:pt x="67" y="83"/>
                  <a:pt x="68" y="82"/>
                </a:cubicBezTo>
                <a:cubicBezTo>
                  <a:pt x="68" y="81"/>
                  <a:pt x="68" y="81"/>
                  <a:pt x="69" y="80"/>
                </a:cubicBezTo>
                <a:cubicBezTo>
                  <a:pt x="69" y="77"/>
                  <a:pt x="68" y="65"/>
                  <a:pt x="67" y="59"/>
                </a:cubicBezTo>
                <a:cubicBezTo>
                  <a:pt x="67" y="56"/>
                  <a:pt x="67" y="48"/>
                  <a:pt x="73" y="41"/>
                </a:cubicBezTo>
                <a:cubicBezTo>
                  <a:pt x="77" y="35"/>
                  <a:pt x="84" y="32"/>
                  <a:pt x="93" y="32"/>
                </a:cubicBezTo>
                <a:cubicBezTo>
                  <a:pt x="101" y="32"/>
                  <a:pt x="101" y="32"/>
                  <a:pt x="101" y="32"/>
                </a:cubicBezTo>
                <a:cubicBezTo>
                  <a:pt x="110" y="32"/>
                  <a:pt x="117" y="35"/>
                  <a:pt x="122" y="41"/>
                </a:cubicBezTo>
                <a:cubicBezTo>
                  <a:pt x="127" y="48"/>
                  <a:pt x="128" y="56"/>
                  <a:pt x="127" y="59"/>
                </a:cubicBezTo>
                <a:cubicBezTo>
                  <a:pt x="126" y="65"/>
                  <a:pt x="125" y="77"/>
                  <a:pt x="126" y="80"/>
                </a:cubicBezTo>
                <a:cubicBezTo>
                  <a:pt x="126" y="81"/>
                  <a:pt x="126" y="81"/>
                  <a:pt x="126" y="82"/>
                </a:cubicBezTo>
                <a:cubicBezTo>
                  <a:pt x="127" y="83"/>
                  <a:pt x="127" y="84"/>
                  <a:pt x="126" y="90"/>
                </a:cubicBezTo>
                <a:cubicBezTo>
                  <a:pt x="125" y="97"/>
                  <a:pt x="123" y="101"/>
                  <a:pt x="121" y="102"/>
                </a:cubicBezTo>
                <a:cubicBezTo>
                  <a:pt x="121" y="103"/>
                  <a:pt x="120" y="104"/>
                  <a:pt x="120" y="105"/>
                </a:cubicBezTo>
                <a:cubicBezTo>
                  <a:pt x="120" y="109"/>
                  <a:pt x="118" y="115"/>
                  <a:pt x="116" y="118"/>
                </a:cubicBezTo>
                <a:cubicBezTo>
                  <a:pt x="115" y="122"/>
                  <a:pt x="113" y="127"/>
                  <a:pt x="113" y="132"/>
                </a:cubicBezTo>
                <a:cubicBezTo>
                  <a:pt x="113" y="137"/>
                  <a:pt x="113" y="143"/>
                  <a:pt x="119" y="145"/>
                </a:cubicBezTo>
                <a:cubicBezTo>
                  <a:pt x="131" y="148"/>
                  <a:pt x="149" y="154"/>
                  <a:pt x="158" y="158"/>
                </a:cubicBezTo>
                <a:cubicBezTo>
                  <a:pt x="142" y="174"/>
                  <a:pt x="121" y="184"/>
                  <a:pt x="96" y="184"/>
                </a:cubicBezTo>
                <a:cubicBezTo>
                  <a:pt x="73" y="184"/>
                  <a:pt x="51" y="174"/>
                  <a:pt x="35" y="159"/>
                </a:cubicBez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8" name="Freeform 16"/>
          <p:cNvSpPr>
            <a:spLocks noEditPoints="1"/>
          </p:cNvSpPr>
          <p:nvPr/>
        </p:nvSpPr>
        <p:spPr bwMode="auto">
          <a:xfrm>
            <a:off x="1826404" y="3646433"/>
            <a:ext cx="717282" cy="719588"/>
          </a:xfrm>
          <a:custGeom>
            <a:avLst/>
            <a:gdLst>
              <a:gd name="T0" fmla="*/ 247363 w 200"/>
              <a:gd name="T1" fmla="*/ 0 h 200"/>
              <a:gd name="T2" fmla="*/ 247363 w 200"/>
              <a:gd name="T3" fmla="*/ 0 h 200"/>
              <a:gd name="T4" fmla="*/ 247363 w 200"/>
              <a:gd name="T5" fmla="*/ 494726 h 200"/>
              <a:gd name="T6" fmla="*/ 247363 w 200"/>
              <a:gd name="T7" fmla="*/ 494726 h 200"/>
              <a:gd name="T8" fmla="*/ 494726 w 200"/>
              <a:gd name="T9" fmla="*/ 247363 h 200"/>
              <a:gd name="T10" fmla="*/ 257258 w 200"/>
              <a:gd name="T11" fmla="*/ 145944 h 200"/>
              <a:gd name="T12" fmla="*/ 346308 w 200"/>
              <a:gd name="T13" fmla="*/ 237468 h 200"/>
              <a:gd name="T14" fmla="*/ 257258 w 200"/>
              <a:gd name="T15" fmla="*/ 145944 h 200"/>
              <a:gd name="T16" fmla="*/ 257258 w 200"/>
              <a:gd name="T17" fmla="*/ 19789 h 200"/>
              <a:gd name="T18" fmla="*/ 257258 w 200"/>
              <a:gd name="T19" fmla="*/ 126155 h 200"/>
              <a:gd name="T20" fmla="*/ 237468 w 200"/>
              <a:gd name="T21" fmla="*/ 126155 h 200"/>
              <a:gd name="T22" fmla="*/ 237468 w 200"/>
              <a:gd name="T23" fmla="*/ 19789 h 200"/>
              <a:gd name="T24" fmla="*/ 237468 w 200"/>
              <a:gd name="T25" fmla="*/ 237468 h 200"/>
              <a:gd name="T26" fmla="*/ 160786 w 200"/>
              <a:gd name="T27" fmla="*/ 136050 h 200"/>
              <a:gd name="T28" fmla="*/ 128629 w 200"/>
              <a:gd name="T29" fmla="*/ 237468 h 200"/>
              <a:gd name="T30" fmla="*/ 71735 w 200"/>
              <a:gd name="T31" fmla="*/ 101419 h 200"/>
              <a:gd name="T32" fmla="*/ 128629 w 200"/>
              <a:gd name="T33" fmla="*/ 237468 h 200"/>
              <a:gd name="T34" fmla="*/ 143471 w 200"/>
              <a:gd name="T35" fmla="*/ 361150 h 200"/>
              <a:gd name="T36" fmla="*/ 22263 w 200"/>
              <a:gd name="T37" fmla="*/ 257258 h 200"/>
              <a:gd name="T38" fmla="*/ 148418 w 200"/>
              <a:gd name="T39" fmla="*/ 257258 h 200"/>
              <a:gd name="T40" fmla="*/ 237468 w 200"/>
              <a:gd name="T41" fmla="*/ 346308 h 200"/>
              <a:gd name="T42" fmla="*/ 148418 w 200"/>
              <a:gd name="T43" fmla="*/ 257258 h 200"/>
              <a:gd name="T44" fmla="*/ 237468 w 200"/>
              <a:gd name="T45" fmla="*/ 472463 h 200"/>
              <a:gd name="T46" fmla="*/ 237468 w 200"/>
              <a:gd name="T47" fmla="*/ 366097 h 200"/>
              <a:gd name="T48" fmla="*/ 257258 w 200"/>
              <a:gd name="T49" fmla="*/ 366097 h 200"/>
              <a:gd name="T50" fmla="*/ 257258 w 200"/>
              <a:gd name="T51" fmla="*/ 472463 h 200"/>
              <a:gd name="T52" fmla="*/ 257258 w 200"/>
              <a:gd name="T53" fmla="*/ 257258 h 200"/>
              <a:gd name="T54" fmla="*/ 333940 w 200"/>
              <a:gd name="T55" fmla="*/ 356203 h 200"/>
              <a:gd name="T56" fmla="*/ 366097 w 200"/>
              <a:gd name="T57" fmla="*/ 257258 h 200"/>
              <a:gd name="T58" fmla="*/ 425464 w 200"/>
              <a:gd name="T59" fmla="*/ 390834 h 200"/>
              <a:gd name="T60" fmla="*/ 366097 w 200"/>
              <a:gd name="T61" fmla="*/ 257258 h 200"/>
              <a:gd name="T62" fmla="*/ 353729 w 200"/>
              <a:gd name="T63" fmla="*/ 131102 h 200"/>
              <a:gd name="T64" fmla="*/ 474937 w 200"/>
              <a:gd name="T65" fmla="*/ 237468 h 200"/>
              <a:gd name="T66" fmla="*/ 410623 w 200"/>
              <a:gd name="T67" fmla="*/ 86577 h 200"/>
              <a:gd name="T68" fmla="*/ 301783 w 200"/>
              <a:gd name="T69" fmla="*/ 24736 h 200"/>
              <a:gd name="T70" fmla="*/ 195417 w 200"/>
              <a:gd name="T71" fmla="*/ 24736 h 200"/>
              <a:gd name="T72" fmla="*/ 86577 w 200"/>
              <a:gd name="T73" fmla="*/ 86577 h 200"/>
              <a:gd name="T74" fmla="*/ 86577 w 200"/>
              <a:gd name="T75" fmla="*/ 405675 h 200"/>
              <a:gd name="T76" fmla="*/ 195417 w 200"/>
              <a:gd name="T77" fmla="*/ 467516 h 200"/>
              <a:gd name="T78" fmla="*/ 301783 w 200"/>
              <a:gd name="T79" fmla="*/ 467516 h 200"/>
              <a:gd name="T80" fmla="*/ 410623 w 200"/>
              <a:gd name="T81" fmla="*/ 405675 h 20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00" h="200">
                <a:moveTo>
                  <a:pt x="100" y="0"/>
                </a:moveTo>
                <a:cubicBezTo>
                  <a:pt x="100" y="0"/>
                  <a:pt x="100" y="0"/>
                  <a:pt x="100" y="0"/>
                </a:cubicBezTo>
                <a:cubicBezTo>
                  <a:pt x="100" y="0"/>
                  <a:pt x="100" y="0"/>
                  <a:pt x="100" y="0"/>
                </a:cubicBezTo>
                <a:cubicBezTo>
                  <a:pt x="100" y="0"/>
                  <a:pt x="100" y="0"/>
                  <a:pt x="100" y="0"/>
                </a:cubicBezTo>
                <a:cubicBezTo>
                  <a:pt x="45" y="0"/>
                  <a:pt x="0" y="44"/>
                  <a:pt x="0" y="100"/>
                </a:cubicBezTo>
                <a:cubicBezTo>
                  <a:pt x="0" y="155"/>
                  <a:pt x="45" y="199"/>
                  <a:pt x="100" y="200"/>
                </a:cubicBezTo>
                <a:cubicBezTo>
                  <a:pt x="100" y="200"/>
                  <a:pt x="100" y="200"/>
                  <a:pt x="100" y="200"/>
                </a:cubicBezTo>
                <a:cubicBezTo>
                  <a:pt x="100" y="200"/>
                  <a:pt x="100" y="200"/>
                  <a:pt x="100" y="200"/>
                </a:cubicBezTo>
                <a:cubicBezTo>
                  <a:pt x="100" y="200"/>
                  <a:pt x="100" y="200"/>
                  <a:pt x="100" y="200"/>
                </a:cubicBezTo>
                <a:cubicBezTo>
                  <a:pt x="156" y="200"/>
                  <a:pt x="200" y="155"/>
                  <a:pt x="200" y="100"/>
                </a:cubicBezTo>
                <a:cubicBezTo>
                  <a:pt x="200" y="44"/>
                  <a:pt x="156" y="0"/>
                  <a:pt x="100" y="0"/>
                </a:cubicBezTo>
                <a:close/>
                <a:moveTo>
                  <a:pt x="104" y="59"/>
                </a:moveTo>
                <a:cubicBezTo>
                  <a:pt x="115" y="59"/>
                  <a:pt x="125" y="58"/>
                  <a:pt x="135" y="55"/>
                </a:cubicBezTo>
                <a:cubicBezTo>
                  <a:pt x="138" y="67"/>
                  <a:pt x="140" y="81"/>
                  <a:pt x="140" y="96"/>
                </a:cubicBezTo>
                <a:cubicBezTo>
                  <a:pt x="104" y="96"/>
                  <a:pt x="104" y="96"/>
                  <a:pt x="104" y="96"/>
                </a:cubicBezTo>
                <a:lnTo>
                  <a:pt x="104" y="59"/>
                </a:lnTo>
                <a:close/>
                <a:moveTo>
                  <a:pt x="104" y="51"/>
                </a:moveTo>
                <a:cubicBezTo>
                  <a:pt x="104" y="8"/>
                  <a:pt x="104" y="8"/>
                  <a:pt x="104" y="8"/>
                </a:cubicBezTo>
                <a:cubicBezTo>
                  <a:pt x="115" y="11"/>
                  <a:pt x="126" y="26"/>
                  <a:pt x="133" y="48"/>
                </a:cubicBezTo>
                <a:cubicBezTo>
                  <a:pt x="124" y="50"/>
                  <a:pt x="114" y="51"/>
                  <a:pt x="104" y="51"/>
                </a:cubicBezTo>
                <a:close/>
                <a:moveTo>
                  <a:pt x="96" y="8"/>
                </a:moveTo>
                <a:cubicBezTo>
                  <a:pt x="96" y="51"/>
                  <a:pt x="96" y="51"/>
                  <a:pt x="96" y="51"/>
                </a:cubicBezTo>
                <a:cubicBezTo>
                  <a:pt x="87" y="51"/>
                  <a:pt x="77" y="50"/>
                  <a:pt x="68" y="48"/>
                </a:cubicBezTo>
                <a:cubicBezTo>
                  <a:pt x="75" y="25"/>
                  <a:pt x="86" y="11"/>
                  <a:pt x="96" y="8"/>
                </a:cubicBezTo>
                <a:close/>
                <a:moveTo>
                  <a:pt x="96" y="59"/>
                </a:moveTo>
                <a:cubicBezTo>
                  <a:pt x="96" y="96"/>
                  <a:pt x="96" y="96"/>
                  <a:pt x="96" y="96"/>
                </a:cubicBezTo>
                <a:cubicBezTo>
                  <a:pt x="60" y="96"/>
                  <a:pt x="60" y="96"/>
                  <a:pt x="60" y="96"/>
                </a:cubicBezTo>
                <a:cubicBezTo>
                  <a:pt x="60" y="81"/>
                  <a:pt x="62" y="67"/>
                  <a:pt x="65" y="55"/>
                </a:cubicBezTo>
                <a:cubicBezTo>
                  <a:pt x="75" y="58"/>
                  <a:pt x="86" y="59"/>
                  <a:pt x="96" y="59"/>
                </a:cubicBezTo>
                <a:close/>
                <a:moveTo>
                  <a:pt x="52" y="96"/>
                </a:moveTo>
                <a:cubicBezTo>
                  <a:pt x="9" y="96"/>
                  <a:pt x="9" y="96"/>
                  <a:pt x="9" y="96"/>
                </a:cubicBezTo>
                <a:cubicBezTo>
                  <a:pt x="9" y="75"/>
                  <a:pt x="17" y="56"/>
                  <a:pt x="29" y="41"/>
                </a:cubicBezTo>
                <a:cubicBezTo>
                  <a:pt x="38" y="46"/>
                  <a:pt x="48" y="50"/>
                  <a:pt x="58" y="53"/>
                </a:cubicBezTo>
                <a:cubicBezTo>
                  <a:pt x="54" y="66"/>
                  <a:pt x="52" y="80"/>
                  <a:pt x="52" y="96"/>
                </a:cubicBezTo>
                <a:close/>
                <a:moveTo>
                  <a:pt x="52" y="104"/>
                </a:moveTo>
                <a:cubicBezTo>
                  <a:pt x="52" y="119"/>
                  <a:pt x="54" y="133"/>
                  <a:pt x="58" y="146"/>
                </a:cubicBezTo>
                <a:cubicBezTo>
                  <a:pt x="48" y="149"/>
                  <a:pt x="38" y="153"/>
                  <a:pt x="29" y="158"/>
                </a:cubicBezTo>
                <a:cubicBezTo>
                  <a:pt x="17" y="143"/>
                  <a:pt x="9" y="124"/>
                  <a:pt x="9" y="104"/>
                </a:cubicBezTo>
                <a:lnTo>
                  <a:pt x="52" y="104"/>
                </a:lnTo>
                <a:close/>
                <a:moveTo>
                  <a:pt x="60" y="104"/>
                </a:moveTo>
                <a:cubicBezTo>
                  <a:pt x="96" y="104"/>
                  <a:pt x="96" y="104"/>
                  <a:pt x="96" y="104"/>
                </a:cubicBezTo>
                <a:cubicBezTo>
                  <a:pt x="96" y="140"/>
                  <a:pt x="96" y="140"/>
                  <a:pt x="96" y="140"/>
                </a:cubicBezTo>
                <a:cubicBezTo>
                  <a:pt x="86" y="140"/>
                  <a:pt x="75" y="141"/>
                  <a:pt x="65" y="144"/>
                </a:cubicBezTo>
                <a:cubicBezTo>
                  <a:pt x="62" y="132"/>
                  <a:pt x="60" y="119"/>
                  <a:pt x="60" y="104"/>
                </a:cubicBezTo>
                <a:close/>
                <a:moveTo>
                  <a:pt x="96" y="148"/>
                </a:moveTo>
                <a:cubicBezTo>
                  <a:pt x="96" y="191"/>
                  <a:pt x="96" y="191"/>
                  <a:pt x="96" y="191"/>
                </a:cubicBezTo>
                <a:cubicBezTo>
                  <a:pt x="86" y="188"/>
                  <a:pt x="75" y="174"/>
                  <a:pt x="68" y="152"/>
                </a:cubicBezTo>
                <a:cubicBezTo>
                  <a:pt x="77" y="149"/>
                  <a:pt x="86" y="148"/>
                  <a:pt x="96" y="148"/>
                </a:cubicBezTo>
                <a:close/>
                <a:moveTo>
                  <a:pt x="104" y="191"/>
                </a:moveTo>
                <a:cubicBezTo>
                  <a:pt x="104" y="148"/>
                  <a:pt x="104" y="148"/>
                  <a:pt x="104" y="148"/>
                </a:cubicBezTo>
                <a:cubicBezTo>
                  <a:pt x="114" y="148"/>
                  <a:pt x="124" y="149"/>
                  <a:pt x="133" y="152"/>
                </a:cubicBezTo>
                <a:cubicBezTo>
                  <a:pt x="126" y="174"/>
                  <a:pt x="115" y="188"/>
                  <a:pt x="104" y="191"/>
                </a:cubicBezTo>
                <a:close/>
                <a:moveTo>
                  <a:pt x="104" y="140"/>
                </a:moveTo>
                <a:cubicBezTo>
                  <a:pt x="104" y="104"/>
                  <a:pt x="104" y="104"/>
                  <a:pt x="104" y="104"/>
                </a:cubicBezTo>
                <a:cubicBezTo>
                  <a:pt x="140" y="104"/>
                  <a:pt x="140" y="104"/>
                  <a:pt x="140" y="104"/>
                </a:cubicBezTo>
                <a:cubicBezTo>
                  <a:pt x="140" y="118"/>
                  <a:pt x="138" y="132"/>
                  <a:pt x="135" y="144"/>
                </a:cubicBezTo>
                <a:cubicBezTo>
                  <a:pt x="125" y="141"/>
                  <a:pt x="115" y="140"/>
                  <a:pt x="104" y="140"/>
                </a:cubicBezTo>
                <a:close/>
                <a:moveTo>
                  <a:pt x="148" y="104"/>
                </a:moveTo>
                <a:cubicBezTo>
                  <a:pt x="192" y="104"/>
                  <a:pt x="192" y="104"/>
                  <a:pt x="192" y="104"/>
                </a:cubicBezTo>
                <a:cubicBezTo>
                  <a:pt x="191" y="124"/>
                  <a:pt x="184" y="143"/>
                  <a:pt x="172" y="158"/>
                </a:cubicBezTo>
                <a:cubicBezTo>
                  <a:pt x="163" y="153"/>
                  <a:pt x="153" y="149"/>
                  <a:pt x="143" y="146"/>
                </a:cubicBezTo>
                <a:cubicBezTo>
                  <a:pt x="146" y="133"/>
                  <a:pt x="148" y="119"/>
                  <a:pt x="148" y="104"/>
                </a:cubicBezTo>
                <a:close/>
                <a:moveTo>
                  <a:pt x="148" y="96"/>
                </a:moveTo>
                <a:cubicBezTo>
                  <a:pt x="148" y="80"/>
                  <a:pt x="146" y="66"/>
                  <a:pt x="143" y="53"/>
                </a:cubicBezTo>
                <a:cubicBezTo>
                  <a:pt x="153" y="50"/>
                  <a:pt x="163" y="46"/>
                  <a:pt x="172" y="41"/>
                </a:cubicBezTo>
                <a:cubicBezTo>
                  <a:pt x="184" y="56"/>
                  <a:pt x="191" y="75"/>
                  <a:pt x="192" y="96"/>
                </a:cubicBezTo>
                <a:lnTo>
                  <a:pt x="148" y="96"/>
                </a:lnTo>
                <a:close/>
                <a:moveTo>
                  <a:pt x="166" y="35"/>
                </a:moveTo>
                <a:cubicBezTo>
                  <a:pt x="158" y="39"/>
                  <a:pt x="150" y="43"/>
                  <a:pt x="141" y="46"/>
                </a:cubicBezTo>
                <a:cubicBezTo>
                  <a:pt x="136" y="30"/>
                  <a:pt x="130" y="18"/>
                  <a:pt x="122" y="10"/>
                </a:cubicBezTo>
                <a:cubicBezTo>
                  <a:pt x="139" y="14"/>
                  <a:pt x="154" y="23"/>
                  <a:pt x="166" y="35"/>
                </a:cubicBezTo>
                <a:close/>
                <a:moveTo>
                  <a:pt x="79" y="10"/>
                </a:moveTo>
                <a:cubicBezTo>
                  <a:pt x="71" y="18"/>
                  <a:pt x="64" y="31"/>
                  <a:pt x="60" y="45"/>
                </a:cubicBezTo>
                <a:cubicBezTo>
                  <a:pt x="51" y="43"/>
                  <a:pt x="43" y="39"/>
                  <a:pt x="35" y="35"/>
                </a:cubicBezTo>
                <a:cubicBezTo>
                  <a:pt x="47" y="23"/>
                  <a:pt x="62" y="14"/>
                  <a:pt x="79" y="10"/>
                </a:cubicBezTo>
                <a:close/>
                <a:moveTo>
                  <a:pt x="35" y="164"/>
                </a:moveTo>
                <a:cubicBezTo>
                  <a:pt x="43" y="160"/>
                  <a:pt x="51" y="156"/>
                  <a:pt x="60" y="154"/>
                </a:cubicBezTo>
                <a:cubicBezTo>
                  <a:pt x="64" y="169"/>
                  <a:pt x="71" y="181"/>
                  <a:pt x="79" y="189"/>
                </a:cubicBezTo>
                <a:cubicBezTo>
                  <a:pt x="62" y="185"/>
                  <a:pt x="47" y="176"/>
                  <a:pt x="35" y="164"/>
                </a:cubicBezTo>
                <a:close/>
                <a:moveTo>
                  <a:pt x="122" y="189"/>
                </a:moveTo>
                <a:cubicBezTo>
                  <a:pt x="130" y="181"/>
                  <a:pt x="136" y="169"/>
                  <a:pt x="141" y="154"/>
                </a:cubicBezTo>
                <a:cubicBezTo>
                  <a:pt x="150" y="156"/>
                  <a:pt x="158" y="160"/>
                  <a:pt x="166" y="164"/>
                </a:cubicBezTo>
                <a:cubicBezTo>
                  <a:pt x="154" y="176"/>
                  <a:pt x="139" y="185"/>
                  <a:pt x="122" y="189"/>
                </a:cubicBez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19" name="组合 118"/>
          <p:cNvGrpSpPr/>
          <p:nvPr/>
        </p:nvGrpSpPr>
        <p:grpSpPr>
          <a:xfrm>
            <a:off x="3118491" y="3646249"/>
            <a:ext cx="718754" cy="718754"/>
            <a:chOff x="2379663" y="3752850"/>
            <a:chExt cx="750888" cy="750888"/>
          </a:xfrm>
          <a:solidFill>
            <a:srgbClr val="157E9F"/>
          </a:solidFill>
        </p:grpSpPr>
        <p:sp>
          <p:nvSpPr>
            <p:cNvPr id="120" name="Freeform 17"/>
            <p:cNvSpPr>
              <a:spLocks noEditPoints="1"/>
            </p:cNvSpPr>
            <p:nvPr/>
          </p:nvSpPr>
          <p:spPr bwMode="auto">
            <a:xfrm>
              <a:off x="2424113" y="3843338"/>
              <a:ext cx="661988" cy="660400"/>
            </a:xfrm>
            <a:custGeom>
              <a:avLst/>
              <a:gdLst>
                <a:gd name="T0" fmla="*/ 88 w 176"/>
                <a:gd name="T1" fmla="*/ 0 h 176"/>
                <a:gd name="T2" fmla="*/ 0 w 176"/>
                <a:gd name="T3" fmla="*/ 88 h 176"/>
                <a:gd name="T4" fmla="*/ 22 w 176"/>
                <a:gd name="T5" fmla="*/ 145 h 176"/>
                <a:gd name="T6" fmla="*/ 1 w 176"/>
                <a:gd name="T7" fmla="*/ 171 h 176"/>
                <a:gd name="T8" fmla="*/ 8 w 176"/>
                <a:gd name="T9" fmla="*/ 176 h 176"/>
                <a:gd name="T10" fmla="*/ 27 w 176"/>
                <a:gd name="T11" fmla="*/ 151 h 176"/>
                <a:gd name="T12" fmla="*/ 88 w 176"/>
                <a:gd name="T13" fmla="*/ 176 h 176"/>
                <a:gd name="T14" fmla="*/ 149 w 176"/>
                <a:gd name="T15" fmla="*/ 151 h 176"/>
                <a:gd name="T16" fmla="*/ 169 w 176"/>
                <a:gd name="T17" fmla="*/ 176 h 176"/>
                <a:gd name="T18" fmla="*/ 176 w 176"/>
                <a:gd name="T19" fmla="*/ 171 h 176"/>
                <a:gd name="T20" fmla="*/ 155 w 176"/>
                <a:gd name="T21" fmla="*/ 145 h 176"/>
                <a:gd name="T22" fmla="*/ 176 w 176"/>
                <a:gd name="T23" fmla="*/ 88 h 176"/>
                <a:gd name="T24" fmla="*/ 88 w 176"/>
                <a:gd name="T25" fmla="*/ 0 h 176"/>
                <a:gd name="T26" fmla="*/ 88 w 176"/>
                <a:gd name="T27" fmla="*/ 168 h 176"/>
                <a:gd name="T28" fmla="*/ 8 w 176"/>
                <a:gd name="T29" fmla="*/ 88 h 176"/>
                <a:gd name="T30" fmla="*/ 88 w 176"/>
                <a:gd name="T31" fmla="*/ 8 h 176"/>
                <a:gd name="T32" fmla="*/ 168 w 176"/>
                <a:gd name="T33" fmla="*/ 88 h 176"/>
                <a:gd name="T34" fmla="*/ 88 w 176"/>
                <a:gd name="T3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76">
                  <a:moveTo>
                    <a:pt x="88" y="0"/>
                  </a:moveTo>
                  <a:cubicBezTo>
                    <a:pt x="40" y="0"/>
                    <a:pt x="0" y="39"/>
                    <a:pt x="0" y="88"/>
                  </a:cubicBezTo>
                  <a:cubicBezTo>
                    <a:pt x="0" y="110"/>
                    <a:pt x="9" y="130"/>
                    <a:pt x="22" y="145"/>
                  </a:cubicBezTo>
                  <a:cubicBezTo>
                    <a:pt x="1" y="171"/>
                    <a:pt x="1" y="171"/>
                    <a:pt x="1" y="171"/>
                  </a:cubicBezTo>
                  <a:cubicBezTo>
                    <a:pt x="8" y="176"/>
                    <a:pt x="8" y="176"/>
                    <a:pt x="8" y="176"/>
                  </a:cubicBezTo>
                  <a:cubicBezTo>
                    <a:pt x="27" y="151"/>
                    <a:pt x="27" y="151"/>
                    <a:pt x="27" y="151"/>
                  </a:cubicBezTo>
                  <a:cubicBezTo>
                    <a:pt x="43" y="166"/>
                    <a:pt x="65" y="176"/>
                    <a:pt x="88" y="176"/>
                  </a:cubicBezTo>
                  <a:cubicBezTo>
                    <a:pt x="112" y="176"/>
                    <a:pt x="134" y="166"/>
                    <a:pt x="149" y="151"/>
                  </a:cubicBezTo>
                  <a:cubicBezTo>
                    <a:pt x="169" y="176"/>
                    <a:pt x="169" y="176"/>
                    <a:pt x="169" y="176"/>
                  </a:cubicBezTo>
                  <a:cubicBezTo>
                    <a:pt x="176" y="171"/>
                    <a:pt x="176" y="171"/>
                    <a:pt x="176" y="171"/>
                  </a:cubicBezTo>
                  <a:cubicBezTo>
                    <a:pt x="155" y="145"/>
                    <a:pt x="155" y="145"/>
                    <a:pt x="155" y="145"/>
                  </a:cubicBezTo>
                  <a:cubicBezTo>
                    <a:pt x="168" y="130"/>
                    <a:pt x="176" y="110"/>
                    <a:pt x="176" y="88"/>
                  </a:cubicBezTo>
                  <a:cubicBezTo>
                    <a:pt x="176" y="39"/>
                    <a:pt x="137" y="0"/>
                    <a:pt x="88" y="0"/>
                  </a:cubicBezTo>
                  <a:close/>
                  <a:moveTo>
                    <a:pt x="88" y="168"/>
                  </a:moveTo>
                  <a:cubicBezTo>
                    <a:pt x="44" y="168"/>
                    <a:pt x="8" y="132"/>
                    <a:pt x="8" y="88"/>
                  </a:cubicBezTo>
                  <a:cubicBezTo>
                    <a:pt x="8" y="44"/>
                    <a:pt x="44" y="8"/>
                    <a:pt x="88" y="8"/>
                  </a:cubicBezTo>
                  <a:cubicBezTo>
                    <a:pt x="132" y="8"/>
                    <a:pt x="168" y="44"/>
                    <a:pt x="168" y="88"/>
                  </a:cubicBezTo>
                  <a:cubicBezTo>
                    <a:pt x="168" y="132"/>
                    <a:pt x="132" y="168"/>
                    <a:pt x="88" y="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21" name="Freeform 18"/>
            <p:cNvSpPr>
              <a:spLocks noEditPoints="1"/>
            </p:cNvSpPr>
            <p:nvPr/>
          </p:nvSpPr>
          <p:spPr bwMode="auto">
            <a:xfrm>
              <a:off x="2379663" y="3752850"/>
              <a:ext cx="239713" cy="239713"/>
            </a:xfrm>
            <a:custGeom>
              <a:avLst/>
              <a:gdLst>
                <a:gd name="T0" fmla="*/ 64 w 64"/>
                <a:gd name="T1" fmla="*/ 0 h 64"/>
                <a:gd name="T2" fmla="*/ 40 w 64"/>
                <a:gd name="T3" fmla="*/ 0 h 64"/>
                <a:gd name="T4" fmla="*/ 0 w 64"/>
                <a:gd name="T5" fmla="*/ 40 h 64"/>
                <a:gd name="T6" fmla="*/ 0 w 64"/>
                <a:gd name="T7" fmla="*/ 64 h 64"/>
                <a:gd name="T8" fmla="*/ 12 w 64"/>
                <a:gd name="T9" fmla="*/ 64 h 64"/>
                <a:gd name="T10" fmla="*/ 64 w 64"/>
                <a:gd name="T11" fmla="*/ 11 h 64"/>
                <a:gd name="T12" fmla="*/ 64 w 64"/>
                <a:gd name="T13" fmla="*/ 0 h 64"/>
                <a:gd name="T14" fmla="*/ 56 w 64"/>
                <a:gd name="T15" fmla="*/ 8 h 64"/>
                <a:gd name="T16" fmla="*/ 8 w 64"/>
                <a:gd name="T17" fmla="*/ 56 h 64"/>
                <a:gd name="T18" fmla="*/ 8 w 64"/>
                <a:gd name="T19" fmla="*/ 56 h 64"/>
                <a:gd name="T20" fmla="*/ 8 w 64"/>
                <a:gd name="T21" fmla="*/ 40 h 64"/>
                <a:gd name="T22" fmla="*/ 40 w 64"/>
                <a:gd name="T23" fmla="*/ 8 h 64"/>
                <a:gd name="T24" fmla="*/ 56 w 64"/>
                <a:gd name="T25"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64" y="0"/>
                  </a:moveTo>
                  <a:cubicBezTo>
                    <a:pt x="40" y="0"/>
                    <a:pt x="40" y="0"/>
                    <a:pt x="40" y="0"/>
                  </a:cubicBezTo>
                  <a:cubicBezTo>
                    <a:pt x="18" y="0"/>
                    <a:pt x="0" y="18"/>
                    <a:pt x="0" y="40"/>
                  </a:cubicBezTo>
                  <a:cubicBezTo>
                    <a:pt x="0" y="64"/>
                    <a:pt x="0" y="64"/>
                    <a:pt x="0" y="64"/>
                  </a:cubicBezTo>
                  <a:cubicBezTo>
                    <a:pt x="12" y="64"/>
                    <a:pt x="12" y="64"/>
                    <a:pt x="12" y="64"/>
                  </a:cubicBezTo>
                  <a:cubicBezTo>
                    <a:pt x="64" y="11"/>
                    <a:pt x="64" y="11"/>
                    <a:pt x="64" y="11"/>
                  </a:cubicBezTo>
                  <a:lnTo>
                    <a:pt x="64" y="0"/>
                  </a:lnTo>
                  <a:close/>
                  <a:moveTo>
                    <a:pt x="56" y="8"/>
                  </a:moveTo>
                  <a:cubicBezTo>
                    <a:pt x="8" y="56"/>
                    <a:pt x="8" y="56"/>
                    <a:pt x="8" y="56"/>
                  </a:cubicBezTo>
                  <a:cubicBezTo>
                    <a:pt x="8" y="56"/>
                    <a:pt x="8" y="56"/>
                    <a:pt x="8" y="56"/>
                  </a:cubicBezTo>
                  <a:cubicBezTo>
                    <a:pt x="8" y="40"/>
                    <a:pt x="8" y="40"/>
                    <a:pt x="8" y="40"/>
                  </a:cubicBezTo>
                  <a:cubicBezTo>
                    <a:pt x="8" y="22"/>
                    <a:pt x="23" y="8"/>
                    <a:pt x="40" y="8"/>
                  </a:cubicBezTo>
                  <a:cubicBezTo>
                    <a:pt x="56" y="8"/>
                    <a:pt x="56" y="8"/>
                    <a:pt x="5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22" name="Freeform 19"/>
            <p:cNvSpPr>
              <a:spLocks noEditPoints="1"/>
            </p:cNvSpPr>
            <p:nvPr/>
          </p:nvSpPr>
          <p:spPr bwMode="auto">
            <a:xfrm>
              <a:off x="2894013" y="3752850"/>
              <a:ext cx="236538" cy="239713"/>
            </a:xfrm>
            <a:custGeom>
              <a:avLst/>
              <a:gdLst>
                <a:gd name="T0" fmla="*/ 23 w 63"/>
                <a:gd name="T1" fmla="*/ 0 h 64"/>
                <a:gd name="T2" fmla="*/ 0 w 63"/>
                <a:gd name="T3" fmla="*/ 0 h 64"/>
                <a:gd name="T4" fmla="*/ 0 w 63"/>
                <a:gd name="T5" fmla="*/ 11 h 64"/>
                <a:gd name="T6" fmla="*/ 52 w 63"/>
                <a:gd name="T7" fmla="*/ 64 h 64"/>
                <a:gd name="T8" fmla="*/ 63 w 63"/>
                <a:gd name="T9" fmla="*/ 64 h 64"/>
                <a:gd name="T10" fmla="*/ 63 w 63"/>
                <a:gd name="T11" fmla="*/ 40 h 64"/>
                <a:gd name="T12" fmla="*/ 23 w 63"/>
                <a:gd name="T13" fmla="*/ 0 h 64"/>
                <a:gd name="T14" fmla="*/ 55 w 63"/>
                <a:gd name="T15" fmla="*/ 56 h 64"/>
                <a:gd name="T16" fmla="*/ 55 w 63"/>
                <a:gd name="T17" fmla="*/ 56 h 64"/>
                <a:gd name="T18" fmla="*/ 8 w 63"/>
                <a:gd name="T19" fmla="*/ 8 h 64"/>
                <a:gd name="T20" fmla="*/ 8 w 63"/>
                <a:gd name="T21" fmla="*/ 8 h 64"/>
                <a:gd name="T22" fmla="*/ 23 w 63"/>
                <a:gd name="T23" fmla="*/ 8 h 64"/>
                <a:gd name="T24" fmla="*/ 55 w 63"/>
                <a:gd name="T25" fmla="*/ 40 h 64"/>
                <a:gd name="T26" fmla="*/ 55 w 63"/>
                <a:gd name="T27" fmla="*/ 5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64">
                  <a:moveTo>
                    <a:pt x="23" y="0"/>
                  </a:moveTo>
                  <a:cubicBezTo>
                    <a:pt x="0" y="0"/>
                    <a:pt x="0" y="0"/>
                    <a:pt x="0" y="0"/>
                  </a:cubicBezTo>
                  <a:cubicBezTo>
                    <a:pt x="0" y="11"/>
                    <a:pt x="0" y="11"/>
                    <a:pt x="0" y="11"/>
                  </a:cubicBezTo>
                  <a:cubicBezTo>
                    <a:pt x="52" y="64"/>
                    <a:pt x="52" y="64"/>
                    <a:pt x="52" y="64"/>
                  </a:cubicBezTo>
                  <a:cubicBezTo>
                    <a:pt x="63" y="64"/>
                    <a:pt x="63" y="64"/>
                    <a:pt x="63" y="64"/>
                  </a:cubicBezTo>
                  <a:cubicBezTo>
                    <a:pt x="63" y="40"/>
                    <a:pt x="63" y="40"/>
                    <a:pt x="63" y="40"/>
                  </a:cubicBezTo>
                  <a:cubicBezTo>
                    <a:pt x="63" y="18"/>
                    <a:pt x="46" y="0"/>
                    <a:pt x="23" y="0"/>
                  </a:cubicBezTo>
                  <a:close/>
                  <a:moveTo>
                    <a:pt x="55" y="56"/>
                  </a:moveTo>
                  <a:cubicBezTo>
                    <a:pt x="55" y="56"/>
                    <a:pt x="55" y="56"/>
                    <a:pt x="55" y="56"/>
                  </a:cubicBezTo>
                  <a:cubicBezTo>
                    <a:pt x="8" y="8"/>
                    <a:pt x="8" y="8"/>
                    <a:pt x="8" y="8"/>
                  </a:cubicBezTo>
                  <a:cubicBezTo>
                    <a:pt x="8" y="8"/>
                    <a:pt x="8" y="8"/>
                    <a:pt x="8" y="8"/>
                  </a:cubicBezTo>
                  <a:cubicBezTo>
                    <a:pt x="23" y="8"/>
                    <a:pt x="23" y="8"/>
                    <a:pt x="23" y="8"/>
                  </a:cubicBezTo>
                  <a:cubicBezTo>
                    <a:pt x="41" y="8"/>
                    <a:pt x="55" y="22"/>
                    <a:pt x="55" y="40"/>
                  </a:cubicBezTo>
                  <a:lnTo>
                    <a:pt x="55"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23" name="Freeform 20"/>
            <p:cNvSpPr/>
            <p:nvPr/>
          </p:nvSpPr>
          <p:spPr bwMode="auto">
            <a:xfrm>
              <a:off x="2574925" y="3932238"/>
              <a:ext cx="195263" cy="271463"/>
            </a:xfrm>
            <a:custGeom>
              <a:avLst/>
              <a:gdLst>
                <a:gd name="T0" fmla="*/ 104 w 123"/>
                <a:gd name="T1" fmla="*/ 152 h 171"/>
                <a:gd name="T2" fmla="*/ 0 w 123"/>
                <a:gd name="T3" fmla="*/ 152 h 171"/>
                <a:gd name="T4" fmla="*/ 0 w 123"/>
                <a:gd name="T5" fmla="*/ 171 h 171"/>
                <a:gd name="T6" fmla="*/ 123 w 123"/>
                <a:gd name="T7" fmla="*/ 171 h 171"/>
                <a:gd name="T8" fmla="*/ 123 w 123"/>
                <a:gd name="T9" fmla="*/ 0 h 171"/>
                <a:gd name="T10" fmla="*/ 104 w 123"/>
                <a:gd name="T11" fmla="*/ 0 h 171"/>
                <a:gd name="T12" fmla="*/ 104 w 123"/>
                <a:gd name="T13" fmla="*/ 152 h 171"/>
              </a:gdLst>
              <a:ahLst/>
              <a:cxnLst>
                <a:cxn ang="0">
                  <a:pos x="T0" y="T1"/>
                </a:cxn>
                <a:cxn ang="0">
                  <a:pos x="T2" y="T3"/>
                </a:cxn>
                <a:cxn ang="0">
                  <a:pos x="T4" y="T5"/>
                </a:cxn>
                <a:cxn ang="0">
                  <a:pos x="T6" y="T7"/>
                </a:cxn>
                <a:cxn ang="0">
                  <a:pos x="T8" y="T9"/>
                </a:cxn>
                <a:cxn ang="0">
                  <a:pos x="T10" y="T11"/>
                </a:cxn>
                <a:cxn ang="0">
                  <a:pos x="T12" y="T13"/>
                </a:cxn>
              </a:cxnLst>
              <a:rect l="0" t="0" r="r" b="b"/>
              <a:pathLst>
                <a:path w="123" h="171">
                  <a:moveTo>
                    <a:pt x="104" y="152"/>
                  </a:moveTo>
                  <a:lnTo>
                    <a:pt x="0" y="152"/>
                  </a:lnTo>
                  <a:lnTo>
                    <a:pt x="0" y="171"/>
                  </a:lnTo>
                  <a:lnTo>
                    <a:pt x="123" y="171"/>
                  </a:lnTo>
                  <a:lnTo>
                    <a:pt x="123" y="0"/>
                  </a:lnTo>
                  <a:lnTo>
                    <a:pt x="104" y="0"/>
                  </a:lnTo>
                  <a:lnTo>
                    <a:pt x="104"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124" name="组合 123"/>
          <p:cNvGrpSpPr/>
          <p:nvPr/>
        </p:nvGrpSpPr>
        <p:grpSpPr>
          <a:xfrm>
            <a:off x="4440511" y="3646249"/>
            <a:ext cx="661011" cy="718754"/>
            <a:chOff x="3760788" y="3752850"/>
            <a:chExt cx="690563" cy="750888"/>
          </a:xfrm>
          <a:solidFill>
            <a:srgbClr val="157E9F"/>
          </a:solidFill>
        </p:grpSpPr>
        <p:sp>
          <p:nvSpPr>
            <p:cNvPr id="125" name="Freeform 21"/>
            <p:cNvSpPr>
              <a:spLocks noEditPoints="1"/>
            </p:cNvSpPr>
            <p:nvPr/>
          </p:nvSpPr>
          <p:spPr bwMode="auto">
            <a:xfrm>
              <a:off x="3760788" y="3752850"/>
              <a:ext cx="690563" cy="750888"/>
            </a:xfrm>
            <a:custGeom>
              <a:avLst/>
              <a:gdLst>
                <a:gd name="T0" fmla="*/ 160 w 184"/>
                <a:gd name="T1" fmla="*/ 45 h 200"/>
                <a:gd name="T2" fmla="*/ 167 w 184"/>
                <a:gd name="T3" fmla="*/ 39 h 200"/>
                <a:gd name="T4" fmla="*/ 174 w 184"/>
                <a:gd name="T5" fmla="*/ 46 h 200"/>
                <a:gd name="T6" fmla="*/ 182 w 184"/>
                <a:gd name="T7" fmla="*/ 37 h 200"/>
                <a:gd name="T8" fmla="*/ 163 w 184"/>
                <a:gd name="T9" fmla="*/ 18 h 200"/>
                <a:gd name="T10" fmla="*/ 155 w 184"/>
                <a:gd name="T11" fmla="*/ 26 h 200"/>
                <a:gd name="T12" fmla="*/ 161 w 184"/>
                <a:gd name="T13" fmla="*/ 33 h 200"/>
                <a:gd name="T14" fmla="*/ 155 w 184"/>
                <a:gd name="T15" fmla="*/ 40 h 200"/>
                <a:gd name="T16" fmla="*/ 98 w 184"/>
                <a:gd name="T17" fmla="*/ 16 h 200"/>
                <a:gd name="T18" fmla="*/ 98 w 184"/>
                <a:gd name="T19" fmla="*/ 0 h 200"/>
                <a:gd name="T20" fmla="*/ 86 w 184"/>
                <a:gd name="T21" fmla="*/ 0 h 200"/>
                <a:gd name="T22" fmla="*/ 86 w 184"/>
                <a:gd name="T23" fmla="*/ 16 h 200"/>
                <a:gd name="T24" fmla="*/ 0 w 184"/>
                <a:gd name="T25" fmla="*/ 108 h 200"/>
                <a:gd name="T26" fmla="*/ 92 w 184"/>
                <a:gd name="T27" fmla="*/ 200 h 200"/>
                <a:gd name="T28" fmla="*/ 184 w 184"/>
                <a:gd name="T29" fmla="*/ 108 h 200"/>
                <a:gd name="T30" fmla="*/ 160 w 184"/>
                <a:gd name="T31" fmla="*/ 45 h 200"/>
                <a:gd name="T32" fmla="*/ 92 w 184"/>
                <a:gd name="T33" fmla="*/ 192 h 200"/>
                <a:gd name="T34" fmla="*/ 8 w 184"/>
                <a:gd name="T35" fmla="*/ 108 h 200"/>
                <a:gd name="T36" fmla="*/ 92 w 184"/>
                <a:gd name="T37" fmla="*/ 24 h 200"/>
                <a:gd name="T38" fmla="*/ 176 w 184"/>
                <a:gd name="T39" fmla="*/ 108 h 200"/>
                <a:gd name="T40" fmla="*/ 92 w 184"/>
                <a:gd name="T41"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 h="200">
                  <a:moveTo>
                    <a:pt x="160" y="45"/>
                  </a:moveTo>
                  <a:cubicBezTo>
                    <a:pt x="167" y="39"/>
                    <a:pt x="167" y="39"/>
                    <a:pt x="167" y="39"/>
                  </a:cubicBezTo>
                  <a:cubicBezTo>
                    <a:pt x="174" y="46"/>
                    <a:pt x="174" y="46"/>
                    <a:pt x="174" y="46"/>
                  </a:cubicBezTo>
                  <a:cubicBezTo>
                    <a:pt x="182" y="37"/>
                    <a:pt x="182" y="37"/>
                    <a:pt x="182" y="37"/>
                  </a:cubicBezTo>
                  <a:cubicBezTo>
                    <a:pt x="163" y="18"/>
                    <a:pt x="163" y="18"/>
                    <a:pt x="163" y="18"/>
                  </a:cubicBezTo>
                  <a:cubicBezTo>
                    <a:pt x="155" y="26"/>
                    <a:pt x="155" y="26"/>
                    <a:pt x="155" y="26"/>
                  </a:cubicBezTo>
                  <a:cubicBezTo>
                    <a:pt x="161" y="33"/>
                    <a:pt x="161" y="33"/>
                    <a:pt x="161" y="33"/>
                  </a:cubicBezTo>
                  <a:cubicBezTo>
                    <a:pt x="155" y="40"/>
                    <a:pt x="155" y="40"/>
                    <a:pt x="155" y="40"/>
                  </a:cubicBezTo>
                  <a:cubicBezTo>
                    <a:pt x="140" y="26"/>
                    <a:pt x="120" y="17"/>
                    <a:pt x="98" y="16"/>
                  </a:cubicBezTo>
                  <a:cubicBezTo>
                    <a:pt x="98" y="0"/>
                    <a:pt x="98" y="0"/>
                    <a:pt x="98" y="0"/>
                  </a:cubicBezTo>
                  <a:cubicBezTo>
                    <a:pt x="86" y="0"/>
                    <a:pt x="86" y="0"/>
                    <a:pt x="86" y="0"/>
                  </a:cubicBezTo>
                  <a:cubicBezTo>
                    <a:pt x="86" y="16"/>
                    <a:pt x="86" y="16"/>
                    <a:pt x="86" y="16"/>
                  </a:cubicBezTo>
                  <a:cubicBezTo>
                    <a:pt x="38" y="19"/>
                    <a:pt x="0" y="59"/>
                    <a:pt x="0" y="108"/>
                  </a:cubicBezTo>
                  <a:cubicBezTo>
                    <a:pt x="0" y="158"/>
                    <a:pt x="42" y="200"/>
                    <a:pt x="92" y="200"/>
                  </a:cubicBezTo>
                  <a:cubicBezTo>
                    <a:pt x="143" y="200"/>
                    <a:pt x="184" y="158"/>
                    <a:pt x="184" y="108"/>
                  </a:cubicBezTo>
                  <a:cubicBezTo>
                    <a:pt x="184" y="84"/>
                    <a:pt x="175" y="62"/>
                    <a:pt x="160" y="45"/>
                  </a:cubicBezTo>
                  <a:close/>
                  <a:moveTo>
                    <a:pt x="92" y="192"/>
                  </a:moveTo>
                  <a:cubicBezTo>
                    <a:pt x="46" y="192"/>
                    <a:pt x="8" y="154"/>
                    <a:pt x="8" y="108"/>
                  </a:cubicBezTo>
                  <a:cubicBezTo>
                    <a:pt x="8" y="61"/>
                    <a:pt x="46" y="24"/>
                    <a:pt x="92" y="24"/>
                  </a:cubicBezTo>
                  <a:cubicBezTo>
                    <a:pt x="139" y="24"/>
                    <a:pt x="176" y="61"/>
                    <a:pt x="176" y="108"/>
                  </a:cubicBezTo>
                  <a:cubicBezTo>
                    <a:pt x="176" y="154"/>
                    <a:pt x="139" y="192"/>
                    <a:pt x="92" y="1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26" name="Freeform 22"/>
            <p:cNvSpPr/>
            <p:nvPr/>
          </p:nvSpPr>
          <p:spPr bwMode="auto">
            <a:xfrm>
              <a:off x="4060825" y="3917950"/>
              <a:ext cx="90488" cy="346075"/>
            </a:xfrm>
            <a:custGeom>
              <a:avLst/>
              <a:gdLst>
                <a:gd name="T0" fmla="*/ 16 w 24"/>
                <a:gd name="T1" fmla="*/ 52 h 92"/>
                <a:gd name="T2" fmla="*/ 16 w 24"/>
                <a:gd name="T3" fmla="*/ 0 h 92"/>
                <a:gd name="T4" fmla="*/ 8 w 24"/>
                <a:gd name="T5" fmla="*/ 0 h 92"/>
                <a:gd name="T6" fmla="*/ 8 w 24"/>
                <a:gd name="T7" fmla="*/ 52 h 92"/>
                <a:gd name="T8" fmla="*/ 0 w 24"/>
                <a:gd name="T9" fmla="*/ 64 h 92"/>
                <a:gd name="T10" fmla="*/ 8 w 24"/>
                <a:gd name="T11" fmla="*/ 75 h 92"/>
                <a:gd name="T12" fmla="*/ 8 w 24"/>
                <a:gd name="T13" fmla="*/ 92 h 92"/>
                <a:gd name="T14" fmla="*/ 16 w 24"/>
                <a:gd name="T15" fmla="*/ 92 h 92"/>
                <a:gd name="T16" fmla="*/ 16 w 24"/>
                <a:gd name="T17" fmla="*/ 75 h 92"/>
                <a:gd name="T18" fmla="*/ 24 w 24"/>
                <a:gd name="T19" fmla="*/ 64 h 92"/>
                <a:gd name="T20" fmla="*/ 16 w 24"/>
                <a:gd name="T21"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92">
                  <a:moveTo>
                    <a:pt x="16" y="52"/>
                  </a:moveTo>
                  <a:cubicBezTo>
                    <a:pt x="16" y="0"/>
                    <a:pt x="16" y="0"/>
                    <a:pt x="16" y="0"/>
                  </a:cubicBezTo>
                  <a:cubicBezTo>
                    <a:pt x="8" y="0"/>
                    <a:pt x="8" y="0"/>
                    <a:pt x="8" y="0"/>
                  </a:cubicBezTo>
                  <a:cubicBezTo>
                    <a:pt x="8" y="52"/>
                    <a:pt x="8" y="52"/>
                    <a:pt x="8" y="52"/>
                  </a:cubicBezTo>
                  <a:cubicBezTo>
                    <a:pt x="4" y="54"/>
                    <a:pt x="0" y="58"/>
                    <a:pt x="0" y="64"/>
                  </a:cubicBezTo>
                  <a:cubicBezTo>
                    <a:pt x="0" y="69"/>
                    <a:pt x="4" y="73"/>
                    <a:pt x="8" y="75"/>
                  </a:cubicBezTo>
                  <a:cubicBezTo>
                    <a:pt x="8" y="92"/>
                    <a:pt x="8" y="92"/>
                    <a:pt x="8" y="92"/>
                  </a:cubicBezTo>
                  <a:cubicBezTo>
                    <a:pt x="16" y="92"/>
                    <a:pt x="16" y="92"/>
                    <a:pt x="16" y="92"/>
                  </a:cubicBezTo>
                  <a:cubicBezTo>
                    <a:pt x="16" y="75"/>
                    <a:pt x="16" y="75"/>
                    <a:pt x="16" y="75"/>
                  </a:cubicBezTo>
                  <a:cubicBezTo>
                    <a:pt x="21" y="73"/>
                    <a:pt x="24" y="69"/>
                    <a:pt x="24" y="64"/>
                  </a:cubicBezTo>
                  <a:cubicBezTo>
                    <a:pt x="24" y="58"/>
                    <a:pt x="21" y="54"/>
                    <a:pt x="16"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127" name="组合 126"/>
          <p:cNvGrpSpPr/>
          <p:nvPr/>
        </p:nvGrpSpPr>
        <p:grpSpPr>
          <a:xfrm>
            <a:off x="5706307" y="3646249"/>
            <a:ext cx="718754" cy="718754"/>
            <a:chOff x="5083175" y="3752850"/>
            <a:chExt cx="750888" cy="750888"/>
          </a:xfrm>
          <a:solidFill>
            <a:srgbClr val="157E9F"/>
          </a:solidFill>
        </p:grpSpPr>
        <p:sp>
          <p:nvSpPr>
            <p:cNvPr id="128" name="Freeform 23"/>
            <p:cNvSpPr/>
            <p:nvPr/>
          </p:nvSpPr>
          <p:spPr bwMode="auto">
            <a:xfrm>
              <a:off x="5278438" y="3948113"/>
              <a:ext cx="223838" cy="225425"/>
            </a:xfrm>
            <a:custGeom>
              <a:avLst/>
              <a:gdLst>
                <a:gd name="T0" fmla="*/ 39 w 60"/>
                <a:gd name="T1" fmla="*/ 55 h 60"/>
                <a:gd name="T2" fmla="*/ 39 w 60"/>
                <a:gd name="T3" fmla="*/ 55 h 60"/>
                <a:gd name="T4" fmla="*/ 48 w 60"/>
                <a:gd name="T5" fmla="*/ 60 h 60"/>
                <a:gd name="T6" fmla="*/ 60 w 60"/>
                <a:gd name="T7" fmla="*/ 48 h 60"/>
                <a:gd name="T8" fmla="*/ 56 w 60"/>
                <a:gd name="T9" fmla="*/ 39 h 60"/>
                <a:gd name="T10" fmla="*/ 55 w 60"/>
                <a:gd name="T11" fmla="*/ 38 h 60"/>
                <a:gd name="T12" fmla="*/ 7 w 60"/>
                <a:gd name="T13" fmla="*/ 1 h 60"/>
                <a:gd name="T14" fmla="*/ 2 w 60"/>
                <a:gd name="T15" fmla="*/ 1 h 60"/>
                <a:gd name="T16" fmla="*/ 1 w 60"/>
                <a:gd name="T17" fmla="*/ 6 h 60"/>
                <a:gd name="T18" fmla="*/ 39 w 60"/>
                <a:gd name="T19" fmla="*/ 5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9" y="55"/>
                  </a:moveTo>
                  <a:cubicBezTo>
                    <a:pt x="39" y="55"/>
                    <a:pt x="39" y="55"/>
                    <a:pt x="39" y="55"/>
                  </a:cubicBezTo>
                  <a:cubicBezTo>
                    <a:pt x="41" y="58"/>
                    <a:pt x="45" y="60"/>
                    <a:pt x="48" y="60"/>
                  </a:cubicBezTo>
                  <a:cubicBezTo>
                    <a:pt x="55" y="60"/>
                    <a:pt x="60" y="54"/>
                    <a:pt x="60" y="48"/>
                  </a:cubicBezTo>
                  <a:cubicBezTo>
                    <a:pt x="60" y="44"/>
                    <a:pt x="59" y="41"/>
                    <a:pt x="56" y="39"/>
                  </a:cubicBezTo>
                  <a:cubicBezTo>
                    <a:pt x="56" y="38"/>
                    <a:pt x="56" y="38"/>
                    <a:pt x="55" y="38"/>
                  </a:cubicBezTo>
                  <a:cubicBezTo>
                    <a:pt x="7" y="1"/>
                    <a:pt x="7" y="1"/>
                    <a:pt x="7" y="1"/>
                  </a:cubicBezTo>
                  <a:cubicBezTo>
                    <a:pt x="6" y="0"/>
                    <a:pt x="3" y="0"/>
                    <a:pt x="2" y="1"/>
                  </a:cubicBezTo>
                  <a:cubicBezTo>
                    <a:pt x="0" y="2"/>
                    <a:pt x="0" y="5"/>
                    <a:pt x="1" y="6"/>
                  </a:cubicBezTo>
                  <a:lnTo>
                    <a:pt x="39" y="5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29" name="Freeform 24"/>
            <p:cNvSpPr/>
            <p:nvPr/>
          </p:nvSpPr>
          <p:spPr bwMode="auto">
            <a:xfrm>
              <a:off x="5083175" y="3752850"/>
              <a:ext cx="750888" cy="750888"/>
            </a:xfrm>
            <a:custGeom>
              <a:avLst/>
              <a:gdLst>
                <a:gd name="T0" fmla="*/ 100 w 200"/>
                <a:gd name="T1" fmla="*/ 0 h 200"/>
                <a:gd name="T2" fmla="*/ 97 w 200"/>
                <a:gd name="T3" fmla="*/ 0 h 200"/>
                <a:gd name="T4" fmla="*/ 97 w 200"/>
                <a:gd name="T5" fmla="*/ 4 h 200"/>
                <a:gd name="T6" fmla="*/ 96 w 200"/>
                <a:gd name="T7" fmla="*/ 4 h 200"/>
                <a:gd name="T8" fmla="*/ 96 w 200"/>
                <a:gd name="T9" fmla="*/ 48 h 200"/>
                <a:gd name="T10" fmla="*/ 104 w 200"/>
                <a:gd name="T11" fmla="*/ 48 h 200"/>
                <a:gd name="T12" fmla="*/ 104 w 200"/>
                <a:gd name="T13" fmla="*/ 8 h 200"/>
                <a:gd name="T14" fmla="*/ 192 w 200"/>
                <a:gd name="T15" fmla="*/ 100 h 200"/>
                <a:gd name="T16" fmla="*/ 100 w 200"/>
                <a:gd name="T17" fmla="*/ 192 h 200"/>
                <a:gd name="T18" fmla="*/ 8 w 200"/>
                <a:gd name="T19" fmla="*/ 100 h 200"/>
                <a:gd name="T20" fmla="*/ 35 w 200"/>
                <a:gd name="T21" fmla="*/ 35 h 200"/>
                <a:gd name="T22" fmla="*/ 30 w 200"/>
                <a:gd name="T23" fmla="*/ 29 h 200"/>
                <a:gd name="T24" fmla="*/ 0 w 200"/>
                <a:gd name="T25" fmla="*/ 100 h 200"/>
                <a:gd name="T26" fmla="*/ 100 w 200"/>
                <a:gd name="T27" fmla="*/ 200 h 200"/>
                <a:gd name="T28" fmla="*/ 200 w 200"/>
                <a:gd name="T29" fmla="*/ 100 h 200"/>
                <a:gd name="T30" fmla="*/ 100 w 200"/>
                <a:gd name="T31"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0" h="200">
                  <a:moveTo>
                    <a:pt x="100" y="0"/>
                  </a:moveTo>
                  <a:cubicBezTo>
                    <a:pt x="99" y="0"/>
                    <a:pt x="98" y="0"/>
                    <a:pt x="97" y="0"/>
                  </a:cubicBezTo>
                  <a:cubicBezTo>
                    <a:pt x="97" y="4"/>
                    <a:pt x="97" y="4"/>
                    <a:pt x="97" y="4"/>
                  </a:cubicBezTo>
                  <a:cubicBezTo>
                    <a:pt x="96" y="4"/>
                    <a:pt x="96" y="4"/>
                    <a:pt x="96" y="4"/>
                  </a:cubicBezTo>
                  <a:cubicBezTo>
                    <a:pt x="96" y="48"/>
                    <a:pt x="96" y="48"/>
                    <a:pt x="96" y="48"/>
                  </a:cubicBezTo>
                  <a:cubicBezTo>
                    <a:pt x="104" y="48"/>
                    <a:pt x="104" y="48"/>
                    <a:pt x="104" y="48"/>
                  </a:cubicBezTo>
                  <a:cubicBezTo>
                    <a:pt x="104" y="8"/>
                    <a:pt x="104" y="8"/>
                    <a:pt x="104" y="8"/>
                  </a:cubicBezTo>
                  <a:cubicBezTo>
                    <a:pt x="153" y="10"/>
                    <a:pt x="192" y="50"/>
                    <a:pt x="192" y="100"/>
                  </a:cubicBezTo>
                  <a:cubicBezTo>
                    <a:pt x="192" y="150"/>
                    <a:pt x="151" y="192"/>
                    <a:pt x="100" y="192"/>
                  </a:cubicBezTo>
                  <a:cubicBezTo>
                    <a:pt x="50" y="192"/>
                    <a:pt x="8" y="150"/>
                    <a:pt x="8" y="100"/>
                  </a:cubicBezTo>
                  <a:cubicBezTo>
                    <a:pt x="8" y="74"/>
                    <a:pt x="19" y="51"/>
                    <a:pt x="35" y="35"/>
                  </a:cubicBezTo>
                  <a:cubicBezTo>
                    <a:pt x="30" y="29"/>
                    <a:pt x="30" y="29"/>
                    <a:pt x="30" y="29"/>
                  </a:cubicBezTo>
                  <a:cubicBezTo>
                    <a:pt x="12" y="47"/>
                    <a:pt x="0" y="72"/>
                    <a:pt x="0" y="100"/>
                  </a:cubicBezTo>
                  <a:cubicBezTo>
                    <a:pt x="0" y="155"/>
                    <a:pt x="45" y="200"/>
                    <a:pt x="100" y="200"/>
                  </a:cubicBezTo>
                  <a:cubicBezTo>
                    <a:pt x="156" y="200"/>
                    <a:pt x="200" y="155"/>
                    <a:pt x="200" y="100"/>
                  </a:cubicBezTo>
                  <a:cubicBezTo>
                    <a:pt x="200" y="44"/>
                    <a:pt x="156" y="0"/>
                    <a:pt x="10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130" name="组合 129"/>
          <p:cNvGrpSpPr/>
          <p:nvPr/>
        </p:nvGrpSpPr>
        <p:grpSpPr>
          <a:xfrm>
            <a:off x="7013132" y="3659926"/>
            <a:ext cx="689882" cy="691402"/>
            <a:chOff x="6448425" y="3767138"/>
            <a:chExt cx="720725" cy="722313"/>
          </a:xfrm>
          <a:solidFill>
            <a:srgbClr val="157E9F"/>
          </a:solidFill>
        </p:grpSpPr>
        <p:sp>
          <p:nvSpPr>
            <p:cNvPr id="131" name="Freeform 25"/>
            <p:cNvSpPr>
              <a:spLocks noEditPoints="1"/>
            </p:cNvSpPr>
            <p:nvPr/>
          </p:nvSpPr>
          <p:spPr bwMode="auto">
            <a:xfrm>
              <a:off x="6448425" y="3767138"/>
              <a:ext cx="720725" cy="722313"/>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96 w 192"/>
                <a:gd name="T11" fmla="*/ 184 h 192"/>
                <a:gd name="T12" fmla="*/ 8 w 192"/>
                <a:gd name="T13" fmla="*/ 96 h 192"/>
                <a:gd name="T14" fmla="*/ 96 w 192"/>
                <a:gd name="T15" fmla="*/ 8 h 192"/>
                <a:gd name="T16" fmla="*/ 184 w 192"/>
                <a:gd name="T17" fmla="*/ 96 h 192"/>
                <a:gd name="T18" fmla="*/ 96 w 192"/>
                <a:gd name="T19" fmla="*/ 1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96" y="184"/>
                  </a:moveTo>
                  <a:cubicBezTo>
                    <a:pt x="48" y="184"/>
                    <a:pt x="8" y="144"/>
                    <a:pt x="8" y="96"/>
                  </a:cubicBezTo>
                  <a:cubicBezTo>
                    <a:pt x="8" y="47"/>
                    <a:pt x="48" y="8"/>
                    <a:pt x="96" y="8"/>
                  </a:cubicBezTo>
                  <a:cubicBezTo>
                    <a:pt x="145" y="8"/>
                    <a:pt x="184" y="47"/>
                    <a:pt x="184" y="96"/>
                  </a:cubicBezTo>
                  <a:cubicBezTo>
                    <a:pt x="184" y="144"/>
                    <a:pt x="145" y="184"/>
                    <a:pt x="96" y="1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32" name="Freeform 26"/>
            <p:cNvSpPr/>
            <p:nvPr/>
          </p:nvSpPr>
          <p:spPr bwMode="auto">
            <a:xfrm>
              <a:off x="6629400" y="3887788"/>
              <a:ext cx="209550" cy="300038"/>
            </a:xfrm>
            <a:custGeom>
              <a:avLst/>
              <a:gdLst>
                <a:gd name="T0" fmla="*/ 113 w 132"/>
                <a:gd name="T1" fmla="*/ 170 h 189"/>
                <a:gd name="T2" fmla="*/ 0 w 132"/>
                <a:gd name="T3" fmla="*/ 170 h 189"/>
                <a:gd name="T4" fmla="*/ 0 w 132"/>
                <a:gd name="T5" fmla="*/ 189 h 189"/>
                <a:gd name="T6" fmla="*/ 132 w 132"/>
                <a:gd name="T7" fmla="*/ 189 h 189"/>
                <a:gd name="T8" fmla="*/ 132 w 132"/>
                <a:gd name="T9" fmla="*/ 0 h 189"/>
                <a:gd name="T10" fmla="*/ 113 w 132"/>
                <a:gd name="T11" fmla="*/ 0 h 189"/>
                <a:gd name="T12" fmla="*/ 113 w 132"/>
                <a:gd name="T13" fmla="*/ 170 h 189"/>
              </a:gdLst>
              <a:ahLst/>
              <a:cxnLst>
                <a:cxn ang="0">
                  <a:pos x="T0" y="T1"/>
                </a:cxn>
                <a:cxn ang="0">
                  <a:pos x="T2" y="T3"/>
                </a:cxn>
                <a:cxn ang="0">
                  <a:pos x="T4" y="T5"/>
                </a:cxn>
                <a:cxn ang="0">
                  <a:pos x="T6" y="T7"/>
                </a:cxn>
                <a:cxn ang="0">
                  <a:pos x="T8" y="T9"/>
                </a:cxn>
                <a:cxn ang="0">
                  <a:pos x="T10" y="T11"/>
                </a:cxn>
                <a:cxn ang="0">
                  <a:pos x="T12" y="T13"/>
                </a:cxn>
              </a:cxnLst>
              <a:rect l="0" t="0" r="r" b="b"/>
              <a:pathLst>
                <a:path w="132" h="189">
                  <a:moveTo>
                    <a:pt x="113" y="170"/>
                  </a:moveTo>
                  <a:lnTo>
                    <a:pt x="0" y="170"/>
                  </a:lnTo>
                  <a:lnTo>
                    <a:pt x="0" y="189"/>
                  </a:lnTo>
                  <a:lnTo>
                    <a:pt x="132" y="189"/>
                  </a:lnTo>
                  <a:lnTo>
                    <a:pt x="132" y="0"/>
                  </a:lnTo>
                  <a:lnTo>
                    <a:pt x="113" y="0"/>
                  </a:lnTo>
                  <a:lnTo>
                    <a:pt x="113" y="1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133" name="Freeform 27"/>
          <p:cNvSpPr>
            <a:spLocks noEditPoints="1"/>
          </p:cNvSpPr>
          <p:nvPr/>
        </p:nvSpPr>
        <p:spPr bwMode="auto">
          <a:xfrm>
            <a:off x="8314229" y="2361783"/>
            <a:ext cx="678073" cy="680381"/>
          </a:xfrm>
          <a:custGeom>
            <a:avLst/>
            <a:gdLst>
              <a:gd name="T0" fmla="*/ 467532 w 189"/>
              <a:gd name="T1" fmla="*/ 443785 h 189"/>
              <a:gd name="T2" fmla="*/ 331478 w 189"/>
              <a:gd name="T3" fmla="*/ 309905 h 189"/>
              <a:gd name="T4" fmla="*/ 376005 w 189"/>
              <a:gd name="T5" fmla="*/ 188422 h 189"/>
              <a:gd name="T6" fmla="*/ 188002 w 189"/>
              <a:gd name="T7" fmla="*/ 0 h 189"/>
              <a:gd name="T8" fmla="*/ 0 w 189"/>
              <a:gd name="T9" fmla="*/ 188422 h 189"/>
              <a:gd name="T10" fmla="*/ 188002 w 189"/>
              <a:gd name="T11" fmla="*/ 376845 h 189"/>
              <a:gd name="T12" fmla="*/ 309214 w 189"/>
              <a:gd name="T13" fmla="*/ 334698 h 189"/>
              <a:gd name="T14" fmla="*/ 442795 w 189"/>
              <a:gd name="T15" fmla="*/ 468577 h 189"/>
              <a:gd name="T16" fmla="*/ 467532 w 189"/>
              <a:gd name="T17" fmla="*/ 443785 h 189"/>
              <a:gd name="T18" fmla="*/ 19790 w 189"/>
              <a:gd name="T19" fmla="*/ 188422 h 189"/>
              <a:gd name="T20" fmla="*/ 188002 w 189"/>
              <a:gd name="T21" fmla="*/ 19834 h 189"/>
              <a:gd name="T22" fmla="*/ 356215 w 189"/>
              <a:gd name="T23" fmla="*/ 188422 h 189"/>
              <a:gd name="T24" fmla="*/ 188002 w 189"/>
              <a:gd name="T25" fmla="*/ 357011 h 189"/>
              <a:gd name="T26" fmla="*/ 19790 w 189"/>
              <a:gd name="T27" fmla="*/ 188422 h 18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89" h="189">
                <a:moveTo>
                  <a:pt x="189" y="179"/>
                </a:moveTo>
                <a:cubicBezTo>
                  <a:pt x="134" y="125"/>
                  <a:pt x="134" y="125"/>
                  <a:pt x="134" y="125"/>
                </a:cubicBezTo>
                <a:cubicBezTo>
                  <a:pt x="145" y="112"/>
                  <a:pt x="152" y="95"/>
                  <a:pt x="152" y="76"/>
                </a:cubicBezTo>
                <a:cubicBezTo>
                  <a:pt x="152" y="34"/>
                  <a:pt x="118" y="0"/>
                  <a:pt x="76" y="0"/>
                </a:cubicBezTo>
                <a:cubicBezTo>
                  <a:pt x="34" y="0"/>
                  <a:pt x="0" y="34"/>
                  <a:pt x="0" y="76"/>
                </a:cubicBezTo>
                <a:cubicBezTo>
                  <a:pt x="0" y="118"/>
                  <a:pt x="34" y="152"/>
                  <a:pt x="76" y="152"/>
                </a:cubicBezTo>
                <a:cubicBezTo>
                  <a:pt x="94" y="152"/>
                  <a:pt x="111" y="146"/>
                  <a:pt x="125" y="135"/>
                </a:cubicBezTo>
                <a:cubicBezTo>
                  <a:pt x="179" y="189"/>
                  <a:pt x="179" y="189"/>
                  <a:pt x="179" y="189"/>
                </a:cubicBezTo>
                <a:lnTo>
                  <a:pt x="189" y="179"/>
                </a:lnTo>
                <a:close/>
                <a:moveTo>
                  <a:pt x="8" y="76"/>
                </a:moveTo>
                <a:cubicBezTo>
                  <a:pt x="8" y="39"/>
                  <a:pt x="38" y="8"/>
                  <a:pt x="76" y="8"/>
                </a:cubicBezTo>
                <a:cubicBezTo>
                  <a:pt x="113" y="8"/>
                  <a:pt x="144" y="39"/>
                  <a:pt x="144" y="76"/>
                </a:cubicBezTo>
                <a:cubicBezTo>
                  <a:pt x="144" y="114"/>
                  <a:pt x="113" y="144"/>
                  <a:pt x="76" y="144"/>
                </a:cubicBezTo>
                <a:cubicBezTo>
                  <a:pt x="38" y="144"/>
                  <a:pt x="8" y="114"/>
                  <a:pt x="8" y="76"/>
                </a:cubicBez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34" name="组合 133"/>
          <p:cNvGrpSpPr/>
          <p:nvPr/>
        </p:nvGrpSpPr>
        <p:grpSpPr>
          <a:xfrm>
            <a:off x="8379220" y="3646249"/>
            <a:ext cx="545524" cy="718754"/>
            <a:chOff x="7875588" y="3752850"/>
            <a:chExt cx="569913" cy="750888"/>
          </a:xfrm>
          <a:solidFill>
            <a:srgbClr val="157E9F"/>
          </a:solidFill>
        </p:grpSpPr>
        <p:sp>
          <p:nvSpPr>
            <p:cNvPr id="135" name="Freeform 28"/>
            <p:cNvSpPr>
              <a:spLocks noEditPoints="1"/>
            </p:cNvSpPr>
            <p:nvPr/>
          </p:nvSpPr>
          <p:spPr bwMode="auto">
            <a:xfrm>
              <a:off x="7875588" y="3752850"/>
              <a:ext cx="569913" cy="750888"/>
            </a:xfrm>
            <a:custGeom>
              <a:avLst/>
              <a:gdLst>
                <a:gd name="T0" fmla="*/ 152 w 152"/>
                <a:gd name="T1" fmla="*/ 24 h 200"/>
                <a:gd name="T2" fmla="*/ 112 w 152"/>
                <a:gd name="T3" fmla="*/ 24 h 200"/>
                <a:gd name="T4" fmla="*/ 112 w 152"/>
                <a:gd name="T5" fmla="*/ 16 h 200"/>
                <a:gd name="T6" fmla="*/ 96 w 152"/>
                <a:gd name="T7" fmla="*/ 0 h 200"/>
                <a:gd name="T8" fmla="*/ 56 w 152"/>
                <a:gd name="T9" fmla="*/ 0 h 200"/>
                <a:gd name="T10" fmla="*/ 40 w 152"/>
                <a:gd name="T11" fmla="*/ 16 h 200"/>
                <a:gd name="T12" fmla="*/ 40 w 152"/>
                <a:gd name="T13" fmla="*/ 24 h 200"/>
                <a:gd name="T14" fmla="*/ 0 w 152"/>
                <a:gd name="T15" fmla="*/ 24 h 200"/>
                <a:gd name="T16" fmla="*/ 0 w 152"/>
                <a:gd name="T17" fmla="*/ 32 h 200"/>
                <a:gd name="T18" fmla="*/ 9 w 152"/>
                <a:gd name="T19" fmla="*/ 32 h 200"/>
                <a:gd name="T20" fmla="*/ 17 w 152"/>
                <a:gd name="T21" fmla="*/ 184 h 200"/>
                <a:gd name="T22" fmla="*/ 33 w 152"/>
                <a:gd name="T23" fmla="*/ 200 h 200"/>
                <a:gd name="T24" fmla="*/ 121 w 152"/>
                <a:gd name="T25" fmla="*/ 200 h 200"/>
                <a:gd name="T26" fmla="*/ 137 w 152"/>
                <a:gd name="T27" fmla="*/ 184 h 200"/>
                <a:gd name="T28" fmla="*/ 145 w 152"/>
                <a:gd name="T29" fmla="*/ 32 h 200"/>
                <a:gd name="T30" fmla="*/ 152 w 152"/>
                <a:gd name="T31" fmla="*/ 32 h 200"/>
                <a:gd name="T32" fmla="*/ 152 w 152"/>
                <a:gd name="T33" fmla="*/ 24 h 200"/>
                <a:gd name="T34" fmla="*/ 48 w 152"/>
                <a:gd name="T35" fmla="*/ 16 h 200"/>
                <a:gd name="T36" fmla="*/ 56 w 152"/>
                <a:gd name="T37" fmla="*/ 8 h 200"/>
                <a:gd name="T38" fmla="*/ 96 w 152"/>
                <a:gd name="T39" fmla="*/ 8 h 200"/>
                <a:gd name="T40" fmla="*/ 104 w 152"/>
                <a:gd name="T41" fmla="*/ 16 h 200"/>
                <a:gd name="T42" fmla="*/ 104 w 152"/>
                <a:gd name="T43" fmla="*/ 24 h 200"/>
                <a:gd name="T44" fmla="*/ 48 w 152"/>
                <a:gd name="T45" fmla="*/ 24 h 200"/>
                <a:gd name="T46" fmla="*/ 48 w 152"/>
                <a:gd name="T47" fmla="*/ 16 h 200"/>
                <a:gd name="T48" fmla="*/ 129 w 152"/>
                <a:gd name="T49" fmla="*/ 183 h 200"/>
                <a:gd name="T50" fmla="*/ 129 w 152"/>
                <a:gd name="T51" fmla="*/ 183 h 200"/>
                <a:gd name="T52" fmla="*/ 129 w 152"/>
                <a:gd name="T53" fmla="*/ 184 h 200"/>
                <a:gd name="T54" fmla="*/ 121 w 152"/>
                <a:gd name="T55" fmla="*/ 192 h 200"/>
                <a:gd name="T56" fmla="*/ 33 w 152"/>
                <a:gd name="T57" fmla="*/ 192 h 200"/>
                <a:gd name="T58" fmla="*/ 25 w 152"/>
                <a:gd name="T59" fmla="*/ 184 h 200"/>
                <a:gd name="T60" fmla="*/ 25 w 152"/>
                <a:gd name="T61" fmla="*/ 183 h 200"/>
                <a:gd name="T62" fmla="*/ 25 w 152"/>
                <a:gd name="T63" fmla="*/ 183 h 200"/>
                <a:gd name="T64" fmla="*/ 17 w 152"/>
                <a:gd name="T65" fmla="*/ 32 h 200"/>
                <a:gd name="T66" fmla="*/ 137 w 152"/>
                <a:gd name="T67" fmla="*/ 32 h 200"/>
                <a:gd name="T68" fmla="*/ 129 w 152"/>
                <a:gd name="T69" fmla="*/ 18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2" h="200">
                  <a:moveTo>
                    <a:pt x="152" y="24"/>
                  </a:moveTo>
                  <a:cubicBezTo>
                    <a:pt x="112" y="24"/>
                    <a:pt x="112" y="24"/>
                    <a:pt x="112" y="24"/>
                  </a:cubicBezTo>
                  <a:cubicBezTo>
                    <a:pt x="112" y="16"/>
                    <a:pt x="112" y="16"/>
                    <a:pt x="112" y="16"/>
                  </a:cubicBezTo>
                  <a:cubicBezTo>
                    <a:pt x="112" y="7"/>
                    <a:pt x="105" y="0"/>
                    <a:pt x="96" y="0"/>
                  </a:cubicBezTo>
                  <a:cubicBezTo>
                    <a:pt x="56" y="0"/>
                    <a:pt x="56" y="0"/>
                    <a:pt x="56" y="0"/>
                  </a:cubicBezTo>
                  <a:cubicBezTo>
                    <a:pt x="48" y="0"/>
                    <a:pt x="40" y="7"/>
                    <a:pt x="40" y="16"/>
                  </a:cubicBezTo>
                  <a:cubicBezTo>
                    <a:pt x="40" y="24"/>
                    <a:pt x="40" y="24"/>
                    <a:pt x="40" y="24"/>
                  </a:cubicBezTo>
                  <a:cubicBezTo>
                    <a:pt x="0" y="24"/>
                    <a:pt x="0" y="24"/>
                    <a:pt x="0" y="24"/>
                  </a:cubicBezTo>
                  <a:cubicBezTo>
                    <a:pt x="0" y="32"/>
                    <a:pt x="0" y="32"/>
                    <a:pt x="0" y="32"/>
                  </a:cubicBezTo>
                  <a:cubicBezTo>
                    <a:pt x="9" y="32"/>
                    <a:pt x="9" y="32"/>
                    <a:pt x="9" y="32"/>
                  </a:cubicBezTo>
                  <a:cubicBezTo>
                    <a:pt x="17" y="184"/>
                    <a:pt x="17" y="184"/>
                    <a:pt x="17" y="184"/>
                  </a:cubicBezTo>
                  <a:cubicBezTo>
                    <a:pt x="17" y="192"/>
                    <a:pt x="24" y="200"/>
                    <a:pt x="33" y="200"/>
                  </a:cubicBezTo>
                  <a:cubicBezTo>
                    <a:pt x="121" y="200"/>
                    <a:pt x="121" y="200"/>
                    <a:pt x="121" y="200"/>
                  </a:cubicBezTo>
                  <a:cubicBezTo>
                    <a:pt x="130" y="200"/>
                    <a:pt x="137" y="192"/>
                    <a:pt x="137" y="184"/>
                  </a:cubicBezTo>
                  <a:cubicBezTo>
                    <a:pt x="145" y="32"/>
                    <a:pt x="145" y="32"/>
                    <a:pt x="145" y="32"/>
                  </a:cubicBezTo>
                  <a:cubicBezTo>
                    <a:pt x="152" y="32"/>
                    <a:pt x="152" y="32"/>
                    <a:pt x="152" y="32"/>
                  </a:cubicBezTo>
                  <a:lnTo>
                    <a:pt x="152" y="24"/>
                  </a:lnTo>
                  <a:close/>
                  <a:moveTo>
                    <a:pt x="48" y="16"/>
                  </a:moveTo>
                  <a:cubicBezTo>
                    <a:pt x="48" y="11"/>
                    <a:pt x="52" y="8"/>
                    <a:pt x="56" y="8"/>
                  </a:cubicBezTo>
                  <a:cubicBezTo>
                    <a:pt x="96" y="8"/>
                    <a:pt x="96" y="8"/>
                    <a:pt x="96" y="8"/>
                  </a:cubicBezTo>
                  <a:cubicBezTo>
                    <a:pt x="101" y="8"/>
                    <a:pt x="104" y="11"/>
                    <a:pt x="104" y="16"/>
                  </a:cubicBezTo>
                  <a:cubicBezTo>
                    <a:pt x="104" y="24"/>
                    <a:pt x="104" y="24"/>
                    <a:pt x="104" y="24"/>
                  </a:cubicBezTo>
                  <a:cubicBezTo>
                    <a:pt x="48" y="24"/>
                    <a:pt x="48" y="24"/>
                    <a:pt x="48" y="24"/>
                  </a:cubicBezTo>
                  <a:lnTo>
                    <a:pt x="48" y="16"/>
                  </a:lnTo>
                  <a:close/>
                  <a:moveTo>
                    <a:pt x="129" y="183"/>
                  </a:moveTo>
                  <a:cubicBezTo>
                    <a:pt x="129" y="183"/>
                    <a:pt x="129" y="183"/>
                    <a:pt x="129" y="183"/>
                  </a:cubicBezTo>
                  <a:cubicBezTo>
                    <a:pt x="129" y="184"/>
                    <a:pt x="129" y="184"/>
                    <a:pt x="129" y="184"/>
                  </a:cubicBezTo>
                  <a:cubicBezTo>
                    <a:pt x="129" y="188"/>
                    <a:pt x="125" y="192"/>
                    <a:pt x="121" y="192"/>
                  </a:cubicBezTo>
                  <a:cubicBezTo>
                    <a:pt x="33" y="192"/>
                    <a:pt x="33" y="192"/>
                    <a:pt x="33" y="192"/>
                  </a:cubicBezTo>
                  <a:cubicBezTo>
                    <a:pt x="28" y="192"/>
                    <a:pt x="25" y="188"/>
                    <a:pt x="25" y="184"/>
                  </a:cubicBezTo>
                  <a:cubicBezTo>
                    <a:pt x="25" y="183"/>
                    <a:pt x="25" y="183"/>
                    <a:pt x="25" y="183"/>
                  </a:cubicBezTo>
                  <a:cubicBezTo>
                    <a:pt x="25" y="183"/>
                    <a:pt x="25" y="183"/>
                    <a:pt x="25" y="183"/>
                  </a:cubicBezTo>
                  <a:cubicBezTo>
                    <a:pt x="17" y="32"/>
                    <a:pt x="17" y="32"/>
                    <a:pt x="17" y="32"/>
                  </a:cubicBezTo>
                  <a:cubicBezTo>
                    <a:pt x="137" y="32"/>
                    <a:pt x="137" y="32"/>
                    <a:pt x="137" y="32"/>
                  </a:cubicBezTo>
                  <a:lnTo>
                    <a:pt x="129" y="1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36" name="Rectangle 29"/>
            <p:cNvSpPr>
              <a:spLocks noChangeArrowheads="1"/>
            </p:cNvSpPr>
            <p:nvPr/>
          </p:nvSpPr>
          <p:spPr bwMode="auto">
            <a:xfrm>
              <a:off x="8145463" y="3932238"/>
              <a:ext cx="30163" cy="4810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137" name="Freeform 30"/>
            <p:cNvSpPr/>
            <p:nvPr/>
          </p:nvSpPr>
          <p:spPr bwMode="auto">
            <a:xfrm>
              <a:off x="8024813" y="3932238"/>
              <a:ext cx="65088" cy="481013"/>
            </a:xfrm>
            <a:custGeom>
              <a:avLst/>
              <a:gdLst>
                <a:gd name="T0" fmla="*/ 41 w 41"/>
                <a:gd name="T1" fmla="*/ 301 h 303"/>
                <a:gd name="T2" fmla="*/ 19 w 41"/>
                <a:gd name="T3" fmla="*/ 0 h 303"/>
                <a:gd name="T4" fmla="*/ 0 w 41"/>
                <a:gd name="T5" fmla="*/ 0 h 303"/>
                <a:gd name="T6" fmla="*/ 22 w 41"/>
                <a:gd name="T7" fmla="*/ 303 h 303"/>
                <a:gd name="T8" fmla="*/ 41 w 41"/>
                <a:gd name="T9" fmla="*/ 301 h 303"/>
              </a:gdLst>
              <a:ahLst/>
              <a:cxnLst>
                <a:cxn ang="0">
                  <a:pos x="T0" y="T1"/>
                </a:cxn>
                <a:cxn ang="0">
                  <a:pos x="T2" y="T3"/>
                </a:cxn>
                <a:cxn ang="0">
                  <a:pos x="T4" y="T5"/>
                </a:cxn>
                <a:cxn ang="0">
                  <a:pos x="T6" y="T7"/>
                </a:cxn>
                <a:cxn ang="0">
                  <a:pos x="T8" y="T9"/>
                </a:cxn>
              </a:cxnLst>
              <a:rect l="0" t="0" r="r" b="b"/>
              <a:pathLst>
                <a:path w="41" h="303">
                  <a:moveTo>
                    <a:pt x="41" y="301"/>
                  </a:moveTo>
                  <a:lnTo>
                    <a:pt x="19" y="0"/>
                  </a:lnTo>
                  <a:lnTo>
                    <a:pt x="0" y="0"/>
                  </a:lnTo>
                  <a:lnTo>
                    <a:pt x="22" y="303"/>
                  </a:lnTo>
                  <a:lnTo>
                    <a:pt x="41" y="3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38" name="Freeform 31"/>
            <p:cNvSpPr/>
            <p:nvPr/>
          </p:nvSpPr>
          <p:spPr bwMode="auto">
            <a:xfrm>
              <a:off x="8235950" y="3929063"/>
              <a:ext cx="60325" cy="484188"/>
            </a:xfrm>
            <a:custGeom>
              <a:avLst/>
              <a:gdLst>
                <a:gd name="T0" fmla="*/ 38 w 38"/>
                <a:gd name="T1" fmla="*/ 2 h 305"/>
                <a:gd name="T2" fmla="*/ 21 w 38"/>
                <a:gd name="T3" fmla="*/ 0 h 305"/>
                <a:gd name="T4" fmla="*/ 0 w 38"/>
                <a:gd name="T5" fmla="*/ 303 h 305"/>
                <a:gd name="T6" fmla="*/ 19 w 38"/>
                <a:gd name="T7" fmla="*/ 305 h 305"/>
                <a:gd name="T8" fmla="*/ 38 w 38"/>
                <a:gd name="T9" fmla="*/ 2 h 305"/>
              </a:gdLst>
              <a:ahLst/>
              <a:cxnLst>
                <a:cxn ang="0">
                  <a:pos x="T0" y="T1"/>
                </a:cxn>
                <a:cxn ang="0">
                  <a:pos x="T2" y="T3"/>
                </a:cxn>
                <a:cxn ang="0">
                  <a:pos x="T4" y="T5"/>
                </a:cxn>
                <a:cxn ang="0">
                  <a:pos x="T6" y="T7"/>
                </a:cxn>
                <a:cxn ang="0">
                  <a:pos x="T8" y="T9"/>
                </a:cxn>
              </a:cxnLst>
              <a:rect l="0" t="0" r="r" b="b"/>
              <a:pathLst>
                <a:path w="38" h="305">
                  <a:moveTo>
                    <a:pt x="38" y="2"/>
                  </a:moveTo>
                  <a:lnTo>
                    <a:pt x="21" y="0"/>
                  </a:lnTo>
                  <a:lnTo>
                    <a:pt x="0" y="303"/>
                  </a:lnTo>
                  <a:lnTo>
                    <a:pt x="19" y="305"/>
                  </a:lnTo>
                  <a:lnTo>
                    <a:pt x="3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139" name="Freeform 32"/>
          <p:cNvSpPr>
            <a:spLocks noEditPoints="1"/>
          </p:cNvSpPr>
          <p:nvPr/>
        </p:nvSpPr>
        <p:spPr bwMode="auto">
          <a:xfrm>
            <a:off x="8293471" y="1171695"/>
            <a:ext cx="717282" cy="488951"/>
          </a:xfrm>
          <a:custGeom>
            <a:avLst/>
            <a:gdLst>
              <a:gd name="T0" fmla="*/ 388360 w 200"/>
              <a:gd name="T1" fmla="*/ 0 h 136"/>
              <a:gd name="T2" fmla="*/ 108840 w 200"/>
              <a:gd name="T3" fmla="*/ 0 h 136"/>
              <a:gd name="T4" fmla="*/ 0 w 200"/>
              <a:gd name="T5" fmla="*/ 118867 h 136"/>
              <a:gd name="T6" fmla="*/ 0 w 200"/>
              <a:gd name="T7" fmla="*/ 336790 h 136"/>
              <a:gd name="T8" fmla="*/ 494726 w 200"/>
              <a:gd name="T9" fmla="*/ 336790 h 136"/>
              <a:gd name="T10" fmla="*/ 494726 w 200"/>
              <a:gd name="T11" fmla="*/ 118867 h 136"/>
              <a:gd name="T12" fmla="*/ 388360 w 200"/>
              <a:gd name="T13" fmla="*/ 0 h 136"/>
              <a:gd name="T14" fmla="*/ 118734 w 200"/>
              <a:gd name="T15" fmla="*/ 19811 h 136"/>
              <a:gd name="T16" fmla="*/ 378465 w 200"/>
              <a:gd name="T17" fmla="*/ 19811 h 136"/>
              <a:gd name="T18" fmla="*/ 469990 w 200"/>
              <a:gd name="T19" fmla="*/ 118867 h 136"/>
              <a:gd name="T20" fmla="*/ 316625 w 200"/>
              <a:gd name="T21" fmla="*/ 118867 h 136"/>
              <a:gd name="T22" fmla="*/ 247363 w 200"/>
              <a:gd name="T23" fmla="*/ 185730 h 136"/>
              <a:gd name="T24" fmla="*/ 178101 w 200"/>
              <a:gd name="T25" fmla="*/ 118867 h 136"/>
              <a:gd name="T26" fmla="*/ 27210 w 200"/>
              <a:gd name="T27" fmla="*/ 118867 h 136"/>
              <a:gd name="T28" fmla="*/ 118734 w 200"/>
              <a:gd name="T29" fmla="*/ 19811 h 136"/>
              <a:gd name="T30" fmla="*/ 474937 w 200"/>
              <a:gd name="T31" fmla="*/ 316979 h 136"/>
              <a:gd name="T32" fmla="*/ 19789 w 200"/>
              <a:gd name="T33" fmla="*/ 316979 h 136"/>
              <a:gd name="T34" fmla="*/ 19789 w 200"/>
              <a:gd name="T35" fmla="*/ 138678 h 136"/>
              <a:gd name="T36" fmla="*/ 160786 w 200"/>
              <a:gd name="T37" fmla="*/ 138678 h 136"/>
              <a:gd name="T38" fmla="*/ 247363 w 200"/>
              <a:gd name="T39" fmla="*/ 205541 h 136"/>
              <a:gd name="T40" fmla="*/ 333940 w 200"/>
              <a:gd name="T41" fmla="*/ 138678 h 136"/>
              <a:gd name="T42" fmla="*/ 474937 w 200"/>
              <a:gd name="T43" fmla="*/ 138678 h 136"/>
              <a:gd name="T44" fmla="*/ 474937 w 200"/>
              <a:gd name="T45" fmla="*/ 316979 h 1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0" h="136">
                <a:moveTo>
                  <a:pt x="157" y="0"/>
                </a:moveTo>
                <a:cubicBezTo>
                  <a:pt x="44" y="0"/>
                  <a:pt x="44" y="0"/>
                  <a:pt x="44" y="0"/>
                </a:cubicBezTo>
                <a:cubicBezTo>
                  <a:pt x="0" y="48"/>
                  <a:pt x="0" y="48"/>
                  <a:pt x="0" y="48"/>
                </a:cubicBezTo>
                <a:cubicBezTo>
                  <a:pt x="0" y="136"/>
                  <a:pt x="0" y="136"/>
                  <a:pt x="0" y="136"/>
                </a:cubicBezTo>
                <a:cubicBezTo>
                  <a:pt x="200" y="136"/>
                  <a:pt x="200" y="136"/>
                  <a:pt x="200" y="136"/>
                </a:cubicBezTo>
                <a:cubicBezTo>
                  <a:pt x="200" y="48"/>
                  <a:pt x="200" y="48"/>
                  <a:pt x="200" y="48"/>
                </a:cubicBezTo>
                <a:lnTo>
                  <a:pt x="157" y="0"/>
                </a:lnTo>
                <a:close/>
                <a:moveTo>
                  <a:pt x="48" y="8"/>
                </a:moveTo>
                <a:cubicBezTo>
                  <a:pt x="153" y="8"/>
                  <a:pt x="153" y="8"/>
                  <a:pt x="153" y="8"/>
                </a:cubicBezTo>
                <a:cubicBezTo>
                  <a:pt x="190" y="48"/>
                  <a:pt x="190" y="48"/>
                  <a:pt x="190" y="48"/>
                </a:cubicBezTo>
                <a:cubicBezTo>
                  <a:pt x="128" y="48"/>
                  <a:pt x="128" y="48"/>
                  <a:pt x="128" y="48"/>
                </a:cubicBezTo>
                <a:cubicBezTo>
                  <a:pt x="128" y="63"/>
                  <a:pt x="115" y="75"/>
                  <a:pt x="100" y="75"/>
                </a:cubicBezTo>
                <a:cubicBezTo>
                  <a:pt x="85" y="75"/>
                  <a:pt x="72" y="63"/>
                  <a:pt x="72" y="48"/>
                </a:cubicBezTo>
                <a:cubicBezTo>
                  <a:pt x="11" y="48"/>
                  <a:pt x="11" y="48"/>
                  <a:pt x="11" y="48"/>
                </a:cubicBezTo>
                <a:lnTo>
                  <a:pt x="48" y="8"/>
                </a:lnTo>
                <a:close/>
                <a:moveTo>
                  <a:pt x="192" y="128"/>
                </a:moveTo>
                <a:cubicBezTo>
                  <a:pt x="8" y="128"/>
                  <a:pt x="8" y="128"/>
                  <a:pt x="8" y="128"/>
                </a:cubicBezTo>
                <a:cubicBezTo>
                  <a:pt x="8" y="56"/>
                  <a:pt x="8" y="56"/>
                  <a:pt x="8" y="56"/>
                </a:cubicBezTo>
                <a:cubicBezTo>
                  <a:pt x="65" y="56"/>
                  <a:pt x="65" y="56"/>
                  <a:pt x="65" y="56"/>
                </a:cubicBezTo>
                <a:cubicBezTo>
                  <a:pt x="69" y="71"/>
                  <a:pt x="84" y="83"/>
                  <a:pt x="100" y="83"/>
                </a:cubicBezTo>
                <a:cubicBezTo>
                  <a:pt x="117" y="83"/>
                  <a:pt x="132" y="71"/>
                  <a:pt x="135" y="56"/>
                </a:cubicBezTo>
                <a:cubicBezTo>
                  <a:pt x="192" y="56"/>
                  <a:pt x="192" y="56"/>
                  <a:pt x="192" y="56"/>
                </a:cubicBezTo>
                <a:lnTo>
                  <a:pt x="192" y="128"/>
                </a:ln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40" name="组合 139"/>
          <p:cNvGrpSpPr/>
          <p:nvPr/>
        </p:nvGrpSpPr>
        <p:grpSpPr>
          <a:xfrm>
            <a:off x="9600950" y="1091862"/>
            <a:ext cx="689882" cy="647334"/>
            <a:chOff x="9151938" y="1084263"/>
            <a:chExt cx="720725" cy="676275"/>
          </a:xfrm>
          <a:solidFill>
            <a:srgbClr val="157E9F"/>
          </a:solidFill>
        </p:grpSpPr>
        <p:sp>
          <p:nvSpPr>
            <p:cNvPr id="232" name="Freeform 33"/>
            <p:cNvSpPr>
              <a:spLocks noEditPoints="1"/>
            </p:cNvSpPr>
            <p:nvPr/>
          </p:nvSpPr>
          <p:spPr bwMode="auto">
            <a:xfrm>
              <a:off x="9151938" y="1084263"/>
              <a:ext cx="720725" cy="676275"/>
            </a:xfrm>
            <a:custGeom>
              <a:avLst/>
              <a:gdLst>
                <a:gd name="T0" fmla="*/ 454 w 454"/>
                <a:gd name="T1" fmla="*/ 0 h 426"/>
                <a:gd name="T2" fmla="*/ 0 w 454"/>
                <a:gd name="T3" fmla="*/ 0 h 426"/>
                <a:gd name="T4" fmla="*/ 0 w 454"/>
                <a:gd name="T5" fmla="*/ 123 h 426"/>
                <a:gd name="T6" fmla="*/ 19 w 454"/>
                <a:gd name="T7" fmla="*/ 123 h 426"/>
                <a:gd name="T8" fmla="*/ 19 w 454"/>
                <a:gd name="T9" fmla="*/ 426 h 426"/>
                <a:gd name="T10" fmla="*/ 435 w 454"/>
                <a:gd name="T11" fmla="*/ 426 h 426"/>
                <a:gd name="T12" fmla="*/ 435 w 454"/>
                <a:gd name="T13" fmla="*/ 123 h 426"/>
                <a:gd name="T14" fmla="*/ 454 w 454"/>
                <a:gd name="T15" fmla="*/ 123 h 426"/>
                <a:gd name="T16" fmla="*/ 454 w 454"/>
                <a:gd name="T17" fmla="*/ 0 h 426"/>
                <a:gd name="T18" fmla="*/ 416 w 454"/>
                <a:gd name="T19" fmla="*/ 407 h 426"/>
                <a:gd name="T20" fmla="*/ 38 w 454"/>
                <a:gd name="T21" fmla="*/ 407 h 426"/>
                <a:gd name="T22" fmla="*/ 38 w 454"/>
                <a:gd name="T23" fmla="*/ 123 h 426"/>
                <a:gd name="T24" fmla="*/ 416 w 454"/>
                <a:gd name="T25" fmla="*/ 123 h 426"/>
                <a:gd name="T26" fmla="*/ 416 w 454"/>
                <a:gd name="T27" fmla="*/ 407 h 426"/>
                <a:gd name="T28" fmla="*/ 435 w 454"/>
                <a:gd name="T29" fmla="*/ 104 h 426"/>
                <a:gd name="T30" fmla="*/ 19 w 454"/>
                <a:gd name="T31" fmla="*/ 104 h 426"/>
                <a:gd name="T32" fmla="*/ 19 w 454"/>
                <a:gd name="T33" fmla="*/ 104 h 426"/>
                <a:gd name="T34" fmla="*/ 19 w 454"/>
                <a:gd name="T35" fmla="*/ 19 h 426"/>
                <a:gd name="T36" fmla="*/ 435 w 454"/>
                <a:gd name="T37" fmla="*/ 19 h 426"/>
                <a:gd name="T38" fmla="*/ 435 w 454"/>
                <a:gd name="T39" fmla="*/ 10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4" h="426">
                  <a:moveTo>
                    <a:pt x="454" y="0"/>
                  </a:moveTo>
                  <a:lnTo>
                    <a:pt x="0" y="0"/>
                  </a:lnTo>
                  <a:lnTo>
                    <a:pt x="0" y="123"/>
                  </a:lnTo>
                  <a:lnTo>
                    <a:pt x="19" y="123"/>
                  </a:lnTo>
                  <a:lnTo>
                    <a:pt x="19" y="426"/>
                  </a:lnTo>
                  <a:lnTo>
                    <a:pt x="435" y="426"/>
                  </a:lnTo>
                  <a:lnTo>
                    <a:pt x="435" y="123"/>
                  </a:lnTo>
                  <a:lnTo>
                    <a:pt x="454" y="123"/>
                  </a:lnTo>
                  <a:lnTo>
                    <a:pt x="454" y="0"/>
                  </a:lnTo>
                  <a:close/>
                  <a:moveTo>
                    <a:pt x="416" y="407"/>
                  </a:moveTo>
                  <a:lnTo>
                    <a:pt x="38" y="407"/>
                  </a:lnTo>
                  <a:lnTo>
                    <a:pt x="38" y="123"/>
                  </a:lnTo>
                  <a:lnTo>
                    <a:pt x="416" y="123"/>
                  </a:lnTo>
                  <a:lnTo>
                    <a:pt x="416" y="407"/>
                  </a:lnTo>
                  <a:close/>
                  <a:moveTo>
                    <a:pt x="435" y="104"/>
                  </a:moveTo>
                  <a:lnTo>
                    <a:pt x="19" y="104"/>
                  </a:lnTo>
                  <a:lnTo>
                    <a:pt x="19" y="104"/>
                  </a:lnTo>
                  <a:lnTo>
                    <a:pt x="19" y="19"/>
                  </a:lnTo>
                  <a:lnTo>
                    <a:pt x="435" y="19"/>
                  </a:lnTo>
                  <a:lnTo>
                    <a:pt x="435"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33" name="Freeform 34"/>
            <p:cNvSpPr>
              <a:spLocks noEditPoints="1"/>
            </p:cNvSpPr>
            <p:nvPr/>
          </p:nvSpPr>
          <p:spPr bwMode="auto">
            <a:xfrm>
              <a:off x="9350375" y="1354138"/>
              <a:ext cx="330200" cy="120650"/>
            </a:xfrm>
            <a:custGeom>
              <a:avLst/>
              <a:gdLst>
                <a:gd name="T0" fmla="*/ 15 w 88"/>
                <a:gd name="T1" fmla="*/ 32 h 32"/>
                <a:gd name="T2" fmla="*/ 73 w 88"/>
                <a:gd name="T3" fmla="*/ 32 h 32"/>
                <a:gd name="T4" fmla="*/ 88 w 88"/>
                <a:gd name="T5" fmla="*/ 17 h 32"/>
                <a:gd name="T6" fmla="*/ 88 w 88"/>
                <a:gd name="T7" fmla="*/ 14 h 32"/>
                <a:gd name="T8" fmla="*/ 73 w 88"/>
                <a:gd name="T9" fmla="*/ 0 h 32"/>
                <a:gd name="T10" fmla="*/ 15 w 88"/>
                <a:gd name="T11" fmla="*/ 0 h 32"/>
                <a:gd name="T12" fmla="*/ 0 w 88"/>
                <a:gd name="T13" fmla="*/ 14 h 32"/>
                <a:gd name="T14" fmla="*/ 0 w 88"/>
                <a:gd name="T15" fmla="*/ 17 h 32"/>
                <a:gd name="T16" fmla="*/ 15 w 88"/>
                <a:gd name="T17" fmla="*/ 32 h 32"/>
                <a:gd name="T18" fmla="*/ 8 w 88"/>
                <a:gd name="T19" fmla="*/ 14 h 32"/>
                <a:gd name="T20" fmla="*/ 15 w 88"/>
                <a:gd name="T21" fmla="*/ 8 h 32"/>
                <a:gd name="T22" fmla="*/ 73 w 88"/>
                <a:gd name="T23" fmla="*/ 8 h 32"/>
                <a:gd name="T24" fmla="*/ 80 w 88"/>
                <a:gd name="T25" fmla="*/ 14 h 32"/>
                <a:gd name="T26" fmla="*/ 80 w 88"/>
                <a:gd name="T27" fmla="*/ 17 h 32"/>
                <a:gd name="T28" fmla="*/ 73 w 88"/>
                <a:gd name="T29" fmla="*/ 24 h 32"/>
                <a:gd name="T30" fmla="*/ 15 w 88"/>
                <a:gd name="T31" fmla="*/ 24 h 32"/>
                <a:gd name="T32" fmla="*/ 8 w 88"/>
                <a:gd name="T33" fmla="*/ 17 h 32"/>
                <a:gd name="T34" fmla="*/ 8 w 88"/>
                <a:gd name="T35"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32">
                  <a:moveTo>
                    <a:pt x="15" y="32"/>
                  </a:moveTo>
                  <a:cubicBezTo>
                    <a:pt x="73" y="32"/>
                    <a:pt x="73" y="32"/>
                    <a:pt x="73" y="32"/>
                  </a:cubicBezTo>
                  <a:cubicBezTo>
                    <a:pt x="81" y="32"/>
                    <a:pt x="88" y="25"/>
                    <a:pt x="88" y="17"/>
                  </a:cubicBezTo>
                  <a:cubicBezTo>
                    <a:pt x="88" y="14"/>
                    <a:pt x="88" y="14"/>
                    <a:pt x="88" y="14"/>
                  </a:cubicBezTo>
                  <a:cubicBezTo>
                    <a:pt x="88" y="6"/>
                    <a:pt x="81" y="0"/>
                    <a:pt x="73" y="0"/>
                  </a:cubicBezTo>
                  <a:cubicBezTo>
                    <a:pt x="15" y="0"/>
                    <a:pt x="15" y="0"/>
                    <a:pt x="15" y="0"/>
                  </a:cubicBezTo>
                  <a:cubicBezTo>
                    <a:pt x="6" y="0"/>
                    <a:pt x="0" y="6"/>
                    <a:pt x="0" y="14"/>
                  </a:cubicBezTo>
                  <a:cubicBezTo>
                    <a:pt x="0" y="17"/>
                    <a:pt x="0" y="17"/>
                    <a:pt x="0" y="17"/>
                  </a:cubicBezTo>
                  <a:cubicBezTo>
                    <a:pt x="0" y="25"/>
                    <a:pt x="6" y="32"/>
                    <a:pt x="15" y="32"/>
                  </a:cubicBezTo>
                  <a:close/>
                  <a:moveTo>
                    <a:pt x="8" y="14"/>
                  </a:moveTo>
                  <a:cubicBezTo>
                    <a:pt x="8" y="11"/>
                    <a:pt x="11" y="8"/>
                    <a:pt x="15" y="8"/>
                  </a:cubicBezTo>
                  <a:cubicBezTo>
                    <a:pt x="73" y="8"/>
                    <a:pt x="73" y="8"/>
                    <a:pt x="73" y="8"/>
                  </a:cubicBezTo>
                  <a:cubicBezTo>
                    <a:pt x="76" y="8"/>
                    <a:pt x="80" y="11"/>
                    <a:pt x="80" y="14"/>
                  </a:cubicBezTo>
                  <a:cubicBezTo>
                    <a:pt x="80" y="17"/>
                    <a:pt x="80" y="17"/>
                    <a:pt x="80" y="17"/>
                  </a:cubicBezTo>
                  <a:cubicBezTo>
                    <a:pt x="80" y="21"/>
                    <a:pt x="76" y="24"/>
                    <a:pt x="73" y="24"/>
                  </a:cubicBezTo>
                  <a:cubicBezTo>
                    <a:pt x="15" y="24"/>
                    <a:pt x="15" y="24"/>
                    <a:pt x="15" y="24"/>
                  </a:cubicBezTo>
                  <a:cubicBezTo>
                    <a:pt x="11" y="24"/>
                    <a:pt x="8" y="21"/>
                    <a:pt x="8" y="17"/>
                  </a:cubicBezTo>
                  <a:lnTo>
                    <a:pt x="8"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234" name="Freeform 35"/>
          <p:cNvSpPr>
            <a:spLocks noEditPoints="1"/>
          </p:cNvSpPr>
          <p:nvPr/>
        </p:nvSpPr>
        <p:spPr bwMode="auto">
          <a:xfrm>
            <a:off x="1932497" y="1058684"/>
            <a:ext cx="502789" cy="691912"/>
          </a:xfrm>
          <a:custGeom>
            <a:avLst/>
            <a:gdLst>
              <a:gd name="T0" fmla="*/ 346204 w 331"/>
              <a:gd name="T1" fmla="*/ 168395 h 455"/>
              <a:gd name="T2" fmla="*/ 177809 w 331"/>
              <a:gd name="T3" fmla="*/ 0 h 455"/>
              <a:gd name="T4" fmla="*/ 165257 w 331"/>
              <a:gd name="T5" fmla="*/ 0 h 455"/>
              <a:gd name="T6" fmla="*/ 157936 w 331"/>
              <a:gd name="T7" fmla="*/ 0 h 455"/>
              <a:gd name="T8" fmla="*/ 0 w 331"/>
              <a:gd name="T9" fmla="*/ 0 h 455"/>
              <a:gd name="T10" fmla="*/ 0 w 331"/>
              <a:gd name="T11" fmla="*/ 475899 h 455"/>
              <a:gd name="T12" fmla="*/ 346204 w 331"/>
              <a:gd name="T13" fmla="*/ 475899 h 455"/>
              <a:gd name="T14" fmla="*/ 346204 w 331"/>
              <a:gd name="T15" fmla="*/ 168395 h 455"/>
              <a:gd name="T16" fmla="*/ 346204 w 331"/>
              <a:gd name="T17" fmla="*/ 168395 h 455"/>
              <a:gd name="T18" fmla="*/ 177809 w 331"/>
              <a:gd name="T19" fmla="*/ 30332 h 455"/>
              <a:gd name="T20" fmla="*/ 308550 w 331"/>
              <a:gd name="T21" fmla="*/ 158982 h 455"/>
              <a:gd name="T22" fmla="*/ 177809 w 331"/>
              <a:gd name="T23" fmla="*/ 158982 h 455"/>
              <a:gd name="T24" fmla="*/ 177809 w 331"/>
              <a:gd name="T25" fmla="*/ 30332 h 455"/>
              <a:gd name="T26" fmla="*/ 19873 w 331"/>
              <a:gd name="T27" fmla="*/ 456026 h 455"/>
              <a:gd name="T28" fmla="*/ 19873 w 331"/>
              <a:gd name="T29" fmla="*/ 19873 h 455"/>
              <a:gd name="T30" fmla="*/ 157936 w 331"/>
              <a:gd name="T31" fmla="*/ 19873 h 455"/>
              <a:gd name="T32" fmla="*/ 157936 w 331"/>
              <a:gd name="T33" fmla="*/ 178854 h 455"/>
              <a:gd name="T34" fmla="*/ 326331 w 331"/>
              <a:gd name="T35" fmla="*/ 178854 h 455"/>
              <a:gd name="T36" fmla="*/ 326331 w 331"/>
              <a:gd name="T37" fmla="*/ 456026 h 455"/>
              <a:gd name="T38" fmla="*/ 19873 w 331"/>
              <a:gd name="T39" fmla="*/ 456026 h 45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31" h="455">
                <a:moveTo>
                  <a:pt x="331" y="161"/>
                </a:moveTo>
                <a:lnTo>
                  <a:pt x="170" y="0"/>
                </a:lnTo>
                <a:lnTo>
                  <a:pt x="158" y="0"/>
                </a:lnTo>
                <a:lnTo>
                  <a:pt x="151" y="0"/>
                </a:lnTo>
                <a:lnTo>
                  <a:pt x="0" y="0"/>
                </a:lnTo>
                <a:lnTo>
                  <a:pt x="0" y="455"/>
                </a:lnTo>
                <a:lnTo>
                  <a:pt x="331" y="455"/>
                </a:lnTo>
                <a:lnTo>
                  <a:pt x="331" y="161"/>
                </a:lnTo>
                <a:close/>
                <a:moveTo>
                  <a:pt x="170" y="29"/>
                </a:moveTo>
                <a:lnTo>
                  <a:pt x="295" y="152"/>
                </a:lnTo>
                <a:lnTo>
                  <a:pt x="170" y="152"/>
                </a:lnTo>
                <a:lnTo>
                  <a:pt x="170" y="29"/>
                </a:lnTo>
                <a:close/>
                <a:moveTo>
                  <a:pt x="19" y="436"/>
                </a:moveTo>
                <a:lnTo>
                  <a:pt x="19" y="19"/>
                </a:lnTo>
                <a:lnTo>
                  <a:pt x="151" y="19"/>
                </a:lnTo>
                <a:lnTo>
                  <a:pt x="151" y="171"/>
                </a:lnTo>
                <a:lnTo>
                  <a:pt x="312" y="171"/>
                </a:lnTo>
                <a:lnTo>
                  <a:pt x="312" y="436"/>
                </a:lnTo>
                <a:lnTo>
                  <a:pt x="19" y="436"/>
                </a:ln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35" name="Freeform 36"/>
          <p:cNvSpPr>
            <a:spLocks noEditPoints="1"/>
          </p:cNvSpPr>
          <p:nvPr/>
        </p:nvSpPr>
        <p:spPr bwMode="auto">
          <a:xfrm>
            <a:off x="1752600" y="5027949"/>
            <a:ext cx="862583" cy="546611"/>
          </a:xfrm>
          <a:custGeom>
            <a:avLst/>
            <a:gdLst>
              <a:gd name="T0" fmla="*/ 334175 w 240"/>
              <a:gd name="T1" fmla="*/ 19818 h 152"/>
              <a:gd name="T2" fmla="*/ 467845 w 240"/>
              <a:gd name="T3" fmla="*/ 153587 h 152"/>
              <a:gd name="T4" fmla="*/ 467845 w 240"/>
              <a:gd name="T5" fmla="*/ 153587 h 152"/>
              <a:gd name="T6" fmla="*/ 467845 w 240"/>
              <a:gd name="T7" fmla="*/ 156064 h 152"/>
              <a:gd name="T8" fmla="*/ 465370 w 240"/>
              <a:gd name="T9" fmla="*/ 178359 h 152"/>
              <a:gd name="T10" fmla="*/ 487648 w 240"/>
              <a:gd name="T11" fmla="*/ 178359 h 152"/>
              <a:gd name="T12" fmla="*/ 574286 w 240"/>
              <a:gd name="T13" fmla="*/ 267538 h 152"/>
              <a:gd name="T14" fmla="*/ 487648 w 240"/>
              <a:gd name="T15" fmla="*/ 356717 h 152"/>
              <a:gd name="T16" fmla="*/ 482697 w 240"/>
              <a:gd name="T17" fmla="*/ 356717 h 152"/>
              <a:gd name="T18" fmla="*/ 118818 w 240"/>
              <a:gd name="T19" fmla="*/ 356717 h 152"/>
              <a:gd name="T20" fmla="*/ 19803 w 240"/>
              <a:gd name="T21" fmla="*/ 257629 h 152"/>
              <a:gd name="T22" fmla="*/ 86638 w 240"/>
              <a:gd name="T23" fmla="*/ 163495 h 152"/>
              <a:gd name="T24" fmla="*/ 99015 w 240"/>
              <a:gd name="T25" fmla="*/ 158541 h 152"/>
              <a:gd name="T26" fmla="*/ 101490 w 240"/>
              <a:gd name="T27" fmla="*/ 148632 h 152"/>
              <a:gd name="T28" fmla="*/ 158424 w 240"/>
              <a:gd name="T29" fmla="*/ 99088 h 152"/>
              <a:gd name="T30" fmla="*/ 185653 w 240"/>
              <a:gd name="T31" fmla="*/ 104043 h 152"/>
              <a:gd name="T32" fmla="*/ 202980 w 240"/>
              <a:gd name="T33" fmla="*/ 113951 h 152"/>
              <a:gd name="T34" fmla="*/ 212882 w 240"/>
              <a:gd name="T35" fmla="*/ 94134 h 152"/>
              <a:gd name="T36" fmla="*/ 334175 w 240"/>
              <a:gd name="T37" fmla="*/ 19818 h 152"/>
              <a:gd name="T38" fmla="*/ 334175 w 240"/>
              <a:gd name="T39" fmla="*/ 0 h 152"/>
              <a:gd name="T40" fmla="*/ 195554 w 240"/>
              <a:gd name="T41" fmla="*/ 86702 h 152"/>
              <a:gd name="T42" fmla="*/ 158424 w 240"/>
              <a:gd name="T43" fmla="*/ 79271 h 152"/>
              <a:gd name="T44" fmla="*/ 81687 w 240"/>
              <a:gd name="T45" fmla="*/ 143678 h 152"/>
              <a:gd name="T46" fmla="*/ 0 w 240"/>
              <a:gd name="T47" fmla="*/ 257629 h 152"/>
              <a:gd name="T48" fmla="*/ 118818 w 240"/>
              <a:gd name="T49" fmla="*/ 376535 h 152"/>
              <a:gd name="T50" fmla="*/ 487648 w 240"/>
              <a:gd name="T51" fmla="*/ 376535 h 152"/>
              <a:gd name="T52" fmla="*/ 487648 w 240"/>
              <a:gd name="T53" fmla="*/ 376535 h 152"/>
              <a:gd name="T54" fmla="*/ 594089 w 240"/>
              <a:gd name="T55" fmla="*/ 267538 h 152"/>
              <a:gd name="T56" fmla="*/ 487648 w 240"/>
              <a:gd name="T57" fmla="*/ 158541 h 152"/>
              <a:gd name="T58" fmla="*/ 487648 w 240"/>
              <a:gd name="T59" fmla="*/ 153587 h 152"/>
              <a:gd name="T60" fmla="*/ 334175 w 240"/>
              <a:gd name="T61" fmla="*/ 0 h 15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40" h="152">
                <a:moveTo>
                  <a:pt x="135" y="8"/>
                </a:moveTo>
                <a:cubicBezTo>
                  <a:pt x="164" y="8"/>
                  <a:pt x="189" y="32"/>
                  <a:pt x="189" y="62"/>
                </a:cubicBezTo>
                <a:cubicBezTo>
                  <a:pt x="189" y="62"/>
                  <a:pt x="189" y="62"/>
                  <a:pt x="189" y="62"/>
                </a:cubicBezTo>
                <a:cubicBezTo>
                  <a:pt x="189" y="63"/>
                  <a:pt x="189" y="63"/>
                  <a:pt x="189" y="63"/>
                </a:cubicBezTo>
                <a:cubicBezTo>
                  <a:pt x="188" y="72"/>
                  <a:pt x="188" y="72"/>
                  <a:pt x="188" y="72"/>
                </a:cubicBezTo>
                <a:cubicBezTo>
                  <a:pt x="197" y="72"/>
                  <a:pt x="197" y="72"/>
                  <a:pt x="197" y="72"/>
                </a:cubicBezTo>
                <a:cubicBezTo>
                  <a:pt x="216" y="72"/>
                  <a:pt x="232" y="88"/>
                  <a:pt x="232" y="108"/>
                </a:cubicBezTo>
                <a:cubicBezTo>
                  <a:pt x="232" y="127"/>
                  <a:pt x="216" y="143"/>
                  <a:pt x="197" y="144"/>
                </a:cubicBezTo>
                <a:cubicBezTo>
                  <a:pt x="195" y="144"/>
                  <a:pt x="195" y="144"/>
                  <a:pt x="195" y="144"/>
                </a:cubicBezTo>
                <a:cubicBezTo>
                  <a:pt x="48" y="144"/>
                  <a:pt x="48" y="144"/>
                  <a:pt x="48" y="144"/>
                </a:cubicBezTo>
                <a:cubicBezTo>
                  <a:pt x="26" y="144"/>
                  <a:pt x="8" y="126"/>
                  <a:pt x="8" y="104"/>
                </a:cubicBezTo>
                <a:cubicBezTo>
                  <a:pt x="8" y="86"/>
                  <a:pt x="19" y="71"/>
                  <a:pt x="35" y="66"/>
                </a:cubicBezTo>
                <a:cubicBezTo>
                  <a:pt x="40" y="64"/>
                  <a:pt x="40" y="64"/>
                  <a:pt x="40" y="64"/>
                </a:cubicBezTo>
                <a:cubicBezTo>
                  <a:pt x="41" y="60"/>
                  <a:pt x="41" y="60"/>
                  <a:pt x="41" y="60"/>
                </a:cubicBezTo>
                <a:cubicBezTo>
                  <a:pt x="43" y="48"/>
                  <a:pt x="53" y="40"/>
                  <a:pt x="64" y="40"/>
                </a:cubicBezTo>
                <a:cubicBezTo>
                  <a:pt x="68" y="40"/>
                  <a:pt x="72" y="40"/>
                  <a:pt x="75" y="42"/>
                </a:cubicBezTo>
                <a:cubicBezTo>
                  <a:pt x="82" y="46"/>
                  <a:pt x="82" y="46"/>
                  <a:pt x="82" y="46"/>
                </a:cubicBezTo>
                <a:cubicBezTo>
                  <a:pt x="86" y="38"/>
                  <a:pt x="86" y="38"/>
                  <a:pt x="86" y="38"/>
                </a:cubicBezTo>
                <a:cubicBezTo>
                  <a:pt x="95" y="20"/>
                  <a:pt x="114" y="8"/>
                  <a:pt x="135" y="8"/>
                </a:cubicBezTo>
                <a:moveTo>
                  <a:pt x="135" y="0"/>
                </a:moveTo>
                <a:cubicBezTo>
                  <a:pt x="110" y="0"/>
                  <a:pt x="89" y="14"/>
                  <a:pt x="79" y="35"/>
                </a:cubicBezTo>
                <a:cubicBezTo>
                  <a:pt x="74" y="33"/>
                  <a:pt x="70" y="32"/>
                  <a:pt x="64" y="32"/>
                </a:cubicBezTo>
                <a:cubicBezTo>
                  <a:pt x="49" y="32"/>
                  <a:pt x="35" y="43"/>
                  <a:pt x="33" y="58"/>
                </a:cubicBezTo>
                <a:cubicBezTo>
                  <a:pt x="14" y="65"/>
                  <a:pt x="0" y="82"/>
                  <a:pt x="0" y="104"/>
                </a:cubicBezTo>
                <a:cubicBezTo>
                  <a:pt x="0" y="130"/>
                  <a:pt x="22" y="152"/>
                  <a:pt x="48" y="152"/>
                </a:cubicBezTo>
                <a:cubicBezTo>
                  <a:pt x="197" y="152"/>
                  <a:pt x="197" y="152"/>
                  <a:pt x="197" y="152"/>
                </a:cubicBezTo>
                <a:cubicBezTo>
                  <a:pt x="197" y="152"/>
                  <a:pt x="197" y="152"/>
                  <a:pt x="197" y="152"/>
                </a:cubicBezTo>
                <a:cubicBezTo>
                  <a:pt x="221" y="151"/>
                  <a:pt x="240" y="132"/>
                  <a:pt x="240" y="108"/>
                </a:cubicBezTo>
                <a:cubicBezTo>
                  <a:pt x="240" y="83"/>
                  <a:pt x="221" y="64"/>
                  <a:pt x="197" y="64"/>
                </a:cubicBezTo>
                <a:cubicBezTo>
                  <a:pt x="197" y="63"/>
                  <a:pt x="197" y="62"/>
                  <a:pt x="197" y="62"/>
                </a:cubicBezTo>
                <a:cubicBezTo>
                  <a:pt x="197" y="27"/>
                  <a:pt x="169" y="0"/>
                  <a:pt x="135" y="0"/>
                </a:cubicBez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36" name="Freeform 37"/>
          <p:cNvSpPr>
            <a:spLocks noEditPoints="1"/>
          </p:cNvSpPr>
          <p:nvPr/>
        </p:nvSpPr>
        <p:spPr bwMode="auto">
          <a:xfrm>
            <a:off x="5691884" y="4984129"/>
            <a:ext cx="774941" cy="631946"/>
          </a:xfrm>
          <a:custGeom>
            <a:avLst/>
            <a:gdLst>
              <a:gd name="T0" fmla="*/ 465440 w 511"/>
              <a:gd name="T1" fmla="*/ 79491 h 417"/>
              <a:gd name="T2" fmla="*/ 465440 w 511"/>
              <a:gd name="T3" fmla="*/ 0 h 417"/>
              <a:gd name="T4" fmla="*/ 0 w 511"/>
              <a:gd name="T5" fmla="*/ 0 h 417"/>
              <a:gd name="T6" fmla="*/ 0 w 511"/>
              <a:gd name="T7" fmla="*/ 356663 h 417"/>
              <a:gd name="T8" fmla="*/ 69032 w 511"/>
              <a:gd name="T9" fmla="*/ 356663 h 417"/>
              <a:gd name="T10" fmla="*/ 69032 w 511"/>
              <a:gd name="T11" fmla="*/ 436154 h 417"/>
              <a:gd name="T12" fmla="*/ 534472 w 511"/>
              <a:gd name="T13" fmla="*/ 436154 h 417"/>
              <a:gd name="T14" fmla="*/ 534472 w 511"/>
              <a:gd name="T15" fmla="*/ 79491 h 417"/>
              <a:gd name="T16" fmla="*/ 465440 w 511"/>
              <a:gd name="T17" fmla="*/ 79491 h 417"/>
              <a:gd name="T18" fmla="*/ 19873 w 511"/>
              <a:gd name="T19" fmla="*/ 336790 h 417"/>
              <a:gd name="T20" fmla="*/ 19873 w 511"/>
              <a:gd name="T21" fmla="*/ 19873 h 417"/>
              <a:gd name="T22" fmla="*/ 445568 w 511"/>
              <a:gd name="T23" fmla="*/ 19873 h 417"/>
              <a:gd name="T24" fmla="*/ 445568 w 511"/>
              <a:gd name="T25" fmla="*/ 79491 h 417"/>
              <a:gd name="T26" fmla="*/ 69032 w 511"/>
              <a:gd name="T27" fmla="*/ 79491 h 417"/>
              <a:gd name="T28" fmla="*/ 69032 w 511"/>
              <a:gd name="T29" fmla="*/ 336790 h 417"/>
              <a:gd name="T30" fmla="*/ 19873 w 511"/>
              <a:gd name="T31" fmla="*/ 336790 h 417"/>
              <a:gd name="T32" fmla="*/ 514599 w 511"/>
              <a:gd name="T33" fmla="*/ 416281 h 417"/>
              <a:gd name="T34" fmla="*/ 88904 w 511"/>
              <a:gd name="T35" fmla="*/ 416281 h 417"/>
              <a:gd name="T36" fmla="*/ 88904 w 511"/>
              <a:gd name="T37" fmla="*/ 99364 h 417"/>
              <a:gd name="T38" fmla="*/ 514599 w 511"/>
              <a:gd name="T39" fmla="*/ 99364 h 417"/>
              <a:gd name="T40" fmla="*/ 514599 w 511"/>
              <a:gd name="T41" fmla="*/ 416281 h 4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11" h="417">
                <a:moveTo>
                  <a:pt x="445" y="76"/>
                </a:moveTo>
                <a:lnTo>
                  <a:pt x="445" y="0"/>
                </a:lnTo>
                <a:lnTo>
                  <a:pt x="0" y="0"/>
                </a:lnTo>
                <a:lnTo>
                  <a:pt x="0" y="341"/>
                </a:lnTo>
                <a:lnTo>
                  <a:pt x="66" y="341"/>
                </a:lnTo>
                <a:lnTo>
                  <a:pt x="66" y="417"/>
                </a:lnTo>
                <a:lnTo>
                  <a:pt x="511" y="417"/>
                </a:lnTo>
                <a:lnTo>
                  <a:pt x="511" y="76"/>
                </a:lnTo>
                <a:lnTo>
                  <a:pt x="445" y="76"/>
                </a:lnTo>
                <a:close/>
                <a:moveTo>
                  <a:pt x="19" y="322"/>
                </a:moveTo>
                <a:lnTo>
                  <a:pt x="19" y="19"/>
                </a:lnTo>
                <a:lnTo>
                  <a:pt x="426" y="19"/>
                </a:lnTo>
                <a:lnTo>
                  <a:pt x="426" y="76"/>
                </a:lnTo>
                <a:lnTo>
                  <a:pt x="66" y="76"/>
                </a:lnTo>
                <a:lnTo>
                  <a:pt x="66" y="322"/>
                </a:lnTo>
                <a:lnTo>
                  <a:pt x="19" y="322"/>
                </a:lnTo>
                <a:close/>
                <a:moveTo>
                  <a:pt x="492" y="398"/>
                </a:moveTo>
                <a:lnTo>
                  <a:pt x="85" y="398"/>
                </a:lnTo>
                <a:lnTo>
                  <a:pt x="85" y="95"/>
                </a:lnTo>
                <a:lnTo>
                  <a:pt x="492" y="95"/>
                </a:lnTo>
                <a:lnTo>
                  <a:pt x="492" y="398"/>
                </a:ln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237" name="组合 236"/>
          <p:cNvGrpSpPr/>
          <p:nvPr/>
        </p:nvGrpSpPr>
        <p:grpSpPr>
          <a:xfrm>
            <a:off x="3053150" y="5012337"/>
            <a:ext cx="863112" cy="547042"/>
            <a:chOff x="2311400" y="5180013"/>
            <a:chExt cx="901700" cy="571500"/>
          </a:xfrm>
          <a:solidFill>
            <a:srgbClr val="157E9F"/>
          </a:solidFill>
        </p:grpSpPr>
        <p:sp>
          <p:nvSpPr>
            <p:cNvPr id="238" name="Freeform 38"/>
            <p:cNvSpPr>
              <a:spLocks noEditPoints="1"/>
            </p:cNvSpPr>
            <p:nvPr/>
          </p:nvSpPr>
          <p:spPr bwMode="auto">
            <a:xfrm>
              <a:off x="2311400" y="5180013"/>
              <a:ext cx="901700" cy="571500"/>
            </a:xfrm>
            <a:custGeom>
              <a:avLst/>
              <a:gdLst>
                <a:gd name="T0" fmla="*/ 196 w 240"/>
                <a:gd name="T1" fmla="*/ 64 h 152"/>
                <a:gd name="T2" fmla="*/ 196 w 240"/>
                <a:gd name="T3" fmla="*/ 62 h 152"/>
                <a:gd name="T4" fmla="*/ 134 w 240"/>
                <a:gd name="T5" fmla="*/ 0 h 152"/>
                <a:gd name="T6" fmla="*/ 78 w 240"/>
                <a:gd name="T7" fmla="*/ 35 h 152"/>
                <a:gd name="T8" fmla="*/ 64 w 240"/>
                <a:gd name="T9" fmla="*/ 32 h 152"/>
                <a:gd name="T10" fmla="*/ 32 w 240"/>
                <a:gd name="T11" fmla="*/ 58 h 152"/>
                <a:gd name="T12" fmla="*/ 0 w 240"/>
                <a:gd name="T13" fmla="*/ 104 h 152"/>
                <a:gd name="T14" fmla="*/ 48 w 240"/>
                <a:gd name="T15" fmla="*/ 152 h 152"/>
                <a:gd name="T16" fmla="*/ 196 w 240"/>
                <a:gd name="T17" fmla="*/ 152 h 152"/>
                <a:gd name="T18" fmla="*/ 196 w 240"/>
                <a:gd name="T19" fmla="*/ 152 h 152"/>
                <a:gd name="T20" fmla="*/ 240 w 240"/>
                <a:gd name="T21" fmla="*/ 108 h 152"/>
                <a:gd name="T22" fmla="*/ 196 w 240"/>
                <a:gd name="T23" fmla="*/ 64 h 152"/>
                <a:gd name="T24" fmla="*/ 196 w 240"/>
                <a:gd name="T25" fmla="*/ 144 h 152"/>
                <a:gd name="T26" fmla="*/ 194 w 240"/>
                <a:gd name="T27" fmla="*/ 144 h 152"/>
                <a:gd name="T28" fmla="*/ 48 w 240"/>
                <a:gd name="T29" fmla="*/ 144 h 152"/>
                <a:gd name="T30" fmla="*/ 8 w 240"/>
                <a:gd name="T31" fmla="*/ 104 h 152"/>
                <a:gd name="T32" fmla="*/ 35 w 240"/>
                <a:gd name="T33" fmla="*/ 66 h 152"/>
                <a:gd name="T34" fmla="*/ 39 w 240"/>
                <a:gd name="T35" fmla="*/ 64 h 152"/>
                <a:gd name="T36" fmla="*/ 40 w 240"/>
                <a:gd name="T37" fmla="*/ 60 h 152"/>
                <a:gd name="T38" fmla="*/ 64 w 240"/>
                <a:gd name="T39" fmla="*/ 40 h 152"/>
                <a:gd name="T40" fmla="*/ 74 w 240"/>
                <a:gd name="T41" fmla="*/ 42 h 152"/>
                <a:gd name="T42" fmla="*/ 82 w 240"/>
                <a:gd name="T43" fmla="*/ 46 h 152"/>
                <a:gd name="T44" fmla="*/ 85 w 240"/>
                <a:gd name="T45" fmla="*/ 38 h 152"/>
                <a:gd name="T46" fmla="*/ 134 w 240"/>
                <a:gd name="T47" fmla="*/ 8 h 152"/>
                <a:gd name="T48" fmla="*/ 188 w 240"/>
                <a:gd name="T49" fmla="*/ 62 h 152"/>
                <a:gd name="T50" fmla="*/ 188 w 240"/>
                <a:gd name="T51" fmla="*/ 62 h 152"/>
                <a:gd name="T52" fmla="*/ 188 w 240"/>
                <a:gd name="T53" fmla="*/ 63 h 152"/>
                <a:gd name="T54" fmla="*/ 188 w 240"/>
                <a:gd name="T55" fmla="*/ 72 h 152"/>
                <a:gd name="T56" fmla="*/ 196 w 240"/>
                <a:gd name="T57" fmla="*/ 72 h 152"/>
                <a:gd name="T58" fmla="*/ 232 w 240"/>
                <a:gd name="T59" fmla="*/ 108 h 152"/>
                <a:gd name="T60" fmla="*/ 196 w 240"/>
                <a:gd name="T61" fmla="*/ 1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152">
                  <a:moveTo>
                    <a:pt x="196" y="64"/>
                  </a:moveTo>
                  <a:cubicBezTo>
                    <a:pt x="196" y="63"/>
                    <a:pt x="196" y="62"/>
                    <a:pt x="196" y="62"/>
                  </a:cubicBezTo>
                  <a:cubicBezTo>
                    <a:pt x="196" y="27"/>
                    <a:pt x="168" y="0"/>
                    <a:pt x="134" y="0"/>
                  </a:cubicBezTo>
                  <a:cubicBezTo>
                    <a:pt x="109" y="0"/>
                    <a:pt x="88" y="14"/>
                    <a:pt x="78" y="35"/>
                  </a:cubicBezTo>
                  <a:cubicBezTo>
                    <a:pt x="74" y="33"/>
                    <a:pt x="69" y="32"/>
                    <a:pt x="64" y="32"/>
                  </a:cubicBezTo>
                  <a:cubicBezTo>
                    <a:pt x="48" y="32"/>
                    <a:pt x="35" y="43"/>
                    <a:pt x="32" y="58"/>
                  </a:cubicBezTo>
                  <a:cubicBezTo>
                    <a:pt x="13" y="65"/>
                    <a:pt x="0" y="82"/>
                    <a:pt x="0" y="104"/>
                  </a:cubicBezTo>
                  <a:cubicBezTo>
                    <a:pt x="0" y="130"/>
                    <a:pt x="21" y="152"/>
                    <a:pt x="48" y="152"/>
                  </a:cubicBezTo>
                  <a:cubicBezTo>
                    <a:pt x="196" y="152"/>
                    <a:pt x="196" y="152"/>
                    <a:pt x="196" y="152"/>
                  </a:cubicBezTo>
                  <a:cubicBezTo>
                    <a:pt x="196" y="152"/>
                    <a:pt x="196" y="152"/>
                    <a:pt x="196" y="152"/>
                  </a:cubicBezTo>
                  <a:cubicBezTo>
                    <a:pt x="220" y="151"/>
                    <a:pt x="240" y="132"/>
                    <a:pt x="240" y="108"/>
                  </a:cubicBezTo>
                  <a:cubicBezTo>
                    <a:pt x="240" y="83"/>
                    <a:pt x="220" y="64"/>
                    <a:pt x="196" y="64"/>
                  </a:cubicBezTo>
                  <a:close/>
                  <a:moveTo>
                    <a:pt x="196" y="144"/>
                  </a:moveTo>
                  <a:cubicBezTo>
                    <a:pt x="194" y="144"/>
                    <a:pt x="194" y="144"/>
                    <a:pt x="194" y="144"/>
                  </a:cubicBezTo>
                  <a:cubicBezTo>
                    <a:pt x="48" y="144"/>
                    <a:pt x="48" y="144"/>
                    <a:pt x="48" y="144"/>
                  </a:cubicBezTo>
                  <a:cubicBezTo>
                    <a:pt x="26" y="144"/>
                    <a:pt x="8" y="126"/>
                    <a:pt x="8" y="104"/>
                  </a:cubicBezTo>
                  <a:cubicBezTo>
                    <a:pt x="8" y="86"/>
                    <a:pt x="18" y="71"/>
                    <a:pt x="35" y="66"/>
                  </a:cubicBezTo>
                  <a:cubicBezTo>
                    <a:pt x="39" y="64"/>
                    <a:pt x="39" y="64"/>
                    <a:pt x="39" y="64"/>
                  </a:cubicBezTo>
                  <a:cubicBezTo>
                    <a:pt x="40" y="60"/>
                    <a:pt x="40" y="60"/>
                    <a:pt x="40" y="60"/>
                  </a:cubicBezTo>
                  <a:cubicBezTo>
                    <a:pt x="42" y="48"/>
                    <a:pt x="52" y="40"/>
                    <a:pt x="64" y="40"/>
                  </a:cubicBezTo>
                  <a:cubicBezTo>
                    <a:pt x="67" y="40"/>
                    <a:pt x="71" y="40"/>
                    <a:pt x="74" y="42"/>
                  </a:cubicBezTo>
                  <a:cubicBezTo>
                    <a:pt x="82" y="46"/>
                    <a:pt x="82" y="46"/>
                    <a:pt x="82" y="46"/>
                  </a:cubicBezTo>
                  <a:cubicBezTo>
                    <a:pt x="85" y="38"/>
                    <a:pt x="85" y="38"/>
                    <a:pt x="85" y="38"/>
                  </a:cubicBezTo>
                  <a:cubicBezTo>
                    <a:pt x="94" y="20"/>
                    <a:pt x="113" y="8"/>
                    <a:pt x="134" y="8"/>
                  </a:cubicBezTo>
                  <a:cubicBezTo>
                    <a:pt x="164" y="8"/>
                    <a:pt x="188" y="32"/>
                    <a:pt x="188" y="62"/>
                  </a:cubicBezTo>
                  <a:cubicBezTo>
                    <a:pt x="188" y="62"/>
                    <a:pt x="188" y="62"/>
                    <a:pt x="188" y="62"/>
                  </a:cubicBezTo>
                  <a:cubicBezTo>
                    <a:pt x="188" y="63"/>
                    <a:pt x="188" y="63"/>
                    <a:pt x="188" y="63"/>
                  </a:cubicBezTo>
                  <a:cubicBezTo>
                    <a:pt x="188" y="72"/>
                    <a:pt x="188" y="72"/>
                    <a:pt x="188" y="72"/>
                  </a:cubicBezTo>
                  <a:cubicBezTo>
                    <a:pt x="196" y="72"/>
                    <a:pt x="196" y="72"/>
                    <a:pt x="196" y="72"/>
                  </a:cubicBezTo>
                  <a:cubicBezTo>
                    <a:pt x="215" y="72"/>
                    <a:pt x="232" y="88"/>
                    <a:pt x="232" y="108"/>
                  </a:cubicBezTo>
                  <a:cubicBezTo>
                    <a:pt x="232" y="127"/>
                    <a:pt x="216" y="143"/>
                    <a:pt x="196" y="1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39" name="Freeform 39"/>
            <p:cNvSpPr/>
            <p:nvPr/>
          </p:nvSpPr>
          <p:spPr bwMode="auto">
            <a:xfrm>
              <a:off x="2627313" y="5330825"/>
              <a:ext cx="269875" cy="315913"/>
            </a:xfrm>
            <a:custGeom>
              <a:avLst/>
              <a:gdLst>
                <a:gd name="T0" fmla="*/ 36 w 72"/>
                <a:gd name="T1" fmla="*/ 76 h 84"/>
                <a:gd name="T2" fmla="*/ 8 w 72"/>
                <a:gd name="T3" fmla="*/ 48 h 84"/>
                <a:gd name="T4" fmla="*/ 36 w 72"/>
                <a:gd name="T5" fmla="*/ 20 h 84"/>
                <a:gd name="T6" fmla="*/ 36 w 72"/>
                <a:gd name="T7" fmla="*/ 34 h 84"/>
                <a:gd name="T8" fmla="*/ 66 w 72"/>
                <a:gd name="T9" fmla="*/ 17 h 84"/>
                <a:gd name="T10" fmla="*/ 36 w 72"/>
                <a:gd name="T11" fmla="*/ 0 h 84"/>
                <a:gd name="T12" fmla="*/ 36 w 72"/>
                <a:gd name="T13" fmla="*/ 12 h 84"/>
                <a:gd name="T14" fmla="*/ 0 w 72"/>
                <a:gd name="T15" fmla="*/ 48 h 84"/>
                <a:gd name="T16" fmla="*/ 36 w 72"/>
                <a:gd name="T17" fmla="*/ 84 h 84"/>
                <a:gd name="T18" fmla="*/ 72 w 72"/>
                <a:gd name="T19" fmla="*/ 48 h 84"/>
                <a:gd name="T20" fmla="*/ 64 w 72"/>
                <a:gd name="T21" fmla="*/ 48 h 84"/>
                <a:gd name="T22" fmla="*/ 36 w 72"/>
                <a:gd name="T23" fmla="*/ 7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84">
                  <a:moveTo>
                    <a:pt x="36" y="76"/>
                  </a:moveTo>
                  <a:cubicBezTo>
                    <a:pt x="20" y="76"/>
                    <a:pt x="8" y="63"/>
                    <a:pt x="8" y="48"/>
                  </a:cubicBezTo>
                  <a:cubicBezTo>
                    <a:pt x="8" y="32"/>
                    <a:pt x="20" y="20"/>
                    <a:pt x="36" y="20"/>
                  </a:cubicBezTo>
                  <a:cubicBezTo>
                    <a:pt x="36" y="34"/>
                    <a:pt x="36" y="34"/>
                    <a:pt x="36" y="34"/>
                  </a:cubicBezTo>
                  <a:cubicBezTo>
                    <a:pt x="66" y="17"/>
                    <a:pt x="66" y="17"/>
                    <a:pt x="66" y="17"/>
                  </a:cubicBezTo>
                  <a:cubicBezTo>
                    <a:pt x="36" y="0"/>
                    <a:pt x="36" y="0"/>
                    <a:pt x="36" y="0"/>
                  </a:cubicBezTo>
                  <a:cubicBezTo>
                    <a:pt x="36" y="12"/>
                    <a:pt x="36" y="12"/>
                    <a:pt x="36" y="12"/>
                  </a:cubicBezTo>
                  <a:cubicBezTo>
                    <a:pt x="16" y="12"/>
                    <a:pt x="0" y="28"/>
                    <a:pt x="0" y="48"/>
                  </a:cubicBezTo>
                  <a:cubicBezTo>
                    <a:pt x="0" y="67"/>
                    <a:pt x="16" y="84"/>
                    <a:pt x="36" y="84"/>
                  </a:cubicBezTo>
                  <a:cubicBezTo>
                    <a:pt x="55" y="84"/>
                    <a:pt x="72" y="67"/>
                    <a:pt x="72" y="48"/>
                  </a:cubicBezTo>
                  <a:cubicBezTo>
                    <a:pt x="64" y="48"/>
                    <a:pt x="64" y="48"/>
                    <a:pt x="64" y="48"/>
                  </a:cubicBezTo>
                  <a:cubicBezTo>
                    <a:pt x="64" y="63"/>
                    <a:pt x="51" y="76"/>
                    <a:pt x="3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240" name="Freeform 40"/>
          <p:cNvSpPr>
            <a:spLocks noEditPoints="1"/>
          </p:cNvSpPr>
          <p:nvPr/>
        </p:nvSpPr>
        <p:spPr bwMode="auto">
          <a:xfrm>
            <a:off x="6999597" y="4926469"/>
            <a:ext cx="719588" cy="719588"/>
          </a:xfrm>
          <a:custGeom>
            <a:avLst/>
            <a:gdLst>
              <a:gd name="T0" fmla="*/ 179900 w 473"/>
              <a:gd name="T1" fmla="*/ 316918 h 473"/>
              <a:gd name="T2" fmla="*/ 269851 w 473"/>
              <a:gd name="T3" fmla="*/ 494726 h 473"/>
              <a:gd name="T4" fmla="*/ 494726 w 473"/>
              <a:gd name="T5" fmla="*/ 0 h 473"/>
              <a:gd name="T6" fmla="*/ 0 w 473"/>
              <a:gd name="T7" fmla="*/ 237427 h 473"/>
              <a:gd name="T8" fmla="*/ 179900 w 473"/>
              <a:gd name="T9" fmla="*/ 316918 h 473"/>
              <a:gd name="T10" fmla="*/ 185130 w 473"/>
              <a:gd name="T11" fmla="*/ 297045 h 473"/>
              <a:gd name="T12" fmla="*/ 49159 w 473"/>
              <a:gd name="T13" fmla="*/ 234289 h 473"/>
              <a:gd name="T14" fmla="*/ 427786 w 473"/>
              <a:gd name="T15" fmla="*/ 54388 h 473"/>
              <a:gd name="T16" fmla="*/ 185130 w 473"/>
              <a:gd name="T17" fmla="*/ 297045 h 473"/>
              <a:gd name="T18" fmla="*/ 269851 w 473"/>
              <a:gd name="T19" fmla="*/ 447659 h 473"/>
              <a:gd name="T20" fmla="*/ 199773 w 473"/>
              <a:gd name="T21" fmla="*/ 309596 h 473"/>
              <a:gd name="T22" fmla="*/ 442429 w 473"/>
              <a:gd name="T23" fmla="*/ 63802 h 473"/>
              <a:gd name="T24" fmla="*/ 269851 w 473"/>
              <a:gd name="T25" fmla="*/ 447659 h 4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73" h="473">
                <a:moveTo>
                  <a:pt x="172" y="303"/>
                </a:moveTo>
                <a:lnTo>
                  <a:pt x="258" y="473"/>
                </a:lnTo>
                <a:lnTo>
                  <a:pt x="473" y="0"/>
                </a:lnTo>
                <a:lnTo>
                  <a:pt x="0" y="227"/>
                </a:lnTo>
                <a:lnTo>
                  <a:pt x="172" y="303"/>
                </a:lnTo>
                <a:close/>
                <a:moveTo>
                  <a:pt x="177" y="284"/>
                </a:moveTo>
                <a:lnTo>
                  <a:pt x="47" y="224"/>
                </a:lnTo>
                <a:lnTo>
                  <a:pt x="409" y="52"/>
                </a:lnTo>
                <a:lnTo>
                  <a:pt x="177" y="284"/>
                </a:lnTo>
                <a:close/>
                <a:moveTo>
                  <a:pt x="258" y="428"/>
                </a:moveTo>
                <a:lnTo>
                  <a:pt x="191" y="296"/>
                </a:lnTo>
                <a:lnTo>
                  <a:pt x="423" y="61"/>
                </a:lnTo>
                <a:lnTo>
                  <a:pt x="258" y="428"/>
                </a:ln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41" name="Freeform 41"/>
          <p:cNvSpPr>
            <a:spLocks noEditPoints="1"/>
          </p:cNvSpPr>
          <p:nvPr/>
        </p:nvSpPr>
        <p:spPr bwMode="auto">
          <a:xfrm>
            <a:off x="10895059" y="1120955"/>
            <a:ext cx="689606" cy="590431"/>
          </a:xfrm>
          <a:custGeom>
            <a:avLst/>
            <a:gdLst>
              <a:gd name="T0" fmla="*/ 435282 w 192"/>
              <a:gd name="T1" fmla="*/ 49490 h 164"/>
              <a:gd name="T2" fmla="*/ 178070 w 192"/>
              <a:gd name="T3" fmla="*/ 49490 h 164"/>
              <a:gd name="T4" fmla="*/ 178070 w 192"/>
              <a:gd name="T5" fmla="*/ 39592 h 164"/>
              <a:gd name="T6" fmla="*/ 138499 w 192"/>
              <a:gd name="T7" fmla="*/ 0 h 164"/>
              <a:gd name="T8" fmla="*/ 39571 w 192"/>
              <a:gd name="T9" fmla="*/ 0 h 164"/>
              <a:gd name="T10" fmla="*/ 0 w 192"/>
              <a:gd name="T11" fmla="*/ 39592 h 164"/>
              <a:gd name="T12" fmla="*/ 0 w 192"/>
              <a:gd name="T13" fmla="*/ 89083 h 164"/>
              <a:gd name="T14" fmla="*/ 0 w 192"/>
              <a:gd name="T15" fmla="*/ 158369 h 164"/>
              <a:gd name="T16" fmla="*/ 0 w 192"/>
              <a:gd name="T17" fmla="*/ 366229 h 164"/>
              <a:gd name="T18" fmla="*/ 39571 w 192"/>
              <a:gd name="T19" fmla="*/ 405821 h 164"/>
              <a:gd name="T20" fmla="*/ 435282 w 192"/>
              <a:gd name="T21" fmla="*/ 405821 h 164"/>
              <a:gd name="T22" fmla="*/ 474853 w 192"/>
              <a:gd name="T23" fmla="*/ 366229 h 164"/>
              <a:gd name="T24" fmla="*/ 474853 w 192"/>
              <a:gd name="T25" fmla="*/ 89083 h 164"/>
              <a:gd name="T26" fmla="*/ 435282 w 192"/>
              <a:gd name="T27" fmla="*/ 49490 h 164"/>
              <a:gd name="T28" fmla="*/ 19786 w 192"/>
              <a:gd name="T29" fmla="*/ 39592 h 164"/>
              <a:gd name="T30" fmla="*/ 39571 w 192"/>
              <a:gd name="T31" fmla="*/ 19796 h 164"/>
              <a:gd name="T32" fmla="*/ 138499 w 192"/>
              <a:gd name="T33" fmla="*/ 19796 h 164"/>
              <a:gd name="T34" fmla="*/ 158284 w 192"/>
              <a:gd name="T35" fmla="*/ 39592 h 164"/>
              <a:gd name="T36" fmla="*/ 158284 w 192"/>
              <a:gd name="T37" fmla="*/ 49490 h 164"/>
              <a:gd name="T38" fmla="*/ 158284 w 192"/>
              <a:gd name="T39" fmla="*/ 69287 h 164"/>
              <a:gd name="T40" fmla="*/ 178070 w 192"/>
              <a:gd name="T41" fmla="*/ 69287 h 164"/>
              <a:gd name="T42" fmla="*/ 435282 w 192"/>
              <a:gd name="T43" fmla="*/ 69287 h 164"/>
              <a:gd name="T44" fmla="*/ 455067 w 192"/>
              <a:gd name="T45" fmla="*/ 89083 h 164"/>
              <a:gd name="T46" fmla="*/ 455067 w 192"/>
              <a:gd name="T47" fmla="*/ 108879 h 164"/>
              <a:gd name="T48" fmla="*/ 19786 w 192"/>
              <a:gd name="T49" fmla="*/ 108879 h 164"/>
              <a:gd name="T50" fmla="*/ 19786 w 192"/>
              <a:gd name="T51" fmla="*/ 89083 h 164"/>
              <a:gd name="T52" fmla="*/ 19786 w 192"/>
              <a:gd name="T53" fmla="*/ 39592 h 164"/>
              <a:gd name="T54" fmla="*/ 435282 w 192"/>
              <a:gd name="T55" fmla="*/ 386025 h 164"/>
              <a:gd name="T56" fmla="*/ 39571 w 192"/>
              <a:gd name="T57" fmla="*/ 386025 h 164"/>
              <a:gd name="T58" fmla="*/ 19786 w 192"/>
              <a:gd name="T59" fmla="*/ 366229 h 164"/>
              <a:gd name="T60" fmla="*/ 19786 w 192"/>
              <a:gd name="T61" fmla="*/ 158369 h 164"/>
              <a:gd name="T62" fmla="*/ 19786 w 192"/>
              <a:gd name="T63" fmla="*/ 128675 h 164"/>
              <a:gd name="T64" fmla="*/ 455067 w 192"/>
              <a:gd name="T65" fmla="*/ 128675 h 164"/>
              <a:gd name="T66" fmla="*/ 455067 w 192"/>
              <a:gd name="T67" fmla="*/ 366229 h 164"/>
              <a:gd name="T68" fmla="*/ 435282 w 192"/>
              <a:gd name="T69" fmla="*/ 386025 h 16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92" h="164">
                <a:moveTo>
                  <a:pt x="176" y="20"/>
                </a:moveTo>
                <a:cubicBezTo>
                  <a:pt x="72" y="20"/>
                  <a:pt x="72" y="20"/>
                  <a:pt x="72" y="20"/>
                </a:cubicBezTo>
                <a:cubicBezTo>
                  <a:pt x="72" y="16"/>
                  <a:pt x="72" y="16"/>
                  <a:pt x="72" y="16"/>
                </a:cubicBezTo>
                <a:cubicBezTo>
                  <a:pt x="72" y="7"/>
                  <a:pt x="65" y="0"/>
                  <a:pt x="56" y="0"/>
                </a:cubicBezTo>
                <a:cubicBezTo>
                  <a:pt x="16" y="0"/>
                  <a:pt x="16" y="0"/>
                  <a:pt x="16" y="0"/>
                </a:cubicBezTo>
                <a:cubicBezTo>
                  <a:pt x="8" y="0"/>
                  <a:pt x="0" y="7"/>
                  <a:pt x="0" y="16"/>
                </a:cubicBezTo>
                <a:cubicBezTo>
                  <a:pt x="0" y="36"/>
                  <a:pt x="0" y="36"/>
                  <a:pt x="0" y="36"/>
                </a:cubicBezTo>
                <a:cubicBezTo>
                  <a:pt x="0" y="64"/>
                  <a:pt x="0" y="64"/>
                  <a:pt x="0" y="64"/>
                </a:cubicBezTo>
                <a:cubicBezTo>
                  <a:pt x="0" y="148"/>
                  <a:pt x="0" y="148"/>
                  <a:pt x="0" y="148"/>
                </a:cubicBezTo>
                <a:cubicBezTo>
                  <a:pt x="0" y="156"/>
                  <a:pt x="8" y="164"/>
                  <a:pt x="16" y="164"/>
                </a:cubicBezTo>
                <a:cubicBezTo>
                  <a:pt x="176" y="164"/>
                  <a:pt x="176" y="164"/>
                  <a:pt x="176" y="164"/>
                </a:cubicBezTo>
                <a:cubicBezTo>
                  <a:pt x="185" y="164"/>
                  <a:pt x="192" y="156"/>
                  <a:pt x="192" y="148"/>
                </a:cubicBezTo>
                <a:cubicBezTo>
                  <a:pt x="192" y="36"/>
                  <a:pt x="192" y="36"/>
                  <a:pt x="192" y="36"/>
                </a:cubicBezTo>
                <a:cubicBezTo>
                  <a:pt x="192" y="27"/>
                  <a:pt x="185" y="20"/>
                  <a:pt x="176" y="20"/>
                </a:cubicBezTo>
                <a:close/>
                <a:moveTo>
                  <a:pt x="8" y="16"/>
                </a:moveTo>
                <a:cubicBezTo>
                  <a:pt x="8" y="11"/>
                  <a:pt x="12" y="8"/>
                  <a:pt x="16" y="8"/>
                </a:cubicBezTo>
                <a:cubicBezTo>
                  <a:pt x="56" y="8"/>
                  <a:pt x="56" y="8"/>
                  <a:pt x="56" y="8"/>
                </a:cubicBezTo>
                <a:cubicBezTo>
                  <a:pt x="61" y="8"/>
                  <a:pt x="64" y="11"/>
                  <a:pt x="64" y="16"/>
                </a:cubicBezTo>
                <a:cubicBezTo>
                  <a:pt x="64" y="20"/>
                  <a:pt x="64" y="20"/>
                  <a:pt x="64" y="20"/>
                </a:cubicBezTo>
                <a:cubicBezTo>
                  <a:pt x="64" y="28"/>
                  <a:pt x="64" y="28"/>
                  <a:pt x="64" y="28"/>
                </a:cubicBezTo>
                <a:cubicBezTo>
                  <a:pt x="72" y="28"/>
                  <a:pt x="72" y="28"/>
                  <a:pt x="72" y="28"/>
                </a:cubicBezTo>
                <a:cubicBezTo>
                  <a:pt x="176" y="28"/>
                  <a:pt x="176" y="28"/>
                  <a:pt x="176" y="28"/>
                </a:cubicBezTo>
                <a:cubicBezTo>
                  <a:pt x="181" y="28"/>
                  <a:pt x="184" y="31"/>
                  <a:pt x="184" y="36"/>
                </a:cubicBezTo>
                <a:cubicBezTo>
                  <a:pt x="184" y="44"/>
                  <a:pt x="184" y="44"/>
                  <a:pt x="184" y="44"/>
                </a:cubicBezTo>
                <a:cubicBezTo>
                  <a:pt x="8" y="44"/>
                  <a:pt x="8" y="44"/>
                  <a:pt x="8" y="44"/>
                </a:cubicBezTo>
                <a:cubicBezTo>
                  <a:pt x="8" y="36"/>
                  <a:pt x="8" y="36"/>
                  <a:pt x="8" y="36"/>
                </a:cubicBezTo>
                <a:lnTo>
                  <a:pt x="8" y="16"/>
                </a:lnTo>
                <a:close/>
                <a:moveTo>
                  <a:pt x="176" y="156"/>
                </a:moveTo>
                <a:cubicBezTo>
                  <a:pt x="16" y="156"/>
                  <a:pt x="16" y="156"/>
                  <a:pt x="16" y="156"/>
                </a:cubicBezTo>
                <a:cubicBezTo>
                  <a:pt x="12" y="156"/>
                  <a:pt x="8" y="152"/>
                  <a:pt x="8" y="148"/>
                </a:cubicBezTo>
                <a:cubicBezTo>
                  <a:pt x="8" y="64"/>
                  <a:pt x="8" y="64"/>
                  <a:pt x="8" y="64"/>
                </a:cubicBezTo>
                <a:cubicBezTo>
                  <a:pt x="8" y="52"/>
                  <a:pt x="8" y="52"/>
                  <a:pt x="8" y="52"/>
                </a:cubicBezTo>
                <a:cubicBezTo>
                  <a:pt x="184" y="52"/>
                  <a:pt x="184" y="52"/>
                  <a:pt x="184" y="52"/>
                </a:cubicBezTo>
                <a:cubicBezTo>
                  <a:pt x="184" y="148"/>
                  <a:pt x="184" y="148"/>
                  <a:pt x="184" y="148"/>
                </a:cubicBezTo>
                <a:cubicBezTo>
                  <a:pt x="184" y="152"/>
                  <a:pt x="181" y="156"/>
                  <a:pt x="176" y="156"/>
                </a:cubicBez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42" name="Freeform 42"/>
          <p:cNvSpPr>
            <a:spLocks noEditPoints="1"/>
          </p:cNvSpPr>
          <p:nvPr/>
        </p:nvSpPr>
        <p:spPr bwMode="auto">
          <a:xfrm>
            <a:off x="3117972" y="2481714"/>
            <a:ext cx="719588" cy="458969"/>
          </a:xfrm>
          <a:custGeom>
            <a:avLst/>
            <a:gdLst>
              <a:gd name="T0" fmla="*/ 474937 w 200"/>
              <a:gd name="T1" fmla="*/ 0 h 128"/>
              <a:gd name="T2" fmla="*/ 22263 w 200"/>
              <a:gd name="T3" fmla="*/ 0 h 128"/>
              <a:gd name="T4" fmla="*/ 17315 w 200"/>
              <a:gd name="T5" fmla="*/ 0 h 128"/>
              <a:gd name="T6" fmla="*/ 7421 w 200"/>
              <a:gd name="T7" fmla="*/ 0 h 128"/>
              <a:gd name="T8" fmla="*/ 0 w 200"/>
              <a:gd name="T9" fmla="*/ 0 h 128"/>
              <a:gd name="T10" fmla="*/ 0 w 200"/>
              <a:gd name="T11" fmla="*/ 316918 h 128"/>
              <a:gd name="T12" fmla="*/ 494726 w 200"/>
              <a:gd name="T13" fmla="*/ 316918 h 128"/>
              <a:gd name="T14" fmla="*/ 494726 w 200"/>
              <a:gd name="T15" fmla="*/ 0 h 128"/>
              <a:gd name="T16" fmla="*/ 479884 w 200"/>
              <a:gd name="T17" fmla="*/ 0 h 128"/>
              <a:gd name="T18" fmla="*/ 474937 w 200"/>
              <a:gd name="T19" fmla="*/ 0 h 128"/>
              <a:gd name="T20" fmla="*/ 455148 w 200"/>
              <a:gd name="T21" fmla="*/ 19807 h 128"/>
              <a:gd name="T22" fmla="*/ 264678 w 200"/>
              <a:gd name="T23" fmla="*/ 210453 h 128"/>
              <a:gd name="T24" fmla="*/ 232521 w 200"/>
              <a:gd name="T25" fmla="*/ 210453 h 128"/>
              <a:gd name="T26" fmla="*/ 42052 w 200"/>
              <a:gd name="T27" fmla="*/ 19807 h 128"/>
              <a:gd name="T28" fmla="*/ 455148 w 200"/>
              <a:gd name="T29" fmla="*/ 19807 h 128"/>
              <a:gd name="T30" fmla="*/ 19789 w 200"/>
              <a:gd name="T31" fmla="*/ 27235 h 128"/>
              <a:gd name="T32" fmla="*/ 148418 w 200"/>
              <a:gd name="T33" fmla="*/ 155983 h 128"/>
              <a:gd name="T34" fmla="*/ 19789 w 200"/>
              <a:gd name="T35" fmla="*/ 284731 h 128"/>
              <a:gd name="T36" fmla="*/ 19789 w 200"/>
              <a:gd name="T37" fmla="*/ 27235 h 128"/>
              <a:gd name="T38" fmla="*/ 37104 w 200"/>
              <a:gd name="T39" fmla="*/ 297111 h 128"/>
              <a:gd name="T40" fmla="*/ 163260 w 200"/>
              <a:gd name="T41" fmla="*/ 168363 h 128"/>
              <a:gd name="T42" fmla="*/ 217679 w 200"/>
              <a:gd name="T43" fmla="*/ 225309 h 128"/>
              <a:gd name="T44" fmla="*/ 247363 w 200"/>
              <a:gd name="T45" fmla="*/ 237689 h 128"/>
              <a:gd name="T46" fmla="*/ 279520 w 200"/>
              <a:gd name="T47" fmla="*/ 225309 h 128"/>
              <a:gd name="T48" fmla="*/ 333940 w 200"/>
              <a:gd name="T49" fmla="*/ 168363 h 128"/>
              <a:gd name="T50" fmla="*/ 460095 w 200"/>
              <a:gd name="T51" fmla="*/ 297111 h 128"/>
              <a:gd name="T52" fmla="*/ 37104 w 200"/>
              <a:gd name="T53" fmla="*/ 297111 h 128"/>
              <a:gd name="T54" fmla="*/ 474937 w 200"/>
              <a:gd name="T55" fmla="*/ 284731 h 128"/>
              <a:gd name="T56" fmla="*/ 346308 w 200"/>
              <a:gd name="T57" fmla="*/ 155983 h 128"/>
              <a:gd name="T58" fmla="*/ 474937 w 200"/>
              <a:gd name="T59" fmla="*/ 27235 h 128"/>
              <a:gd name="T60" fmla="*/ 474937 w 200"/>
              <a:gd name="T61" fmla="*/ 284731 h 12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00" h="128">
                <a:moveTo>
                  <a:pt x="192" y="0"/>
                </a:moveTo>
                <a:cubicBezTo>
                  <a:pt x="9" y="0"/>
                  <a:pt x="9" y="0"/>
                  <a:pt x="9" y="0"/>
                </a:cubicBezTo>
                <a:cubicBezTo>
                  <a:pt x="7" y="0"/>
                  <a:pt x="7" y="0"/>
                  <a:pt x="7" y="0"/>
                </a:cubicBezTo>
                <a:cubicBezTo>
                  <a:pt x="3" y="0"/>
                  <a:pt x="3" y="0"/>
                  <a:pt x="3" y="0"/>
                </a:cubicBezTo>
                <a:cubicBezTo>
                  <a:pt x="0" y="0"/>
                  <a:pt x="0" y="0"/>
                  <a:pt x="0" y="0"/>
                </a:cubicBezTo>
                <a:cubicBezTo>
                  <a:pt x="0" y="128"/>
                  <a:pt x="0" y="128"/>
                  <a:pt x="0" y="128"/>
                </a:cubicBezTo>
                <a:cubicBezTo>
                  <a:pt x="200" y="128"/>
                  <a:pt x="200" y="128"/>
                  <a:pt x="200" y="128"/>
                </a:cubicBezTo>
                <a:cubicBezTo>
                  <a:pt x="200" y="0"/>
                  <a:pt x="200" y="0"/>
                  <a:pt x="200" y="0"/>
                </a:cubicBezTo>
                <a:cubicBezTo>
                  <a:pt x="194" y="0"/>
                  <a:pt x="194" y="0"/>
                  <a:pt x="194" y="0"/>
                </a:cubicBezTo>
                <a:lnTo>
                  <a:pt x="192" y="0"/>
                </a:lnTo>
                <a:close/>
                <a:moveTo>
                  <a:pt x="184" y="8"/>
                </a:moveTo>
                <a:cubicBezTo>
                  <a:pt x="107" y="85"/>
                  <a:pt x="107" y="85"/>
                  <a:pt x="107" y="85"/>
                </a:cubicBezTo>
                <a:cubicBezTo>
                  <a:pt x="104" y="88"/>
                  <a:pt x="97" y="88"/>
                  <a:pt x="94" y="85"/>
                </a:cubicBezTo>
                <a:cubicBezTo>
                  <a:pt x="17" y="8"/>
                  <a:pt x="17" y="8"/>
                  <a:pt x="17" y="8"/>
                </a:cubicBezTo>
                <a:lnTo>
                  <a:pt x="184" y="8"/>
                </a:lnTo>
                <a:close/>
                <a:moveTo>
                  <a:pt x="8" y="11"/>
                </a:moveTo>
                <a:cubicBezTo>
                  <a:pt x="60" y="63"/>
                  <a:pt x="60" y="63"/>
                  <a:pt x="60" y="63"/>
                </a:cubicBezTo>
                <a:cubicBezTo>
                  <a:pt x="8" y="115"/>
                  <a:pt x="8" y="115"/>
                  <a:pt x="8" y="115"/>
                </a:cubicBezTo>
                <a:lnTo>
                  <a:pt x="8" y="11"/>
                </a:lnTo>
                <a:close/>
                <a:moveTo>
                  <a:pt x="15" y="120"/>
                </a:moveTo>
                <a:cubicBezTo>
                  <a:pt x="66" y="68"/>
                  <a:pt x="66" y="68"/>
                  <a:pt x="66" y="68"/>
                </a:cubicBezTo>
                <a:cubicBezTo>
                  <a:pt x="88" y="91"/>
                  <a:pt x="88" y="91"/>
                  <a:pt x="88" y="91"/>
                </a:cubicBezTo>
                <a:cubicBezTo>
                  <a:pt x="91" y="94"/>
                  <a:pt x="96" y="96"/>
                  <a:pt x="100" y="96"/>
                </a:cubicBezTo>
                <a:cubicBezTo>
                  <a:pt x="105" y="96"/>
                  <a:pt x="109" y="94"/>
                  <a:pt x="113" y="91"/>
                </a:cubicBezTo>
                <a:cubicBezTo>
                  <a:pt x="135" y="68"/>
                  <a:pt x="135" y="68"/>
                  <a:pt x="135" y="68"/>
                </a:cubicBezTo>
                <a:cubicBezTo>
                  <a:pt x="186" y="120"/>
                  <a:pt x="186" y="120"/>
                  <a:pt x="186" y="120"/>
                </a:cubicBezTo>
                <a:lnTo>
                  <a:pt x="15" y="120"/>
                </a:lnTo>
                <a:close/>
                <a:moveTo>
                  <a:pt x="192" y="115"/>
                </a:moveTo>
                <a:cubicBezTo>
                  <a:pt x="140" y="63"/>
                  <a:pt x="140" y="63"/>
                  <a:pt x="140" y="63"/>
                </a:cubicBezTo>
                <a:cubicBezTo>
                  <a:pt x="192" y="11"/>
                  <a:pt x="192" y="11"/>
                  <a:pt x="192" y="11"/>
                </a:cubicBezTo>
                <a:lnTo>
                  <a:pt x="192" y="115"/>
                </a:ln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243" name="组合 242"/>
          <p:cNvGrpSpPr/>
          <p:nvPr/>
        </p:nvGrpSpPr>
        <p:grpSpPr>
          <a:xfrm>
            <a:off x="4411639" y="5012337"/>
            <a:ext cx="718754" cy="547042"/>
            <a:chOff x="3730625" y="5180013"/>
            <a:chExt cx="750888" cy="571500"/>
          </a:xfrm>
          <a:solidFill>
            <a:srgbClr val="157E9F"/>
          </a:solidFill>
        </p:grpSpPr>
        <p:sp>
          <p:nvSpPr>
            <p:cNvPr id="244" name="Freeform 43"/>
            <p:cNvSpPr>
              <a:spLocks noEditPoints="1"/>
            </p:cNvSpPr>
            <p:nvPr/>
          </p:nvSpPr>
          <p:spPr bwMode="auto">
            <a:xfrm>
              <a:off x="3730625" y="5180013"/>
              <a:ext cx="750888" cy="571500"/>
            </a:xfrm>
            <a:custGeom>
              <a:avLst/>
              <a:gdLst>
                <a:gd name="T0" fmla="*/ 184 w 200"/>
                <a:gd name="T1" fmla="*/ 24 h 152"/>
                <a:gd name="T2" fmla="*/ 151 w 200"/>
                <a:gd name="T3" fmla="*/ 24 h 152"/>
                <a:gd name="T4" fmla="*/ 132 w 200"/>
                <a:gd name="T5" fmla="*/ 4 h 152"/>
                <a:gd name="T6" fmla="*/ 132 w 200"/>
                <a:gd name="T7" fmla="*/ 4 h 152"/>
                <a:gd name="T8" fmla="*/ 132 w 200"/>
                <a:gd name="T9" fmla="*/ 4 h 152"/>
                <a:gd name="T10" fmla="*/ 132 w 200"/>
                <a:gd name="T11" fmla="*/ 4 h 152"/>
                <a:gd name="T12" fmla="*/ 121 w 200"/>
                <a:gd name="T13" fmla="*/ 0 h 152"/>
                <a:gd name="T14" fmla="*/ 81 w 200"/>
                <a:gd name="T15" fmla="*/ 0 h 152"/>
                <a:gd name="T16" fmla="*/ 69 w 200"/>
                <a:gd name="T17" fmla="*/ 5 h 152"/>
                <a:gd name="T18" fmla="*/ 69 w 200"/>
                <a:gd name="T19" fmla="*/ 5 h 152"/>
                <a:gd name="T20" fmla="*/ 50 w 200"/>
                <a:gd name="T21" fmla="*/ 24 h 152"/>
                <a:gd name="T22" fmla="*/ 16 w 200"/>
                <a:gd name="T23" fmla="*/ 24 h 152"/>
                <a:gd name="T24" fmla="*/ 0 w 200"/>
                <a:gd name="T25" fmla="*/ 40 h 152"/>
                <a:gd name="T26" fmla="*/ 0 w 200"/>
                <a:gd name="T27" fmla="*/ 136 h 152"/>
                <a:gd name="T28" fmla="*/ 16 w 200"/>
                <a:gd name="T29" fmla="*/ 152 h 152"/>
                <a:gd name="T30" fmla="*/ 184 w 200"/>
                <a:gd name="T31" fmla="*/ 152 h 152"/>
                <a:gd name="T32" fmla="*/ 200 w 200"/>
                <a:gd name="T33" fmla="*/ 136 h 152"/>
                <a:gd name="T34" fmla="*/ 200 w 200"/>
                <a:gd name="T35" fmla="*/ 40 h 152"/>
                <a:gd name="T36" fmla="*/ 184 w 200"/>
                <a:gd name="T37" fmla="*/ 24 h 152"/>
                <a:gd name="T38" fmla="*/ 192 w 200"/>
                <a:gd name="T39" fmla="*/ 136 h 152"/>
                <a:gd name="T40" fmla="*/ 184 w 200"/>
                <a:gd name="T41" fmla="*/ 144 h 152"/>
                <a:gd name="T42" fmla="*/ 16 w 200"/>
                <a:gd name="T43" fmla="*/ 144 h 152"/>
                <a:gd name="T44" fmla="*/ 8 w 200"/>
                <a:gd name="T45" fmla="*/ 136 h 152"/>
                <a:gd name="T46" fmla="*/ 8 w 200"/>
                <a:gd name="T47" fmla="*/ 40 h 152"/>
                <a:gd name="T48" fmla="*/ 16 w 200"/>
                <a:gd name="T49" fmla="*/ 32 h 152"/>
                <a:gd name="T50" fmla="*/ 50 w 200"/>
                <a:gd name="T51" fmla="*/ 32 h 152"/>
                <a:gd name="T52" fmla="*/ 54 w 200"/>
                <a:gd name="T53" fmla="*/ 32 h 152"/>
                <a:gd name="T54" fmla="*/ 56 w 200"/>
                <a:gd name="T55" fmla="*/ 29 h 152"/>
                <a:gd name="T56" fmla="*/ 66 w 200"/>
                <a:gd name="T57" fmla="*/ 20 h 152"/>
                <a:gd name="T58" fmla="*/ 66 w 200"/>
                <a:gd name="T59" fmla="*/ 20 h 152"/>
                <a:gd name="T60" fmla="*/ 75 w 200"/>
                <a:gd name="T61" fmla="*/ 10 h 152"/>
                <a:gd name="T62" fmla="*/ 81 w 200"/>
                <a:gd name="T63" fmla="*/ 8 h 152"/>
                <a:gd name="T64" fmla="*/ 121 w 200"/>
                <a:gd name="T65" fmla="*/ 8 h 152"/>
                <a:gd name="T66" fmla="*/ 126 w 200"/>
                <a:gd name="T67" fmla="*/ 10 h 152"/>
                <a:gd name="T68" fmla="*/ 146 w 200"/>
                <a:gd name="T69" fmla="*/ 29 h 152"/>
                <a:gd name="T70" fmla="*/ 148 w 200"/>
                <a:gd name="T71" fmla="*/ 32 h 152"/>
                <a:gd name="T72" fmla="*/ 151 w 200"/>
                <a:gd name="T73" fmla="*/ 32 h 152"/>
                <a:gd name="T74" fmla="*/ 184 w 200"/>
                <a:gd name="T75" fmla="*/ 32 h 152"/>
                <a:gd name="T76" fmla="*/ 192 w 200"/>
                <a:gd name="T77" fmla="*/ 40 h 152"/>
                <a:gd name="T78" fmla="*/ 192 w 200"/>
                <a:gd name="T79" fmla="*/ 13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152">
                  <a:moveTo>
                    <a:pt x="184" y="24"/>
                  </a:moveTo>
                  <a:cubicBezTo>
                    <a:pt x="151" y="24"/>
                    <a:pt x="151" y="24"/>
                    <a:pt x="151" y="24"/>
                  </a:cubicBezTo>
                  <a:cubicBezTo>
                    <a:pt x="132" y="4"/>
                    <a:pt x="132" y="4"/>
                    <a:pt x="132" y="4"/>
                  </a:cubicBezTo>
                  <a:cubicBezTo>
                    <a:pt x="132" y="4"/>
                    <a:pt x="132" y="4"/>
                    <a:pt x="132" y="4"/>
                  </a:cubicBezTo>
                  <a:cubicBezTo>
                    <a:pt x="132" y="4"/>
                    <a:pt x="132" y="4"/>
                    <a:pt x="132" y="4"/>
                  </a:cubicBezTo>
                  <a:cubicBezTo>
                    <a:pt x="132" y="4"/>
                    <a:pt x="132" y="4"/>
                    <a:pt x="132" y="4"/>
                  </a:cubicBezTo>
                  <a:cubicBezTo>
                    <a:pt x="129" y="1"/>
                    <a:pt x="125" y="0"/>
                    <a:pt x="121" y="0"/>
                  </a:cubicBezTo>
                  <a:cubicBezTo>
                    <a:pt x="81" y="0"/>
                    <a:pt x="81" y="0"/>
                    <a:pt x="81" y="0"/>
                  </a:cubicBezTo>
                  <a:cubicBezTo>
                    <a:pt x="76" y="0"/>
                    <a:pt x="72" y="2"/>
                    <a:pt x="69" y="5"/>
                  </a:cubicBezTo>
                  <a:cubicBezTo>
                    <a:pt x="69" y="5"/>
                    <a:pt x="69" y="5"/>
                    <a:pt x="69" y="5"/>
                  </a:cubicBezTo>
                  <a:cubicBezTo>
                    <a:pt x="50" y="24"/>
                    <a:pt x="50" y="24"/>
                    <a:pt x="50" y="24"/>
                  </a:cubicBezTo>
                  <a:cubicBezTo>
                    <a:pt x="16" y="24"/>
                    <a:pt x="16" y="24"/>
                    <a:pt x="16" y="24"/>
                  </a:cubicBezTo>
                  <a:cubicBezTo>
                    <a:pt x="8" y="24"/>
                    <a:pt x="0" y="31"/>
                    <a:pt x="0" y="40"/>
                  </a:cubicBezTo>
                  <a:cubicBezTo>
                    <a:pt x="0" y="136"/>
                    <a:pt x="0" y="136"/>
                    <a:pt x="0" y="136"/>
                  </a:cubicBezTo>
                  <a:cubicBezTo>
                    <a:pt x="0" y="144"/>
                    <a:pt x="8" y="152"/>
                    <a:pt x="16" y="152"/>
                  </a:cubicBezTo>
                  <a:cubicBezTo>
                    <a:pt x="184" y="152"/>
                    <a:pt x="184" y="152"/>
                    <a:pt x="184" y="152"/>
                  </a:cubicBezTo>
                  <a:cubicBezTo>
                    <a:pt x="193" y="152"/>
                    <a:pt x="200" y="144"/>
                    <a:pt x="200" y="136"/>
                  </a:cubicBezTo>
                  <a:cubicBezTo>
                    <a:pt x="200" y="40"/>
                    <a:pt x="200" y="40"/>
                    <a:pt x="200" y="40"/>
                  </a:cubicBezTo>
                  <a:cubicBezTo>
                    <a:pt x="200" y="31"/>
                    <a:pt x="193" y="24"/>
                    <a:pt x="184" y="24"/>
                  </a:cubicBezTo>
                  <a:close/>
                  <a:moveTo>
                    <a:pt x="192" y="136"/>
                  </a:moveTo>
                  <a:cubicBezTo>
                    <a:pt x="192" y="140"/>
                    <a:pt x="189" y="144"/>
                    <a:pt x="184" y="144"/>
                  </a:cubicBezTo>
                  <a:cubicBezTo>
                    <a:pt x="16" y="144"/>
                    <a:pt x="16" y="144"/>
                    <a:pt x="16" y="144"/>
                  </a:cubicBezTo>
                  <a:cubicBezTo>
                    <a:pt x="12" y="144"/>
                    <a:pt x="8" y="140"/>
                    <a:pt x="8" y="136"/>
                  </a:cubicBezTo>
                  <a:cubicBezTo>
                    <a:pt x="8" y="40"/>
                    <a:pt x="8" y="40"/>
                    <a:pt x="8" y="40"/>
                  </a:cubicBezTo>
                  <a:cubicBezTo>
                    <a:pt x="8" y="35"/>
                    <a:pt x="12" y="32"/>
                    <a:pt x="16" y="32"/>
                  </a:cubicBezTo>
                  <a:cubicBezTo>
                    <a:pt x="50" y="32"/>
                    <a:pt x="50" y="32"/>
                    <a:pt x="50" y="32"/>
                  </a:cubicBezTo>
                  <a:cubicBezTo>
                    <a:pt x="54" y="32"/>
                    <a:pt x="54" y="32"/>
                    <a:pt x="54" y="32"/>
                  </a:cubicBezTo>
                  <a:cubicBezTo>
                    <a:pt x="56" y="29"/>
                    <a:pt x="56" y="29"/>
                    <a:pt x="56" y="29"/>
                  </a:cubicBezTo>
                  <a:cubicBezTo>
                    <a:pt x="66" y="20"/>
                    <a:pt x="66" y="20"/>
                    <a:pt x="66" y="20"/>
                  </a:cubicBezTo>
                  <a:cubicBezTo>
                    <a:pt x="66" y="20"/>
                    <a:pt x="66" y="20"/>
                    <a:pt x="66" y="20"/>
                  </a:cubicBezTo>
                  <a:cubicBezTo>
                    <a:pt x="75" y="10"/>
                    <a:pt x="75" y="10"/>
                    <a:pt x="75" y="10"/>
                  </a:cubicBezTo>
                  <a:cubicBezTo>
                    <a:pt x="76" y="9"/>
                    <a:pt x="79" y="8"/>
                    <a:pt x="81" y="8"/>
                  </a:cubicBezTo>
                  <a:cubicBezTo>
                    <a:pt x="121" y="8"/>
                    <a:pt x="121" y="8"/>
                    <a:pt x="121" y="8"/>
                  </a:cubicBezTo>
                  <a:cubicBezTo>
                    <a:pt x="123" y="8"/>
                    <a:pt x="125" y="8"/>
                    <a:pt x="126" y="10"/>
                  </a:cubicBezTo>
                  <a:cubicBezTo>
                    <a:pt x="146" y="29"/>
                    <a:pt x="146" y="29"/>
                    <a:pt x="146" y="29"/>
                  </a:cubicBezTo>
                  <a:cubicBezTo>
                    <a:pt x="148" y="32"/>
                    <a:pt x="148" y="32"/>
                    <a:pt x="148" y="32"/>
                  </a:cubicBezTo>
                  <a:cubicBezTo>
                    <a:pt x="151" y="32"/>
                    <a:pt x="151" y="32"/>
                    <a:pt x="151" y="32"/>
                  </a:cubicBezTo>
                  <a:cubicBezTo>
                    <a:pt x="184" y="32"/>
                    <a:pt x="184" y="32"/>
                    <a:pt x="184" y="32"/>
                  </a:cubicBezTo>
                  <a:cubicBezTo>
                    <a:pt x="189" y="32"/>
                    <a:pt x="192" y="35"/>
                    <a:pt x="192" y="40"/>
                  </a:cubicBezTo>
                  <a:lnTo>
                    <a:pt x="192" y="1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45" name="Freeform 44"/>
            <p:cNvSpPr>
              <a:spLocks noEditPoints="1"/>
            </p:cNvSpPr>
            <p:nvPr/>
          </p:nvSpPr>
          <p:spPr bwMode="auto">
            <a:xfrm>
              <a:off x="3911600" y="5300663"/>
              <a:ext cx="390525" cy="390525"/>
            </a:xfrm>
            <a:custGeom>
              <a:avLst/>
              <a:gdLst>
                <a:gd name="T0" fmla="*/ 52 w 104"/>
                <a:gd name="T1" fmla="*/ 0 h 104"/>
                <a:gd name="T2" fmla="*/ 0 w 104"/>
                <a:gd name="T3" fmla="*/ 52 h 104"/>
                <a:gd name="T4" fmla="*/ 52 w 104"/>
                <a:gd name="T5" fmla="*/ 104 h 104"/>
                <a:gd name="T6" fmla="*/ 104 w 104"/>
                <a:gd name="T7" fmla="*/ 52 h 104"/>
                <a:gd name="T8" fmla="*/ 52 w 104"/>
                <a:gd name="T9" fmla="*/ 0 h 104"/>
                <a:gd name="T10" fmla="*/ 52 w 104"/>
                <a:gd name="T11" fmla="*/ 96 h 104"/>
                <a:gd name="T12" fmla="*/ 8 w 104"/>
                <a:gd name="T13" fmla="*/ 52 h 104"/>
                <a:gd name="T14" fmla="*/ 52 w 104"/>
                <a:gd name="T15" fmla="*/ 8 h 104"/>
                <a:gd name="T16" fmla="*/ 96 w 104"/>
                <a:gd name="T17" fmla="*/ 52 h 104"/>
                <a:gd name="T18" fmla="*/ 52 w 104"/>
                <a:gd name="T19"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4">
                  <a:moveTo>
                    <a:pt x="52" y="0"/>
                  </a:moveTo>
                  <a:cubicBezTo>
                    <a:pt x="24" y="0"/>
                    <a:pt x="0" y="23"/>
                    <a:pt x="0" y="52"/>
                  </a:cubicBezTo>
                  <a:cubicBezTo>
                    <a:pt x="0" y="80"/>
                    <a:pt x="24" y="104"/>
                    <a:pt x="52" y="104"/>
                  </a:cubicBezTo>
                  <a:cubicBezTo>
                    <a:pt x="81" y="104"/>
                    <a:pt x="104" y="80"/>
                    <a:pt x="104" y="52"/>
                  </a:cubicBezTo>
                  <a:cubicBezTo>
                    <a:pt x="104" y="23"/>
                    <a:pt x="81" y="0"/>
                    <a:pt x="52" y="0"/>
                  </a:cubicBezTo>
                  <a:close/>
                  <a:moveTo>
                    <a:pt x="52" y="96"/>
                  </a:moveTo>
                  <a:cubicBezTo>
                    <a:pt x="28" y="96"/>
                    <a:pt x="8" y="76"/>
                    <a:pt x="8" y="52"/>
                  </a:cubicBezTo>
                  <a:cubicBezTo>
                    <a:pt x="8" y="27"/>
                    <a:pt x="28" y="8"/>
                    <a:pt x="52" y="8"/>
                  </a:cubicBezTo>
                  <a:cubicBezTo>
                    <a:pt x="77" y="8"/>
                    <a:pt x="96" y="27"/>
                    <a:pt x="96" y="52"/>
                  </a:cubicBezTo>
                  <a:cubicBezTo>
                    <a:pt x="96" y="76"/>
                    <a:pt x="77" y="96"/>
                    <a:pt x="52"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46" name="Freeform 45"/>
            <p:cNvSpPr>
              <a:spLocks noEditPoints="1"/>
            </p:cNvSpPr>
            <p:nvPr/>
          </p:nvSpPr>
          <p:spPr bwMode="auto">
            <a:xfrm>
              <a:off x="3971925" y="5360988"/>
              <a:ext cx="269875" cy="269875"/>
            </a:xfrm>
            <a:custGeom>
              <a:avLst/>
              <a:gdLst>
                <a:gd name="T0" fmla="*/ 36 w 72"/>
                <a:gd name="T1" fmla="*/ 0 h 72"/>
                <a:gd name="T2" fmla="*/ 0 w 72"/>
                <a:gd name="T3" fmla="*/ 36 h 72"/>
                <a:gd name="T4" fmla="*/ 36 w 72"/>
                <a:gd name="T5" fmla="*/ 72 h 72"/>
                <a:gd name="T6" fmla="*/ 72 w 72"/>
                <a:gd name="T7" fmla="*/ 36 h 72"/>
                <a:gd name="T8" fmla="*/ 36 w 72"/>
                <a:gd name="T9" fmla="*/ 0 h 72"/>
                <a:gd name="T10" fmla="*/ 36 w 72"/>
                <a:gd name="T11" fmla="*/ 64 h 72"/>
                <a:gd name="T12" fmla="*/ 8 w 72"/>
                <a:gd name="T13" fmla="*/ 36 h 72"/>
                <a:gd name="T14" fmla="*/ 36 w 72"/>
                <a:gd name="T15" fmla="*/ 8 h 72"/>
                <a:gd name="T16" fmla="*/ 64 w 72"/>
                <a:gd name="T17" fmla="*/ 36 h 72"/>
                <a:gd name="T18" fmla="*/ 36 w 72"/>
                <a:gd name="T19"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0"/>
                  </a:moveTo>
                  <a:cubicBezTo>
                    <a:pt x="17" y="0"/>
                    <a:pt x="0" y="16"/>
                    <a:pt x="0" y="36"/>
                  </a:cubicBezTo>
                  <a:cubicBezTo>
                    <a:pt x="0" y="55"/>
                    <a:pt x="17" y="72"/>
                    <a:pt x="36" y="72"/>
                  </a:cubicBezTo>
                  <a:cubicBezTo>
                    <a:pt x="56" y="72"/>
                    <a:pt x="72" y="55"/>
                    <a:pt x="72" y="36"/>
                  </a:cubicBezTo>
                  <a:cubicBezTo>
                    <a:pt x="72" y="16"/>
                    <a:pt x="56" y="0"/>
                    <a:pt x="36" y="0"/>
                  </a:cubicBezTo>
                  <a:close/>
                  <a:moveTo>
                    <a:pt x="36" y="64"/>
                  </a:moveTo>
                  <a:cubicBezTo>
                    <a:pt x="21" y="64"/>
                    <a:pt x="8" y="51"/>
                    <a:pt x="8" y="36"/>
                  </a:cubicBezTo>
                  <a:cubicBezTo>
                    <a:pt x="8" y="20"/>
                    <a:pt x="21" y="8"/>
                    <a:pt x="36" y="8"/>
                  </a:cubicBezTo>
                  <a:cubicBezTo>
                    <a:pt x="52" y="8"/>
                    <a:pt x="64" y="20"/>
                    <a:pt x="64" y="36"/>
                  </a:cubicBezTo>
                  <a:cubicBezTo>
                    <a:pt x="64" y="51"/>
                    <a:pt x="52" y="64"/>
                    <a:pt x="36"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247" name="组合 246"/>
          <p:cNvGrpSpPr/>
          <p:nvPr/>
        </p:nvGrpSpPr>
        <p:grpSpPr>
          <a:xfrm>
            <a:off x="10880422" y="2354618"/>
            <a:ext cx="718754" cy="718754"/>
            <a:chOff x="10488613" y="2403475"/>
            <a:chExt cx="750888" cy="750888"/>
          </a:xfrm>
          <a:solidFill>
            <a:srgbClr val="157E9F"/>
          </a:solidFill>
        </p:grpSpPr>
        <p:sp>
          <p:nvSpPr>
            <p:cNvPr id="248" name="Freeform 46"/>
            <p:cNvSpPr>
              <a:spLocks noEditPoints="1"/>
            </p:cNvSpPr>
            <p:nvPr/>
          </p:nvSpPr>
          <p:spPr bwMode="auto">
            <a:xfrm>
              <a:off x="10488613" y="2403475"/>
              <a:ext cx="750888" cy="750888"/>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5" y="0"/>
                    <a:pt x="0" y="45"/>
                    <a:pt x="0" y="100"/>
                  </a:cubicBezTo>
                  <a:cubicBezTo>
                    <a:pt x="0" y="155"/>
                    <a:pt x="45" y="200"/>
                    <a:pt x="100" y="200"/>
                  </a:cubicBezTo>
                  <a:cubicBezTo>
                    <a:pt x="156" y="200"/>
                    <a:pt x="200" y="155"/>
                    <a:pt x="200" y="100"/>
                  </a:cubicBezTo>
                  <a:cubicBezTo>
                    <a:pt x="200" y="45"/>
                    <a:pt x="156" y="0"/>
                    <a:pt x="100" y="0"/>
                  </a:cubicBezTo>
                  <a:close/>
                  <a:moveTo>
                    <a:pt x="100" y="192"/>
                  </a:moveTo>
                  <a:cubicBezTo>
                    <a:pt x="50" y="192"/>
                    <a:pt x="8" y="151"/>
                    <a:pt x="8" y="100"/>
                  </a:cubicBezTo>
                  <a:cubicBezTo>
                    <a:pt x="8" y="49"/>
                    <a:pt x="50" y="8"/>
                    <a:pt x="100" y="8"/>
                  </a:cubicBezTo>
                  <a:cubicBezTo>
                    <a:pt x="151" y="8"/>
                    <a:pt x="192" y="49"/>
                    <a:pt x="192" y="100"/>
                  </a:cubicBezTo>
                  <a:cubicBezTo>
                    <a:pt x="192" y="151"/>
                    <a:pt x="151" y="192"/>
                    <a:pt x="100" y="1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49" name="Freeform 47"/>
            <p:cNvSpPr/>
            <p:nvPr/>
          </p:nvSpPr>
          <p:spPr bwMode="auto">
            <a:xfrm>
              <a:off x="10642600" y="2552700"/>
              <a:ext cx="446088" cy="452438"/>
            </a:xfrm>
            <a:custGeom>
              <a:avLst/>
              <a:gdLst>
                <a:gd name="T0" fmla="*/ 149 w 281"/>
                <a:gd name="T1" fmla="*/ 0 h 285"/>
                <a:gd name="T2" fmla="*/ 130 w 281"/>
                <a:gd name="T3" fmla="*/ 0 h 285"/>
                <a:gd name="T4" fmla="*/ 130 w 281"/>
                <a:gd name="T5" fmla="*/ 133 h 285"/>
                <a:gd name="T6" fmla="*/ 0 w 281"/>
                <a:gd name="T7" fmla="*/ 133 h 285"/>
                <a:gd name="T8" fmla="*/ 0 w 281"/>
                <a:gd name="T9" fmla="*/ 152 h 285"/>
                <a:gd name="T10" fmla="*/ 130 w 281"/>
                <a:gd name="T11" fmla="*/ 152 h 285"/>
                <a:gd name="T12" fmla="*/ 130 w 281"/>
                <a:gd name="T13" fmla="*/ 285 h 285"/>
                <a:gd name="T14" fmla="*/ 149 w 281"/>
                <a:gd name="T15" fmla="*/ 285 h 285"/>
                <a:gd name="T16" fmla="*/ 149 w 281"/>
                <a:gd name="T17" fmla="*/ 152 h 285"/>
                <a:gd name="T18" fmla="*/ 281 w 281"/>
                <a:gd name="T19" fmla="*/ 152 h 285"/>
                <a:gd name="T20" fmla="*/ 281 w 281"/>
                <a:gd name="T21" fmla="*/ 133 h 285"/>
                <a:gd name="T22" fmla="*/ 149 w 281"/>
                <a:gd name="T23" fmla="*/ 133 h 285"/>
                <a:gd name="T24" fmla="*/ 149 w 281"/>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1" h="285">
                  <a:moveTo>
                    <a:pt x="149" y="0"/>
                  </a:moveTo>
                  <a:lnTo>
                    <a:pt x="130" y="0"/>
                  </a:lnTo>
                  <a:lnTo>
                    <a:pt x="130" y="133"/>
                  </a:lnTo>
                  <a:lnTo>
                    <a:pt x="0" y="133"/>
                  </a:lnTo>
                  <a:lnTo>
                    <a:pt x="0" y="152"/>
                  </a:lnTo>
                  <a:lnTo>
                    <a:pt x="130" y="152"/>
                  </a:lnTo>
                  <a:lnTo>
                    <a:pt x="130" y="285"/>
                  </a:lnTo>
                  <a:lnTo>
                    <a:pt x="149" y="285"/>
                  </a:lnTo>
                  <a:lnTo>
                    <a:pt x="149" y="152"/>
                  </a:lnTo>
                  <a:lnTo>
                    <a:pt x="281" y="152"/>
                  </a:lnTo>
                  <a:lnTo>
                    <a:pt x="281" y="133"/>
                  </a:lnTo>
                  <a:lnTo>
                    <a:pt x="149" y="133"/>
                  </a:lnTo>
                  <a:lnTo>
                    <a:pt x="14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250" name="组合 249"/>
          <p:cNvGrpSpPr/>
          <p:nvPr/>
        </p:nvGrpSpPr>
        <p:grpSpPr>
          <a:xfrm>
            <a:off x="10883461" y="3646249"/>
            <a:ext cx="718754" cy="718754"/>
            <a:chOff x="10491788" y="3752850"/>
            <a:chExt cx="750888" cy="750888"/>
          </a:xfrm>
          <a:solidFill>
            <a:srgbClr val="157E9F"/>
          </a:solidFill>
        </p:grpSpPr>
        <p:sp>
          <p:nvSpPr>
            <p:cNvPr id="251" name="Freeform 48"/>
            <p:cNvSpPr>
              <a:spLocks noEditPoints="1"/>
            </p:cNvSpPr>
            <p:nvPr/>
          </p:nvSpPr>
          <p:spPr bwMode="auto">
            <a:xfrm>
              <a:off x="10491788" y="3752850"/>
              <a:ext cx="750888" cy="750888"/>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4" y="0"/>
                    <a:pt x="0" y="44"/>
                    <a:pt x="0" y="100"/>
                  </a:cubicBezTo>
                  <a:cubicBezTo>
                    <a:pt x="0" y="155"/>
                    <a:pt x="44" y="200"/>
                    <a:pt x="100" y="200"/>
                  </a:cubicBezTo>
                  <a:cubicBezTo>
                    <a:pt x="155" y="200"/>
                    <a:pt x="200" y="155"/>
                    <a:pt x="200" y="100"/>
                  </a:cubicBezTo>
                  <a:cubicBezTo>
                    <a:pt x="200" y="44"/>
                    <a:pt x="155" y="0"/>
                    <a:pt x="100" y="0"/>
                  </a:cubicBezTo>
                  <a:close/>
                  <a:moveTo>
                    <a:pt x="100" y="192"/>
                  </a:moveTo>
                  <a:cubicBezTo>
                    <a:pt x="49" y="192"/>
                    <a:pt x="8" y="150"/>
                    <a:pt x="8" y="100"/>
                  </a:cubicBezTo>
                  <a:cubicBezTo>
                    <a:pt x="8" y="49"/>
                    <a:pt x="49" y="8"/>
                    <a:pt x="100" y="8"/>
                  </a:cubicBezTo>
                  <a:cubicBezTo>
                    <a:pt x="150" y="8"/>
                    <a:pt x="192" y="49"/>
                    <a:pt x="192" y="100"/>
                  </a:cubicBezTo>
                  <a:cubicBezTo>
                    <a:pt x="192" y="150"/>
                    <a:pt x="150" y="192"/>
                    <a:pt x="100" y="1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52" name="Rectangle 49"/>
            <p:cNvSpPr>
              <a:spLocks noChangeArrowheads="1"/>
            </p:cNvSpPr>
            <p:nvPr/>
          </p:nvSpPr>
          <p:spPr bwMode="auto">
            <a:xfrm>
              <a:off x="10672763" y="4113213"/>
              <a:ext cx="388938"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grpSp>
      <p:grpSp>
        <p:nvGrpSpPr>
          <p:cNvPr id="253" name="组合 252"/>
          <p:cNvGrpSpPr/>
          <p:nvPr/>
        </p:nvGrpSpPr>
        <p:grpSpPr>
          <a:xfrm>
            <a:off x="9585753" y="4927242"/>
            <a:ext cx="718754" cy="718754"/>
            <a:chOff x="9136063" y="5091113"/>
            <a:chExt cx="750888" cy="750888"/>
          </a:xfrm>
          <a:solidFill>
            <a:srgbClr val="157E9F"/>
          </a:solidFill>
        </p:grpSpPr>
        <p:sp>
          <p:nvSpPr>
            <p:cNvPr id="254" name="Oval 50"/>
            <p:cNvSpPr>
              <a:spLocks noChangeArrowheads="1"/>
            </p:cNvSpPr>
            <p:nvPr/>
          </p:nvSpPr>
          <p:spPr bwMode="auto">
            <a:xfrm>
              <a:off x="9471025" y="5237163"/>
              <a:ext cx="90488" cy="904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55" name="Freeform 51"/>
            <p:cNvSpPr/>
            <p:nvPr/>
          </p:nvSpPr>
          <p:spPr bwMode="auto">
            <a:xfrm>
              <a:off x="9455150" y="5357813"/>
              <a:ext cx="120650" cy="315913"/>
            </a:xfrm>
            <a:custGeom>
              <a:avLst/>
              <a:gdLst>
                <a:gd name="T0" fmla="*/ 57 w 76"/>
                <a:gd name="T1" fmla="*/ 19 h 199"/>
                <a:gd name="T2" fmla="*/ 57 w 76"/>
                <a:gd name="T3" fmla="*/ 9 h 199"/>
                <a:gd name="T4" fmla="*/ 57 w 76"/>
                <a:gd name="T5" fmla="*/ 0 h 199"/>
                <a:gd name="T6" fmla="*/ 0 w 76"/>
                <a:gd name="T7" fmla="*/ 0 h 199"/>
                <a:gd name="T8" fmla="*/ 0 w 76"/>
                <a:gd name="T9" fmla="*/ 19 h 199"/>
                <a:gd name="T10" fmla="*/ 19 w 76"/>
                <a:gd name="T11" fmla="*/ 19 h 199"/>
                <a:gd name="T12" fmla="*/ 19 w 76"/>
                <a:gd name="T13" fmla="*/ 180 h 199"/>
                <a:gd name="T14" fmla="*/ 0 w 76"/>
                <a:gd name="T15" fmla="*/ 180 h 199"/>
                <a:gd name="T16" fmla="*/ 0 w 76"/>
                <a:gd name="T17" fmla="*/ 199 h 199"/>
                <a:gd name="T18" fmla="*/ 76 w 76"/>
                <a:gd name="T19" fmla="*/ 199 h 199"/>
                <a:gd name="T20" fmla="*/ 76 w 76"/>
                <a:gd name="T21" fmla="*/ 180 h 199"/>
                <a:gd name="T22" fmla="*/ 57 w 76"/>
                <a:gd name="T23" fmla="*/ 180 h 199"/>
                <a:gd name="T24" fmla="*/ 57 w 76"/>
                <a:gd name="T25" fmla="*/ 1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99">
                  <a:moveTo>
                    <a:pt x="57" y="19"/>
                  </a:moveTo>
                  <a:lnTo>
                    <a:pt x="57" y="9"/>
                  </a:lnTo>
                  <a:lnTo>
                    <a:pt x="57" y="0"/>
                  </a:lnTo>
                  <a:lnTo>
                    <a:pt x="0" y="0"/>
                  </a:lnTo>
                  <a:lnTo>
                    <a:pt x="0" y="19"/>
                  </a:lnTo>
                  <a:lnTo>
                    <a:pt x="19" y="19"/>
                  </a:lnTo>
                  <a:lnTo>
                    <a:pt x="19" y="180"/>
                  </a:lnTo>
                  <a:lnTo>
                    <a:pt x="0" y="180"/>
                  </a:lnTo>
                  <a:lnTo>
                    <a:pt x="0" y="199"/>
                  </a:lnTo>
                  <a:lnTo>
                    <a:pt x="76" y="199"/>
                  </a:lnTo>
                  <a:lnTo>
                    <a:pt x="76" y="180"/>
                  </a:lnTo>
                  <a:lnTo>
                    <a:pt x="57" y="180"/>
                  </a:lnTo>
                  <a:lnTo>
                    <a:pt x="57"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56" name="Freeform 52"/>
            <p:cNvSpPr>
              <a:spLocks noEditPoints="1"/>
            </p:cNvSpPr>
            <p:nvPr/>
          </p:nvSpPr>
          <p:spPr bwMode="auto">
            <a:xfrm>
              <a:off x="9136063" y="5091113"/>
              <a:ext cx="750888" cy="750888"/>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92"/>
                  </a:moveTo>
                  <a:cubicBezTo>
                    <a:pt x="50" y="192"/>
                    <a:pt x="8" y="150"/>
                    <a:pt x="8" y="100"/>
                  </a:cubicBezTo>
                  <a:cubicBezTo>
                    <a:pt x="8" y="49"/>
                    <a:pt x="50" y="8"/>
                    <a:pt x="100" y="8"/>
                  </a:cubicBezTo>
                  <a:cubicBezTo>
                    <a:pt x="151" y="8"/>
                    <a:pt x="192" y="49"/>
                    <a:pt x="192" y="100"/>
                  </a:cubicBezTo>
                  <a:cubicBezTo>
                    <a:pt x="192" y="150"/>
                    <a:pt x="151" y="192"/>
                    <a:pt x="100" y="1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257" name="Freeform 53"/>
          <p:cNvSpPr>
            <a:spLocks noEditPoints="1"/>
          </p:cNvSpPr>
          <p:nvPr/>
        </p:nvSpPr>
        <p:spPr bwMode="auto">
          <a:xfrm>
            <a:off x="10881221" y="5011805"/>
            <a:ext cx="721895" cy="544304"/>
          </a:xfrm>
          <a:custGeom>
            <a:avLst/>
            <a:gdLst>
              <a:gd name="T0" fmla="*/ 217512 w 201"/>
              <a:gd name="T1" fmla="*/ 37196 h 151"/>
              <a:gd name="T2" fmla="*/ 217512 w 201"/>
              <a:gd name="T3" fmla="*/ 99190 h 151"/>
              <a:gd name="T4" fmla="*/ 217512 w 201"/>
              <a:gd name="T5" fmla="*/ 119029 h 151"/>
              <a:gd name="T6" fmla="*/ 237286 w 201"/>
              <a:gd name="T7" fmla="*/ 119029 h 151"/>
              <a:gd name="T8" fmla="*/ 469629 w 201"/>
              <a:gd name="T9" fmla="*/ 305011 h 151"/>
              <a:gd name="T10" fmla="*/ 237286 w 201"/>
              <a:gd name="T11" fmla="*/ 218219 h 151"/>
              <a:gd name="T12" fmla="*/ 217512 w 201"/>
              <a:gd name="T13" fmla="*/ 218219 h 151"/>
              <a:gd name="T14" fmla="*/ 217512 w 201"/>
              <a:gd name="T15" fmla="*/ 238057 h 151"/>
              <a:gd name="T16" fmla="*/ 217512 w 201"/>
              <a:gd name="T17" fmla="*/ 297571 h 151"/>
              <a:gd name="T18" fmla="*/ 34604 w 201"/>
              <a:gd name="T19" fmla="*/ 168624 h 151"/>
              <a:gd name="T20" fmla="*/ 217512 w 201"/>
              <a:gd name="T21" fmla="*/ 37196 h 151"/>
              <a:gd name="T22" fmla="*/ 237286 w 201"/>
              <a:gd name="T23" fmla="*/ 0 h 151"/>
              <a:gd name="T24" fmla="*/ 0 w 201"/>
              <a:gd name="T25" fmla="*/ 168624 h 151"/>
              <a:gd name="T26" fmla="*/ 237286 w 201"/>
              <a:gd name="T27" fmla="*/ 337248 h 151"/>
              <a:gd name="T28" fmla="*/ 237286 w 201"/>
              <a:gd name="T29" fmla="*/ 238057 h 151"/>
              <a:gd name="T30" fmla="*/ 496818 w 201"/>
              <a:gd name="T31" fmla="*/ 374444 h 151"/>
              <a:gd name="T32" fmla="*/ 237286 w 201"/>
              <a:gd name="T33" fmla="*/ 99190 h 151"/>
              <a:gd name="T34" fmla="*/ 237286 w 201"/>
              <a:gd name="T35" fmla="*/ 0 h 15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1" h="151">
                <a:moveTo>
                  <a:pt x="88" y="15"/>
                </a:moveTo>
                <a:cubicBezTo>
                  <a:pt x="88" y="40"/>
                  <a:pt x="88" y="40"/>
                  <a:pt x="88" y="40"/>
                </a:cubicBezTo>
                <a:cubicBezTo>
                  <a:pt x="88" y="48"/>
                  <a:pt x="88" y="48"/>
                  <a:pt x="88" y="48"/>
                </a:cubicBezTo>
                <a:cubicBezTo>
                  <a:pt x="96" y="48"/>
                  <a:pt x="96" y="48"/>
                  <a:pt x="96" y="48"/>
                </a:cubicBezTo>
                <a:cubicBezTo>
                  <a:pt x="151" y="49"/>
                  <a:pt x="182" y="73"/>
                  <a:pt x="190" y="123"/>
                </a:cubicBezTo>
                <a:cubicBezTo>
                  <a:pt x="160" y="88"/>
                  <a:pt x="125" y="88"/>
                  <a:pt x="96" y="88"/>
                </a:cubicBezTo>
                <a:cubicBezTo>
                  <a:pt x="88" y="88"/>
                  <a:pt x="88" y="88"/>
                  <a:pt x="88" y="88"/>
                </a:cubicBezTo>
                <a:cubicBezTo>
                  <a:pt x="88" y="96"/>
                  <a:pt x="88" y="96"/>
                  <a:pt x="88" y="96"/>
                </a:cubicBezTo>
                <a:cubicBezTo>
                  <a:pt x="88" y="120"/>
                  <a:pt x="88" y="120"/>
                  <a:pt x="88" y="120"/>
                </a:cubicBezTo>
                <a:cubicBezTo>
                  <a:pt x="14" y="68"/>
                  <a:pt x="14" y="68"/>
                  <a:pt x="14" y="68"/>
                </a:cubicBezTo>
                <a:cubicBezTo>
                  <a:pt x="88" y="15"/>
                  <a:pt x="88" y="15"/>
                  <a:pt x="88" y="15"/>
                </a:cubicBezTo>
                <a:moveTo>
                  <a:pt x="96" y="0"/>
                </a:moveTo>
                <a:cubicBezTo>
                  <a:pt x="0" y="68"/>
                  <a:pt x="0" y="68"/>
                  <a:pt x="0" y="68"/>
                </a:cubicBezTo>
                <a:cubicBezTo>
                  <a:pt x="96" y="136"/>
                  <a:pt x="96" y="136"/>
                  <a:pt x="96" y="136"/>
                </a:cubicBezTo>
                <a:cubicBezTo>
                  <a:pt x="96" y="96"/>
                  <a:pt x="96" y="96"/>
                  <a:pt x="96" y="96"/>
                </a:cubicBezTo>
                <a:cubicBezTo>
                  <a:pt x="135" y="96"/>
                  <a:pt x="170" y="98"/>
                  <a:pt x="201" y="151"/>
                </a:cubicBezTo>
                <a:cubicBezTo>
                  <a:pt x="201" y="117"/>
                  <a:pt x="195" y="41"/>
                  <a:pt x="96" y="40"/>
                </a:cubicBezTo>
                <a:cubicBezTo>
                  <a:pt x="96" y="0"/>
                  <a:pt x="96" y="0"/>
                  <a:pt x="96" y="0"/>
                </a:cubicBez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258" name="组合 257"/>
          <p:cNvGrpSpPr/>
          <p:nvPr/>
        </p:nvGrpSpPr>
        <p:grpSpPr>
          <a:xfrm>
            <a:off x="9590312" y="3760216"/>
            <a:ext cx="718754" cy="489300"/>
            <a:chOff x="9140825" y="3871913"/>
            <a:chExt cx="750888" cy="511175"/>
          </a:xfrm>
          <a:solidFill>
            <a:srgbClr val="157E9F"/>
          </a:solidFill>
        </p:grpSpPr>
        <p:sp>
          <p:nvSpPr>
            <p:cNvPr id="259" name="Freeform 54"/>
            <p:cNvSpPr/>
            <p:nvPr/>
          </p:nvSpPr>
          <p:spPr bwMode="auto">
            <a:xfrm>
              <a:off x="9402763" y="4075113"/>
              <a:ext cx="222250" cy="222250"/>
            </a:xfrm>
            <a:custGeom>
              <a:avLst/>
              <a:gdLst>
                <a:gd name="T0" fmla="*/ 140 w 140"/>
                <a:gd name="T1" fmla="*/ 12 h 140"/>
                <a:gd name="T2" fmla="*/ 128 w 140"/>
                <a:gd name="T3" fmla="*/ 0 h 140"/>
                <a:gd name="T4" fmla="*/ 71 w 140"/>
                <a:gd name="T5" fmla="*/ 57 h 140"/>
                <a:gd name="T6" fmla="*/ 12 w 140"/>
                <a:gd name="T7" fmla="*/ 0 h 140"/>
                <a:gd name="T8" fmla="*/ 0 w 140"/>
                <a:gd name="T9" fmla="*/ 12 h 140"/>
                <a:gd name="T10" fmla="*/ 57 w 140"/>
                <a:gd name="T11" fmla="*/ 71 h 140"/>
                <a:gd name="T12" fmla="*/ 0 w 140"/>
                <a:gd name="T13" fmla="*/ 128 h 140"/>
                <a:gd name="T14" fmla="*/ 12 w 140"/>
                <a:gd name="T15" fmla="*/ 140 h 140"/>
                <a:gd name="T16" fmla="*/ 71 w 140"/>
                <a:gd name="T17" fmla="*/ 83 h 140"/>
                <a:gd name="T18" fmla="*/ 128 w 140"/>
                <a:gd name="T19" fmla="*/ 140 h 140"/>
                <a:gd name="T20" fmla="*/ 140 w 140"/>
                <a:gd name="T21" fmla="*/ 128 h 140"/>
                <a:gd name="T22" fmla="*/ 83 w 140"/>
                <a:gd name="T23" fmla="*/ 71 h 140"/>
                <a:gd name="T24" fmla="*/ 140 w 140"/>
                <a:gd name="T25" fmla="*/ 1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40">
                  <a:moveTo>
                    <a:pt x="140" y="12"/>
                  </a:moveTo>
                  <a:lnTo>
                    <a:pt x="128" y="0"/>
                  </a:lnTo>
                  <a:lnTo>
                    <a:pt x="71" y="57"/>
                  </a:lnTo>
                  <a:lnTo>
                    <a:pt x="12" y="0"/>
                  </a:lnTo>
                  <a:lnTo>
                    <a:pt x="0" y="12"/>
                  </a:lnTo>
                  <a:lnTo>
                    <a:pt x="57" y="71"/>
                  </a:lnTo>
                  <a:lnTo>
                    <a:pt x="0" y="128"/>
                  </a:lnTo>
                  <a:lnTo>
                    <a:pt x="12" y="140"/>
                  </a:lnTo>
                  <a:lnTo>
                    <a:pt x="71" y="83"/>
                  </a:lnTo>
                  <a:lnTo>
                    <a:pt x="128" y="140"/>
                  </a:lnTo>
                  <a:lnTo>
                    <a:pt x="140" y="128"/>
                  </a:lnTo>
                  <a:lnTo>
                    <a:pt x="83" y="71"/>
                  </a:lnTo>
                  <a:lnTo>
                    <a:pt x="14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60" name="Freeform 55"/>
            <p:cNvSpPr>
              <a:spLocks noEditPoints="1"/>
            </p:cNvSpPr>
            <p:nvPr/>
          </p:nvSpPr>
          <p:spPr bwMode="auto">
            <a:xfrm>
              <a:off x="9140825" y="3871913"/>
              <a:ext cx="750888" cy="511175"/>
            </a:xfrm>
            <a:custGeom>
              <a:avLst/>
              <a:gdLst>
                <a:gd name="T0" fmla="*/ 200 w 200"/>
                <a:gd name="T1" fmla="*/ 0 h 136"/>
                <a:gd name="T2" fmla="*/ 0 w 200"/>
                <a:gd name="T3" fmla="*/ 0 h 136"/>
                <a:gd name="T4" fmla="*/ 0 w 200"/>
                <a:gd name="T5" fmla="*/ 8 h 136"/>
                <a:gd name="T6" fmla="*/ 5 w 200"/>
                <a:gd name="T7" fmla="*/ 8 h 136"/>
                <a:gd name="T8" fmla="*/ 8 w 200"/>
                <a:gd name="T9" fmla="*/ 24 h 136"/>
                <a:gd name="T10" fmla="*/ 17 w 200"/>
                <a:gd name="T11" fmla="*/ 38 h 136"/>
                <a:gd name="T12" fmla="*/ 31 w 200"/>
                <a:gd name="T13" fmla="*/ 120 h 136"/>
                <a:gd name="T14" fmla="*/ 46 w 200"/>
                <a:gd name="T15" fmla="*/ 136 h 136"/>
                <a:gd name="T16" fmla="*/ 153 w 200"/>
                <a:gd name="T17" fmla="*/ 136 h 136"/>
                <a:gd name="T18" fmla="*/ 168 w 200"/>
                <a:gd name="T19" fmla="*/ 120 h 136"/>
                <a:gd name="T20" fmla="*/ 182 w 200"/>
                <a:gd name="T21" fmla="*/ 38 h 136"/>
                <a:gd name="T22" fmla="*/ 192 w 200"/>
                <a:gd name="T23" fmla="*/ 24 h 136"/>
                <a:gd name="T24" fmla="*/ 194 w 200"/>
                <a:gd name="T25" fmla="*/ 8 h 136"/>
                <a:gd name="T26" fmla="*/ 200 w 200"/>
                <a:gd name="T27" fmla="*/ 8 h 136"/>
                <a:gd name="T28" fmla="*/ 200 w 200"/>
                <a:gd name="T29" fmla="*/ 0 h 136"/>
                <a:gd name="T30" fmla="*/ 160 w 200"/>
                <a:gd name="T31" fmla="*/ 119 h 136"/>
                <a:gd name="T32" fmla="*/ 153 w 200"/>
                <a:gd name="T33" fmla="*/ 128 h 136"/>
                <a:gd name="T34" fmla="*/ 46 w 200"/>
                <a:gd name="T35" fmla="*/ 128 h 136"/>
                <a:gd name="T36" fmla="*/ 39 w 200"/>
                <a:gd name="T37" fmla="*/ 119 h 136"/>
                <a:gd name="T38" fmla="*/ 25 w 200"/>
                <a:gd name="T39" fmla="*/ 40 h 136"/>
                <a:gd name="T40" fmla="*/ 174 w 200"/>
                <a:gd name="T41" fmla="*/ 40 h 136"/>
                <a:gd name="T42" fmla="*/ 160 w 200"/>
                <a:gd name="T43" fmla="*/ 119 h 136"/>
                <a:gd name="T44" fmla="*/ 184 w 200"/>
                <a:gd name="T45" fmla="*/ 23 h 136"/>
                <a:gd name="T46" fmla="*/ 184 w 200"/>
                <a:gd name="T47" fmla="*/ 23 h 136"/>
                <a:gd name="T48" fmla="*/ 184 w 200"/>
                <a:gd name="T49" fmla="*/ 24 h 136"/>
                <a:gd name="T50" fmla="*/ 176 w 200"/>
                <a:gd name="T51" fmla="*/ 32 h 136"/>
                <a:gd name="T52" fmla="*/ 24 w 200"/>
                <a:gd name="T53" fmla="*/ 32 h 136"/>
                <a:gd name="T54" fmla="*/ 16 w 200"/>
                <a:gd name="T55" fmla="*/ 24 h 136"/>
                <a:gd name="T56" fmla="*/ 16 w 200"/>
                <a:gd name="T57" fmla="*/ 23 h 136"/>
                <a:gd name="T58" fmla="*/ 15 w 200"/>
                <a:gd name="T59" fmla="*/ 23 h 136"/>
                <a:gd name="T60" fmla="*/ 13 w 200"/>
                <a:gd name="T61" fmla="*/ 8 h 136"/>
                <a:gd name="T62" fmla="*/ 186 w 200"/>
                <a:gd name="T63" fmla="*/ 8 h 136"/>
                <a:gd name="T64" fmla="*/ 184 w 200"/>
                <a:gd name="T65" fmla="*/ 2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0" h="136">
                  <a:moveTo>
                    <a:pt x="200" y="0"/>
                  </a:moveTo>
                  <a:cubicBezTo>
                    <a:pt x="0" y="0"/>
                    <a:pt x="0" y="0"/>
                    <a:pt x="0" y="0"/>
                  </a:cubicBezTo>
                  <a:cubicBezTo>
                    <a:pt x="0" y="8"/>
                    <a:pt x="0" y="8"/>
                    <a:pt x="0" y="8"/>
                  </a:cubicBezTo>
                  <a:cubicBezTo>
                    <a:pt x="5" y="8"/>
                    <a:pt x="5" y="8"/>
                    <a:pt x="5" y="8"/>
                  </a:cubicBezTo>
                  <a:cubicBezTo>
                    <a:pt x="8" y="24"/>
                    <a:pt x="8" y="24"/>
                    <a:pt x="8" y="24"/>
                  </a:cubicBezTo>
                  <a:cubicBezTo>
                    <a:pt x="8" y="30"/>
                    <a:pt x="11" y="35"/>
                    <a:pt x="17" y="38"/>
                  </a:cubicBezTo>
                  <a:cubicBezTo>
                    <a:pt x="31" y="120"/>
                    <a:pt x="31" y="120"/>
                    <a:pt x="31" y="120"/>
                  </a:cubicBezTo>
                  <a:cubicBezTo>
                    <a:pt x="32" y="129"/>
                    <a:pt x="38" y="136"/>
                    <a:pt x="46" y="136"/>
                  </a:cubicBezTo>
                  <a:cubicBezTo>
                    <a:pt x="153" y="136"/>
                    <a:pt x="153" y="136"/>
                    <a:pt x="153" y="136"/>
                  </a:cubicBezTo>
                  <a:cubicBezTo>
                    <a:pt x="161" y="136"/>
                    <a:pt x="167" y="129"/>
                    <a:pt x="168" y="120"/>
                  </a:cubicBezTo>
                  <a:cubicBezTo>
                    <a:pt x="182" y="38"/>
                    <a:pt x="182" y="38"/>
                    <a:pt x="182" y="38"/>
                  </a:cubicBezTo>
                  <a:cubicBezTo>
                    <a:pt x="188" y="35"/>
                    <a:pt x="192" y="30"/>
                    <a:pt x="192" y="24"/>
                  </a:cubicBezTo>
                  <a:cubicBezTo>
                    <a:pt x="194" y="8"/>
                    <a:pt x="194" y="8"/>
                    <a:pt x="194" y="8"/>
                  </a:cubicBezTo>
                  <a:cubicBezTo>
                    <a:pt x="200" y="8"/>
                    <a:pt x="200" y="8"/>
                    <a:pt x="200" y="8"/>
                  </a:cubicBezTo>
                  <a:lnTo>
                    <a:pt x="200" y="0"/>
                  </a:lnTo>
                  <a:close/>
                  <a:moveTo>
                    <a:pt x="160" y="119"/>
                  </a:moveTo>
                  <a:cubicBezTo>
                    <a:pt x="160" y="122"/>
                    <a:pt x="158" y="128"/>
                    <a:pt x="153" y="128"/>
                  </a:cubicBezTo>
                  <a:cubicBezTo>
                    <a:pt x="46" y="128"/>
                    <a:pt x="46" y="128"/>
                    <a:pt x="46" y="128"/>
                  </a:cubicBezTo>
                  <a:cubicBezTo>
                    <a:pt x="41" y="128"/>
                    <a:pt x="39" y="121"/>
                    <a:pt x="39" y="119"/>
                  </a:cubicBezTo>
                  <a:cubicBezTo>
                    <a:pt x="25" y="40"/>
                    <a:pt x="25" y="40"/>
                    <a:pt x="25" y="40"/>
                  </a:cubicBezTo>
                  <a:cubicBezTo>
                    <a:pt x="174" y="40"/>
                    <a:pt x="174" y="40"/>
                    <a:pt x="174" y="40"/>
                  </a:cubicBezTo>
                  <a:lnTo>
                    <a:pt x="160" y="119"/>
                  </a:lnTo>
                  <a:close/>
                  <a:moveTo>
                    <a:pt x="184" y="23"/>
                  </a:moveTo>
                  <a:cubicBezTo>
                    <a:pt x="184" y="23"/>
                    <a:pt x="184" y="23"/>
                    <a:pt x="184" y="23"/>
                  </a:cubicBezTo>
                  <a:cubicBezTo>
                    <a:pt x="184" y="24"/>
                    <a:pt x="184" y="24"/>
                    <a:pt x="184" y="24"/>
                  </a:cubicBezTo>
                  <a:cubicBezTo>
                    <a:pt x="184" y="28"/>
                    <a:pt x="180" y="32"/>
                    <a:pt x="176" y="32"/>
                  </a:cubicBezTo>
                  <a:cubicBezTo>
                    <a:pt x="24" y="32"/>
                    <a:pt x="24" y="32"/>
                    <a:pt x="24" y="32"/>
                  </a:cubicBezTo>
                  <a:cubicBezTo>
                    <a:pt x="19" y="32"/>
                    <a:pt x="16" y="28"/>
                    <a:pt x="16" y="24"/>
                  </a:cubicBezTo>
                  <a:cubicBezTo>
                    <a:pt x="16" y="23"/>
                    <a:pt x="16" y="23"/>
                    <a:pt x="16" y="23"/>
                  </a:cubicBezTo>
                  <a:cubicBezTo>
                    <a:pt x="15" y="23"/>
                    <a:pt x="15" y="23"/>
                    <a:pt x="15" y="23"/>
                  </a:cubicBezTo>
                  <a:cubicBezTo>
                    <a:pt x="13" y="8"/>
                    <a:pt x="13" y="8"/>
                    <a:pt x="13" y="8"/>
                  </a:cubicBezTo>
                  <a:cubicBezTo>
                    <a:pt x="186" y="8"/>
                    <a:pt x="186" y="8"/>
                    <a:pt x="186" y="8"/>
                  </a:cubicBezTo>
                  <a:lnTo>
                    <a:pt x="184"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261" name="Freeform 56"/>
          <p:cNvSpPr>
            <a:spLocks noEditPoints="1"/>
          </p:cNvSpPr>
          <p:nvPr/>
        </p:nvSpPr>
        <p:spPr bwMode="auto">
          <a:xfrm>
            <a:off x="4485652" y="2343332"/>
            <a:ext cx="661928" cy="661930"/>
          </a:xfrm>
          <a:custGeom>
            <a:avLst/>
            <a:gdLst>
              <a:gd name="T0" fmla="*/ 447189 w 185"/>
              <a:gd name="T1" fmla="*/ 7418 h 184"/>
              <a:gd name="T2" fmla="*/ 424953 w 185"/>
              <a:gd name="T3" fmla="*/ 0 h 184"/>
              <a:gd name="T4" fmla="*/ 405188 w 185"/>
              <a:gd name="T5" fmla="*/ 7418 h 184"/>
              <a:gd name="T6" fmla="*/ 316244 w 185"/>
              <a:gd name="T7" fmla="*/ 93963 h 184"/>
              <a:gd name="T8" fmla="*/ 316244 w 185"/>
              <a:gd name="T9" fmla="*/ 79127 h 184"/>
              <a:gd name="T10" fmla="*/ 0 w 185"/>
              <a:gd name="T11" fmla="*/ 79127 h 184"/>
              <a:gd name="T12" fmla="*/ 0 w 185"/>
              <a:gd name="T13" fmla="*/ 454981 h 184"/>
              <a:gd name="T14" fmla="*/ 375540 w 185"/>
              <a:gd name="T15" fmla="*/ 454981 h 184"/>
              <a:gd name="T16" fmla="*/ 375540 w 185"/>
              <a:gd name="T17" fmla="*/ 138472 h 184"/>
              <a:gd name="T18" fmla="*/ 358246 w 185"/>
              <a:gd name="T19" fmla="*/ 138472 h 184"/>
              <a:gd name="T20" fmla="*/ 447189 w 185"/>
              <a:gd name="T21" fmla="*/ 49454 h 184"/>
              <a:gd name="T22" fmla="*/ 447189 w 185"/>
              <a:gd name="T23" fmla="*/ 7418 h 184"/>
              <a:gd name="T24" fmla="*/ 355775 w 185"/>
              <a:gd name="T25" fmla="*/ 435199 h 184"/>
              <a:gd name="T26" fmla="*/ 19765 w 185"/>
              <a:gd name="T27" fmla="*/ 435199 h 184"/>
              <a:gd name="T28" fmla="*/ 19765 w 185"/>
              <a:gd name="T29" fmla="*/ 98909 h 184"/>
              <a:gd name="T30" fmla="*/ 313774 w 185"/>
              <a:gd name="T31" fmla="*/ 98909 h 184"/>
              <a:gd name="T32" fmla="*/ 158122 w 185"/>
              <a:gd name="T33" fmla="*/ 252218 h 184"/>
              <a:gd name="T34" fmla="*/ 158122 w 185"/>
              <a:gd name="T35" fmla="*/ 296727 h 184"/>
              <a:gd name="T36" fmla="*/ 200123 w 185"/>
              <a:gd name="T37" fmla="*/ 296727 h 184"/>
              <a:gd name="T38" fmla="*/ 355775 w 185"/>
              <a:gd name="T39" fmla="*/ 138472 h 184"/>
              <a:gd name="T40" fmla="*/ 355775 w 185"/>
              <a:gd name="T41" fmla="*/ 435199 h 184"/>
              <a:gd name="T42" fmla="*/ 432365 w 185"/>
              <a:gd name="T43" fmla="*/ 34618 h 184"/>
              <a:gd name="T44" fmla="*/ 192711 w 185"/>
              <a:gd name="T45" fmla="*/ 276945 h 184"/>
              <a:gd name="T46" fmla="*/ 177887 w 185"/>
              <a:gd name="T47" fmla="*/ 276945 h 184"/>
              <a:gd name="T48" fmla="*/ 177887 w 185"/>
              <a:gd name="T49" fmla="*/ 262109 h 184"/>
              <a:gd name="T50" fmla="*/ 417541 w 185"/>
              <a:gd name="T51" fmla="*/ 22255 h 184"/>
              <a:gd name="T52" fmla="*/ 424953 w 185"/>
              <a:gd name="T53" fmla="*/ 19782 h 184"/>
              <a:gd name="T54" fmla="*/ 432365 w 185"/>
              <a:gd name="T55" fmla="*/ 22255 h 184"/>
              <a:gd name="T56" fmla="*/ 434836 w 185"/>
              <a:gd name="T57" fmla="*/ 29673 h 184"/>
              <a:gd name="T58" fmla="*/ 432365 w 185"/>
              <a:gd name="T59" fmla="*/ 34618 h 18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2" name="Freeform 57"/>
          <p:cNvSpPr>
            <a:spLocks noEditPoints="1"/>
          </p:cNvSpPr>
          <p:nvPr/>
        </p:nvSpPr>
        <p:spPr bwMode="auto">
          <a:xfrm>
            <a:off x="5807202" y="2394072"/>
            <a:ext cx="516627" cy="631946"/>
          </a:xfrm>
          <a:custGeom>
            <a:avLst/>
            <a:gdLst>
              <a:gd name="T0" fmla="*/ 355617 w 144"/>
              <a:gd name="T1" fmla="*/ 4944 h 176"/>
              <a:gd name="T2" fmla="*/ 343269 w 144"/>
              <a:gd name="T3" fmla="*/ 9889 h 176"/>
              <a:gd name="T4" fmla="*/ 251895 w 144"/>
              <a:gd name="T5" fmla="*/ 22250 h 176"/>
              <a:gd name="T6" fmla="*/ 167930 w 144"/>
              <a:gd name="T7" fmla="*/ 9889 h 176"/>
              <a:gd name="T8" fmla="*/ 86435 w 144"/>
              <a:gd name="T9" fmla="*/ 0 h 176"/>
              <a:gd name="T10" fmla="*/ 4939 w 144"/>
              <a:gd name="T11" fmla="*/ 12361 h 176"/>
              <a:gd name="T12" fmla="*/ 0 w 144"/>
              <a:gd name="T13" fmla="*/ 14833 h 176"/>
              <a:gd name="T14" fmla="*/ 0 w 144"/>
              <a:gd name="T15" fmla="*/ 19778 h 176"/>
              <a:gd name="T16" fmla="*/ 0 w 144"/>
              <a:gd name="T17" fmla="*/ 242275 h 176"/>
              <a:gd name="T18" fmla="*/ 0 w 144"/>
              <a:gd name="T19" fmla="*/ 435107 h 176"/>
              <a:gd name="T20" fmla="*/ 19757 w 144"/>
              <a:gd name="T21" fmla="*/ 435107 h 176"/>
              <a:gd name="T22" fmla="*/ 19757 w 144"/>
              <a:gd name="T23" fmla="*/ 244748 h 176"/>
              <a:gd name="T24" fmla="*/ 86435 w 144"/>
              <a:gd name="T25" fmla="*/ 237331 h 176"/>
              <a:gd name="T26" fmla="*/ 165461 w 144"/>
              <a:gd name="T27" fmla="*/ 247220 h 176"/>
              <a:gd name="T28" fmla="*/ 251895 w 144"/>
              <a:gd name="T29" fmla="*/ 259581 h 176"/>
              <a:gd name="T30" fmla="*/ 350678 w 144"/>
              <a:gd name="T31" fmla="*/ 247220 h 176"/>
              <a:gd name="T32" fmla="*/ 355617 w 144"/>
              <a:gd name="T33" fmla="*/ 244748 h 176"/>
              <a:gd name="T34" fmla="*/ 355617 w 144"/>
              <a:gd name="T35" fmla="*/ 4944 h 176"/>
              <a:gd name="T36" fmla="*/ 335861 w 144"/>
              <a:gd name="T37" fmla="*/ 229914 h 176"/>
              <a:gd name="T38" fmla="*/ 251895 w 144"/>
              <a:gd name="T39" fmla="*/ 239803 h 176"/>
              <a:gd name="T40" fmla="*/ 167930 w 144"/>
              <a:gd name="T41" fmla="*/ 227442 h 176"/>
              <a:gd name="T42" fmla="*/ 86435 w 144"/>
              <a:gd name="T43" fmla="*/ 217554 h 176"/>
              <a:gd name="T44" fmla="*/ 19757 w 144"/>
              <a:gd name="T45" fmla="*/ 224970 h 176"/>
              <a:gd name="T46" fmla="*/ 19757 w 144"/>
              <a:gd name="T47" fmla="*/ 27194 h 176"/>
              <a:gd name="T48" fmla="*/ 86435 w 144"/>
              <a:gd name="T49" fmla="*/ 19778 h 176"/>
              <a:gd name="T50" fmla="*/ 165461 w 144"/>
              <a:gd name="T51" fmla="*/ 29666 h 176"/>
              <a:gd name="T52" fmla="*/ 251895 w 144"/>
              <a:gd name="T53" fmla="*/ 42027 h 176"/>
              <a:gd name="T54" fmla="*/ 335861 w 144"/>
              <a:gd name="T55" fmla="*/ 32139 h 176"/>
              <a:gd name="T56" fmla="*/ 335861 w 144"/>
              <a:gd name="T57" fmla="*/ 229914 h 1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4" h="176">
                <a:moveTo>
                  <a:pt x="144" y="2"/>
                </a:moveTo>
                <a:cubicBezTo>
                  <a:pt x="139" y="4"/>
                  <a:pt x="139" y="4"/>
                  <a:pt x="139" y="4"/>
                </a:cubicBezTo>
                <a:cubicBezTo>
                  <a:pt x="139" y="4"/>
                  <a:pt x="125" y="9"/>
                  <a:pt x="102" y="9"/>
                </a:cubicBezTo>
                <a:cubicBezTo>
                  <a:pt x="90" y="9"/>
                  <a:pt x="79" y="7"/>
                  <a:pt x="68" y="4"/>
                </a:cubicBezTo>
                <a:cubicBezTo>
                  <a:pt x="58" y="2"/>
                  <a:pt x="46" y="0"/>
                  <a:pt x="35" y="0"/>
                </a:cubicBezTo>
                <a:cubicBezTo>
                  <a:pt x="11" y="0"/>
                  <a:pt x="3" y="5"/>
                  <a:pt x="2" y="5"/>
                </a:cubicBezTo>
                <a:cubicBezTo>
                  <a:pt x="0" y="6"/>
                  <a:pt x="0" y="6"/>
                  <a:pt x="0" y="6"/>
                </a:cubicBezTo>
                <a:cubicBezTo>
                  <a:pt x="0" y="8"/>
                  <a:pt x="0" y="8"/>
                  <a:pt x="0" y="8"/>
                </a:cubicBezTo>
                <a:cubicBezTo>
                  <a:pt x="0" y="98"/>
                  <a:pt x="0" y="98"/>
                  <a:pt x="0" y="98"/>
                </a:cubicBezTo>
                <a:cubicBezTo>
                  <a:pt x="0" y="176"/>
                  <a:pt x="0" y="176"/>
                  <a:pt x="0" y="176"/>
                </a:cubicBezTo>
                <a:cubicBezTo>
                  <a:pt x="8" y="176"/>
                  <a:pt x="8" y="176"/>
                  <a:pt x="8" y="176"/>
                </a:cubicBezTo>
                <a:cubicBezTo>
                  <a:pt x="8" y="99"/>
                  <a:pt x="8" y="99"/>
                  <a:pt x="8" y="99"/>
                </a:cubicBezTo>
                <a:cubicBezTo>
                  <a:pt x="12" y="98"/>
                  <a:pt x="19" y="96"/>
                  <a:pt x="35" y="96"/>
                </a:cubicBezTo>
                <a:cubicBezTo>
                  <a:pt x="46" y="96"/>
                  <a:pt x="56" y="98"/>
                  <a:pt x="67" y="100"/>
                </a:cubicBezTo>
                <a:cubicBezTo>
                  <a:pt x="78" y="103"/>
                  <a:pt x="89" y="105"/>
                  <a:pt x="102" y="105"/>
                </a:cubicBezTo>
                <a:cubicBezTo>
                  <a:pt x="126" y="105"/>
                  <a:pt x="141" y="100"/>
                  <a:pt x="142" y="100"/>
                </a:cubicBezTo>
                <a:cubicBezTo>
                  <a:pt x="144" y="99"/>
                  <a:pt x="144" y="99"/>
                  <a:pt x="144" y="99"/>
                </a:cubicBezTo>
                <a:lnTo>
                  <a:pt x="144" y="2"/>
                </a:lnTo>
                <a:close/>
                <a:moveTo>
                  <a:pt x="136" y="93"/>
                </a:moveTo>
                <a:cubicBezTo>
                  <a:pt x="131" y="94"/>
                  <a:pt x="119" y="97"/>
                  <a:pt x="102" y="97"/>
                </a:cubicBezTo>
                <a:cubicBezTo>
                  <a:pt x="90" y="97"/>
                  <a:pt x="79" y="95"/>
                  <a:pt x="68" y="92"/>
                </a:cubicBezTo>
                <a:cubicBezTo>
                  <a:pt x="58" y="90"/>
                  <a:pt x="46" y="88"/>
                  <a:pt x="35" y="88"/>
                </a:cubicBezTo>
                <a:cubicBezTo>
                  <a:pt x="22" y="88"/>
                  <a:pt x="13" y="89"/>
                  <a:pt x="8" y="91"/>
                </a:cubicBezTo>
                <a:cubicBezTo>
                  <a:pt x="8" y="11"/>
                  <a:pt x="8" y="11"/>
                  <a:pt x="8" y="11"/>
                </a:cubicBezTo>
                <a:cubicBezTo>
                  <a:pt x="12" y="10"/>
                  <a:pt x="19" y="8"/>
                  <a:pt x="35" y="8"/>
                </a:cubicBezTo>
                <a:cubicBezTo>
                  <a:pt x="46" y="8"/>
                  <a:pt x="56" y="10"/>
                  <a:pt x="67" y="12"/>
                </a:cubicBezTo>
                <a:cubicBezTo>
                  <a:pt x="78" y="14"/>
                  <a:pt x="89" y="17"/>
                  <a:pt x="102" y="17"/>
                </a:cubicBezTo>
                <a:cubicBezTo>
                  <a:pt x="118" y="17"/>
                  <a:pt x="130" y="15"/>
                  <a:pt x="136" y="13"/>
                </a:cubicBezTo>
                <a:lnTo>
                  <a:pt x="136" y="93"/>
                </a:ln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263" name="组合 262"/>
          <p:cNvGrpSpPr/>
          <p:nvPr/>
        </p:nvGrpSpPr>
        <p:grpSpPr>
          <a:xfrm>
            <a:off x="8392896" y="4940916"/>
            <a:ext cx="518172" cy="691402"/>
            <a:chOff x="7889875" y="5105400"/>
            <a:chExt cx="541338" cy="722313"/>
          </a:xfrm>
          <a:solidFill>
            <a:srgbClr val="157E9F"/>
          </a:solidFill>
        </p:grpSpPr>
        <p:sp>
          <p:nvSpPr>
            <p:cNvPr id="264" name="Freeform 58"/>
            <p:cNvSpPr>
              <a:spLocks noEditPoints="1"/>
            </p:cNvSpPr>
            <p:nvPr/>
          </p:nvSpPr>
          <p:spPr bwMode="auto">
            <a:xfrm>
              <a:off x="7950200" y="5180013"/>
              <a:ext cx="420688" cy="120650"/>
            </a:xfrm>
            <a:custGeom>
              <a:avLst/>
              <a:gdLst>
                <a:gd name="T0" fmla="*/ 0 w 265"/>
                <a:gd name="T1" fmla="*/ 76 h 76"/>
                <a:gd name="T2" fmla="*/ 265 w 265"/>
                <a:gd name="T3" fmla="*/ 76 h 76"/>
                <a:gd name="T4" fmla="*/ 265 w 265"/>
                <a:gd name="T5" fmla="*/ 0 h 76"/>
                <a:gd name="T6" fmla="*/ 0 w 265"/>
                <a:gd name="T7" fmla="*/ 0 h 76"/>
                <a:gd name="T8" fmla="*/ 0 w 265"/>
                <a:gd name="T9" fmla="*/ 76 h 76"/>
                <a:gd name="T10" fmla="*/ 19 w 265"/>
                <a:gd name="T11" fmla="*/ 19 h 76"/>
                <a:gd name="T12" fmla="*/ 246 w 265"/>
                <a:gd name="T13" fmla="*/ 19 h 76"/>
                <a:gd name="T14" fmla="*/ 246 w 265"/>
                <a:gd name="T15" fmla="*/ 57 h 76"/>
                <a:gd name="T16" fmla="*/ 19 w 265"/>
                <a:gd name="T17" fmla="*/ 57 h 76"/>
                <a:gd name="T18" fmla="*/ 19 w 265"/>
                <a:gd name="T19" fmla="*/ 1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76">
                  <a:moveTo>
                    <a:pt x="0" y="76"/>
                  </a:moveTo>
                  <a:lnTo>
                    <a:pt x="265" y="76"/>
                  </a:lnTo>
                  <a:lnTo>
                    <a:pt x="265" y="0"/>
                  </a:lnTo>
                  <a:lnTo>
                    <a:pt x="0" y="0"/>
                  </a:lnTo>
                  <a:lnTo>
                    <a:pt x="0" y="76"/>
                  </a:lnTo>
                  <a:close/>
                  <a:moveTo>
                    <a:pt x="19" y="19"/>
                  </a:moveTo>
                  <a:lnTo>
                    <a:pt x="246" y="19"/>
                  </a:lnTo>
                  <a:lnTo>
                    <a:pt x="246" y="57"/>
                  </a:lnTo>
                  <a:lnTo>
                    <a:pt x="19" y="57"/>
                  </a:lnTo>
                  <a:lnTo>
                    <a:pt x="19"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65" name="Freeform 59"/>
            <p:cNvSpPr>
              <a:spLocks noEditPoints="1"/>
            </p:cNvSpPr>
            <p:nvPr/>
          </p:nvSpPr>
          <p:spPr bwMode="auto">
            <a:xfrm>
              <a:off x="7889875" y="5105400"/>
              <a:ext cx="541338" cy="722313"/>
            </a:xfrm>
            <a:custGeom>
              <a:avLst/>
              <a:gdLst>
                <a:gd name="T0" fmla="*/ 128 w 144"/>
                <a:gd name="T1" fmla="*/ 0 h 192"/>
                <a:gd name="T2" fmla="*/ 16 w 144"/>
                <a:gd name="T3" fmla="*/ 0 h 192"/>
                <a:gd name="T4" fmla="*/ 0 w 144"/>
                <a:gd name="T5" fmla="*/ 16 h 192"/>
                <a:gd name="T6" fmla="*/ 0 w 144"/>
                <a:gd name="T7" fmla="*/ 176 h 192"/>
                <a:gd name="T8" fmla="*/ 16 w 144"/>
                <a:gd name="T9" fmla="*/ 192 h 192"/>
                <a:gd name="T10" fmla="*/ 128 w 144"/>
                <a:gd name="T11" fmla="*/ 192 h 192"/>
                <a:gd name="T12" fmla="*/ 144 w 144"/>
                <a:gd name="T13" fmla="*/ 176 h 192"/>
                <a:gd name="T14" fmla="*/ 144 w 144"/>
                <a:gd name="T15" fmla="*/ 16 h 192"/>
                <a:gd name="T16" fmla="*/ 128 w 144"/>
                <a:gd name="T17" fmla="*/ 0 h 192"/>
                <a:gd name="T18" fmla="*/ 136 w 144"/>
                <a:gd name="T19" fmla="*/ 176 h 192"/>
                <a:gd name="T20" fmla="*/ 128 w 144"/>
                <a:gd name="T21" fmla="*/ 184 h 192"/>
                <a:gd name="T22" fmla="*/ 16 w 144"/>
                <a:gd name="T23" fmla="*/ 184 h 192"/>
                <a:gd name="T24" fmla="*/ 8 w 144"/>
                <a:gd name="T25" fmla="*/ 176 h 192"/>
                <a:gd name="T26" fmla="*/ 8 w 144"/>
                <a:gd name="T27" fmla="*/ 16 h 192"/>
                <a:gd name="T28" fmla="*/ 16 w 144"/>
                <a:gd name="T29" fmla="*/ 8 h 192"/>
                <a:gd name="T30" fmla="*/ 128 w 144"/>
                <a:gd name="T31" fmla="*/ 8 h 192"/>
                <a:gd name="T32" fmla="*/ 136 w 144"/>
                <a:gd name="T33" fmla="*/ 16 h 192"/>
                <a:gd name="T34" fmla="*/ 136 w 144"/>
                <a:gd name="T35" fmla="*/ 17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4" h="192">
                  <a:moveTo>
                    <a:pt x="128" y="0"/>
                  </a:moveTo>
                  <a:cubicBezTo>
                    <a:pt x="16" y="0"/>
                    <a:pt x="16" y="0"/>
                    <a:pt x="16" y="0"/>
                  </a:cubicBezTo>
                  <a:cubicBezTo>
                    <a:pt x="8" y="0"/>
                    <a:pt x="0" y="7"/>
                    <a:pt x="0" y="16"/>
                  </a:cubicBezTo>
                  <a:cubicBezTo>
                    <a:pt x="0" y="176"/>
                    <a:pt x="0" y="176"/>
                    <a:pt x="0" y="176"/>
                  </a:cubicBezTo>
                  <a:cubicBezTo>
                    <a:pt x="0" y="184"/>
                    <a:pt x="8" y="192"/>
                    <a:pt x="16" y="192"/>
                  </a:cubicBezTo>
                  <a:cubicBezTo>
                    <a:pt x="128" y="192"/>
                    <a:pt x="128" y="192"/>
                    <a:pt x="128" y="192"/>
                  </a:cubicBezTo>
                  <a:cubicBezTo>
                    <a:pt x="137" y="192"/>
                    <a:pt x="144" y="184"/>
                    <a:pt x="144" y="176"/>
                  </a:cubicBezTo>
                  <a:cubicBezTo>
                    <a:pt x="144" y="16"/>
                    <a:pt x="144" y="16"/>
                    <a:pt x="144" y="16"/>
                  </a:cubicBezTo>
                  <a:cubicBezTo>
                    <a:pt x="144" y="7"/>
                    <a:pt x="137" y="0"/>
                    <a:pt x="128" y="0"/>
                  </a:cubicBezTo>
                  <a:close/>
                  <a:moveTo>
                    <a:pt x="136" y="176"/>
                  </a:moveTo>
                  <a:cubicBezTo>
                    <a:pt x="136" y="180"/>
                    <a:pt x="133" y="184"/>
                    <a:pt x="128" y="184"/>
                  </a:cubicBezTo>
                  <a:cubicBezTo>
                    <a:pt x="16" y="184"/>
                    <a:pt x="16" y="184"/>
                    <a:pt x="16" y="184"/>
                  </a:cubicBezTo>
                  <a:cubicBezTo>
                    <a:pt x="12" y="184"/>
                    <a:pt x="8" y="180"/>
                    <a:pt x="8" y="176"/>
                  </a:cubicBezTo>
                  <a:cubicBezTo>
                    <a:pt x="8" y="16"/>
                    <a:pt x="8" y="16"/>
                    <a:pt x="8" y="16"/>
                  </a:cubicBezTo>
                  <a:cubicBezTo>
                    <a:pt x="8" y="11"/>
                    <a:pt x="12" y="8"/>
                    <a:pt x="16" y="8"/>
                  </a:cubicBezTo>
                  <a:cubicBezTo>
                    <a:pt x="128" y="8"/>
                    <a:pt x="128" y="8"/>
                    <a:pt x="128" y="8"/>
                  </a:cubicBezTo>
                  <a:cubicBezTo>
                    <a:pt x="133" y="8"/>
                    <a:pt x="136" y="11"/>
                    <a:pt x="136" y="16"/>
                  </a:cubicBezTo>
                  <a:lnTo>
                    <a:pt x="136" y="1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66" name="Freeform 60"/>
            <p:cNvSpPr/>
            <p:nvPr/>
          </p:nvSpPr>
          <p:spPr bwMode="auto">
            <a:xfrm>
              <a:off x="7950200" y="5346700"/>
              <a:ext cx="120650" cy="119063"/>
            </a:xfrm>
            <a:custGeom>
              <a:avLst/>
              <a:gdLst>
                <a:gd name="T0" fmla="*/ 19 w 76"/>
                <a:gd name="T1" fmla="*/ 56 h 75"/>
                <a:gd name="T2" fmla="*/ 19 w 76"/>
                <a:gd name="T3" fmla="*/ 19 h 75"/>
                <a:gd name="T4" fmla="*/ 19 w 76"/>
                <a:gd name="T5" fmla="*/ 0 h 75"/>
                <a:gd name="T6" fmla="*/ 0 w 76"/>
                <a:gd name="T7" fmla="*/ 0 h 75"/>
                <a:gd name="T8" fmla="*/ 0 w 76"/>
                <a:gd name="T9" fmla="*/ 75 h 75"/>
                <a:gd name="T10" fmla="*/ 76 w 76"/>
                <a:gd name="T11" fmla="*/ 75 h 75"/>
                <a:gd name="T12" fmla="*/ 76 w 76"/>
                <a:gd name="T13" fmla="*/ 56 h 75"/>
                <a:gd name="T14" fmla="*/ 57 w 76"/>
                <a:gd name="T15" fmla="*/ 56 h 75"/>
                <a:gd name="T16" fmla="*/ 19 w 76"/>
                <a:gd name="T17" fmla="*/ 5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5">
                  <a:moveTo>
                    <a:pt x="19" y="56"/>
                  </a:moveTo>
                  <a:lnTo>
                    <a:pt x="19" y="19"/>
                  </a:lnTo>
                  <a:lnTo>
                    <a:pt x="19" y="0"/>
                  </a:lnTo>
                  <a:lnTo>
                    <a:pt x="0" y="0"/>
                  </a:lnTo>
                  <a:lnTo>
                    <a:pt x="0" y="75"/>
                  </a:lnTo>
                  <a:lnTo>
                    <a:pt x="76" y="75"/>
                  </a:lnTo>
                  <a:lnTo>
                    <a:pt x="76" y="56"/>
                  </a:lnTo>
                  <a:lnTo>
                    <a:pt x="57" y="56"/>
                  </a:lnTo>
                  <a:lnTo>
                    <a:pt x="19"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67" name="Freeform 61"/>
            <p:cNvSpPr/>
            <p:nvPr/>
          </p:nvSpPr>
          <p:spPr bwMode="auto">
            <a:xfrm>
              <a:off x="7950200" y="5495925"/>
              <a:ext cx="120650" cy="120650"/>
            </a:xfrm>
            <a:custGeom>
              <a:avLst/>
              <a:gdLst>
                <a:gd name="T0" fmla="*/ 19 w 76"/>
                <a:gd name="T1" fmla="*/ 57 h 76"/>
                <a:gd name="T2" fmla="*/ 19 w 76"/>
                <a:gd name="T3" fmla="*/ 19 h 76"/>
                <a:gd name="T4" fmla="*/ 19 w 76"/>
                <a:gd name="T5" fmla="*/ 0 h 76"/>
                <a:gd name="T6" fmla="*/ 0 w 76"/>
                <a:gd name="T7" fmla="*/ 0 h 76"/>
                <a:gd name="T8" fmla="*/ 0 w 76"/>
                <a:gd name="T9" fmla="*/ 76 h 76"/>
                <a:gd name="T10" fmla="*/ 76 w 76"/>
                <a:gd name="T11" fmla="*/ 76 h 76"/>
                <a:gd name="T12" fmla="*/ 76 w 76"/>
                <a:gd name="T13" fmla="*/ 57 h 76"/>
                <a:gd name="T14" fmla="*/ 57 w 76"/>
                <a:gd name="T15" fmla="*/ 57 h 76"/>
                <a:gd name="T16" fmla="*/ 19 w 76"/>
                <a:gd name="T17"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6">
                  <a:moveTo>
                    <a:pt x="19" y="57"/>
                  </a:moveTo>
                  <a:lnTo>
                    <a:pt x="19" y="19"/>
                  </a:lnTo>
                  <a:lnTo>
                    <a:pt x="19" y="0"/>
                  </a:lnTo>
                  <a:lnTo>
                    <a:pt x="0" y="0"/>
                  </a:lnTo>
                  <a:lnTo>
                    <a:pt x="0" y="76"/>
                  </a:lnTo>
                  <a:lnTo>
                    <a:pt x="76" y="76"/>
                  </a:lnTo>
                  <a:lnTo>
                    <a:pt x="76" y="57"/>
                  </a:lnTo>
                  <a:lnTo>
                    <a:pt x="57" y="57"/>
                  </a:lnTo>
                  <a:lnTo>
                    <a:pt x="19"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68" name="Freeform 62"/>
            <p:cNvSpPr/>
            <p:nvPr/>
          </p:nvSpPr>
          <p:spPr bwMode="auto">
            <a:xfrm>
              <a:off x="7950200" y="5646738"/>
              <a:ext cx="120650" cy="120650"/>
            </a:xfrm>
            <a:custGeom>
              <a:avLst/>
              <a:gdLst>
                <a:gd name="T0" fmla="*/ 19 w 76"/>
                <a:gd name="T1" fmla="*/ 57 h 76"/>
                <a:gd name="T2" fmla="*/ 19 w 76"/>
                <a:gd name="T3" fmla="*/ 19 h 76"/>
                <a:gd name="T4" fmla="*/ 19 w 76"/>
                <a:gd name="T5" fmla="*/ 0 h 76"/>
                <a:gd name="T6" fmla="*/ 0 w 76"/>
                <a:gd name="T7" fmla="*/ 0 h 76"/>
                <a:gd name="T8" fmla="*/ 0 w 76"/>
                <a:gd name="T9" fmla="*/ 76 h 76"/>
                <a:gd name="T10" fmla="*/ 76 w 76"/>
                <a:gd name="T11" fmla="*/ 76 h 76"/>
                <a:gd name="T12" fmla="*/ 76 w 76"/>
                <a:gd name="T13" fmla="*/ 57 h 76"/>
                <a:gd name="T14" fmla="*/ 57 w 76"/>
                <a:gd name="T15" fmla="*/ 57 h 76"/>
                <a:gd name="T16" fmla="*/ 19 w 76"/>
                <a:gd name="T17"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6">
                  <a:moveTo>
                    <a:pt x="19" y="57"/>
                  </a:moveTo>
                  <a:lnTo>
                    <a:pt x="19" y="19"/>
                  </a:lnTo>
                  <a:lnTo>
                    <a:pt x="19" y="0"/>
                  </a:lnTo>
                  <a:lnTo>
                    <a:pt x="0" y="0"/>
                  </a:lnTo>
                  <a:lnTo>
                    <a:pt x="0" y="76"/>
                  </a:lnTo>
                  <a:lnTo>
                    <a:pt x="76" y="76"/>
                  </a:lnTo>
                  <a:lnTo>
                    <a:pt x="76" y="57"/>
                  </a:lnTo>
                  <a:lnTo>
                    <a:pt x="57" y="57"/>
                  </a:lnTo>
                  <a:lnTo>
                    <a:pt x="19"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69" name="Freeform 63"/>
            <p:cNvSpPr/>
            <p:nvPr/>
          </p:nvSpPr>
          <p:spPr bwMode="auto">
            <a:xfrm>
              <a:off x="8101013" y="5346700"/>
              <a:ext cx="119063" cy="119063"/>
            </a:xfrm>
            <a:custGeom>
              <a:avLst/>
              <a:gdLst>
                <a:gd name="T0" fmla="*/ 19 w 75"/>
                <a:gd name="T1" fmla="*/ 56 h 75"/>
                <a:gd name="T2" fmla="*/ 19 w 75"/>
                <a:gd name="T3" fmla="*/ 19 h 75"/>
                <a:gd name="T4" fmla="*/ 19 w 75"/>
                <a:gd name="T5" fmla="*/ 0 h 75"/>
                <a:gd name="T6" fmla="*/ 0 w 75"/>
                <a:gd name="T7" fmla="*/ 0 h 75"/>
                <a:gd name="T8" fmla="*/ 0 w 75"/>
                <a:gd name="T9" fmla="*/ 75 h 75"/>
                <a:gd name="T10" fmla="*/ 75 w 75"/>
                <a:gd name="T11" fmla="*/ 75 h 75"/>
                <a:gd name="T12" fmla="*/ 75 w 75"/>
                <a:gd name="T13" fmla="*/ 56 h 75"/>
                <a:gd name="T14" fmla="*/ 57 w 75"/>
                <a:gd name="T15" fmla="*/ 56 h 75"/>
                <a:gd name="T16" fmla="*/ 19 w 75"/>
                <a:gd name="T17" fmla="*/ 5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19" y="56"/>
                  </a:moveTo>
                  <a:lnTo>
                    <a:pt x="19" y="19"/>
                  </a:lnTo>
                  <a:lnTo>
                    <a:pt x="19" y="0"/>
                  </a:lnTo>
                  <a:lnTo>
                    <a:pt x="0" y="0"/>
                  </a:lnTo>
                  <a:lnTo>
                    <a:pt x="0" y="75"/>
                  </a:lnTo>
                  <a:lnTo>
                    <a:pt x="75" y="75"/>
                  </a:lnTo>
                  <a:lnTo>
                    <a:pt x="75" y="56"/>
                  </a:lnTo>
                  <a:lnTo>
                    <a:pt x="57" y="56"/>
                  </a:lnTo>
                  <a:lnTo>
                    <a:pt x="19"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70" name="Freeform 64"/>
            <p:cNvSpPr/>
            <p:nvPr/>
          </p:nvSpPr>
          <p:spPr bwMode="auto">
            <a:xfrm>
              <a:off x="8250238" y="5346700"/>
              <a:ext cx="120650" cy="119063"/>
            </a:xfrm>
            <a:custGeom>
              <a:avLst/>
              <a:gdLst>
                <a:gd name="T0" fmla="*/ 19 w 76"/>
                <a:gd name="T1" fmla="*/ 56 h 75"/>
                <a:gd name="T2" fmla="*/ 19 w 76"/>
                <a:gd name="T3" fmla="*/ 19 h 75"/>
                <a:gd name="T4" fmla="*/ 19 w 76"/>
                <a:gd name="T5" fmla="*/ 0 h 75"/>
                <a:gd name="T6" fmla="*/ 0 w 76"/>
                <a:gd name="T7" fmla="*/ 0 h 75"/>
                <a:gd name="T8" fmla="*/ 0 w 76"/>
                <a:gd name="T9" fmla="*/ 75 h 75"/>
                <a:gd name="T10" fmla="*/ 76 w 76"/>
                <a:gd name="T11" fmla="*/ 75 h 75"/>
                <a:gd name="T12" fmla="*/ 76 w 76"/>
                <a:gd name="T13" fmla="*/ 56 h 75"/>
                <a:gd name="T14" fmla="*/ 57 w 76"/>
                <a:gd name="T15" fmla="*/ 56 h 75"/>
                <a:gd name="T16" fmla="*/ 19 w 76"/>
                <a:gd name="T17" fmla="*/ 5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5">
                  <a:moveTo>
                    <a:pt x="19" y="56"/>
                  </a:moveTo>
                  <a:lnTo>
                    <a:pt x="19" y="19"/>
                  </a:lnTo>
                  <a:lnTo>
                    <a:pt x="19" y="0"/>
                  </a:lnTo>
                  <a:lnTo>
                    <a:pt x="0" y="0"/>
                  </a:lnTo>
                  <a:lnTo>
                    <a:pt x="0" y="75"/>
                  </a:lnTo>
                  <a:lnTo>
                    <a:pt x="76" y="75"/>
                  </a:lnTo>
                  <a:lnTo>
                    <a:pt x="76" y="56"/>
                  </a:lnTo>
                  <a:lnTo>
                    <a:pt x="57" y="56"/>
                  </a:lnTo>
                  <a:lnTo>
                    <a:pt x="19"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71" name="Freeform 65"/>
            <p:cNvSpPr/>
            <p:nvPr/>
          </p:nvSpPr>
          <p:spPr bwMode="auto">
            <a:xfrm>
              <a:off x="8101013" y="5495925"/>
              <a:ext cx="119063" cy="120650"/>
            </a:xfrm>
            <a:custGeom>
              <a:avLst/>
              <a:gdLst>
                <a:gd name="T0" fmla="*/ 19 w 75"/>
                <a:gd name="T1" fmla="*/ 57 h 76"/>
                <a:gd name="T2" fmla="*/ 19 w 75"/>
                <a:gd name="T3" fmla="*/ 19 h 76"/>
                <a:gd name="T4" fmla="*/ 19 w 75"/>
                <a:gd name="T5" fmla="*/ 0 h 76"/>
                <a:gd name="T6" fmla="*/ 0 w 75"/>
                <a:gd name="T7" fmla="*/ 0 h 76"/>
                <a:gd name="T8" fmla="*/ 0 w 75"/>
                <a:gd name="T9" fmla="*/ 76 h 76"/>
                <a:gd name="T10" fmla="*/ 75 w 75"/>
                <a:gd name="T11" fmla="*/ 76 h 76"/>
                <a:gd name="T12" fmla="*/ 75 w 75"/>
                <a:gd name="T13" fmla="*/ 57 h 76"/>
                <a:gd name="T14" fmla="*/ 57 w 75"/>
                <a:gd name="T15" fmla="*/ 57 h 76"/>
                <a:gd name="T16" fmla="*/ 19 w 75"/>
                <a:gd name="T17"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6">
                  <a:moveTo>
                    <a:pt x="19" y="57"/>
                  </a:moveTo>
                  <a:lnTo>
                    <a:pt x="19" y="19"/>
                  </a:lnTo>
                  <a:lnTo>
                    <a:pt x="19" y="0"/>
                  </a:lnTo>
                  <a:lnTo>
                    <a:pt x="0" y="0"/>
                  </a:lnTo>
                  <a:lnTo>
                    <a:pt x="0" y="76"/>
                  </a:lnTo>
                  <a:lnTo>
                    <a:pt x="75" y="76"/>
                  </a:lnTo>
                  <a:lnTo>
                    <a:pt x="75" y="57"/>
                  </a:lnTo>
                  <a:lnTo>
                    <a:pt x="57" y="57"/>
                  </a:lnTo>
                  <a:lnTo>
                    <a:pt x="19"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72" name="Freeform 66"/>
            <p:cNvSpPr/>
            <p:nvPr/>
          </p:nvSpPr>
          <p:spPr bwMode="auto">
            <a:xfrm>
              <a:off x="8101013" y="5646738"/>
              <a:ext cx="119063" cy="120650"/>
            </a:xfrm>
            <a:custGeom>
              <a:avLst/>
              <a:gdLst>
                <a:gd name="T0" fmla="*/ 19 w 75"/>
                <a:gd name="T1" fmla="*/ 57 h 76"/>
                <a:gd name="T2" fmla="*/ 19 w 75"/>
                <a:gd name="T3" fmla="*/ 19 h 76"/>
                <a:gd name="T4" fmla="*/ 19 w 75"/>
                <a:gd name="T5" fmla="*/ 0 h 76"/>
                <a:gd name="T6" fmla="*/ 0 w 75"/>
                <a:gd name="T7" fmla="*/ 0 h 76"/>
                <a:gd name="T8" fmla="*/ 0 w 75"/>
                <a:gd name="T9" fmla="*/ 76 h 76"/>
                <a:gd name="T10" fmla="*/ 75 w 75"/>
                <a:gd name="T11" fmla="*/ 76 h 76"/>
                <a:gd name="T12" fmla="*/ 75 w 75"/>
                <a:gd name="T13" fmla="*/ 57 h 76"/>
                <a:gd name="T14" fmla="*/ 57 w 75"/>
                <a:gd name="T15" fmla="*/ 57 h 76"/>
                <a:gd name="T16" fmla="*/ 19 w 75"/>
                <a:gd name="T17"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6">
                  <a:moveTo>
                    <a:pt x="19" y="57"/>
                  </a:moveTo>
                  <a:lnTo>
                    <a:pt x="19" y="19"/>
                  </a:lnTo>
                  <a:lnTo>
                    <a:pt x="19" y="0"/>
                  </a:lnTo>
                  <a:lnTo>
                    <a:pt x="0" y="0"/>
                  </a:lnTo>
                  <a:lnTo>
                    <a:pt x="0" y="76"/>
                  </a:lnTo>
                  <a:lnTo>
                    <a:pt x="75" y="76"/>
                  </a:lnTo>
                  <a:lnTo>
                    <a:pt x="75" y="57"/>
                  </a:lnTo>
                  <a:lnTo>
                    <a:pt x="57" y="57"/>
                  </a:lnTo>
                  <a:lnTo>
                    <a:pt x="19"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73" name="Freeform 67"/>
            <p:cNvSpPr/>
            <p:nvPr/>
          </p:nvSpPr>
          <p:spPr bwMode="auto">
            <a:xfrm>
              <a:off x="8250238" y="5495925"/>
              <a:ext cx="120650" cy="271463"/>
            </a:xfrm>
            <a:custGeom>
              <a:avLst/>
              <a:gdLst>
                <a:gd name="T0" fmla="*/ 19 w 76"/>
                <a:gd name="T1" fmla="*/ 152 h 171"/>
                <a:gd name="T2" fmla="*/ 19 w 76"/>
                <a:gd name="T3" fmla="*/ 114 h 171"/>
                <a:gd name="T4" fmla="*/ 19 w 76"/>
                <a:gd name="T5" fmla="*/ 0 h 171"/>
                <a:gd name="T6" fmla="*/ 0 w 76"/>
                <a:gd name="T7" fmla="*/ 0 h 171"/>
                <a:gd name="T8" fmla="*/ 0 w 76"/>
                <a:gd name="T9" fmla="*/ 171 h 171"/>
                <a:gd name="T10" fmla="*/ 76 w 76"/>
                <a:gd name="T11" fmla="*/ 171 h 171"/>
                <a:gd name="T12" fmla="*/ 76 w 76"/>
                <a:gd name="T13" fmla="*/ 152 h 171"/>
                <a:gd name="T14" fmla="*/ 57 w 76"/>
                <a:gd name="T15" fmla="*/ 152 h 171"/>
                <a:gd name="T16" fmla="*/ 19 w 76"/>
                <a:gd name="T17" fmla="*/ 15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71">
                  <a:moveTo>
                    <a:pt x="19" y="152"/>
                  </a:moveTo>
                  <a:lnTo>
                    <a:pt x="19" y="114"/>
                  </a:lnTo>
                  <a:lnTo>
                    <a:pt x="19" y="0"/>
                  </a:lnTo>
                  <a:lnTo>
                    <a:pt x="0" y="0"/>
                  </a:lnTo>
                  <a:lnTo>
                    <a:pt x="0" y="171"/>
                  </a:lnTo>
                  <a:lnTo>
                    <a:pt x="76" y="171"/>
                  </a:lnTo>
                  <a:lnTo>
                    <a:pt x="76" y="152"/>
                  </a:lnTo>
                  <a:lnTo>
                    <a:pt x="57" y="152"/>
                  </a:lnTo>
                  <a:lnTo>
                    <a:pt x="19"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2242517" y="2946258"/>
            <a:ext cx="596900" cy="656791"/>
          </a:xfrm>
          <a:custGeom>
            <a:avLst/>
            <a:gdLst>
              <a:gd name="connsiteX0" fmla="*/ 0 w 561975"/>
              <a:gd name="connsiteY0" fmla="*/ 0 h 547688"/>
              <a:gd name="connsiteX1" fmla="*/ 552450 w 561975"/>
              <a:gd name="connsiteY1" fmla="*/ 547688 h 547688"/>
              <a:gd name="connsiteX2" fmla="*/ 561975 w 561975"/>
              <a:gd name="connsiteY2" fmla="*/ 0 h 547688"/>
              <a:gd name="connsiteX3" fmla="*/ 0 w 561975"/>
              <a:gd name="connsiteY3" fmla="*/ 0 h 547688"/>
              <a:gd name="connsiteX0" fmla="*/ 0 w 576263"/>
              <a:gd name="connsiteY0" fmla="*/ 0 h 547688"/>
              <a:gd name="connsiteX1" fmla="*/ 566738 w 576263"/>
              <a:gd name="connsiteY1" fmla="*/ 547688 h 547688"/>
              <a:gd name="connsiteX2" fmla="*/ 576263 w 576263"/>
              <a:gd name="connsiteY2" fmla="*/ 0 h 547688"/>
              <a:gd name="connsiteX3" fmla="*/ 0 w 576263"/>
              <a:gd name="connsiteY3" fmla="*/ 0 h 547688"/>
              <a:gd name="connsiteX0" fmla="*/ 0 w 576263"/>
              <a:gd name="connsiteY0" fmla="*/ 0 h 571500"/>
              <a:gd name="connsiteX1" fmla="*/ 566738 w 576263"/>
              <a:gd name="connsiteY1" fmla="*/ 571500 h 571500"/>
              <a:gd name="connsiteX2" fmla="*/ 576263 w 576263"/>
              <a:gd name="connsiteY2" fmla="*/ 0 h 571500"/>
              <a:gd name="connsiteX3" fmla="*/ 0 w 576263"/>
              <a:gd name="connsiteY3" fmla="*/ 0 h 571500"/>
              <a:gd name="connsiteX0" fmla="*/ 0 w 576263"/>
              <a:gd name="connsiteY0" fmla="*/ 0 h 576263"/>
              <a:gd name="connsiteX1" fmla="*/ 571335 w 576263"/>
              <a:gd name="connsiteY1" fmla="*/ 576263 h 576263"/>
              <a:gd name="connsiteX2" fmla="*/ 576263 w 576263"/>
              <a:gd name="connsiteY2" fmla="*/ 0 h 576263"/>
              <a:gd name="connsiteX3" fmla="*/ 0 w 576263"/>
              <a:gd name="connsiteY3" fmla="*/ 0 h 576263"/>
              <a:gd name="connsiteX0" fmla="*/ 0 w 576448"/>
              <a:gd name="connsiteY0" fmla="*/ 0 h 576263"/>
              <a:gd name="connsiteX1" fmla="*/ 575933 w 576448"/>
              <a:gd name="connsiteY1" fmla="*/ 576263 h 576263"/>
              <a:gd name="connsiteX2" fmla="*/ 576263 w 576448"/>
              <a:gd name="connsiteY2" fmla="*/ 0 h 576263"/>
              <a:gd name="connsiteX3" fmla="*/ 0 w 576448"/>
              <a:gd name="connsiteY3" fmla="*/ 0 h 576263"/>
            </a:gdLst>
            <a:ahLst/>
            <a:cxnLst>
              <a:cxn ang="0">
                <a:pos x="connsiteX0" y="connsiteY0"/>
              </a:cxn>
              <a:cxn ang="0">
                <a:pos x="connsiteX1" y="connsiteY1"/>
              </a:cxn>
              <a:cxn ang="0">
                <a:pos x="connsiteX2" y="connsiteY2"/>
              </a:cxn>
              <a:cxn ang="0">
                <a:pos x="connsiteX3" y="connsiteY3"/>
              </a:cxn>
            </a:cxnLst>
            <a:rect l="l" t="t" r="r" b="b"/>
            <a:pathLst>
              <a:path w="576448" h="576263">
                <a:moveTo>
                  <a:pt x="0" y="0"/>
                </a:moveTo>
                <a:lnTo>
                  <a:pt x="575933" y="576263"/>
                </a:lnTo>
                <a:cubicBezTo>
                  <a:pt x="577576" y="384175"/>
                  <a:pt x="574620" y="192088"/>
                  <a:pt x="576263" y="0"/>
                </a:cubicBezTo>
                <a:lnTo>
                  <a:pt x="0" y="0"/>
                </a:lnTo>
                <a:close/>
              </a:path>
            </a:pathLst>
          </a:cu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4" name="矩形 3"/>
          <p:cNvSpPr/>
          <p:nvPr/>
        </p:nvSpPr>
        <p:spPr>
          <a:xfrm>
            <a:off x="2832100" y="2949865"/>
            <a:ext cx="9359900" cy="6572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anchor="ctr"/>
          <a:lstStyle/>
          <a:p>
            <a:pPr algn="ctr">
              <a:defRPr/>
            </a:pPr>
            <a:r>
              <a:rPr lang="en-US" altLang="zh-CN" sz="2800"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rPr>
              <a:t>www.ypppt.com</a:t>
            </a:r>
            <a:endParaRPr lang="zh-CN" altLang="en-US" sz="2800" dirty="0">
              <a:solidFill>
                <a:srgbClr val="CEEAB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endParaRPr>
          </a:p>
        </p:txBody>
      </p:sp>
      <p:sp>
        <p:nvSpPr>
          <p:cNvPr id="7" name="矩形 6"/>
          <p:cNvSpPr/>
          <p:nvPr/>
        </p:nvSpPr>
        <p:spPr>
          <a:xfrm>
            <a:off x="1" y="2182092"/>
            <a:ext cx="9312276" cy="7752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zh-CN" altLang="en-US" sz="3200" spc="200" dirty="0">
                <a:solidFill>
                  <a:srgbClr val="FFFFFF"/>
                </a:solidFill>
                <a:effectLst>
                  <a:outerShdw blurRad="50800" dist="38100" algn="l"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3200" spc="200" dirty="0" smtClean="0">
                <a:solidFill>
                  <a:srgbClr val="FFFFFF"/>
                </a:solidFill>
                <a:effectLst>
                  <a:outerShdw blurRad="50800" dist="38100" algn="l"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spc="200" dirty="0" smtClean="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更</a:t>
            </a:r>
            <a:r>
              <a:rPr lang="zh-CN" altLang="en-US"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多精品</a:t>
            </a:r>
            <a:r>
              <a:rPr lang="en-US" altLang="zh-CN"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资源尽在</a:t>
            </a:r>
            <a:r>
              <a:rPr lang="en-US" altLang="zh-CN"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优品</a:t>
            </a:r>
            <a:r>
              <a:rPr lang="en-US" altLang="zh-CN"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p:txBody>
      </p:sp>
      <p:sp>
        <p:nvSpPr>
          <p:cNvPr id="6" name="直角三角形 5"/>
          <p:cNvSpPr/>
          <p:nvPr/>
        </p:nvSpPr>
        <p:spPr>
          <a:xfrm>
            <a:off x="9312275" y="2178052"/>
            <a:ext cx="853701" cy="779317"/>
          </a:xfrm>
          <a:prstGeom prst="rtTriangle">
            <a:avLst/>
          </a:prstGeom>
          <a:solidFill>
            <a:srgbClr val="007C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 name="矩形 11"/>
          <p:cNvSpPr/>
          <p:nvPr/>
        </p:nvSpPr>
        <p:spPr>
          <a:xfrm>
            <a:off x="2581830" y="3921022"/>
            <a:ext cx="6906409" cy="1692771"/>
          </a:xfrm>
          <a:prstGeom prst="rect">
            <a:avLst/>
          </a:prstGeom>
          <a:noFill/>
          <a:ln w="25400" cap="flat" cmpd="sng" algn="ctr">
            <a:noFill/>
            <a:prstDash val="solid"/>
          </a:ln>
          <a:effectLst/>
        </p:spPr>
        <p:txBody>
          <a:bodyPr rtlCol="0" anchor="ctr"/>
          <a:lstStyle/>
          <a:p>
            <a:pPr>
              <a:lnSpc>
                <a:spcPts val="2400"/>
              </a:lnSpc>
            </a:pP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模板下载：</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3"/>
              </a:rPr>
              <a:t>www.ypppt.com/moban/</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        </a:t>
            </a:r>
            <a:r>
              <a:rPr lang="en-US" altLang="zh-CN" sz="1200" kern="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200" kern="0" dirty="0" smtClean="0">
                <a:solidFill>
                  <a:srgbClr val="EEECE1">
                    <a:lumMod val="25000"/>
                  </a:srgbClr>
                </a:solidFill>
                <a:latin typeface="微软雅黑" panose="020B0503020204020204" pitchFamily="34" charset="-122"/>
                <a:ea typeface="微软雅黑" panose="020B0503020204020204" pitchFamily="34" charset="-122"/>
              </a:rPr>
              <a:t>节</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日</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4"/>
              </a:rPr>
              <a:t>www.ypppt.com/jieri/</a:t>
            </a:r>
            <a:endParaRPr lang="en-US" altLang="zh-CN" sz="1200" kern="0" dirty="0">
              <a:solidFill>
                <a:srgbClr val="EEECE1">
                  <a:lumMod val="25000"/>
                </a:srgbClr>
              </a:solidFill>
              <a:latin typeface="微软雅黑" panose="020B0503020204020204" pitchFamily="34" charset="-122"/>
              <a:ea typeface="微软雅黑" panose="020B0503020204020204" pitchFamily="34" charset="-122"/>
            </a:endParaRPr>
          </a:p>
          <a:p>
            <a:pPr>
              <a:lnSpc>
                <a:spcPts val="2400"/>
              </a:lnSpc>
            </a:pP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背景图片：</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5"/>
              </a:rPr>
              <a:t>www.ypppt.com/beijing/</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          </a:t>
            </a:r>
            <a:r>
              <a:rPr lang="en-US" altLang="zh-CN" sz="1200" kern="0" dirty="0" smtClean="0">
                <a:solidFill>
                  <a:srgbClr val="EEECE1">
                    <a:lumMod val="25000"/>
                  </a:srgbClr>
                </a:solidFill>
                <a:latin typeface="微软雅黑" panose="020B0503020204020204" pitchFamily="34" charset="-122"/>
                <a:ea typeface="微软雅黑" panose="020B0503020204020204" pitchFamily="34" charset="-122"/>
              </a:rPr>
              <a:t>PPT</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图表下载：</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6"/>
              </a:rPr>
              <a:t>www.ypppt.com/tubiao/</a:t>
            </a:r>
            <a:endParaRPr lang="en-US" altLang="zh-CN" sz="1200" kern="0" dirty="0">
              <a:solidFill>
                <a:srgbClr val="EEECE1">
                  <a:lumMod val="25000"/>
                </a:srgbClr>
              </a:solidFill>
              <a:latin typeface="微软雅黑" panose="020B0503020204020204" pitchFamily="34" charset="-122"/>
              <a:ea typeface="微软雅黑" panose="020B0503020204020204" pitchFamily="34" charset="-122"/>
            </a:endParaRPr>
          </a:p>
          <a:p>
            <a:pPr>
              <a:lnSpc>
                <a:spcPts val="2400"/>
              </a:lnSpc>
            </a:pP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素材下载：</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 </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7"/>
              </a:rPr>
              <a:t>www.ypppt.com/sucai/</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            </a:t>
            </a:r>
            <a:r>
              <a:rPr lang="en-US" altLang="zh-CN" sz="1200" kern="0" dirty="0" smtClean="0">
                <a:solidFill>
                  <a:srgbClr val="EEECE1">
                    <a:lumMod val="25000"/>
                  </a:srgbClr>
                </a:solidFill>
                <a:latin typeface="微软雅黑" panose="020B0503020204020204" pitchFamily="34" charset="-122"/>
                <a:ea typeface="微软雅黑" panose="020B0503020204020204" pitchFamily="34" charset="-122"/>
              </a:rPr>
              <a:t>PPT</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教程下载：</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8"/>
              </a:rPr>
              <a:t>www.ypppt.com/jiaocheng/</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32815053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1769" name="矩形 1768"/>
          <p:cNvSpPr/>
          <p:nvPr/>
        </p:nvSpPr>
        <p:spPr>
          <a:xfrm>
            <a:off x="3813943" y="322399"/>
            <a:ext cx="2723816" cy="369328"/>
          </a:xfrm>
          <a:prstGeom prst="rect">
            <a:avLst/>
          </a:prstGeom>
        </p:spPr>
        <p:txBody>
          <a:bodyPr wrap="none" lIns="91436" tIns="45718" rIns="91436" bIns="45718">
            <a:spAutoFit/>
          </a:bodyPr>
          <a:lstStyle/>
          <a:p>
            <a:pPr algn="ctr"/>
            <a:r>
              <a:rPr lang="zh-CN" altLang="en-US" b="1" dirty="0" smtClean="0">
                <a:solidFill>
                  <a:schemeClr val="bg1"/>
                </a:solidFill>
                <a:latin typeface="微软雅黑" pitchFamily="34" charset="-122"/>
                <a:ea typeface="微软雅黑" pitchFamily="34" charset="-122"/>
              </a:rPr>
              <a:t>批处理机器及其应用场景</a:t>
            </a:r>
            <a:endParaRPr lang="en-US" altLang="zh-CN" b="1" dirty="0">
              <a:solidFill>
                <a:schemeClr val="bg1"/>
              </a:solidFill>
              <a:latin typeface="微软雅黑" pitchFamily="34" charset="-122"/>
              <a:ea typeface="微软雅黑" pitchFamily="34" charset="-122"/>
            </a:endParaRP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761702" y="109554"/>
            <a:ext cx="2428870" cy="666657"/>
          </a:xfrm>
          <a:prstGeom prst="rect">
            <a:avLst/>
          </a:prstGeom>
        </p:spPr>
        <p:txBody>
          <a:bodyPr wrap="none">
            <a:spAutoFit/>
          </a:bodyPr>
          <a:lstStyle/>
          <a:p>
            <a:pPr>
              <a:lnSpc>
                <a:spcPct val="150000"/>
              </a:lnSpc>
            </a:pPr>
            <a:r>
              <a:rPr lang="en-US" altLang="zh-CN" sz="2800" dirty="0" smtClean="0">
                <a:solidFill>
                  <a:srgbClr val="157E9F"/>
                </a:solidFill>
                <a:latin typeface="方正清刻本悦宋简体" panose="02000000000000000000" pitchFamily="2" charset="-122"/>
                <a:ea typeface="方正清刻本悦宋简体" panose="02000000000000000000" pitchFamily="2" charset="-122"/>
              </a:rPr>
              <a:t> </a:t>
            </a:r>
            <a:r>
              <a:rPr lang="zh-CN" altLang="en-US" sz="2800" dirty="0" smtClean="0">
                <a:solidFill>
                  <a:srgbClr val="157E9F"/>
                </a:solidFill>
                <a:latin typeface="方正清刻本悦宋简体" panose="02000000000000000000" pitchFamily="2" charset="-122"/>
                <a:ea typeface="方正清刻本悦宋简体" panose="02000000000000000000" pitchFamily="2" charset="-122"/>
              </a:rPr>
              <a:t>选题背景概述</a:t>
            </a:r>
            <a:endParaRPr lang="en-US" altLang="zh-CN" sz="2800" dirty="0">
              <a:solidFill>
                <a:srgbClr val="157E9F"/>
              </a:solidFill>
              <a:latin typeface="方正清刻本悦宋简体" panose="02000000000000000000" pitchFamily="2" charset="-122"/>
              <a:ea typeface="方正清刻本悦宋简体" panose="02000000000000000000" pitchFamily="2" charset="-122"/>
            </a:endParaRPr>
          </a:p>
        </p:txBody>
      </p:sp>
      <p:grpSp>
        <p:nvGrpSpPr>
          <p:cNvPr id="3" name="组合 2"/>
          <p:cNvGrpSpPr/>
          <p:nvPr/>
        </p:nvGrpSpPr>
        <p:grpSpPr>
          <a:xfrm>
            <a:off x="1432551" y="2813198"/>
            <a:ext cx="9708788" cy="2593465"/>
            <a:chOff x="1995120" y="2116446"/>
            <a:chExt cx="8366326" cy="2234862"/>
          </a:xfrm>
        </p:grpSpPr>
        <p:sp>
          <p:nvSpPr>
            <p:cNvPr id="35" name="TextBox 18"/>
            <p:cNvSpPr txBox="1"/>
            <p:nvPr/>
          </p:nvSpPr>
          <p:spPr>
            <a:xfrm>
              <a:off x="1995120" y="3758741"/>
              <a:ext cx="1904307" cy="452973"/>
            </a:xfrm>
            <a:prstGeom prst="rect">
              <a:avLst/>
            </a:prstGeom>
            <a:noFill/>
          </p:spPr>
          <p:txBody>
            <a:bodyPr wrap="square" rtlCol="0">
              <a:spAutoFit/>
            </a:bodyPr>
            <a:lstStyle/>
            <a:p>
              <a:pPr algn="just">
                <a:lnSpc>
                  <a:spcPct val="130000"/>
                </a:lnSpc>
              </a:pPr>
              <a:endParaRPr lang="zh-CN" altLang="en-US" sz="2400" dirty="0">
                <a:solidFill>
                  <a:schemeClr val="bg1"/>
                </a:solidFill>
                <a:latin typeface="微软雅黑" pitchFamily="34" charset="-122"/>
                <a:ea typeface="微软雅黑" pitchFamily="34" charset="-122"/>
                <a:cs typeface="Levenim MT" pitchFamily="2" charset="-79"/>
              </a:endParaRPr>
            </a:p>
          </p:txBody>
        </p:sp>
        <p:sp>
          <p:nvSpPr>
            <p:cNvPr id="36" name="TextBox 18"/>
            <p:cNvSpPr txBox="1"/>
            <p:nvPr/>
          </p:nvSpPr>
          <p:spPr>
            <a:xfrm>
              <a:off x="4111204" y="2139173"/>
              <a:ext cx="1904307" cy="562265"/>
            </a:xfrm>
            <a:prstGeom prst="rect">
              <a:avLst/>
            </a:prstGeom>
            <a:noFill/>
          </p:spPr>
          <p:txBody>
            <a:bodyPr wrap="square" rtlCol="0">
              <a:spAutoFit/>
            </a:bodyPr>
            <a:lstStyle/>
            <a:p>
              <a:pPr algn="just">
                <a:lnSpc>
                  <a:spcPct val="130000"/>
                </a:lnSpc>
              </a:pPr>
              <a:r>
                <a:rPr lang="zh-CN" altLang="en-US" sz="1400" dirty="0">
                  <a:solidFill>
                    <a:schemeClr val="bg1"/>
                  </a:solidFill>
                  <a:latin typeface="微软雅黑" pitchFamily="34" charset="-122"/>
                  <a:ea typeface="微软雅黑" pitchFamily="34" charset="-122"/>
                  <a:cs typeface="Levenim MT" pitchFamily="2" charset="-79"/>
                </a:rPr>
                <a:t>大规模集成电路制造的老化</a:t>
              </a:r>
              <a:r>
                <a:rPr lang="zh-CN" altLang="en-US" sz="1400" dirty="0" smtClean="0">
                  <a:solidFill>
                    <a:schemeClr val="bg1"/>
                  </a:solidFill>
                  <a:latin typeface="微软雅黑" pitchFamily="34" charset="-122"/>
                  <a:ea typeface="微软雅黑" pitchFamily="34" charset="-122"/>
                  <a:cs typeface="Levenim MT" pitchFamily="2" charset="-79"/>
                </a:rPr>
                <a:t>操作</a:t>
              </a:r>
              <a:endParaRPr lang="zh-CN" altLang="en-US" sz="1400" dirty="0">
                <a:solidFill>
                  <a:schemeClr val="bg1"/>
                </a:solidFill>
                <a:latin typeface="微软雅黑" pitchFamily="34" charset="-122"/>
                <a:ea typeface="微软雅黑" pitchFamily="34" charset="-122"/>
                <a:cs typeface="Levenim MT" pitchFamily="2" charset="-79"/>
              </a:endParaRPr>
            </a:p>
          </p:txBody>
        </p:sp>
        <p:sp>
          <p:nvSpPr>
            <p:cNvPr id="37" name="TextBox 18"/>
            <p:cNvSpPr txBox="1"/>
            <p:nvPr/>
          </p:nvSpPr>
          <p:spPr>
            <a:xfrm>
              <a:off x="6220343" y="3789043"/>
              <a:ext cx="1904307" cy="562265"/>
            </a:xfrm>
            <a:prstGeom prst="rect">
              <a:avLst/>
            </a:prstGeom>
            <a:noFill/>
          </p:spPr>
          <p:txBody>
            <a:bodyPr wrap="square" rtlCol="0">
              <a:spAutoFit/>
            </a:bodyPr>
            <a:lstStyle/>
            <a:p>
              <a:pPr algn="just">
                <a:lnSpc>
                  <a:spcPct val="130000"/>
                </a:lnSpc>
              </a:pPr>
              <a:r>
                <a:rPr lang="zh-CN" altLang="en-US" sz="1400" dirty="0" smtClean="0">
                  <a:solidFill>
                    <a:schemeClr val="bg1"/>
                  </a:solidFill>
                  <a:latin typeface="微软雅黑" pitchFamily="34" charset="-122"/>
                  <a:ea typeface="微软雅黑" pitchFamily="34" charset="-122"/>
                  <a:cs typeface="Levenim MT" pitchFamily="2" charset="-79"/>
                </a:rPr>
                <a:t>钢铁</a:t>
              </a:r>
              <a:r>
                <a:rPr lang="zh-CN" altLang="en-US" sz="1400" dirty="0">
                  <a:solidFill>
                    <a:schemeClr val="bg1"/>
                  </a:solidFill>
                  <a:latin typeface="微软雅黑" pitchFamily="34" charset="-122"/>
                  <a:ea typeface="微软雅黑" pitchFamily="34" charset="-122"/>
                  <a:cs typeface="Levenim MT" pitchFamily="2" charset="-79"/>
                </a:rPr>
                <a:t>和有色金属等的加工</a:t>
              </a:r>
              <a:r>
                <a:rPr lang="zh-CN" altLang="en-US" sz="1400" dirty="0" smtClean="0">
                  <a:solidFill>
                    <a:schemeClr val="bg1"/>
                  </a:solidFill>
                  <a:latin typeface="微软雅黑" pitchFamily="34" charset="-122"/>
                  <a:ea typeface="微软雅黑" pitchFamily="34" charset="-122"/>
                  <a:cs typeface="Levenim MT" pitchFamily="2" charset="-79"/>
                </a:rPr>
                <a:t>过程</a:t>
              </a:r>
              <a:endParaRPr lang="zh-CN" altLang="en-US" sz="1400" dirty="0">
                <a:solidFill>
                  <a:schemeClr val="bg1"/>
                </a:solidFill>
                <a:latin typeface="微软雅黑" pitchFamily="34" charset="-122"/>
                <a:ea typeface="微软雅黑" pitchFamily="34" charset="-122"/>
                <a:cs typeface="Levenim MT" pitchFamily="2" charset="-79"/>
              </a:endParaRPr>
            </a:p>
          </p:txBody>
        </p:sp>
        <p:sp>
          <p:nvSpPr>
            <p:cNvPr id="38" name="TextBox 18"/>
            <p:cNvSpPr txBox="1"/>
            <p:nvPr/>
          </p:nvSpPr>
          <p:spPr>
            <a:xfrm>
              <a:off x="8314327" y="2116446"/>
              <a:ext cx="2047119" cy="297377"/>
            </a:xfrm>
            <a:prstGeom prst="rect">
              <a:avLst/>
            </a:prstGeom>
            <a:noFill/>
          </p:spPr>
          <p:txBody>
            <a:bodyPr wrap="square" rtlCol="0">
              <a:spAutoFit/>
            </a:bodyPr>
            <a:lstStyle/>
            <a:p>
              <a:pPr algn="just">
                <a:lnSpc>
                  <a:spcPct val="130000"/>
                </a:lnSpc>
              </a:pPr>
              <a:r>
                <a:rPr lang="zh-CN" altLang="en-US" sz="1400" dirty="0" smtClean="0">
                  <a:solidFill>
                    <a:schemeClr val="bg1"/>
                  </a:solidFill>
                  <a:latin typeface="微软雅黑" pitchFamily="34" charset="-122"/>
                  <a:ea typeface="微软雅黑" pitchFamily="34" charset="-122"/>
                  <a:cs typeface="Levenim MT" pitchFamily="2" charset="-79"/>
                </a:rPr>
                <a:t>特种金属表面电镀处理</a:t>
              </a:r>
              <a:endParaRPr lang="zh-CN" altLang="en-US" sz="1400" dirty="0">
                <a:solidFill>
                  <a:schemeClr val="bg1"/>
                </a:solidFill>
                <a:latin typeface="微软雅黑" pitchFamily="34" charset="-122"/>
                <a:ea typeface="微软雅黑" pitchFamily="34" charset="-122"/>
                <a:cs typeface="Levenim MT" pitchFamily="2" charset="-79"/>
              </a:endParaRPr>
            </a:p>
          </p:txBody>
        </p:sp>
      </p:grpSp>
      <p:pic>
        <p:nvPicPr>
          <p:cNvPr id="4" name="图片 3"/>
          <p:cNvPicPr>
            <a:picLocks noChangeAspect="1"/>
          </p:cNvPicPr>
          <p:nvPr/>
        </p:nvPicPr>
        <p:blipFill>
          <a:blip r:embed="rId3"/>
          <a:stretch>
            <a:fillRect/>
          </a:stretch>
        </p:blipFill>
        <p:spPr>
          <a:xfrm>
            <a:off x="1302353" y="2747497"/>
            <a:ext cx="2474195" cy="1894713"/>
          </a:xfrm>
          <a:prstGeom prst="rect">
            <a:avLst/>
          </a:prstGeom>
        </p:spPr>
      </p:pic>
      <p:pic>
        <p:nvPicPr>
          <p:cNvPr id="5" name="图片 4"/>
          <p:cNvPicPr>
            <a:picLocks noChangeAspect="1"/>
          </p:cNvPicPr>
          <p:nvPr/>
        </p:nvPicPr>
        <p:blipFill>
          <a:blip r:embed="rId4"/>
          <a:stretch>
            <a:fillRect/>
          </a:stretch>
        </p:blipFill>
        <p:spPr>
          <a:xfrm>
            <a:off x="3765297" y="4642210"/>
            <a:ext cx="2458570" cy="1894713"/>
          </a:xfrm>
          <a:prstGeom prst="rect">
            <a:avLst/>
          </a:prstGeom>
        </p:spPr>
      </p:pic>
      <p:pic>
        <p:nvPicPr>
          <p:cNvPr id="6" name="图片 5"/>
          <p:cNvPicPr>
            <a:picLocks noChangeAspect="1"/>
          </p:cNvPicPr>
          <p:nvPr/>
        </p:nvPicPr>
        <p:blipFill>
          <a:blip r:embed="rId5"/>
          <a:stretch>
            <a:fillRect/>
          </a:stretch>
        </p:blipFill>
        <p:spPr>
          <a:xfrm>
            <a:off x="6229722" y="2747497"/>
            <a:ext cx="2435121" cy="1894712"/>
          </a:xfrm>
          <a:prstGeom prst="rect">
            <a:avLst/>
          </a:prstGeom>
        </p:spPr>
      </p:pic>
      <p:pic>
        <p:nvPicPr>
          <p:cNvPr id="7" name="图片 6"/>
          <p:cNvPicPr>
            <a:picLocks noChangeAspect="1"/>
          </p:cNvPicPr>
          <p:nvPr/>
        </p:nvPicPr>
        <p:blipFill rotWithShape="1">
          <a:blip r:embed="rId6"/>
          <a:srcRect l="12818" t="6635" b="10702"/>
          <a:stretch/>
        </p:blipFill>
        <p:spPr>
          <a:xfrm>
            <a:off x="8681686" y="4642209"/>
            <a:ext cx="2477978" cy="1894714"/>
          </a:xfrm>
          <a:prstGeom prst="rect">
            <a:avLst/>
          </a:prstGeom>
        </p:spPr>
      </p:pic>
      <p:sp>
        <p:nvSpPr>
          <p:cNvPr id="8" name="文本框 7"/>
          <p:cNvSpPr txBox="1"/>
          <p:nvPr/>
        </p:nvSpPr>
        <p:spPr>
          <a:xfrm>
            <a:off x="1481720" y="5244669"/>
            <a:ext cx="2111533" cy="707886"/>
          </a:xfrm>
          <a:prstGeom prst="rect">
            <a:avLst/>
          </a:prstGeom>
          <a:noFill/>
        </p:spPr>
        <p:txBody>
          <a:bodyPr wrap="square" rtlCol="0">
            <a:spAutoFit/>
          </a:bodyPr>
          <a:lstStyle/>
          <a:p>
            <a:pPr algn="ctr"/>
            <a:r>
              <a:rPr lang="zh-CN" altLang="en-US" sz="2000" b="1" dirty="0" smtClean="0">
                <a:latin typeface="楷体" panose="02010609060101010101" pitchFamily="49" charset="-122"/>
                <a:ea typeface="楷体" panose="02010609060101010101" pitchFamily="49" charset="-122"/>
              </a:rPr>
              <a:t>半导体芯片硅圆加工及检验</a:t>
            </a:r>
            <a:endParaRPr lang="zh-CN" altLang="en-US" sz="2000" b="1" dirty="0">
              <a:latin typeface="楷体" panose="02010609060101010101" pitchFamily="49" charset="-122"/>
              <a:ea typeface="楷体" panose="02010609060101010101" pitchFamily="49" charset="-122"/>
            </a:endParaRPr>
          </a:p>
        </p:txBody>
      </p:sp>
      <p:sp>
        <p:nvSpPr>
          <p:cNvPr id="22" name="文本框 21"/>
          <p:cNvSpPr txBox="1"/>
          <p:nvPr/>
        </p:nvSpPr>
        <p:spPr>
          <a:xfrm>
            <a:off x="3927221" y="3278189"/>
            <a:ext cx="2131793" cy="707886"/>
          </a:xfrm>
          <a:prstGeom prst="rect">
            <a:avLst/>
          </a:prstGeom>
          <a:noFill/>
        </p:spPr>
        <p:txBody>
          <a:bodyPr wrap="square" rtlCol="0">
            <a:spAutoFit/>
          </a:bodyPr>
          <a:lstStyle/>
          <a:p>
            <a:pPr algn="ctr"/>
            <a:r>
              <a:rPr lang="zh-CN" altLang="en-US" sz="2000" b="1" dirty="0" smtClean="0">
                <a:latin typeface="楷体" panose="02010609060101010101" pitchFamily="49" charset="-122"/>
                <a:ea typeface="楷体" panose="02010609060101010101" pitchFamily="49" charset="-122"/>
              </a:rPr>
              <a:t>大规模集成电路老化</a:t>
            </a:r>
            <a:endParaRPr lang="zh-CN" altLang="en-US" sz="2000" b="1" dirty="0">
              <a:latin typeface="楷体" panose="02010609060101010101" pitchFamily="49" charset="-122"/>
              <a:ea typeface="楷体" panose="02010609060101010101" pitchFamily="49" charset="-122"/>
            </a:endParaRPr>
          </a:p>
        </p:txBody>
      </p:sp>
      <p:sp>
        <p:nvSpPr>
          <p:cNvPr id="23" name="文本框 22"/>
          <p:cNvSpPr txBox="1"/>
          <p:nvPr/>
        </p:nvSpPr>
        <p:spPr>
          <a:xfrm>
            <a:off x="6512010" y="5244669"/>
            <a:ext cx="1878228" cy="707886"/>
          </a:xfrm>
          <a:prstGeom prst="rect">
            <a:avLst/>
          </a:prstGeom>
          <a:noFill/>
        </p:spPr>
        <p:txBody>
          <a:bodyPr wrap="square" rtlCol="0">
            <a:spAutoFit/>
          </a:bodyPr>
          <a:lstStyle/>
          <a:p>
            <a:pPr algn="ctr"/>
            <a:r>
              <a:rPr lang="zh-CN" altLang="en-US" sz="2000" b="1" dirty="0" smtClean="0">
                <a:latin typeface="楷体" panose="02010609060101010101" pitchFamily="49" charset="-122"/>
                <a:ea typeface="楷体" panose="02010609060101010101" pitchFamily="49" charset="-122"/>
              </a:rPr>
              <a:t>钢铁板坯带卷热处理</a:t>
            </a:r>
            <a:endParaRPr lang="zh-CN" altLang="en-US" sz="2000" b="1" dirty="0">
              <a:latin typeface="楷体" panose="02010609060101010101" pitchFamily="49" charset="-122"/>
              <a:ea typeface="楷体" panose="02010609060101010101" pitchFamily="49" charset="-122"/>
            </a:endParaRPr>
          </a:p>
        </p:txBody>
      </p:sp>
      <p:sp>
        <p:nvSpPr>
          <p:cNvPr id="24" name="文本框 23"/>
          <p:cNvSpPr txBox="1"/>
          <p:nvPr/>
        </p:nvSpPr>
        <p:spPr>
          <a:xfrm>
            <a:off x="9007410" y="3278188"/>
            <a:ext cx="1892257" cy="707886"/>
          </a:xfrm>
          <a:prstGeom prst="rect">
            <a:avLst/>
          </a:prstGeom>
          <a:noFill/>
        </p:spPr>
        <p:txBody>
          <a:bodyPr wrap="square" rtlCol="0">
            <a:spAutoFit/>
          </a:bodyPr>
          <a:lstStyle/>
          <a:p>
            <a:pPr algn="ctr"/>
            <a:r>
              <a:rPr lang="zh-CN" altLang="en-US" sz="2000" b="1" dirty="0" smtClean="0">
                <a:latin typeface="楷体" panose="02010609060101010101" pitchFamily="49" charset="-122"/>
                <a:ea typeface="楷体" panose="02010609060101010101" pitchFamily="49" charset="-122"/>
              </a:rPr>
              <a:t>特种金属表面电镀</a:t>
            </a:r>
            <a:endParaRPr lang="zh-CN" altLang="en-US" sz="2000" b="1" dirty="0">
              <a:latin typeface="楷体" panose="02010609060101010101" pitchFamily="49" charset="-122"/>
              <a:ea typeface="楷体" panose="02010609060101010101" pitchFamily="49" charset="-122"/>
            </a:endParaRPr>
          </a:p>
        </p:txBody>
      </p:sp>
      <p:sp>
        <p:nvSpPr>
          <p:cNvPr id="25" name="矩形 24"/>
          <p:cNvSpPr/>
          <p:nvPr/>
        </p:nvSpPr>
        <p:spPr>
          <a:xfrm>
            <a:off x="364356" y="861448"/>
            <a:ext cx="11195012" cy="1569656"/>
          </a:xfrm>
          <a:prstGeom prst="rect">
            <a:avLst/>
          </a:prstGeom>
        </p:spPr>
        <p:txBody>
          <a:bodyPr wrap="square" lIns="91436" tIns="45718" rIns="91436" bIns="45718">
            <a:spAutoFit/>
          </a:bodyPr>
          <a:lstStyle/>
          <a:p>
            <a:pPr algn="just">
              <a:lnSpc>
                <a:spcPct val="150000"/>
              </a:lnSpc>
            </a:pPr>
            <a:r>
              <a:rPr lang="zh-CN" altLang="en-US" sz="2400" b="1" dirty="0">
                <a:latin typeface="楷体" panose="02010609060101010101" pitchFamily="49" charset="-122"/>
                <a:ea typeface="楷体" panose="02010609060101010101" pitchFamily="49" charset="-122"/>
              </a:rPr>
              <a:t>批处理</a:t>
            </a:r>
            <a:r>
              <a:rPr lang="zh-CN" altLang="en-US" sz="2400" b="1" dirty="0" smtClean="0">
                <a:latin typeface="楷体" panose="02010609060101010101" pitchFamily="49" charset="-122"/>
                <a:ea typeface="楷体" panose="02010609060101010101" pitchFamily="49" charset="-122"/>
              </a:rPr>
              <a:t>机器：</a:t>
            </a:r>
            <a:r>
              <a:rPr lang="zh-CN" altLang="en-US" sz="2000" dirty="0">
                <a:latin typeface="楷体" panose="02010609060101010101" pitchFamily="49" charset="-122"/>
                <a:ea typeface="楷体" panose="02010609060101010101" pitchFamily="49" charset="-122"/>
              </a:rPr>
              <a:t>批处理</a:t>
            </a:r>
            <a:r>
              <a:rPr lang="zh-CN" altLang="en-US" sz="2000" dirty="0" smtClean="0">
                <a:latin typeface="楷体" panose="02010609060101010101" pitchFamily="49" charset="-122"/>
                <a:ea typeface="楷体" panose="02010609060101010101" pitchFamily="49" charset="-122"/>
              </a:rPr>
              <a:t>机器是一种在工业加工生产过程中常见的机器类型</a:t>
            </a:r>
            <a:r>
              <a:rPr lang="zh-CN" altLang="en-US" sz="2000" b="1" dirty="0" smtClean="0">
                <a:latin typeface="楷体" panose="02010609060101010101" pitchFamily="49" charset="-122"/>
                <a:ea typeface="楷体" panose="02010609060101010101" pitchFamily="49" charset="-122"/>
              </a:rPr>
              <a:t>，</a:t>
            </a:r>
            <a:r>
              <a:rPr lang="zh-CN" altLang="en-US" sz="2000" dirty="0" smtClean="0">
                <a:latin typeface="楷体" panose="02010609060101010101" pitchFamily="49" charset="-122"/>
                <a:ea typeface="楷体" panose="02010609060101010101" pitchFamily="49" charset="-122"/>
              </a:rPr>
              <a:t>批处理机器可以成批次地处理多个作业，其显著优点是通过组批技术提高机器的生产效率同时降低成本，批处理机器在加工制造业应用广泛，例如：</a:t>
            </a:r>
            <a:endParaRPr lang="en-US" altLang="zh-CN" sz="2000" dirty="0">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1769" name="矩形 1768"/>
          <p:cNvSpPr/>
          <p:nvPr/>
        </p:nvSpPr>
        <p:spPr>
          <a:xfrm>
            <a:off x="4093613" y="299320"/>
            <a:ext cx="1920518" cy="400105"/>
          </a:xfrm>
          <a:prstGeom prst="rect">
            <a:avLst/>
          </a:prstGeom>
        </p:spPr>
        <p:txBody>
          <a:bodyPr wrap="none" lIns="91436" tIns="45718" rIns="91436" bIns="45718">
            <a:spAutoFit/>
          </a:bodyPr>
          <a:lstStyle/>
          <a:p>
            <a:pPr algn="ctr"/>
            <a:r>
              <a:rPr lang="en-US" altLang="zh-CN" sz="2000" b="1" dirty="0">
                <a:solidFill>
                  <a:schemeClr val="bg1"/>
                </a:solidFill>
                <a:latin typeface="微软雅黑" pitchFamily="34" charset="-122"/>
                <a:ea typeface="微软雅黑" pitchFamily="34" charset="-122"/>
              </a:rPr>
              <a:t>Parallel batch</a:t>
            </a: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761702" y="109554"/>
            <a:ext cx="2428870" cy="666657"/>
          </a:xfrm>
          <a:prstGeom prst="rect">
            <a:avLst/>
          </a:prstGeom>
        </p:spPr>
        <p:txBody>
          <a:bodyPr wrap="none">
            <a:spAutoFit/>
          </a:bodyPr>
          <a:lstStyle/>
          <a:p>
            <a:pPr>
              <a:lnSpc>
                <a:spcPct val="150000"/>
              </a:lnSpc>
            </a:pPr>
            <a:r>
              <a:rPr lang="en-US" altLang="zh-CN" sz="2800" dirty="0" smtClean="0">
                <a:solidFill>
                  <a:srgbClr val="157E9F"/>
                </a:solidFill>
                <a:latin typeface="方正清刻本悦宋简体" panose="02000000000000000000" pitchFamily="2" charset="-122"/>
                <a:ea typeface="方正清刻本悦宋简体" panose="02000000000000000000" pitchFamily="2" charset="-122"/>
              </a:rPr>
              <a:t> </a:t>
            </a:r>
            <a:r>
              <a:rPr lang="zh-CN" altLang="en-US" sz="2800" dirty="0" smtClean="0">
                <a:solidFill>
                  <a:srgbClr val="157E9F"/>
                </a:solidFill>
                <a:latin typeface="方正清刻本悦宋简体" panose="02000000000000000000" pitchFamily="2" charset="-122"/>
                <a:ea typeface="方正清刻本悦宋简体" panose="02000000000000000000" pitchFamily="2" charset="-122"/>
              </a:rPr>
              <a:t>选题意义概述</a:t>
            </a:r>
            <a:endParaRPr lang="en-US" altLang="zh-CN" sz="2800"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20" name="矩形 19"/>
          <p:cNvSpPr/>
          <p:nvPr/>
        </p:nvSpPr>
        <p:spPr>
          <a:xfrm>
            <a:off x="364356" y="1160123"/>
            <a:ext cx="11195012" cy="3323983"/>
          </a:xfrm>
          <a:prstGeom prst="rect">
            <a:avLst/>
          </a:prstGeom>
        </p:spPr>
        <p:txBody>
          <a:bodyPr wrap="square" lIns="91436" tIns="45718" rIns="91436" bIns="45718">
            <a:spAutoFit/>
          </a:bodyPr>
          <a:lstStyle/>
          <a:p>
            <a:pPr marL="342900" indent="-342900" algn="just">
              <a:lnSpc>
                <a:spcPct val="150000"/>
              </a:lnSpc>
              <a:buFont typeface="Wingdings" panose="05000000000000000000" pitchFamily="2" charset="2"/>
              <a:buChar char="u"/>
            </a:pPr>
            <a:r>
              <a:rPr lang="zh-CN" altLang="en-US" sz="2000" dirty="0" smtClean="0">
                <a:solidFill>
                  <a:schemeClr val="tx1">
                    <a:lumMod val="75000"/>
                    <a:lumOff val="25000"/>
                  </a:schemeClr>
                </a:solidFill>
                <a:latin typeface="仿宋" panose="02010609060101010101" pitchFamily="49" charset="-122"/>
                <a:ea typeface="仿宋" panose="02010609060101010101" pitchFamily="49" charset="-122"/>
              </a:rPr>
              <a:t>目前加工制造业的发展趋势是设备</a:t>
            </a:r>
            <a:r>
              <a:rPr lang="zh-CN" altLang="en-US" sz="2000" b="1" dirty="0" smtClean="0">
                <a:solidFill>
                  <a:schemeClr val="tx1">
                    <a:lumMod val="75000"/>
                    <a:lumOff val="25000"/>
                  </a:schemeClr>
                </a:solidFill>
                <a:latin typeface="仿宋" panose="02010609060101010101" pitchFamily="49" charset="-122"/>
                <a:ea typeface="仿宋" panose="02010609060101010101" pitchFamily="49" charset="-122"/>
              </a:rPr>
              <a:t>规模扩大化</a:t>
            </a:r>
            <a:r>
              <a:rPr lang="zh-CN" altLang="en-US" sz="2000" dirty="0" smtClean="0">
                <a:solidFill>
                  <a:schemeClr val="tx1">
                    <a:lumMod val="75000"/>
                    <a:lumOff val="25000"/>
                  </a:schemeClr>
                </a:solidFill>
                <a:latin typeface="仿宋" panose="02010609060101010101" pitchFamily="49" charset="-122"/>
                <a:ea typeface="仿宋" panose="02010609060101010101" pitchFamily="49" charset="-122"/>
              </a:rPr>
              <a:t>，生产过程</a:t>
            </a:r>
            <a:r>
              <a:rPr lang="zh-CN" altLang="en-US" sz="2000" b="1" dirty="0" smtClean="0">
                <a:solidFill>
                  <a:schemeClr val="tx1">
                    <a:lumMod val="75000"/>
                    <a:lumOff val="25000"/>
                  </a:schemeClr>
                </a:solidFill>
                <a:latin typeface="仿宋" panose="02010609060101010101" pitchFamily="49" charset="-122"/>
                <a:ea typeface="仿宋" panose="02010609060101010101" pitchFamily="49" charset="-122"/>
              </a:rPr>
              <a:t>连续化和自动化</a:t>
            </a:r>
            <a:r>
              <a:rPr lang="zh-CN" altLang="en-US" sz="2000" dirty="0" smtClean="0">
                <a:solidFill>
                  <a:schemeClr val="tx1">
                    <a:lumMod val="75000"/>
                    <a:lumOff val="25000"/>
                  </a:schemeClr>
                </a:solidFill>
                <a:latin typeface="仿宋" panose="02010609060101010101" pitchFamily="49" charset="-122"/>
                <a:ea typeface="仿宋" panose="02010609060101010101" pitchFamily="49" charset="-122"/>
              </a:rPr>
              <a:t>，生</a:t>
            </a:r>
            <a:r>
              <a:rPr lang="zh-CN" altLang="en-US" sz="2000" b="1" dirty="0" smtClean="0">
                <a:solidFill>
                  <a:schemeClr val="tx1">
                    <a:lumMod val="75000"/>
                    <a:lumOff val="25000"/>
                  </a:schemeClr>
                </a:solidFill>
                <a:latin typeface="仿宋" panose="02010609060101010101" pitchFamily="49" charset="-122"/>
                <a:ea typeface="仿宋" panose="02010609060101010101" pitchFamily="49" charset="-122"/>
              </a:rPr>
              <a:t>产效率和利益最大化</a:t>
            </a:r>
            <a:r>
              <a:rPr lang="zh-CN" altLang="en-US" sz="2000" dirty="0" smtClean="0">
                <a:solidFill>
                  <a:schemeClr val="tx1">
                    <a:lumMod val="75000"/>
                    <a:lumOff val="25000"/>
                  </a:schemeClr>
                </a:solidFill>
                <a:latin typeface="仿宋" panose="02010609060101010101" pitchFamily="49" charset="-122"/>
                <a:ea typeface="仿宋" panose="02010609060101010101" pitchFamily="49" charset="-122"/>
              </a:rPr>
              <a:t>。面对多品种，高质量，低价格的市场环境，企业面临日益严峻的挑战。而生产作业排序的优化是直接解决的上述问题的有效手段之一，企业结合自身的生产加工特点，选择可靠有效的排序方法，以</a:t>
            </a:r>
            <a:r>
              <a:rPr lang="zh-CN" altLang="en-US" sz="2000" b="1" dirty="0" smtClean="0">
                <a:solidFill>
                  <a:schemeClr val="tx1">
                    <a:lumMod val="75000"/>
                    <a:lumOff val="25000"/>
                  </a:schemeClr>
                </a:solidFill>
                <a:latin typeface="仿宋" panose="02010609060101010101" pitchFamily="49" charset="-122"/>
                <a:ea typeface="仿宋" panose="02010609060101010101" pitchFamily="49" charset="-122"/>
              </a:rPr>
              <a:t>缩短加工制造周期</a:t>
            </a:r>
            <a:r>
              <a:rPr lang="zh-CN" altLang="en-US" sz="2000" dirty="0" smtClean="0">
                <a:solidFill>
                  <a:schemeClr val="tx1">
                    <a:lumMod val="75000"/>
                    <a:lumOff val="25000"/>
                  </a:schemeClr>
                </a:solidFill>
                <a:latin typeface="仿宋" panose="02010609060101010101" pitchFamily="49" charset="-122"/>
                <a:ea typeface="仿宋" panose="02010609060101010101" pitchFamily="49" charset="-122"/>
              </a:rPr>
              <a:t>，</a:t>
            </a:r>
            <a:r>
              <a:rPr lang="zh-CN" altLang="en-US" sz="2000" b="1" dirty="0" smtClean="0">
                <a:solidFill>
                  <a:schemeClr val="tx1">
                    <a:lumMod val="75000"/>
                    <a:lumOff val="25000"/>
                  </a:schemeClr>
                </a:solidFill>
                <a:latin typeface="仿宋" panose="02010609060101010101" pitchFamily="49" charset="-122"/>
                <a:ea typeface="仿宋" panose="02010609060101010101" pitchFamily="49" charset="-122"/>
              </a:rPr>
              <a:t>提高生产效率</a:t>
            </a:r>
            <a:r>
              <a:rPr lang="zh-CN" altLang="en-US" sz="2000" dirty="0" smtClean="0">
                <a:solidFill>
                  <a:schemeClr val="tx1">
                    <a:lumMod val="75000"/>
                    <a:lumOff val="25000"/>
                  </a:schemeClr>
                </a:solidFill>
                <a:latin typeface="仿宋" panose="02010609060101010101" pitchFamily="49" charset="-122"/>
                <a:ea typeface="仿宋" panose="02010609060101010101" pitchFamily="49" charset="-122"/>
              </a:rPr>
              <a:t>，</a:t>
            </a:r>
            <a:r>
              <a:rPr lang="zh-CN" altLang="en-US" sz="2000" b="1" dirty="0" smtClean="0">
                <a:solidFill>
                  <a:schemeClr val="tx1">
                    <a:lumMod val="75000"/>
                    <a:lumOff val="25000"/>
                  </a:schemeClr>
                </a:solidFill>
                <a:latin typeface="仿宋" panose="02010609060101010101" pitchFamily="49" charset="-122"/>
                <a:ea typeface="仿宋" panose="02010609060101010101" pitchFamily="49" charset="-122"/>
              </a:rPr>
              <a:t>降低成本</a:t>
            </a:r>
            <a:r>
              <a:rPr lang="zh-CN" altLang="en-US" sz="2000" dirty="0" smtClean="0">
                <a:solidFill>
                  <a:schemeClr val="tx1">
                    <a:lumMod val="75000"/>
                    <a:lumOff val="25000"/>
                  </a:schemeClr>
                </a:solidFill>
                <a:latin typeface="仿宋" panose="02010609060101010101" pitchFamily="49" charset="-122"/>
                <a:ea typeface="仿宋" panose="02010609060101010101" pitchFamily="49" charset="-122"/>
              </a:rPr>
              <a:t>的同时保证了</a:t>
            </a:r>
            <a:r>
              <a:rPr lang="zh-CN" altLang="en-US" sz="2000" b="1" dirty="0" smtClean="0">
                <a:solidFill>
                  <a:schemeClr val="tx1">
                    <a:lumMod val="75000"/>
                    <a:lumOff val="25000"/>
                  </a:schemeClr>
                </a:solidFill>
                <a:latin typeface="仿宋" panose="02010609060101010101" pitchFamily="49" charset="-122"/>
                <a:ea typeface="仿宋" panose="02010609060101010101" pitchFamily="49" charset="-122"/>
              </a:rPr>
              <a:t>节能环保</a:t>
            </a:r>
            <a:endParaRPr lang="en-US" altLang="zh-CN" sz="2000" b="1" dirty="0">
              <a:solidFill>
                <a:schemeClr val="tx1">
                  <a:lumMod val="75000"/>
                  <a:lumOff val="25000"/>
                </a:schemeClr>
              </a:solidFill>
              <a:latin typeface="仿宋" panose="02010609060101010101" pitchFamily="49" charset="-122"/>
              <a:ea typeface="仿宋" panose="02010609060101010101" pitchFamily="49" charset="-122"/>
            </a:endParaRPr>
          </a:p>
          <a:p>
            <a:pPr marL="342900" indent="-342900" algn="just">
              <a:lnSpc>
                <a:spcPct val="150000"/>
              </a:lnSpc>
              <a:buFont typeface="Wingdings" panose="05000000000000000000" pitchFamily="2" charset="2"/>
              <a:buChar char="u"/>
            </a:pPr>
            <a:r>
              <a:rPr lang="zh-CN" altLang="en-US" sz="2000" dirty="0" smtClean="0">
                <a:solidFill>
                  <a:schemeClr val="tx1">
                    <a:lumMod val="75000"/>
                    <a:lumOff val="25000"/>
                  </a:schemeClr>
                </a:solidFill>
                <a:latin typeface="仿宋" panose="02010609060101010101" pitchFamily="49" charset="-122"/>
                <a:ea typeface="仿宋" panose="02010609060101010101" pitchFamily="49" charset="-122"/>
              </a:rPr>
              <a:t>在各类行业领域中，往往也会存在类似的批处理机生产特点的生产作业排序问题，本研究目的是在结合实际生产和环境约束的前提</a:t>
            </a:r>
            <a:r>
              <a:rPr lang="zh-CN" altLang="en-US" sz="2000" dirty="0">
                <a:solidFill>
                  <a:schemeClr val="tx1">
                    <a:lumMod val="75000"/>
                    <a:lumOff val="25000"/>
                  </a:schemeClr>
                </a:solidFill>
                <a:latin typeface="仿宋" panose="02010609060101010101" pitchFamily="49" charset="-122"/>
                <a:ea typeface="仿宋" panose="02010609060101010101" pitchFamily="49" charset="-122"/>
              </a:rPr>
              <a:t>下找到在</a:t>
            </a:r>
            <a:r>
              <a:rPr lang="zh-CN" altLang="en-US" sz="2000" dirty="0" smtClean="0">
                <a:solidFill>
                  <a:schemeClr val="tx1">
                    <a:lumMod val="75000"/>
                    <a:lumOff val="25000"/>
                  </a:schemeClr>
                </a:solidFill>
                <a:latin typeface="仿宋" panose="02010609060101010101" pitchFamily="49" charset="-122"/>
                <a:ea typeface="仿宋" panose="02010609060101010101" pitchFamily="49" charset="-122"/>
              </a:rPr>
              <a:t>制造业中有良好和广阔应用前景的作业调度的理论解决方案，同时研究结果也可以给具有类似生产特性和特点的其他领域问题提供参考和借鉴</a:t>
            </a:r>
            <a:endParaRPr lang="en-US" altLang="zh-CN" sz="2000" dirty="0">
              <a:solidFill>
                <a:schemeClr val="tx1">
                  <a:lumMod val="75000"/>
                  <a:lumOff val="25000"/>
                </a:schemeClr>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784834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69145" y="1227919"/>
            <a:ext cx="8998856" cy="4476196"/>
          </a:xfrm>
          <a:prstGeom prst="rect">
            <a:avLst/>
          </a:prstGeom>
          <a:solidFill>
            <a:srgbClr val="157E9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文本框 199"/>
          <p:cNvSpPr txBox="1"/>
          <p:nvPr/>
        </p:nvSpPr>
        <p:spPr>
          <a:xfrm>
            <a:off x="2611590" y="1895018"/>
            <a:ext cx="4394691" cy="646331"/>
          </a:xfrm>
          <a:prstGeom prst="rect">
            <a:avLst/>
          </a:prstGeom>
          <a:noFill/>
        </p:spPr>
        <p:txBody>
          <a:bodyPr wrap="square" rtlCol="0">
            <a:spAutoFit/>
          </a:bodyPr>
          <a:lstStyle/>
          <a:p>
            <a:r>
              <a:rPr lang="zh-CN" altLang="en-US" sz="3600" b="1" dirty="0" smtClean="0">
                <a:solidFill>
                  <a:schemeClr val="bg1"/>
                </a:solidFill>
                <a:latin typeface="方正清刻本悦宋简体" panose="02000000000000000000" pitchFamily="2" charset="-122"/>
                <a:ea typeface="方正清刻本悦宋简体" panose="02000000000000000000" pitchFamily="2" charset="-122"/>
              </a:rPr>
              <a:t>选题研究现状</a:t>
            </a:r>
            <a:endParaRPr lang="zh-CN" altLang="en-US" sz="3600" b="1" dirty="0">
              <a:solidFill>
                <a:schemeClr val="bg1"/>
              </a:solidFill>
              <a:latin typeface="方正清刻本悦宋简体" panose="02000000000000000000" pitchFamily="2" charset="-122"/>
              <a:ea typeface="方正清刻本悦宋简体" panose="02000000000000000000" pitchFamily="2" charset="-122"/>
            </a:endParaRPr>
          </a:p>
        </p:txBody>
      </p:sp>
      <p:grpSp>
        <p:nvGrpSpPr>
          <p:cNvPr id="201" name="组合 200"/>
          <p:cNvGrpSpPr/>
          <p:nvPr/>
        </p:nvGrpSpPr>
        <p:grpSpPr>
          <a:xfrm>
            <a:off x="7228116" y="2324903"/>
            <a:ext cx="3081236" cy="3107841"/>
            <a:chOff x="-8677773" y="-3051174"/>
            <a:chExt cx="6986830" cy="7046911"/>
          </a:xfrm>
          <a:solidFill>
            <a:schemeClr val="bg1"/>
          </a:solidFill>
        </p:grpSpPr>
        <p:sp>
          <p:nvSpPr>
            <p:cNvPr id="202" name="Rectangle 42"/>
            <p:cNvSpPr>
              <a:spLocks noChangeArrowheads="1"/>
            </p:cNvSpPr>
            <p:nvPr/>
          </p:nvSpPr>
          <p:spPr bwMode="auto">
            <a:xfrm>
              <a:off x="-8677773"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3" name="Rectangle 43"/>
            <p:cNvSpPr>
              <a:spLocks noChangeArrowheads="1"/>
            </p:cNvSpPr>
            <p:nvPr/>
          </p:nvSpPr>
          <p:spPr bwMode="auto">
            <a:xfrm>
              <a:off x="-8592044"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4" name="Rectangle 44"/>
            <p:cNvSpPr>
              <a:spLocks noChangeArrowheads="1"/>
            </p:cNvSpPr>
            <p:nvPr/>
          </p:nvSpPr>
          <p:spPr bwMode="auto">
            <a:xfrm>
              <a:off x="-8417414"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5" name="Rectangle 45"/>
            <p:cNvSpPr>
              <a:spLocks noChangeArrowheads="1"/>
            </p:cNvSpPr>
            <p:nvPr/>
          </p:nvSpPr>
          <p:spPr bwMode="auto">
            <a:xfrm>
              <a:off x="-8331685"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6" name="Rectangle 46"/>
            <p:cNvSpPr>
              <a:spLocks noChangeArrowheads="1"/>
            </p:cNvSpPr>
            <p:nvPr/>
          </p:nvSpPr>
          <p:spPr bwMode="auto">
            <a:xfrm>
              <a:off x="-8506317"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7" name="Rectangle 47"/>
            <p:cNvSpPr>
              <a:spLocks noChangeArrowheads="1"/>
            </p:cNvSpPr>
            <p:nvPr/>
          </p:nvSpPr>
          <p:spPr bwMode="auto">
            <a:xfrm>
              <a:off x="-8331685"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8" name="Rectangle 48"/>
            <p:cNvSpPr>
              <a:spLocks noChangeArrowheads="1"/>
            </p:cNvSpPr>
            <p:nvPr/>
          </p:nvSpPr>
          <p:spPr bwMode="auto">
            <a:xfrm>
              <a:off x="-8677773"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9" name="Rectangle 49"/>
            <p:cNvSpPr>
              <a:spLocks noChangeArrowheads="1"/>
            </p:cNvSpPr>
            <p:nvPr/>
          </p:nvSpPr>
          <p:spPr bwMode="auto">
            <a:xfrm>
              <a:off x="-8506317"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0" name="Rectangle 50"/>
            <p:cNvSpPr>
              <a:spLocks noChangeArrowheads="1"/>
            </p:cNvSpPr>
            <p:nvPr/>
          </p:nvSpPr>
          <p:spPr bwMode="auto">
            <a:xfrm>
              <a:off x="-8245958"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1" name="Rectangle 51"/>
            <p:cNvSpPr>
              <a:spLocks noChangeArrowheads="1"/>
            </p:cNvSpPr>
            <p:nvPr/>
          </p:nvSpPr>
          <p:spPr bwMode="auto">
            <a:xfrm>
              <a:off x="-8677773"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2" name="Rectangle 52"/>
            <p:cNvSpPr>
              <a:spLocks noChangeArrowheads="1"/>
            </p:cNvSpPr>
            <p:nvPr/>
          </p:nvSpPr>
          <p:spPr bwMode="auto">
            <a:xfrm>
              <a:off x="-8592044"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3" name="Rectangle 53"/>
            <p:cNvSpPr>
              <a:spLocks noChangeArrowheads="1"/>
            </p:cNvSpPr>
            <p:nvPr/>
          </p:nvSpPr>
          <p:spPr bwMode="auto">
            <a:xfrm>
              <a:off x="-8417414"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4" name="Rectangle 54"/>
            <p:cNvSpPr>
              <a:spLocks noChangeArrowheads="1"/>
            </p:cNvSpPr>
            <p:nvPr/>
          </p:nvSpPr>
          <p:spPr bwMode="auto">
            <a:xfrm>
              <a:off x="-8245958"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5" name="Rectangle 55"/>
            <p:cNvSpPr>
              <a:spLocks noChangeArrowheads="1"/>
            </p:cNvSpPr>
            <p:nvPr/>
          </p:nvSpPr>
          <p:spPr bwMode="auto">
            <a:xfrm>
              <a:off x="-8592044"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6" name="Rectangle 56"/>
            <p:cNvSpPr>
              <a:spLocks noChangeArrowheads="1"/>
            </p:cNvSpPr>
            <p:nvPr/>
          </p:nvSpPr>
          <p:spPr bwMode="auto">
            <a:xfrm>
              <a:off x="-8506317"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7" name="Rectangle 57"/>
            <p:cNvSpPr>
              <a:spLocks noChangeArrowheads="1"/>
            </p:cNvSpPr>
            <p:nvPr/>
          </p:nvSpPr>
          <p:spPr bwMode="auto">
            <a:xfrm>
              <a:off x="-8245958"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8" name="Rectangle 58"/>
            <p:cNvSpPr>
              <a:spLocks noChangeArrowheads="1"/>
            </p:cNvSpPr>
            <p:nvPr/>
          </p:nvSpPr>
          <p:spPr bwMode="auto">
            <a:xfrm>
              <a:off x="-8677773"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19" name="Rectangle 59"/>
            <p:cNvSpPr>
              <a:spLocks noChangeArrowheads="1"/>
            </p:cNvSpPr>
            <p:nvPr/>
          </p:nvSpPr>
          <p:spPr bwMode="auto">
            <a:xfrm>
              <a:off x="-8506317"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0" name="Rectangle 60"/>
            <p:cNvSpPr>
              <a:spLocks noChangeArrowheads="1"/>
            </p:cNvSpPr>
            <p:nvPr/>
          </p:nvSpPr>
          <p:spPr bwMode="auto">
            <a:xfrm>
              <a:off x="-8677773"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1" name="Rectangle 61"/>
            <p:cNvSpPr>
              <a:spLocks noChangeArrowheads="1"/>
            </p:cNvSpPr>
            <p:nvPr/>
          </p:nvSpPr>
          <p:spPr bwMode="auto">
            <a:xfrm>
              <a:off x="-8592044"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2" name="Rectangle 62"/>
            <p:cNvSpPr>
              <a:spLocks noChangeArrowheads="1"/>
            </p:cNvSpPr>
            <p:nvPr/>
          </p:nvSpPr>
          <p:spPr bwMode="auto">
            <a:xfrm>
              <a:off x="-8417414"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3" name="Rectangle 63"/>
            <p:cNvSpPr>
              <a:spLocks noChangeArrowheads="1"/>
            </p:cNvSpPr>
            <p:nvPr/>
          </p:nvSpPr>
          <p:spPr bwMode="auto">
            <a:xfrm>
              <a:off x="-8331685"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4" name="Rectangle 64"/>
            <p:cNvSpPr>
              <a:spLocks noChangeArrowheads="1"/>
            </p:cNvSpPr>
            <p:nvPr/>
          </p:nvSpPr>
          <p:spPr bwMode="auto">
            <a:xfrm>
              <a:off x="-8677773"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5" name="Rectangle 65"/>
            <p:cNvSpPr>
              <a:spLocks noChangeArrowheads="1"/>
            </p:cNvSpPr>
            <p:nvPr/>
          </p:nvSpPr>
          <p:spPr bwMode="auto">
            <a:xfrm>
              <a:off x="-8506317"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6" name="Rectangle 66"/>
            <p:cNvSpPr>
              <a:spLocks noChangeArrowheads="1"/>
            </p:cNvSpPr>
            <p:nvPr/>
          </p:nvSpPr>
          <p:spPr bwMode="auto">
            <a:xfrm>
              <a:off x="-8245958"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7" name="Rectangle 67"/>
            <p:cNvSpPr>
              <a:spLocks noChangeArrowheads="1"/>
            </p:cNvSpPr>
            <p:nvPr/>
          </p:nvSpPr>
          <p:spPr bwMode="auto">
            <a:xfrm>
              <a:off x="-8592044"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8" name="Rectangle 68"/>
            <p:cNvSpPr>
              <a:spLocks noChangeArrowheads="1"/>
            </p:cNvSpPr>
            <p:nvPr/>
          </p:nvSpPr>
          <p:spPr bwMode="auto">
            <a:xfrm>
              <a:off x="-8417414"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9" name="Rectangle 69"/>
            <p:cNvSpPr>
              <a:spLocks noChangeArrowheads="1"/>
            </p:cNvSpPr>
            <p:nvPr/>
          </p:nvSpPr>
          <p:spPr bwMode="auto">
            <a:xfrm>
              <a:off x="-8592044"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0" name="Rectangle 70"/>
            <p:cNvSpPr>
              <a:spLocks noChangeArrowheads="1"/>
            </p:cNvSpPr>
            <p:nvPr/>
          </p:nvSpPr>
          <p:spPr bwMode="auto">
            <a:xfrm>
              <a:off x="-8245958"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1" name="Rectangle 71"/>
            <p:cNvSpPr>
              <a:spLocks noChangeArrowheads="1"/>
            </p:cNvSpPr>
            <p:nvPr/>
          </p:nvSpPr>
          <p:spPr bwMode="auto">
            <a:xfrm>
              <a:off x="-8677773"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2" name="Rectangle 72"/>
            <p:cNvSpPr>
              <a:spLocks noChangeArrowheads="1"/>
            </p:cNvSpPr>
            <p:nvPr/>
          </p:nvSpPr>
          <p:spPr bwMode="auto">
            <a:xfrm>
              <a:off x="-8506317"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3" name="Rectangle 73"/>
            <p:cNvSpPr>
              <a:spLocks noChangeArrowheads="1"/>
            </p:cNvSpPr>
            <p:nvPr/>
          </p:nvSpPr>
          <p:spPr bwMode="auto">
            <a:xfrm>
              <a:off x="-8417414"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4" name="Rectangle 74"/>
            <p:cNvSpPr>
              <a:spLocks noChangeArrowheads="1"/>
            </p:cNvSpPr>
            <p:nvPr/>
          </p:nvSpPr>
          <p:spPr bwMode="auto">
            <a:xfrm>
              <a:off x="-8245958"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5" name="Rectangle 75"/>
            <p:cNvSpPr>
              <a:spLocks noChangeArrowheads="1"/>
            </p:cNvSpPr>
            <p:nvPr/>
          </p:nvSpPr>
          <p:spPr bwMode="auto">
            <a:xfrm>
              <a:off x="-8677773"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6" name="Rectangle 76"/>
            <p:cNvSpPr>
              <a:spLocks noChangeArrowheads="1"/>
            </p:cNvSpPr>
            <p:nvPr/>
          </p:nvSpPr>
          <p:spPr bwMode="auto">
            <a:xfrm>
              <a:off x="-8592044"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7" name="Rectangle 77"/>
            <p:cNvSpPr>
              <a:spLocks noChangeArrowheads="1"/>
            </p:cNvSpPr>
            <p:nvPr/>
          </p:nvSpPr>
          <p:spPr bwMode="auto">
            <a:xfrm>
              <a:off x="-8677773"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8" name="Rectangle 78"/>
            <p:cNvSpPr>
              <a:spLocks noChangeArrowheads="1"/>
            </p:cNvSpPr>
            <p:nvPr/>
          </p:nvSpPr>
          <p:spPr bwMode="auto">
            <a:xfrm>
              <a:off x="-8506317"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9" name="Rectangle 79"/>
            <p:cNvSpPr>
              <a:spLocks noChangeArrowheads="1"/>
            </p:cNvSpPr>
            <p:nvPr/>
          </p:nvSpPr>
          <p:spPr bwMode="auto">
            <a:xfrm>
              <a:off x="-8331685"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0" name="Rectangle 80"/>
            <p:cNvSpPr>
              <a:spLocks noChangeArrowheads="1"/>
            </p:cNvSpPr>
            <p:nvPr/>
          </p:nvSpPr>
          <p:spPr bwMode="auto">
            <a:xfrm>
              <a:off x="-8245958"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1" name="Rectangle 81"/>
            <p:cNvSpPr>
              <a:spLocks noChangeArrowheads="1"/>
            </p:cNvSpPr>
            <p:nvPr/>
          </p:nvSpPr>
          <p:spPr bwMode="auto">
            <a:xfrm>
              <a:off x="-8592044"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2" name="Rectangle 82"/>
            <p:cNvSpPr>
              <a:spLocks noChangeArrowheads="1"/>
            </p:cNvSpPr>
            <p:nvPr/>
          </p:nvSpPr>
          <p:spPr bwMode="auto">
            <a:xfrm>
              <a:off x="-8331685"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3" name="Rectangle 83"/>
            <p:cNvSpPr>
              <a:spLocks noChangeArrowheads="1"/>
            </p:cNvSpPr>
            <p:nvPr/>
          </p:nvSpPr>
          <p:spPr bwMode="auto">
            <a:xfrm>
              <a:off x="-8592044"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4" name="Rectangle 84"/>
            <p:cNvSpPr>
              <a:spLocks noChangeArrowheads="1"/>
            </p:cNvSpPr>
            <p:nvPr/>
          </p:nvSpPr>
          <p:spPr bwMode="auto">
            <a:xfrm>
              <a:off x="-8417414"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5" name="Rectangle 85"/>
            <p:cNvSpPr>
              <a:spLocks noChangeArrowheads="1"/>
            </p:cNvSpPr>
            <p:nvPr/>
          </p:nvSpPr>
          <p:spPr bwMode="auto">
            <a:xfrm>
              <a:off x="-8417414"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6" name="Rectangle 86"/>
            <p:cNvSpPr>
              <a:spLocks noChangeArrowheads="1"/>
            </p:cNvSpPr>
            <p:nvPr/>
          </p:nvSpPr>
          <p:spPr bwMode="auto">
            <a:xfrm>
              <a:off x="-8245958"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7" name="Rectangle 87"/>
            <p:cNvSpPr>
              <a:spLocks noChangeArrowheads="1"/>
            </p:cNvSpPr>
            <p:nvPr/>
          </p:nvSpPr>
          <p:spPr bwMode="auto">
            <a:xfrm>
              <a:off x="-8677773"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8" name="Rectangle 88"/>
            <p:cNvSpPr>
              <a:spLocks noChangeArrowheads="1"/>
            </p:cNvSpPr>
            <p:nvPr/>
          </p:nvSpPr>
          <p:spPr bwMode="auto">
            <a:xfrm>
              <a:off x="-8592044"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9" name="Rectangle 89"/>
            <p:cNvSpPr>
              <a:spLocks noChangeArrowheads="1"/>
            </p:cNvSpPr>
            <p:nvPr/>
          </p:nvSpPr>
          <p:spPr bwMode="auto">
            <a:xfrm>
              <a:off x="-8417414"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0" name="Rectangle 90"/>
            <p:cNvSpPr>
              <a:spLocks noChangeArrowheads="1"/>
            </p:cNvSpPr>
            <p:nvPr/>
          </p:nvSpPr>
          <p:spPr bwMode="auto">
            <a:xfrm>
              <a:off x="-8245958"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1" name="Rectangle 91"/>
            <p:cNvSpPr>
              <a:spLocks noChangeArrowheads="1"/>
            </p:cNvSpPr>
            <p:nvPr/>
          </p:nvSpPr>
          <p:spPr bwMode="auto">
            <a:xfrm>
              <a:off x="-8677773"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2" name="Rectangle 92"/>
            <p:cNvSpPr>
              <a:spLocks noChangeArrowheads="1"/>
            </p:cNvSpPr>
            <p:nvPr/>
          </p:nvSpPr>
          <p:spPr bwMode="auto">
            <a:xfrm>
              <a:off x="-8506317"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3" name="Rectangle 93"/>
            <p:cNvSpPr>
              <a:spLocks noChangeArrowheads="1"/>
            </p:cNvSpPr>
            <p:nvPr/>
          </p:nvSpPr>
          <p:spPr bwMode="auto">
            <a:xfrm>
              <a:off x="-8245958"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4" name="Rectangle 94"/>
            <p:cNvSpPr>
              <a:spLocks noChangeArrowheads="1"/>
            </p:cNvSpPr>
            <p:nvPr/>
          </p:nvSpPr>
          <p:spPr bwMode="auto">
            <a:xfrm>
              <a:off x="-8677773"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5" name="Rectangle 95"/>
            <p:cNvSpPr>
              <a:spLocks noChangeArrowheads="1"/>
            </p:cNvSpPr>
            <p:nvPr/>
          </p:nvSpPr>
          <p:spPr bwMode="auto">
            <a:xfrm>
              <a:off x="-8506317"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6" name="Rectangle 96"/>
            <p:cNvSpPr>
              <a:spLocks noChangeArrowheads="1"/>
            </p:cNvSpPr>
            <p:nvPr/>
          </p:nvSpPr>
          <p:spPr bwMode="auto">
            <a:xfrm>
              <a:off x="-8331685"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7" name="Rectangle 97"/>
            <p:cNvSpPr>
              <a:spLocks noChangeArrowheads="1"/>
            </p:cNvSpPr>
            <p:nvPr/>
          </p:nvSpPr>
          <p:spPr bwMode="auto">
            <a:xfrm>
              <a:off x="-8592044"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8" name="Rectangle 98"/>
            <p:cNvSpPr>
              <a:spLocks noChangeArrowheads="1"/>
            </p:cNvSpPr>
            <p:nvPr/>
          </p:nvSpPr>
          <p:spPr bwMode="auto">
            <a:xfrm>
              <a:off x="-8417414"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9" name="Rectangle 99"/>
            <p:cNvSpPr>
              <a:spLocks noChangeArrowheads="1"/>
            </p:cNvSpPr>
            <p:nvPr/>
          </p:nvSpPr>
          <p:spPr bwMode="auto">
            <a:xfrm>
              <a:off x="-8245958"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0" name="Rectangle 100"/>
            <p:cNvSpPr>
              <a:spLocks noChangeArrowheads="1"/>
            </p:cNvSpPr>
            <p:nvPr/>
          </p:nvSpPr>
          <p:spPr bwMode="auto">
            <a:xfrm>
              <a:off x="-8506317"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1" name="Rectangle 101"/>
            <p:cNvSpPr>
              <a:spLocks noChangeArrowheads="1"/>
            </p:cNvSpPr>
            <p:nvPr/>
          </p:nvSpPr>
          <p:spPr bwMode="auto">
            <a:xfrm>
              <a:off x="-8153880"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2" name="Rectangle 102"/>
            <p:cNvSpPr>
              <a:spLocks noChangeArrowheads="1"/>
            </p:cNvSpPr>
            <p:nvPr/>
          </p:nvSpPr>
          <p:spPr bwMode="auto">
            <a:xfrm>
              <a:off x="-806815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3" name="Rectangle 103"/>
            <p:cNvSpPr>
              <a:spLocks noChangeArrowheads="1"/>
            </p:cNvSpPr>
            <p:nvPr/>
          </p:nvSpPr>
          <p:spPr bwMode="auto">
            <a:xfrm>
              <a:off x="-789352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4" name="Rectangle 104"/>
            <p:cNvSpPr>
              <a:spLocks noChangeArrowheads="1"/>
            </p:cNvSpPr>
            <p:nvPr/>
          </p:nvSpPr>
          <p:spPr bwMode="auto">
            <a:xfrm>
              <a:off x="-7807792"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5" name="Rectangle 105"/>
            <p:cNvSpPr>
              <a:spLocks noChangeArrowheads="1"/>
            </p:cNvSpPr>
            <p:nvPr/>
          </p:nvSpPr>
          <p:spPr bwMode="auto">
            <a:xfrm>
              <a:off x="-7718889"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6" name="Rectangle 106"/>
            <p:cNvSpPr>
              <a:spLocks noChangeArrowheads="1"/>
            </p:cNvSpPr>
            <p:nvPr/>
          </p:nvSpPr>
          <p:spPr bwMode="auto">
            <a:xfrm>
              <a:off x="-8153880"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7" name="Rectangle 107"/>
            <p:cNvSpPr>
              <a:spLocks noChangeArrowheads="1"/>
            </p:cNvSpPr>
            <p:nvPr/>
          </p:nvSpPr>
          <p:spPr bwMode="auto">
            <a:xfrm>
              <a:off x="-7979248" y="579438"/>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8" name="Rectangle 108"/>
            <p:cNvSpPr>
              <a:spLocks noChangeArrowheads="1"/>
            </p:cNvSpPr>
            <p:nvPr/>
          </p:nvSpPr>
          <p:spPr bwMode="auto">
            <a:xfrm>
              <a:off x="-7807792"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9" name="Rectangle 109"/>
            <p:cNvSpPr>
              <a:spLocks noChangeArrowheads="1"/>
            </p:cNvSpPr>
            <p:nvPr/>
          </p:nvSpPr>
          <p:spPr bwMode="auto">
            <a:xfrm>
              <a:off x="-8153880"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0" name="Rectangle 110"/>
            <p:cNvSpPr>
              <a:spLocks noChangeArrowheads="1"/>
            </p:cNvSpPr>
            <p:nvPr/>
          </p:nvSpPr>
          <p:spPr bwMode="auto">
            <a:xfrm>
              <a:off x="-8068151"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1" name="Rectangle 111"/>
            <p:cNvSpPr>
              <a:spLocks noChangeArrowheads="1"/>
            </p:cNvSpPr>
            <p:nvPr/>
          </p:nvSpPr>
          <p:spPr bwMode="auto">
            <a:xfrm>
              <a:off x="-7718889"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2" name="Rectangle 112"/>
            <p:cNvSpPr>
              <a:spLocks noChangeArrowheads="1"/>
            </p:cNvSpPr>
            <p:nvPr/>
          </p:nvSpPr>
          <p:spPr bwMode="auto">
            <a:xfrm>
              <a:off x="-7893521"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3" name="Rectangle 113"/>
            <p:cNvSpPr>
              <a:spLocks noChangeArrowheads="1"/>
            </p:cNvSpPr>
            <p:nvPr/>
          </p:nvSpPr>
          <p:spPr bwMode="auto">
            <a:xfrm>
              <a:off x="-7807792"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4" name="Rectangle 114"/>
            <p:cNvSpPr>
              <a:spLocks noChangeArrowheads="1"/>
            </p:cNvSpPr>
            <p:nvPr/>
          </p:nvSpPr>
          <p:spPr bwMode="auto">
            <a:xfrm>
              <a:off x="-7718889"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5" name="Rectangle 115"/>
            <p:cNvSpPr>
              <a:spLocks noChangeArrowheads="1"/>
            </p:cNvSpPr>
            <p:nvPr/>
          </p:nvSpPr>
          <p:spPr bwMode="auto">
            <a:xfrm>
              <a:off x="-8068151"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6" name="Rectangle 116"/>
            <p:cNvSpPr>
              <a:spLocks noChangeArrowheads="1"/>
            </p:cNvSpPr>
            <p:nvPr/>
          </p:nvSpPr>
          <p:spPr bwMode="auto">
            <a:xfrm>
              <a:off x="-7979248"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7" name="Rectangle 117"/>
            <p:cNvSpPr>
              <a:spLocks noChangeArrowheads="1"/>
            </p:cNvSpPr>
            <p:nvPr/>
          </p:nvSpPr>
          <p:spPr bwMode="auto">
            <a:xfrm>
              <a:off x="-7718889"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8" name="Rectangle 118"/>
            <p:cNvSpPr>
              <a:spLocks noChangeArrowheads="1"/>
            </p:cNvSpPr>
            <p:nvPr/>
          </p:nvSpPr>
          <p:spPr bwMode="auto">
            <a:xfrm>
              <a:off x="-8153880"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9" name="Rectangle 119"/>
            <p:cNvSpPr>
              <a:spLocks noChangeArrowheads="1"/>
            </p:cNvSpPr>
            <p:nvPr/>
          </p:nvSpPr>
          <p:spPr bwMode="auto">
            <a:xfrm>
              <a:off x="-7979248"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0" name="Rectangle 120"/>
            <p:cNvSpPr>
              <a:spLocks noChangeArrowheads="1"/>
            </p:cNvSpPr>
            <p:nvPr/>
          </p:nvSpPr>
          <p:spPr bwMode="auto">
            <a:xfrm>
              <a:off x="-7893521"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1" name="Rectangle 121"/>
            <p:cNvSpPr>
              <a:spLocks noChangeArrowheads="1"/>
            </p:cNvSpPr>
            <p:nvPr/>
          </p:nvSpPr>
          <p:spPr bwMode="auto">
            <a:xfrm>
              <a:off x="-7807792"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2" name="Rectangle 122"/>
            <p:cNvSpPr>
              <a:spLocks noChangeArrowheads="1"/>
            </p:cNvSpPr>
            <p:nvPr/>
          </p:nvSpPr>
          <p:spPr bwMode="auto">
            <a:xfrm>
              <a:off x="-8153880"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3" name="Rectangle 123"/>
            <p:cNvSpPr>
              <a:spLocks noChangeArrowheads="1"/>
            </p:cNvSpPr>
            <p:nvPr/>
          </p:nvSpPr>
          <p:spPr bwMode="auto">
            <a:xfrm>
              <a:off x="-7807792"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4" name="Rectangle 124"/>
            <p:cNvSpPr>
              <a:spLocks noChangeArrowheads="1"/>
            </p:cNvSpPr>
            <p:nvPr/>
          </p:nvSpPr>
          <p:spPr bwMode="auto">
            <a:xfrm>
              <a:off x="-7718889"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5" name="Rectangle 125"/>
            <p:cNvSpPr>
              <a:spLocks noChangeArrowheads="1"/>
            </p:cNvSpPr>
            <p:nvPr/>
          </p:nvSpPr>
          <p:spPr bwMode="auto">
            <a:xfrm>
              <a:off x="-8153880"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6" name="Rectangle 126"/>
            <p:cNvSpPr>
              <a:spLocks noChangeArrowheads="1"/>
            </p:cNvSpPr>
            <p:nvPr/>
          </p:nvSpPr>
          <p:spPr bwMode="auto">
            <a:xfrm>
              <a:off x="-7979248"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7" name="Rectangle 127"/>
            <p:cNvSpPr>
              <a:spLocks noChangeArrowheads="1"/>
            </p:cNvSpPr>
            <p:nvPr/>
          </p:nvSpPr>
          <p:spPr bwMode="auto">
            <a:xfrm>
              <a:off x="-7718889"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8" name="Rectangle 128"/>
            <p:cNvSpPr>
              <a:spLocks noChangeArrowheads="1"/>
            </p:cNvSpPr>
            <p:nvPr/>
          </p:nvSpPr>
          <p:spPr bwMode="auto">
            <a:xfrm>
              <a:off x="-806815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9" name="Rectangle 129"/>
            <p:cNvSpPr>
              <a:spLocks noChangeArrowheads="1"/>
            </p:cNvSpPr>
            <p:nvPr/>
          </p:nvSpPr>
          <p:spPr bwMode="auto">
            <a:xfrm>
              <a:off x="-789352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0" name="Rectangle 130"/>
            <p:cNvSpPr>
              <a:spLocks noChangeArrowheads="1"/>
            </p:cNvSpPr>
            <p:nvPr/>
          </p:nvSpPr>
          <p:spPr bwMode="auto">
            <a:xfrm>
              <a:off x="-7807792"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1" name="Rectangle 131"/>
            <p:cNvSpPr>
              <a:spLocks noChangeArrowheads="1"/>
            </p:cNvSpPr>
            <p:nvPr/>
          </p:nvSpPr>
          <p:spPr bwMode="auto">
            <a:xfrm>
              <a:off x="-7718889"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2" name="Rectangle 132"/>
            <p:cNvSpPr>
              <a:spLocks noChangeArrowheads="1"/>
            </p:cNvSpPr>
            <p:nvPr/>
          </p:nvSpPr>
          <p:spPr bwMode="auto">
            <a:xfrm>
              <a:off x="-8068151"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3" name="Rectangle 133"/>
            <p:cNvSpPr>
              <a:spLocks noChangeArrowheads="1"/>
            </p:cNvSpPr>
            <p:nvPr/>
          </p:nvSpPr>
          <p:spPr bwMode="auto">
            <a:xfrm>
              <a:off x="-7979248"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4" name="Rectangle 134"/>
            <p:cNvSpPr>
              <a:spLocks noChangeArrowheads="1"/>
            </p:cNvSpPr>
            <p:nvPr/>
          </p:nvSpPr>
          <p:spPr bwMode="auto">
            <a:xfrm>
              <a:off x="-7718889"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5" name="Rectangle 135"/>
            <p:cNvSpPr>
              <a:spLocks noChangeArrowheads="1"/>
            </p:cNvSpPr>
            <p:nvPr/>
          </p:nvSpPr>
          <p:spPr bwMode="auto">
            <a:xfrm>
              <a:off x="-8153880"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6" name="Rectangle 136"/>
            <p:cNvSpPr>
              <a:spLocks noChangeArrowheads="1"/>
            </p:cNvSpPr>
            <p:nvPr/>
          </p:nvSpPr>
          <p:spPr bwMode="auto">
            <a:xfrm>
              <a:off x="-7979248"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7" name="Rectangle 137"/>
            <p:cNvSpPr>
              <a:spLocks noChangeArrowheads="1"/>
            </p:cNvSpPr>
            <p:nvPr/>
          </p:nvSpPr>
          <p:spPr bwMode="auto">
            <a:xfrm>
              <a:off x="-7893521"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8" name="Rectangle 138"/>
            <p:cNvSpPr>
              <a:spLocks noChangeArrowheads="1"/>
            </p:cNvSpPr>
            <p:nvPr/>
          </p:nvSpPr>
          <p:spPr bwMode="auto">
            <a:xfrm>
              <a:off x="-7979248"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9" name="Rectangle 139"/>
            <p:cNvSpPr>
              <a:spLocks noChangeArrowheads="1"/>
            </p:cNvSpPr>
            <p:nvPr/>
          </p:nvSpPr>
          <p:spPr bwMode="auto">
            <a:xfrm>
              <a:off x="-7718889"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0" name="Rectangle 140"/>
            <p:cNvSpPr>
              <a:spLocks noChangeArrowheads="1"/>
            </p:cNvSpPr>
            <p:nvPr/>
          </p:nvSpPr>
          <p:spPr bwMode="auto">
            <a:xfrm>
              <a:off x="-806815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1" name="Rectangle 141"/>
            <p:cNvSpPr>
              <a:spLocks noChangeArrowheads="1"/>
            </p:cNvSpPr>
            <p:nvPr/>
          </p:nvSpPr>
          <p:spPr bwMode="auto">
            <a:xfrm>
              <a:off x="-789352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2" name="Rectangle 142"/>
            <p:cNvSpPr>
              <a:spLocks noChangeArrowheads="1"/>
            </p:cNvSpPr>
            <p:nvPr/>
          </p:nvSpPr>
          <p:spPr bwMode="auto">
            <a:xfrm>
              <a:off x="-7807792"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3" name="Rectangle 143"/>
            <p:cNvSpPr>
              <a:spLocks noChangeArrowheads="1"/>
            </p:cNvSpPr>
            <p:nvPr/>
          </p:nvSpPr>
          <p:spPr bwMode="auto">
            <a:xfrm>
              <a:off x="-8153880"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4" name="Rectangle 144"/>
            <p:cNvSpPr>
              <a:spLocks noChangeArrowheads="1"/>
            </p:cNvSpPr>
            <p:nvPr/>
          </p:nvSpPr>
          <p:spPr bwMode="auto">
            <a:xfrm>
              <a:off x="-8068151"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5" name="Rectangle 145"/>
            <p:cNvSpPr>
              <a:spLocks noChangeArrowheads="1"/>
            </p:cNvSpPr>
            <p:nvPr/>
          </p:nvSpPr>
          <p:spPr bwMode="auto">
            <a:xfrm>
              <a:off x="-7979248"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6" name="Rectangle 146"/>
            <p:cNvSpPr>
              <a:spLocks noChangeArrowheads="1"/>
            </p:cNvSpPr>
            <p:nvPr/>
          </p:nvSpPr>
          <p:spPr bwMode="auto">
            <a:xfrm>
              <a:off x="-7718889"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7" name="Rectangle 147"/>
            <p:cNvSpPr>
              <a:spLocks noChangeArrowheads="1"/>
            </p:cNvSpPr>
            <p:nvPr/>
          </p:nvSpPr>
          <p:spPr bwMode="auto">
            <a:xfrm>
              <a:off x="-7979248"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8" name="Rectangle 148"/>
            <p:cNvSpPr>
              <a:spLocks noChangeArrowheads="1"/>
            </p:cNvSpPr>
            <p:nvPr/>
          </p:nvSpPr>
          <p:spPr bwMode="auto">
            <a:xfrm>
              <a:off x="-7893521"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9" name="Rectangle 149"/>
            <p:cNvSpPr>
              <a:spLocks noChangeArrowheads="1"/>
            </p:cNvSpPr>
            <p:nvPr/>
          </p:nvSpPr>
          <p:spPr bwMode="auto">
            <a:xfrm>
              <a:off x="-7807792"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0" name="Rectangle 150"/>
            <p:cNvSpPr>
              <a:spLocks noChangeArrowheads="1"/>
            </p:cNvSpPr>
            <p:nvPr/>
          </p:nvSpPr>
          <p:spPr bwMode="auto">
            <a:xfrm>
              <a:off x="-806815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1" name="Rectangle 151"/>
            <p:cNvSpPr>
              <a:spLocks noChangeArrowheads="1"/>
            </p:cNvSpPr>
            <p:nvPr/>
          </p:nvSpPr>
          <p:spPr bwMode="auto">
            <a:xfrm>
              <a:off x="-789352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2" name="Rectangle 152"/>
            <p:cNvSpPr>
              <a:spLocks noChangeArrowheads="1"/>
            </p:cNvSpPr>
            <p:nvPr/>
          </p:nvSpPr>
          <p:spPr bwMode="auto">
            <a:xfrm>
              <a:off x="-7979248" y="20113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3" name="Rectangle 153"/>
            <p:cNvSpPr>
              <a:spLocks noChangeArrowheads="1"/>
            </p:cNvSpPr>
            <p:nvPr/>
          </p:nvSpPr>
          <p:spPr bwMode="auto">
            <a:xfrm>
              <a:off x="-7807792"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4" name="Rectangle 154"/>
            <p:cNvSpPr>
              <a:spLocks noChangeArrowheads="1"/>
            </p:cNvSpPr>
            <p:nvPr/>
          </p:nvSpPr>
          <p:spPr bwMode="auto">
            <a:xfrm>
              <a:off x="-8153880"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5" name="Rectangle 155"/>
            <p:cNvSpPr>
              <a:spLocks noChangeArrowheads="1"/>
            </p:cNvSpPr>
            <p:nvPr/>
          </p:nvSpPr>
          <p:spPr bwMode="auto">
            <a:xfrm>
              <a:off x="-7979248"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6" name="Rectangle 156"/>
            <p:cNvSpPr>
              <a:spLocks noChangeArrowheads="1"/>
            </p:cNvSpPr>
            <p:nvPr/>
          </p:nvSpPr>
          <p:spPr bwMode="auto">
            <a:xfrm>
              <a:off x="-7718889"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7" name="Rectangle 157"/>
            <p:cNvSpPr>
              <a:spLocks noChangeArrowheads="1"/>
            </p:cNvSpPr>
            <p:nvPr/>
          </p:nvSpPr>
          <p:spPr bwMode="auto">
            <a:xfrm>
              <a:off x="-8153880"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8" name="Rectangle 158"/>
            <p:cNvSpPr>
              <a:spLocks noChangeArrowheads="1"/>
            </p:cNvSpPr>
            <p:nvPr/>
          </p:nvSpPr>
          <p:spPr bwMode="auto">
            <a:xfrm>
              <a:off x="-7979248"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9" name="Rectangle 159"/>
            <p:cNvSpPr>
              <a:spLocks noChangeArrowheads="1"/>
            </p:cNvSpPr>
            <p:nvPr/>
          </p:nvSpPr>
          <p:spPr bwMode="auto">
            <a:xfrm>
              <a:off x="-7807792"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0" name="Rectangle 160"/>
            <p:cNvSpPr>
              <a:spLocks noChangeArrowheads="1"/>
            </p:cNvSpPr>
            <p:nvPr/>
          </p:nvSpPr>
          <p:spPr bwMode="auto">
            <a:xfrm>
              <a:off x="-806815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1" name="Rectangle 161"/>
            <p:cNvSpPr>
              <a:spLocks noChangeArrowheads="1"/>
            </p:cNvSpPr>
            <p:nvPr/>
          </p:nvSpPr>
          <p:spPr bwMode="auto">
            <a:xfrm>
              <a:off x="-789352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2" name="Rectangle 162"/>
            <p:cNvSpPr>
              <a:spLocks noChangeArrowheads="1"/>
            </p:cNvSpPr>
            <p:nvPr/>
          </p:nvSpPr>
          <p:spPr bwMode="auto">
            <a:xfrm>
              <a:off x="-7718889"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3" name="Rectangle 163"/>
            <p:cNvSpPr>
              <a:spLocks noChangeArrowheads="1"/>
            </p:cNvSpPr>
            <p:nvPr/>
          </p:nvSpPr>
          <p:spPr bwMode="auto">
            <a:xfrm>
              <a:off x="-8153880"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4" name="Rectangle 164"/>
            <p:cNvSpPr>
              <a:spLocks noChangeArrowheads="1"/>
            </p:cNvSpPr>
            <p:nvPr/>
          </p:nvSpPr>
          <p:spPr bwMode="auto">
            <a:xfrm>
              <a:off x="-7979248"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5" name="Rectangle 165"/>
            <p:cNvSpPr>
              <a:spLocks noChangeArrowheads="1"/>
            </p:cNvSpPr>
            <p:nvPr/>
          </p:nvSpPr>
          <p:spPr bwMode="auto">
            <a:xfrm>
              <a:off x="-7718889"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6" name="Rectangle 166"/>
            <p:cNvSpPr>
              <a:spLocks noChangeArrowheads="1"/>
            </p:cNvSpPr>
            <p:nvPr/>
          </p:nvSpPr>
          <p:spPr bwMode="auto">
            <a:xfrm>
              <a:off x="-8245958" y="24526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7" name="Rectangle 167"/>
            <p:cNvSpPr>
              <a:spLocks noChangeArrowheads="1"/>
            </p:cNvSpPr>
            <p:nvPr/>
          </p:nvSpPr>
          <p:spPr bwMode="auto">
            <a:xfrm>
              <a:off x="-8677773"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8" name="Rectangle 168"/>
            <p:cNvSpPr>
              <a:spLocks noChangeArrowheads="1"/>
            </p:cNvSpPr>
            <p:nvPr/>
          </p:nvSpPr>
          <p:spPr bwMode="auto">
            <a:xfrm>
              <a:off x="-8331685" y="25352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9" name="Rectangle 169"/>
            <p:cNvSpPr>
              <a:spLocks noChangeArrowheads="1"/>
            </p:cNvSpPr>
            <p:nvPr/>
          </p:nvSpPr>
          <p:spPr bwMode="auto">
            <a:xfrm>
              <a:off x="-7718889"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0" name="Rectangle 170"/>
            <p:cNvSpPr>
              <a:spLocks noChangeArrowheads="1"/>
            </p:cNvSpPr>
            <p:nvPr/>
          </p:nvSpPr>
          <p:spPr bwMode="auto">
            <a:xfrm>
              <a:off x="-8245958"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1" name="Rectangle 171"/>
            <p:cNvSpPr>
              <a:spLocks noChangeArrowheads="1"/>
            </p:cNvSpPr>
            <p:nvPr/>
          </p:nvSpPr>
          <p:spPr bwMode="auto">
            <a:xfrm>
              <a:off x="-8417414" y="26146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2" name="Rectangle 172"/>
            <p:cNvSpPr>
              <a:spLocks noChangeArrowheads="1"/>
            </p:cNvSpPr>
            <p:nvPr/>
          </p:nvSpPr>
          <p:spPr bwMode="auto">
            <a:xfrm>
              <a:off x="-7807792"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3" name="Rectangle 173"/>
            <p:cNvSpPr>
              <a:spLocks noChangeArrowheads="1"/>
            </p:cNvSpPr>
            <p:nvPr/>
          </p:nvSpPr>
          <p:spPr bwMode="auto">
            <a:xfrm>
              <a:off x="-8677773"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4" name="Rectangle 174"/>
            <p:cNvSpPr>
              <a:spLocks noChangeArrowheads="1"/>
            </p:cNvSpPr>
            <p:nvPr/>
          </p:nvSpPr>
          <p:spPr bwMode="auto">
            <a:xfrm>
              <a:off x="-806815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5" name="Rectangle 175"/>
            <p:cNvSpPr>
              <a:spLocks noChangeArrowheads="1"/>
            </p:cNvSpPr>
            <p:nvPr/>
          </p:nvSpPr>
          <p:spPr bwMode="auto">
            <a:xfrm>
              <a:off x="-789352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6" name="Rectangle 176"/>
            <p:cNvSpPr>
              <a:spLocks noChangeArrowheads="1"/>
            </p:cNvSpPr>
            <p:nvPr/>
          </p:nvSpPr>
          <p:spPr bwMode="auto">
            <a:xfrm>
              <a:off x="-7718889"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7" name="Rectangle 177"/>
            <p:cNvSpPr>
              <a:spLocks noChangeArrowheads="1"/>
            </p:cNvSpPr>
            <p:nvPr/>
          </p:nvSpPr>
          <p:spPr bwMode="auto">
            <a:xfrm>
              <a:off x="-8417414"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8" name="Rectangle 178"/>
            <p:cNvSpPr>
              <a:spLocks noChangeArrowheads="1"/>
            </p:cNvSpPr>
            <p:nvPr/>
          </p:nvSpPr>
          <p:spPr bwMode="auto">
            <a:xfrm>
              <a:off x="-8592044" y="27749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9" name="Rectangle 179"/>
            <p:cNvSpPr>
              <a:spLocks noChangeArrowheads="1"/>
            </p:cNvSpPr>
            <p:nvPr/>
          </p:nvSpPr>
          <p:spPr bwMode="auto">
            <a:xfrm>
              <a:off x="-7979248"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0" name="Rectangle 180"/>
            <p:cNvSpPr>
              <a:spLocks noChangeArrowheads="1"/>
            </p:cNvSpPr>
            <p:nvPr/>
          </p:nvSpPr>
          <p:spPr bwMode="auto">
            <a:xfrm>
              <a:off x="-8068151" y="2854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1" name="Rectangle 181"/>
            <p:cNvSpPr>
              <a:spLocks noChangeArrowheads="1"/>
            </p:cNvSpPr>
            <p:nvPr/>
          </p:nvSpPr>
          <p:spPr bwMode="auto">
            <a:xfrm>
              <a:off x="-7718889" y="2854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2" name="Rectangle 182"/>
            <p:cNvSpPr>
              <a:spLocks noChangeArrowheads="1"/>
            </p:cNvSpPr>
            <p:nvPr/>
          </p:nvSpPr>
          <p:spPr bwMode="auto">
            <a:xfrm>
              <a:off x="-8417414"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3" name="Rectangle 183"/>
            <p:cNvSpPr>
              <a:spLocks noChangeArrowheads="1"/>
            </p:cNvSpPr>
            <p:nvPr/>
          </p:nvSpPr>
          <p:spPr bwMode="auto">
            <a:xfrm>
              <a:off x="-8153880" y="293687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4" name="Rectangle 184"/>
            <p:cNvSpPr>
              <a:spLocks noChangeArrowheads="1"/>
            </p:cNvSpPr>
            <p:nvPr/>
          </p:nvSpPr>
          <p:spPr bwMode="auto">
            <a:xfrm>
              <a:off x="-7718889"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5" name="Rectangle 185"/>
            <p:cNvSpPr>
              <a:spLocks noChangeArrowheads="1"/>
            </p:cNvSpPr>
            <p:nvPr/>
          </p:nvSpPr>
          <p:spPr bwMode="auto">
            <a:xfrm>
              <a:off x="-8068151"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6" name="Rectangle 186"/>
            <p:cNvSpPr>
              <a:spLocks noChangeArrowheads="1"/>
            </p:cNvSpPr>
            <p:nvPr/>
          </p:nvSpPr>
          <p:spPr bwMode="auto">
            <a:xfrm>
              <a:off x="-8506317"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7" name="Rectangle 187"/>
            <p:cNvSpPr>
              <a:spLocks noChangeArrowheads="1"/>
            </p:cNvSpPr>
            <p:nvPr/>
          </p:nvSpPr>
          <p:spPr bwMode="auto">
            <a:xfrm>
              <a:off x="-8506317"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8" name="Rectangle 188"/>
            <p:cNvSpPr>
              <a:spLocks noChangeArrowheads="1"/>
            </p:cNvSpPr>
            <p:nvPr/>
          </p:nvSpPr>
          <p:spPr bwMode="auto">
            <a:xfrm>
              <a:off x="-8506317"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9" name="Rectangle 189"/>
            <p:cNvSpPr>
              <a:spLocks noChangeArrowheads="1"/>
            </p:cNvSpPr>
            <p:nvPr/>
          </p:nvSpPr>
          <p:spPr bwMode="auto">
            <a:xfrm>
              <a:off x="-8592044"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0" name="Rectangle 190"/>
            <p:cNvSpPr>
              <a:spLocks noChangeArrowheads="1"/>
            </p:cNvSpPr>
            <p:nvPr/>
          </p:nvSpPr>
          <p:spPr bwMode="auto">
            <a:xfrm>
              <a:off x="-7718889" y="362585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1" name="Rectangle 191"/>
            <p:cNvSpPr>
              <a:spLocks noChangeArrowheads="1"/>
            </p:cNvSpPr>
            <p:nvPr/>
          </p:nvSpPr>
          <p:spPr bwMode="auto">
            <a:xfrm>
              <a:off x="-8331685"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2" name="Rectangle 192"/>
            <p:cNvSpPr>
              <a:spLocks noChangeArrowheads="1"/>
            </p:cNvSpPr>
            <p:nvPr/>
          </p:nvSpPr>
          <p:spPr bwMode="auto">
            <a:xfrm>
              <a:off x="-8331685" y="37274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3" name="Rectangle 193"/>
            <p:cNvSpPr>
              <a:spLocks noChangeArrowheads="1"/>
            </p:cNvSpPr>
            <p:nvPr/>
          </p:nvSpPr>
          <p:spPr bwMode="auto">
            <a:xfrm>
              <a:off x="-7979248" y="37274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4" name="Rectangle 194"/>
            <p:cNvSpPr>
              <a:spLocks noChangeArrowheads="1"/>
            </p:cNvSpPr>
            <p:nvPr/>
          </p:nvSpPr>
          <p:spPr bwMode="auto">
            <a:xfrm>
              <a:off x="-8068151" y="39449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5" name="Rectangle 195"/>
            <p:cNvSpPr>
              <a:spLocks noChangeArrowheads="1"/>
            </p:cNvSpPr>
            <p:nvPr/>
          </p:nvSpPr>
          <p:spPr bwMode="auto">
            <a:xfrm>
              <a:off x="-8245958"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6" name="Rectangle 196"/>
            <p:cNvSpPr>
              <a:spLocks noChangeArrowheads="1"/>
            </p:cNvSpPr>
            <p:nvPr/>
          </p:nvSpPr>
          <p:spPr bwMode="auto">
            <a:xfrm>
              <a:off x="-8677773"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7" name="Rectangle 197"/>
            <p:cNvSpPr>
              <a:spLocks noChangeArrowheads="1"/>
            </p:cNvSpPr>
            <p:nvPr/>
          </p:nvSpPr>
          <p:spPr bwMode="auto">
            <a:xfrm>
              <a:off x="-7718889"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8" name="Rectangle 198"/>
            <p:cNvSpPr>
              <a:spLocks noChangeArrowheads="1"/>
            </p:cNvSpPr>
            <p:nvPr/>
          </p:nvSpPr>
          <p:spPr bwMode="auto">
            <a:xfrm>
              <a:off x="-8068151" y="3171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9" name="Rectangle 199"/>
            <p:cNvSpPr>
              <a:spLocks noChangeArrowheads="1"/>
            </p:cNvSpPr>
            <p:nvPr/>
          </p:nvSpPr>
          <p:spPr bwMode="auto">
            <a:xfrm>
              <a:off x="-8068151"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0" name="Rectangle 200"/>
            <p:cNvSpPr>
              <a:spLocks noChangeArrowheads="1"/>
            </p:cNvSpPr>
            <p:nvPr/>
          </p:nvSpPr>
          <p:spPr bwMode="auto">
            <a:xfrm>
              <a:off x="-8417414" y="3171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1" name="Rectangle 201"/>
            <p:cNvSpPr>
              <a:spLocks noChangeArrowheads="1"/>
            </p:cNvSpPr>
            <p:nvPr/>
          </p:nvSpPr>
          <p:spPr bwMode="auto">
            <a:xfrm>
              <a:off x="-8677773"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2" name="Rectangle 202"/>
            <p:cNvSpPr>
              <a:spLocks noChangeArrowheads="1"/>
            </p:cNvSpPr>
            <p:nvPr/>
          </p:nvSpPr>
          <p:spPr bwMode="auto">
            <a:xfrm>
              <a:off x="-8677773" y="3362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3" name="Rectangle 203"/>
            <p:cNvSpPr>
              <a:spLocks noChangeArrowheads="1"/>
            </p:cNvSpPr>
            <p:nvPr/>
          </p:nvSpPr>
          <p:spPr bwMode="auto">
            <a:xfrm>
              <a:off x="-8677773" y="3473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4" name="Rectangle 204"/>
            <p:cNvSpPr>
              <a:spLocks noChangeArrowheads="1"/>
            </p:cNvSpPr>
            <p:nvPr/>
          </p:nvSpPr>
          <p:spPr bwMode="auto">
            <a:xfrm>
              <a:off x="-8245958"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5" name="Rectangle 205"/>
            <p:cNvSpPr>
              <a:spLocks noChangeArrowheads="1"/>
            </p:cNvSpPr>
            <p:nvPr/>
          </p:nvSpPr>
          <p:spPr bwMode="auto">
            <a:xfrm>
              <a:off x="-7718888"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6" name="Freeform 206"/>
            <p:cNvSpPr/>
            <p:nvPr/>
          </p:nvSpPr>
          <p:spPr bwMode="auto">
            <a:xfrm>
              <a:off x="-7639510" y="490538"/>
              <a:ext cx="244484" cy="557213"/>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367" name="Freeform 207"/>
            <p:cNvSpPr/>
            <p:nvPr/>
          </p:nvSpPr>
          <p:spPr bwMode="auto">
            <a:xfrm>
              <a:off x="-7528382" y="806450"/>
              <a:ext cx="76203" cy="187324"/>
            </a:xfrm>
            <a:custGeom>
              <a:avLst/>
              <a:gdLst>
                <a:gd name="T0" fmla="*/ 48 w 48"/>
                <a:gd name="T1" fmla="*/ 100 h 118"/>
                <a:gd name="T2" fmla="*/ 48 w 48"/>
                <a:gd name="T3" fmla="*/ 118 h 118"/>
                <a:gd name="T4" fmla="*/ 0 w 48"/>
                <a:gd name="T5" fmla="*/ 24 h 118"/>
                <a:gd name="T6" fmla="*/ 0 w 48"/>
                <a:gd name="T7" fmla="*/ 0 h 118"/>
                <a:gd name="T8" fmla="*/ 48 w 48"/>
                <a:gd name="T9" fmla="*/ 100 h 118"/>
              </a:gdLst>
              <a:ahLst/>
              <a:cxnLst>
                <a:cxn ang="0">
                  <a:pos x="T0" y="T1"/>
                </a:cxn>
                <a:cxn ang="0">
                  <a:pos x="T2" y="T3"/>
                </a:cxn>
                <a:cxn ang="0">
                  <a:pos x="T4" y="T5"/>
                </a:cxn>
                <a:cxn ang="0">
                  <a:pos x="T6" y="T7"/>
                </a:cxn>
                <a:cxn ang="0">
                  <a:pos x="T8" y="T9"/>
                </a:cxn>
              </a:cxnLst>
              <a:rect l="0" t="0" r="r" b="b"/>
              <a:pathLst>
                <a:path w="48" h="118">
                  <a:moveTo>
                    <a:pt x="48" y="100"/>
                  </a:moveTo>
                  <a:lnTo>
                    <a:pt x="48" y="118"/>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grpSp>
          <p:nvGrpSpPr>
            <p:cNvPr id="368" name="Group 409"/>
            <p:cNvGrpSpPr/>
            <p:nvPr/>
          </p:nvGrpSpPr>
          <p:grpSpPr bwMode="auto">
            <a:xfrm>
              <a:off x="-7639510" y="-3051174"/>
              <a:ext cx="3211625" cy="6216650"/>
              <a:chOff x="2459" y="-335"/>
              <a:chExt cx="2023" cy="3916"/>
            </a:xfrm>
            <a:grpFill/>
          </p:grpSpPr>
          <p:sp>
            <p:nvSpPr>
              <p:cNvPr id="1566" name="Freeform 209"/>
              <p:cNvSpPr/>
              <p:nvPr/>
            </p:nvSpPr>
            <p:spPr bwMode="auto">
              <a:xfrm>
                <a:off x="2593" y="222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567" name="Freeform 210"/>
              <p:cNvSpPr/>
              <p:nvPr/>
            </p:nvSpPr>
            <p:spPr bwMode="auto">
              <a:xfrm>
                <a:off x="2459" y="2009"/>
                <a:ext cx="154" cy="306"/>
              </a:xfrm>
              <a:custGeom>
                <a:avLst/>
                <a:gdLst>
                  <a:gd name="T0" fmla="*/ 0 w 154"/>
                  <a:gd name="T1" fmla="*/ 0 h 306"/>
                  <a:gd name="T2" fmla="*/ 0 w 154"/>
                  <a:gd name="T3" fmla="*/ 32 h 306"/>
                  <a:gd name="T4" fmla="*/ 154 w 154"/>
                  <a:gd name="T5" fmla="*/ 306 h 306"/>
                  <a:gd name="T6" fmla="*/ 154 w 154"/>
                  <a:gd name="T7" fmla="*/ 290 h 306"/>
                  <a:gd name="T8" fmla="*/ 0 w 154"/>
                  <a:gd name="T9" fmla="*/ 0 h 306"/>
                </a:gdLst>
                <a:ahLst/>
                <a:cxnLst>
                  <a:cxn ang="0">
                    <a:pos x="T0" y="T1"/>
                  </a:cxn>
                  <a:cxn ang="0">
                    <a:pos x="T2" y="T3"/>
                  </a:cxn>
                  <a:cxn ang="0">
                    <a:pos x="T4" y="T5"/>
                  </a:cxn>
                  <a:cxn ang="0">
                    <a:pos x="T6" y="T7"/>
                  </a:cxn>
                  <a:cxn ang="0">
                    <a:pos x="T8" y="T9"/>
                  </a:cxn>
                </a:cxnLst>
                <a:rect l="0" t="0" r="r" b="b"/>
                <a:pathLst>
                  <a:path w="154" h="306">
                    <a:moveTo>
                      <a:pt x="0" y="0"/>
                    </a:moveTo>
                    <a:lnTo>
                      <a:pt x="0" y="32"/>
                    </a:lnTo>
                    <a:lnTo>
                      <a:pt x="154" y="306"/>
                    </a:lnTo>
                    <a:lnTo>
                      <a:pt x="154" y="29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8" name="Freeform 211"/>
              <p:cNvSpPr/>
              <p:nvPr/>
            </p:nvSpPr>
            <p:spPr bwMode="auto">
              <a:xfrm>
                <a:off x="2459" y="206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9" name="Freeform 212"/>
              <p:cNvSpPr/>
              <p:nvPr/>
            </p:nvSpPr>
            <p:spPr bwMode="auto">
              <a:xfrm>
                <a:off x="2541" y="2209"/>
                <a:ext cx="24" cy="64"/>
              </a:xfrm>
              <a:custGeom>
                <a:avLst/>
                <a:gdLst>
                  <a:gd name="T0" fmla="*/ 24 w 24"/>
                  <a:gd name="T1" fmla="*/ 44 h 64"/>
                  <a:gd name="T2" fmla="*/ 24 w 24"/>
                  <a:gd name="T3" fmla="*/ 64 h 64"/>
                  <a:gd name="T4" fmla="*/ 0 w 24"/>
                  <a:gd name="T5" fmla="*/ 24 h 64"/>
                  <a:gd name="T6" fmla="*/ 0 w 24"/>
                  <a:gd name="T7" fmla="*/ 0 h 64"/>
                  <a:gd name="T8" fmla="*/ 24 w 24"/>
                  <a:gd name="T9" fmla="*/ 44 h 64"/>
                </a:gdLst>
                <a:ahLst/>
                <a:cxnLst>
                  <a:cxn ang="0">
                    <a:pos x="T0" y="T1"/>
                  </a:cxn>
                  <a:cxn ang="0">
                    <a:pos x="T2" y="T3"/>
                  </a:cxn>
                  <a:cxn ang="0">
                    <a:pos x="T4" y="T5"/>
                  </a:cxn>
                  <a:cxn ang="0">
                    <a:pos x="T6" y="T7"/>
                  </a:cxn>
                  <a:cxn ang="0">
                    <a:pos x="T8" y="T9"/>
                  </a:cxn>
                </a:cxnLst>
                <a:rect l="0" t="0" r="r" b="b"/>
                <a:pathLst>
                  <a:path w="24" h="64">
                    <a:moveTo>
                      <a:pt x="24" y="44"/>
                    </a:moveTo>
                    <a:lnTo>
                      <a:pt x="24" y="64"/>
                    </a:lnTo>
                    <a:lnTo>
                      <a:pt x="0" y="24"/>
                    </a:lnTo>
                    <a:lnTo>
                      <a:pt x="0" y="0"/>
                    </a:lnTo>
                    <a:lnTo>
                      <a:pt x="24" y="44"/>
                    </a:lnTo>
                    <a:close/>
                  </a:path>
                </a:pathLst>
              </a:custGeom>
              <a:grpFill/>
              <a:ln>
                <a:noFill/>
              </a:ln>
            </p:spPr>
            <p:txBody>
              <a:bodyPr vert="horz" wrap="square" lIns="91440" tIns="45720" rIns="91440" bIns="45720" numCol="1" anchor="t" anchorCtr="0" compatLnSpc="1"/>
              <a:lstStyle/>
              <a:p>
                <a:endParaRPr lang="zh-CN" altLang="en-US"/>
              </a:p>
            </p:txBody>
          </p:sp>
          <p:sp>
            <p:nvSpPr>
              <p:cNvPr id="1570" name="Freeform 213"/>
              <p:cNvSpPr/>
              <p:nvPr/>
            </p:nvSpPr>
            <p:spPr bwMode="auto">
              <a:xfrm>
                <a:off x="2579" y="2279"/>
                <a:ext cx="10" cy="36"/>
              </a:xfrm>
              <a:custGeom>
                <a:avLst/>
                <a:gdLst>
                  <a:gd name="T0" fmla="*/ 0 w 10"/>
                  <a:gd name="T1" fmla="*/ 0 h 36"/>
                  <a:gd name="T2" fmla="*/ 10 w 10"/>
                  <a:gd name="T3" fmla="*/ 18 h 36"/>
                  <a:gd name="T4" fmla="*/ 10 w 10"/>
                  <a:gd name="T5" fmla="*/ 36 h 36"/>
                  <a:gd name="T6" fmla="*/ 0 w 10"/>
                  <a:gd name="T7" fmla="*/ 20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1" name="Freeform 214"/>
              <p:cNvSpPr/>
              <p:nvPr/>
            </p:nvSpPr>
            <p:spPr bwMode="auto">
              <a:xfrm>
                <a:off x="2605" y="232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2" name="Freeform 215"/>
              <p:cNvSpPr/>
              <p:nvPr/>
            </p:nvSpPr>
            <p:spPr bwMode="auto">
              <a:xfrm>
                <a:off x="2459" y="212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3" name="Freeform 216"/>
              <p:cNvSpPr/>
              <p:nvPr/>
            </p:nvSpPr>
            <p:spPr bwMode="auto">
              <a:xfrm>
                <a:off x="2509" y="2205"/>
                <a:ext cx="104" cy="186"/>
              </a:xfrm>
              <a:custGeom>
                <a:avLst/>
                <a:gdLst>
                  <a:gd name="T0" fmla="*/ 104 w 104"/>
                  <a:gd name="T1" fmla="*/ 170 h 186"/>
                  <a:gd name="T2" fmla="*/ 104 w 104"/>
                  <a:gd name="T3" fmla="*/ 186 h 186"/>
                  <a:gd name="T4" fmla="*/ 0 w 104"/>
                  <a:gd name="T5" fmla="*/ 26 h 186"/>
                  <a:gd name="T6" fmla="*/ 0 w 104"/>
                  <a:gd name="T7" fmla="*/ 0 h 186"/>
                  <a:gd name="T8" fmla="*/ 104 w 104"/>
                  <a:gd name="T9" fmla="*/ 170 h 186"/>
                </a:gdLst>
                <a:ahLst/>
                <a:cxnLst>
                  <a:cxn ang="0">
                    <a:pos x="T0" y="T1"/>
                  </a:cxn>
                  <a:cxn ang="0">
                    <a:pos x="T2" y="T3"/>
                  </a:cxn>
                  <a:cxn ang="0">
                    <a:pos x="T4" y="T5"/>
                  </a:cxn>
                  <a:cxn ang="0">
                    <a:pos x="T6" y="T7"/>
                  </a:cxn>
                  <a:cxn ang="0">
                    <a:pos x="T8" y="T9"/>
                  </a:cxn>
                </a:cxnLst>
                <a:rect l="0" t="0" r="r" b="b"/>
                <a:pathLst>
                  <a:path w="104" h="186">
                    <a:moveTo>
                      <a:pt x="104" y="170"/>
                    </a:moveTo>
                    <a:lnTo>
                      <a:pt x="104" y="186"/>
                    </a:lnTo>
                    <a:lnTo>
                      <a:pt x="0" y="26"/>
                    </a:lnTo>
                    <a:lnTo>
                      <a:pt x="0" y="0"/>
                    </a:lnTo>
                    <a:lnTo>
                      <a:pt x="104" y="170"/>
                    </a:lnTo>
                    <a:close/>
                  </a:path>
                </a:pathLst>
              </a:custGeom>
              <a:grpFill/>
              <a:ln>
                <a:noFill/>
              </a:ln>
            </p:spPr>
            <p:txBody>
              <a:bodyPr vert="horz" wrap="square" lIns="91440" tIns="45720" rIns="91440" bIns="45720" numCol="1" anchor="t" anchorCtr="0" compatLnSpc="1"/>
              <a:lstStyle/>
              <a:p>
                <a:endParaRPr lang="zh-CN" altLang="en-US"/>
              </a:p>
            </p:txBody>
          </p:sp>
          <p:sp>
            <p:nvSpPr>
              <p:cNvPr id="1574" name="Freeform 217"/>
              <p:cNvSpPr/>
              <p:nvPr/>
            </p:nvSpPr>
            <p:spPr bwMode="auto">
              <a:xfrm>
                <a:off x="2459" y="2181"/>
                <a:ext cx="58" cy="114"/>
              </a:xfrm>
              <a:custGeom>
                <a:avLst/>
                <a:gdLst>
                  <a:gd name="T0" fmla="*/ 0 w 58"/>
                  <a:gd name="T1" fmla="*/ 0 h 114"/>
                  <a:gd name="T2" fmla="*/ 58 w 58"/>
                  <a:gd name="T3" fmla="*/ 88 h 114"/>
                  <a:gd name="T4" fmla="*/ 58 w 58"/>
                  <a:gd name="T5" fmla="*/ 114 h 114"/>
                  <a:gd name="T6" fmla="*/ 0 w 58"/>
                  <a:gd name="T7" fmla="*/ 32 h 114"/>
                  <a:gd name="T8" fmla="*/ 0 w 58"/>
                  <a:gd name="T9" fmla="*/ 0 h 114"/>
                </a:gdLst>
                <a:ahLst/>
                <a:cxnLst>
                  <a:cxn ang="0">
                    <a:pos x="T0" y="T1"/>
                  </a:cxn>
                  <a:cxn ang="0">
                    <a:pos x="T2" y="T3"/>
                  </a:cxn>
                  <a:cxn ang="0">
                    <a:pos x="T4" y="T5"/>
                  </a:cxn>
                  <a:cxn ang="0">
                    <a:pos x="T6" y="T7"/>
                  </a:cxn>
                  <a:cxn ang="0">
                    <a:pos x="T8" y="T9"/>
                  </a:cxn>
                </a:cxnLst>
                <a:rect l="0" t="0" r="r" b="b"/>
                <a:pathLst>
                  <a:path w="58" h="114">
                    <a:moveTo>
                      <a:pt x="0" y="0"/>
                    </a:moveTo>
                    <a:lnTo>
                      <a:pt x="58" y="88"/>
                    </a:lnTo>
                    <a:lnTo>
                      <a:pt x="58" y="11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5" name="Freeform 218"/>
              <p:cNvSpPr/>
              <p:nvPr/>
            </p:nvSpPr>
            <p:spPr bwMode="auto">
              <a:xfrm>
                <a:off x="2575" y="2357"/>
                <a:ext cx="38" cy="72"/>
              </a:xfrm>
              <a:custGeom>
                <a:avLst/>
                <a:gdLst>
                  <a:gd name="T0" fmla="*/ 38 w 38"/>
                  <a:gd name="T1" fmla="*/ 56 h 72"/>
                  <a:gd name="T2" fmla="*/ 38 w 38"/>
                  <a:gd name="T3" fmla="*/ 72 h 72"/>
                  <a:gd name="T4" fmla="*/ 0 w 38"/>
                  <a:gd name="T5" fmla="*/ 20 h 72"/>
                  <a:gd name="T6" fmla="*/ 0 w 38"/>
                  <a:gd name="T7" fmla="*/ 0 h 72"/>
                  <a:gd name="T8" fmla="*/ 38 w 38"/>
                  <a:gd name="T9" fmla="*/ 56 h 72"/>
                </a:gdLst>
                <a:ahLst/>
                <a:cxnLst>
                  <a:cxn ang="0">
                    <a:pos x="T0" y="T1"/>
                  </a:cxn>
                  <a:cxn ang="0">
                    <a:pos x="T2" y="T3"/>
                  </a:cxn>
                  <a:cxn ang="0">
                    <a:pos x="T4" y="T5"/>
                  </a:cxn>
                  <a:cxn ang="0">
                    <a:pos x="T6" y="T7"/>
                  </a:cxn>
                  <a:cxn ang="0">
                    <a:pos x="T8" y="T9"/>
                  </a:cxn>
                </a:cxnLst>
                <a:rect l="0" t="0" r="r" b="b"/>
                <a:pathLst>
                  <a:path w="38" h="72">
                    <a:moveTo>
                      <a:pt x="38" y="56"/>
                    </a:moveTo>
                    <a:lnTo>
                      <a:pt x="38" y="72"/>
                    </a:lnTo>
                    <a:lnTo>
                      <a:pt x="0" y="20"/>
                    </a:lnTo>
                    <a:lnTo>
                      <a:pt x="0" y="0"/>
                    </a:lnTo>
                    <a:lnTo>
                      <a:pt x="38" y="56"/>
                    </a:lnTo>
                    <a:close/>
                  </a:path>
                </a:pathLst>
              </a:custGeom>
              <a:grpFill/>
              <a:ln>
                <a:noFill/>
              </a:ln>
            </p:spPr>
            <p:txBody>
              <a:bodyPr vert="horz" wrap="square" lIns="91440" tIns="45720" rIns="91440" bIns="45720" numCol="1" anchor="t" anchorCtr="0" compatLnSpc="1"/>
              <a:lstStyle/>
              <a:p>
                <a:endParaRPr lang="zh-CN" altLang="en-US"/>
              </a:p>
            </p:txBody>
          </p:sp>
          <p:sp>
            <p:nvSpPr>
              <p:cNvPr id="1576" name="Freeform 219"/>
              <p:cNvSpPr/>
              <p:nvPr/>
            </p:nvSpPr>
            <p:spPr bwMode="auto">
              <a:xfrm>
                <a:off x="2459" y="2235"/>
                <a:ext cx="16" cy="52"/>
              </a:xfrm>
              <a:custGeom>
                <a:avLst/>
                <a:gdLst>
                  <a:gd name="T0" fmla="*/ 0 w 16"/>
                  <a:gd name="T1" fmla="*/ 0 h 52"/>
                  <a:gd name="T2" fmla="*/ 16 w 16"/>
                  <a:gd name="T3" fmla="*/ 24 h 52"/>
                  <a:gd name="T4" fmla="*/ 16 w 16"/>
                  <a:gd name="T5" fmla="*/ 52 h 52"/>
                  <a:gd name="T6" fmla="*/ 0 w 16"/>
                  <a:gd name="T7" fmla="*/ 30 h 52"/>
                  <a:gd name="T8" fmla="*/ 0 w 16"/>
                  <a:gd name="T9" fmla="*/ 0 h 52"/>
                </a:gdLst>
                <a:ahLst/>
                <a:cxnLst>
                  <a:cxn ang="0">
                    <a:pos x="T0" y="T1"/>
                  </a:cxn>
                  <a:cxn ang="0">
                    <a:pos x="T2" y="T3"/>
                  </a:cxn>
                  <a:cxn ang="0">
                    <a:pos x="T4" y="T5"/>
                  </a:cxn>
                  <a:cxn ang="0">
                    <a:pos x="T6" y="T7"/>
                  </a:cxn>
                  <a:cxn ang="0">
                    <a:pos x="T8" y="T9"/>
                  </a:cxn>
                </a:cxnLst>
                <a:rect l="0" t="0" r="r" b="b"/>
                <a:pathLst>
                  <a:path w="16" h="52">
                    <a:moveTo>
                      <a:pt x="0" y="0"/>
                    </a:moveTo>
                    <a:lnTo>
                      <a:pt x="16" y="24"/>
                    </a:lnTo>
                    <a:lnTo>
                      <a:pt x="16" y="5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7" name="Freeform 220"/>
              <p:cNvSpPr/>
              <p:nvPr/>
            </p:nvSpPr>
            <p:spPr bwMode="auto">
              <a:xfrm>
                <a:off x="2491" y="2279"/>
                <a:ext cx="56" cy="102"/>
              </a:xfrm>
              <a:custGeom>
                <a:avLst/>
                <a:gdLst>
                  <a:gd name="T0" fmla="*/ 56 w 56"/>
                  <a:gd name="T1" fmla="*/ 80 h 102"/>
                  <a:gd name="T2" fmla="*/ 56 w 56"/>
                  <a:gd name="T3" fmla="*/ 102 h 102"/>
                  <a:gd name="T4" fmla="*/ 0 w 56"/>
                  <a:gd name="T5" fmla="*/ 28 h 102"/>
                  <a:gd name="T6" fmla="*/ 0 w 56"/>
                  <a:gd name="T7" fmla="*/ 0 h 102"/>
                  <a:gd name="T8" fmla="*/ 56 w 56"/>
                  <a:gd name="T9" fmla="*/ 80 h 102"/>
                </a:gdLst>
                <a:ahLst/>
                <a:cxnLst>
                  <a:cxn ang="0">
                    <a:pos x="T0" y="T1"/>
                  </a:cxn>
                  <a:cxn ang="0">
                    <a:pos x="T2" y="T3"/>
                  </a:cxn>
                  <a:cxn ang="0">
                    <a:pos x="T4" y="T5"/>
                  </a:cxn>
                  <a:cxn ang="0">
                    <a:pos x="T6" y="T7"/>
                  </a:cxn>
                  <a:cxn ang="0">
                    <a:pos x="T8" y="T9"/>
                  </a:cxn>
                </a:cxnLst>
                <a:rect l="0" t="0" r="r" b="b"/>
                <a:pathLst>
                  <a:path w="56" h="102">
                    <a:moveTo>
                      <a:pt x="56" y="80"/>
                    </a:moveTo>
                    <a:lnTo>
                      <a:pt x="56" y="102"/>
                    </a:lnTo>
                    <a:lnTo>
                      <a:pt x="0" y="28"/>
                    </a:lnTo>
                    <a:lnTo>
                      <a:pt x="0" y="0"/>
                    </a:lnTo>
                    <a:lnTo>
                      <a:pt x="56" y="80"/>
                    </a:lnTo>
                    <a:close/>
                  </a:path>
                </a:pathLst>
              </a:custGeom>
              <a:grpFill/>
              <a:ln>
                <a:noFill/>
              </a:ln>
            </p:spPr>
            <p:txBody>
              <a:bodyPr vert="horz" wrap="square" lIns="91440" tIns="45720" rIns="91440" bIns="45720" numCol="1" anchor="t" anchorCtr="0" compatLnSpc="1"/>
              <a:lstStyle/>
              <a:p>
                <a:endParaRPr lang="zh-CN" altLang="en-US"/>
              </a:p>
            </p:txBody>
          </p:sp>
          <p:sp>
            <p:nvSpPr>
              <p:cNvPr id="1578" name="Freeform 221"/>
              <p:cNvSpPr/>
              <p:nvPr/>
            </p:nvSpPr>
            <p:spPr bwMode="auto">
              <a:xfrm>
                <a:off x="2563" y="2379"/>
                <a:ext cx="8" cy="34"/>
              </a:xfrm>
              <a:custGeom>
                <a:avLst/>
                <a:gdLst>
                  <a:gd name="T0" fmla="*/ 8 w 8"/>
                  <a:gd name="T1" fmla="*/ 14 h 34"/>
                  <a:gd name="T2" fmla="*/ 8 w 8"/>
                  <a:gd name="T3" fmla="*/ 34 h 34"/>
                  <a:gd name="T4" fmla="*/ 0 w 8"/>
                  <a:gd name="T5" fmla="*/ 22 h 34"/>
                  <a:gd name="T6" fmla="*/ 0 w 8"/>
                  <a:gd name="T7" fmla="*/ 0 h 34"/>
                  <a:gd name="T8" fmla="*/ 8 w 8"/>
                  <a:gd name="T9" fmla="*/ 14 h 34"/>
                </a:gdLst>
                <a:ahLst/>
                <a:cxnLst>
                  <a:cxn ang="0">
                    <a:pos x="T0" y="T1"/>
                  </a:cxn>
                  <a:cxn ang="0">
                    <a:pos x="T2" y="T3"/>
                  </a:cxn>
                  <a:cxn ang="0">
                    <a:pos x="T4" y="T5"/>
                  </a:cxn>
                  <a:cxn ang="0">
                    <a:pos x="T6" y="T7"/>
                  </a:cxn>
                  <a:cxn ang="0">
                    <a:pos x="T8" y="T9"/>
                  </a:cxn>
                </a:cxnLst>
                <a:rect l="0" t="0" r="r" b="b"/>
                <a:pathLst>
                  <a:path w="8" h="34">
                    <a:moveTo>
                      <a:pt x="8" y="14"/>
                    </a:moveTo>
                    <a:lnTo>
                      <a:pt x="8" y="34"/>
                    </a:lnTo>
                    <a:lnTo>
                      <a:pt x="0" y="22"/>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9" name="Freeform 222"/>
              <p:cNvSpPr/>
              <p:nvPr/>
            </p:nvSpPr>
            <p:spPr bwMode="auto">
              <a:xfrm>
                <a:off x="2587" y="2413"/>
                <a:ext cx="26" cy="52"/>
              </a:xfrm>
              <a:custGeom>
                <a:avLst/>
                <a:gdLst>
                  <a:gd name="T0" fmla="*/ 26 w 26"/>
                  <a:gd name="T1" fmla="*/ 36 h 52"/>
                  <a:gd name="T2" fmla="*/ 26 w 26"/>
                  <a:gd name="T3" fmla="*/ 52 h 52"/>
                  <a:gd name="T4" fmla="*/ 0 w 26"/>
                  <a:gd name="T5" fmla="*/ 20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20"/>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580" name="Freeform 223"/>
              <p:cNvSpPr/>
              <p:nvPr/>
            </p:nvSpPr>
            <p:spPr bwMode="auto">
              <a:xfrm>
                <a:off x="2459" y="2291"/>
                <a:ext cx="48" cy="88"/>
              </a:xfrm>
              <a:custGeom>
                <a:avLst/>
                <a:gdLst>
                  <a:gd name="T0" fmla="*/ 0 w 48"/>
                  <a:gd name="T1" fmla="*/ 0 h 88"/>
                  <a:gd name="T2" fmla="*/ 48 w 48"/>
                  <a:gd name="T3" fmla="*/ 62 h 88"/>
                  <a:gd name="T4" fmla="*/ 48 w 48"/>
                  <a:gd name="T5" fmla="*/ 88 h 88"/>
                  <a:gd name="T6" fmla="*/ 0 w 48"/>
                  <a:gd name="T7" fmla="*/ 30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1" name="Freeform 224"/>
              <p:cNvSpPr/>
              <p:nvPr/>
            </p:nvSpPr>
            <p:spPr bwMode="auto">
              <a:xfrm>
                <a:off x="2523" y="2371"/>
                <a:ext cx="10" cy="38"/>
              </a:xfrm>
              <a:custGeom>
                <a:avLst/>
                <a:gdLst>
                  <a:gd name="T0" fmla="*/ 10 w 10"/>
                  <a:gd name="T1" fmla="*/ 38 h 38"/>
                  <a:gd name="T2" fmla="*/ 0 w 10"/>
                  <a:gd name="T3" fmla="*/ 26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6"/>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582" name="Freeform 225"/>
              <p:cNvSpPr/>
              <p:nvPr/>
            </p:nvSpPr>
            <p:spPr bwMode="auto">
              <a:xfrm>
                <a:off x="2547" y="240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583" name="Freeform 226"/>
              <p:cNvSpPr/>
              <p:nvPr/>
            </p:nvSpPr>
            <p:spPr bwMode="auto">
              <a:xfrm>
                <a:off x="2595" y="2463"/>
                <a:ext cx="18" cy="38"/>
              </a:xfrm>
              <a:custGeom>
                <a:avLst/>
                <a:gdLst>
                  <a:gd name="T0" fmla="*/ 18 w 18"/>
                  <a:gd name="T1" fmla="*/ 22 h 38"/>
                  <a:gd name="T2" fmla="*/ 18 w 18"/>
                  <a:gd name="T3" fmla="*/ 38 h 38"/>
                  <a:gd name="T4" fmla="*/ 0 w 18"/>
                  <a:gd name="T5" fmla="*/ 18 h 38"/>
                  <a:gd name="T6" fmla="*/ 0 w 18"/>
                  <a:gd name="T7" fmla="*/ 0 h 38"/>
                  <a:gd name="T8" fmla="*/ 18 w 18"/>
                  <a:gd name="T9" fmla="*/ 22 h 38"/>
                </a:gdLst>
                <a:ahLst/>
                <a:cxnLst>
                  <a:cxn ang="0">
                    <a:pos x="T0" y="T1"/>
                  </a:cxn>
                  <a:cxn ang="0">
                    <a:pos x="T2" y="T3"/>
                  </a:cxn>
                  <a:cxn ang="0">
                    <a:pos x="T4" y="T5"/>
                  </a:cxn>
                  <a:cxn ang="0">
                    <a:pos x="T6" y="T7"/>
                  </a:cxn>
                  <a:cxn ang="0">
                    <a:pos x="T8" y="T9"/>
                  </a:cxn>
                </a:cxnLst>
                <a:rect l="0" t="0" r="r" b="b"/>
                <a:pathLst>
                  <a:path w="18" h="38">
                    <a:moveTo>
                      <a:pt x="18" y="22"/>
                    </a:moveTo>
                    <a:lnTo>
                      <a:pt x="18" y="38"/>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1584" name="Freeform 227"/>
              <p:cNvSpPr/>
              <p:nvPr/>
            </p:nvSpPr>
            <p:spPr bwMode="auto">
              <a:xfrm>
                <a:off x="2595" y="2503"/>
                <a:ext cx="18" cy="36"/>
              </a:xfrm>
              <a:custGeom>
                <a:avLst/>
                <a:gdLst>
                  <a:gd name="T0" fmla="*/ 18 w 18"/>
                  <a:gd name="T1" fmla="*/ 20 h 36"/>
                  <a:gd name="T2" fmla="*/ 18 w 18"/>
                  <a:gd name="T3" fmla="*/ 36 h 36"/>
                  <a:gd name="T4" fmla="*/ 0 w 18"/>
                  <a:gd name="T5" fmla="*/ 16 h 36"/>
                  <a:gd name="T6" fmla="*/ 0 w 18"/>
                  <a:gd name="T7" fmla="*/ 0 h 36"/>
                  <a:gd name="T8" fmla="*/ 18 w 18"/>
                  <a:gd name="T9" fmla="*/ 20 h 36"/>
                </a:gdLst>
                <a:ahLst/>
                <a:cxnLst>
                  <a:cxn ang="0">
                    <a:pos x="T0" y="T1"/>
                  </a:cxn>
                  <a:cxn ang="0">
                    <a:pos x="T2" y="T3"/>
                  </a:cxn>
                  <a:cxn ang="0">
                    <a:pos x="T4" y="T5"/>
                  </a:cxn>
                  <a:cxn ang="0">
                    <a:pos x="T6" y="T7"/>
                  </a:cxn>
                  <a:cxn ang="0">
                    <a:pos x="T8" y="T9"/>
                  </a:cxn>
                </a:cxnLst>
                <a:rect l="0" t="0" r="r" b="b"/>
                <a:pathLst>
                  <a:path w="18" h="36">
                    <a:moveTo>
                      <a:pt x="18" y="20"/>
                    </a:moveTo>
                    <a:lnTo>
                      <a:pt x="18" y="36"/>
                    </a:lnTo>
                    <a:lnTo>
                      <a:pt x="0" y="16"/>
                    </a:lnTo>
                    <a:lnTo>
                      <a:pt x="0" y="0"/>
                    </a:lnTo>
                    <a:lnTo>
                      <a:pt x="18" y="20"/>
                    </a:lnTo>
                    <a:close/>
                  </a:path>
                </a:pathLst>
              </a:custGeom>
              <a:grpFill/>
              <a:ln>
                <a:noFill/>
              </a:ln>
            </p:spPr>
            <p:txBody>
              <a:bodyPr vert="horz" wrap="square" lIns="91440" tIns="45720" rIns="91440" bIns="45720" numCol="1" anchor="t" anchorCtr="0" compatLnSpc="1"/>
              <a:lstStyle/>
              <a:p>
                <a:endParaRPr lang="zh-CN" altLang="en-US"/>
              </a:p>
            </p:txBody>
          </p:sp>
          <p:sp>
            <p:nvSpPr>
              <p:cNvPr id="1585" name="Freeform 228"/>
              <p:cNvSpPr/>
              <p:nvPr/>
            </p:nvSpPr>
            <p:spPr bwMode="auto">
              <a:xfrm>
                <a:off x="2459" y="2403"/>
                <a:ext cx="50" cy="80"/>
              </a:xfrm>
              <a:custGeom>
                <a:avLst/>
                <a:gdLst>
                  <a:gd name="T0" fmla="*/ 0 w 50"/>
                  <a:gd name="T1" fmla="*/ 0 h 80"/>
                  <a:gd name="T2" fmla="*/ 50 w 50"/>
                  <a:gd name="T3" fmla="*/ 54 h 80"/>
                  <a:gd name="T4" fmla="*/ 50 w 50"/>
                  <a:gd name="T5" fmla="*/ 80 h 80"/>
                  <a:gd name="T6" fmla="*/ 0 w 50"/>
                  <a:gd name="T7" fmla="*/ 32 h 80"/>
                  <a:gd name="T8" fmla="*/ 0 w 50"/>
                  <a:gd name="T9" fmla="*/ 0 h 80"/>
                </a:gdLst>
                <a:ahLst/>
                <a:cxnLst>
                  <a:cxn ang="0">
                    <a:pos x="T0" y="T1"/>
                  </a:cxn>
                  <a:cxn ang="0">
                    <a:pos x="T2" y="T3"/>
                  </a:cxn>
                  <a:cxn ang="0">
                    <a:pos x="T4" y="T5"/>
                  </a:cxn>
                  <a:cxn ang="0">
                    <a:pos x="T6" y="T7"/>
                  </a:cxn>
                  <a:cxn ang="0">
                    <a:pos x="T8" y="T9"/>
                  </a:cxn>
                </a:cxnLst>
                <a:rect l="0" t="0" r="r" b="b"/>
                <a:pathLst>
                  <a:path w="50" h="80">
                    <a:moveTo>
                      <a:pt x="0" y="0"/>
                    </a:moveTo>
                    <a:lnTo>
                      <a:pt x="50" y="54"/>
                    </a:lnTo>
                    <a:lnTo>
                      <a:pt x="50" y="8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6" name="Freeform 229"/>
              <p:cNvSpPr/>
              <p:nvPr/>
            </p:nvSpPr>
            <p:spPr bwMode="auto">
              <a:xfrm>
                <a:off x="2525" y="2471"/>
                <a:ext cx="14" cy="38"/>
              </a:xfrm>
              <a:custGeom>
                <a:avLst/>
                <a:gdLst>
                  <a:gd name="T0" fmla="*/ 0 w 14"/>
                  <a:gd name="T1" fmla="*/ 0 h 38"/>
                  <a:gd name="T2" fmla="*/ 14 w 14"/>
                  <a:gd name="T3" fmla="*/ 16 h 38"/>
                  <a:gd name="T4" fmla="*/ 14 w 14"/>
                  <a:gd name="T5" fmla="*/ 38 h 38"/>
                  <a:gd name="T6" fmla="*/ 0 w 14"/>
                  <a:gd name="T7" fmla="*/ 26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7" name="Freeform 230"/>
              <p:cNvSpPr/>
              <p:nvPr/>
            </p:nvSpPr>
            <p:spPr bwMode="auto">
              <a:xfrm>
                <a:off x="2553" y="2501"/>
                <a:ext cx="60" cy="76"/>
              </a:xfrm>
              <a:custGeom>
                <a:avLst/>
                <a:gdLst>
                  <a:gd name="T0" fmla="*/ 60 w 60"/>
                  <a:gd name="T1" fmla="*/ 62 h 76"/>
                  <a:gd name="T2" fmla="*/ 60 w 60"/>
                  <a:gd name="T3" fmla="*/ 76 h 76"/>
                  <a:gd name="T4" fmla="*/ 2 w 60"/>
                  <a:gd name="T5" fmla="*/ 22 h 76"/>
                  <a:gd name="T6" fmla="*/ 2 w 60"/>
                  <a:gd name="T7" fmla="*/ 2 h 76"/>
                  <a:gd name="T8" fmla="*/ 0 w 60"/>
                  <a:gd name="T9" fmla="*/ 0 h 76"/>
                  <a:gd name="T10" fmla="*/ 60 w 60"/>
                  <a:gd name="T11" fmla="*/ 62 h 76"/>
                </a:gdLst>
                <a:ahLst/>
                <a:cxnLst>
                  <a:cxn ang="0">
                    <a:pos x="T0" y="T1"/>
                  </a:cxn>
                  <a:cxn ang="0">
                    <a:pos x="T2" y="T3"/>
                  </a:cxn>
                  <a:cxn ang="0">
                    <a:pos x="T4" y="T5"/>
                  </a:cxn>
                  <a:cxn ang="0">
                    <a:pos x="T6" y="T7"/>
                  </a:cxn>
                  <a:cxn ang="0">
                    <a:pos x="T8" y="T9"/>
                  </a:cxn>
                  <a:cxn ang="0">
                    <a:pos x="T10" y="T11"/>
                  </a:cxn>
                </a:cxnLst>
                <a:rect l="0" t="0" r="r" b="b"/>
                <a:pathLst>
                  <a:path w="60" h="76">
                    <a:moveTo>
                      <a:pt x="60" y="62"/>
                    </a:moveTo>
                    <a:lnTo>
                      <a:pt x="60" y="76"/>
                    </a:lnTo>
                    <a:lnTo>
                      <a:pt x="2" y="22"/>
                    </a:lnTo>
                    <a:lnTo>
                      <a:pt x="2" y="2"/>
                    </a:lnTo>
                    <a:lnTo>
                      <a:pt x="0" y="0"/>
                    </a:lnTo>
                    <a:lnTo>
                      <a:pt x="60" y="62"/>
                    </a:lnTo>
                    <a:close/>
                  </a:path>
                </a:pathLst>
              </a:custGeom>
              <a:grpFill/>
              <a:ln>
                <a:noFill/>
              </a:ln>
            </p:spPr>
            <p:txBody>
              <a:bodyPr vert="horz" wrap="square" lIns="91440" tIns="45720" rIns="91440" bIns="45720" numCol="1" anchor="t" anchorCtr="0" compatLnSpc="1"/>
              <a:lstStyle/>
              <a:p>
                <a:endParaRPr lang="zh-CN" altLang="en-US"/>
              </a:p>
            </p:txBody>
          </p:sp>
          <p:sp>
            <p:nvSpPr>
              <p:cNvPr id="1588" name="Freeform 231"/>
              <p:cNvSpPr/>
              <p:nvPr/>
            </p:nvSpPr>
            <p:spPr bwMode="auto">
              <a:xfrm>
                <a:off x="2459" y="245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9" name="Freeform 232"/>
              <p:cNvSpPr/>
              <p:nvPr/>
            </p:nvSpPr>
            <p:spPr bwMode="auto">
              <a:xfrm>
                <a:off x="2597" y="2585"/>
                <a:ext cx="16" cy="30"/>
              </a:xfrm>
              <a:custGeom>
                <a:avLst/>
                <a:gdLst>
                  <a:gd name="T0" fmla="*/ 16 w 16"/>
                  <a:gd name="T1" fmla="*/ 14 h 30"/>
                  <a:gd name="T2" fmla="*/ 16 w 16"/>
                  <a:gd name="T3" fmla="*/ 30 h 30"/>
                  <a:gd name="T4" fmla="*/ 0 w 16"/>
                  <a:gd name="T5" fmla="*/ 18 h 30"/>
                  <a:gd name="T6" fmla="*/ 0 w 16"/>
                  <a:gd name="T7" fmla="*/ 0 h 30"/>
                  <a:gd name="T8" fmla="*/ 16 w 16"/>
                  <a:gd name="T9" fmla="*/ 14 h 30"/>
                </a:gdLst>
                <a:ahLst/>
                <a:cxnLst>
                  <a:cxn ang="0">
                    <a:pos x="T0" y="T1"/>
                  </a:cxn>
                  <a:cxn ang="0">
                    <a:pos x="T2" y="T3"/>
                  </a:cxn>
                  <a:cxn ang="0">
                    <a:pos x="T4" y="T5"/>
                  </a:cxn>
                  <a:cxn ang="0">
                    <a:pos x="T6" y="T7"/>
                  </a:cxn>
                  <a:cxn ang="0">
                    <a:pos x="T8" y="T9"/>
                  </a:cxn>
                </a:cxnLst>
                <a:rect l="0" t="0" r="r" b="b"/>
                <a:pathLst>
                  <a:path w="16" h="30">
                    <a:moveTo>
                      <a:pt x="16" y="14"/>
                    </a:moveTo>
                    <a:lnTo>
                      <a:pt x="16" y="30"/>
                    </a:lnTo>
                    <a:lnTo>
                      <a:pt x="0" y="18"/>
                    </a:lnTo>
                    <a:lnTo>
                      <a:pt x="0" y="0"/>
                    </a:lnTo>
                    <a:lnTo>
                      <a:pt x="16" y="14"/>
                    </a:lnTo>
                    <a:close/>
                  </a:path>
                </a:pathLst>
              </a:custGeom>
              <a:grpFill/>
              <a:ln>
                <a:noFill/>
              </a:ln>
            </p:spPr>
            <p:txBody>
              <a:bodyPr vert="horz" wrap="square" lIns="91440" tIns="45720" rIns="91440" bIns="45720" numCol="1" anchor="t" anchorCtr="0" compatLnSpc="1"/>
              <a:lstStyle/>
              <a:p>
                <a:endParaRPr lang="zh-CN" altLang="en-US"/>
              </a:p>
            </p:txBody>
          </p:sp>
          <p:sp>
            <p:nvSpPr>
              <p:cNvPr id="1590" name="Freeform 233"/>
              <p:cNvSpPr/>
              <p:nvPr/>
            </p:nvSpPr>
            <p:spPr bwMode="auto">
              <a:xfrm>
                <a:off x="2459" y="251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1" name="Freeform 234"/>
              <p:cNvSpPr/>
              <p:nvPr/>
            </p:nvSpPr>
            <p:spPr bwMode="auto">
              <a:xfrm>
                <a:off x="2531" y="2573"/>
                <a:ext cx="18" cy="36"/>
              </a:xfrm>
              <a:custGeom>
                <a:avLst/>
                <a:gdLst>
                  <a:gd name="T0" fmla="*/ 18 w 18"/>
                  <a:gd name="T1" fmla="*/ 12 h 36"/>
                  <a:gd name="T2" fmla="*/ 18 w 18"/>
                  <a:gd name="T3" fmla="*/ 36 h 36"/>
                  <a:gd name="T4" fmla="*/ 2 w 18"/>
                  <a:gd name="T5" fmla="*/ 24 h 36"/>
                  <a:gd name="T6" fmla="*/ 2 w 18"/>
                  <a:gd name="T7" fmla="*/ 2 h 36"/>
                  <a:gd name="T8" fmla="*/ 0 w 18"/>
                  <a:gd name="T9" fmla="*/ 0 h 36"/>
                  <a:gd name="T10" fmla="*/ 18 w 18"/>
                  <a:gd name="T11" fmla="*/ 12 h 36"/>
                </a:gdLst>
                <a:ahLst/>
                <a:cxnLst>
                  <a:cxn ang="0">
                    <a:pos x="T0" y="T1"/>
                  </a:cxn>
                  <a:cxn ang="0">
                    <a:pos x="T2" y="T3"/>
                  </a:cxn>
                  <a:cxn ang="0">
                    <a:pos x="T4" y="T5"/>
                  </a:cxn>
                  <a:cxn ang="0">
                    <a:pos x="T6" y="T7"/>
                  </a:cxn>
                  <a:cxn ang="0">
                    <a:pos x="T8" y="T9"/>
                  </a:cxn>
                  <a:cxn ang="0">
                    <a:pos x="T10" y="T11"/>
                  </a:cxn>
                </a:cxnLst>
                <a:rect l="0" t="0" r="r" b="b"/>
                <a:pathLst>
                  <a:path w="18" h="36">
                    <a:moveTo>
                      <a:pt x="18" y="12"/>
                    </a:moveTo>
                    <a:lnTo>
                      <a:pt x="18" y="36"/>
                    </a:lnTo>
                    <a:lnTo>
                      <a:pt x="2" y="24"/>
                    </a:lnTo>
                    <a:lnTo>
                      <a:pt x="2" y="2"/>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592" name="Freeform 235"/>
              <p:cNvSpPr/>
              <p:nvPr/>
            </p:nvSpPr>
            <p:spPr bwMode="auto">
              <a:xfrm>
                <a:off x="2565" y="2597"/>
                <a:ext cx="48" cy="55"/>
              </a:xfrm>
              <a:custGeom>
                <a:avLst/>
                <a:gdLst>
                  <a:gd name="T0" fmla="*/ 48 w 48"/>
                  <a:gd name="T1" fmla="*/ 39 h 55"/>
                  <a:gd name="T2" fmla="*/ 48 w 48"/>
                  <a:gd name="T3" fmla="*/ 55 h 55"/>
                  <a:gd name="T4" fmla="*/ 0 w 48"/>
                  <a:gd name="T5" fmla="*/ 22 h 55"/>
                  <a:gd name="T6" fmla="*/ 0 w 48"/>
                  <a:gd name="T7" fmla="*/ 0 h 55"/>
                  <a:gd name="T8" fmla="*/ 48 w 48"/>
                  <a:gd name="T9" fmla="*/ 39 h 55"/>
                </a:gdLst>
                <a:ahLst/>
                <a:cxnLst>
                  <a:cxn ang="0">
                    <a:pos x="T0" y="T1"/>
                  </a:cxn>
                  <a:cxn ang="0">
                    <a:pos x="T2" y="T3"/>
                  </a:cxn>
                  <a:cxn ang="0">
                    <a:pos x="T4" y="T5"/>
                  </a:cxn>
                  <a:cxn ang="0">
                    <a:pos x="T6" y="T7"/>
                  </a:cxn>
                  <a:cxn ang="0">
                    <a:pos x="T8" y="T9"/>
                  </a:cxn>
                </a:cxnLst>
                <a:rect l="0" t="0" r="r" b="b"/>
                <a:pathLst>
                  <a:path w="48" h="55">
                    <a:moveTo>
                      <a:pt x="48" y="39"/>
                    </a:moveTo>
                    <a:lnTo>
                      <a:pt x="48" y="55"/>
                    </a:lnTo>
                    <a:lnTo>
                      <a:pt x="0" y="22"/>
                    </a:lnTo>
                    <a:lnTo>
                      <a:pt x="0" y="0"/>
                    </a:lnTo>
                    <a:lnTo>
                      <a:pt x="48" y="39"/>
                    </a:lnTo>
                    <a:close/>
                  </a:path>
                </a:pathLst>
              </a:custGeom>
              <a:grpFill/>
              <a:ln>
                <a:noFill/>
              </a:ln>
            </p:spPr>
            <p:txBody>
              <a:bodyPr vert="horz" wrap="square" lIns="91440" tIns="45720" rIns="91440" bIns="45720" numCol="1" anchor="t" anchorCtr="0" compatLnSpc="1"/>
              <a:lstStyle/>
              <a:p>
                <a:endParaRPr lang="zh-CN" altLang="en-US"/>
              </a:p>
            </p:txBody>
          </p:sp>
          <p:sp>
            <p:nvSpPr>
              <p:cNvPr id="1593" name="Freeform 236"/>
              <p:cNvSpPr/>
              <p:nvPr/>
            </p:nvSpPr>
            <p:spPr bwMode="auto">
              <a:xfrm>
                <a:off x="2459" y="2571"/>
                <a:ext cx="18" cy="42"/>
              </a:xfrm>
              <a:custGeom>
                <a:avLst/>
                <a:gdLst>
                  <a:gd name="T0" fmla="*/ 0 w 18"/>
                  <a:gd name="T1" fmla="*/ 0 h 42"/>
                  <a:gd name="T2" fmla="*/ 18 w 18"/>
                  <a:gd name="T3" fmla="*/ 12 h 42"/>
                  <a:gd name="T4" fmla="*/ 18 w 18"/>
                  <a:gd name="T5" fmla="*/ 42 h 42"/>
                  <a:gd name="T6" fmla="*/ 0 w 18"/>
                  <a:gd name="T7" fmla="*/ 32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4" name="Freeform 237"/>
              <p:cNvSpPr/>
              <p:nvPr/>
            </p:nvSpPr>
            <p:spPr bwMode="auto">
              <a:xfrm>
                <a:off x="2493" y="2593"/>
                <a:ext cx="16" cy="38"/>
              </a:xfrm>
              <a:custGeom>
                <a:avLst/>
                <a:gdLst>
                  <a:gd name="T0" fmla="*/ 16 w 16"/>
                  <a:gd name="T1" fmla="*/ 12 h 38"/>
                  <a:gd name="T2" fmla="*/ 16 w 16"/>
                  <a:gd name="T3" fmla="*/ 38 h 38"/>
                  <a:gd name="T4" fmla="*/ 0 w 16"/>
                  <a:gd name="T5" fmla="*/ 28 h 38"/>
                  <a:gd name="T6" fmla="*/ 0 w 16"/>
                  <a:gd name="T7" fmla="*/ 0 h 38"/>
                  <a:gd name="T8" fmla="*/ 16 w 16"/>
                  <a:gd name="T9" fmla="*/ 12 h 38"/>
                </a:gdLst>
                <a:ahLst/>
                <a:cxnLst>
                  <a:cxn ang="0">
                    <a:pos x="T0" y="T1"/>
                  </a:cxn>
                  <a:cxn ang="0">
                    <a:pos x="T2" y="T3"/>
                  </a:cxn>
                  <a:cxn ang="0">
                    <a:pos x="T4" y="T5"/>
                  </a:cxn>
                  <a:cxn ang="0">
                    <a:pos x="T6" y="T7"/>
                  </a:cxn>
                  <a:cxn ang="0">
                    <a:pos x="T8" y="T9"/>
                  </a:cxn>
                </a:cxnLst>
                <a:rect l="0" t="0" r="r" b="b"/>
                <a:pathLst>
                  <a:path w="16" h="38">
                    <a:moveTo>
                      <a:pt x="16" y="12"/>
                    </a:moveTo>
                    <a:lnTo>
                      <a:pt x="16" y="38"/>
                    </a:lnTo>
                    <a:lnTo>
                      <a:pt x="0" y="28"/>
                    </a:lnTo>
                    <a:lnTo>
                      <a:pt x="0" y="0"/>
                    </a:lnTo>
                    <a:lnTo>
                      <a:pt x="16" y="12"/>
                    </a:lnTo>
                    <a:close/>
                  </a:path>
                </a:pathLst>
              </a:custGeom>
              <a:grpFill/>
              <a:ln>
                <a:noFill/>
              </a:ln>
            </p:spPr>
            <p:txBody>
              <a:bodyPr vert="horz" wrap="square" lIns="91440" tIns="45720" rIns="91440" bIns="45720" numCol="1" anchor="t" anchorCtr="0" compatLnSpc="1"/>
              <a:lstStyle/>
              <a:p>
                <a:endParaRPr lang="zh-CN" altLang="en-US"/>
              </a:p>
            </p:txBody>
          </p:sp>
          <p:sp>
            <p:nvSpPr>
              <p:cNvPr id="1595" name="Freeform 238"/>
              <p:cNvSpPr/>
              <p:nvPr/>
            </p:nvSpPr>
            <p:spPr bwMode="auto">
              <a:xfrm>
                <a:off x="2525" y="2615"/>
                <a:ext cx="50" cy="53"/>
              </a:xfrm>
              <a:custGeom>
                <a:avLst/>
                <a:gdLst>
                  <a:gd name="T0" fmla="*/ 50 w 50"/>
                  <a:gd name="T1" fmla="*/ 33 h 53"/>
                  <a:gd name="T2" fmla="*/ 50 w 50"/>
                  <a:gd name="T3" fmla="*/ 53 h 53"/>
                  <a:gd name="T4" fmla="*/ 0 w 50"/>
                  <a:gd name="T5" fmla="*/ 25 h 53"/>
                  <a:gd name="T6" fmla="*/ 0 w 50"/>
                  <a:gd name="T7" fmla="*/ 0 h 53"/>
                  <a:gd name="T8" fmla="*/ 50 w 50"/>
                  <a:gd name="T9" fmla="*/ 33 h 53"/>
                </a:gdLst>
                <a:ahLst/>
                <a:cxnLst>
                  <a:cxn ang="0">
                    <a:pos x="T0" y="T1"/>
                  </a:cxn>
                  <a:cxn ang="0">
                    <a:pos x="T2" y="T3"/>
                  </a:cxn>
                  <a:cxn ang="0">
                    <a:pos x="T4" y="T5"/>
                  </a:cxn>
                  <a:cxn ang="0">
                    <a:pos x="T6" y="T7"/>
                  </a:cxn>
                  <a:cxn ang="0">
                    <a:pos x="T8" y="T9"/>
                  </a:cxn>
                </a:cxnLst>
                <a:rect l="0" t="0" r="r" b="b"/>
                <a:pathLst>
                  <a:path w="50" h="53">
                    <a:moveTo>
                      <a:pt x="50" y="33"/>
                    </a:moveTo>
                    <a:lnTo>
                      <a:pt x="50" y="53"/>
                    </a:lnTo>
                    <a:lnTo>
                      <a:pt x="0" y="25"/>
                    </a:lnTo>
                    <a:lnTo>
                      <a:pt x="0" y="0"/>
                    </a:lnTo>
                    <a:lnTo>
                      <a:pt x="50" y="33"/>
                    </a:lnTo>
                    <a:close/>
                  </a:path>
                </a:pathLst>
              </a:custGeom>
              <a:grpFill/>
              <a:ln>
                <a:noFill/>
              </a:ln>
            </p:spPr>
            <p:txBody>
              <a:bodyPr vert="horz" wrap="square" lIns="91440" tIns="45720" rIns="91440" bIns="45720" numCol="1" anchor="t" anchorCtr="0" compatLnSpc="1"/>
              <a:lstStyle/>
              <a:p>
                <a:endParaRPr lang="zh-CN" altLang="en-US"/>
              </a:p>
            </p:txBody>
          </p:sp>
          <p:sp>
            <p:nvSpPr>
              <p:cNvPr id="1596" name="Freeform 239"/>
              <p:cNvSpPr/>
              <p:nvPr/>
            </p:nvSpPr>
            <p:spPr bwMode="auto">
              <a:xfrm>
                <a:off x="2459" y="2627"/>
                <a:ext cx="30" cy="45"/>
              </a:xfrm>
              <a:custGeom>
                <a:avLst/>
                <a:gdLst>
                  <a:gd name="T0" fmla="*/ 0 w 30"/>
                  <a:gd name="T1" fmla="*/ 0 h 45"/>
                  <a:gd name="T2" fmla="*/ 30 w 30"/>
                  <a:gd name="T3" fmla="*/ 17 h 45"/>
                  <a:gd name="T4" fmla="*/ 30 w 30"/>
                  <a:gd name="T5" fmla="*/ 45 h 45"/>
                  <a:gd name="T6" fmla="*/ 0 w 30"/>
                  <a:gd name="T7" fmla="*/ 33 h 45"/>
                  <a:gd name="T8" fmla="*/ 0 w 30"/>
                  <a:gd name="T9" fmla="*/ 0 h 45"/>
                </a:gdLst>
                <a:ahLst/>
                <a:cxnLst>
                  <a:cxn ang="0">
                    <a:pos x="T0" y="T1"/>
                  </a:cxn>
                  <a:cxn ang="0">
                    <a:pos x="T2" y="T3"/>
                  </a:cxn>
                  <a:cxn ang="0">
                    <a:pos x="T4" y="T5"/>
                  </a:cxn>
                  <a:cxn ang="0">
                    <a:pos x="T6" y="T7"/>
                  </a:cxn>
                  <a:cxn ang="0">
                    <a:pos x="T8" y="T9"/>
                  </a:cxn>
                </a:cxnLst>
                <a:rect l="0" t="0" r="r" b="b"/>
                <a:pathLst>
                  <a:path w="30" h="45">
                    <a:moveTo>
                      <a:pt x="0" y="0"/>
                    </a:moveTo>
                    <a:lnTo>
                      <a:pt x="30" y="17"/>
                    </a:lnTo>
                    <a:lnTo>
                      <a:pt x="30" y="4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7" name="Freeform 240"/>
              <p:cNvSpPr/>
              <p:nvPr/>
            </p:nvSpPr>
            <p:spPr bwMode="auto">
              <a:xfrm>
                <a:off x="2553" y="2678"/>
                <a:ext cx="60" cy="46"/>
              </a:xfrm>
              <a:custGeom>
                <a:avLst/>
                <a:gdLst>
                  <a:gd name="T0" fmla="*/ 60 w 60"/>
                  <a:gd name="T1" fmla="*/ 30 h 46"/>
                  <a:gd name="T2" fmla="*/ 60 w 60"/>
                  <a:gd name="T3" fmla="*/ 46 h 46"/>
                  <a:gd name="T4" fmla="*/ 0 w 60"/>
                  <a:gd name="T5" fmla="*/ 20 h 46"/>
                  <a:gd name="T6" fmla="*/ 0 w 60"/>
                  <a:gd name="T7" fmla="*/ 0 h 46"/>
                  <a:gd name="T8" fmla="*/ 60 w 60"/>
                  <a:gd name="T9" fmla="*/ 30 h 46"/>
                </a:gdLst>
                <a:ahLst/>
                <a:cxnLst>
                  <a:cxn ang="0">
                    <a:pos x="T0" y="T1"/>
                  </a:cxn>
                  <a:cxn ang="0">
                    <a:pos x="T2" y="T3"/>
                  </a:cxn>
                  <a:cxn ang="0">
                    <a:pos x="T4" y="T5"/>
                  </a:cxn>
                  <a:cxn ang="0">
                    <a:pos x="T6" y="T7"/>
                  </a:cxn>
                  <a:cxn ang="0">
                    <a:pos x="T8" y="T9"/>
                  </a:cxn>
                </a:cxnLst>
                <a:rect l="0" t="0" r="r" b="b"/>
                <a:pathLst>
                  <a:path w="60" h="46">
                    <a:moveTo>
                      <a:pt x="60" y="30"/>
                    </a:moveTo>
                    <a:lnTo>
                      <a:pt x="60" y="46"/>
                    </a:lnTo>
                    <a:lnTo>
                      <a:pt x="0" y="20"/>
                    </a:lnTo>
                    <a:lnTo>
                      <a:pt x="0" y="0"/>
                    </a:lnTo>
                    <a:lnTo>
                      <a:pt x="60" y="30"/>
                    </a:lnTo>
                    <a:close/>
                  </a:path>
                </a:pathLst>
              </a:custGeom>
              <a:grpFill/>
              <a:ln>
                <a:noFill/>
              </a:ln>
            </p:spPr>
            <p:txBody>
              <a:bodyPr vert="horz" wrap="square" lIns="91440" tIns="45720" rIns="91440" bIns="45720" numCol="1" anchor="t" anchorCtr="0" compatLnSpc="1"/>
              <a:lstStyle/>
              <a:p>
                <a:endParaRPr lang="zh-CN" altLang="en-US"/>
              </a:p>
            </p:txBody>
          </p:sp>
          <p:sp>
            <p:nvSpPr>
              <p:cNvPr id="1598" name="Freeform 241"/>
              <p:cNvSpPr/>
              <p:nvPr/>
            </p:nvSpPr>
            <p:spPr bwMode="auto">
              <a:xfrm>
                <a:off x="2459" y="2684"/>
                <a:ext cx="58" cy="48"/>
              </a:xfrm>
              <a:custGeom>
                <a:avLst/>
                <a:gdLst>
                  <a:gd name="T0" fmla="*/ 0 w 58"/>
                  <a:gd name="T1" fmla="*/ 0 h 48"/>
                  <a:gd name="T2" fmla="*/ 58 w 58"/>
                  <a:gd name="T3" fmla="*/ 24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4"/>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9" name="Freeform 242"/>
              <p:cNvSpPr/>
              <p:nvPr/>
            </p:nvSpPr>
            <p:spPr bwMode="auto">
              <a:xfrm>
                <a:off x="2533" y="2714"/>
                <a:ext cx="42" cy="36"/>
              </a:xfrm>
              <a:custGeom>
                <a:avLst/>
                <a:gdLst>
                  <a:gd name="T0" fmla="*/ 0 w 42"/>
                  <a:gd name="T1" fmla="*/ 0 h 36"/>
                  <a:gd name="T2" fmla="*/ 42 w 42"/>
                  <a:gd name="T3" fmla="*/ 16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6"/>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0" name="Freeform 243"/>
              <p:cNvSpPr/>
              <p:nvPr/>
            </p:nvSpPr>
            <p:spPr bwMode="auto">
              <a:xfrm>
                <a:off x="2497" y="2750"/>
                <a:ext cx="36" cy="34"/>
              </a:xfrm>
              <a:custGeom>
                <a:avLst/>
                <a:gdLst>
                  <a:gd name="T0" fmla="*/ 36 w 36"/>
                  <a:gd name="T1" fmla="*/ 10 h 34"/>
                  <a:gd name="T2" fmla="*/ 36 w 36"/>
                  <a:gd name="T3" fmla="*/ 34 h 34"/>
                  <a:gd name="T4" fmla="*/ 0 w 36"/>
                  <a:gd name="T5" fmla="*/ 28 h 34"/>
                  <a:gd name="T6" fmla="*/ 0 w 36"/>
                  <a:gd name="T7" fmla="*/ 0 h 34"/>
                  <a:gd name="T8" fmla="*/ 36 w 36"/>
                  <a:gd name="T9" fmla="*/ 10 h 34"/>
                </a:gdLst>
                <a:ahLst/>
                <a:cxnLst>
                  <a:cxn ang="0">
                    <a:pos x="T0" y="T1"/>
                  </a:cxn>
                  <a:cxn ang="0">
                    <a:pos x="T2" y="T3"/>
                  </a:cxn>
                  <a:cxn ang="0">
                    <a:pos x="T4" y="T5"/>
                  </a:cxn>
                  <a:cxn ang="0">
                    <a:pos x="T6" y="T7"/>
                  </a:cxn>
                  <a:cxn ang="0">
                    <a:pos x="T8" y="T9"/>
                  </a:cxn>
                </a:cxnLst>
                <a:rect l="0" t="0" r="r" b="b"/>
                <a:pathLst>
                  <a:path w="36" h="34">
                    <a:moveTo>
                      <a:pt x="36" y="10"/>
                    </a:moveTo>
                    <a:lnTo>
                      <a:pt x="36" y="34"/>
                    </a:lnTo>
                    <a:lnTo>
                      <a:pt x="0" y="28"/>
                    </a:lnTo>
                    <a:lnTo>
                      <a:pt x="0" y="0"/>
                    </a:lnTo>
                    <a:lnTo>
                      <a:pt x="36" y="10"/>
                    </a:lnTo>
                    <a:close/>
                  </a:path>
                </a:pathLst>
              </a:custGeom>
              <a:grpFill/>
              <a:ln>
                <a:noFill/>
              </a:ln>
            </p:spPr>
            <p:txBody>
              <a:bodyPr vert="horz" wrap="square" lIns="91440" tIns="45720" rIns="91440" bIns="45720" numCol="1" anchor="t" anchorCtr="0" compatLnSpc="1"/>
              <a:lstStyle/>
              <a:p>
                <a:endParaRPr lang="zh-CN" altLang="en-US"/>
              </a:p>
            </p:txBody>
          </p:sp>
          <p:sp>
            <p:nvSpPr>
              <p:cNvPr id="1601" name="Freeform 244"/>
              <p:cNvSpPr/>
              <p:nvPr/>
            </p:nvSpPr>
            <p:spPr bwMode="auto">
              <a:xfrm>
                <a:off x="2581" y="2772"/>
                <a:ext cx="32" cy="24"/>
              </a:xfrm>
              <a:custGeom>
                <a:avLst/>
                <a:gdLst>
                  <a:gd name="T0" fmla="*/ 32 w 32"/>
                  <a:gd name="T1" fmla="*/ 8 h 24"/>
                  <a:gd name="T2" fmla="*/ 32 w 32"/>
                  <a:gd name="T3" fmla="*/ 24 h 24"/>
                  <a:gd name="T4" fmla="*/ 0 w 32"/>
                  <a:gd name="T5" fmla="*/ 18 h 24"/>
                  <a:gd name="T6" fmla="*/ 0 w 32"/>
                  <a:gd name="T7" fmla="*/ 0 h 24"/>
                  <a:gd name="T8" fmla="*/ 10 w 32"/>
                  <a:gd name="T9" fmla="*/ 2 h 24"/>
                  <a:gd name="T10" fmla="*/ 32 w 32"/>
                  <a:gd name="T11" fmla="*/ 8 h 24"/>
                </a:gdLst>
                <a:ahLst/>
                <a:cxnLst>
                  <a:cxn ang="0">
                    <a:pos x="T0" y="T1"/>
                  </a:cxn>
                  <a:cxn ang="0">
                    <a:pos x="T2" y="T3"/>
                  </a:cxn>
                  <a:cxn ang="0">
                    <a:pos x="T4" y="T5"/>
                  </a:cxn>
                  <a:cxn ang="0">
                    <a:pos x="T6" y="T7"/>
                  </a:cxn>
                  <a:cxn ang="0">
                    <a:pos x="T8" y="T9"/>
                  </a:cxn>
                  <a:cxn ang="0">
                    <a:pos x="T10" y="T11"/>
                  </a:cxn>
                </a:cxnLst>
                <a:rect l="0" t="0" r="r" b="b"/>
                <a:pathLst>
                  <a:path w="32" h="24">
                    <a:moveTo>
                      <a:pt x="32" y="8"/>
                    </a:moveTo>
                    <a:lnTo>
                      <a:pt x="32" y="24"/>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602" name="Freeform 245"/>
              <p:cNvSpPr/>
              <p:nvPr/>
            </p:nvSpPr>
            <p:spPr bwMode="auto">
              <a:xfrm>
                <a:off x="2459" y="2798"/>
                <a:ext cx="54" cy="32"/>
              </a:xfrm>
              <a:custGeom>
                <a:avLst/>
                <a:gdLst>
                  <a:gd name="T0" fmla="*/ 0 w 54"/>
                  <a:gd name="T1" fmla="*/ 0 h 32"/>
                  <a:gd name="T2" fmla="*/ 54 w 54"/>
                  <a:gd name="T3" fmla="*/ 6 h 32"/>
                  <a:gd name="T4" fmla="*/ 54 w 54"/>
                  <a:gd name="T5" fmla="*/ 32 h 32"/>
                  <a:gd name="T6" fmla="*/ 0 w 54"/>
                  <a:gd name="T7" fmla="*/ 30 h 32"/>
                  <a:gd name="T8" fmla="*/ 0 w 54"/>
                  <a:gd name="T9" fmla="*/ 0 h 32"/>
                </a:gdLst>
                <a:ahLst/>
                <a:cxnLst>
                  <a:cxn ang="0">
                    <a:pos x="T0" y="T1"/>
                  </a:cxn>
                  <a:cxn ang="0">
                    <a:pos x="T2" y="T3"/>
                  </a:cxn>
                  <a:cxn ang="0">
                    <a:pos x="T4" y="T5"/>
                  </a:cxn>
                  <a:cxn ang="0">
                    <a:pos x="T6" y="T7"/>
                  </a:cxn>
                  <a:cxn ang="0">
                    <a:pos x="T8" y="T9"/>
                  </a:cxn>
                </a:cxnLst>
                <a:rect l="0" t="0" r="r" b="b"/>
                <a:pathLst>
                  <a:path w="54" h="32">
                    <a:moveTo>
                      <a:pt x="0" y="0"/>
                    </a:moveTo>
                    <a:lnTo>
                      <a:pt x="54" y="6"/>
                    </a:lnTo>
                    <a:lnTo>
                      <a:pt x="54" y="3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3" name="Freeform 246"/>
              <p:cNvSpPr/>
              <p:nvPr/>
            </p:nvSpPr>
            <p:spPr bwMode="auto">
              <a:xfrm>
                <a:off x="2529" y="2806"/>
                <a:ext cx="18" cy="26"/>
              </a:xfrm>
              <a:custGeom>
                <a:avLst/>
                <a:gdLst>
                  <a:gd name="T0" fmla="*/ 18 w 18"/>
                  <a:gd name="T1" fmla="*/ 4 h 26"/>
                  <a:gd name="T2" fmla="*/ 18 w 18"/>
                  <a:gd name="T3" fmla="*/ 26 h 26"/>
                  <a:gd name="T4" fmla="*/ 0 w 18"/>
                  <a:gd name="T5" fmla="*/ 26 h 26"/>
                  <a:gd name="T6" fmla="*/ 0 w 18"/>
                  <a:gd name="T7" fmla="*/ 0 h 26"/>
                  <a:gd name="T8" fmla="*/ 18 w 18"/>
                  <a:gd name="T9" fmla="*/ 4 h 26"/>
                </a:gdLst>
                <a:ahLst/>
                <a:cxnLst>
                  <a:cxn ang="0">
                    <a:pos x="T0" y="T1"/>
                  </a:cxn>
                  <a:cxn ang="0">
                    <a:pos x="T2" y="T3"/>
                  </a:cxn>
                  <a:cxn ang="0">
                    <a:pos x="T4" y="T5"/>
                  </a:cxn>
                  <a:cxn ang="0">
                    <a:pos x="T6" y="T7"/>
                  </a:cxn>
                  <a:cxn ang="0">
                    <a:pos x="T8" y="T9"/>
                  </a:cxn>
                </a:cxnLst>
                <a:rect l="0" t="0" r="r" b="b"/>
                <a:pathLst>
                  <a:path w="18" h="26">
                    <a:moveTo>
                      <a:pt x="18" y="4"/>
                    </a:moveTo>
                    <a:lnTo>
                      <a:pt x="18" y="26"/>
                    </a:lnTo>
                    <a:lnTo>
                      <a:pt x="0" y="26"/>
                    </a:lnTo>
                    <a:lnTo>
                      <a:pt x="0" y="0"/>
                    </a:lnTo>
                    <a:lnTo>
                      <a:pt x="18" y="4"/>
                    </a:lnTo>
                    <a:close/>
                  </a:path>
                </a:pathLst>
              </a:custGeom>
              <a:grpFill/>
              <a:ln>
                <a:noFill/>
              </a:ln>
            </p:spPr>
            <p:txBody>
              <a:bodyPr vert="horz" wrap="square" lIns="91440" tIns="45720" rIns="91440" bIns="45720" numCol="1" anchor="t" anchorCtr="0" compatLnSpc="1"/>
              <a:lstStyle/>
              <a:p>
                <a:endParaRPr lang="zh-CN" altLang="en-US"/>
              </a:p>
            </p:txBody>
          </p:sp>
          <p:sp>
            <p:nvSpPr>
              <p:cNvPr id="1604" name="Freeform 247"/>
              <p:cNvSpPr/>
              <p:nvPr/>
            </p:nvSpPr>
            <p:spPr bwMode="auto">
              <a:xfrm>
                <a:off x="2563" y="2812"/>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605" name="Freeform 248"/>
              <p:cNvSpPr/>
              <p:nvPr/>
            </p:nvSpPr>
            <p:spPr bwMode="auto">
              <a:xfrm>
                <a:off x="2459" y="2854"/>
                <a:ext cx="24" cy="30"/>
              </a:xfrm>
              <a:custGeom>
                <a:avLst/>
                <a:gdLst>
                  <a:gd name="T0" fmla="*/ 0 w 24"/>
                  <a:gd name="T1" fmla="*/ 0 h 30"/>
                  <a:gd name="T2" fmla="*/ 24 w 24"/>
                  <a:gd name="T3" fmla="*/ 0 h 30"/>
                  <a:gd name="T4" fmla="*/ 24 w 24"/>
                  <a:gd name="T5" fmla="*/ 28 h 30"/>
                  <a:gd name="T6" fmla="*/ 0 w 24"/>
                  <a:gd name="T7" fmla="*/ 30 h 30"/>
                  <a:gd name="T8" fmla="*/ 0 w 24"/>
                  <a:gd name="T9" fmla="*/ 0 h 30"/>
                </a:gdLst>
                <a:ahLst/>
                <a:cxnLst>
                  <a:cxn ang="0">
                    <a:pos x="T0" y="T1"/>
                  </a:cxn>
                  <a:cxn ang="0">
                    <a:pos x="T2" y="T3"/>
                  </a:cxn>
                  <a:cxn ang="0">
                    <a:pos x="T4" y="T5"/>
                  </a:cxn>
                  <a:cxn ang="0">
                    <a:pos x="T6" y="T7"/>
                  </a:cxn>
                  <a:cxn ang="0">
                    <a:pos x="T8" y="T9"/>
                  </a:cxn>
                </a:cxnLst>
                <a:rect l="0" t="0" r="r" b="b"/>
                <a:pathLst>
                  <a:path w="24" h="30">
                    <a:moveTo>
                      <a:pt x="0" y="0"/>
                    </a:moveTo>
                    <a:lnTo>
                      <a:pt x="24" y="0"/>
                    </a:lnTo>
                    <a:lnTo>
                      <a:pt x="24" y="2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6" name="Freeform 249"/>
              <p:cNvSpPr/>
              <p:nvPr/>
            </p:nvSpPr>
            <p:spPr bwMode="auto">
              <a:xfrm>
                <a:off x="2547" y="2854"/>
                <a:ext cx="38" cy="22"/>
              </a:xfrm>
              <a:custGeom>
                <a:avLst/>
                <a:gdLst>
                  <a:gd name="T0" fmla="*/ 38 w 38"/>
                  <a:gd name="T1" fmla="*/ 2 h 22"/>
                  <a:gd name="T2" fmla="*/ 38 w 38"/>
                  <a:gd name="T3" fmla="*/ 20 h 22"/>
                  <a:gd name="T4" fmla="*/ 0 w 38"/>
                  <a:gd name="T5" fmla="*/ 22 h 22"/>
                  <a:gd name="T6" fmla="*/ 0 w 38"/>
                  <a:gd name="T7" fmla="*/ 0 h 22"/>
                  <a:gd name="T8" fmla="*/ 38 w 38"/>
                  <a:gd name="T9" fmla="*/ 2 h 22"/>
                </a:gdLst>
                <a:ahLst/>
                <a:cxnLst>
                  <a:cxn ang="0">
                    <a:pos x="T0" y="T1"/>
                  </a:cxn>
                  <a:cxn ang="0">
                    <a:pos x="T2" y="T3"/>
                  </a:cxn>
                  <a:cxn ang="0">
                    <a:pos x="T4" y="T5"/>
                  </a:cxn>
                  <a:cxn ang="0">
                    <a:pos x="T6" y="T7"/>
                  </a:cxn>
                  <a:cxn ang="0">
                    <a:pos x="T8" y="T9"/>
                  </a:cxn>
                </a:cxnLst>
                <a:rect l="0" t="0" r="r" b="b"/>
                <a:pathLst>
                  <a:path w="38" h="22">
                    <a:moveTo>
                      <a:pt x="38" y="2"/>
                    </a:moveTo>
                    <a:lnTo>
                      <a:pt x="38" y="20"/>
                    </a:lnTo>
                    <a:lnTo>
                      <a:pt x="0" y="22"/>
                    </a:lnTo>
                    <a:lnTo>
                      <a:pt x="0" y="0"/>
                    </a:lnTo>
                    <a:lnTo>
                      <a:pt x="38" y="2"/>
                    </a:lnTo>
                    <a:close/>
                  </a:path>
                </a:pathLst>
              </a:custGeom>
              <a:grpFill/>
              <a:ln>
                <a:noFill/>
              </a:ln>
            </p:spPr>
            <p:txBody>
              <a:bodyPr vert="horz" wrap="square" lIns="91440" tIns="45720" rIns="91440" bIns="45720" numCol="1" anchor="t" anchorCtr="0" compatLnSpc="1"/>
              <a:lstStyle/>
              <a:p>
                <a:endParaRPr lang="zh-CN" altLang="en-US"/>
              </a:p>
            </p:txBody>
          </p:sp>
          <p:sp>
            <p:nvSpPr>
              <p:cNvPr id="1607" name="Rectangle 250"/>
              <p:cNvSpPr>
                <a:spLocks noChangeArrowheads="1"/>
              </p:cNvSpPr>
              <p:nvPr/>
            </p:nvSpPr>
            <p:spPr bwMode="auto">
              <a:xfrm>
                <a:off x="2599" y="2856"/>
                <a:ext cx="14" cy="16"/>
              </a:xfrm>
              <a:prstGeom prst="rect">
                <a:avLst/>
              </a:prstGeom>
              <a:grpFill/>
              <a:ln>
                <a:noFill/>
              </a:ln>
            </p:spPr>
            <p:txBody>
              <a:bodyPr vert="horz" wrap="square" lIns="91440" tIns="45720" rIns="91440" bIns="45720" numCol="1" anchor="t" anchorCtr="0" compatLnSpc="1"/>
              <a:lstStyle/>
              <a:p>
                <a:endParaRPr lang="zh-CN" altLang="en-US"/>
              </a:p>
            </p:txBody>
          </p:sp>
          <p:sp>
            <p:nvSpPr>
              <p:cNvPr id="1608" name="Freeform 251"/>
              <p:cNvSpPr/>
              <p:nvPr/>
            </p:nvSpPr>
            <p:spPr bwMode="auto">
              <a:xfrm>
                <a:off x="2459" y="2902"/>
                <a:ext cx="58" cy="38"/>
              </a:xfrm>
              <a:custGeom>
                <a:avLst/>
                <a:gdLst>
                  <a:gd name="T0" fmla="*/ 0 w 58"/>
                  <a:gd name="T1" fmla="*/ 8 h 38"/>
                  <a:gd name="T2" fmla="*/ 58 w 58"/>
                  <a:gd name="T3" fmla="*/ 0 h 38"/>
                  <a:gd name="T4" fmla="*/ 58 w 58"/>
                  <a:gd name="T5" fmla="*/ 26 h 38"/>
                  <a:gd name="T6" fmla="*/ 0 w 58"/>
                  <a:gd name="T7" fmla="*/ 38 h 38"/>
                  <a:gd name="T8" fmla="*/ 0 w 58"/>
                  <a:gd name="T9" fmla="*/ 8 h 38"/>
                </a:gdLst>
                <a:ahLst/>
                <a:cxnLst>
                  <a:cxn ang="0">
                    <a:pos x="T0" y="T1"/>
                  </a:cxn>
                  <a:cxn ang="0">
                    <a:pos x="T2" y="T3"/>
                  </a:cxn>
                  <a:cxn ang="0">
                    <a:pos x="T4" y="T5"/>
                  </a:cxn>
                  <a:cxn ang="0">
                    <a:pos x="T6" y="T7"/>
                  </a:cxn>
                  <a:cxn ang="0">
                    <a:pos x="T8" y="T9"/>
                  </a:cxn>
                </a:cxnLst>
                <a:rect l="0" t="0" r="r" b="b"/>
                <a:pathLst>
                  <a:path w="58" h="38">
                    <a:moveTo>
                      <a:pt x="0" y="8"/>
                    </a:moveTo>
                    <a:lnTo>
                      <a:pt x="58" y="0"/>
                    </a:lnTo>
                    <a:lnTo>
                      <a:pt x="58" y="26"/>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609" name="Freeform 252"/>
              <p:cNvSpPr/>
              <p:nvPr/>
            </p:nvSpPr>
            <p:spPr bwMode="auto">
              <a:xfrm>
                <a:off x="2533" y="2900"/>
                <a:ext cx="14" cy="24"/>
              </a:xfrm>
              <a:custGeom>
                <a:avLst/>
                <a:gdLst>
                  <a:gd name="T0" fmla="*/ 14 w 14"/>
                  <a:gd name="T1" fmla="*/ 0 h 24"/>
                  <a:gd name="T2" fmla="*/ 14 w 14"/>
                  <a:gd name="T3" fmla="*/ 22 h 24"/>
                  <a:gd name="T4" fmla="*/ 0 w 14"/>
                  <a:gd name="T5" fmla="*/ 24 h 24"/>
                  <a:gd name="T6" fmla="*/ 0 w 14"/>
                  <a:gd name="T7" fmla="*/ 0 h 24"/>
                  <a:gd name="T8" fmla="*/ 14 w 14"/>
                  <a:gd name="T9" fmla="*/ 0 h 24"/>
                </a:gdLst>
                <a:ahLst/>
                <a:cxnLst>
                  <a:cxn ang="0">
                    <a:pos x="T0" y="T1"/>
                  </a:cxn>
                  <a:cxn ang="0">
                    <a:pos x="T2" y="T3"/>
                  </a:cxn>
                  <a:cxn ang="0">
                    <a:pos x="T4" y="T5"/>
                  </a:cxn>
                  <a:cxn ang="0">
                    <a:pos x="T6" y="T7"/>
                  </a:cxn>
                  <a:cxn ang="0">
                    <a:pos x="T8" y="T9"/>
                  </a:cxn>
                </a:cxnLst>
                <a:rect l="0" t="0" r="r" b="b"/>
                <a:pathLst>
                  <a:path w="14" h="24">
                    <a:moveTo>
                      <a:pt x="14" y="0"/>
                    </a:moveTo>
                    <a:lnTo>
                      <a:pt x="14" y="22"/>
                    </a:lnTo>
                    <a:lnTo>
                      <a:pt x="0" y="24"/>
                    </a:lnTo>
                    <a:lnTo>
                      <a:pt x="0" y="0"/>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610" name="Freeform 253"/>
              <p:cNvSpPr/>
              <p:nvPr/>
            </p:nvSpPr>
            <p:spPr bwMode="auto">
              <a:xfrm>
                <a:off x="2503" y="2948"/>
                <a:ext cx="30" cy="32"/>
              </a:xfrm>
              <a:custGeom>
                <a:avLst/>
                <a:gdLst>
                  <a:gd name="T0" fmla="*/ 30 w 30"/>
                  <a:gd name="T1" fmla="*/ 0 h 32"/>
                  <a:gd name="T2" fmla="*/ 30 w 30"/>
                  <a:gd name="T3" fmla="*/ 22 h 32"/>
                  <a:gd name="T4" fmla="*/ 0 w 30"/>
                  <a:gd name="T5" fmla="*/ 32 h 32"/>
                  <a:gd name="T6" fmla="*/ 0 w 30"/>
                  <a:gd name="T7" fmla="*/ 6 h 32"/>
                  <a:gd name="T8" fmla="*/ 30 w 30"/>
                  <a:gd name="T9" fmla="*/ 0 h 32"/>
                </a:gdLst>
                <a:ahLst/>
                <a:cxnLst>
                  <a:cxn ang="0">
                    <a:pos x="T0" y="T1"/>
                  </a:cxn>
                  <a:cxn ang="0">
                    <a:pos x="T2" y="T3"/>
                  </a:cxn>
                  <a:cxn ang="0">
                    <a:pos x="T4" y="T5"/>
                  </a:cxn>
                  <a:cxn ang="0">
                    <a:pos x="T6" y="T7"/>
                  </a:cxn>
                  <a:cxn ang="0">
                    <a:pos x="T8" y="T9"/>
                  </a:cxn>
                </a:cxnLst>
                <a:rect l="0" t="0" r="r" b="b"/>
                <a:pathLst>
                  <a:path w="30" h="32">
                    <a:moveTo>
                      <a:pt x="30" y="0"/>
                    </a:moveTo>
                    <a:lnTo>
                      <a:pt x="30" y="22"/>
                    </a:lnTo>
                    <a:lnTo>
                      <a:pt x="0" y="32"/>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11" name="Freeform 254"/>
              <p:cNvSpPr/>
              <p:nvPr/>
            </p:nvSpPr>
            <p:spPr bwMode="auto">
              <a:xfrm>
                <a:off x="2547" y="2936"/>
                <a:ext cx="36" cy="30"/>
              </a:xfrm>
              <a:custGeom>
                <a:avLst/>
                <a:gdLst>
                  <a:gd name="T0" fmla="*/ 36 w 36"/>
                  <a:gd name="T1" fmla="*/ 0 h 30"/>
                  <a:gd name="T2" fmla="*/ 36 w 36"/>
                  <a:gd name="T3" fmla="*/ 20 h 30"/>
                  <a:gd name="T4" fmla="*/ 0 w 36"/>
                  <a:gd name="T5" fmla="*/ 30 h 30"/>
                  <a:gd name="T6" fmla="*/ 0 w 36"/>
                  <a:gd name="T7" fmla="*/ 8 h 30"/>
                  <a:gd name="T8" fmla="*/ 16 w 36"/>
                  <a:gd name="T9" fmla="*/ 4 h 30"/>
                  <a:gd name="T10" fmla="*/ 16 w 36"/>
                  <a:gd name="T11" fmla="*/ 4 h 30"/>
                  <a:gd name="T12" fmla="*/ 36 w 3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0"/>
                    </a:moveTo>
                    <a:lnTo>
                      <a:pt x="36" y="20"/>
                    </a:lnTo>
                    <a:lnTo>
                      <a:pt x="0" y="30"/>
                    </a:lnTo>
                    <a:lnTo>
                      <a:pt x="0" y="8"/>
                    </a:lnTo>
                    <a:lnTo>
                      <a:pt x="16" y="4"/>
                    </a:lnTo>
                    <a:lnTo>
                      <a:pt x="16" y="4"/>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12" name="Freeform 255"/>
              <p:cNvSpPr/>
              <p:nvPr/>
            </p:nvSpPr>
            <p:spPr bwMode="auto">
              <a:xfrm>
                <a:off x="2597" y="2930"/>
                <a:ext cx="16" cy="20"/>
              </a:xfrm>
              <a:custGeom>
                <a:avLst/>
                <a:gdLst>
                  <a:gd name="T0" fmla="*/ 16 w 16"/>
                  <a:gd name="T1" fmla="*/ 0 h 20"/>
                  <a:gd name="T2" fmla="*/ 16 w 16"/>
                  <a:gd name="T3" fmla="*/ 16 h 20"/>
                  <a:gd name="T4" fmla="*/ 0 w 16"/>
                  <a:gd name="T5" fmla="*/ 20 h 20"/>
                  <a:gd name="T6" fmla="*/ 0 w 16"/>
                  <a:gd name="T7" fmla="*/ 4 h 20"/>
                  <a:gd name="T8" fmla="*/ 16 w 16"/>
                  <a:gd name="T9" fmla="*/ 0 h 20"/>
                </a:gdLst>
                <a:ahLst/>
                <a:cxnLst>
                  <a:cxn ang="0">
                    <a:pos x="T0" y="T1"/>
                  </a:cxn>
                  <a:cxn ang="0">
                    <a:pos x="T2" y="T3"/>
                  </a:cxn>
                  <a:cxn ang="0">
                    <a:pos x="T4" y="T5"/>
                  </a:cxn>
                  <a:cxn ang="0">
                    <a:pos x="T6" y="T7"/>
                  </a:cxn>
                  <a:cxn ang="0">
                    <a:pos x="T8" y="T9"/>
                  </a:cxn>
                </a:cxnLst>
                <a:rect l="0" t="0" r="r" b="b"/>
                <a:pathLst>
                  <a:path w="16" h="20">
                    <a:moveTo>
                      <a:pt x="16" y="0"/>
                    </a:moveTo>
                    <a:lnTo>
                      <a:pt x="16" y="16"/>
                    </a:lnTo>
                    <a:lnTo>
                      <a:pt x="0" y="20"/>
                    </a:lnTo>
                    <a:lnTo>
                      <a:pt x="0" y="4"/>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613" name="Freeform 256"/>
              <p:cNvSpPr/>
              <p:nvPr/>
            </p:nvSpPr>
            <p:spPr bwMode="auto">
              <a:xfrm>
                <a:off x="2495" y="2986"/>
                <a:ext cx="66" cy="50"/>
              </a:xfrm>
              <a:custGeom>
                <a:avLst/>
                <a:gdLst>
                  <a:gd name="T0" fmla="*/ 66 w 66"/>
                  <a:gd name="T1" fmla="*/ 0 h 50"/>
                  <a:gd name="T2" fmla="*/ 66 w 66"/>
                  <a:gd name="T3" fmla="*/ 22 h 50"/>
                  <a:gd name="T4" fmla="*/ 0 w 66"/>
                  <a:gd name="T5" fmla="*/ 50 h 50"/>
                  <a:gd name="T6" fmla="*/ 0 w 66"/>
                  <a:gd name="T7" fmla="*/ 22 h 50"/>
                  <a:gd name="T8" fmla="*/ 66 w 66"/>
                  <a:gd name="T9" fmla="*/ 0 h 50"/>
                </a:gdLst>
                <a:ahLst/>
                <a:cxnLst>
                  <a:cxn ang="0">
                    <a:pos x="T0" y="T1"/>
                  </a:cxn>
                  <a:cxn ang="0">
                    <a:pos x="T2" y="T3"/>
                  </a:cxn>
                  <a:cxn ang="0">
                    <a:pos x="T4" y="T5"/>
                  </a:cxn>
                  <a:cxn ang="0">
                    <a:pos x="T6" y="T7"/>
                  </a:cxn>
                  <a:cxn ang="0">
                    <a:pos x="T8" y="T9"/>
                  </a:cxn>
                </a:cxnLst>
                <a:rect l="0" t="0" r="r" b="b"/>
                <a:pathLst>
                  <a:path w="66" h="50">
                    <a:moveTo>
                      <a:pt x="66" y="0"/>
                    </a:moveTo>
                    <a:lnTo>
                      <a:pt x="66" y="22"/>
                    </a:lnTo>
                    <a:lnTo>
                      <a:pt x="0" y="50"/>
                    </a:lnTo>
                    <a:lnTo>
                      <a:pt x="0" y="22"/>
                    </a:lnTo>
                    <a:lnTo>
                      <a:pt x="66" y="0"/>
                    </a:lnTo>
                    <a:close/>
                  </a:path>
                </a:pathLst>
              </a:custGeom>
              <a:grpFill/>
              <a:ln>
                <a:noFill/>
              </a:ln>
            </p:spPr>
            <p:txBody>
              <a:bodyPr vert="horz" wrap="square" lIns="91440" tIns="45720" rIns="91440" bIns="45720" numCol="1" anchor="t" anchorCtr="0" compatLnSpc="1"/>
              <a:lstStyle/>
              <a:p>
                <a:endParaRPr lang="zh-CN" altLang="en-US"/>
              </a:p>
            </p:txBody>
          </p:sp>
          <p:sp>
            <p:nvSpPr>
              <p:cNvPr id="1614" name="Freeform 257"/>
              <p:cNvSpPr/>
              <p:nvPr/>
            </p:nvSpPr>
            <p:spPr bwMode="auto">
              <a:xfrm>
                <a:off x="2575" y="2968"/>
                <a:ext cx="38" cy="32"/>
              </a:xfrm>
              <a:custGeom>
                <a:avLst/>
                <a:gdLst>
                  <a:gd name="T0" fmla="*/ 38 w 38"/>
                  <a:gd name="T1" fmla="*/ 0 h 32"/>
                  <a:gd name="T2" fmla="*/ 38 w 38"/>
                  <a:gd name="T3" fmla="*/ 16 h 32"/>
                  <a:gd name="T4" fmla="*/ 0 w 38"/>
                  <a:gd name="T5" fmla="*/ 32 h 32"/>
                  <a:gd name="T6" fmla="*/ 0 w 38"/>
                  <a:gd name="T7" fmla="*/ 14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4"/>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1615" name="Freeform 258"/>
              <p:cNvSpPr/>
              <p:nvPr/>
            </p:nvSpPr>
            <p:spPr bwMode="auto">
              <a:xfrm>
                <a:off x="2459" y="3050"/>
                <a:ext cx="58" cy="58"/>
              </a:xfrm>
              <a:custGeom>
                <a:avLst/>
                <a:gdLst>
                  <a:gd name="T0" fmla="*/ 0 w 58"/>
                  <a:gd name="T1" fmla="*/ 26 h 58"/>
                  <a:gd name="T2" fmla="*/ 58 w 58"/>
                  <a:gd name="T3" fmla="*/ 0 h 58"/>
                  <a:gd name="T4" fmla="*/ 58 w 58"/>
                  <a:gd name="T5" fmla="*/ 26 h 58"/>
                  <a:gd name="T6" fmla="*/ 0 w 58"/>
                  <a:gd name="T7" fmla="*/ 58 h 58"/>
                  <a:gd name="T8" fmla="*/ 0 w 58"/>
                  <a:gd name="T9" fmla="*/ 26 h 58"/>
                </a:gdLst>
                <a:ahLst/>
                <a:cxnLst>
                  <a:cxn ang="0">
                    <a:pos x="T0" y="T1"/>
                  </a:cxn>
                  <a:cxn ang="0">
                    <a:pos x="T2" y="T3"/>
                  </a:cxn>
                  <a:cxn ang="0">
                    <a:pos x="T4" y="T5"/>
                  </a:cxn>
                  <a:cxn ang="0">
                    <a:pos x="T6" y="T7"/>
                  </a:cxn>
                  <a:cxn ang="0">
                    <a:pos x="T8" y="T9"/>
                  </a:cxn>
                </a:cxnLst>
                <a:rect l="0" t="0" r="r" b="b"/>
                <a:pathLst>
                  <a:path w="58" h="58">
                    <a:moveTo>
                      <a:pt x="0" y="26"/>
                    </a:moveTo>
                    <a:lnTo>
                      <a:pt x="58" y="0"/>
                    </a:lnTo>
                    <a:lnTo>
                      <a:pt x="58" y="26"/>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16" name="Freeform 259"/>
              <p:cNvSpPr/>
              <p:nvPr/>
            </p:nvSpPr>
            <p:spPr bwMode="auto">
              <a:xfrm>
                <a:off x="2533" y="302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617" name="Freeform 260"/>
              <p:cNvSpPr/>
              <p:nvPr/>
            </p:nvSpPr>
            <p:spPr bwMode="auto">
              <a:xfrm>
                <a:off x="2499" y="3094"/>
                <a:ext cx="34" cy="44"/>
              </a:xfrm>
              <a:custGeom>
                <a:avLst/>
                <a:gdLst>
                  <a:gd name="T0" fmla="*/ 34 w 34"/>
                  <a:gd name="T1" fmla="*/ 0 h 44"/>
                  <a:gd name="T2" fmla="*/ 34 w 34"/>
                  <a:gd name="T3" fmla="*/ 24 h 44"/>
                  <a:gd name="T4" fmla="*/ 0 w 34"/>
                  <a:gd name="T5" fmla="*/ 44 h 44"/>
                  <a:gd name="T6" fmla="*/ 0 w 34"/>
                  <a:gd name="T7" fmla="*/ 18 h 44"/>
                  <a:gd name="T8" fmla="*/ 34 w 34"/>
                  <a:gd name="T9" fmla="*/ 0 h 44"/>
                </a:gdLst>
                <a:ahLst/>
                <a:cxnLst>
                  <a:cxn ang="0">
                    <a:pos x="T0" y="T1"/>
                  </a:cxn>
                  <a:cxn ang="0">
                    <a:pos x="T2" y="T3"/>
                  </a:cxn>
                  <a:cxn ang="0">
                    <a:pos x="T4" y="T5"/>
                  </a:cxn>
                  <a:cxn ang="0">
                    <a:pos x="T6" y="T7"/>
                  </a:cxn>
                  <a:cxn ang="0">
                    <a:pos x="T8" y="T9"/>
                  </a:cxn>
                </a:cxnLst>
                <a:rect l="0" t="0" r="r" b="b"/>
                <a:pathLst>
                  <a:path w="34" h="44">
                    <a:moveTo>
                      <a:pt x="34" y="0"/>
                    </a:moveTo>
                    <a:lnTo>
                      <a:pt x="34" y="24"/>
                    </a:lnTo>
                    <a:lnTo>
                      <a:pt x="0" y="44"/>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618" name="Freeform 261"/>
              <p:cNvSpPr/>
              <p:nvPr/>
            </p:nvSpPr>
            <p:spPr bwMode="auto">
              <a:xfrm>
                <a:off x="2585" y="3050"/>
                <a:ext cx="28" cy="34"/>
              </a:xfrm>
              <a:custGeom>
                <a:avLst/>
                <a:gdLst>
                  <a:gd name="T0" fmla="*/ 28 w 28"/>
                  <a:gd name="T1" fmla="*/ 0 h 34"/>
                  <a:gd name="T2" fmla="*/ 28 w 28"/>
                  <a:gd name="T3" fmla="*/ 16 h 34"/>
                  <a:gd name="T4" fmla="*/ 0 w 28"/>
                  <a:gd name="T5" fmla="*/ 34 h 34"/>
                  <a:gd name="T6" fmla="*/ 0 w 28"/>
                  <a:gd name="T7" fmla="*/ 14 h 34"/>
                  <a:gd name="T8" fmla="*/ 28 w 28"/>
                  <a:gd name="T9" fmla="*/ 0 h 34"/>
                </a:gdLst>
                <a:ahLst/>
                <a:cxnLst>
                  <a:cxn ang="0">
                    <a:pos x="T0" y="T1"/>
                  </a:cxn>
                  <a:cxn ang="0">
                    <a:pos x="T2" y="T3"/>
                  </a:cxn>
                  <a:cxn ang="0">
                    <a:pos x="T4" y="T5"/>
                  </a:cxn>
                  <a:cxn ang="0">
                    <a:pos x="T6" y="T7"/>
                  </a:cxn>
                  <a:cxn ang="0">
                    <a:pos x="T8" y="T9"/>
                  </a:cxn>
                </a:cxnLst>
                <a:rect l="0" t="0" r="r" b="b"/>
                <a:pathLst>
                  <a:path w="28" h="34">
                    <a:moveTo>
                      <a:pt x="28" y="0"/>
                    </a:moveTo>
                    <a:lnTo>
                      <a:pt x="28" y="16"/>
                    </a:lnTo>
                    <a:lnTo>
                      <a:pt x="0" y="34"/>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19" name="Freeform 262"/>
              <p:cNvSpPr/>
              <p:nvPr/>
            </p:nvSpPr>
            <p:spPr bwMode="auto">
              <a:xfrm>
                <a:off x="2459" y="3160"/>
                <a:ext cx="40" cy="54"/>
              </a:xfrm>
              <a:custGeom>
                <a:avLst/>
                <a:gdLst>
                  <a:gd name="T0" fmla="*/ 0 w 40"/>
                  <a:gd name="T1" fmla="*/ 24 h 54"/>
                  <a:gd name="T2" fmla="*/ 40 w 40"/>
                  <a:gd name="T3" fmla="*/ 0 h 54"/>
                  <a:gd name="T4" fmla="*/ 40 w 40"/>
                  <a:gd name="T5" fmla="*/ 28 h 54"/>
                  <a:gd name="T6" fmla="*/ 0 w 40"/>
                  <a:gd name="T7" fmla="*/ 54 h 54"/>
                  <a:gd name="T8" fmla="*/ 0 w 40"/>
                  <a:gd name="T9" fmla="*/ 24 h 54"/>
                </a:gdLst>
                <a:ahLst/>
                <a:cxnLst>
                  <a:cxn ang="0">
                    <a:pos x="T0" y="T1"/>
                  </a:cxn>
                  <a:cxn ang="0">
                    <a:pos x="T2" y="T3"/>
                  </a:cxn>
                  <a:cxn ang="0">
                    <a:pos x="T4" y="T5"/>
                  </a:cxn>
                  <a:cxn ang="0">
                    <a:pos x="T6" y="T7"/>
                  </a:cxn>
                  <a:cxn ang="0">
                    <a:pos x="T8" y="T9"/>
                  </a:cxn>
                </a:cxnLst>
                <a:rect l="0" t="0" r="r" b="b"/>
                <a:pathLst>
                  <a:path w="40" h="54">
                    <a:moveTo>
                      <a:pt x="0" y="24"/>
                    </a:moveTo>
                    <a:lnTo>
                      <a:pt x="40" y="0"/>
                    </a:lnTo>
                    <a:lnTo>
                      <a:pt x="40" y="28"/>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1620" name="Freeform 263"/>
              <p:cNvSpPr/>
              <p:nvPr/>
            </p:nvSpPr>
            <p:spPr bwMode="auto">
              <a:xfrm>
                <a:off x="2563" y="3094"/>
                <a:ext cx="50" cy="50"/>
              </a:xfrm>
              <a:custGeom>
                <a:avLst/>
                <a:gdLst>
                  <a:gd name="T0" fmla="*/ 50 w 50"/>
                  <a:gd name="T1" fmla="*/ 0 h 50"/>
                  <a:gd name="T2" fmla="*/ 50 w 50"/>
                  <a:gd name="T3" fmla="*/ 16 h 50"/>
                  <a:gd name="T4" fmla="*/ 0 w 50"/>
                  <a:gd name="T5" fmla="*/ 50 h 50"/>
                  <a:gd name="T6" fmla="*/ 0 w 50"/>
                  <a:gd name="T7" fmla="*/ 28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621" name="Freeform 264"/>
              <p:cNvSpPr/>
              <p:nvPr/>
            </p:nvSpPr>
            <p:spPr bwMode="auto">
              <a:xfrm>
                <a:off x="2495" y="3156"/>
                <a:ext cx="84" cy="82"/>
              </a:xfrm>
              <a:custGeom>
                <a:avLst/>
                <a:gdLst>
                  <a:gd name="T0" fmla="*/ 0 w 84"/>
                  <a:gd name="T1" fmla="*/ 54 h 82"/>
                  <a:gd name="T2" fmla="*/ 84 w 84"/>
                  <a:gd name="T3" fmla="*/ 0 h 82"/>
                  <a:gd name="T4" fmla="*/ 84 w 84"/>
                  <a:gd name="T5" fmla="*/ 18 h 82"/>
                  <a:gd name="T6" fmla="*/ 0 w 84"/>
                  <a:gd name="T7" fmla="*/ 82 h 82"/>
                  <a:gd name="T8" fmla="*/ 0 w 84"/>
                  <a:gd name="T9" fmla="*/ 54 h 82"/>
                </a:gdLst>
                <a:ahLst/>
                <a:cxnLst>
                  <a:cxn ang="0">
                    <a:pos x="T0" y="T1"/>
                  </a:cxn>
                  <a:cxn ang="0">
                    <a:pos x="T2" y="T3"/>
                  </a:cxn>
                  <a:cxn ang="0">
                    <a:pos x="T4" y="T5"/>
                  </a:cxn>
                  <a:cxn ang="0">
                    <a:pos x="T6" y="T7"/>
                  </a:cxn>
                  <a:cxn ang="0">
                    <a:pos x="T8" y="T9"/>
                  </a:cxn>
                </a:cxnLst>
                <a:rect l="0" t="0" r="r" b="b"/>
                <a:pathLst>
                  <a:path w="84" h="82">
                    <a:moveTo>
                      <a:pt x="0" y="54"/>
                    </a:moveTo>
                    <a:lnTo>
                      <a:pt x="84" y="0"/>
                    </a:lnTo>
                    <a:lnTo>
                      <a:pt x="84" y="18"/>
                    </a:lnTo>
                    <a:lnTo>
                      <a:pt x="0" y="82"/>
                    </a:lnTo>
                    <a:lnTo>
                      <a:pt x="0" y="54"/>
                    </a:lnTo>
                    <a:close/>
                  </a:path>
                </a:pathLst>
              </a:custGeom>
              <a:grpFill/>
              <a:ln>
                <a:noFill/>
              </a:ln>
            </p:spPr>
            <p:txBody>
              <a:bodyPr vert="horz" wrap="square" lIns="91440" tIns="45720" rIns="91440" bIns="45720" numCol="1" anchor="t" anchorCtr="0" compatLnSpc="1"/>
              <a:lstStyle/>
              <a:p>
                <a:endParaRPr lang="zh-CN" altLang="en-US"/>
              </a:p>
            </p:txBody>
          </p:sp>
          <p:sp>
            <p:nvSpPr>
              <p:cNvPr id="1622" name="Freeform 265"/>
              <p:cNvSpPr/>
              <p:nvPr/>
            </p:nvSpPr>
            <p:spPr bwMode="auto">
              <a:xfrm>
                <a:off x="2593" y="3132"/>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623" name="Freeform 266"/>
              <p:cNvSpPr/>
              <p:nvPr/>
            </p:nvSpPr>
            <p:spPr bwMode="auto">
              <a:xfrm>
                <a:off x="2459" y="3242"/>
                <a:ext cx="58" cy="75"/>
              </a:xfrm>
              <a:custGeom>
                <a:avLst/>
                <a:gdLst>
                  <a:gd name="T0" fmla="*/ 0 w 58"/>
                  <a:gd name="T1" fmla="*/ 42 h 75"/>
                  <a:gd name="T2" fmla="*/ 58 w 58"/>
                  <a:gd name="T3" fmla="*/ 0 h 75"/>
                  <a:gd name="T4" fmla="*/ 58 w 58"/>
                  <a:gd name="T5" fmla="*/ 26 h 75"/>
                  <a:gd name="T6" fmla="*/ 0 w 58"/>
                  <a:gd name="T7" fmla="*/ 75 h 75"/>
                  <a:gd name="T8" fmla="*/ 0 w 58"/>
                  <a:gd name="T9" fmla="*/ 42 h 75"/>
                </a:gdLst>
                <a:ahLst/>
                <a:cxnLst>
                  <a:cxn ang="0">
                    <a:pos x="T0" y="T1"/>
                  </a:cxn>
                  <a:cxn ang="0">
                    <a:pos x="T2" y="T3"/>
                  </a:cxn>
                  <a:cxn ang="0">
                    <a:pos x="T4" y="T5"/>
                  </a:cxn>
                  <a:cxn ang="0">
                    <a:pos x="T6" y="T7"/>
                  </a:cxn>
                  <a:cxn ang="0">
                    <a:pos x="T8" y="T9"/>
                  </a:cxn>
                </a:cxnLst>
                <a:rect l="0" t="0" r="r" b="b"/>
                <a:pathLst>
                  <a:path w="58" h="75">
                    <a:moveTo>
                      <a:pt x="0" y="42"/>
                    </a:moveTo>
                    <a:lnTo>
                      <a:pt x="58" y="0"/>
                    </a:lnTo>
                    <a:lnTo>
                      <a:pt x="58" y="26"/>
                    </a:lnTo>
                    <a:lnTo>
                      <a:pt x="0" y="75"/>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624" name="Freeform 267"/>
              <p:cNvSpPr/>
              <p:nvPr/>
            </p:nvSpPr>
            <p:spPr bwMode="auto">
              <a:xfrm>
                <a:off x="2565" y="3174"/>
                <a:ext cx="48" cy="54"/>
              </a:xfrm>
              <a:custGeom>
                <a:avLst/>
                <a:gdLst>
                  <a:gd name="T0" fmla="*/ 48 w 48"/>
                  <a:gd name="T1" fmla="*/ 0 h 54"/>
                  <a:gd name="T2" fmla="*/ 48 w 48"/>
                  <a:gd name="T3" fmla="*/ 16 h 54"/>
                  <a:gd name="T4" fmla="*/ 0 w 48"/>
                  <a:gd name="T5" fmla="*/ 54 h 54"/>
                  <a:gd name="T6" fmla="*/ 0 w 48"/>
                  <a:gd name="T7" fmla="*/ 3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lnTo>
                      <a:pt x="48" y="16"/>
                    </a:lnTo>
                    <a:lnTo>
                      <a:pt x="0" y="54"/>
                    </a:lnTo>
                    <a:lnTo>
                      <a:pt x="0" y="34"/>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625" name="Freeform 268"/>
              <p:cNvSpPr/>
              <p:nvPr/>
            </p:nvSpPr>
            <p:spPr bwMode="auto">
              <a:xfrm>
                <a:off x="2505" y="3252"/>
                <a:ext cx="58" cy="73"/>
              </a:xfrm>
              <a:custGeom>
                <a:avLst/>
                <a:gdLst>
                  <a:gd name="T0" fmla="*/ 58 w 58"/>
                  <a:gd name="T1" fmla="*/ 0 h 73"/>
                  <a:gd name="T2" fmla="*/ 58 w 58"/>
                  <a:gd name="T3" fmla="*/ 22 h 73"/>
                  <a:gd name="T4" fmla="*/ 0 w 58"/>
                  <a:gd name="T5" fmla="*/ 73 h 73"/>
                  <a:gd name="T6" fmla="*/ 0 w 58"/>
                  <a:gd name="T7" fmla="*/ 46 h 73"/>
                  <a:gd name="T8" fmla="*/ 58 w 58"/>
                  <a:gd name="T9" fmla="*/ 0 h 73"/>
                </a:gdLst>
                <a:ahLst/>
                <a:cxnLst>
                  <a:cxn ang="0">
                    <a:pos x="T0" y="T1"/>
                  </a:cxn>
                  <a:cxn ang="0">
                    <a:pos x="T2" y="T3"/>
                  </a:cxn>
                  <a:cxn ang="0">
                    <a:pos x="T4" y="T5"/>
                  </a:cxn>
                  <a:cxn ang="0">
                    <a:pos x="T6" y="T7"/>
                  </a:cxn>
                  <a:cxn ang="0">
                    <a:pos x="T8" y="T9"/>
                  </a:cxn>
                </a:cxnLst>
                <a:rect l="0" t="0" r="r" b="b"/>
                <a:pathLst>
                  <a:path w="58" h="73">
                    <a:moveTo>
                      <a:pt x="58" y="0"/>
                    </a:moveTo>
                    <a:lnTo>
                      <a:pt x="58" y="22"/>
                    </a:lnTo>
                    <a:lnTo>
                      <a:pt x="0" y="73"/>
                    </a:lnTo>
                    <a:lnTo>
                      <a:pt x="0" y="46"/>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626" name="Freeform 269"/>
              <p:cNvSpPr/>
              <p:nvPr/>
            </p:nvSpPr>
            <p:spPr bwMode="auto">
              <a:xfrm>
                <a:off x="2577" y="3214"/>
                <a:ext cx="36" cy="46"/>
              </a:xfrm>
              <a:custGeom>
                <a:avLst/>
                <a:gdLst>
                  <a:gd name="T0" fmla="*/ 36 w 36"/>
                  <a:gd name="T1" fmla="*/ 0 h 46"/>
                  <a:gd name="T2" fmla="*/ 36 w 36"/>
                  <a:gd name="T3" fmla="*/ 16 h 46"/>
                  <a:gd name="T4" fmla="*/ 0 w 36"/>
                  <a:gd name="T5" fmla="*/ 46 h 46"/>
                  <a:gd name="T6" fmla="*/ 0 w 36"/>
                  <a:gd name="T7" fmla="*/ 28 h 46"/>
                  <a:gd name="T8" fmla="*/ 36 w 36"/>
                  <a:gd name="T9" fmla="*/ 0 h 46"/>
                </a:gdLst>
                <a:ahLst/>
                <a:cxnLst>
                  <a:cxn ang="0">
                    <a:pos x="T0" y="T1"/>
                  </a:cxn>
                  <a:cxn ang="0">
                    <a:pos x="T2" y="T3"/>
                  </a:cxn>
                  <a:cxn ang="0">
                    <a:pos x="T4" y="T5"/>
                  </a:cxn>
                  <a:cxn ang="0">
                    <a:pos x="T6" y="T7"/>
                  </a:cxn>
                  <a:cxn ang="0">
                    <a:pos x="T8" y="T9"/>
                  </a:cxn>
                </a:cxnLst>
                <a:rect l="0" t="0" r="r" b="b"/>
                <a:pathLst>
                  <a:path w="36" h="46">
                    <a:moveTo>
                      <a:pt x="36" y="0"/>
                    </a:moveTo>
                    <a:lnTo>
                      <a:pt x="36" y="16"/>
                    </a:lnTo>
                    <a:lnTo>
                      <a:pt x="0" y="46"/>
                    </a:lnTo>
                    <a:lnTo>
                      <a:pt x="0" y="28"/>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27" name="Freeform 270"/>
              <p:cNvSpPr/>
              <p:nvPr/>
            </p:nvSpPr>
            <p:spPr bwMode="auto">
              <a:xfrm>
                <a:off x="2459" y="3371"/>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628" name="Freeform 271"/>
              <p:cNvSpPr/>
              <p:nvPr/>
            </p:nvSpPr>
            <p:spPr bwMode="auto">
              <a:xfrm>
                <a:off x="2491" y="3313"/>
                <a:ext cx="54" cy="72"/>
              </a:xfrm>
              <a:custGeom>
                <a:avLst/>
                <a:gdLst>
                  <a:gd name="T0" fmla="*/ 0 w 54"/>
                  <a:gd name="T1" fmla="*/ 44 h 72"/>
                  <a:gd name="T2" fmla="*/ 54 w 54"/>
                  <a:gd name="T3" fmla="*/ 0 h 72"/>
                  <a:gd name="T4" fmla="*/ 54 w 54"/>
                  <a:gd name="T5" fmla="*/ 22 h 72"/>
                  <a:gd name="T6" fmla="*/ 0 w 54"/>
                  <a:gd name="T7" fmla="*/ 72 h 72"/>
                  <a:gd name="T8" fmla="*/ 0 w 54"/>
                  <a:gd name="T9" fmla="*/ 44 h 72"/>
                </a:gdLst>
                <a:ahLst/>
                <a:cxnLst>
                  <a:cxn ang="0">
                    <a:pos x="T0" y="T1"/>
                  </a:cxn>
                  <a:cxn ang="0">
                    <a:pos x="T2" y="T3"/>
                  </a:cxn>
                  <a:cxn ang="0">
                    <a:pos x="T4" y="T5"/>
                  </a:cxn>
                  <a:cxn ang="0">
                    <a:pos x="T6" y="T7"/>
                  </a:cxn>
                  <a:cxn ang="0">
                    <a:pos x="T8" y="T9"/>
                  </a:cxn>
                </a:cxnLst>
                <a:rect l="0" t="0" r="r" b="b"/>
                <a:pathLst>
                  <a:path w="54" h="72">
                    <a:moveTo>
                      <a:pt x="0" y="44"/>
                    </a:moveTo>
                    <a:lnTo>
                      <a:pt x="54" y="0"/>
                    </a:lnTo>
                    <a:lnTo>
                      <a:pt x="54" y="22"/>
                    </a:lnTo>
                    <a:lnTo>
                      <a:pt x="0" y="72"/>
                    </a:lnTo>
                    <a:lnTo>
                      <a:pt x="0" y="44"/>
                    </a:lnTo>
                    <a:close/>
                  </a:path>
                </a:pathLst>
              </a:custGeom>
              <a:grpFill/>
              <a:ln>
                <a:noFill/>
              </a:ln>
            </p:spPr>
            <p:txBody>
              <a:bodyPr vert="horz" wrap="square" lIns="91440" tIns="45720" rIns="91440" bIns="45720" numCol="1" anchor="t" anchorCtr="0" compatLnSpc="1"/>
              <a:lstStyle/>
              <a:p>
                <a:endParaRPr lang="zh-CN" altLang="en-US"/>
              </a:p>
            </p:txBody>
          </p:sp>
          <p:sp>
            <p:nvSpPr>
              <p:cNvPr id="1629" name="Freeform 272"/>
              <p:cNvSpPr/>
              <p:nvPr/>
            </p:nvSpPr>
            <p:spPr bwMode="auto">
              <a:xfrm>
                <a:off x="2561" y="3254"/>
                <a:ext cx="52" cy="67"/>
              </a:xfrm>
              <a:custGeom>
                <a:avLst/>
                <a:gdLst>
                  <a:gd name="T0" fmla="*/ 52 w 52"/>
                  <a:gd name="T1" fmla="*/ 0 h 67"/>
                  <a:gd name="T2" fmla="*/ 52 w 52"/>
                  <a:gd name="T3" fmla="*/ 16 h 67"/>
                  <a:gd name="T4" fmla="*/ 0 w 52"/>
                  <a:gd name="T5" fmla="*/ 67 h 67"/>
                  <a:gd name="T6" fmla="*/ 0 w 52"/>
                  <a:gd name="T7" fmla="*/ 44 h 67"/>
                  <a:gd name="T8" fmla="*/ 52 w 52"/>
                  <a:gd name="T9" fmla="*/ 0 h 67"/>
                </a:gdLst>
                <a:ahLst/>
                <a:cxnLst>
                  <a:cxn ang="0">
                    <a:pos x="T0" y="T1"/>
                  </a:cxn>
                  <a:cxn ang="0">
                    <a:pos x="T2" y="T3"/>
                  </a:cxn>
                  <a:cxn ang="0">
                    <a:pos x="T4" y="T5"/>
                  </a:cxn>
                  <a:cxn ang="0">
                    <a:pos x="T6" y="T7"/>
                  </a:cxn>
                  <a:cxn ang="0">
                    <a:pos x="T8" y="T9"/>
                  </a:cxn>
                </a:cxnLst>
                <a:rect l="0" t="0" r="r" b="b"/>
                <a:pathLst>
                  <a:path w="52" h="67">
                    <a:moveTo>
                      <a:pt x="52" y="0"/>
                    </a:moveTo>
                    <a:lnTo>
                      <a:pt x="52" y="16"/>
                    </a:lnTo>
                    <a:lnTo>
                      <a:pt x="0" y="67"/>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30" name="Freeform 273"/>
              <p:cNvSpPr/>
              <p:nvPr/>
            </p:nvSpPr>
            <p:spPr bwMode="auto">
              <a:xfrm>
                <a:off x="2459" y="3403"/>
                <a:ext cx="36" cy="66"/>
              </a:xfrm>
              <a:custGeom>
                <a:avLst/>
                <a:gdLst>
                  <a:gd name="T0" fmla="*/ 0 w 36"/>
                  <a:gd name="T1" fmla="*/ 34 h 66"/>
                  <a:gd name="T2" fmla="*/ 36 w 36"/>
                  <a:gd name="T3" fmla="*/ 0 h 66"/>
                  <a:gd name="T4" fmla="*/ 36 w 36"/>
                  <a:gd name="T5" fmla="*/ 28 h 66"/>
                  <a:gd name="T6" fmla="*/ 0 w 36"/>
                  <a:gd name="T7" fmla="*/ 66 h 66"/>
                  <a:gd name="T8" fmla="*/ 0 w 36"/>
                  <a:gd name="T9" fmla="*/ 34 h 66"/>
                </a:gdLst>
                <a:ahLst/>
                <a:cxnLst>
                  <a:cxn ang="0">
                    <a:pos x="T0" y="T1"/>
                  </a:cxn>
                  <a:cxn ang="0">
                    <a:pos x="T2" y="T3"/>
                  </a:cxn>
                  <a:cxn ang="0">
                    <a:pos x="T4" y="T5"/>
                  </a:cxn>
                  <a:cxn ang="0">
                    <a:pos x="T6" y="T7"/>
                  </a:cxn>
                  <a:cxn ang="0">
                    <a:pos x="T8" y="T9"/>
                  </a:cxn>
                </a:cxnLst>
                <a:rect l="0" t="0" r="r" b="b"/>
                <a:pathLst>
                  <a:path w="36" h="66">
                    <a:moveTo>
                      <a:pt x="0" y="34"/>
                    </a:moveTo>
                    <a:lnTo>
                      <a:pt x="36" y="0"/>
                    </a:lnTo>
                    <a:lnTo>
                      <a:pt x="36"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631" name="Freeform 274"/>
              <p:cNvSpPr/>
              <p:nvPr/>
            </p:nvSpPr>
            <p:spPr bwMode="auto">
              <a:xfrm>
                <a:off x="2541" y="3337"/>
                <a:ext cx="30" cy="48"/>
              </a:xfrm>
              <a:custGeom>
                <a:avLst/>
                <a:gdLst>
                  <a:gd name="T0" fmla="*/ 30 w 30"/>
                  <a:gd name="T1" fmla="*/ 0 h 48"/>
                  <a:gd name="T2" fmla="*/ 30 w 30"/>
                  <a:gd name="T3" fmla="*/ 20 h 48"/>
                  <a:gd name="T4" fmla="*/ 0 w 30"/>
                  <a:gd name="T5" fmla="*/ 48 h 48"/>
                  <a:gd name="T6" fmla="*/ 0 w 30"/>
                  <a:gd name="T7" fmla="*/ 26 h 48"/>
                  <a:gd name="T8" fmla="*/ 30 w 30"/>
                  <a:gd name="T9" fmla="*/ 0 h 48"/>
                </a:gdLst>
                <a:ahLst/>
                <a:cxnLst>
                  <a:cxn ang="0">
                    <a:pos x="T0" y="T1"/>
                  </a:cxn>
                  <a:cxn ang="0">
                    <a:pos x="T2" y="T3"/>
                  </a:cxn>
                  <a:cxn ang="0">
                    <a:pos x="T4" y="T5"/>
                  </a:cxn>
                  <a:cxn ang="0">
                    <a:pos x="T6" y="T7"/>
                  </a:cxn>
                  <a:cxn ang="0">
                    <a:pos x="T8" y="T9"/>
                  </a:cxn>
                </a:cxnLst>
                <a:rect l="0" t="0" r="r" b="b"/>
                <a:pathLst>
                  <a:path w="30" h="48">
                    <a:moveTo>
                      <a:pt x="30" y="0"/>
                    </a:moveTo>
                    <a:lnTo>
                      <a:pt x="30" y="20"/>
                    </a:lnTo>
                    <a:lnTo>
                      <a:pt x="0" y="48"/>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32" name="Freeform 275"/>
              <p:cNvSpPr/>
              <p:nvPr/>
            </p:nvSpPr>
            <p:spPr bwMode="auto">
              <a:xfrm>
                <a:off x="2585" y="3298"/>
                <a:ext cx="28" cy="43"/>
              </a:xfrm>
              <a:custGeom>
                <a:avLst/>
                <a:gdLst>
                  <a:gd name="T0" fmla="*/ 28 w 28"/>
                  <a:gd name="T1" fmla="*/ 0 h 43"/>
                  <a:gd name="T2" fmla="*/ 28 w 28"/>
                  <a:gd name="T3" fmla="*/ 15 h 43"/>
                  <a:gd name="T4" fmla="*/ 0 w 28"/>
                  <a:gd name="T5" fmla="*/ 43 h 43"/>
                  <a:gd name="T6" fmla="*/ 0 w 28"/>
                  <a:gd name="T7" fmla="*/ 25 h 43"/>
                  <a:gd name="T8" fmla="*/ 28 w 28"/>
                  <a:gd name="T9" fmla="*/ 0 h 43"/>
                </a:gdLst>
                <a:ahLst/>
                <a:cxnLst>
                  <a:cxn ang="0">
                    <a:pos x="T0" y="T1"/>
                  </a:cxn>
                  <a:cxn ang="0">
                    <a:pos x="T2" y="T3"/>
                  </a:cxn>
                  <a:cxn ang="0">
                    <a:pos x="T4" y="T5"/>
                  </a:cxn>
                  <a:cxn ang="0">
                    <a:pos x="T6" y="T7"/>
                  </a:cxn>
                  <a:cxn ang="0">
                    <a:pos x="T8" y="T9"/>
                  </a:cxn>
                </a:cxnLst>
                <a:rect l="0" t="0" r="r" b="b"/>
                <a:pathLst>
                  <a:path w="28" h="43">
                    <a:moveTo>
                      <a:pt x="28" y="0"/>
                    </a:moveTo>
                    <a:lnTo>
                      <a:pt x="28" y="15"/>
                    </a:lnTo>
                    <a:lnTo>
                      <a:pt x="0" y="43"/>
                    </a:lnTo>
                    <a:lnTo>
                      <a:pt x="0" y="25"/>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33" name="Freeform 276"/>
              <p:cNvSpPr/>
              <p:nvPr/>
            </p:nvSpPr>
            <p:spPr bwMode="auto">
              <a:xfrm>
                <a:off x="2459" y="3461"/>
                <a:ext cx="26" cy="56"/>
              </a:xfrm>
              <a:custGeom>
                <a:avLst/>
                <a:gdLst>
                  <a:gd name="T0" fmla="*/ 0 w 26"/>
                  <a:gd name="T1" fmla="*/ 26 h 56"/>
                  <a:gd name="T2" fmla="*/ 26 w 26"/>
                  <a:gd name="T3" fmla="*/ 0 h 56"/>
                  <a:gd name="T4" fmla="*/ 26 w 26"/>
                  <a:gd name="T5" fmla="*/ 28 h 56"/>
                  <a:gd name="T6" fmla="*/ 0 w 26"/>
                  <a:gd name="T7" fmla="*/ 56 h 56"/>
                  <a:gd name="T8" fmla="*/ 0 w 26"/>
                  <a:gd name="T9" fmla="*/ 26 h 56"/>
                </a:gdLst>
                <a:ahLst/>
                <a:cxnLst>
                  <a:cxn ang="0">
                    <a:pos x="T0" y="T1"/>
                  </a:cxn>
                  <a:cxn ang="0">
                    <a:pos x="T2" y="T3"/>
                  </a:cxn>
                  <a:cxn ang="0">
                    <a:pos x="T4" y="T5"/>
                  </a:cxn>
                  <a:cxn ang="0">
                    <a:pos x="T6" y="T7"/>
                  </a:cxn>
                  <a:cxn ang="0">
                    <a:pos x="T8" y="T9"/>
                  </a:cxn>
                </a:cxnLst>
                <a:rect l="0" t="0" r="r" b="b"/>
                <a:pathLst>
                  <a:path w="26" h="56">
                    <a:moveTo>
                      <a:pt x="0" y="26"/>
                    </a:moveTo>
                    <a:lnTo>
                      <a:pt x="26" y="0"/>
                    </a:lnTo>
                    <a:lnTo>
                      <a:pt x="26"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34" name="Freeform 277"/>
              <p:cNvSpPr/>
              <p:nvPr/>
            </p:nvSpPr>
            <p:spPr bwMode="auto">
              <a:xfrm>
                <a:off x="2501" y="3389"/>
                <a:ext cx="56" cy="84"/>
              </a:xfrm>
              <a:custGeom>
                <a:avLst/>
                <a:gdLst>
                  <a:gd name="T0" fmla="*/ 56 w 56"/>
                  <a:gd name="T1" fmla="*/ 0 h 84"/>
                  <a:gd name="T2" fmla="*/ 56 w 56"/>
                  <a:gd name="T3" fmla="*/ 22 h 84"/>
                  <a:gd name="T4" fmla="*/ 0 w 56"/>
                  <a:gd name="T5" fmla="*/ 84 h 84"/>
                  <a:gd name="T6" fmla="*/ 0 w 56"/>
                  <a:gd name="T7" fmla="*/ 56 h 84"/>
                  <a:gd name="T8" fmla="*/ 56 w 56"/>
                  <a:gd name="T9" fmla="*/ 0 h 84"/>
                </a:gdLst>
                <a:ahLst/>
                <a:cxnLst>
                  <a:cxn ang="0">
                    <a:pos x="T0" y="T1"/>
                  </a:cxn>
                  <a:cxn ang="0">
                    <a:pos x="T2" y="T3"/>
                  </a:cxn>
                  <a:cxn ang="0">
                    <a:pos x="T4" y="T5"/>
                  </a:cxn>
                  <a:cxn ang="0">
                    <a:pos x="T6" y="T7"/>
                  </a:cxn>
                  <a:cxn ang="0">
                    <a:pos x="T8" y="T9"/>
                  </a:cxn>
                </a:cxnLst>
                <a:rect l="0" t="0" r="r" b="b"/>
                <a:pathLst>
                  <a:path w="56" h="84">
                    <a:moveTo>
                      <a:pt x="56" y="0"/>
                    </a:moveTo>
                    <a:lnTo>
                      <a:pt x="56" y="22"/>
                    </a:lnTo>
                    <a:lnTo>
                      <a:pt x="0" y="84"/>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635" name="Freeform 278"/>
              <p:cNvSpPr/>
              <p:nvPr/>
            </p:nvSpPr>
            <p:spPr bwMode="auto">
              <a:xfrm>
                <a:off x="2573" y="3337"/>
                <a:ext cx="40" cy="58"/>
              </a:xfrm>
              <a:custGeom>
                <a:avLst/>
                <a:gdLst>
                  <a:gd name="T0" fmla="*/ 40 w 40"/>
                  <a:gd name="T1" fmla="*/ 0 h 58"/>
                  <a:gd name="T2" fmla="*/ 40 w 40"/>
                  <a:gd name="T3" fmla="*/ 16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6"/>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636" name="Freeform 279"/>
              <p:cNvSpPr/>
              <p:nvPr/>
            </p:nvSpPr>
            <p:spPr bwMode="auto">
              <a:xfrm>
                <a:off x="2601" y="3379"/>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637" name="Freeform 280"/>
              <p:cNvSpPr/>
              <p:nvPr/>
            </p:nvSpPr>
            <p:spPr bwMode="auto">
              <a:xfrm>
                <a:off x="2489" y="3529"/>
                <a:ext cx="22" cy="52"/>
              </a:xfrm>
              <a:custGeom>
                <a:avLst/>
                <a:gdLst>
                  <a:gd name="T0" fmla="*/ 22 w 22"/>
                  <a:gd name="T1" fmla="*/ 0 h 52"/>
                  <a:gd name="T2" fmla="*/ 22 w 22"/>
                  <a:gd name="T3" fmla="*/ 26 h 52"/>
                  <a:gd name="T4" fmla="*/ 0 w 22"/>
                  <a:gd name="T5" fmla="*/ 52 h 52"/>
                  <a:gd name="T6" fmla="*/ 0 w 22"/>
                  <a:gd name="T7" fmla="*/ 24 h 52"/>
                  <a:gd name="T8" fmla="*/ 22 w 22"/>
                  <a:gd name="T9" fmla="*/ 0 h 52"/>
                </a:gdLst>
                <a:ahLst/>
                <a:cxnLst>
                  <a:cxn ang="0">
                    <a:pos x="T0" y="T1"/>
                  </a:cxn>
                  <a:cxn ang="0">
                    <a:pos x="T2" y="T3"/>
                  </a:cxn>
                  <a:cxn ang="0">
                    <a:pos x="T4" y="T5"/>
                  </a:cxn>
                  <a:cxn ang="0">
                    <a:pos x="T6" y="T7"/>
                  </a:cxn>
                  <a:cxn ang="0">
                    <a:pos x="T8" y="T9"/>
                  </a:cxn>
                </a:cxnLst>
                <a:rect l="0" t="0" r="r" b="b"/>
                <a:pathLst>
                  <a:path w="22" h="52">
                    <a:moveTo>
                      <a:pt x="22" y="0"/>
                    </a:moveTo>
                    <a:lnTo>
                      <a:pt x="22" y="26"/>
                    </a:lnTo>
                    <a:lnTo>
                      <a:pt x="0" y="52"/>
                    </a:lnTo>
                    <a:lnTo>
                      <a:pt x="0" y="24"/>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638" name="Freeform 281"/>
              <p:cNvSpPr/>
              <p:nvPr/>
            </p:nvSpPr>
            <p:spPr bwMode="auto">
              <a:xfrm>
                <a:off x="2527" y="3419"/>
                <a:ext cx="86" cy="118"/>
              </a:xfrm>
              <a:custGeom>
                <a:avLst/>
                <a:gdLst>
                  <a:gd name="T0" fmla="*/ 86 w 86"/>
                  <a:gd name="T1" fmla="*/ 0 h 118"/>
                  <a:gd name="T2" fmla="*/ 86 w 86"/>
                  <a:gd name="T3" fmla="*/ 14 h 118"/>
                  <a:gd name="T4" fmla="*/ 0 w 86"/>
                  <a:gd name="T5" fmla="*/ 118 h 118"/>
                  <a:gd name="T6" fmla="*/ 0 w 86"/>
                  <a:gd name="T7" fmla="*/ 92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4"/>
                    </a:lnTo>
                    <a:lnTo>
                      <a:pt x="0" y="118"/>
                    </a:lnTo>
                    <a:lnTo>
                      <a:pt x="0" y="92"/>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639" name="Freeform 282"/>
              <p:cNvSpPr/>
              <p:nvPr/>
            </p:nvSpPr>
            <p:spPr bwMode="auto">
              <a:xfrm>
                <a:off x="2561" y="3461"/>
                <a:ext cx="52" cy="78"/>
              </a:xfrm>
              <a:custGeom>
                <a:avLst/>
                <a:gdLst>
                  <a:gd name="T0" fmla="*/ 52 w 52"/>
                  <a:gd name="T1" fmla="*/ 0 h 78"/>
                  <a:gd name="T2" fmla="*/ 52 w 52"/>
                  <a:gd name="T3" fmla="*/ 14 h 78"/>
                  <a:gd name="T4" fmla="*/ 0 w 52"/>
                  <a:gd name="T5" fmla="*/ 78 h 78"/>
                  <a:gd name="T6" fmla="*/ 0 w 52"/>
                  <a:gd name="T7" fmla="*/ 58 h 78"/>
                  <a:gd name="T8" fmla="*/ 52 w 52"/>
                  <a:gd name="T9" fmla="*/ 0 h 78"/>
                </a:gdLst>
                <a:ahLst/>
                <a:cxnLst>
                  <a:cxn ang="0">
                    <a:pos x="T0" y="T1"/>
                  </a:cxn>
                  <a:cxn ang="0">
                    <a:pos x="T2" y="T3"/>
                  </a:cxn>
                  <a:cxn ang="0">
                    <a:pos x="T4" y="T5"/>
                  </a:cxn>
                  <a:cxn ang="0">
                    <a:pos x="T6" y="T7"/>
                  </a:cxn>
                  <a:cxn ang="0">
                    <a:pos x="T8" y="T9"/>
                  </a:cxn>
                </a:cxnLst>
                <a:rect l="0" t="0" r="r" b="b"/>
                <a:pathLst>
                  <a:path w="52" h="78">
                    <a:moveTo>
                      <a:pt x="52" y="0"/>
                    </a:moveTo>
                    <a:lnTo>
                      <a:pt x="52" y="14"/>
                    </a:lnTo>
                    <a:lnTo>
                      <a:pt x="0" y="78"/>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40" name="Rectangle 283"/>
              <p:cNvSpPr>
                <a:spLocks noChangeArrowheads="1"/>
              </p:cNvSpPr>
              <p:nvPr/>
            </p:nvSpPr>
            <p:spPr bwMode="auto">
              <a:xfrm>
                <a:off x="2563" y="294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641" name="Rectangle 284"/>
              <p:cNvSpPr>
                <a:spLocks noChangeArrowheads="1"/>
              </p:cNvSpPr>
              <p:nvPr/>
            </p:nvSpPr>
            <p:spPr bwMode="auto">
              <a:xfrm>
                <a:off x="3511"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2" name="Rectangle 285"/>
              <p:cNvSpPr>
                <a:spLocks noChangeArrowheads="1"/>
              </p:cNvSpPr>
              <p:nvPr/>
            </p:nvSpPr>
            <p:spPr bwMode="auto">
              <a:xfrm>
                <a:off x="3613"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3" name="Rectangle 286"/>
              <p:cNvSpPr>
                <a:spLocks noChangeArrowheads="1"/>
              </p:cNvSpPr>
              <p:nvPr/>
            </p:nvSpPr>
            <p:spPr bwMode="auto">
              <a:xfrm>
                <a:off x="3713"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4" name="Rectangle 287"/>
              <p:cNvSpPr>
                <a:spLocks noChangeArrowheads="1"/>
              </p:cNvSpPr>
              <p:nvPr/>
            </p:nvSpPr>
            <p:spPr bwMode="auto">
              <a:xfrm>
                <a:off x="3815"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5" name="Rectangle 288"/>
              <p:cNvSpPr>
                <a:spLocks noChangeArrowheads="1"/>
              </p:cNvSpPr>
              <p:nvPr/>
            </p:nvSpPr>
            <p:spPr bwMode="auto">
              <a:xfrm>
                <a:off x="39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6" name="Rectangle 289"/>
              <p:cNvSpPr>
                <a:spLocks noChangeArrowheads="1"/>
              </p:cNvSpPr>
              <p:nvPr/>
            </p:nvSpPr>
            <p:spPr bwMode="auto">
              <a:xfrm>
                <a:off x="3511"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7" name="Rectangle 290"/>
              <p:cNvSpPr>
                <a:spLocks noChangeArrowheads="1"/>
              </p:cNvSpPr>
              <p:nvPr/>
            </p:nvSpPr>
            <p:spPr bwMode="auto">
              <a:xfrm>
                <a:off x="3613"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8" name="Rectangle 291"/>
              <p:cNvSpPr>
                <a:spLocks noChangeArrowheads="1"/>
              </p:cNvSpPr>
              <p:nvPr/>
            </p:nvSpPr>
            <p:spPr bwMode="auto">
              <a:xfrm>
                <a:off x="3713"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9" name="Rectangle 292"/>
              <p:cNvSpPr>
                <a:spLocks noChangeArrowheads="1"/>
              </p:cNvSpPr>
              <p:nvPr/>
            </p:nvSpPr>
            <p:spPr bwMode="auto">
              <a:xfrm>
                <a:off x="3815"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0" name="Rectangle 293"/>
              <p:cNvSpPr>
                <a:spLocks noChangeArrowheads="1"/>
              </p:cNvSpPr>
              <p:nvPr/>
            </p:nvSpPr>
            <p:spPr bwMode="auto">
              <a:xfrm>
                <a:off x="3511"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1" name="Rectangle 294"/>
              <p:cNvSpPr>
                <a:spLocks noChangeArrowheads="1"/>
              </p:cNvSpPr>
              <p:nvPr/>
            </p:nvSpPr>
            <p:spPr bwMode="auto">
              <a:xfrm>
                <a:off x="3713"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2" name="Rectangle 295"/>
              <p:cNvSpPr>
                <a:spLocks noChangeArrowheads="1"/>
              </p:cNvSpPr>
              <p:nvPr/>
            </p:nvSpPr>
            <p:spPr bwMode="auto">
              <a:xfrm>
                <a:off x="3815"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3" name="Rectangle 296"/>
              <p:cNvSpPr>
                <a:spLocks noChangeArrowheads="1"/>
              </p:cNvSpPr>
              <p:nvPr/>
            </p:nvSpPr>
            <p:spPr bwMode="auto">
              <a:xfrm>
                <a:off x="3918"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4" name="Rectangle 297"/>
              <p:cNvSpPr>
                <a:spLocks noChangeArrowheads="1"/>
              </p:cNvSpPr>
              <p:nvPr/>
            </p:nvSpPr>
            <p:spPr bwMode="auto">
              <a:xfrm>
                <a:off x="3511"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5" name="Rectangle 298"/>
              <p:cNvSpPr>
                <a:spLocks noChangeArrowheads="1"/>
              </p:cNvSpPr>
              <p:nvPr/>
            </p:nvSpPr>
            <p:spPr bwMode="auto">
              <a:xfrm>
                <a:off x="3613"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6" name="Rectangle 299"/>
              <p:cNvSpPr>
                <a:spLocks noChangeArrowheads="1"/>
              </p:cNvSpPr>
              <p:nvPr/>
            </p:nvSpPr>
            <p:spPr bwMode="auto">
              <a:xfrm>
                <a:off x="3713"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7" name="Rectangle 300"/>
              <p:cNvSpPr>
                <a:spLocks noChangeArrowheads="1"/>
              </p:cNvSpPr>
              <p:nvPr/>
            </p:nvSpPr>
            <p:spPr bwMode="auto">
              <a:xfrm>
                <a:off x="3815"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8" name="Rectangle 301"/>
              <p:cNvSpPr>
                <a:spLocks noChangeArrowheads="1"/>
              </p:cNvSpPr>
              <p:nvPr/>
            </p:nvSpPr>
            <p:spPr bwMode="auto">
              <a:xfrm>
                <a:off x="39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9" name="Rectangle 302"/>
              <p:cNvSpPr>
                <a:spLocks noChangeArrowheads="1"/>
              </p:cNvSpPr>
              <p:nvPr/>
            </p:nvSpPr>
            <p:spPr bwMode="auto">
              <a:xfrm>
                <a:off x="3511"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0" name="Rectangle 303"/>
              <p:cNvSpPr>
                <a:spLocks noChangeArrowheads="1"/>
              </p:cNvSpPr>
              <p:nvPr/>
            </p:nvSpPr>
            <p:spPr bwMode="auto">
              <a:xfrm>
                <a:off x="3613"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1" name="Rectangle 304"/>
              <p:cNvSpPr>
                <a:spLocks noChangeArrowheads="1"/>
              </p:cNvSpPr>
              <p:nvPr/>
            </p:nvSpPr>
            <p:spPr bwMode="auto">
              <a:xfrm>
                <a:off x="3713"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2" name="Rectangle 305"/>
              <p:cNvSpPr>
                <a:spLocks noChangeArrowheads="1"/>
              </p:cNvSpPr>
              <p:nvPr/>
            </p:nvSpPr>
            <p:spPr bwMode="auto">
              <a:xfrm>
                <a:off x="3815"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3" name="Rectangle 306"/>
              <p:cNvSpPr>
                <a:spLocks noChangeArrowheads="1"/>
              </p:cNvSpPr>
              <p:nvPr/>
            </p:nvSpPr>
            <p:spPr bwMode="auto">
              <a:xfrm>
                <a:off x="39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4" name="Rectangle 307"/>
              <p:cNvSpPr>
                <a:spLocks noChangeArrowheads="1"/>
              </p:cNvSpPr>
              <p:nvPr/>
            </p:nvSpPr>
            <p:spPr bwMode="auto">
              <a:xfrm>
                <a:off x="3511"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5" name="Rectangle 308"/>
              <p:cNvSpPr>
                <a:spLocks noChangeArrowheads="1"/>
              </p:cNvSpPr>
              <p:nvPr/>
            </p:nvSpPr>
            <p:spPr bwMode="auto">
              <a:xfrm>
                <a:off x="3613"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6" name="Rectangle 309"/>
              <p:cNvSpPr>
                <a:spLocks noChangeArrowheads="1"/>
              </p:cNvSpPr>
              <p:nvPr/>
            </p:nvSpPr>
            <p:spPr bwMode="auto">
              <a:xfrm>
                <a:off x="3713"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7" name="Rectangle 310"/>
              <p:cNvSpPr>
                <a:spLocks noChangeArrowheads="1"/>
              </p:cNvSpPr>
              <p:nvPr/>
            </p:nvSpPr>
            <p:spPr bwMode="auto">
              <a:xfrm>
                <a:off x="39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8" name="Rectangle 311"/>
              <p:cNvSpPr>
                <a:spLocks noChangeArrowheads="1"/>
              </p:cNvSpPr>
              <p:nvPr/>
            </p:nvSpPr>
            <p:spPr bwMode="auto">
              <a:xfrm>
                <a:off x="3511"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9" name="Rectangle 312"/>
              <p:cNvSpPr>
                <a:spLocks noChangeArrowheads="1"/>
              </p:cNvSpPr>
              <p:nvPr/>
            </p:nvSpPr>
            <p:spPr bwMode="auto">
              <a:xfrm>
                <a:off x="3713"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0" name="Rectangle 313"/>
              <p:cNvSpPr>
                <a:spLocks noChangeArrowheads="1"/>
              </p:cNvSpPr>
              <p:nvPr/>
            </p:nvSpPr>
            <p:spPr bwMode="auto">
              <a:xfrm>
                <a:off x="3815"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1" name="Rectangle 314"/>
              <p:cNvSpPr>
                <a:spLocks noChangeArrowheads="1"/>
              </p:cNvSpPr>
              <p:nvPr/>
            </p:nvSpPr>
            <p:spPr bwMode="auto">
              <a:xfrm>
                <a:off x="39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2" name="Rectangle 315"/>
              <p:cNvSpPr>
                <a:spLocks noChangeArrowheads="1"/>
              </p:cNvSpPr>
              <p:nvPr/>
            </p:nvSpPr>
            <p:spPr bwMode="auto">
              <a:xfrm>
                <a:off x="3511"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3" name="Rectangle 316"/>
              <p:cNvSpPr>
                <a:spLocks noChangeArrowheads="1"/>
              </p:cNvSpPr>
              <p:nvPr/>
            </p:nvSpPr>
            <p:spPr bwMode="auto">
              <a:xfrm>
                <a:off x="3613"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4" name="Rectangle 317"/>
              <p:cNvSpPr>
                <a:spLocks noChangeArrowheads="1"/>
              </p:cNvSpPr>
              <p:nvPr/>
            </p:nvSpPr>
            <p:spPr bwMode="auto">
              <a:xfrm>
                <a:off x="3713"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5" name="Rectangle 318"/>
              <p:cNvSpPr>
                <a:spLocks noChangeArrowheads="1"/>
              </p:cNvSpPr>
              <p:nvPr/>
            </p:nvSpPr>
            <p:spPr bwMode="auto">
              <a:xfrm>
                <a:off x="3815"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6" name="Rectangle 319"/>
              <p:cNvSpPr>
                <a:spLocks noChangeArrowheads="1"/>
              </p:cNvSpPr>
              <p:nvPr/>
            </p:nvSpPr>
            <p:spPr bwMode="auto">
              <a:xfrm>
                <a:off x="39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7" name="Rectangle 320"/>
              <p:cNvSpPr>
                <a:spLocks noChangeArrowheads="1"/>
              </p:cNvSpPr>
              <p:nvPr/>
            </p:nvSpPr>
            <p:spPr bwMode="auto">
              <a:xfrm>
                <a:off x="3511"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8" name="Rectangle 321"/>
              <p:cNvSpPr>
                <a:spLocks noChangeArrowheads="1"/>
              </p:cNvSpPr>
              <p:nvPr/>
            </p:nvSpPr>
            <p:spPr bwMode="auto">
              <a:xfrm>
                <a:off x="3613"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9" name="Rectangle 322"/>
              <p:cNvSpPr>
                <a:spLocks noChangeArrowheads="1"/>
              </p:cNvSpPr>
              <p:nvPr/>
            </p:nvSpPr>
            <p:spPr bwMode="auto">
              <a:xfrm>
                <a:off x="3713"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0" name="Rectangle 323"/>
              <p:cNvSpPr>
                <a:spLocks noChangeArrowheads="1"/>
              </p:cNvSpPr>
              <p:nvPr/>
            </p:nvSpPr>
            <p:spPr bwMode="auto">
              <a:xfrm>
                <a:off x="3815"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1" name="Rectangle 324"/>
              <p:cNvSpPr>
                <a:spLocks noChangeArrowheads="1"/>
              </p:cNvSpPr>
              <p:nvPr/>
            </p:nvSpPr>
            <p:spPr bwMode="auto">
              <a:xfrm>
                <a:off x="3918"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2" name="Rectangle 325"/>
              <p:cNvSpPr>
                <a:spLocks noChangeArrowheads="1"/>
              </p:cNvSpPr>
              <p:nvPr/>
            </p:nvSpPr>
            <p:spPr bwMode="auto">
              <a:xfrm>
                <a:off x="3511"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3" name="Rectangle 326"/>
              <p:cNvSpPr>
                <a:spLocks noChangeArrowheads="1"/>
              </p:cNvSpPr>
              <p:nvPr/>
            </p:nvSpPr>
            <p:spPr bwMode="auto">
              <a:xfrm>
                <a:off x="3613"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4" name="Rectangle 327"/>
              <p:cNvSpPr>
                <a:spLocks noChangeArrowheads="1"/>
              </p:cNvSpPr>
              <p:nvPr/>
            </p:nvSpPr>
            <p:spPr bwMode="auto">
              <a:xfrm>
                <a:off x="3815"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5" name="Rectangle 328"/>
              <p:cNvSpPr>
                <a:spLocks noChangeArrowheads="1"/>
              </p:cNvSpPr>
              <p:nvPr/>
            </p:nvSpPr>
            <p:spPr bwMode="auto">
              <a:xfrm>
                <a:off x="39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6" name="Rectangle 329"/>
              <p:cNvSpPr>
                <a:spLocks noChangeArrowheads="1"/>
              </p:cNvSpPr>
              <p:nvPr/>
            </p:nvSpPr>
            <p:spPr bwMode="auto">
              <a:xfrm>
                <a:off x="3511"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7" name="Rectangle 330"/>
              <p:cNvSpPr>
                <a:spLocks noChangeArrowheads="1"/>
              </p:cNvSpPr>
              <p:nvPr/>
            </p:nvSpPr>
            <p:spPr bwMode="auto">
              <a:xfrm>
                <a:off x="3613"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8" name="Rectangle 331"/>
              <p:cNvSpPr>
                <a:spLocks noChangeArrowheads="1"/>
              </p:cNvSpPr>
              <p:nvPr/>
            </p:nvSpPr>
            <p:spPr bwMode="auto">
              <a:xfrm>
                <a:off x="3713"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9" name="Rectangle 332"/>
              <p:cNvSpPr>
                <a:spLocks noChangeArrowheads="1"/>
              </p:cNvSpPr>
              <p:nvPr/>
            </p:nvSpPr>
            <p:spPr bwMode="auto">
              <a:xfrm>
                <a:off x="3815"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0" name="Rectangle 333"/>
              <p:cNvSpPr>
                <a:spLocks noChangeArrowheads="1"/>
              </p:cNvSpPr>
              <p:nvPr/>
            </p:nvSpPr>
            <p:spPr bwMode="auto">
              <a:xfrm>
                <a:off x="39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1" name="Rectangle 334"/>
              <p:cNvSpPr>
                <a:spLocks noChangeArrowheads="1"/>
              </p:cNvSpPr>
              <p:nvPr/>
            </p:nvSpPr>
            <p:spPr bwMode="auto">
              <a:xfrm>
                <a:off x="3511"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2" name="Rectangle 335"/>
              <p:cNvSpPr>
                <a:spLocks noChangeArrowheads="1"/>
              </p:cNvSpPr>
              <p:nvPr/>
            </p:nvSpPr>
            <p:spPr bwMode="auto">
              <a:xfrm>
                <a:off x="3613"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3" name="Rectangle 336"/>
              <p:cNvSpPr>
                <a:spLocks noChangeArrowheads="1"/>
              </p:cNvSpPr>
              <p:nvPr/>
            </p:nvSpPr>
            <p:spPr bwMode="auto">
              <a:xfrm>
                <a:off x="3713"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4" name="Rectangle 337"/>
              <p:cNvSpPr>
                <a:spLocks noChangeArrowheads="1"/>
              </p:cNvSpPr>
              <p:nvPr/>
            </p:nvSpPr>
            <p:spPr bwMode="auto">
              <a:xfrm>
                <a:off x="3815"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5" name="Rectangle 338"/>
              <p:cNvSpPr>
                <a:spLocks noChangeArrowheads="1"/>
              </p:cNvSpPr>
              <p:nvPr/>
            </p:nvSpPr>
            <p:spPr bwMode="auto">
              <a:xfrm>
                <a:off x="3511"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6" name="Rectangle 339"/>
              <p:cNvSpPr>
                <a:spLocks noChangeArrowheads="1"/>
              </p:cNvSpPr>
              <p:nvPr/>
            </p:nvSpPr>
            <p:spPr bwMode="auto">
              <a:xfrm>
                <a:off x="3613"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7" name="Rectangle 340"/>
              <p:cNvSpPr>
                <a:spLocks noChangeArrowheads="1"/>
              </p:cNvSpPr>
              <p:nvPr/>
            </p:nvSpPr>
            <p:spPr bwMode="auto">
              <a:xfrm>
                <a:off x="3815"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8" name="Rectangle 341"/>
              <p:cNvSpPr>
                <a:spLocks noChangeArrowheads="1"/>
              </p:cNvSpPr>
              <p:nvPr/>
            </p:nvSpPr>
            <p:spPr bwMode="auto">
              <a:xfrm>
                <a:off x="39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9" name="Rectangle 342"/>
              <p:cNvSpPr>
                <a:spLocks noChangeArrowheads="1"/>
              </p:cNvSpPr>
              <p:nvPr/>
            </p:nvSpPr>
            <p:spPr bwMode="auto">
              <a:xfrm>
                <a:off x="3511"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0" name="Rectangle 343"/>
              <p:cNvSpPr>
                <a:spLocks noChangeArrowheads="1"/>
              </p:cNvSpPr>
              <p:nvPr/>
            </p:nvSpPr>
            <p:spPr bwMode="auto">
              <a:xfrm>
                <a:off x="3713"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1" name="Rectangle 344"/>
              <p:cNvSpPr>
                <a:spLocks noChangeArrowheads="1"/>
              </p:cNvSpPr>
              <p:nvPr/>
            </p:nvSpPr>
            <p:spPr bwMode="auto">
              <a:xfrm>
                <a:off x="3815"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2" name="Rectangle 345"/>
              <p:cNvSpPr>
                <a:spLocks noChangeArrowheads="1"/>
              </p:cNvSpPr>
              <p:nvPr/>
            </p:nvSpPr>
            <p:spPr bwMode="auto">
              <a:xfrm>
                <a:off x="39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3" name="Rectangle 346"/>
              <p:cNvSpPr>
                <a:spLocks noChangeArrowheads="1"/>
              </p:cNvSpPr>
              <p:nvPr/>
            </p:nvSpPr>
            <p:spPr bwMode="auto">
              <a:xfrm>
                <a:off x="40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4" name="Rectangle 347"/>
              <p:cNvSpPr>
                <a:spLocks noChangeArrowheads="1"/>
              </p:cNvSpPr>
              <p:nvPr/>
            </p:nvSpPr>
            <p:spPr bwMode="auto">
              <a:xfrm>
                <a:off x="4120"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5" name="Rectangle 348"/>
              <p:cNvSpPr>
                <a:spLocks noChangeArrowheads="1"/>
              </p:cNvSpPr>
              <p:nvPr/>
            </p:nvSpPr>
            <p:spPr bwMode="auto">
              <a:xfrm>
                <a:off x="4222"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6" name="Rectangle 349"/>
              <p:cNvSpPr>
                <a:spLocks noChangeArrowheads="1"/>
              </p:cNvSpPr>
              <p:nvPr/>
            </p:nvSpPr>
            <p:spPr bwMode="auto">
              <a:xfrm>
                <a:off x="4324"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7" name="Rectangle 350"/>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8" name="Rectangle 351"/>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9" name="Rectangle 352"/>
              <p:cNvSpPr>
                <a:spLocks noChangeArrowheads="1"/>
              </p:cNvSpPr>
              <p:nvPr/>
            </p:nvSpPr>
            <p:spPr bwMode="auto">
              <a:xfrm>
                <a:off x="4018"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0" name="Rectangle 353"/>
              <p:cNvSpPr>
                <a:spLocks noChangeArrowheads="1"/>
              </p:cNvSpPr>
              <p:nvPr/>
            </p:nvSpPr>
            <p:spPr bwMode="auto">
              <a:xfrm>
                <a:off x="4120"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1" name="Rectangle 354"/>
              <p:cNvSpPr>
                <a:spLocks noChangeArrowheads="1"/>
              </p:cNvSpPr>
              <p:nvPr/>
            </p:nvSpPr>
            <p:spPr bwMode="auto">
              <a:xfrm>
                <a:off x="4222"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2" name="Rectangle 355"/>
              <p:cNvSpPr>
                <a:spLocks noChangeArrowheads="1"/>
              </p:cNvSpPr>
              <p:nvPr/>
            </p:nvSpPr>
            <p:spPr bwMode="auto">
              <a:xfrm>
                <a:off x="4324"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3" name="Rectangle 356"/>
              <p:cNvSpPr>
                <a:spLocks noChangeArrowheads="1"/>
              </p:cNvSpPr>
              <p:nvPr/>
            </p:nvSpPr>
            <p:spPr bwMode="auto">
              <a:xfrm>
                <a:off x="4426"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4" name="Rectangle 357"/>
              <p:cNvSpPr>
                <a:spLocks noChangeArrowheads="1"/>
              </p:cNvSpPr>
              <p:nvPr/>
            </p:nvSpPr>
            <p:spPr bwMode="auto">
              <a:xfrm>
                <a:off x="4120"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5" name="Rectangle 358"/>
              <p:cNvSpPr>
                <a:spLocks noChangeArrowheads="1"/>
              </p:cNvSpPr>
              <p:nvPr/>
            </p:nvSpPr>
            <p:spPr bwMode="auto">
              <a:xfrm>
                <a:off x="4222"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6" name="Rectangle 359"/>
              <p:cNvSpPr>
                <a:spLocks noChangeArrowheads="1"/>
              </p:cNvSpPr>
              <p:nvPr/>
            </p:nvSpPr>
            <p:spPr bwMode="auto">
              <a:xfrm>
                <a:off x="4426"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7" name="Rectangle 360"/>
              <p:cNvSpPr>
                <a:spLocks noChangeArrowheads="1"/>
              </p:cNvSpPr>
              <p:nvPr/>
            </p:nvSpPr>
            <p:spPr bwMode="auto">
              <a:xfrm>
                <a:off x="40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8" name="Rectangle 361"/>
              <p:cNvSpPr>
                <a:spLocks noChangeArrowheads="1"/>
              </p:cNvSpPr>
              <p:nvPr/>
            </p:nvSpPr>
            <p:spPr bwMode="auto">
              <a:xfrm>
                <a:off x="4120"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9" name="Rectangle 362"/>
              <p:cNvSpPr>
                <a:spLocks noChangeArrowheads="1"/>
              </p:cNvSpPr>
              <p:nvPr/>
            </p:nvSpPr>
            <p:spPr bwMode="auto">
              <a:xfrm>
                <a:off x="4222"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0" name="Rectangle 363"/>
              <p:cNvSpPr>
                <a:spLocks noChangeArrowheads="1"/>
              </p:cNvSpPr>
              <p:nvPr/>
            </p:nvSpPr>
            <p:spPr bwMode="auto">
              <a:xfrm>
                <a:off x="4324"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1" name="Rectangle 364"/>
              <p:cNvSpPr>
                <a:spLocks noChangeArrowheads="1"/>
              </p:cNvSpPr>
              <p:nvPr/>
            </p:nvSpPr>
            <p:spPr bwMode="auto">
              <a:xfrm>
                <a:off x="4426"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2" name="Rectangle 365"/>
              <p:cNvSpPr>
                <a:spLocks noChangeArrowheads="1"/>
              </p:cNvSpPr>
              <p:nvPr/>
            </p:nvSpPr>
            <p:spPr bwMode="auto">
              <a:xfrm>
                <a:off x="40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3" name="Rectangle 366"/>
              <p:cNvSpPr>
                <a:spLocks noChangeArrowheads="1"/>
              </p:cNvSpPr>
              <p:nvPr/>
            </p:nvSpPr>
            <p:spPr bwMode="auto">
              <a:xfrm>
                <a:off x="4222"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4" name="Rectangle 367"/>
              <p:cNvSpPr>
                <a:spLocks noChangeArrowheads="1"/>
              </p:cNvSpPr>
              <p:nvPr/>
            </p:nvSpPr>
            <p:spPr bwMode="auto">
              <a:xfrm>
                <a:off x="4324"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5" name="Rectangle 368"/>
              <p:cNvSpPr>
                <a:spLocks noChangeArrowheads="1"/>
              </p:cNvSpPr>
              <p:nvPr/>
            </p:nvSpPr>
            <p:spPr bwMode="auto">
              <a:xfrm>
                <a:off x="40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6" name="Rectangle 369"/>
              <p:cNvSpPr>
                <a:spLocks noChangeArrowheads="1"/>
              </p:cNvSpPr>
              <p:nvPr/>
            </p:nvSpPr>
            <p:spPr bwMode="auto">
              <a:xfrm>
                <a:off x="4120"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7" name="Rectangle 370"/>
              <p:cNvSpPr>
                <a:spLocks noChangeArrowheads="1"/>
              </p:cNvSpPr>
              <p:nvPr/>
            </p:nvSpPr>
            <p:spPr bwMode="auto">
              <a:xfrm>
                <a:off x="4222"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8" name="Rectangle 371"/>
              <p:cNvSpPr>
                <a:spLocks noChangeArrowheads="1"/>
              </p:cNvSpPr>
              <p:nvPr/>
            </p:nvSpPr>
            <p:spPr bwMode="auto">
              <a:xfrm>
                <a:off x="4324"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9" name="Rectangle 372"/>
              <p:cNvSpPr>
                <a:spLocks noChangeArrowheads="1"/>
              </p:cNvSpPr>
              <p:nvPr/>
            </p:nvSpPr>
            <p:spPr bwMode="auto">
              <a:xfrm>
                <a:off x="4426"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0" name="Rectangle 373"/>
              <p:cNvSpPr>
                <a:spLocks noChangeArrowheads="1"/>
              </p:cNvSpPr>
              <p:nvPr/>
            </p:nvSpPr>
            <p:spPr bwMode="auto">
              <a:xfrm>
                <a:off x="40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1" name="Rectangle 374"/>
              <p:cNvSpPr>
                <a:spLocks noChangeArrowheads="1"/>
              </p:cNvSpPr>
              <p:nvPr/>
            </p:nvSpPr>
            <p:spPr bwMode="auto">
              <a:xfrm>
                <a:off x="4120"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2" name="Rectangle 375"/>
              <p:cNvSpPr>
                <a:spLocks noChangeArrowheads="1"/>
              </p:cNvSpPr>
              <p:nvPr/>
            </p:nvSpPr>
            <p:spPr bwMode="auto">
              <a:xfrm>
                <a:off x="4222"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3" name="Rectangle 376"/>
              <p:cNvSpPr>
                <a:spLocks noChangeArrowheads="1"/>
              </p:cNvSpPr>
              <p:nvPr/>
            </p:nvSpPr>
            <p:spPr bwMode="auto">
              <a:xfrm>
                <a:off x="4426"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4" name="Rectangle 377"/>
              <p:cNvSpPr>
                <a:spLocks noChangeArrowheads="1"/>
              </p:cNvSpPr>
              <p:nvPr/>
            </p:nvSpPr>
            <p:spPr bwMode="auto">
              <a:xfrm>
                <a:off x="40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5" name="Rectangle 378"/>
              <p:cNvSpPr>
                <a:spLocks noChangeArrowheads="1"/>
              </p:cNvSpPr>
              <p:nvPr/>
            </p:nvSpPr>
            <p:spPr bwMode="auto">
              <a:xfrm>
                <a:off x="4120"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6" name="Rectangle 379"/>
              <p:cNvSpPr>
                <a:spLocks noChangeArrowheads="1"/>
              </p:cNvSpPr>
              <p:nvPr/>
            </p:nvSpPr>
            <p:spPr bwMode="auto">
              <a:xfrm>
                <a:off x="4222"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7" name="Rectangle 380"/>
              <p:cNvSpPr>
                <a:spLocks noChangeArrowheads="1"/>
              </p:cNvSpPr>
              <p:nvPr/>
            </p:nvSpPr>
            <p:spPr bwMode="auto">
              <a:xfrm>
                <a:off x="4324"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8" name="Rectangle 381"/>
              <p:cNvSpPr>
                <a:spLocks noChangeArrowheads="1"/>
              </p:cNvSpPr>
              <p:nvPr/>
            </p:nvSpPr>
            <p:spPr bwMode="auto">
              <a:xfrm>
                <a:off x="4426"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9" name="Rectangle 382"/>
              <p:cNvSpPr>
                <a:spLocks noChangeArrowheads="1"/>
              </p:cNvSpPr>
              <p:nvPr/>
            </p:nvSpPr>
            <p:spPr bwMode="auto">
              <a:xfrm>
                <a:off x="4120"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0" name="Rectangle 383"/>
              <p:cNvSpPr>
                <a:spLocks noChangeArrowheads="1"/>
              </p:cNvSpPr>
              <p:nvPr/>
            </p:nvSpPr>
            <p:spPr bwMode="auto">
              <a:xfrm>
                <a:off x="4222"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1" name="Rectangle 384"/>
              <p:cNvSpPr>
                <a:spLocks noChangeArrowheads="1"/>
              </p:cNvSpPr>
              <p:nvPr/>
            </p:nvSpPr>
            <p:spPr bwMode="auto">
              <a:xfrm>
                <a:off x="4324"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2" name="Rectangle 385"/>
              <p:cNvSpPr>
                <a:spLocks noChangeArrowheads="1"/>
              </p:cNvSpPr>
              <p:nvPr/>
            </p:nvSpPr>
            <p:spPr bwMode="auto">
              <a:xfrm>
                <a:off x="4426"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3" name="Rectangle 386"/>
              <p:cNvSpPr>
                <a:spLocks noChangeArrowheads="1"/>
              </p:cNvSpPr>
              <p:nvPr/>
            </p:nvSpPr>
            <p:spPr bwMode="auto">
              <a:xfrm>
                <a:off x="40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4" name="Rectangle 387"/>
              <p:cNvSpPr>
                <a:spLocks noChangeArrowheads="1"/>
              </p:cNvSpPr>
              <p:nvPr/>
            </p:nvSpPr>
            <p:spPr bwMode="auto">
              <a:xfrm>
                <a:off x="4120"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5" name="Rectangle 388"/>
              <p:cNvSpPr>
                <a:spLocks noChangeArrowheads="1"/>
              </p:cNvSpPr>
              <p:nvPr/>
            </p:nvSpPr>
            <p:spPr bwMode="auto">
              <a:xfrm>
                <a:off x="4222"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6" name="Rectangle 389"/>
              <p:cNvSpPr>
                <a:spLocks noChangeArrowheads="1"/>
              </p:cNvSpPr>
              <p:nvPr/>
            </p:nvSpPr>
            <p:spPr bwMode="auto">
              <a:xfrm>
                <a:off x="4324"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7" name="Rectangle 390"/>
              <p:cNvSpPr>
                <a:spLocks noChangeArrowheads="1"/>
              </p:cNvSpPr>
              <p:nvPr/>
            </p:nvSpPr>
            <p:spPr bwMode="auto">
              <a:xfrm>
                <a:off x="4426"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8" name="Rectangle 391"/>
              <p:cNvSpPr>
                <a:spLocks noChangeArrowheads="1"/>
              </p:cNvSpPr>
              <p:nvPr/>
            </p:nvSpPr>
            <p:spPr bwMode="auto">
              <a:xfrm>
                <a:off x="40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9" name="Rectangle 392"/>
              <p:cNvSpPr>
                <a:spLocks noChangeArrowheads="1"/>
              </p:cNvSpPr>
              <p:nvPr/>
            </p:nvSpPr>
            <p:spPr bwMode="auto">
              <a:xfrm>
                <a:off x="4120"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0" name="Rectangle 393"/>
              <p:cNvSpPr>
                <a:spLocks noChangeArrowheads="1"/>
              </p:cNvSpPr>
              <p:nvPr/>
            </p:nvSpPr>
            <p:spPr bwMode="auto">
              <a:xfrm>
                <a:off x="4324"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1" name="Rectangle 394"/>
              <p:cNvSpPr>
                <a:spLocks noChangeArrowheads="1"/>
              </p:cNvSpPr>
              <p:nvPr/>
            </p:nvSpPr>
            <p:spPr bwMode="auto">
              <a:xfrm>
                <a:off x="4426"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2" name="Rectangle 395"/>
              <p:cNvSpPr>
                <a:spLocks noChangeArrowheads="1"/>
              </p:cNvSpPr>
              <p:nvPr/>
            </p:nvSpPr>
            <p:spPr bwMode="auto">
              <a:xfrm>
                <a:off x="4018"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3" name="Rectangle 396"/>
              <p:cNvSpPr>
                <a:spLocks noChangeArrowheads="1"/>
              </p:cNvSpPr>
              <p:nvPr/>
            </p:nvSpPr>
            <p:spPr bwMode="auto">
              <a:xfrm>
                <a:off x="4222"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4" name="Rectangle 397"/>
              <p:cNvSpPr>
                <a:spLocks noChangeArrowheads="1"/>
              </p:cNvSpPr>
              <p:nvPr/>
            </p:nvSpPr>
            <p:spPr bwMode="auto">
              <a:xfrm>
                <a:off x="4324"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5" name="Rectangle 398"/>
              <p:cNvSpPr>
                <a:spLocks noChangeArrowheads="1"/>
              </p:cNvSpPr>
              <p:nvPr/>
            </p:nvSpPr>
            <p:spPr bwMode="auto">
              <a:xfrm>
                <a:off x="4426"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6" name="Rectangle 399"/>
              <p:cNvSpPr>
                <a:spLocks noChangeArrowheads="1"/>
              </p:cNvSpPr>
              <p:nvPr/>
            </p:nvSpPr>
            <p:spPr bwMode="auto">
              <a:xfrm>
                <a:off x="40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7" name="Rectangle 400"/>
              <p:cNvSpPr>
                <a:spLocks noChangeArrowheads="1"/>
              </p:cNvSpPr>
              <p:nvPr/>
            </p:nvSpPr>
            <p:spPr bwMode="auto">
              <a:xfrm>
                <a:off x="4120"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8" name="Rectangle 401"/>
              <p:cNvSpPr>
                <a:spLocks noChangeArrowheads="1"/>
              </p:cNvSpPr>
              <p:nvPr/>
            </p:nvSpPr>
            <p:spPr bwMode="auto">
              <a:xfrm>
                <a:off x="4324"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9" name="Rectangle 402"/>
              <p:cNvSpPr>
                <a:spLocks noChangeArrowheads="1"/>
              </p:cNvSpPr>
              <p:nvPr/>
            </p:nvSpPr>
            <p:spPr bwMode="auto">
              <a:xfrm>
                <a:off x="4426"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0" name="Rectangle 403"/>
              <p:cNvSpPr>
                <a:spLocks noChangeArrowheads="1"/>
              </p:cNvSpPr>
              <p:nvPr/>
            </p:nvSpPr>
            <p:spPr bwMode="auto">
              <a:xfrm>
                <a:off x="40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1" name="Rectangle 404"/>
              <p:cNvSpPr>
                <a:spLocks noChangeArrowheads="1"/>
              </p:cNvSpPr>
              <p:nvPr/>
            </p:nvSpPr>
            <p:spPr bwMode="auto">
              <a:xfrm>
                <a:off x="4120"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2" name="Rectangle 405"/>
              <p:cNvSpPr>
                <a:spLocks noChangeArrowheads="1"/>
              </p:cNvSpPr>
              <p:nvPr/>
            </p:nvSpPr>
            <p:spPr bwMode="auto">
              <a:xfrm>
                <a:off x="4222"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3" name="Rectangle 406"/>
              <p:cNvSpPr>
                <a:spLocks noChangeArrowheads="1"/>
              </p:cNvSpPr>
              <p:nvPr/>
            </p:nvSpPr>
            <p:spPr bwMode="auto">
              <a:xfrm>
                <a:off x="4426"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4" name="Rectangle 407"/>
              <p:cNvSpPr>
                <a:spLocks noChangeArrowheads="1"/>
              </p:cNvSpPr>
              <p:nvPr/>
            </p:nvSpPr>
            <p:spPr bwMode="auto">
              <a:xfrm>
                <a:off x="3511"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65" name="Rectangle 408"/>
              <p:cNvSpPr>
                <a:spLocks noChangeArrowheads="1"/>
              </p:cNvSpPr>
              <p:nvPr/>
            </p:nvSpPr>
            <p:spPr bwMode="auto">
              <a:xfrm>
                <a:off x="3613" y="1087"/>
                <a:ext cx="56" cy="58"/>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69" name="Group 610"/>
            <p:cNvGrpSpPr/>
            <p:nvPr/>
          </p:nvGrpSpPr>
          <p:grpSpPr bwMode="auto">
            <a:xfrm>
              <a:off x="-5969403" y="-3051174"/>
              <a:ext cx="1986032" cy="4760913"/>
              <a:chOff x="3511" y="-335"/>
              <a:chExt cx="1251" cy="2999"/>
            </a:xfrm>
            <a:grpFill/>
          </p:grpSpPr>
          <p:sp>
            <p:nvSpPr>
              <p:cNvPr id="1366" name="Rectangle 410"/>
              <p:cNvSpPr>
                <a:spLocks noChangeArrowheads="1"/>
              </p:cNvSpPr>
              <p:nvPr/>
            </p:nvSpPr>
            <p:spPr bwMode="auto">
              <a:xfrm>
                <a:off x="3713"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7" name="Rectangle 411"/>
              <p:cNvSpPr>
                <a:spLocks noChangeArrowheads="1"/>
              </p:cNvSpPr>
              <p:nvPr/>
            </p:nvSpPr>
            <p:spPr bwMode="auto">
              <a:xfrm>
                <a:off x="39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8" name="Rectangle 412"/>
              <p:cNvSpPr>
                <a:spLocks noChangeArrowheads="1"/>
              </p:cNvSpPr>
              <p:nvPr/>
            </p:nvSpPr>
            <p:spPr bwMode="auto">
              <a:xfrm>
                <a:off x="40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9" name="Rectangle 413"/>
              <p:cNvSpPr>
                <a:spLocks noChangeArrowheads="1"/>
              </p:cNvSpPr>
              <p:nvPr/>
            </p:nvSpPr>
            <p:spPr bwMode="auto">
              <a:xfrm>
                <a:off x="4222"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0" name="Rectangle 414"/>
              <p:cNvSpPr>
                <a:spLocks noChangeArrowheads="1"/>
              </p:cNvSpPr>
              <p:nvPr/>
            </p:nvSpPr>
            <p:spPr bwMode="auto">
              <a:xfrm>
                <a:off x="4324"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1" name="Rectangle 415"/>
              <p:cNvSpPr>
                <a:spLocks noChangeArrowheads="1"/>
              </p:cNvSpPr>
              <p:nvPr/>
            </p:nvSpPr>
            <p:spPr bwMode="auto">
              <a:xfrm>
                <a:off x="4426"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2" name="Rectangle 416"/>
              <p:cNvSpPr>
                <a:spLocks noChangeArrowheads="1"/>
              </p:cNvSpPr>
              <p:nvPr/>
            </p:nvSpPr>
            <p:spPr bwMode="auto">
              <a:xfrm>
                <a:off x="3613"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3" name="Rectangle 417"/>
              <p:cNvSpPr>
                <a:spLocks noChangeArrowheads="1"/>
              </p:cNvSpPr>
              <p:nvPr/>
            </p:nvSpPr>
            <p:spPr bwMode="auto">
              <a:xfrm>
                <a:off x="3713"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4" name="Rectangle 418"/>
              <p:cNvSpPr>
                <a:spLocks noChangeArrowheads="1"/>
              </p:cNvSpPr>
              <p:nvPr/>
            </p:nvSpPr>
            <p:spPr bwMode="auto">
              <a:xfrm>
                <a:off x="3815"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5" name="Rectangle 419"/>
              <p:cNvSpPr>
                <a:spLocks noChangeArrowheads="1"/>
              </p:cNvSpPr>
              <p:nvPr/>
            </p:nvSpPr>
            <p:spPr bwMode="auto">
              <a:xfrm>
                <a:off x="4018"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6" name="Rectangle 420"/>
              <p:cNvSpPr>
                <a:spLocks noChangeArrowheads="1"/>
              </p:cNvSpPr>
              <p:nvPr/>
            </p:nvSpPr>
            <p:spPr bwMode="auto">
              <a:xfrm>
                <a:off x="4120"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7" name="Rectangle 421"/>
              <p:cNvSpPr>
                <a:spLocks noChangeArrowheads="1"/>
              </p:cNvSpPr>
              <p:nvPr/>
            </p:nvSpPr>
            <p:spPr bwMode="auto">
              <a:xfrm>
                <a:off x="4222"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8" name="Rectangle 422"/>
              <p:cNvSpPr>
                <a:spLocks noChangeArrowheads="1"/>
              </p:cNvSpPr>
              <p:nvPr/>
            </p:nvSpPr>
            <p:spPr bwMode="auto">
              <a:xfrm>
                <a:off x="4324"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9" name="Rectangle 423"/>
              <p:cNvSpPr>
                <a:spLocks noChangeArrowheads="1"/>
              </p:cNvSpPr>
              <p:nvPr/>
            </p:nvSpPr>
            <p:spPr bwMode="auto">
              <a:xfrm>
                <a:off x="4426"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0" name="Rectangle 424"/>
              <p:cNvSpPr>
                <a:spLocks noChangeArrowheads="1"/>
              </p:cNvSpPr>
              <p:nvPr/>
            </p:nvSpPr>
            <p:spPr bwMode="auto">
              <a:xfrm>
                <a:off x="3511"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1" name="Rectangle 425"/>
              <p:cNvSpPr>
                <a:spLocks noChangeArrowheads="1"/>
              </p:cNvSpPr>
              <p:nvPr/>
            </p:nvSpPr>
            <p:spPr bwMode="auto">
              <a:xfrm>
                <a:off x="3613"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2" name="Rectangle 426"/>
              <p:cNvSpPr>
                <a:spLocks noChangeArrowheads="1"/>
              </p:cNvSpPr>
              <p:nvPr/>
            </p:nvSpPr>
            <p:spPr bwMode="auto">
              <a:xfrm>
                <a:off x="3815"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3" name="Rectangle 427"/>
              <p:cNvSpPr>
                <a:spLocks noChangeArrowheads="1"/>
              </p:cNvSpPr>
              <p:nvPr/>
            </p:nvSpPr>
            <p:spPr bwMode="auto">
              <a:xfrm>
                <a:off x="39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4" name="Rectangle 428"/>
              <p:cNvSpPr>
                <a:spLocks noChangeArrowheads="1"/>
              </p:cNvSpPr>
              <p:nvPr/>
            </p:nvSpPr>
            <p:spPr bwMode="auto">
              <a:xfrm>
                <a:off x="40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5" name="Rectangle 429"/>
              <p:cNvSpPr>
                <a:spLocks noChangeArrowheads="1"/>
              </p:cNvSpPr>
              <p:nvPr/>
            </p:nvSpPr>
            <p:spPr bwMode="auto">
              <a:xfrm>
                <a:off x="4120"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6" name="Rectangle 430"/>
              <p:cNvSpPr>
                <a:spLocks noChangeArrowheads="1"/>
              </p:cNvSpPr>
              <p:nvPr/>
            </p:nvSpPr>
            <p:spPr bwMode="auto">
              <a:xfrm>
                <a:off x="4324"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7" name="Rectangle 431"/>
              <p:cNvSpPr>
                <a:spLocks noChangeArrowheads="1"/>
              </p:cNvSpPr>
              <p:nvPr/>
            </p:nvSpPr>
            <p:spPr bwMode="auto">
              <a:xfrm>
                <a:off x="4426"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8" name="Rectangle 432"/>
              <p:cNvSpPr>
                <a:spLocks noChangeArrowheads="1"/>
              </p:cNvSpPr>
              <p:nvPr/>
            </p:nvSpPr>
            <p:spPr bwMode="auto">
              <a:xfrm>
                <a:off x="3511" y="1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9" name="Rectangle 433"/>
              <p:cNvSpPr>
                <a:spLocks noChangeArrowheads="1"/>
              </p:cNvSpPr>
              <p:nvPr/>
            </p:nvSpPr>
            <p:spPr bwMode="auto">
              <a:xfrm>
                <a:off x="3713"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0" name="Rectangle 434"/>
              <p:cNvSpPr>
                <a:spLocks noChangeArrowheads="1"/>
              </p:cNvSpPr>
              <p:nvPr/>
            </p:nvSpPr>
            <p:spPr bwMode="auto">
              <a:xfrm>
                <a:off x="3815"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1" name="Rectangle 435"/>
              <p:cNvSpPr>
                <a:spLocks noChangeArrowheads="1"/>
              </p:cNvSpPr>
              <p:nvPr/>
            </p:nvSpPr>
            <p:spPr bwMode="auto">
              <a:xfrm>
                <a:off x="3918"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2" name="Rectangle 436"/>
              <p:cNvSpPr>
                <a:spLocks noChangeArrowheads="1"/>
              </p:cNvSpPr>
              <p:nvPr/>
            </p:nvSpPr>
            <p:spPr bwMode="auto">
              <a:xfrm>
                <a:off x="4120"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3" name="Rectangle 437"/>
              <p:cNvSpPr>
                <a:spLocks noChangeArrowheads="1"/>
              </p:cNvSpPr>
              <p:nvPr/>
            </p:nvSpPr>
            <p:spPr bwMode="auto">
              <a:xfrm>
                <a:off x="4222"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4" name="Rectangle 438"/>
              <p:cNvSpPr>
                <a:spLocks noChangeArrowheads="1"/>
              </p:cNvSpPr>
              <p:nvPr/>
            </p:nvSpPr>
            <p:spPr bwMode="auto">
              <a:xfrm>
                <a:off x="3613"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5" name="Rectangle 439"/>
              <p:cNvSpPr>
                <a:spLocks noChangeArrowheads="1"/>
              </p:cNvSpPr>
              <p:nvPr/>
            </p:nvSpPr>
            <p:spPr bwMode="auto">
              <a:xfrm>
                <a:off x="3713"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6" name="Rectangle 440"/>
              <p:cNvSpPr>
                <a:spLocks noChangeArrowheads="1"/>
              </p:cNvSpPr>
              <p:nvPr/>
            </p:nvSpPr>
            <p:spPr bwMode="auto">
              <a:xfrm>
                <a:off x="39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7" name="Rectangle 441"/>
              <p:cNvSpPr>
                <a:spLocks noChangeArrowheads="1"/>
              </p:cNvSpPr>
              <p:nvPr/>
            </p:nvSpPr>
            <p:spPr bwMode="auto">
              <a:xfrm>
                <a:off x="40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8" name="Rectangle 442"/>
              <p:cNvSpPr>
                <a:spLocks noChangeArrowheads="1"/>
              </p:cNvSpPr>
              <p:nvPr/>
            </p:nvSpPr>
            <p:spPr bwMode="auto">
              <a:xfrm>
                <a:off x="4222"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9" name="Rectangle 443"/>
              <p:cNvSpPr>
                <a:spLocks noChangeArrowheads="1"/>
              </p:cNvSpPr>
              <p:nvPr/>
            </p:nvSpPr>
            <p:spPr bwMode="auto">
              <a:xfrm>
                <a:off x="4324"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0" name="Rectangle 444"/>
              <p:cNvSpPr>
                <a:spLocks noChangeArrowheads="1"/>
              </p:cNvSpPr>
              <p:nvPr/>
            </p:nvSpPr>
            <p:spPr bwMode="auto">
              <a:xfrm>
                <a:off x="4426"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1" name="Rectangle 445"/>
              <p:cNvSpPr>
                <a:spLocks noChangeArrowheads="1"/>
              </p:cNvSpPr>
              <p:nvPr/>
            </p:nvSpPr>
            <p:spPr bwMode="auto">
              <a:xfrm>
                <a:off x="3511"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2" name="Rectangle 446"/>
              <p:cNvSpPr>
                <a:spLocks noChangeArrowheads="1"/>
              </p:cNvSpPr>
              <p:nvPr/>
            </p:nvSpPr>
            <p:spPr bwMode="auto">
              <a:xfrm>
                <a:off x="3613"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3" name="Rectangle 447"/>
              <p:cNvSpPr>
                <a:spLocks noChangeArrowheads="1"/>
              </p:cNvSpPr>
              <p:nvPr/>
            </p:nvSpPr>
            <p:spPr bwMode="auto">
              <a:xfrm>
                <a:off x="3815"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4" name="Rectangle 448"/>
              <p:cNvSpPr>
                <a:spLocks noChangeArrowheads="1"/>
              </p:cNvSpPr>
              <p:nvPr/>
            </p:nvSpPr>
            <p:spPr bwMode="auto">
              <a:xfrm>
                <a:off x="4018"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5" name="Rectangle 449"/>
              <p:cNvSpPr>
                <a:spLocks noChangeArrowheads="1"/>
              </p:cNvSpPr>
              <p:nvPr/>
            </p:nvSpPr>
            <p:spPr bwMode="auto">
              <a:xfrm>
                <a:off x="4120"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6" name="Rectangle 450"/>
              <p:cNvSpPr>
                <a:spLocks noChangeArrowheads="1"/>
              </p:cNvSpPr>
              <p:nvPr/>
            </p:nvSpPr>
            <p:spPr bwMode="auto">
              <a:xfrm>
                <a:off x="4324"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7" name="Rectangle 451"/>
              <p:cNvSpPr>
                <a:spLocks noChangeArrowheads="1"/>
              </p:cNvSpPr>
              <p:nvPr/>
            </p:nvSpPr>
            <p:spPr bwMode="auto">
              <a:xfrm>
                <a:off x="3511"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8" name="Rectangle 452"/>
              <p:cNvSpPr>
                <a:spLocks noChangeArrowheads="1"/>
              </p:cNvSpPr>
              <p:nvPr/>
            </p:nvSpPr>
            <p:spPr bwMode="auto">
              <a:xfrm>
                <a:off x="3713"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9" name="Rectangle 453"/>
              <p:cNvSpPr>
                <a:spLocks noChangeArrowheads="1"/>
              </p:cNvSpPr>
              <p:nvPr/>
            </p:nvSpPr>
            <p:spPr bwMode="auto">
              <a:xfrm>
                <a:off x="39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0" name="Rectangle 454"/>
              <p:cNvSpPr>
                <a:spLocks noChangeArrowheads="1"/>
              </p:cNvSpPr>
              <p:nvPr/>
            </p:nvSpPr>
            <p:spPr bwMode="auto">
              <a:xfrm>
                <a:off x="40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1" name="Rectangle 455"/>
              <p:cNvSpPr>
                <a:spLocks noChangeArrowheads="1"/>
              </p:cNvSpPr>
              <p:nvPr/>
            </p:nvSpPr>
            <p:spPr bwMode="auto">
              <a:xfrm>
                <a:off x="4222"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2" name="Rectangle 456"/>
              <p:cNvSpPr>
                <a:spLocks noChangeArrowheads="1"/>
              </p:cNvSpPr>
              <p:nvPr/>
            </p:nvSpPr>
            <p:spPr bwMode="auto">
              <a:xfrm>
                <a:off x="4426"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3" name="Rectangle 457"/>
              <p:cNvSpPr>
                <a:spLocks noChangeArrowheads="1"/>
              </p:cNvSpPr>
              <p:nvPr/>
            </p:nvSpPr>
            <p:spPr bwMode="auto">
              <a:xfrm>
                <a:off x="3613"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4" name="Rectangle 458"/>
              <p:cNvSpPr>
                <a:spLocks noChangeArrowheads="1"/>
              </p:cNvSpPr>
              <p:nvPr/>
            </p:nvSpPr>
            <p:spPr bwMode="auto">
              <a:xfrm>
                <a:off x="3815"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5" name="Rectangle 459"/>
              <p:cNvSpPr>
                <a:spLocks noChangeArrowheads="1"/>
              </p:cNvSpPr>
              <p:nvPr/>
            </p:nvSpPr>
            <p:spPr bwMode="auto">
              <a:xfrm>
                <a:off x="3918"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6" name="Rectangle 460"/>
              <p:cNvSpPr>
                <a:spLocks noChangeArrowheads="1"/>
              </p:cNvSpPr>
              <p:nvPr/>
            </p:nvSpPr>
            <p:spPr bwMode="auto">
              <a:xfrm>
                <a:off x="4120"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7" name="Rectangle 461"/>
              <p:cNvSpPr>
                <a:spLocks noChangeArrowheads="1"/>
              </p:cNvSpPr>
              <p:nvPr/>
            </p:nvSpPr>
            <p:spPr bwMode="auto">
              <a:xfrm>
                <a:off x="4324"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8" name="Rectangle 462"/>
              <p:cNvSpPr>
                <a:spLocks noChangeArrowheads="1"/>
              </p:cNvSpPr>
              <p:nvPr/>
            </p:nvSpPr>
            <p:spPr bwMode="auto">
              <a:xfrm>
                <a:off x="4426"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9" name="Rectangle 463"/>
              <p:cNvSpPr>
                <a:spLocks noChangeArrowheads="1"/>
              </p:cNvSpPr>
              <p:nvPr/>
            </p:nvSpPr>
            <p:spPr bwMode="auto">
              <a:xfrm>
                <a:off x="3511"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0" name="Rectangle 464"/>
              <p:cNvSpPr>
                <a:spLocks noChangeArrowheads="1"/>
              </p:cNvSpPr>
              <p:nvPr/>
            </p:nvSpPr>
            <p:spPr bwMode="auto">
              <a:xfrm>
                <a:off x="3613"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1" name="Rectangle 465"/>
              <p:cNvSpPr>
                <a:spLocks noChangeArrowheads="1"/>
              </p:cNvSpPr>
              <p:nvPr/>
            </p:nvSpPr>
            <p:spPr bwMode="auto">
              <a:xfrm>
                <a:off x="3815"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2" name="Rectangle 466"/>
              <p:cNvSpPr>
                <a:spLocks noChangeArrowheads="1"/>
              </p:cNvSpPr>
              <p:nvPr/>
            </p:nvSpPr>
            <p:spPr bwMode="auto">
              <a:xfrm>
                <a:off x="4018"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3" name="Rectangle 467"/>
              <p:cNvSpPr>
                <a:spLocks noChangeArrowheads="1"/>
              </p:cNvSpPr>
              <p:nvPr/>
            </p:nvSpPr>
            <p:spPr bwMode="auto">
              <a:xfrm>
                <a:off x="4120"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4" name="Rectangle 468"/>
              <p:cNvSpPr>
                <a:spLocks noChangeArrowheads="1"/>
              </p:cNvSpPr>
              <p:nvPr/>
            </p:nvSpPr>
            <p:spPr bwMode="auto">
              <a:xfrm>
                <a:off x="4324"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5" name="Rectangle 469"/>
              <p:cNvSpPr>
                <a:spLocks noChangeArrowheads="1"/>
              </p:cNvSpPr>
              <p:nvPr/>
            </p:nvSpPr>
            <p:spPr bwMode="auto">
              <a:xfrm>
                <a:off x="3713"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6" name="Rectangle 470"/>
              <p:cNvSpPr>
                <a:spLocks noChangeArrowheads="1"/>
              </p:cNvSpPr>
              <p:nvPr/>
            </p:nvSpPr>
            <p:spPr bwMode="auto">
              <a:xfrm>
                <a:off x="39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7" name="Rectangle 471"/>
              <p:cNvSpPr>
                <a:spLocks noChangeArrowheads="1"/>
              </p:cNvSpPr>
              <p:nvPr/>
            </p:nvSpPr>
            <p:spPr bwMode="auto">
              <a:xfrm>
                <a:off x="40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8" name="Rectangle 472"/>
              <p:cNvSpPr>
                <a:spLocks noChangeArrowheads="1"/>
              </p:cNvSpPr>
              <p:nvPr/>
            </p:nvSpPr>
            <p:spPr bwMode="auto">
              <a:xfrm>
                <a:off x="4222"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9" name="Rectangle 473"/>
              <p:cNvSpPr>
                <a:spLocks noChangeArrowheads="1"/>
              </p:cNvSpPr>
              <p:nvPr/>
            </p:nvSpPr>
            <p:spPr bwMode="auto">
              <a:xfrm>
                <a:off x="4426" y="196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430" name="Rectangle 474"/>
              <p:cNvSpPr>
                <a:spLocks noChangeArrowheads="1"/>
              </p:cNvSpPr>
              <p:nvPr/>
            </p:nvSpPr>
            <p:spPr bwMode="auto">
              <a:xfrm>
                <a:off x="3713"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1" name="Rectangle 475"/>
              <p:cNvSpPr>
                <a:spLocks noChangeArrowheads="1"/>
              </p:cNvSpPr>
              <p:nvPr/>
            </p:nvSpPr>
            <p:spPr bwMode="auto">
              <a:xfrm>
                <a:off x="3918"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2" name="Rectangle 476"/>
              <p:cNvSpPr>
                <a:spLocks noChangeArrowheads="1"/>
              </p:cNvSpPr>
              <p:nvPr/>
            </p:nvSpPr>
            <p:spPr bwMode="auto">
              <a:xfrm>
                <a:off x="4222"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3" name="Rectangle 477"/>
              <p:cNvSpPr>
                <a:spLocks noChangeArrowheads="1"/>
              </p:cNvSpPr>
              <p:nvPr/>
            </p:nvSpPr>
            <p:spPr bwMode="auto">
              <a:xfrm>
                <a:off x="3815"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4" name="Rectangle 478"/>
              <p:cNvSpPr>
                <a:spLocks noChangeArrowheads="1"/>
              </p:cNvSpPr>
              <p:nvPr/>
            </p:nvSpPr>
            <p:spPr bwMode="auto">
              <a:xfrm>
                <a:off x="3613"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5" name="Rectangle 479"/>
              <p:cNvSpPr>
                <a:spLocks noChangeArrowheads="1"/>
              </p:cNvSpPr>
              <p:nvPr/>
            </p:nvSpPr>
            <p:spPr bwMode="auto">
              <a:xfrm>
                <a:off x="3613" y="240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6" name="Rectangle 480"/>
              <p:cNvSpPr>
                <a:spLocks noChangeArrowheads="1"/>
              </p:cNvSpPr>
              <p:nvPr/>
            </p:nvSpPr>
            <p:spPr bwMode="auto">
              <a:xfrm>
                <a:off x="3511"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7" name="Rectangle 481"/>
              <p:cNvSpPr>
                <a:spLocks noChangeArrowheads="1"/>
              </p:cNvSpPr>
              <p:nvPr/>
            </p:nvSpPr>
            <p:spPr bwMode="auto">
              <a:xfrm>
                <a:off x="4426"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8" name="Rectangle 482"/>
              <p:cNvSpPr>
                <a:spLocks noChangeArrowheads="1"/>
              </p:cNvSpPr>
              <p:nvPr/>
            </p:nvSpPr>
            <p:spPr bwMode="auto">
              <a:xfrm>
                <a:off x="4020"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9" name="Rectangle 483"/>
              <p:cNvSpPr>
                <a:spLocks noChangeArrowheads="1"/>
              </p:cNvSpPr>
              <p:nvPr/>
            </p:nvSpPr>
            <p:spPr bwMode="auto">
              <a:xfrm>
                <a:off x="3918" y="227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0" name="Rectangle 484"/>
              <p:cNvSpPr>
                <a:spLocks noChangeArrowheads="1"/>
              </p:cNvSpPr>
              <p:nvPr/>
            </p:nvSpPr>
            <p:spPr bwMode="auto">
              <a:xfrm>
                <a:off x="4122"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1" name="Rectangle 485"/>
              <p:cNvSpPr>
                <a:spLocks noChangeArrowheads="1"/>
              </p:cNvSpPr>
              <p:nvPr/>
            </p:nvSpPr>
            <p:spPr bwMode="auto">
              <a:xfrm>
                <a:off x="4020" y="248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2" name="Rectangle 486"/>
              <p:cNvSpPr>
                <a:spLocks noChangeArrowheads="1"/>
              </p:cNvSpPr>
              <p:nvPr/>
            </p:nvSpPr>
            <p:spPr bwMode="auto">
              <a:xfrm>
                <a:off x="4120" y="2605"/>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43" name="Rectangle 487"/>
              <p:cNvSpPr>
                <a:spLocks noChangeArrowheads="1"/>
              </p:cNvSpPr>
              <p:nvPr/>
            </p:nvSpPr>
            <p:spPr bwMode="auto">
              <a:xfrm>
                <a:off x="4324"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4" name="Rectangle 488"/>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5" name="Rectangle 489"/>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6" name="Freeform 490"/>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7" name="Freeform 491"/>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48" name="Freeform 492"/>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9" name="Freeform 493"/>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0" name="Freeform 494"/>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1" name="Freeform 495"/>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2" name="Freeform 496"/>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3" name="Freeform 497"/>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4" name="Freeform 498"/>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5" name="Freeform 499"/>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6" name="Freeform 500"/>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7" name="Freeform 501"/>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8" name="Freeform 502"/>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9" name="Freeform 503"/>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0" name="Freeform 504"/>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1" name="Freeform 505"/>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2" name="Freeform 506"/>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3" name="Freeform 507"/>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4" name="Freeform 508"/>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5" name="Freeform 509"/>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6" name="Freeform 510"/>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7" name="Freeform 511"/>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8" name="Freeform 512"/>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9" name="Freeform 513"/>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0" name="Freeform 514"/>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1" name="Freeform 515"/>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2" name="Freeform 516"/>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3" name="Freeform 517"/>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4" name="Freeform 518"/>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5" name="Freeform 519"/>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6" name="Freeform 520"/>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7" name="Freeform 521"/>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8" name="Freeform 522"/>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9" name="Freeform 523"/>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0" name="Freeform 524"/>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1" name="Freeform 525"/>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2" name="Freeform 526"/>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3" name="Freeform 527"/>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4" name="Freeform 528"/>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5" name="Freeform 529"/>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6" name="Freeform 530"/>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7" name="Freeform 531"/>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8" name="Freeform 532"/>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9" name="Freeform 533"/>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0" name="Freeform 534"/>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1" name="Freeform 535"/>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2" name="Freeform 536"/>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3" name="Freeform 537"/>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4" name="Freeform 538"/>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5" name="Freeform 539"/>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6" name="Freeform 540"/>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7" name="Freeform 541"/>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8" name="Freeform 542"/>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9" name="Freeform 543"/>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0" name="Freeform 544"/>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1" name="Freeform 545"/>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2" name="Freeform 546"/>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3" name="Freeform 547"/>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4" name="Freeform 548"/>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5" name="Freeform 549"/>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6" name="Freeform 550"/>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7" name="Freeform 551"/>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8" name="Freeform 552"/>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9" name="Freeform 553"/>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0" name="Freeform 554"/>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1" name="Freeform 555"/>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2" name="Freeform 556"/>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3" name="Freeform 557"/>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4" name="Freeform 558"/>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5" name="Freeform 559"/>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6" name="Freeform 560"/>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7" name="Freeform 561"/>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8" name="Freeform 562"/>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9" name="Freeform 563"/>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0" name="Freeform 564"/>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1" name="Freeform 565"/>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2" name="Freeform 566"/>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3" name="Freeform 567"/>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4" name="Freeform 568"/>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5" name="Freeform 569"/>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6" name="Freeform 570"/>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7" name="Freeform 571"/>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8" name="Freeform 572"/>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9" name="Freeform 573"/>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0" name="Freeform 574"/>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1" name="Freeform 575"/>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2" name="Freeform 576"/>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3" name="Freeform 577"/>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4" name="Freeform 578"/>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5" name="Freeform 579"/>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6" name="Freeform 580"/>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7" name="Freeform 581"/>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8" name="Freeform 582"/>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9" name="Freeform 583"/>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0" name="Freeform 584"/>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1" name="Freeform 585"/>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2" name="Freeform 586"/>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3" name="Freeform 587"/>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4" name="Freeform 588"/>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5" name="Freeform 589"/>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6" name="Freeform 590"/>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7" name="Freeform 591"/>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8" name="Freeform 592"/>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9" name="Freeform 593"/>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0" name="Freeform 594"/>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51" name="Freeform 595"/>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2" name="Freeform 596"/>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53" name="Freeform 597"/>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54" name="Freeform 598"/>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555" name="Freeform 599"/>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556" name="Freeform 600"/>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557" name="Freeform 601"/>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path>
                </a:pathLst>
              </a:custGeom>
              <a:grpFill/>
              <a:ln>
                <a:noFill/>
              </a:ln>
            </p:spPr>
            <p:txBody>
              <a:bodyPr vert="horz" wrap="square" lIns="91440" tIns="45720" rIns="91440" bIns="45720" numCol="1" anchor="t" anchorCtr="0" compatLnSpc="1"/>
              <a:lstStyle/>
              <a:p>
                <a:endParaRPr lang="zh-CN" altLang="en-US"/>
              </a:p>
            </p:txBody>
          </p:sp>
          <p:sp>
            <p:nvSpPr>
              <p:cNvPr id="1558" name="Freeform 602"/>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559" name="Freeform 603"/>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path>
                </a:pathLst>
              </a:custGeom>
              <a:grpFill/>
              <a:ln>
                <a:noFill/>
              </a:ln>
            </p:spPr>
            <p:txBody>
              <a:bodyPr vert="horz" wrap="square" lIns="91440" tIns="45720" rIns="91440" bIns="45720" numCol="1" anchor="t" anchorCtr="0" compatLnSpc="1"/>
              <a:lstStyle/>
              <a:p>
                <a:endParaRPr lang="zh-CN" altLang="en-US"/>
              </a:p>
            </p:txBody>
          </p:sp>
          <p:sp>
            <p:nvSpPr>
              <p:cNvPr id="1560" name="Freeform 604"/>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561" name="Freeform 605"/>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path>
                </a:pathLst>
              </a:custGeom>
              <a:grpFill/>
              <a:ln>
                <a:noFill/>
              </a:ln>
            </p:spPr>
            <p:txBody>
              <a:bodyPr vert="horz" wrap="square" lIns="91440" tIns="45720" rIns="91440" bIns="45720" numCol="1" anchor="t" anchorCtr="0" compatLnSpc="1"/>
              <a:lstStyle/>
              <a:p>
                <a:endParaRPr lang="zh-CN" altLang="en-US"/>
              </a:p>
            </p:txBody>
          </p:sp>
          <p:sp>
            <p:nvSpPr>
              <p:cNvPr id="1562" name="Freeform 606"/>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63" name="Freeform 607"/>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64" name="Freeform 608"/>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565" name="Freeform 609"/>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grpSp>
        <p:grpSp>
          <p:nvGrpSpPr>
            <p:cNvPr id="370" name="Group 811"/>
            <p:cNvGrpSpPr/>
            <p:nvPr/>
          </p:nvGrpSpPr>
          <p:grpSpPr bwMode="auto">
            <a:xfrm>
              <a:off x="-4373911" y="-404813"/>
              <a:ext cx="2409908" cy="3767136"/>
              <a:chOff x="4516" y="1332"/>
              <a:chExt cx="1518" cy="2373"/>
            </a:xfrm>
            <a:grpFill/>
          </p:grpSpPr>
          <p:sp>
            <p:nvSpPr>
              <p:cNvPr id="1166" name="Freeform 611"/>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close/>
                  </a:path>
                </a:pathLst>
              </a:custGeom>
              <a:grpFill/>
              <a:ln>
                <a:noFill/>
              </a:ln>
            </p:spPr>
            <p:txBody>
              <a:bodyPr vert="horz" wrap="square" lIns="91440" tIns="45720" rIns="91440" bIns="45720" numCol="1" anchor="t" anchorCtr="0" compatLnSpc="1"/>
              <a:lstStyle/>
              <a:p>
                <a:endParaRPr lang="zh-CN" altLang="en-US"/>
              </a:p>
            </p:txBody>
          </p:sp>
          <p:sp>
            <p:nvSpPr>
              <p:cNvPr id="1167" name="Freeform 612"/>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path>
                </a:pathLst>
              </a:custGeom>
              <a:grpFill/>
              <a:ln>
                <a:noFill/>
              </a:ln>
            </p:spPr>
            <p:txBody>
              <a:bodyPr vert="horz" wrap="square" lIns="91440" tIns="45720" rIns="91440" bIns="45720" numCol="1" anchor="t" anchorCtr="0" compatLnSpc="1"/>
              <a:lstStyle/>
              <a:p>
                <a:endParaRPr lang="zh-CN" altLang="en-US"/>
              </a:p>
            </p:txBody>
          </p:sp>
          <p:sp>
            <p:nvSpPr>
              <p:cNvPr id="1168" name="Freeform 613"/>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169" name="Freeform 614"/>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path>
                </a:pathLst>
              </a:custGeom>
              <a:grpFill/>
              <a:ln>
                <a:noFill/>
              </a:ln>
            </p:spPr>
            <p:txBody>
              <a:bodyPr vert="horz" wrap="square" lIns="91440" tIns="45720" rIns="91440" bIns="45720" numCol="1" anchor="t" anchorCtr="0" compatLnSpc="1"/>
              <a:lstStyle/>
              <a:p>
                <a:endParaRPr lang="zh-CN" altLang="en-US"/>
              </a:p>
            </p:txBody>
          </p:sp>
          <p:sp>
            <p:nvSpPr>
              <p:cNvPr id="1170" name="Freeform 615"/>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close/>
                  </a:path>
                </a:pathLst>
              </a:custGeom>
              <a:grpFill/>
              <a:ln>
                <a:noFill/>
              </a:ln>
            </p:spPr>
            <p:txBody>
              <a:bodyPr vert="horz" wrap="square" lIns="91440" tIns="45720" rIns="91440" bIns="45720" numCol="1" anchor="t" anchorCtr="0" compatLnSpc="1"/>
              <a:lstStyle/>
              <a:p>
                <a:endParaRPr lang="zh-CN" altLang="en-US"/>
              </a:p>
            </p:txBody>
          </p:sp>
          <p:sp>
            <p:nvSpPr>
              <p:cNvPr id="1171" name="Freeform 616"/>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path>
                </a:pathLst>
              </a:custGeom>
              <a:grpFill/>
              <a:ln>
                <a:noFill/>
              </a:ln>
            </p:spPr>
            <p:txBody>
              <a:bodyPr vert="horz" wrap="square" lIns="91440" tIns="45720" rIns="91440" bIns="45720" numCol="1" anchor="t" anchorCtr="0" compatLnSpc="1"/>
              <a:lstStyle/>
              <a:p>
                <a:endParaRPr lang="zh-CN" altLang="en-US"/>
              </a:p>
            </p:txBody>
          </p:sp>
          <p:sp>
            <p:nvSpPr>
              <p:cNvPr id="1172" name="Freeform 617"/>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73" name="Freeform 618"/>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74" name="Freeform 619"/>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175" name="Freeform 620"/>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176" name="Freeform 621"/>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177" name="Freeform 622"/>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path>
                </a:pathLst>
              </a:custGeom>
              <a:grpFill/>
              <a:ln>
                <a:noFill/>
              </a:ln>
            </p:spPr>
            <p:txBody>
              <a:bodyPr vert="horz" wrap="square" lIns="91440" tIns="45720" rIns="91440" bIns="45720" numCol="1" anchor="t" anchorCtr="0" compatLnSpc="1"/>
              <a:lstStyle/>
              <a:p>
                <a:endParaRPr lang="zh-CN" altLang="en-US"/>
              </a:p>
            </p:txBody>
          </p:sp>
          <p:sp>
            <p:nvSpPr>
              <p:cNvPr id="1178" name="Freeform 623"/>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179" name="Freeform 624"/>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180" name="Freeform 625"/>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81" name="Freeform 626"/>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82" name="Freeform 627"/>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183" name="Freeform 628"/>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184" name="Freeform 629"/>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185" name="Freeform 630"/>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186" name="Freeform 631"/>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187" name="Freeform 632"/>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path>
                </a:pathLst>
              </a:custGeom>
              <a:grpFill/>
              <a:ln>
                <a:noFill/>
              </a:ln>
            </p:spPr>
            <p:txBody>
              <a:bodyPr vert="horz" wrap="square" lIns="91440" tIns="45720" rIns="91440" bIns="45720" numCol="1" anchor="t" anchorCtr="0" compatLnSpc="1"/>
              <a:lstStyle/>
              <a:p>
                <a:endParaRPr lang="zh-CN" altLang="en-US"/>
              </a:p>
            </p:txBody>
          </p:sp>
          <p:sp>
            <p:nvSpPr>
              <p:cNvPr id="1188" name="Freeform 633"/>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189" name="Freeform 634"/>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190" name="Freeform 635"/>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91" name="Freeform 636"/>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92" name="Freeform 637"/>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93" name="Freeform 638"/>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94" name="Freeform 639"/>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close/>
                  </a:path>
                </a:pathLst>
              </a:custGeom>
              <a:grpFill/>
              <a:ln>
                <a:noFill/>
              </a:ln>
            </p:spPr>
            <p:txBody>
              <a:bodyPr vert="horz" wrap="square" lIns="91440" tIns="45720" rIns="91440" bIns="45720" numCol="1" anchor="t" anchorCtr="0" compatLnSpc="1"/>
              <a:lstStyle/>
              <a:p>
                <a:endParaRPr lang="zh-CN" altLang="en-US"/>
              </a:p>
            </p:txBody>
          </p:sp>
          <p:sp>
            <p:nvSpPr>
              <p:cNvPr id="1195" name="Freeform 640"/>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path>
                </a:pathLst>
              </a:custGeom>
              <a:grpFill/>
              <a:ln>
                <a:noFill/>
              </a:ln>
            </p:spPr>
            <p:txBody>
              <a:bodyPr vert="horz" wrap="square" lIns="91440" tIns="45720" rIns="91440" bIns="45720" numCol="1" anchor="t" anchorCtr="0" compatLnSpc="1"/>
              <a:lstStyle/>
              <a:p>
                <a:endParaRPr lang="zh-CN" altLang="en-US"/>
              </a:p>
            </p:txBody>
          </p:sp>
          <p:sp>
            <p:nvSpPr>
              <p:cNvPr id="1196" name="Freeform 641"/>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197" name="Freeform 642"/>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198" name="Freeform 643"/>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199" name="Freeform 644"/>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path>
                </a:pathLst>
              </a:custGeom>
              <a:grpFill/>
              <a:ln>
                <a:noFill/>
              </a:ln>
            </p:spPr>
            <p:txBody>
              <a:bodyPr vert="horz" wrap="square" lIns="91440" tIns="45720" rIns="91440" bIns="45720" numCol="1" anchor="t" anchorCtr="0" compatLnSpc="1"/>
              <a:lstStyle/>
              <a:p>
                <a:endParaRPr lang="zh-CN" altLang="en-US"/>
              </a:p>
            </p:txBody>
          </p:sp>
          <p:sp>
            <p:nvSpPr>
              <p:cNvPr id="1200" name="Freeform 645"/>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201" name="Freeform 646"/>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202" name="Freeform 647"/>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203" name="Freeform 648"/>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path>
                </a:pathLst>
              </a:custGeom>
              <a:grpFill/>
              <a:ln>
                <a:noFill/>
              </a:ln>
            </p:spPr>
            <p:txBody>
              <a:bodyPr vert="horz" wrap="square" lIns="91440" tIns="45720" rIns="91440" bIns="45720" numCol="1" anchor="t" anchorCtr="0" compatLnSpc="1"/>
              <a:lstStyle/>
              <a:p>
                <a:endParaRPr lang="zh-CN" altLang="en-US"/>
              </a:p>
            </p:txBody>
          </p:sp>
          <p:sp>
            <p:nvSpPr>
              <p:cNvPr id="1204" name="Freeform 649"/>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close/>
                  </a:path>
                </a:pathLst>
              </a:custGeom>
              <a:grpFill/>
              <a:ln>
                <a:noFill/>
              </a:ln>
            </p:spPr>
            <p:txBody>
              <a:bodyPr vert="horz" wrap="square" lIns="91440" tIns="45720" rIns="91440" bIns="45720" numCol="1" anchor="t" anchorCtr="0" compatLnSpc="1"/>
              <a:lstStyle/>
              <a:p>
                <a:endParaRPr lang="zh-CN" altLang="en-US"/>
              </a:p>
            </p:txBody>
          </p:sp>
          <p:sp>
            <p:nvSpPr>
              <p:cNvPr id="1205" name="Freeform 650"/>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path>
                </a:pathLst>
              </a:custGeom>
              <a:grpFill/>
              <a:ln>
                <a:noFill/>
              </a:ln>
            </p:spPr>
            <p:txBody>
              <a:bodyPr vert="horz" wrap="square" lIns="91440" tIns="45720" rIns="91440" bIns="45720" numCol="1" anchor="t" anchorCtr="0" compatLnSpc="1"/>
              <a:lstStyle/>
              <a:p>
                <a:endParaRPr lang="zh-CN" altLang="en-US"/>
              </a:p>
            </p:txBody>
          </p:sp>
          <p:sp>
            <p:nvSpPr>
              <p:cNvPr id="1206" name="Freeform 651"/>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close/>
                  </a:path>
                </a:pathLst>
              </a:custGeom>
              <a:grpFill/>
              <a:ln>
                <a:noFill/>
              </a:ln>
            </p:spPr>
            <p:txBody>
              <a:bodyPr vert="horz" wrap="square" lIns="91440" tIns="45720" rIns="91440" bIns="45720" numCol="1" anchor="t" anchorCtr="0" compatLnSpc="1"/>
              <a:lstStyle/>
              <a:p>
                <a:endParaRPr lang="zh-CN" altLang="en-US"/>
              </a:p>
            </p:txBody>
          </p:sp>
          <p:sp>
            <p:nvSpPr>
              <p:cNvPr id="1207" name="Freeform 652"/>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path>
                </a:pathLst>
              </a:custGeom>
              <a:grpFill/>
              <a:ln>
                <a:noFill/>
              </a:ln>
            </p:spPr>
            <p:txBody>
              <a:bodyPr vert="horz" wrap="square" lIns="91440" tIns="45720" rIns="91440" bIns="45720" numCol="1" anchor="t" anchorCtr="0" compatLnSpc="1"/>
              <a:lstStyle/>
              <a:p>
                <a:endParaRPr lang="zh-CN" altLang="en-US"/>
              </a:p>
            </p:txBody>
          </p:sp>
          <p:sp>
            <p:nvSpPr>
              <p:cNvPr id="1208" name="Freeform 653"/>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209" name="Freeform 654"/>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210" name="Freeform 655"/>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211" name="Freeform 656"/>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path>
                </a:pathLst>
              </a:custGeom>
              <a:grpFill/>
              <a:ln>
                <a:noFill/>
              </a:ln>
            </p:spPr>
            <p:txBody>
              <a:bodyPr vert="horz" wrap="square" lIns="91440" tIns="45720" rIns="91440" bIns="45720" numCol="1" anchor="t" anchorCtr="0" compatLnSpc="1"/>
              <a:lstStyle/>
              <a:p>
                <a:endParaRPr lang="zh-CN" altLang="en-US"/>
              </a:p>
            </p:txBody>
          </p:sp>
          <p:sp>
            <p:nvSpPr>
              <p:cNvPr id="1212" name="Freeform 657"/>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13" name="Freeform 658"/>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14" name="Freeform 659"/>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close/>
                  </a:path>
                </a:pathLst>
              </a:custGeom>
              <a:grpFill/>
              <a:ln>
                <a:noFill/>
              </a:ln>
            </p:spPr>
            <p:txBody>
              <a:bodyPr vert="horz" wrap="square" lIns="91440" tIns="45720" rIns="91440" bIns="45720" numCol="1" anchor="t" anchorCtr="0" compatLnSpc="1"/>
              <a:lstStyle/>
              <a:p>
                <a:endParaRPr lang="zh-CN" altLang="en-US"/>
              </a:p>
            </p:txBody>
          </p:sp>
          <p:sp>
            <p:nvSpPr>
              <p:cNvPr id="1215" name="Freeform 660"/>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path>
                </a:pathLst>
              </a:custGeom>
              <a:grpFill/>
              <a:ln>
                <a:noFill/>
              </a:ln>
            </p:spPr>
            <p:txBody>
              <a:bodyPr vert="horz" wrap="square" lIns="91440" tIns="45720" rIns="91440" bIns="45720" numCol="1" anchor="t" anchorCtr="0" compatLnSpc="1"/>
              <a:lstStyle/>
              <a:p>
                <a:endParaRPr lang="zh-CN" altLang="en-US"/>
              </a:p>
            </p:txBody>
          </p:sp>
          <p:sp>
            <p:nvSpPr>
              <p:cNvPr id="1216" name="Freeform 661"/>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217" name="Freeform 662"/>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218" name="Freeform 663"/>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close/>
                  </a:path>
                </a:pathLst>
              </a:custGeom>
              <a:grpFill/>
              <a:ln>
                <a:noFill/>
              </a:ln>
            </p:spPr>
            <p:txBody>
              <a:bodyPr vert="horz" wrap="square" lIns="91440" tIns="45720" rIns="91440" bIns="45720" numCol="1" anchor="t" anchorCtr="0" compatLnSpc="1"/>
              <a:lstStyle/>
              <a:p>
                <a:endParaRPr lang="zh-CN" altLang="en-US"/>
              </a:p>
            </p:txBody>
          </p:sp>
          <p:sp>
            <p:nvSpPr>
              <p:cNvPr id="1219" name="Freeform 664"/>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path>
                </a:pathLst>
              </a:custGeom>
              <a:grpFill/>
              <a:ln>
                <a:noFill/>
              </a:ln>
            </p:spPr>
            <p:txBody>
              <a:bodyPr vert="horz" wrap="square" lIns="91440" tIns="45720" rIns="91440" bIns="45720" numCol="1" anchor="t" anchorCtr="0" compatLnSpc="1"/>
              <a:lstStyle/>
              <a:p>
                <a:endParaRPr lang="zh-CN" altLang="en-US"/>
              </a:p>
            </p:txBody>
          </p:sp>
          <p:sp>
            <p:nvSpPr>
              <p:cNvPr id="1220" name="Freeform 665"/>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221" name="Freeform 666"/>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222" name="Freeform 667"/>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3" name="Freeform 668"/>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4" name="Freeform 669"/>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225" name="Freeform 670"/>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226" name="Freeform 671"/>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7" name="Freeform 672"/>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8" name="Freeform 673"/>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229" name="Freeform 674"/>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230" name="Freeform 675"/>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close/>
                  </a:path>
                </a:pathLst>
              </a:custGeom>
              <a:grpFill/>
              <a:ln>
                <a:noFill/>
              </a:ln>
            </p:spPr>
            <p:txBody>
              <a:bodyPr vert="horz" wrap="square" lIns="91440" tIns="45720" rIns="91440" bIns="45720" numCol="1" anchor="t" anchorCtr="0" compatLnSpc="1"/>
              <a:lstStyle/>
              <a:p>
                <a:endParaRPr lang="zh-CN" altLang="en-US"/>
              </a:p>
            </p:txBody>
          </p:sp>
          <p:sp>
            <p:nvSpPr>
              <p:cNvPr id="1231" name="Freeform 676"/>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path>
                </a:pathLst>
              </a:custGeom>
              <a:grpFill/>
              <a:ln>
                <a:noFill/>
              </a:ln>
            </p:spPr>
            <p:txBody>
              <a:bodyPr vert="horz" wrap="square" lIns="91440" tIns="45720" rIns="91440" bIns="45720" numCol="1" anchor="t" anchorCtr="0" compatLnSpc="1"/>
              <a:lstStyle/>
              <a:p>
                <a:endParaRPr lang="zh-CN" altLang="en-US"/>
              </a:p>
            </p:txBody>
          </p:sp>
          <p:sp>
            <p:nvSpPr>
              <p:cNvPr id="1232" name="Freeform 677"/>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233" name="Freeform 678"/>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234" name="Freeform 679"/>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close/>
                  </a:path>
                </a:pathLst>
              </a:custGeom>
              <a:grpFill/>
              <a:ln>
                <a:noFill/>
              </a:ln>
            </p:spPr>
            <p:txBody>
              <a:bodyPr vert="horz" wrap="square" lIns="91440" tIns="45720" rIns="91440" bIns="45720" numCol="1" anchor="t" anchorCtr="0" compatLnSpc="1"/>
              <a:lstStyle/>
              <a:p>
                <a:endParaRPr lang="zh-CN" altLang="en-US"/>
              </a:p>
            </p:txBody>
          </p:sp>
          <p:sp>
            <p:nvSpPr>
              <p:cNvPr id="1235" name="Freeform 680"/>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path>
                </a:pathLst>
              </a:custGeom>
              <a:grpFill/>
              <a:ln>
                <a:noFill/>
              </a:ln>
            </p:spPr>
            <p:txBody>
              <a:bodyPr vert="horz" wrap="square" lIns="91440" tIns="45720" rIns="91440" bIns="45720" numCol="1" anchor="t" anchorCtr="0" compatLnSpc="1"/>
              <a:lstStyle/>
              <a:p>
                <a:endParaRPr lang="zh-CN" altLang="en-US"/>
              </a:p>
            </p:txBody>
          </p:sp>
          <p:sp>
            <p:nvSpPr>
              <p:cNvPr id="1236" name="Freeform 681"/>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37" name="Freeform 682"/>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38" name="Rectangle 683"/>
              <p:cNvSpPr>
                <a:spLocks noChangeArrowheads="1"/>
              </p:cNvSpPr>
              <p:nvPr/>
            </p:nvSpPr>
            <p:spPr bwMode="auto">
              <a:xfrm>
                <a:off x="4682" y="1332"/>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239" name="Freeform 684"/>
              <p:cNvSpPr/>
              <p:nvPr/>
            </p:nvSpPr>
            <p:spPr bwMode="auto">
              <a:xfrm>
                <a:off x="4682" y="133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0" name="Freeform 685"/>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41" name="Freeform 686"/>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2" name="Rectangle 687"/>
              <p:cNvSpPr>
                <a:spLocks noChangeArrowheads="1"/>
              </p:cNvSpPr>
              <p:nvPr/>
            </p:nvSpPr>
            <p:spPr bwMode="auto">
              <a:xfrm>
                <a:off x="555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3" name="Rectangle 688"/>
              <p:cNvSpPr>
                <a:spLocks noChangeArrowheads="1"/>
              </p:cNvSpPr>
              <p:nvPr/>
            </p:nvSpPr>
            <p:spPr bwMode="auto">
              <a:xfrm>
                <a:off x="55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4" name="Rectangle 689"/>
              <p:cNvSpPr>
                <a:spLocks noChangeArrowheads="1"/>
              </p:cNvSpPr>
              <p:nvPr/>
            </p:nvSpPr>
            <p:spPr bwMode="auto">
              <a:xfrm>
                <a:off x="55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5" name="Rectangle 690"/>
              <p:cNvSpPr>
                <a:spLocks noChangeArrowheads="1"/>
              </p:cNvSpPr>
              <p:nvPr/>
            </p:nvSpPr>
            <p:spPr bwMode="auto">
              <a:xfrm>
                <a:off x="555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6" name="Rectangle 691"/>
              <p:cNvSpPr>
                <a:spLocks noChangeArrowheads="1"/>
              </p:cNvSpPr>
              <p:nvPr/>
            </p:nvSpPr>
            <p:spPr bwMode="auto">
              <a:xfrm>
                <a:off x="5570" y="17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7" name="Rectangle 692"/>
              <p:cNvSpPr>
                <a:spLocks noChangeArrowheads="1"/>
              </p:cNvSpPr>
              <p:nvPr/>
            </p:nvSpPr>
            <p:spPr bwMode="auto">
              <a:xfrm>
                <a:off x="5550" y="1768"/>
                <a:ext cx="20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8" name="Rectangle 693"/>
              <p:cNvSpPr>
                <a:spLocks noChangeArrowheads="1"/>
              </p:cNvSpPr>
              <p:nvPr/>
            </p:nvSpPr>
            <p:spPr bwMode="auto">
              <a:xfrm>
                <a:off x="555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9" name="Rectangle 694"/>
              <p:cNvSpPr>
                <a:spLocks noChangeArrowheads="1"/>
              </p:cNvSpPr>
              <p:nvPr/>
            </p:nvSpPr>
            <p:spPr bwMode="auto">
              <a:xfrm>
                <a:off x="5570" y="1824"/>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0" name="Rectangle 695"/>
              <p:cNvSpPr>
                <a:spLocks noChangeArrowheads="1"/>
              </p:cNvSpPr>
              <p:nvPr/>
            </p:nvSpPr>
            <p:spPr bwMode="auto">
              <a:xfrm>
                <a:off x="5614" y="1824"/>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1" name="Rectangle 696"/>
              <p:cNvSpPr>
                <a:spLocks noChangeArrowheads="1"/>
              </p:cNvSpPr>
              <p:nvPr/>
            </p:nvSpPr>
            <p:spPr bwMode="auto">
              <a:xfrm>
                <a:off x="5550"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2" name="Rectangle 697"/>
              <p:cNvSpPr>
                <a:spLocks noChangeArrowheads="1"/>
              </p:cNvSpPr>
              <p:nvPr/>
            </p:nvSpPr>
            <p:spPr bwMode="auto">
              <a:xfrm>
                <a:off x="5592" y="1936"/>
                <a:ext cx="100"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3" name="Rectangle 698"/>
              <p:cNvSpPr>
                <a:spLocks noChangeArrowheads="1"/>
              </p:cNvSpPr>
              <p:nvPr/>
            </p:nvSpPr>
            <p:spPr bwMode="auto">
              <a:xfrm>
                <a:off x="5656" y="1993"/>
                <a:ext cx="3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4" name="Rectangle 699"/>
              <p:cNvSpPr>
                <a:spLocks noChangeArrowheads="1"/>
              </p:cNvSpPr>
              <p:nvPr/>
            </p:nvSpPr>
            <p:spPr bwMode="auto">
              <a:xfrm>
                <a:off x="5550"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5" name="Rectangle 700"/>
              <p:cNvSpPr>
                <a:spLocks noChangeArrowheads="1"/>
              </p:cNvSpPr>
              <p:nvPr/>
            </p:nvSpPr>
            <p:spPr bwMode="auto">
              <a:xfrm>
                <a:off x="5592" y="204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6" name="Rectangle 701"/>
              <p:cNvSpPr>
                <a:spLocks noChangeArrowheads="1"/>
              </p:cNvSpPr>
              <p:nvPr/>
            </p:nvSpPr>
            <p:spPr bwMode="auto">
              <a:xfrm>
                <a:off x="5570" y="21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7" name="Rectangle 702"/>
              <p:cNvSpPr>
                <a:spLocks noChangeArrowheads="1"/>
              </p:cNvSpPr>
              <p:nvPr/>
            </p:nvSpPr>
            <p:spPr bwMode="auto">
              <a:xfrm>
                <a:off x="5614" y="2161"/>
                <a:ext cx="20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8" name="Rectangle 703"/>
              <p:cNvSpPr>
                <a:spLocks noChangeArrowheads="1"/>
              </p:cNvSpPr>
              <p:nvPr/>
            </p:nvSpPr>
            <p:spPr bwMode="auto">
              <a:xfrm>
                <a:off x="5550" y="232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9" name="Rectangle 704"/>
              <p:cNvSpPr>
                <a:spLocks noChangeArrowheads="1"/>
              </p:cNvSpPr>
              <p:nvPr/>
            </p:nvSpPr>
            <p:spPr bwMode="auto">
              <a:xfrm>
                <a:off x="5592" y="232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0" name="Rectangle 705"/>
              <p:cNvSpPr>
                <a:spLocks noChangeArrowheads="1"/>
              </p:cNvSpPr>
              <p:nvPr/>
            </p:nvSpPr>
            <p:spPr bwMode="auto">
              <a:xfrm>
                <a:off x="5656" y="232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1" name="Rectangle 706"/>
              <p:cNvSpPr>
                <a:spLocks noChangeArrowheads="1"/>
              </p:cNvSpPr>
              <p:nvPr/>
            </p:nvSpPr>
            <p:spPr bwMode="auto">
              <a:xfrm>
                <a:off x="557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2" name="Rectangle 707"/>
              <p:cNvSpPr>
                <a:spLocks noChangeArrowheads="1"/>
              </p:cNvSpPr>
              <p:nvPr/>
            </p:nvSpPr>
            <p:spPr bwMode="auto">
              <a:xfrm>
                <a:off x="5570" y="244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3" name="Rectangle 708"/>
              <p:cNvSpPr>
                <a:spLocks noChangeArrowheads="1"/>
              </p:cNvSpPr>
              <p:nvPr/>
            </p:nvSpPr>
            <p:spPr bwMode="auto">
              <a:xfrm>
                <a:off x="5550"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4" name="Rectangle 709"/>
              <p:cNvSpPr>
                <a:spLocks noChangeArrowheads="1"/>
              </p:cNvSpPr>
              <p:nvPr/>
            </p:nvSpPr>
            <p:spPr bwMode="auto">
              <a:xfrm>
                <a:off x="5592" y="2499"/>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5" name="Rectangle 710"/>
              <p:cNvSpPr>
                <a:spLocks noChangeArrowheads="1"/>
              </p:cNvSpPr>
              <p:nvPr/>
            </p:nvSpPr>
            <p:spPr bwMode="auto">
              <a:xfrm>
                <a:off x="5550" y="2555"/>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6" name="Rectangle 711"/>
              <p:cNvSpPr>
                <a:spLocks noChangeArrowheads="1"/>
              </p:cNvSpPr>
              <p:nvPr/>
            </p:nvSpPr>
            <p:spPr bwMode="auto">
              <a:xfrm>
                <a:off x="559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7" name="Rectangle 712"/>
              <p:cNvSpPr>
                <a:spLocks noChangeArrowheads="1"/>
              </p:cNvSpPr>
              <p:nvPr/>
            </p:nvSpPr>
            <p:spPr bwMode="auto">
              <a:xfrm>
                <a:off x="5636"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8" name="Rectangle 713"/>
              <p:cNvSpPr>
                <a:spLocks noChangeArrowheads="1"/>
              </p:cNvSpPr>
              <p:nvPr/>
            </p:nvSpPr>
            <p:spPr bwMode="auto">
              <a:xfrm>
                <a:off x="565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9" name="Rectangle 714"/>
              <p:cNvSpPr>
                <a:spLocks noChangeArrowheads="1"/>
              </p:cNvSpPr>
              <p:nvPr/>
            </p:nvSpPr>
            <p:spPr bwMode="auto">
              <a:xfrm>
                <a:off x="5550" y="272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0" name="Rectangle 715"/>
              <p:cNvSpPr>
                <a:spLocks noChangeArrowheads="1"/>
              </p:cNvSpPr>
              <p:nvPr/>
            </p:nvSpPr>
            <p:spPr bwMode="auto">
              <a:xfrm>
                <a:off x="5592" y="2724"/>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1" name="Rectangle 716"/>
              <p:cNvSpPr>
                <a:spLocks noChangeArrowheads="1"/>
              </p:cNvSpPr>
              <p:nvPr/>
            </p:nvSpPr>
            <p:spPr bwMode="auto">
              <a:xfrm>
                <a:off x="557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2" name="Rectangle 717"/>
              <p:cNvSpPr>
                <a:spLocks noChangeArrowheads="1"/>
              </p:cNvSpPr>
              <p:nvPr/>
            </p:nvSpPr>
            <p:spPr bwMode="auto">
              <a:xfrm>
                <a:off x="5614" y="2780"/>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3" name="Rectangle 718"/>
              <p:cNvSpPr>
                <a:spLocks noChangeArrowheads="1"/>
              </p:cNvSpPr>
              <p:nvPr/>
            </p:nvSpPr>
            <p:spPr bwMode="auto">
              <a:xfrm>
                <a:off x="5550"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4" name="Rectangle 719"/>
              <p:cNvSpPr>
                <a:spLocks noChangeArrowheads="1"/>
              </p:cNvSpPr>
              <p:nvPr/>
            </p:nvSpPr>
            <p:spPr bwMode="auto">
              <a:xfrm>
                <a:off x="559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5" name="Rectangle 720"/>
              <p:cNvSpPr>
                <a:spLocks noChangeArrowheads="1"/>
              </p:cNvSpPr>
              <p:nvPr/>
            </p:nvSpPr>
            <p:spPr bwMode="auto">
              <a:xfrm>
                <a:off x="5744"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6" name="Rectangle 721"/>
              <p:cNvSpPr>
                <a:spLocks noChangeArrowheads="1"/>
              </p:cNvSpPr>
              <p:nvPr/>
            </p:nvSpPr>
            <p:spPr bwMode="auto">
              <a:xfrm>
                <a:off x="576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7" name="Rectangle 722"/>
              <p:cNvSpPr>
                <a:spLocks noChangeArrowheads="1"/>
              </p:cNvSpPr>
              <p:nvPr/>
            </p:nvSpPr>
            <p:spPr bwMode="auto">
              <a:xfrm>
                <a:off x="5786"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8" name="Rectangle 723"/>
              <p:cNvSpPr>
                <a:spLocks noChangeArrowheads="1"/>
              </p:cNvSpPr>
              <p:nvPr/>
            </p:nvSpPr>
            <p:spPr bwMode="auto">
              <a:xfrm>
                <a:off x="568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9" name="Rectangle 724"/>
              <p:cNvSpPr>
                <a:spLocks noChangeArrowheads="1"/>
              </p:cNvSpPr>
              <p:nvPr/>
            </p:nvSpPr>
            <p:spPr bwMode="auto">
              <a:xfrm>
                <a:off x="5722" y="1710"/>
                <a:ext cx="2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0" name="Rectangle 725"/>
              <p:cNvSpPr>
                <a:spLocks noChangeArrowheads="1"/>
              </p:cNvSpPr>
              <p:nvPr/>
            </p:nvSpPr>
            <p:spPr bwMode="auto">
              <a:xfrm>
                <a:off x="568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1" name="Rectangle 726"/>
              <p:cNvSpPr>
                <a:spLocks noChangeArrowheads="1"/>
              </p:cNvSpPr>
              <p:nvPr/>
            </p:nvSpPr>
            <p:spPr bwMode="auto">
              <a:xfrm>
                <a:off x="5786" y="18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2" name="Rectangle 727"/>
              <p:cNvSpPr>
                <a:spLocks noChangeArrowheads="1"/>
              </p:cNvSpPr>
              <p:nvPr/>
            </p:nvSpPr>
            <p:spPr bwMode="auto">
              <a:xfrm>
                <a:off x="5700" y="199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3" name="Rectangle 728"/>
              <p:cNvSpPr>
                <a:spLocks noChangeArrowheads="1"/>
              </p:cNvSpPr>
              <p:nvPr/>
            </p:nvSpPr>
            <p:spPr bwMode="auto">
              <a:xfrm>
                <a:off x="5786"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4" name="Rectangle 729"/>
              <p:cNvSpPr>
                <a:spLocks noChangeArrowheads="1"/>
              </p:cNvSpPr>
              <p:nvPr/>
            </p:nvSpPr>
            <p:spPr bwMode="auto">
              <a:xfrm>
                <a:off x="5636" y="227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5" name="Rectangle 730"/>
              <p:cNvSpPr>
                <a:spLocks noChangeArrowheads="1"/>
              </p:cNvSpPr>
              <p:nvPr/>
            </p:nvSpPr>
            <p:spPr bwMode="auto">
              <a:xfrm>
                <a:off x="574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6" name="Rectangle 731"/>
              <p:cNvSpPr>
                <a:spLocks noChangeArrowheads="1"/>
              </p:cNvSpPr>
              <p:nvPr/>
            </p:nvSpPr>
            <p:spPr bwMode="auto">
              <a:xfrm>
                <a:off x="5786"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7" name="Rectangle 732"/>
              <p:cNvSpPr>
                <a:spLocks noChangeArrowheads="1"/>
              </p:cNvSpPr>
              <p:nvPr/>
            </p:nvSpPr>
            <p:spPr bwMode="auto">
              <a:xfrm>
                <a:off x="5656" y="2387"/>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8" name="Rectangle 733"/>
              <p:cNvSpPr>
                <a:spLocks noChangeArrowheads="1"/>
              </p:cNvSpPr>
              <p:nvPr/>
            </p:nvSpPr>
            <p:spPr bwMode="auto">
              <a:xfrm>
                <a:off x="5786"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9" name="Rectangle 734"/>
              <p:cNvSpPr>
                <a:spLocks noChangeArrowheads="1"/>
              </p:cNvSpPr>
              <p:nvPr/>
            </p:nvSpPr>
            <p:spPr bwMode="auto">
              <a:xfrm>
                <a:off x="5786"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90" name="Rectangle 735"/>
              <p:cNvSpPr>
                <a:spLocks noChangeArrowheads="1"/>
              </p:cNvSpPr>
              <p:nvPr/>
            </p:nvSpPr>
            <p:spPr bwMode="auto">
              <a:xfrm>
                <a:off x="578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91" name="Rectangle 736"/>
              <p:cNvSpPr>
                <a:spLocks noChangeArrowheads="1"/>
              </p:cNvSpPr>
              <p:nvPr/>
            </p:nvSpPr>
            <p:spPr bwMode="auto">
              <a:xfrm>
                <a:off x="5700" y="266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2" name="Rectangle 737"/>
              <p:cNvSpPr>
                <a:spLocks noChangeArrowheads="1"/>
              </p:cNvSpPr>
              <p:nvPr/>
            </p:nvSpPr>
            <p:spPr bwMode="auto">
              <a:xfrm>
                <a:off x="57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3" name="Rectangle 738"/>
              <p:cNvSpPr>
                <a:spLocks noChangeArrowheads="1"/>
              </p:cNvSpPr>
              <p:nvPr/>
            </p:nvSpPr>
            <p:spPr bwMode="auto">
              <a:xfrm>
                <a:off x="5786"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4" name="Rectangle 739"/>
              <p:cNvSpPr>
                <a:spLocks noChangeArrowheads="1"/>
              </p:cNvSpPr>
              <p:nvPr/>
            </p:nvSpPr>
            <p:spPr bwMode="auto">
              <a:xfrm>
                <a:off x="570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5" name="Rectangle 740"/>
              <p:cNvSpPr>
                <a:spLocks noChangeArrowheads="1"/>
              </p:cNvSpPr>
              <p:nvPr/>
            </p:nvSpPr>
            <p:spPr bwMode="auto">
              <a:xfrm>
                <a:off x="559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6" name="Rectangle 741"/>
              <p:cNvSpPr>
                <a:spLocks noChangeArrowheads="1"/>
              </p:cNvSpPr>
              <p:nvPr/>
            </p:nvSpPr>
            <p:spPr bwMode="auto">
              <a:xfrm>
                <a:off x="572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7" name="Rectangle 742"/>
              <p:cNvSpPr>
                <a:spLocks noChangeArrowheads="1"/>
              </p:cNvSpPr>
              <p:nvPr/>
            </p:nvSpPr>
            <p:spPr bwMode="auto">
              <a:xfrm>
                <a:off x="5550"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8" name="Rectangle 743"/>
              <p:cNvSpPr>
                <a:spLocks noChangeArrowheads="1"/>
              </p:cNvSpPr>
              <p:nvPr/>
            </p:nvSpPr>
            <p:spPr bwMode="auto">
              <a:xfrm>
                <a:off x="563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9" name="Rectangle 744"/>
              <p:cNvSpPr>
                <a:spLocks noChangeArrowheads="1"/>
              </p:cNvSpPr>
              <p:nvPr/>
            </p:nvSpPr>
            <p:spPr bwMode="auto">
              <a:xfrm>
                <a:off x="5658"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0" name="Rectangle 745"/>
              <p:cNvSpPr>
                <a:spLocks noChangeArrowheads="1"/>
              </p:cNvSpPr>
              <p:nvPr/>
            </p:nvSpPr>
            <p:spPr bwMode="auto">
              <a:xfrm>
                <a:off x="5656"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1" name="Rectangle 746"/>
              <p:cNvSpPr>
                <a:spLocks noChangeArrowheads="1"/>
              </p:cNvSpPr>
              <p:nvPr/>
            </p:nvSpPr>
            <p:spPr bwMode="auto">
              <a:xfrm>
                <a:off x="5614"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2" name="Rectangle 747"/>
              <p:cNvSpPr>
                <a:spLocks noChangeArrowheads="1"/>
              </p:cNvSpPr>
              <p:nvPr/>
            </p:nvSpPr>
            <p:spPr bwMode="auto">
              <a:xfrm>
                <a:off x="555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3" name="Rectangle 748"/>
              <p:cNvSpPr>
                <a:spLocks noChangeArrowheads="1"/>
              </p:cNvSpPr>
              <p:nvPr/>
            </p:nvSpPr>
            <p:spPr bwMode="auto">
              <a:xfrm>
                <a:off x="559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4" name="Rectangle 749"/>
              <p:cNvSpPr>
                <a:spLocks noChangeArrowheads="1"/>
              </p:cNvSpPr>
              <p:nvPr/>
            </p:nvSpPr>
            <p:spPr bwMode="auto">
              <a:xfrm>
                <a:off x="5614"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5" name="Rectangle 750"/>
              <p:cNvSpPr>
                <a:spLocks noChangeArrowheads="1"/>
              </p:cNvSpPr>
              <p:nvPr/>
            </p:nvSpPr>
            <p:spPr bwMode="auto">
              <a:xfrm>
                <a:off x="5722"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6" name="Rectangle 751"/>
              <p:cNvSpPr>
                <a:spLocks noChangeArrowheads="1"/>
              </p:cNvSpPr>
              <p:nvPr/>
            </p:nvSpPr>
            <p:spPr bwMode="auto">
              <a:xfrm>
                <a:off x="5550"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7" name="Rectangle 752"/>
              <p:cNvSpPr>
                <a:spLocks noChangeArrowheads="1"/>
              </p:cNvSpPr>
              <p:nvPr/>
            </p:nvSpPr>
            <p:spPr bwMode="auto">
              <a:xfrm>
                <a:off x="5700" y="31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8" name="Rectangle 753"/>
              <p:cNvSpPr>
                <a:spLocks noChangeArrowheads="1"/>
              </p:cNvSpPr>
              <p:nvPr/>
            </p:nvSpPr>
            <p:spPr bwMode="auto">
              <a:xfrm>
                <a:off x="5614"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9" name="Rectangle 754"/>
              <p:cNvSpPr>
                <a:spLocks noChangeArrowheads="1"/>
              </p:cNvSpPr>
              <p:nvPr/>
            </p:nvSpPr>
            <p:spPr bwMode="auto">
              <a:xfrm>
                <a:off x="568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0" name="Rectangle 755"/>
              <p:cNvSpPr>
                <a:spLocks noChangeArrowheads="1"/>
              </p:cNvSpPr>
              <p:nvPr/>
            </p:nvSpPr>
            <p:spPr bwMode="auto">
              <a:xfrm>
                <a:off x="5550"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1" name="Rectangle 756"/>
              <p:cNvSpPr>
                <a:spLocks noChangeArrowheads="1"/>
              </p:cNvSpPr>
              <p:nvPr/>
            </p:nvSpPr>
            <p:spPr bwMode="auto">
              <a:xfrm>
                <a:off x="5656" y="3294"/>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2" name="Rectangle 757"/>
              <p:cNvSpPr>
                <a:spLocks noChangeArrowheads="1"/>
              </p:cNvSpPr>
              <p:nvPr/>
            </p:nvSpPr>
            <p:spPr bwMode="auto">
              <a:xfrm>
                <a:off x="5614"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3" name="Rectangle 758"/>
              <p:cNvSpPr>
                <a:spLocks noChangeArrowheads="1"/>
              </p:cNvSpPr>
              <p:nvPr/>
            </p:nvSpPr>
            <p:spPr bwMode="auto">
              <a:xfrm>
                <a:off x="5550"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4" name="Rectangle 759"/>
              <p:cNvSpPr>
                <a:spLocks noChangeArrowheads="1"/>
              </p:cNvSpPr>
              <p:nvPr/>
            </p:nvSpPr>
            <p:spPr bwMode="auto">
              <a:xfrm>
                <a:off x="565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5" name="Rectangle 760"/>
              <p:cNvSpPr>
                <a:spLocks noChangeArrowheads="1"/>
              </p:cNvSpPr>
              <p:nvPr/>
            </p:nvSpPr>
            <p:spPr bwMode="auto">
              <a:xfrm>
                <a:off x="578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6" name="Rectangle 761"/>
              <p:cNvSpPr>
                <a:spLocks noChangeArrowheads="1"/>
              </p:cNvSpPr>
              <p:nvPr/>
            </p:nvSpPr>
            <p:spPr bwMode="auto">
              <a:xfrm>
                <a:off x="5786" y="350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7" name="Rectangle 762"/>
              <p:cNvSpPr>
                <a:spLocks noChangeArrowheads="1"/>
              </p:cNvSpPr>
              <p:nvPr/>
            </p:nvSpPr>
            <p:spPr bwMode="auto">
              <a:xfrm>
                <a:off x="5550" y="356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8" name="Rectangle 763"/>
              <p:cNvSpPr>
                <a:spLocks noChangeArrowheads="1"/>
              </p:cNvSpPr>
              <p:nvPr/>
            </p:nvSpPr>
            <p:spPr bwMode="auto">
              <a:xfrm>
                <a:off x="565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9" name="Rectangle 764"/>
              <p:cNvSpPr>
                <a:spLocks noChangeArrowheads="1"/>
              </p:cNvSpPr>
              <p:nvPr/>
            </p:nvSpPr>
            <p:spPr bwMode="auto">
              <a:xfrm>
                <a:off x="5656" y="367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0" name="Rectangle 765"/>
              <p:cNvSpPr>
                <a:spLocks noChangeArrowheads="1"/>
              </p:cNvSpPr>
              <p:nvPr/>
            </p:nvSpPr>
            <p:spPr bwMode="auto">
              <a:xfrm>
                <a:off x="578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1" name="Rectangle 766"/>
              <p:cNvSpPr>
                <a:spLocks noChangeArrowheads="1"/>
              </p:cNvSpPr>
              <p:nvPr/>
            </p:nvSpPr>
            <p:spPr bwMode="auto">
              <a:xfrm>
                <a:off x="578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2" name="Rectangle 767"/>
              <p:cNvSpPr>
                <a:spLocks noChangeArrowheads="1"/>
              </p:cNvSpPr>
              <p:nvPr/>
            </p:nvSpPr>
            <p:spPr bwMode="auto">
              <a:xfrm>
                <a:off x="580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3" name="Rectangle 768"/>
              <p:cNvSpPr>
                <a:spLocks noChangeArrowheads="1"/>
              </p:cNvSpPr>
              <p:nvPr/>
            </p:nvSpPr>
            <p:spPr bwMode="auto">
              <a:xfrm>
                <a:off x="5828"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4" name="Rectangle 769"/>
              <p:cNvSpPr>
                <a:spLocks noChangeArrowheads="1"/>
              </p:cNvSpPr>
              <p:nvPr/>
            </p:nvSpPr>
            <p:spPr bwMode="auto">
              <a:xfrm>
                <a:off x="58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5" name="Rectangle 770"/>
              <p:cNvSpPr>
                <a:spLocks noChangeArrowheads="1"/>
              </p:cNvSpPr>
              <p:nvPr/>
            </p:nvSpPr>
            <p:spPr bwMode="auto">
              <a:xfrm>
                <a:off x="58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6" name="Rectangle 771"/>
              <p:cNvSpPr>
                <a:spLocks noChangeArrowheads="1"/>
              </p:cNvSpPr>
              <p:nvPr/>
            </p:nvSpPr>
            <p:spPr bwMode="auto">
              <a:xfrm>
                <a:off x="589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7" name="Rectangle 772"/>
              <p:cNvSpPr>
                <a:spLocks noChangeArrowheads="1"/>
              </p:cNvSpPr>
              <p:nvPr/>
            </p:nvSpPr>
            <p:spPr bwMode="auto">
              <a:xfrm>
                <a:off x="5806" y="1880"/>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8" name="Rectangle 773"/>
              <p:cNvSpPr>
                <a:spLocks noChangeArrowheads="1"/>
              </p:cNvSpPr>
              <p:nvPr/>
            </p:nvSpPr>
            <p:spPr bwMode="auto">
              <a:xfrm>
                <a:off x="5784"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9" name="Rectangle 774"/>
              <p:cNvSpPr>
                <a:spLocks noChangeArrowheads="1"/>
              </p:cNvSpPr>
              <p:nvPr/>
            </p:nvSpPr>
            <p:spPr bwMode="auto">
              <a:xfrm>
                <a:off x="5592" y="2105"/>
                <a:ext cx="22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0" name="Rectangle 775"/>
              <p:cNvSpPr>
                <a:spLocks noChangeArrowheads="1"/>
              </p:cNvSpPr>
              <p:nvPr/>
            </p:nvSpPr>
            <p:spPr bwMode="auto">
              <a:xfrm>
                <a:off x="5850" y="2105"/>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1" name="Rectangle 776"/>
              <p:cNvSpPr>
                <a:spLocks noChangeArrowheads="1"/>
              </p:cNvSpPr>
              <p:nvPr/>
            </p:nvSpPr>
            <p:spPr bwMode="auto">
              <a:xfrm>
                <a:off x="5684" y="2217"/>
                <a:ext cx="220"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2" name="Rectangle 777"/>
              <p:cNvSpPr>
                <a:spLocks noChangeArrowheads="1"/>
              </p:cNvSpPr>
              <p:nvPr/>
            </p:nvSpPr>
            <p:spPr bwMode="auto">
              <a:xfrm>
                <a:off x="578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3" name="Rectangle 778"/>
              <p:cNvSpPr>
                <a:spLocks noChangeArrowheads="1"/>
              </p:cNvSpPr>
              <p:nvPr/>
            </p:nvSpPr>
            <p:spPr bwMode="auto">
              <a:xfrm>
                <a:off x="580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4" name="Rectangle 779"/>
              <p:cNvSpPr>
                <a:spLocks noChangeArrowheads="1"/>
              </p:cNvSpPr>
              <p:nvPr/>
            </p:nvSpPr>
            <p:spPr bwMode="auto">
              <a:xfrm>
                <a:off x="5806" y="2387"/>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5" name="Rectangle 780"/>
              <p:cNvSpPr>
                <a:spLocks noChangeArrowheads="1"/>
              </p:cNvSpPr>
              <p:nvPr/>
            </p:nvSpPr>
            <p:spPr bwMode="auto">
              <a:xfrm>
                <a:off x="589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6" name="Rectangle 781"/>
              <p:cNvSpPr>
                <a:spLocks noChangeArrowheads="1"/>
              </p:cNvSpPr>
              <p:nvPr/>
            </p:nvSpPr>
            <p:spPr bwMode="auto">
              <a:xfrm>
                <a:off x="5784"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7" name="Rectangle 782"/>
              <p:cNvSpPr>
                <a:spLocks noChangeArrowheads="1"/>
              </p:cNvSpPr>
              <p:nvPr/>
            </p:nvSpPr>
            <p:spPr bwMode="auto">
              <a:xfrm>
                <a:off x="5784"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8" name="Rectangle 783"/>
              <p:cNvSpPr>
                <a:spLocks noChangeArrowheads="1"/>
              </p:cNvSpPr>
              <p:nvPr/>
            </p:nvSpPr>
            <p:spPr bwMode="auto">
              <a:xfrm>
                <a:off x="589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9" name="Rectangle 784"/>
              <p:cNvSpPr>
                <a:spLocks noChangeArrowheads="1"/>
              </p:cNvSpPr>
              <p:nvPr/>
            </p:nvSpPr>
            <p:spPr bwMode="auto">
              <a:xfrm>
                <a:off x="580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0" name="Rectangle 785"/>
              <p:cNvSpPr>
                <a:spLocks noChangeArrowheads="1"/>
              </p:cNvSpPr>
              <p:nvPr/>
            </p:nvSpPr>
            <p:spPr bwMode="auto">
              <a:xfrm>
                <a:off x="5828" y="2780"/>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1" name="Rectangle 786"/>
              <p:cNvSpPr>
                <a:spLocks noChangeArrowheads="1"/>
              </p:cNvSpPr>
              <p:nvPr/>
            </p:nvSpPr>
            <p:spPr bwMode="auto">
              <a:xfrm>
                <a:off x="591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2" name="Rectangle 787"/>
              <p:cNvSpPr>
                <a:spLocks noChangeArrowheads="1"/>
              </p:cNvSpPr>
              <p:nvPr/>
            </p:nvSpPr>
            <p:spPr bwMode="auto">
              <a:xfrm>
                <a:off x="593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3" name="Rectangle 788"/>
              <p:cNvSpPr>
                <a:spLocks noChangeArrowheads="1"/>
              </p:cNvSpPr>
              <p:nvPr/>
            </p:nvSpPr>
            <p:spPr bwMode="auto">
              <a:xfrm>
                <a:off x="598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4" name="Rectangle 789"/>
              <p:cNvSpPr>
                <a:spLocks noChangeArrowheads="1"/>
              </p:cNvSpPr>
              <p:nvPr/>
            </p:nvSpPr>
            <p:spPr bwMode="auto">
              <a:xfrm>
                <a:off x="600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5" name="Rectangle 790"/>
              <p:cNvSpPr>
                <a:spLocks noChangeArrowheads="1"/>
              </p:cNvSpPr>
              <p:nvPr/>
            </p:nvSpPr>
            <p:spPr bwMode="auto">
              <a:xfrm>
                <a:off x="602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6" name="Rectangle 791"/>
              <p:cNvSpPr>
                <a:spLocks noChangeArrowheads="1"/>
              </p:cNvSpPr>
              <p:nvPr/>
            </p:nvSpPr>
            <p:spPr bwMode="auto">
              <a:xfrm>
                <a:off x="602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7" name="Rectangle 792"/>
              <p:cNvSpPr>
                <a:spLocks noChangeArrowheads="1"/>
              </p:cNvSpPr>
              <p:nvPr/>
            </p:nvSpPr>
            <p:spPr bwMode="auto">
              <a:xfrm>
                <a:off x="5700" y="1824"/>
                <a:ext cx="228"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8" name="Rectangle 793"/>
              <p:cNvSpPr>
                <a:spLocks noChangeArrowheads="1"/>
              </p:cNvSpPr>
              <p:nvPr/>
            </p:nvSpPr>
            <p:spPr bwMode="auto">
              <a:xfrm>
                <a:off x="5942" y="1824"/>
                <a:ext cx="7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9" name="Rectangle 794"/>
              <p:cNvSpPr>
                <a:spLocks noChangeArrowheads="1"/>
              </p:cNvSpPr>
              <p:nvPr/>
            </p:nvSpPr>
            <p:spPr bwMode="auto">
              <a:xfrm>
                <a:off x="6022"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0" name="Rectangle 795"/>
              <p:cNvSpPr>
                <a:spLocks noChangeArrowheads="1"/>
              </p:cNvSpPr>
              <p:nvPr/>
            </p:nvSpPr>
            <p:spPr bwMode="auto">
              <a:xfrm>
                <a:off x="6022" y="18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1" name="Rectangle 796"/>
              <p:cNvSpPr>
                <a:spLocks noChangeArrowheads="1"/>
              </p:cNvSpPr>
              <p:nvPr/>
            </p:nvSpPr>
            <p:spPr bwMode="auto">
              <a:xfrm>
                <a:off x="5700" y="1936"/>
                <a:ext cx="228"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2" name="Rectangle 797"/>
              <p:cNvSpPr>
                <a:spLocks noChangeArrowheads="1"/>
              </p:cNvSpPr>
              <p:nvPr/>
            </p:nvSpPr>
            <p:spPr bwMode="auto">
              <a:xfrm>
                <a:off x="5958"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3" name="Rectangle 798"/>
              <p:cNvSpPr>
                <a:spLocks noChangeArrowheads="1"/>
              </p:cNvSpPr>
              <p:nvPr/>
            </p:nvSpPr>
            <p:spPr bwMode="auto">
              <a:xfrm>
                <a:off x="5978" y="1936"/>
                <a:ext cx="36"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4" name="Rectangle 799"/>
              <p:cNvSpPr>
                <a:spLocks noChangeArrowheads="1"/>
              </p:cNvSpPr>
              <p:nvPr/>
            </p:nvSpPr>
            <p:spPr bwMode="auto">
              <a:xfrm>
                <a:off x="5914" y="204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5" name="Rectangle 800"/>
              <p:cNvSpPr>
                <a:spLocks noChangeArrowheads="1"/>
              </p:cNvSpPr>
              <p:nvPr/>
            </p:nvSpPr>
            <p:spPr bwMode="auto">
              <a:xfrm>
                <a:off x="5958"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6" name="Rectangle 801"/>
              <p:cNvSpPr>
                <a:spLocks noChangeArrowheads="1"/>
              </p:cNvSpPr>
              <p:nvPr/>
            </p:nvSpPr>
            <p:spPr bwMode="auto">
              <a:xfrm>
                <a:off x="6022"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7" name="Rectangle 802"/>
              <p:cNvSpPr>
                <a:spLocks noChangeArrowheads="1"/>
              </p:cNvSpPr>
              <p:nvPr/>
            </p:nvSpPr>
            <p:spPr bwMode="auto">
              <a:xfrm>
                <a:off x="5936"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8" name="Rectangle 803"/>
              <p:cNvSpPr>
                <a:spLocks noChangeArrowheads="1"/>
              </p:cNvSpPr>
              <p:nvPr/>
            </p:nvSpPr>
            <p:spPr bwMode="auto">
              <a:xfrm>
                <a:off x="6000" y="21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9" name="Rectangle 804"/>
              <p:cNvSpPr>
                <a:spLocks noChangeArrowheads="1"/>
              </p:cNvSpPr>
              <p:nvPr/>
            </p:nvSpPr>
            <p:spPr bwMode="auto">
              <a:xfrm>
                <a:off x="6022"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0" name="Rectangle 805"/>
              <p:cNvSpPr>
                <a:spLocks noChangeArrowheads="1"/>
              </p:cNvSpPr>
              <p:nvPr/>
            </p:nvSpPr>
            <p:spPr bwMode="auto">
              <a:xfrm>
                <a:off x="5980"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1" name="Rectangle 806"/>
              <p:cNvSpPr>
                <a:spLocks noChangeArrowheads="1"/>
              </p:cNvSpPr>
              <p:nvPr/>
            </p:nvSpPr>
            <p:spPr bwMode="auto">
              <a:xfrm>
                <a:off x="6022"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2" name="Rectangle 807"/>
              <p:cNvSpPr>
                <a:spLocks noChangeArrowheads="1"/>
              </p:cNvSpPr>
              <p:nvPr/>
            </p:nvSpPr>
            <p:spPr bwMode="auto">
              <a:xfrm>
                <a:off x="5980" y="2217"/>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3" name="Rectangle 808"/>
              <p:cNvSpPr>
                <a:spLocks noChangeArrowheads="1"/>
              </p:cNvSpPr>
              <p:nvPr/>
            </p:nvSpPr>
            <p:spPr bwMode="auto">
              <a:xfrm>
                <a:off x="6022" y="22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4" name="Rectangle 809"/>
              <p:cNvSpPr>
                <a:spLocks noChangeArrowheads="1"/>
              </p:cNvSpPr>
              <p:nvPr/>
            </p:nvSpPr>
            <p:spPr bwMode="auto">
              <a:xfrm>
                <a:off x="5870" y="2273"/>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5" name="Rectangle 810"/>
              <p:cNvSpPr>
                <a:spLocks noChangeArrowheads="1"/>
              </p:cNvSpPr>
              <p:nvPr/>
            </p:nvSpPr>
            <p:spPr bwMode="auto">
              <a:xfrm>
                <a:off x="5980" y="2273"/>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1" name="Group 1012"/>
            <p:cNvGrpSpPr/>
            <p:nvPr/>
          </p:nvGrpSpPr>
          <p:grpSpPr bwMode="auto">
            <a:xfrm>
              <a:off x="-3900818" y="-1035049"/>
              <a:ext cx="2209875" cy="4397375"/>
              <a:chOff x="4814" y="935"/>
              <a:chExt cx="1392" cy="2770"/>
            </a:xfrm>
            <a:grpFill/>
          </p:grpSpPr>
          <p:sp>
            <p:nvSpPr>
              <p:cNvPr id="966" name="Rectangle 812"/>
              <p:cNvSpPr>
                <a:spLocks noChangeArrowheads="1"/>
              </p:cNvSpPr>
              <p:nvPr/>
            </p:nvSpPr>
            <p:spPr bwMode="auto">
              <a:xfrm>
                <a:off x="6022"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7" name="Rectangle 813"/>
              <p:cNvSpPr>
                <a:spLocks noChangeArrowheads="1"/>
              </p:cNvSpPr>
              <p:nvPr/>
            </p:nvSpPr>
            <p:spPr bwMode="auto">
              <a:xfrm>
                <a:off x="6002" y="2329"/>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8" name="Rectangle 814"/>
              <p:cNvSpPr>
                <a:spLocks noChangeArrowheads="1"/>
              </p:cNvSpPr>
              <p:nvPr/>
            </p:nvSpPr>
            <p:spPr bwMode="auto">
              <a:xfrm>
                <a:off x="5936"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9" name="Rectangle 815"/>
              <p:cNvSpPr>
                <a:spLocks noChangeArrowheads="1"/>
              </p:cNvSpPr>
              <p:nvPr/>
            </p:nvSpPr>
            <p:spPr bwMode="auto">
              <a:xfrm>
                <a:off x="5980"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0" name="Rectangle 816"/>
              <p:cNvSpPr>
                <a:spLocks noChangeArrowheads="1"/>
              </p:cNvSpPr>
              <p:nvPr/>
            </p:nvSpPr>
            <p:spPr bwMode="auto">
              <a:xfrm>
                <a:off x="600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71" name="Rectangle 817"/>
              <p:cNvSpPr>
                <a:spLocks noChangeArrowheads="1"/>
              </p:cNvSpPr>
              <p:nvPr/>
            </p:nvSpPr>
            <p:spPr bwMode="auto">
              <a:xfrm>
                <a:off x="6022"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2" name="Rectangle 818"/>
              <p:cNvSpPr>
                <a:spLocks noChangeArrowheads="1"/>
              </p:cNvSpPr>
              <p:nvPr/>
            </p:nvSpPr>
            <p:spPr bwMode="auto">
              <a:xfrm>
                <a:off x="5936" y="2443"/>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73" name="Rectangle 819"/>
              <p:cNvSpPr>
                <a:spLocks noChangeArrowheads="1"/>
              </p:cNvSpPr>
              <p:nvPr/>
            </p:nvSpPr>
            <p:spPr bwMode="auto">
              <a:xfrm>
                <a:off x="602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4" name="Rectangle 820"/>
              <p:cNvSpPr>
                <a:spLocks noChangeArrowheads="1"/>
              </p:cNvSpPr>
              <p:nvPr/>
            </p:nvSpPr>
            <p:spPr bwMode="auto">
              <a:xfrm>
                <a:off x="6022"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5" name="Rectangle 821"/>
              <p:cNvSpPr>
                <a:spLocks noChangeArrowheads="1"/>
              </p:cNvSpPr>
              <p:nvPr/>
            </p:nvSpPr>
            <p:spPr bwMode="auto">
              <a:xfrm>
                <a:off x="5914" y="255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76" name="Rectangle 822"/>
              <p:cNvSpPr>
                <a:spLocks noChangeArrowheads="1"/>
              </p:cNvSpPr>
              <p:nvPr/>
            </p:nvSpPr>
            <p:spPr bwMode="auto">
              <a:xfrm>
                <a:off x="5980" y="255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7" name="Rectangle 823"/>
              <p:cNvSpPr>
                <a:spLocks noChangeArrowheads="1"/>
              </p:cNvSpPr>
              <p:nvPr/>
            </p:nvSpPr>
            <p:spPr bwMode="auto">
              <a:xfrm>
                <a:off x="6002" y="2555"/>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8" name="Rectangle 824"/>
              <p:cNvSpPr>
                <a:spLocks noChangeArrowheads="1"/>
              </p:cNvSpPr>
              <p:nvPr/>
            </p:nvSpPr>
            <p:spPr bwMode="auto">
              <a:xfrm>
                <a:off x="602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979" name="Rectangle 825"/>
              <p:cNvSpPr>
                <a:spLocks noChangeArrowheads="1"/>
              </p:cNvSpPr>
              <p:nvPr/>
            </p:nvSpPr>
            <p:spPr bwMode="auto">
              <a:xfrm>
                <a:off x="5958"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0" name="Rectangle 826"/>
              <p:cNvSpPr>
                <a:spLocks noChangeArrowheads="1"/>
              </p:cNvSpPr>
              <p:nvPr/>
            </p:nvSpPr>
            <p:spPr bwMode="auto">
              <a:xfrm>
                <a:off x="60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1" name="Rectangle 827"/>
              <p:cNvSpPr>
                <a:spLocks noChangeArrowheads="1"/>
              </p:cNvSpPr>
              <p:nvPr/>
            </p:nvSpPr>
            <p:spPr bwMode="auto">
              <a:xfrm>
                <a:off x="6000" y="272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2" name="Rectangle 828"/>
              <p:cNvSpPr>
                <a:spLocks noChangeArrowheads="1"/>
              </p:cNvSpPr>
              <p:nvPr/>
            </p:nvSpPr>
            <p:spPr bwMode="auto">
              <a:xfrm>
                <a:off x="593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3" name="Rectangle 829"/>
              <p:cNvSpPr>
                <a:spLocks noChangeArrowheads="1"/>
              </p:cNvSpPr>
              <p:nvPr/>
            </p:nvSpPr>
            <p:spPr bwMode="auto">
              <a:xfrm>
                <a:off x="5980"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4" name="Rectangle 830"/>
              <p:cNvSpPr>
                <a:spLocks noChangeArrowheads="1"/>
              </p:cNvSpPr>
              <p:nvPr/>
            </p:nvSpPr>
            <p:spPr bwMode="auto">
              <a:xfrm>
                <a:off x="6022"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5" name="Rectangle 831"/>
              <p:cNvSpPr>
                <a:spLocks noChangeArrowheads="1"/>
              </p:cNvSpPr>
              <p:nvPr/>
            </p:nvSpPr>
            <p:spPr bwMode="auto">
              <a:xfrm>
                <a:off x="5914" y="283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6" name="Rectangle 832"/>
              <p:cNvSpPr>
                <a:spLocks noChangeArrowheads="1"/>
              </p:cNvSpPr>
              <p:nvPr/>
            </p:nvSpPr>
            <p:spPr bwMode="auto">
              <a:xfrm>
                <a:off x="602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7" name="Rectangle 833"/>
              <p:cNvSpPr>
                <a:spLocks noChangeArrowheads="1"/>
              </p:cNvSpPr>
              <p:nvPr/>
            </p:nvSpPr>
            <p:spPr bwMode="auto">
              <a:xfrm>
                <a:off x="5914" y="289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8" name="Rectangle 834"/>
              <p:cNvSpPr>
                <a:spLocks noChangeArrowheads="1"/>
              </p:cNvSpPr>
              <p:nvPr/>
            </p:nvSpPr>
            <p:spPr bwMode="auto">
              <a:xfrm>
                <a:off x="5958"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9" name="Rectangle 835"/>
              <p:cNvSpPr>
                <a:spLocks noChangeArrowheads="1"/>
              </p:cNvSpPr>
              <p:nvPr/>
            </p:nvSpPr>
            <p:spPr bwMode="auto">
              <a:xfrm>
                <a:off x="5656"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0" name="Rectangle 836"/>
              <p:cNvSpPr>
                <a:spLocks noChangeArrowheads="1"/>
              </p:cNvSpPr>
              <p:nvPr/>
            </p:nvSpPr>
            <p:spPr bwMode="auto">
              <a:xfrm>
                <a:off x="580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1" name="Rectangle 837"/>
              <p:cNvSpPr>
                <a:spLocks noChangeArrowheads="1"/>
              </p:cNvSpPr>
              <p:nvPr/>
            </p:nvSpPr>
            <p:spPr bwMode="auto">
              <a:xfrm>
                <a:off x="5870"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2" name="Rectangle 838"/>
              <p:cNvSpPr>
                <a:spLocks noChangeArrowheads="1"/>
              </p:cNvSpPr>
              <p:nvPr/>
            </p:nvSpPr>
            <p:spPr bwMode="auto">
              <a:xfrm>
                <a:off x="5914"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3" name="Rectangle 839"/>
              <p:cNvSpPr>
                <a:spLocks noChangeArrowheads="1"/>
              </p:cNvSpPr>
              <p:nvPr/>
            </p:nvSpPr>
            <p:spPr bwMode="auto">
              <a:xfrm>
                <a:off x="6022"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4" name="Rectangle 840"/>
              <p:cNvSpPr>
                <a:spLocks noChangeArrowheads="1"/>
              </p:cNvSpPr>
              <p:nvPr/>
            </p:nvSpPr>
            <p:spPr bwMode="auto">
              <a:xfrm>
                <a:off x="5850"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5" name="Rectangle 841"/>
              <p:cNvSpPr>
                <a:spLocks noChangeArrowheads="1"/>
              </p:cNvSpPr>
              <p:nvPr/>
            </p:nvSpPr>
            <p:spPr bwMode="auto">
              <a:xfrm>
                <a:off x="6000"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6" name="Rectangle 842"/>
              <p:cNvSpPr>
                <a:spLocks noChangeArrowheads="1"/>
              </p:cNvSpPr>
              <p:nvPr/>
            </p:nvSpPr>
            <p:spPr bwMode="auto">
              <a:xfrm>
                <a:off x="6022"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7" name="Rectangle 843"/>
              <p:cNvSpPr>
                <a:spLocks noChangeArrowheads="1"/>
              </p:cNvSpPr>
              <p:nvPr/>
            </p:nvSpPr>
            <p:spPr bwMode="auto">
              <a:xfrm>
                <a:off x="5936"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8" name="Rectangle 844"/>
              <p:cNvSpPr>
                <a:spLocks noChangeArrowheads="1"/>
              </p:cNvSpPr>
              <p:nvPr/>
            </p:nvSpPr>
            <p:spPr bwMode="auto">
              <a:xfrm>
                <a:off x="598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9" name="Rectangle 845"/>
              <p:cNvSpPr>
                <a:spLocks noChangeArrowheads="1"/>
              </p:cNvSpPr>
              <p:nvPr/>
            </p:nvSpPr>
            <p:spPr bwMode="auto">
              <a:xfrm>
                <a:off x="602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0" name="Rectangle 846"/>
              <p:cNvSpPr>
                <a:spLocks noChangeArrowheads="1"/>
              </p:cNvSpPr>
              <p:nvPr/>
            </p:nvSpPr>
            <p:spPr bwMode="auto">
              <a:xfrm>
                <a:off x="585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1" name="Rectangle 847"/>
              <p:cNvSpPr>
                <a:spLocks noChangeArrowheads="1"/>
              </p:cNvSpPr>
              <p:nvPr/>
            </p:nvSpPr>
            <p:spPr bwMode="auto">
              <a:xfrm>
                <a:off x="5806"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2" name="Rectangle 848"/>
              <p:cNvSpPr>
                <a:spLocks noChangeArrowheads="1"/>
              </p:cNvSpPr>
              <p:nvPr/>
            </p:nvSpPr>
            <p:spPr bwMode="auto">
              <a:xfrm>
                <a:off x="5958"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3" name="Rectangle 849"/>
              <p:cNvSpPr>
                <a:spLocks noChangeArrowheads="1"/>
              </p:cNvSpPr>
              <p:nvPr/>
            </p:nvSpPr>
            <p:spPr bwMode="auto">
              <a:xfrm>
                <a:off x="598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4" name="Rectangle 850"/>
              <p:cNvSpPr>
                <a:spLocks noChangeArrowheads="1"/>
              </p:cNvSpPr>
              <p:nvPr/>
            </p:nvSpPr>
            <p:spPr bwMode="auto">
              <a:xfrm>
                <a:off x="5936"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5" name="Rectangle 851"/>
              <p:cNvSpPr>
                <a:spLocks noChangeArrowheads="1"/>
              </p:cNvSpPr>
              <p:nvPr/>
            </p:nvSpPr>
            <p:spPr bwMode="auto">
              <a:xfrm>
                <a:off x="589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6" name="Rectangle 852"/>
              <p:cNvSpPr>
                <a:spLocks noChangeArrowheads="1"/>
              </p:cNvSpPr>
              <p:nvPr/>
            </p:nvSpPr>
            <p:spPr bwMode="auto">
              <a:xfrm>
                <a:off x="602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7" name="Rectangle 853"/>
              <p:cNvSpPr>
                <a:spLocks noChangeArrowheads="1"/>
              </p:cNvSpPr>
              <p:nvPr/>
            </p:nvSpPr>
            <p:spPr bwMode="auto">
              <a:xfrm>
                <a:off x="585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8" name="Rectangle 854"/>
              <p:cNvSpPr>
                <a:spLocks noChangeArrowheads="1"/>
              </p:cNvSpPr>
              <p:nvPr/>
            </p:nvSpPr>
            <p:spPr bwMode="auto">
              <a:xfrm>
                <a:off x="6022"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9" name="Rectangle 855"/>
              <p:cNvSpPr>
                <a:spLocks noChangeArrowheads="1"/>
              </p:cNvSpPr>
              <p:nvPr/>
            </p:nvSpPr>
            <p:spPr bwMode="auto">
              <a:xfrm>
                <a:off x="5936"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0" name="Rectangle 856"/>
              <p:cNvSpPr>
                <a:spLocks noChangeArrowheads="1"/>
              </p:cNvSpPr>
              <p:nvPr/>
            </p:nvSpPr>
            <p:spPr bwMode="auto">
              <a:xfrm>
                <a:off x="5828"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1" name="Rectangle 857"/>
              <p:cNvSpPr>
                <a:spLocks noChangeArrowheads="1"/>
              </p:cNvSpPr>
              <p:nvPr/>
            </p:nvSpPr>
            <p:spPr bwMode="auto">
              <a:xfrm>
                <a:off x="5892"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2" name="Rectangle 858"/>
              <p:cNvSpPr>
                <a:spLocks noChangeArrowheads="1"/>
              </p:cNvSpPr>
              <p:nvPr/>
            </p:nvSpPr>
            <p:spPr bwMode="auto">
              <a:xfrm>
                <a:off x="589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3" name="Rectangle 859"/>
              <p:cNvSpPr>
                <a:spLocks noChangeArrowheads="1"/>
              </p:cNvSpPr>
              <p:nvPr/>
            </p:nvSpPr>
            <p:spPr bwMode="auto">
              <a:xfrm>
                <a:off x="602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4" name="Rectangle 860"/>
              <p:cNvSpPr>
                <a:spLocks noChangeArrowheads="1"/>
              </p:cNvSpPr>
              <p:nvPr/>
            </p:nvSpPr>
            <p:spPr bwMode="auto">
              <a:xfrm>
                <a:off x="5936"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5" name="Rectangle 861"/>
              <p:cNvSpPr>
                <a:spLocks noChangeArrowheads="1"/>
              </p:cNvSpPr>
              <p:nvPr/>
            </p:nvSpPr>
            <p:spPr bwMode="auto">
              <a:xfrm>
                <a:off x="5850"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6" name="Rectangle 862"/>
              <p:cNvSpPr>
                <a:spLocks noChangeArrowheads="1"/>
              </p:cNvSpPr>
              <p:nvPr/>
            </p:nvSpPr>
            <p:spPr bwMode="auto">
              <a:xfrm>
                <a:off x="5784"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7" name="Rectangle 863"/>
              <p:cNvSpPr>
                <a:spLocks noChangeArrowheads="1"/>
              </p:cNvSpPr>
              <p:nvPr/>
            </p:nvSpPr>
            <p:spPr bwMode="auto">
              <a:xfrm>
                <a:off x="589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8" name="Rectangle 864"/>
              <p:cNvSpPr>
                <a:spLocks noChangeArrowheads="1"/>
              </p:cNvSpPr>
              <p:nvPr/>
            </p:nvSpPr>
            <p:spPr bwMode="auto">
              <a:xfrm>
                <a:off x="602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9" name="Rectangle 865"/>
              <p:cNvSpPr>
                <a:spLocks noChangeArrowheads="1"/>
              </p:cNvSpPr>
              <p:nvPr/>
            </p:nvSpPr>
            <p:spPr bwMode="auto">
              <a:xfrm>
                <a:off x="6022" y="34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0" name="Rectangle 866"/>
              <p:cNvSpPr>
                <a:spLocks noChangeArrowheads="1"/>
              </p:cNvSpPr>
              <p:nvPr/>
            </p:nvSpPr>
            <p:spPr bwMode="auto">
              <a:xfrm>
                <a:off x="589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1" name="Rectangle 867"/>
              <p:cNvSpPr>
                <a:spLocks noChangeArrowheads="1"/>
              </p:cNvSpPr>
              <p:nvPr/>
            </p:nvSpPr>
            <p:spPr bwMode="auto">
              <a:xfrm>
                <a:off x="602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2" name="Rectangle 868"/>
              <p:cNvSpPr>
                <a:spLocks noChangeArrowheads="1"/>
              </p:cNvSpPr>
              <p:nvPr/>
            </p:nvSpPr>
            <p:spPr bwMode="auto">
              <a:xfrm>
                <a:off x="5914" y="356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3" name="Rectangle 869"/>
              <p:cNvSpPr>
                <a:spLocks noChangeArrowheads="1"/>
              </p:cNvSpPr>
              <p:nvPr/>
            </p:nvSpPr>
            <p:spPr bwMode="auto">
              <a:xfrm>
                <a:off x="5892" y="367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4" name="Rectangle 870"/>
              <p:cNvSpPr>
                <a:spLocks noChangeArrowheads="1"/>
              </p:cNvSpPr>
              <p:nvPr/>
            </p:nvSpPr>
            <p:spPr bwMode="auto">
              <a:xfrm>
                <a:off x="6022" y="362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5" name="Freeform 871"/>
              <p:cNvSpPr/>
              <p:nvPr/>
            </p:nvSpPr>
            <p:spPr bwMode="auto">
              <a:xfrm>
                <a:off x="6052" y="1656"/>
                <a:ext cx="154" cy="351"/>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6" name="Freeform 872"/>
              <p:cNvSpPr/>
              <p:nvPr/>
            </p:nvSpPr>
            <p:spPr bwMode="auto">
              <a:xfrm>
                <a:off x="6052" y="1712"/>
                <a:ext cx="54" cy="136"/>
              </a:xfrm>
              <a:custGeom>
                <a:avLst/>
                <a:gdLst>
                  <a:gd name="T0" fmla="*/ 0 w 54"/>
                  <a:gd name="T1" fmla="*/ 0 h 136"/>
                  <a:gd name="T2" fmla="*/ 54 w 54"/>
                  <a:gd name="T3" fmla="*/ 110 h 136"/>
                  <a:gd name="T4" fmla="*/ 54 w 54"/>
                  <a:gd name="T5" fmla="*/ 136 h 136"/>
                  <a:gd name="T6" fmla="*/ 0 w 54"/>
                  <a:gd name="T7" fmla="*/ 32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7" name="Freeform 873"/>
              <p:cNvSpPr/>
              <p:nvPr/>
            </p:nvSpPr>
            <p:spPr bwMode="auto">
              <a:xfrm>
                <a:off x="6122" y="1854"/>
                <a:ext cx="48" cy="119"/>
              </a:xfrm>
              <a:custGeom>
                <a:avLst/>
                <a:gdLst>
                  <a:gd name="T0" fmla="*/ 48 w 48"/>
                  <a:gd name="T1" fmla="*/ 100 h 119"/>
                  <a:gd name="T2" fmla="*/ 48 w 48"/>
                  <a:gd name="T3" fmla="*/ 119 h 119"/>
                  <a:gd name="T4" fmla="*/ 0 w 48"/>
                  <a:gd name="T5" fmla="*/ 24 h 119"/>
                  <a:gd name="T6" fmla="*/ 0 w 48"/>
                  <a:gd name="T7" fmla="*/ 0 h 119"/>
                  <a:gd name="T8" fmla="*/ 48 w 48"/>
                  <a:gd name="T9" fmla="*/ 100 h 119"/>
                </a:gdLst>
                <a:ahLst/>
                <a:cxnLst>
                  <a:cxn ang="0">
                    <a:pos x="T0" y="T1"/>
                  </a:cxn>
                  <a:cxn ang="0">
                    <a:pos x="T2" y="T3"/>
                  </a:cxn>
                  <a:cxn ang="0">
                    <a:pos x="T4" y="T5"/>
                  </a:cxn>
                  <a:cxn ang="0">
                    <a:pos x="T6" y="T7"/>
                  </a:cxn>
                  <a:cxn ang="0">
                    <a:pos x="T8" y="T9"/>
                  </a:cxn>
                </a:cxnLst>
                <a:rect l="0" t="0" r="r" b="b"/>
                <a:pathLst>
                  <a:path w="48" h="119">
                    <a:moveTo>
                      <a:pt x="48" y="100"/>
                    </a:moveTo>
                    <a:lnTo>
                      <a:pt x="48" y="119"/>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sp>
            <p:nvSpPr>
              <p:cNvPr id="1028" name="Freeform 874"/>
              <p:cNvSpPr/>
              <p:nvPr/>
            </p:nvSpPr>
            <p:spPr bwMode="auto">
              <a:xfrm>
                <a:off x="6186" y="198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029" name="Freeform 875"/>
              <p:cNvSpPr/>
              <p:nvPr/>
            </p:nvSpPr>
            <p:spPr bwMode="auto">
              <a:xfrm>
                <a:off x="6052" y="1768"/>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0" name="Freeform 876"/>
              <p:cNvSpPr/>
              <p:nvPr/>
            </p:nvSpPr>
            <p:spPr bwMode="auto">
              <a:xfrm>
                <a:off x="6052" y="1824"/>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1" name="Freeform 877"/>
              <p:cNvSpPr/>
              <p:nvPr/>
            </p:nvSpPr>
            <p:spPr bwMode="auto">
              <a:xfrm>
                <a:off x="6084" y="1882"/>
                <a:ext cx="34" cy="85"/>
              </a:xfrm>
              <a:custGeom>
                <a:avLst/>
                <a:gdLst>
                  <a:gd name="T0" fmla="*/ 34 w 34"/>
                  <a:gd name="T1" fmla="*/ 60 h 85"/>
                  <a:gd name="T2" fmla="*/ 34 w 34"/>
                  <a:gd name="T3" fmla="*/ 85 h 85"/>
                  <a:gd name="T4" fmla="*/ 0 w 34"/>
                  <a:gd name="T5" fmla="*/ 28 h 85"/>
                  <a:gd name="T6" fmla="*/ 0 w 34"/>
                  <a:gd name="T7" fmla="*/ 0 h 85"/>
                  <a:gd name="T8" fmla="*/ 34 w 34"/>
                  <a:gd name="T9" fmla="*/ 60 h 85"/>
                </a:gdLst>
                <a:ahLst/>
                <a:cxnLst>
                  <a:cxn ang="0">
                    <a:pos x="T0" y="T1"/>
                  </a:cxn>
                  <a:cxn ang="0">
                    <a:pos x="T2" y="T3"/>
                  </a:cxn>
                  <a:cxn ang="0">
                    <a:pos x="T4" y="T5"/>
                  </a:cxn>
                  <a:cxn ang="0">
                    <a:pos x="T6" y="T7"/>
                  </a:cxn>
                  <a:cxn ang="0">
                    <a:pos x="T8" y="T9"/>
                  </a:cxn>
                </a:cxnLst>
                <a:rect l="0" t="0" r="r" b="b"/>
                <a:pathLst>
                  <a:path w="34" h="85">
                    <a:moveTo>
                      <a:pt x="34" y="60"/>
                    </a:moveTo>
                    <a:lnTo>
                      <a:pt x="34" y="85"/>
                    </a:lnTo>
                    <a:lnTo>
                      <a:pt x="0" y="28"/>
                    </a:lnTo>
                    <a:lnTo>
                      <a:pt x="0" y="0"/>
                    </a:lnTo>
                    <a:lnTo>
                      <a:pt x="34" y="60"/>
                    </a:lnTo>
                    <a:close/>
                  </a:path>
                </a:pathLst>
              </a:custGeom>
              <a:grpFill/>
              <a:ln>
                <a:noFill/>
              </a:ln>
            </p:spPr>
            <p:txBody>
              <a:bodyPr vert="horz" wrap="square" lIns="91440" tIns="45720" rIns="91440" bIns="45720" numCol="1" anchor="t" anchorCtr="0" compatLnSpc="1"/>
              <a:lstStyle/>
              <a:p>
                <a:endParaRPr lang="zh-CN" altLang="en-US"/>
              </a:p>
            </p:txBody>
          </p:sp>
          <p:sp>
            <p:nvSpPr>
              <p:cNvPr id="1032" name="Freeform 878"/>
              <p:cNvSpPr/>
              <p:nvPr/>
            </p:nvSpPr>
            <p:spPr bwMode="auto">
              <a:xfrm>
                <a:off x="6172" y="2039"/>
                <a:ext cx="10" cy="36"/>
              </a:xfrm>
              <a:custGeom>
                <a:avLst/>
                <a:gdLst>
                  <a:gd name="T0" fmla="*/ 0 w 10"/>
                  <a:gd name="T1" fmla="*/ 0 h 36"/>
                  <a:gd name="T2" fmla="*/ 10 w 10"/>
                  <a:gd name="T3" fmla="*/ 18 h 36"/>
                  <a:gd name="T4" fmla="*/ 10 w 10"/>
                  <a:gd name="T5" fmla="*/ 36 h 36"/>
                  <a:gd name="T6" fmla="*/ 0 w 10"/>
                  <a:gd name="T7" fmla="*/ 18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3" name="Freeform 879"/>
              <p:cNvSpPr/>
              <p:nvPr/>
            </p:nvSpPr>
            <p:spPr bwMode="auto">
              <a:xfrm>
                <a:off x="6198" y="208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034" name="Freeform 880"/>
              <p:cNvSpPr/>
              <p:nvPr/>
            </p:nvSpPr>
            <p:spPr bwMode="auto">
              <a:xfrm>
                <a:off x="6052" y="1880"/>
                <a:ext cx="34" cy="87"/>
              </a:xfrm>
              <a:custGeom>
                <a:avLst/>
                <a:gdLst>
                  <a:gd name="T0" fmla="*/ 34 w 34"/>
                  <a:gd name="T1" fmla="*/ 58 h 87"/>
                  <a:gd name="T2" fmla="*/ 34 w 34"/>
                  <a:gd name="T3" fmla="*/ 87 h 87"/>
                  <a:gd name="T4" fmla="*/ 0 w 34"/>
                  <a:gd name="T5" fmla="*/ 32 h 87"/>
                  <a:gd name="T6" fmla="*/ 0 w 34"/>
                  <a:gd name="T7" fmla="*/ 0 h 87"/>
                  <a:gd name="T8" fmla="*/ 34 w 34"/>
                  <a:gd name="T9" fmla="*/ 58 h 87"/>
                </a:gdLst>
                <a:ahLst/>
                <a:cxnLst>
                  <a:cxn ang="0">
                    <a:pos x="T0" y="T1"/>
                  </a:cxn>
                  <a:cxn ang="0">
                    <a:pos x="T2" y="T3"/>
                  </a:cxn>
                  <a:cxn ang="0">
                    <a:pos x="T4" y="T5"/>
                  </a:cxn>
                  <a:cxn ang="0">
                    <a:pos x="T6" y="T7"/>
                  </a:cxn>
                  <a:cxn ang="0">
                    <a:pos x="T8" y="T9"/>
                  </a:cxn>
                </a:cxnLst>
                <a:rect l="0" t="0" r="r" b="b"/>
                <a:pathLst>
                  <a:path w="34" h="87">
                    <a:moveTo>
                      <a:pt x="34" y="58"/>
                    </a:moveTo>
                    <a:lnTo>
                      <a:pt x="34" y="87"/>
                    </a:lnTo>
                    <a:lnTo>
                      <a:pt x="0" y="32"/>
                    </a:lnTo>
                    <a:lnTo>
                      <a:pt x="0" y="0"/>
                    </a:lnTo>
                    <a:lnTo>
                      <a:pt x="34" y="58"/>
                    </a:lnTo>
                    <a:close/>
                  </a:path>
                </a:pathLst>
              </a:custGeom>
              <a:grpFill/>
              <a:ln>
                <a:noFill/>
              </a:ln>
            </p:spPr>
            <p:txBody>
              <a:bodyPr vert="horz" wrap="square" lIns="91440" tIns="45720" rIns="91440" bIns="45720" numCol="1" anchor="t" anchorCtr="0" compatLnSpc="1"/>
              <a:lstStyle/>
              <a:p>
                <a:endParaRPr lang="zh-CN" altLang="en-US"/>
              </a:p>
            </p:txBody>
          </p:sp>
          <p:sp>
            <p:nvSpPr>
              <p:cNvPr id="1035" name="Freeform 881"/>
              <p:cNvSpPr/>
              <p:nvPr/>
            </p:nvSpPr>
            <p:spPr bwMode="auto">
              <a:xfrm>
                <a:off x="6052" y="1940"/>
                <a:ext cx="58" cy="115"/>
              </a:xfrm>
              <a:custGeom>
                <a:avLst/>
                <a:gdLst>
                  <a:gd name="T0" fmla="*/ 58 w 58"/>
                  <a:gd name="T1" fmla="*/ 89 h 115"/>
                  <a:gd name="T2" fmla="*/ 58 w 58"/>
                  <a:gd name="T3" fmla="*/ 115 h 115"/>
                  <a:gd name="T4" fmla="*/ 0 w 58"/>
                  <a:gd name="T5" fmla="*/ 33 h 115"/>
                  <a:gd name="T6" fmla="*/ 0 w 58"/>
                  <a:gd name="T7" fmla="*/ 0 h 115"/>
                  <a:gd name="T8" fmla="*/ 58 w 58"/>
                  <a:gd name="T9" fmla="*/ 89 h 115"/>
                </a:gdLst>
                <a:ahLst/>
                <a:cxnLst>
                  <a:cxn ang="0">
                    <a:pos x="T0" y="T1"/>
                  </a:cxn>
                  <a:cxn ang="0">
                    <a:pos x="T2" y="T3"/>
                  </a:cxn>
                  <a:cxn ang="0">
                    <a:pos x="T4" y="T5"/>
                  </a:cxn>
                  <a:cxn ang="0">
                    <a:pos x="T6" y="T7"/>
                  </a:cxn>
                  <a:cxn ang="0">
                    <a:pos x="T8" y="T9"/>
                  </a:cxn>
                </a:cxnLst>
                <a:rect l="0" t="0" r="r" b="b"/>
                <a:pathLst>
                  <a:path w="58" h="115">
                    <a:moveTo>
                      <a:pt x="58" y="89"/>
                    </a:moveTo>
                    <a:lnTo>
                      <a:pt x="58" y="115"/>
                    </a:lnTo>
                    <a:lnTo>
                      <a:pt x="0" y="33"/>
                    </a:lnTo>
                    <a:lnTo>
                      <a:pt x="0" y="0"/>
                    </a:lnTo>
                    <a:lnTo>
                      <a:pt x="58" y="89"/>
                    </a:lnTo>
                    <a:close/>
                  </a:path>
                </a:pathLst>
              </a:custGeom>
              <a:grpFill/>
              <a:ln>
                <a:noFill/>
              </a:ln>
            </p:spPr>
            <p:txBody>
              <a:bodyPr vert="horz" wrap="square" lIns="91440" tIns="45720" rIns="91440" bIns="45720" numCol="1" anchor="t" anchorCtr="0" compatLnSpc="1"/>
              <a:lstStyle/>
              <a:p>
                <a:endParaRPr lang="zh-CN" altLang="en-US"/>
              </a:p>
            </p:txBody>
          </p:sp>
          <p:sp>
            <p:nvSpPr>
              <p:cNvPr id="1036" name="Freeform 882"/>
              <p:cNvSpPr/>
              <p:nvPr/>
            </p:nvSpPr>
            <p:spPr bwMode="auto">
              <a:xfrm>
                <a:off x="6170" y="2117"/>
                <a:ext cx="36" cy="70"/>
              </a:xfrm>
              <a:custGeom>
                <a:avLst/>
                <a:gdLst>
                  <a:gd name="T0" fmla="*/ 36 w 36"/>
                  <a:gd name="T1" fmla="*/ 56 h 70"/>
                  <a:gd name="T2" fmla="*/ 36 w 36"/>
                  <a:gd name="T3" fmla="*/ 70 h 70"/>
                  <a:gd name="T4" fmla="*/ 0 w 36"/>
                  <a:gd name="T5" fmla="*/ 20 h 70"/>
                  <a:gd name="T6" fmla="*/ 0 w 36"/>
                  <a:gd name="T7" fmla="*/ 0 h 70"/>
                  <a:gd name="T8" fmla="*/ 36 w 36"/>
                  <a:gd name="T9" fmla="*/ 56 h 70"/>
                </a:gdLst>
                <a:ahLst/>
                <a:cxnLst>
                  <a:cxn ang="0">
                    <a:pos x="T0" y="T1"/>
                  </a:cxn>
                  <a:cxn ang="0">
                    <a:pos x="T2" y="T3"/>
                  </a:cxn>
                  <a:cxn ang="0">
                    <a:pos x="T4" y="T5"/>
                  </a:cxn>
                  <a:cxn ang="0">
                    <a:pos x="T6" y="T7"/>
                  </a:cxn>
                  <a:cxn ang="0">
                    <a:pos x="T8" y="T9"/>
                  </a:cxn>
                </a:cxnLst>
                <a:rect l="0" t="0" r="r" b="b"/>
                <a:pathLst>
                  <a:path w="36" h="70">
                    <a:moveTo>
                      <a:pt x="36" y="56"/>
                    </a:moveTo>
                    <a:lnTo>
                      <a:pt x="36" y="70"/>
                    </a:lnTo>
                    <a:lnTo>
                      <a:pt x="0" y="20"/>
                    </a:lnTo>
                    <a:lnTo>
                      <a:pt x="0" y="0"/>
                    </a:lnTo>
                    <a:lnTo>
                      <a:pt x="36" y="56"/>
                    </a:lnTo>
                    <a:close/>
                  </a:path>
                </a:pathLst>
              </a:custGeom>
              <a:grpFill/>
              <a:ln>
                <a:noFill/>
              </a:ln>
            </p:spPr>
            <p:txBody>
              <a:bodyPr vert="horz" wrap="square" lIns="91440" tIns="45720" rIns="91440" bIns="45720" numCol="1" anchor="t" anchorCtr="0" compatLnSpc="1"/>
              <a:lstStyle/>
              <a:p>
                <a:endParaRPr lang="zh-CN" altLang="en-US"/>
              </a:p>
            </p:txBody>
          </p:sp>
          <p:sp>
            <p:nvSpPr>
              <p:cNvPr id="1037" name="Freeform 883"/>
              <p:cNvSpPr/>
              <p:nvPr/>
            </p:nvSpPr>
            <p:spPr bwMode="auto">
              <a:xfrm>
                <a:off x="6052" y="1993"/>
                <a:ext cx="16" cy="54"/>
              </a:xfrm>
              <a:custGeom>
                <a:avLst/>
                <a:gdLst>
                  <a:gd name="T0" fmla="*/ 0 w 16"/>
                  <a:gd name="T1" fmla="*/ 0 h 54"/>
                  <a:gd name="T2" fmla="*/ 16 w 16"/>
                  <a:gd name="T3" fmla="*/ 24 h 54"/>
                  <a:gd name="T4" fmla="*/ 16 w 16"/>
                  <a:gd name="T5" fmla="*/ 54 h 54"/>
                  <a:gd name="T6" fmla="*/ 0 w 16"/>
                  <a:gd name="T7" fmla="*/ 32 h 54"/>
                  <a:gd name="T8" fmla="*/ 0 w 16"/>
                  <a:gd name="T9" fmla="*/ 0 h 54"/>
                </a:gdLst>
                <a:ahLst/>
                <a:cxnLst>
                  <a:cxn ang="0">
                    <a:pos x="T0" y="T1"/>
                  </a:cxn>
                  <a:cxn ang="0">
                    <a:pos x="T2" y="T3"/>
                  </a:cxn>
                  <a:cxn ang="0">
                    <a:pos x="T4" y="T5"/>
                  </a:cxn>
                  <a:cxn ang="0">
                    <a:pos x="T6" y="T7"/>
                  </a:cxn>
                  <a:cxn ang="0">
                    <a:pos x="T8" y="T9"/>
                  </a:cxn>
                </a:cxnLst>
                <a:rect l="0" t="0" r="r" b="b"/>
                <a:pathLst>
                  <a:path w="16" h="54">
                    <a:moveTo>
                      <a:pt x="0" y="0"/>
                    </a:moveTo>
                    <a:lnTo>
                      <a:pt x="16" y="24"/>
                    </a:lnTo>
                    <a:lnTo>
                      <a:pt x="16" y="5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8" name="Freeform 884"/>
              <p:cNvSpPr/>
              <p:nvPr/>
            </p:nvSpPr>
            <p:spPr bwMode="auto">
              <a:xfrm>
                <a:off x="6084" y="2039"/>
                <a:ext cx="56" cy="102"/>
              </a:xfrm>
              <a:custGeom>
                <a:avLst/>
                <a:gdLst>
                  <a:gd name="T0" fmla="*/ 56 w 56"/>
                  <a:gd name="T1" fmla="*/ 78 h 102"/>
                  <a:gd name="T2" fmla="*/ 56 w 56"/>
                  <a:gd name="T3" fmla="*/ 102 h 102"/>
                  <a:gd name="T4" fmla="*/ 0 w 56"/>
                  <a:gd name="T5" fmla="*/ 28 h 102"/>
                  <a:gd name="T6" fmla="*/ 0 w 56"/>
                  <a:gd name="T7" fmla="*/ 0 h 102"/>
                  <a:gd name="T8" fmla="*/ 56 w 56"/>
                  <a:gd name="T9" fmla="*/ 78 h 102"/>
                </a:gdLst>
                <a:ahLst/>
                <a:cxnLst>
                  <a:cxn ang="0">
                    <a:pos x="T0" y="T1"/>
                  </a:cxn>
                  <a:cxn ang="0">
                    <a:pos x="T2" y="T3"/>
                  </a:cxn>
                  <a:cxn ang="0">
                    <a:pos x="T4" y="T5"/>
                  </a:cxn>
                  <a:cxn ang="0">
                    <a:pos x="T6" y="T7"/>
                  </a:cxn>
                  <a:cxn ang="0">
                    <a:pos x="T8" y="T9"/>
                  </a:cxn>
                </a:cxnLst>
                <a:rect l="0" t="0" r="r" b="b"/>
                <a:pathLst>
                  <a:path w="56" h="102">
                    <a:moveTo>
                      <a:pt x="56" y="78"/>
                    </a:moveTo>
                    <a:lnTo>
                      <a:pt x="56" y="102"/>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1039" name="Freeform 885"/>
              <p:cNvSpPr/>
              <p:nvPr/>
            </p:nvSpPr>
            <p:spPr bwMode="auto">
              <a:xfrm>
                <a:off x="6156" y="2139"/>
                <a:ext cx="10" cy="34"/>
              </a:xfrm>
              <a:custGeom>
                <a:avLst/>
                <a:gdLst>
                  <a:gd name="T0" fmla="*/ 0 w 10"/>
                  <a:gd name="T1" fmla="*/ 0 h 34"/>
                  <a:gd name="T2" fmla="*/ 10 w 10"/>
                  <a:gd name="T3" fmla="*/ 14 h 34"/>
                  <a:gd name="T4" fmla="*/ 10 w 10"/>
                  <a:gd name="T5" fmla="*/ 34 h 34"/>
                  <a:gd name="T6" fmla="*/ 0 w 10"/>
                  <a:gd name="T7" fmla="*/ 20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4"/>
                    </a:lnTo>
                    <a:lnTo>
                      <a:pt x="10" y="34"/>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0" name="Freeform 886"/>
              <p:cNvSpPr/>
              <p:nvPr/>
            </p:nvSpPr>
            <p:spPr bwMode="auto">
              <a:xfrm>
                <a:off x="6180" y="2173"/>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041" name="Freeform 887"/>
              <p:cNvSpPr/>
              <p:nvPr/>
            </p:nvSpPr>
            <p:spPr bwMode="auto">
              <a:xfrm>
                <a:off x="6052" y="2051"/>
                <a:ext cx="48" cy="86"/>
              </a:xfrm>
              <a:custGeom>
                <a:avLst/>
                <a:gdLst>
                  <a:gd name="T0" fmla="*/ 0 w 48"/>
                  <a:gd name="T1" fmla="*/ 0 h 86"/>
                  <a:gd name="T2" fmla="*/ 48 w 48"/>
                  <a:gd name="T3" fmla="*/ 60 h 86"/>
                  <a:gd name="T4" fmla="*/ 48 w 48"/>
                  <a:gd name="T5" fmla="*/ 86 h 86"/>
                  <a:gd name="T6" fmla="*/ 0 w 48"/>
                  <a:gd name="T7" fmla="*/ 30 h 86"/>
                  <a:gd name="T8" fmla="*/ 0 w 48"/>
                  <a:gd name="T9" fmla="*/ 0 h 86"/>
                </a:gdLst>
                <a:ahLst/>
                <a:cxnLst>
                  <a:cxn ang="0">
                    <a:pos x="T0" y="T1"/>
                  </a:cxn>
                  <a:cxn ang="0">
                    <a:pos x="T2" y="T3"/>
                  </a:cxn>
                  <a:cxn ang="0">
                    <a:pos x="T4" y="T5"/>
                  </a:cxn>
                  <a:cxn ang="0">
                    <a:pos x="T6" y="T7"/>
                  </a:cxn>
                  <a:cxn ang="0">
                    <a:pos x="T8" y="T9"/>
                  </a:cxn>
                </a:cxnLst>
                <a:rect l="0" t="0" r="r" b="b"/>
                <a:pathLst>
                  <a:path w="48" h="86">
                    <a:moveTo>
                      <a:pt x="0" y="0"/>
                    </a:moveTo>
                    <a:lnTo>
                      <a:pt x="48" y="60"/>
                    </a:lnTo>
                    <a:lnTo>
                      <a:pt x="48" y="8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2" name="Freeform 888"/>
              <p:cNvSpPr/>
              <p:nvPr/>
            </p:nvSpPr>
            <p:spPr bwMode="auto">
              <a:xfrm>
                <a:off x="6116" y="2131"/>
                <a:ext cx="10" cy="38"/>
              </a:xfrm>
              <a:custGeom>
                <a:avLst/>
                <a:gdLst>
                  <a:gd name="T0" fmla="*/ 10 w 10"/>
                  <a:gd name="T1" fmla="*/ 38 h 38"/>
                  <a:gd name="T2" fmla="*/ 0 w 10"/>
                  <a:gd name="T3" fmla="*/ 24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043" name="Freeform 889"/>
              <p:cNvSpPr/>
              <p:nvPr/>
            </p:nvSpPr>
            <p:spPr bwMode="auto">
              <a:xfrm>
                <a:off x="6140" y="216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044" name="Freeform 890"/>
              <p:cNvSpPr/>
              <p:nvPr/>
            </p:nvSpPr>
            <p:spPr bwMode="auto">
              <a:xfrm>
                <a:off x="6052" y="2107"/>
                <a:ext cx="20" cy="50"/>
              </a:xfrm>
              <a:custGeom>
                <a:avLst/>
                <a:gdLst>
                  <a:gd name="T0" fmla="*/ 0 w 20"/>
                  <a:gd name="T1" fmla="*/ 0 h 50"/>
                  <a:gd name="T2" fmla="*/ 20 w 20"/>
                  <a:gd name="T3" fmla="*/ 22 h 50"/>
                  <a:gd name="T4" fmla="*/ 20 w 20"/>
                  <a:gd name="T5" fmla="*/ 50 h 50"/>
                  <a:gd name="T6" fmla="*/ 0 w 20"/>
                  <a:gd name="T7" fmla="*/ 30 h 50"/>
                  <a:gd name="T8" fmla="*/ 0 w 20"/>
                  <a:gd name="T9" fmla="*/ 0 h 50"/>
                </a:gdLst>
                <a:ahLst/>
                <a:cxnLst>
                  <a:cxn ang="0">
                    <a:pos x="T0" y="T1"/>
                  </a:cxn>
                  <a:cxn ang="0">
                    <a:pos x="T2" y="T3"/>
                  </a:cxn>
                  <a:cxn ang="0">
                    <a:pos x="T4" y="T5"/>
                  </a:cxn>
                  <a:cxn ang="0">
                    <a:pos x="T6" y="T7"/>
                  </a:cxn>
                  <a:cxn ang="0">
                    <a:pos x="T8" y="T9"/>
                  </a:cxn>
                </a:cxnLst>
                <a:rect l="0" t="0" r="r" b="b"/>
                <a:pathLst>
                  <a:path w="20" h="50">
                    <a:moveTo>
                      <a:pt x="0" y="0"/>
                    </a:moveTo>
                    <a:lnTo>
                      <a:pt x="20" y="22"/>
                    </a:lnTo>
                    <a:lnTo>
                      <a:pt x="20" y="5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5" name="Freeform 891"/>
              <p:cNvSpPr/>
              <p:nvPr/>
            </p:nvSpPr>
            <p:spPr bwMode="auto">
              <a:xfrm>
                <a:off x="6118" y="2231"/>
                <a:ext cx="14" cy="38"/>
              </a:xfrm>
              <a:custGeom>
                <a:avLst/>
                <a:gdLst>
                  <a:gd name="T0" fmla="*/ 0 w 14"/>
                  <a:gd name="T1" fmla="*/ 0 h 38"/>
                  <a:gd name="T2" fmla="*/ 14 w 14"/>
                  <a:gd name="T3" fmla="*/ 16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6" name="Freeform 892"/>
              <p:cNvSpPr/>
              <p:nvPr/>
            </p:nvSpPr>
            <p:spPr bwMode="auto">
              <a:xfrm>
                <a:off x="6146" y="2261"/>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1047" name="Freeform 893"/>
              <p:cNvSpPr/>
              <p:nvPr/>
            </p:nvSpPr>
            <p:spPr bwMode="auto">
              <a:xfrm>
                <a:off x="6052" y="221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8" name="Freeform 894"/>
              <p:cNvSpPr/>
              <p:nvPr/>
            </p:nvSpPr>
            <p:spPr bwMode="auto">
              <a:xfrm>
                <a:off x="6192" y="2345"/>
                <a:ext cx="14" cy="28"/>
              </a:xfrm>
              <a:custGeom>
                <a:avLst/>
                <a:gdLst>
                  <a:gd name="T0" fmla="*/ 14 w 14"/>
                  <a:gd name="T1" fmla="*/ 14 h 28"/>
                  <a:gd name="T2" fmla="*/ 14 w 14"/>
                  <a:gd name="T3" fmla="*/ 28 h 28"/>
                  <a:gd name="T4" fmla="*/ 0 w 14"/>
                  <a:gd name="T5" fmla="*/ 18 h 28"/>
                  <a:gd name="T6" fmla="*/ 0 w 14"/>
                  <a:gd name="T7" fmla="*/ 0 h 28"/>
                  <a:gd name="T8" fmla="*/ 14 w 14"/>
                  <a:gd name="T9" fmla="*/ 14 h 28"/>
                </a:gdLst>
                <a:ahLst/>
                <a:cxnLst>
                  <a:cxn ang="0">
                    <a:pos x="T0" y="T1"/>
                  </a:cxn>
                  <a:cxn ang="0">
                    <a:pos x="T2" y="T3"/>
                  </a:cxn>
                  <a:cxn ang="0">
                    <a:pos x="T4" y="T5"/>
                  </a:cxn>
                  <a:cxn ang="0">
                    <a:pos x="T6" y="T7"/>
                  </a:cxn>
                  <a:cxn ang="0">
                    <a:pos x="T8" y="T9"/>
                  </a:cxn>
                </a:cxnLst>
                <a:rect l="0" t="0" r="r" b="b"/>
                <a:pathLst>
                  <a:path w="14" h="28">
                    <a:moveTo>
                      <a:pt x="14" y="14"/>
                    </a:moveTo>
                    <a:lnTo>
                      <a:pt x="14" y="28"/>
                    </a:lnTo>
                    <a:lnTo>
                      <a:pt x="0" y="18"/>
                    </a:lnTo>
                    <a:lnTo>
                      <a:pt x="0" y="0"/>
                    </a:lnTo>
                    <a:lnTo>
                      <a:pt x="14" y="14"/>
                    </a:lnTo>
                    <a:close/>
                  </a:path>
                </a:pathLst>
              </a:custGeom>
              <a:grpFill/>
              <a:ln>
                <a:noFill/>
              </a:ln>
            </p:spPr>
            <p:txBody>
              <a:bodyPr vert="horz" wrap="square" lIns="91440" tIns="45720" rIns="91440" bIns="45720" numCol="1" anchor="t" anchorCtr="0" compatLnSpc="1"/>
              <a:lstStyle/>
              <a:p>
                <a:endParaRPr lang="zh-CN" altLang="en-US"/>
              </a:p>
            </p:txBody>
          </p:sp>
          <p:sp>
            <p:nvSpPr>
              <p:cNvPr id="1049" name="Freeform 895"/>
              <p:cNvSpPr/>
              <p:nvPr/>
            </p:nvSpPr>
            <p:spPr bwMode="auto">
              <a:xfrm>
                <a:off x="6052" y="227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0" name="Freeform 896"/>
              <p:cNvSpPr/>
              <p:nvPr/>
            </p:nvSpPr>
            <p:spPr bwMode="auto">
              <a:xfrm>
                <a:off x="6124" y="2331"/>
                <a:ext cx="18" cy="36"/>
              </a:xfrm>
              <a:custGeom>
                <a:avLst/>
                <a:gdLst>
                  <a:gd name="T0" fmla="*/ 0 w 18"/>
                  <a:gd name="T1" fmla="*/ 0 h 36"/>
                  <a:gd name="T2" fmla="*/ 18 w 18"/>
                  <a:gd name="T3" fmla="*/ 14 h 36"/>
                  <a:gd name="T4" fmla="*/ 18 w 18"/>
                  <a:gd name="T5" fmla="*/ 36 h 36"/>
                  <a:gd name="T6" fmla="*/ 2 w 18"/>
                  <a:gd name="T7" fmla="*/ 26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6"/>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1" name="Freeform 897"/>
              <p:cNvSpPr/>
              <p:nvPr/>
            </p:nvSpPr>
            <p:spPr bwMode="auto">
              <a:xfrm>
                <a:off x="6158" y="2357"/>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1052" name="Freeform 898"/>
              <p:cNvSpPr/>
              <p:nvPr/>
            </p:nvSpPr>
            <p:spPr bwMode="auto">
              <a:xfrm>
                <a:off x="6086" y="2353"/>
                <a:ext cx="18" cy="38"/>
              </a:xfrm>
              <a:custGeom>
                <a:avLst/>
                <a:gdLst>
                  <a:gd name="T0" fmla="*/ 18 w 18"/>
                  <a:gd name="T1" fmla="*/ 12 h 38"/>
                  <a:gd name="T2" fmla="*/ 18 w 18"/>
                  <a:gd name="T3" fmla="*/ 38 h 38"/>
                  <a:gd name="T4" fmla="*/ 0 w 18"/>
                  <a:gd name="T5" fmla="*/ 28 h 38"/>
                  <a:gd name="T6" fmla="*/ 0 w 18"/>
                  <a:gd name="T7" fmla="*/ 0 h 38"/>
                  <a:gd name="T8" fmla="*/ 18 w 18"/>
                  <a:gd name="T9" fmla="*/ 12 h 38"/>
                </a:gdLst>
                <a:ahLst/>
                <a:cxnLst>
                  <a:cxn ang="0">
                    <a:pos x="T0" y="T1"/>
                  </a:cxn>
                  <a:cxn ang="0">
                    <a:pos x="T2" y="T3"/>
                  </a:cxn>
                  <a:cxn ang="0">
                    <a:pos x="T4" y="T5"/>
                  </a:cxn>
                  <a:cxn ang="0">
                    <a:pos x="T6" y="T7"/>
                  </a:cxn>
                  <a:cxn ang="0">
                    <a:pos x="T8" y="T9"/>
                  </a:cxn>
                </a:cxnLst>
                <a:rect l="0" t="0" r="r" b="b"/>
                <a:pathLst>
                  <a:path w="18" h="38">
                    <a:moveTo>
                      <a:pt x="18" y="12"/>
                    </a:moveTo>
                    <a:lnTo>
                      <a:pt x="18" y="38"/>
                    </a:lnTo>
                    <a:lnTo>
                      <a:pt x="0" y="28"/>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053" name="Freeform 899"/>
              <p:cNvSpPr/>
              <p:nvPr/>
            </p:nvSpPr>
            <p:spPr bwMode="auto">
              <a:xfrm>
                <a:off x="6118" y="2373"/>
                <a:ext cx="88" cy="74"/>
              </a:xfrm>
              <a:custGeom>
                <a:avLst/>
                <a:gdLst>
                  <a:gd name="T0" fmla="*/ 88 w 88"/>
                  <a:gd name="T1" fmla="*/ 58 h 74"/>
                  <a:gd name="T2" fmla="*/ 88 w 88"/>
                  <a:gd name="T3" fmla="*/ 74 h 74"/>
                  <a:gd name="T4" fmla="*/ 66 w 88"/>
                  <a:gd name="T5" fmla="*/ 62 h 74"/>
                  <a:gd name="T6" fmla="*/ 50 w 88"/>
                  <a:gd name="T7" fmla="*/ 52 h 74"/>
                  <a:gd name="T8" fmla="*/ 0 w 88"/>
                  <a:gd name="T9" fmla="*/ 26 h 74"/>
                  <a:gd name="T10" fmla="*/ 0 w 88"/>
                  <a:gd name="T11" fmla="*/ 0 h 74"/>
                  <a:gd name="T12" fmla="*/ 50 w 88"/>
                  <a:gd name="T13" fmla="*/ 34 h 74"/>
                  <a:gd name="T14" fmla="*/ 66 w 88"/>
                  <a:gd name="T15" fmla="*/ 44 h 74"/>
                  <a:gd name="T16" fmla="*/ 88 w 88"/>
                  <a:gd name="T17"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74">
                    <a:moveTo>
                      <a:pt x="88" y="58"/>
                    </a:moveTo>
                    <a:lnTo>
                      <a:pt x="88" y="74"/>
                    </a:lnTo>
                    <a:lnTo>
                      <a:pt x="66" y="62"/>
                    </a:lnTo>
                    <a:lnTo>
                      <a:pt x="50" y="52"/>
                    </a:lnTo>
                    <a:lnTo>
                      <a:pt x="0" y="26"/>
                    </a:lnTo>
                    <a:lnTo>
                      <a:pt x="0" y="0"/>
                    </a:lnTo>
                    <a:lnTo>
                      <a:pt x="50" y="34"/>
                    </a:lnTo>
                    <a:lnTo>
                      <a:pt x="66" y="44"/>
                    </a:lnTo>
                    <a:lnTo>
                      <a:pt x="88" y="58"/>
                    </a:lnTo>
                    <a:close/>
                  </a:path>
                </a:pathLst>
              </a:custGeom>
              <a:grpFill/>
              <a:ln>
                <a:noFill/>
              </a:ln>
            </p:spPr>
            <p:txBody>
              <a:bodyPr vert="horz" wrap="square" lIns="91440" tIns="45720" rIns="91440" bIns="45720" numCol="1" anchor="t" anchorCtr="0" compatLnSpc="1"/>
              <a:lstStyle/>
              <a:p>
                <a:endParaRPr lang="zh-CN" altLang="en-US"/>
              </a:p>
            </p:txBody>
          </p:sp>
          <p:sp>
            <p:nvSpPr>
              <p:cNvPr id="1054" name="Freeform 900"/>
              <p:cNvSpPr/>
              <p:nvPr/>
            </p:nvSpPr>
            <p:spPr bwMode="auto">
              <a:xfrm>
                <a:off x="6052" y="2387"/>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5" name="Freeform 901"/>
              <p:cNvSpPr/>
              <p:nvPr/>
            </p:nvSpPr>
            <p:spPr bwMode="auto">
              <a:xfrm>
                <a:off x="6098" y="2411"/>
                <a:ext cx="32" cy="40"/>
              </a:xfrm>
              <a:custGeom>
                <a:avLst/>
                <a:gdLst>
                  <a:gd name="T0" fmla="*/ 32 w 32"/>
                  <a:gd name="T1" fmla="*/ 16 h 40"/>
                  <a:gd name="T2" fmla="*/ 32 w 32"/>
                  <a:gd name="T3" fmla="*/ 40 h 40"/>
                  <a:gd name="T4" fmla="*/ 0 w 32"/>
                  <a:gd name="T5" fmla="*/ 26 h 40"/>
                  <a:gd name="T6" fmla="*/ 0 w 32"/>
                  <a:gd name="T7" fmla="*/ 0 h 40"/>
                  <a:gd name="T8" fmla="*/ 32 w 32"/>
                  <a:gd name="T9" fmla="*/ 16 h 40"/>
                </a:gdLst>
                <a:ahLst/>
                <a:cxnLst>
                  <a:cxn ang="0">
                    <a:pos x="T0" y="T1"/>
                  </a:cxn>
                  <a:cxn ang="0">
                    <a:pos x="T2" y="T3"/>
                  </a:cxn>
                  <a:cxn ang="0">
                    <a:pos x="T4" y="T5"/>
                  </a:cxn>
                  <a:cxn ang="0">
                    <a:pos x="T6" y="T7"/>
                  </a:cxn>
                  <a:cxn ang="0">
                    <a:pos x="T8" y="T9"/>
                  </a:cxn>
                </a:cxnLst>
                <a:rect l="0" t="0" r="r" b="b"/>
                <a:pathLst>
                  <a:path w="32" h="40">
                    <a:moveTo>
                      <a:pt x="32" y="16"/>
                    </a:moveTo>
                    <a:lnTo>
                      <a:pt x="32" y="40"/>
                    </a:lnTo>
                    <a:lnTo>
                      <a:pt x="0" y="26"/>
                    </a:lnTo>
                    <a:lnTo>
                      <a:pt x="0" y="0"/>
                    </a:lnTo>
                    <a:lnTo>
                      <a:pt x="32" y="16"/>
                    </a:lnTo>
                    <a:close/>
                  </a:path>
                </a:pathLst>
              </a:custGeom>
              <a:grpFill/>
              <a:ln>
                <a:noFill/>
              </a:ln>
            </p:spPr>
            <p:txBody>
              <a:bodyPr vert="horz" wrap="square" lIns="91440" tIns="45720" rIns="91440" bIns="45720" numCol="1" anchor="t" anchorCtr="0" compatLnSpc="1"/>
              <a:lstStyle/>
              <a:p>
                <a:endParaRPr lang="zh-CN" altLang="en-US"/>
              </a:p>
            </p:txBody>
          </p:sp>
          <p:sp>
            <p:nvSpPr>
              <p:cNvPr id="1056" name="Freeform 902"/>
              <p:cNvSpPr/>
              <p:nvPr/>
            </p:nvSpPr>
            <p:spPr bwMode="auto">
              <a:xfrm>
                <a:off x="6146" y="2435"/>
                <a:ext cx="60" cy="48"/>
              </a:xfrm>
              <a:custGeom>
                <a:avLst/>
                <a:gdLst>
                  <a:gd name="T0" fmla="*/ 60 w 60"/>
                  <a:gd name="T1" fmla="*/ 32 h 48"/>
                  <a:gd name="T2" fmla="*/ 60 w 60"/>
                  <a:gd name="T3" fmla="*/ 48 h 48"/>
                  <a:gd name="T4" fmla="*/ 0 w 60"/>
                  <a:gd name="T5" fmla="*/ 22 h 48"/>
                  <a:gd name="T6" fmla="*/ 0 w 60"/>
                  <a:gd name="T7" fmla="*/ 0 h 48"/>
                  <a:gd name="T8" fmla="*/ 60 w 60"/>
                  <a:gd name="T9" fmla="*/ 32 h 48"/>
                </a:gdLst>
                <a:ahLst/>
                <a:cxnLst>
                  <a:cxn ang="0">
                    <a:pos x="T0" y="T1"/>
                  </a:cxn>
                  <a:cxn ang="0">
                    <a:pos x="T2" y="T3"/>
                  </a:cxn>
                  <a:cxn ang="0">
                    <a:pos x="T4" y="T5"/>
                  </a:cxn>
                  <a:cxn ang="0">
                    <a:pos x="T6" y="T7"/>
                  </a:cxn>
                  <a:cxn ang="0">
                    <a:pos x="T8" y="T9"/>
                  </a:cxn>
                </a:cxnLst>
                <a:rect l="0" t="0" r="r" b="b"/>
                <a:pathLst>
                  <a:path w="60" h="48">
                    <a:moveTo>
                      <a:pt x="60" y="32"/>
                    </a:moveTo>
                    <a:lnTo>
                      <a:pt x="60" y="48"/>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1057" name="Freeform 903"/>
              <p:cNvSpPr/>
              <p:nvPr/>
            </p:nvSpPr>
            <p:spPr bwMode="auto">
              <a:xfrm>
                <a:off x="6126" y="2471"/>
                <a:ext cx="42" cy="36"/>
              </a:xfrm>
              <a:custGeom>
                <a:avLst/>
                <a:gdLst>
                  <a:gd name="T0" fmla="*/ 0 w 42"/>
                  <a:gd name="T1" fmla="*/ 0 h 36"/>
                  <a:gd name="T2" fmla="*/ 42 w 42"/>
                  <a:gd name="T3" fmla="*/ 18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8"/>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8" name="Freeform 904"/>
              <p:cNvSpPr/>
              <p:nvPr/>
            </p:nvSpPr>
            <p:spPr bwMode="auto">
              <a:xfrm>
                <a:off x="6090" y="2509"/>
                <a:ext cx="36" cy="34"/>
              </a:xfrm>
              <a:custGeom>
                <a:avLst/>
                <a:gdLst>
                  <a:gd name="T0" fmla="*/ 0 w 36"/>
                  <a:gd name="T1" fmla="*/ 0 h 34"/>
                  <a:gd name="T2" fmla="*/ 36 w 36"/>
                  <a:gd name="T3" fmla="*/ 10 h 34"/>
                  <a:gd name="T4" fmla="*/ 36 w 36"/>
                  <a:gd name="T5" fmla="*/ 34 h 34"/>
                  <a:gd name="T6" fmla="*/ 0 w 36"/>
                  <a:gd name="T7" fmla="*/ 28 h 34"/>
                  <a:gd name="T8" fmla="*/ 0 w 36"/>
                  <a:gd name="T9" fmla="*/ 0 h 34"/>
                </a:gdLst>
                <a:ahLst/>
                <a:cxnLst>
                  <a:cxn ang="0">
                    <a:pos x="T0" y="T1"/>
                  </a:cxn>
                  <a:cxn ang="0">
                    <a:pos x="T2" y="T3"/>
                  </a:cxn>
                  <a:cxn ang="0">
                    <a:pos x="T4" y="T5"/>
                  </a:cxn>
                  <a:cxn ang="0">
                    <a:pos x="T6" y="T7"/>
                  </a:cxn>
                  <a:cxn ang="0">
                    <a:pos x="T8" y="T9"/>
                  </a:cxn>
                </a:cxnLst>
                <a:rect l="0" t="0" r="r" b="b"/>
                <a:pathLst>
                  <a:path w="36" h="34">
                    <a:moveTo>
                      <a:pt x="0" y="0"/>
                    </a:moveTo>
                    <a:lnTo>
                      <a:pt x="36" y="10"/>
                    </a:lnTo>
                    <a:lnTo>
                      <a:pt x="36" y="34"/>
                    </a:lnTo>
                    <a:lnTo>
                      <a:pt x="0"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9" name="Freeform 905"/>
              <p:cNvSpPr/>
              <p:nvPr/>
            </p:nvSpPr>
            <p:spPr bwMode="auto">
              <a:xfrm>
                <a:off x="6140" y="2523"/>
                <a:ext cx="20" cy="24"/>
              </a:xfrm>
              <a:custGeom>
                <a:avLst/>
                <a:gdLst>
                  <a:gd name="T0" fmla="*/ 0 w 20"/>
                  <a:gd name="T1" fmla="*/ 0 h 24"/>
                  <a:gd name="T2" fmla="*/ 20 w 20"/>
                  <a:gd name="T3" fmla="*/ 4 h 24"/>
                  <a:gd name="T4" fmla="*/ 20 w 20"/>
                  <a:gd name="T5" fmla="*/ 24 h 24"/>
                  <a:gd name="T6" fmla="*/ 0 w 20"/>
                  <a:gd name="T7" fmla="*/ 22 h 24"/>
                  <a:gd name="T8" fmla="*/ 0 w 20"/>
                  <a:gd name="T9" fmla="*/ 0 h 24"/>
                </a:gdLst>
                <a:ahLst/>
                <a:cxnLst>
                  <a:cxn ang="0">
                    <a:pos x="T0" y="T1"/>
                  </a:cxn>
                  <a:cxn ang="0">
                    <a:pos x="T2" y="T3"/>
                  </a:cxn>
                  <a:cxn ang="0">
                    <a:pos x="T4" y="T5"/>
                  </a:cxn>
                  <a:cxn ang="0">
                    <a:pos x="T6" y="T7"/>
                  </a:cxn>
                  <a:cxn ang="0">
                    <a:pos x="T8" y="T9"/>
                  </a:cxn>
                </a:cxnLst>
                <a:rect l="0" t="0" r="r" b="b"/>
                <a:pathLst>
                  <a:path w="20" h="24">
                    <a:moveTo>
                      <a:pt x="0" y="0"/>
                    </a:moveTo>
                    <a:lnTo>
                      <a:pt x="20" y="4"/>
                    </a:lnTo>
                    <a:lnTo>
                      <a:pt x="20" y="24"/>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0" name="Freeform 906"/>
              <p:cNvSpPr/>
              <p:nvPr/>
            </p:nvSpPr>
            <p:spPr bwMode="auto">
              <a:xfrm>
                <a:off x="6174" y="2531"/>
                <a:ext cx="32" cy="24"/>
              </a:xfrm>
              <a:custGeom>
                <a:avLst/>
                <a:gdLst>
                  <a:gd name="T0" fmla="*/ 32 w 32"/>
                  <a:gd name="T1" fmla="*/ 8 h 24"/>
                  <a:gd name="T2" fmla="*/ 32 w 32"/>
                  <a:gd name="T3" fmla="*/ 24 h 24"/>
                  <a:gd name="T4" fmla="*/ 0 w 32"/>
                  <a:gd name="T5" fmla="*/ 18 h 24"/>
                  <a:gd name="T6" fmla="*/ 0 w 32"/>
                  <a:gd name="T7" fmla="*/ 0 h 24"/>
                  <a:gd name="T8" fmla="*/ 32 w 32"/>
                  <a:gd name="T9" fmla="*/ 8 h 24"/>
                </a:gdLst>
                <a:ahLst/>
                <a:cxnLst>
                  <a:cxn ang="0">
                    <a:pos x="T0" y="T1"/>
                  </a:cxn>
                  <a:cxn ang="0">
                    <a:pos x="T2" y="T3"/>
                  </a:cxn>
                  <a:cxn ang="0">
                    <a:pos x="T4" y="T5"/>
                  </a:cxn>
                  <a:cxn ang="0">
                    <a:pos x="T6" y="T7"/>
                  </a:cxn>
                  <a:cxn ang="0">
                    <a:pos x="T8" y="T9"/>
                  </a:cxn>
                </a:cxnLst>
                <a:rect l="0" t="0" r="r" b="b"/>
                <a:pathLst>
                  <a:path w="32" h="24">
                    <a:moveTo>
                      <a:pt x="32" y="8"/>
                    </a:moveTo>
                    <a:lnTo>
                      <a:pt x="32" y="24"/>
                    </a:lnTo>
                    <a:lnTo>
                      <a:pt x="0" y="18"/>
                    </a:lnTo>
                    <a:lnTo>
                      <a:pt x="0" y="0"/>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061" name="Freeform 907"/>
              <p:cNvSpPr/>
              <p:nvPr/>
            </p:nvSpPr>
            <p:spPr bwMode="auto">
              <a:xfrm>
                <a:off x="6052" y="2555"/>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2" name="Freeform 908"/>
              <p:cNvSpPr/>
              <p:nvPr/>
            </p:nvSpPr>
            <p:spPr bwMode="auto">
              <a:xfrm>
                <a:off x="6156" y="2571"/>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063" name="Freeform 909"/>
              <p:cNvSpPr/>
              <p:nvPr/>
            </p:nvSpPr>
            <p:spPr bwMode="auto">
              <a:xfrm>
                <a:off x="6052" y="2611"/>
                <a:ext cx="24" cy="33"/>
              </a:xfrm>
              <a:custGeom>
                <a:avLst/>
                <a:gdLst>
                  <a:gd name="T0" fmla="*/ 0 w 24"/>
                  <a:gd name="T1" fmla="*/ 0 h 33"/>
                  <a:gd name="T2" fmla="*/ 24 w 24"/>
                  <a:gd name="T3" fmla="*/ 2 h 33"/>
                  <a:gd name="T4" fmla="*/ 24 w 24"/>
                  <a:gd name="T5" fmla="*/ 31 h 33"/>
                  <a:gd name="T6" fmla="*/ 0 w 24"/>
                  <a:gd name="T7" fmla="*/ 33 h 33"/>
                  <a:gd name="T8" fmla="*/ 0 w 24"/>
                  <a:gd name="T9" fmla="*/ 0 h 33"/>
                </a:gdLst>
                <a:ahLst/>
                <a:cxnLst>
                  <a:cxn ang="0">
                    <a:pos x="T0" y="T1"/>
                  </a:cxn>
                  <a:cxn ang="0">
                    <a:pos x="T2" y="T3"/>
                  </a:cxn>
                  <a:cxn ang="0">
                    <a:pos x="T4" y="T5"/>
                  </a:cxn>
                  <a:cxn ang="0">
                    <a:pos x="T6" y="T7"/>
                  </a:cxn>
                  <a:cxn ang="0">
                    <a:pos x="T8" y="T9"/>
                  </a:cxn>
                </a:cxnLst>
                <a:rect l="0" t="0" r="r" b="b"/>
                <a:pathLst>
                  <a:path w="24" h="33">
                    <a:moveTo>
                      <a:pt x="0" y="0"/>
                    </a:moveTo>
                    <a:lnTo>
                      <a:pt x="24" y="2"/>
                    </a:lnTo>
                    <a:lnTo>
                      <a:pt x="24" y="31"/>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4" name="Freeform 910"/>
              <p:cNvSpPr/>
              <p:nvPr/>
            </p:nvSpPr>
            <p:spPr bwMode="auto">
              <a:xfrm>
                <a:off x="6156" y="2613"/>
                <a:ext cx="22" cy="23"/>
              </a:xfrm>
              <a:custGeom>
                <a:avLst/>
                <a:gdLst>
                  <a:gd name="T0" fmla="*/ 0 w 22"/>
                  <a:gd name="T1" fmla="*/ 0 h 23"/>
                  <a:gd name="T2" fmla="*/ 22 w 22"/>
                  <a:gd name="T3" fmla="*/ 0 h 23"/>
                  <a:gd name="T4" fmla="*/ 22 w 22"/>
                  <a:gd name="T5" fmla="*/ 20 h 23"/>
                  <a:gd name="T6" fmla="*/ 0 w 22"/>
                  <a:gd name="T7" fmla="*/ 23 h 23"/>
                  <a:gd name="T8" fmla="*/ 0 w 22"/>
                  <a:gd name="T9" fmla="*/ 0 h 23"/>
                </a:gdLst>
                <a:ahLst/>
                <a:cxnLst>
                  <a:cxn ang="0">
                    <a:pos x="T0" y="T1"/>
                  </a:cxn>
                  <a:cxn ang="0">
                    <a:pos x="T2" y="T3"/>
                  </a:cxn>
                  <a:cxn ang="0">
                    <a:pos x="T4" y="T5"/>
                  </a:cxn>
                  <a:cxn ang="0">
                    <a:pos x="T6" y="T7"/>
                  </a:cxn>
                  <a:cxn ang="0">
                    <a:pos x="T8" y="T9"/>
                  </a:cxn>
                </a:cxnLst>
                <a:rect l="0" t="0" r="r" b="b"/>
                <a:pathLst>
                  <a:path w="22" h="23">
                    <a:moveTo>
                      <a:pt x="0" y="0"/>
                    </a:moveTo>
                    <a:lnTo>
                      <a:pt x="22" y="0"/>
                    </a:lnTo>
                    <a:lnTo>
                      <a:pt x="22" y="20"/>
                    </a:lnTo>
                    <a:lnTo>
                      <a:pt x="0" y="2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5" name="Freeform 911"/>
              <p:cNvSpPr/>
              <p:nvPr/>
            </p:nvSpPr>
            <p:spPr bwMode="auto">
              <a:xfrm>
                <a:off x="6110" y="2658"/>
                <a:ext cx="30" cy="30"/>
              </a:xfrm>
              <a:custGeom>
                <a:avLst/>
                <a:gdLst>
                  <a:gd name="T0" fmla="*/ 30 w 30"/>
                  <a:gd name="T1" fmla="*/ 0 h 30"/>
                  <a:gd name="T2" fmla="*/ 30 w 30"/>
                  <a:gd name="T3" fmla="*/ 22 h 30"/>
                  <a:gd name="T4" fmla="*/ 16 w 30"/>
                  <a:gd name="T5" fmla="*/ 26 h 30"/>
                  <a:gd name="T6" fmla="*/ 0 w 30"/>
                  <a:gd name="T7" fmla="*/ 30 h 30"/>
                  <a:gd name="T8" fmla="*/ 0 w 30"/>
                  <a:gd name="T9" fmla="*/ 4 h 30"/>
                  <a:gd name="T10" fmla="*/ 30 w 30"/>
                  <a:gd name="T11" fmla="*/ 0 h 30"/>
                </a:gdLst>
                <a:ahLst/>
                <a:cxnLst>
                  <a:cxn ang="0">
                    <a:pos x="T0" y="T1"/>
                  </a:cxn>
                  <a:cxn ang="0">
                    <a:pos x="T2" y="T3"/>
                  </a:cxn>
                  <a:cxn ang="0">
                    <a:pos x="T4" y="T5"/>
                  </a:cxn>
                  <a:cxn ang="0">
                    <a:pos x="T6" y="T7"/>
                  </a:cxn>
                  <a:cxn ang="0">
                    <a:pos x="T8" y="T9"/>
                  </a:cxn>
                  <a:cxn ang="0">
                    <a:pos x="T10" y="T11"/>
                  </a:cxn>
                </a:cxnLst>
                <a:rect l="0" t="0" r="r" b="b"/>
                <a:pathLst>
                  <a:path w="30" h="30">
                    <a:moveTo>
                      <a:pt x="30" y="0"/>
                    </a:moveTo>
                    <a:lnTo>
                      <a:pt x="30" y="22"/>
                    </a:lnTo>
                    <a:lnTo>
                      <a:pt x="16" y="26"/>
                    </a:lnTo>
                    <a:lnTo>
                      <a:pt x="0" y="30"/>
                    </a:lnTo>
                    <a:lnTo>
                      <a:pt x="0" y="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66" name="Freeform 912"/>
              <p:cNvSpPr/>
              <p:nvPr/>
            </p:nvSpPr>
            <p:spPr bwMode="auto">
              <a:xfrm>
                <a:off x="6154" y="2650"/>
                <a:ext cx="52" cy="28"/>
              </a:xfrm>
              <a:custGeom>
                <a:avLst/>
                <a:gdLst>
                  <a:gd name="T0" fmla="*/ 52 w 52"/>
                  <a:gd name="T1" fmla="*/ 0 h 28"/>
                  <a:gd name="T2" fmla="*/ 52 w 52"/>
                  <a:gd name="T3" fmla="*/ 16 h 28"/>
                  <a:gd name="T4" fmla="*/ 2 w 52"/>
                  <a:gd name="T5" fmla="*/ 28 h 28"/>
                  <a:gd name="T6" fmla="*/ 2 w 52"/>
                  <a:gd name="T7" fmla="*/ 8 h 28"/>
                  <a:gd name="T8" fmla="*/ 0 w 52"/>
                  <a:gd name="T9" fmla="*/ 8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8"/>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67" name="Freeform 913"/>
              <p:cNvSpPr/>
              <p:nvPr/>
            </p:nvSpPr>
            <p:spPr bwMode="auto">
              <a:xfrm>
                <a:off x="6052" y="2716"/>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68" name="Freeform 914"/>
              <p:cNvSpPr/>
              <p:nvPr/>
            </p:nvSpPr>
            <p:spPr bwMode="auto">
              <a:xfrm>
                <a:off x="6156" y="2696"/>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1069" name="Freeform 915"/>
              <p:cNvSpPr/>
              <p:nvPr/>
            </p:nvSpPr>
            <p:spPr bwMode="auto">
              <a:xfrm>
                <a:off x="6192" y="2690"/>
                <a:ext cx="14" cy="20"/>
              </a:xfrm>
              <a:custGeom>
                <a:avLst/>
                <a:gdLst>
                  <a:gd name="T0" fmla="*/ 14 w 14"/>
                  <a:gd name="T1" fmla="*/ 0 h 20"/>
                  <a:gd name="T2" fmla="*/ 14 w 14"/>
                  <a:gd name="T3" fmla="*/ 16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6"/>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070" name="Freeform 916"/>
              <p:cNvSpPr/>
              <p:nvPr/>
            </p:nvSpPr>
            <p:spPr bwMode="auto">
              <a:xfrm>
                <a:off x="6052" y="2774"/>
                <a:ext cx="22" cy="38"/>
              </a:xfrm>
              <a:custGeom>
                <a:avLst/>
                <a:gdLst>
                  <a:gd name="T0" fmla="*/ 0 w 22"/>
                  <a:gd name="T1" fmla="*/ 8 h 38"/>
                  <a:gd name="T2" fmla="*/ 22 w 22"/>
                  <a:gd name="T3" fmla="*/ 0 h 38"/>
                  <a:gd name="T4" fmla="*/ 22 w 22"/>
                  <a:gd name="T5" fmla="*/ 28 h 38"/>
                  <a:gd name="T6" fmla="*/ 0 w 22"/>
                  <a:gd name="T7" fmla="*/ 38 h 38"/>
                  <a:gd name="T8" fmla="*/ 0 w 22"/>
                  <a:gd name="T9" fmla="*/ 8 h 38"/>
                </a:gdLst>
                <a:ahLst/>
                <a:cxnLst>
                  <a:cxn ang="0">
                    <a:pos x="T0" y="T1"/>
                  </a:cxn>
                  <a:cxn ang="0">
                    <a:pos x="T2" y="T3"/>
                  </a:cxn>
                  <a:cxn ang="0">
                    <a:pos x="T4" y="T5"/>
                  </a:cxn>
                  <a:cxn ang="0">
                    <a:pos x="T6" y="T7"/>
                  </a:cxn>
                  <a:cxn ang="0">
                    <a:pos x="T8" y="T9"/>
                  </a:cxn>
                </a:cxnLst>
                <a:rect l="0" t="0" r="r" b="b"/>
                <a:pathLst>
                  <a:path w="22" h="38">
                    <a:moveTo>
                      <a:pt x="0" y="8"/>
                    </a:moveTo>
                    <a:lnTo>
                      <a:pt x="22" y="0"/>
                    </a:lnTo>
                    <a:lnTo>
                      <a:pt x="22" y="28"/>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071" name="Freeform 917"/>
              <p:cNvSpPr/>
              <p:nvPr/>
            </p:nvSpPr>
            <p:spPr bwMode="auto">
              <a:xfrm>
                <a:off x="6090" y="2746"/>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072" name="Freeform 918"/>
              <p:cNvSpPr/>
              <p:nvPr/>
            </p:nvSpPr>
            <p:spPr bwMode="auto">
              <a:xfrm>
                <a:off x="6170" y="2728"/>
                <a:ext cx="36" cy="32"/>
              </a:xfrm>
              <a:custGeom>
                <a:avLst/>
                <a:gdLst>
                  <a:gd name="T0" fmla="*/ 36 w 36"/>
                  <a:gd name="T1" fmla="*/ 0 h 32"/>
                  <a:gd name="T2" fmla="*/ 36 w 36"/>
                  <a:gd name="T3" fmla="*/ 16 h 32"/>
                  <a:gd name="T4" fmla="*/ 0 w 36"/>
                  <a:gd name="T5" fmla="*/ 32 h 32"/>
                  <a:gd name="T6" fmla="*/ 0 w 36"/>
                  <a:gd name="T7" fmla="*/ 12 h 32"/>
                  <a:gd name="T8" fmla="*/ 36 w 36"/>
                  <a:gd name="T9" fmla="*/ 0 h 32"/>
                </a:gdLst>
                <a:ahLst/>
                <a:cxnLst>
                  <a:cxn ang="0">
                    <a:pos x="T0" y="T1"/>
                  </a:cxn>
                  <a:cxn ang="0">
                    <a:pos x="T2" y="T3"/>
                  </a:cxn>
                  <a:cxn ang="0">
                    <a:pos x="T4" y="T5"/>
                  </a:cxn>
                  <a:cxn ang="0">
                    <a:pos x="T6" y="T7"/>
                  </a:cxn>
                  <a:cxn ang="0">
                    <a:pos x="T8" y="T9"/>
                  </a:cxn>
                </a:cxnLst>
                <a:rect l="0" t="0" r="r" b="b"/>
                <a:pathLst>
                  <a:path w="36" h="32">
                    <a:moveTo>
                      <a:pt x="36" y="0"/>
                    </a:moveTo>
                    <a:lnTo>
                      <a:pt x="36" y="16"/>
                    </a:lnTo>
                    <a:lnTo>
                      <a:pt x="0" y="32"/>
                    </a:lnTo>
                    <a:lnTo>
                      <a:pt x="0" y="1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073" name="Freeform 919"/>
              <p:cNvSpPr/>
              <p:nvPr/>
            </p:nvSpPr>
            <p:spPr bwMode="auto">
              <a:xfrm>
                <a:off x="6052" y="2818"/>
                <a:ext cx="42" cy="48"/>
              </a:xfrm>
              <a:custGeom>
                <a:avLst/>
                <a:gdLst>
                  <a:gd name="T0" fmla="*/ 0 w 42"/>
                  <a:gd name="T1" fmla="*/ 18 h 48"/>
                  <a:gd name="T2" fmla="*/ 42 w 42"/>
                  <a:gd name="T3" fmla="*/ 0 h 48"/>
                  <a:gd name="T4" fmla="*/ 42 w 42"/>
                  <a:gd name="T5" fmla="*/ 26 h 48"/>
                  <a:gd name="T6" fmla="*/ 0 w 42"/>
                  <a:gd name="T7" fmla="*/ 48 h 48"/>
                  <a:gd name="T8" fmla="*/ 0 w 42"/>
                  <a:gd name="T9" fmla="*/ 18 h 48"/>
                </a:gdLst>
                <a:ahLst/>
                <a:cxnLst>
                  <a:cxn ang="0">
                    <a:pos x="T0" y="T1"/>
                  </a:cxn>
                  <a:cxn ang="0">
                    <a:pos x="T2" y="T3"/>
                  </a:cxn>
                  <a:cxn ang="0">
                    <a:pos x="T4" y="T5"/>
                  </a:cxn>
                  <a:cxn ang="0">
                    <a:pos x="T6" y="T7"/>
                  </a:cxn>
                  <a:cxn ang="0">
                    <a:pos x="T8" y="T9"/>
                  </a:cxn>
                </a:cxnLst>
                <a:rect l="0" t="0" r="r" b="b"/>
                <a:pathLst>
                  <a:path w="42" h="48">
                    <a:moveTo>
                      <a:pt x="0" y="18"/>
                    </a:moveTo>
                    <a:lnTo>
                      <a:pt x="42" y="0"/>
                    </a:lnTo>
                    <a:lnTo>
                      <a:pt x="42" y="26"/>
                    </a:lnTo>
                    <a:lnTo>
                      <a:pt x="0" y="48"/>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4" name="Freeform 920"/>
              <p:cNvSpPr/>
              <p:nvPr/>
            </p:nvSpPr>
            <p:spPr bwMode="auto">
              <a:xfrm>
                <a:off x="6126" y="278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075" name="Freeform 921"/>
              <p:cNvSpPr/>
              <p:nvPr/>
            </p:nvSpPr>
            <p:spPr bwMode="auto">
              <a:xfrm>
                <a:off x="6188" y="2770"/>
                <a:ext cx="18" cy="24"/>
              </a:xfrm>
              <a:custGeom>
                <a:avLst/>
                <a:gdLst>
                  <a:gd name="T0" fmla="*/ 18 w 18"/>
                  <a:gd name="T1" fmla="*/ 0 h 24"/>
                  <a:gd name="T2" fmla="*/ 18 w 18"/>
                  <a:gd name="T3" fmla="*/ 16 h 24"/>
                  <a:gd name="T4" fmla="*/ 0 w 18"/>
                  <a:gd name="T5" fmla="*/ 24 h 24"/>
                  <a:gd name="T6" fmla="*/ 0 w 18"/>
                  <a:gd name="T7" fmla="*/ 6 h 24"/>
                  <a:gd name="T8" fmla="*/ 18 w 18"/>
                  <a:gd name="T9" fmla="*/ 0 h 24"/>
                </a:gdLst>
                <a:ahLst/>
                <a:cxnLst>
                  <a:cxn ang="0">
                    <a:pos x="T0" y="T1"/>
                  </a:cxn>
                  <a:cxn ang="0">
                    <a:pos x="T2" y="T3"/>
                  </a:cxn>
                  <a:cxn ang="0">
                    <a:pos x="T4" y="T5"/>
                  </a:cxn>
                  <a:cxn ang="0">
                    <a:pos x="T6" y="T7"/>
                  </a:cxn>
                  <a:cxn ang="0">
                    <a:pos x="T8" y="T9"/>
                  </a:cxn>
                </a:cxnLst>
                <a:rect l="0" t="0" r="r" b="b"/>
                <a:pathLst>
                  <a:path w="18" h="24">
                    <a:moveTo>
                      <a:pt x="18" y="0"/>
                    </a:moveTo>
                    <a:lnTo>
                      <a:pt x="18" y="16"/>
                    </a:lnTo>
                    <a:lnTo>
                      <a:pt x="0" y="24"/>
                    </a:lnTo>
                    <a:lnTo>
                      <a:pt x="0" y="6"/>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076" name="Freeform 922"/>
              <p:cNvSpPr/>
              <p:nvPr/>
            </p:nvSpPr>
            <p:spPr bwMode="auto">
              <a:xfrm>
                <a:off x="6092" y="2852"/>
                <a:ext cx="34" cy="46"/>
              </a:xfrm>
              <a:custGeom>
                <a:avLst/>
                <a:gdLst>
                  <a:gd name="T0" fmla="*/ 0 w 34"/>
                  <a:gd name="T1" fmla="*/ 18 h 46"/>
                  <a:gd name="T2" fmla="*/ 34 w 34"/>
                  <a:gd name="T3" fmla="*/ 0 h 46"/>
                  <a:gd name="T4" fmla="*/ 34 w 34"/>
                  <a:gd name="T5" fmla="*/ 24 h 46"/>
                  <a:gd name="T6" fmla="*/ 0 w 34"/>
                  <a:gd name="T7" fmla="*/ 46 h 46"/>
                  <a:gd name="T8" fmla="*/ 0 w 34"/>
                  <a:gd name="T9" fmla="*/ 18 h 46"/>
                </a:gdLst>
                <a:ahLst/>
                <a:cxnLst>
                  <a:cxn ang="0">
                    <a:pos x="T0" y="T1"/>
                  </a:cxn>
                  <a:cxn ang="0">
                    <a:pos x="T2" y="T3"/>
                  </a:cxn>
                  <a:cxn ang="0">
                    <a:pos x="T4" y="T5"/>
                  </a:cxn>
                  <a:cxn ang="0">
                    <a:pos x="T6" y="T7"/>
                  </a:cxn>
                  <a:cxn ang="0">
                    <a:pos x="T8" y="T9"/>
                  </a:cxn>
                </a:cxnLst>
                <a:rect l="0" t="0" r="r" b="b"/>
                <a:pathLst>
                  <a:path w="34" h="46">
                    <a:moveTo>
                      <a:pt x="0" y="18"/>
                    </a:moveTo>
                    <a:lnTo>
                      <a:pt x="34" y="0"/>
                    </a:lnTo>
                    <a:lnTo>
                      <a:pt x="34" y="24"/>
                    </a:lnTo>
                    <a:lnTo>
                      <a:pt x="0" y="46"/>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7" name="Freeform 923"/>
              <p:cNvSpPr/>
              <p:nvPr/>
            </p:nvSpPr>
            <p:spPr bwMode="auto">
              <a:xfrm>
                <a:off x="6152" y="2832"/>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78" name="Freeform 924"/>
              <p:cNvSpPr/>
              <p:nvPr/>
            </p:nvSpPr>
            <p:spPr bwMode="auto">
              <a:xfrm>
                <a:off x="6178" y="2810"/>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79" name="Freeform 925"/>
              <p:cNvSpPr/>
              <p:nvPr/>
            </p:nvSpPr>
            <p:spPr bwMode="auto">
              <a:xfrm>
                <a:off x="6156" y="2854"/>
                <a:ext cx="50" cy="48"/>
              </a:xfrm>
              <a:custGeom>
                <a:avLst/>
                <a:gdLst>
                  <a:gd name="T0" fmla="*/ 50 w 50"/>
                  <a:gd name="T1" fmla="*/ 0 h 48"/>
                  <a:gd name="T2" fmla="*/ 50 w 50"/>
                  <a:gd name="T3" fmla="*/ 14 h 48"/>
                  <a:gd name="T4" fmla="*/ 0 w 50"/>
                  <a:gd name="T5" fmla="*/ 48 h 48"/>
                  <a:gd name="T6" fmla="*/ 0 w 50"/>
                  <a:gd name="T7" fmla="*/ 28 h 48"/>
                  <a:gd name="T8" fmla="*/ 50 w 50"/>
                  <a:gd name="T9" fmla="*/ 0 h 48"/>
                </a:gdLst>
                <a:ahLst/>
                <a:cxnLst>
                  <a:cxn ang="0">
                    <a:pos x="T0" y="T1"/>
                  </a:cxn>
                  <a:cxn ang="0">
                    <a:pos x="T2" y="T3"/>
                  </a:cxn>
                  <a:cxn ang="0">
                    <a:pos x="T4" y="T5"/>
                  </a:cxn>
                  <a:cxn ang="0">
                    <a:pos x="T6" y="T7"/>
                  </a:cxn>
                  <a:cxn ang="0">
                    <a:pos x="T8" y="T9"/>
                  </a:cxn>
                </a:cxnLst>
                <a:rect l="0" t="0" r="r" b="b"/>
                <a:pathLst>
                  <a:path w="50" h="48">
                    <a:moveTo>
                      <a:pt x="50" y="0"/>
                    </a:moveTo>
                    <a:lnTo>
                      <a:pt x="50" y="14"/>
                    </a:lnTo>
                    <a:lnTo>
                      <a:pt x="0" y="48"/>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080" name="Freeform 926"/>
              <p:cNvSpPr/>
              <p:nvPr/>
            </p:nvSpPr>
            <p:spPr bwMode="auto">
              <a:xfrm>
                <a:off x="6090" y="2916"/>
                <a:ext cx="82" cy="80"/>
              </a:xfrm>
              <a:custGeom>
                <a:avLst/>
                <a:gdLst>
                  <a:gd name="T0" fmla="*/ 82 w 82"/>
                  <a:gd name="T1" fmla="*/ 0 h 80"/>
                  <a:gd name="T2" fmla="*/ 82 w 82"/>
                  <a:gd name="T3" fmla="*/ 18 h 80"/>
                  <a:gd name="T4" fmla="*/ 0 w 82"/>
                  <a:gd name="T5" fmla="*/ 80 h 80"/>
                  <a:gd name="T6" fmla="*/ 0 w 82"/>
                  <a:gd name="T7" fmla="*/ 54 h 80"/>
                  <a:gd name="T8" fmla="*/ 82 w 82"/>
                  <a:gd name="T9" fmla="*/ 0 h 80"/>
                </a:gdLst>
                <a:ahLst/>
                <a:cxnLst>
                  <a:cxn ang="0">
                    <a:pos x="T0" y="T1"/>
                  </a:cxn>
                  <a:cxn ang="0">
                    <a:pos x="T2" y="T3"/>
                  </a:cxn>
                  <a:cxn ang="0">
                    <a:pos x="T4" y="T5"/>
                  </a:cxn>
                  <a:cxn ang="0">
                    <a:pos x="T6" y="T7"/>
                  </a:cxn>
                  <a:cxn ang="0">
                    <a:pos x="T8" y="T9"/>
                  </a:cxn>
                </a:cxnLst>
                <a:rect l="0" t="0" r="r" b="b"/>
                <a:pathLst>
                  <a:path w="82" h="80">
                    <a:moveTo>
                      <a:pt x="82" y="0"/>
                    </a:moveTo>
                    <a:lnTo>
                      <a:pt x="82" y="18"/>
                    </a:lnTo>
                    <a:lnTo>
                      <a:pt x="0" y="80"/>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1081" name="Freeform 927"/>
              <p:cNvSpPr/>
              <p:nvPr/>
            </p:nvSpPr>
            <p:spPr bwMode="auto">
              <a:xfrm>
                <a:off x="6186" y="2892"/>
                <a:ext cx="20" cy="30"/>
              </a:xfrm>
              <a:custGeom>
                <a:avLst/>
                <a:gdLst>
                  <a:gd name="T0" fmla="*/ 20 w 20"/>
                  <a:gd name="T1" fmla="*/ 0 h 30"/>
                  <a:gd name="T2" fmla="*/ 20 w 20"/>
                  <a:gd name="T3" fmla="*/ 16 h 30"/>
                  <a:gd name="T4" fmla="*/ 0 w 20"/>
                  <a:gd name="T5" fmla="*/ 30 h 30"/>
                  <a:gd name="T6" fmla="*/ 0 w 20"/>
                  <a:gd name="T7" fmla="*/ 14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2" name="Freeform 928"/>
              <p:cNvSpPr/>
              <p:nvPr/>
            </p:nvSpPr>
            <p:spPr bwMode="auto">
              <a:xfrm>
                <a:off x="6052" y="3002"/>
                <a:ext cx="58" cy="72"/>
              </a:xfrm>
              <a:custGeom>
                <a:avLst/>
                <a:gdLst>
                  <a:gd name="T0" fmla="*/ 0 w 58"/>
                  <a:gd name="T1" fmla="*/ 42 h 72"/>
                  <a:gd name="T2" fmla="*/ 58 w 58"/>
                  <a:gd name="T3" fmla="*/ 0 h 72"/>
                  <a:gd name="T4" fmla="*/ 58 w 58"/>
                  <a:gd name="T5" fmla="*/ 26 h 72"/>
                  <a:gd name="T6" fmla="*/ 0 w 58"/>
                  <a:gd name="T7" fmla="*/ 72 h 72"/>
                  <a:gd name="T8" fmla="*/ 0 w 58"/>
                  <a:gd name="T9" fmla="*/ 42 h 72"/>
                </a:gdLst>
                <a:ahLst/>
                <a:cxnLst>
                  <a:cxn ang="0">
                    <a:pos x="T0" y="T1"/>
                  </a:cxn>
                  <a:cxn ang="0">
                    <a:pos x="T2" y="T3"/>
                  </a:cxn>
                  <a:cxn ang="0">
                    <a:pos x="T4" y="T5"/>
                  </a:cxn>
                  <a:cxn ang="0">
                    <a:pos x="T6" y="T7"/>
                  </a:cxn>
                  <a:cxn ang="0">
                    <a:pos x="T8" y="T9"/>
                  </a:cxn>
                </a:cxnLst>
                <a:rect l="0" t="0" r="r" b="b"/>
                <a:pathLst>
                  <a:path w="58" h="72">
                    <a:moveTo>
                      <a:pt x="0" y="42"/>
                    </a:moveTo>
                    <a:lnTo>
                      <a:pt x="58" y="0"/>
                    </a:lnTo>
                    <a:lnTo>
                      <a:pt x="58" y="26"/>
                    </a:lnTo>
                    <a:lnTo>
                      <a:pt x="0" y="72"/>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083" name="Freeform 929"/>
              <p:cNvSpPr/>
              <p:nvPr/>
            </p:nvSpPr>
            <p:spPr bwMode="auto">
              <a:xfrm>
                <a:off x="6126" y="2978"/>
                <a:ext cx="18" cy="38"/>
              </a:xfrm>
              <a:custGeom>
                <a:avLst/>
                <a:gdLst>
                  <a:gd name="T0" fmla="*/ 0 w 18"/>
                  <a:gd name="T1" fmla="*/ 14 h 38"/>
                  <a:gd name="T2" fmla="*/ 18 w 18"/>
                  <a:gd name="T3" fmla="*/ 0 h 38"/>
                  <a:gd name="T4" fmla="*/ 18 w 18"/>
                  <a:gd name="T5" fmla="*/ 22 h 38"/>
                  <a:gd name="T6" fmla="*/ 0 w 18"/>
                  <a:gd name="T7" fmla="*/ 38 h 38"/>
                  <a:gd name="T8" fmla="*/ 0 w 18"/>
                  <a:gd name="T9" fmla="*/ 14 h 38"/>
                </a:gdLst>
                <a:ahLst/>
                <a:cxnLst>
                  <a:cxn ang="0">
                    <a:pos x="T0" y="T1"/>
                  </a:cxn>
                  <a:cxn ang="0">
                    <a:pos x="T2" y="T3"/>
                  </a:cxn>
                  <a:cxn ang="0">
                    <a:pos x="T4" y="T5"/>
                  </a:cxn>
                  <a:cxn ang="0">
                    <a:pos x="T6" y="T7"/>
                  </a:cxn>
                  <a:cxn ang="0">
                    <a:pos x="T8" y="T9"/>
                  </a:cxn>
                </a:cxnLst>
                <a:rect l="0" t="0" r="r" b="b"/>
                <a:pathLst>
                  <a:path w="18" h="38">
                    <a:moveTo>
                      <a:pt x="0" y="14"/>
                    </a:moveTo>
                    <a:lnTo>
                      <a:pt x="18" y="0"/>
                    </a:lnTo>
                    <a:lnTo>
                      <a:pt x="18" y="22"/>
                    </a:lnTo>
                    <a:lnTo>
                      <a:pt x="0" y="38"/>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4" name="Freeform 930"/>
              <p:cNvSpPr/>
              <p:nvPr/>
            </p:nvSpPr>
            <p:spPr bwMode="auto">
              <a:xfrm>
                <a:off x="6186" y="2934"/>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5" name="Freeform 931"/>
              <p:cNvSpPr/>
              <p:nvPr/>
            </p:nvSpPr>
            <p:spPr bwMode="auto">
              <a:xfrm>
                <a:off x="6100" y="3012"/>
                <a:ext cx="56" cy="72"/>
              </a:xfrm>
              <a:custGeom>
                <a:avLst/>
                <a:gdLst>
                  <a:gd name="T0" fmla="*/ 56 w 56"/>
                  <a:gd name="T1" fmla="*/ 0 h 72"/>
                  <a:gd name="T2" fmla="*/ 56 w 56"/>
                  <a:gd name="T3" fmla="*/ 22 h 72"/>
                  <a:gd name="T4" fmla="*/ 0 w 56"/>
                  <a:gd name="T5" fmla="*/ 72 h 72"/>
                  <a:gd name="T6" fmla="*/ 0 w 56"/>
                  <a:gd name="T7" fmla="*/ 44 h 72"/>
                  <a:gd name="T8" fmla="*/ 56 w 56"/>
                  <a:gd name="T9" fmla="*/ 0 h 72"/>
                </a:gdLst>
                <a:ahLst/>
                <a:cxnLst>
                  <a:cxn ang="0">
                    <a:pos x="T0" y="T1"/>
                  </a:cxn>
                  <a:cxn ang="0">
                    <a:pos x="T2" y="T3"/>
                  </a:cxn>
                  <a:cxn ang="0">
                    <a:pos x="T4" y="T5"/>
                  </a:cxn>
                  <a:cxn ang="0">
                    <a:pos x="T6" y="T7"/>
                  </a:cxn>
                  <a:cxn ang="0">
                    <a:pos x="T8" y="T9"/>
                  </a:cxn>
                </a:cxnLst>
                <a:rect l="0" t="0" r="r" b="b"/>
                <a:pathLst>
                  <a:path w="56" h="72">
                    <a:moveTo>
                      <a:pt x="56" y="0"/>
                    </a:moveTo>
                    <a:lnTo>
                      <a:pt x="56" y="22"/>
                    </a:lnTo>
                    <a:lnTo>
                      <a:pt x="0" y="72"/>
                    </a:lnTo>
                    <a:lnTo>
                      <a:pt x="0" y="44"/>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086" name="Freeform 932"/>
              <p:cNvSpPr/>
              <p:nvPr/>
            </p:nvSpPr>
            <p:spPr bwMode="auto">
              <a:xfrm>
                <a:off x="6172" y="2974"/>
                <a:ext cx="34" cy="46"/>
              </a:xfrm>
              <a:custGeom>
                <a:avLst/>
                <a:gdLst>
                  <a:gd name="T0" fmla="*/ 34 w 34"/>
                  <a:gd name="T1" fmla="*/ 0 h 46"/>
                  <a:gd name="T2" fmla="*/ 34 w 34"/>
                  <a:gd name="T3" fmla="*/ 16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6"/>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087" name="Freeform 933"/>
              <p:cNvSpPr/>
              <p:nvPr/>
            </p:nvSpPr>
            <p:spPr bwMode="auto">
              <a:xfrm>
                <a:off x="6052" y="3130"/>
                <a:ext cx="16" cy="44"/>
              </a:xfrm>
              <a:custGeom>
                <a:avLst/>
                <a:gdLst>
                  <a:gd name="T0" fmla="*/ 0 w 16"/>
                  <a:gd name="T1" fmla="*/ 14 h 44"/>
                  <a:gd name="T2" fmla="*/ 16 w 16"/>
                  <a:gd name="T3" fmla="*/ 0 h 44"/>
                  <a:gd name="T4" fmla="*/ 16 w 16"/>
                  <a:gd name="T5" fmla="*/ 28 h 44"/>
                  <a:gd name="T6" fmla="*/ 0 w 16"/>
                  <a:gd name="T7" fmla="*/ 44 h 44"/>
                  <a:gd name="T8" fmla="*/ 0 w 16"/>
                  <a:gd name="T9" fmla="*/ 14 h 44"/>
                </a:gdLst>
                <a:ahLst/>
                <a:cxnLst>
                  <a:cxn ang="0">
                    <a:pos x="T0" y="T1"/>
                  </a:cxn>
                  <a:cxn ang="0">
                    <a:pos x="T2" y="T3"/>
                  </a:cxn>
                  <a:cxn ang="0">
                    <a:pos x="T4" y="T5"/>
                  </a:cxn>
                  <a:cxn ang="0">
                    <a:pos x="T6" y="T7"/>
                  </a:cxn>
                  <a:cxn ang="0">
                    <a:pos x="T8" y="T9"/>
                  </a:cxn>
                </a:cxnLst>
                <a:rect l="0" t="0" r="r" b="b"/>
                <a:pathLst>
                  <a:path w="16" h="44">
                    <a:moveTo>
                      <a:pt x="0" y="14"/>
                    </a:moveTo>
                    <a:lnTo>
                      <a:pt x="16" y="0"/>
                    </a:lnTo>
                    <a:lnTo>
                      <a:pt x="16" y="28"/>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8" name="Freeform 934"/>
              <p:cNvSpPr/>
              <p:nvPr/>
            </p:nvSpPr>
            <p:spPr bwMode="auto">
              <a:xfrm>
                <a:off x="6084" y="3070"/>
                <a:ext cx="54" cy="74"/>
              </a:xfrm>
              <a:custGeom>
                <a:avLst/>
                <a:gdLst>
                  <a:gd name="T0" fmla="*/ 54 w 54"/>
                  <a:gd name="T1" fmla="*/ 0 h 74"/>
                  <a:gd name="T2" fmla="*/ 54 w 54"/>
                  <a:gd name="T3" fmla="*/ 24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4"/>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089" name="Freeform 935"/>
              <p:cNvSpPr/>
              <p:nvPr/>
            </p:nvSpPr>
            <p:spPr bwMode="auto">
              <a:xfrm>
                <a:off x="6154" y="3014"/>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90" name="Freeform 936"/>
              <p:cNvSpPr/>
              <p:nvPr/>
            </p:nvSpPr>
            <p:spPr bwMode="auto">
              <a:xfrm>
                <a:off x="6052" y="3162"/>
                <a:ext cx="38" cy="66"/>
              </a:xfrm>
              <a:custGeom>
                <a:avLst/>
                <a:gdLst>
                  <a:gd name="T0" fmla="*/ 0 w 38"/>
                  <a:gd name="T1" fmla="*/ 34 h 66"/>
                  <a:gd name="T2" fmla="*/ 38 w 38"/>
                  <a:gd name="T3" fmla="*/ 0 h 66"/>
                  <a:gd name="T4" fmla="*/ 38 w 38"/>
                  <a:gd name="T5" fmla="*/ 28 h 66"/>
                  <a:gd name="T6" fmla="*/ 0 w 38"/>
                  <a:gd name="T7" fmla="*/ 66 h 66"/>
                  <a:gd name="T8" fmla="*/ 0 w 38"/>
                  <a:gd name="T9" fmla="*/ 34 h 66"/>
                </a:gdLst>
                <a:ahLst/>
                <a:cxnLst>
                  <a:cxn ang="0">
                    <a:pos x="T0" y="T1"/>
                  </a:cxn>
                  <a:cxn ang="0">
                    <a:pos x="T2" y="T3"/>
                  </a:cxn>
                  <a:cxn ang="0">
                    <a:pos x="T4" y="T5"/>
                  </a:cxn>
                  <a:cxn ang="0">
                    <a:pos x="T6" y="T7"/>
                  </a:cxn>
                  <a:cxn ang="0">
                    <a:pos x="T8" y="T9"/>
                  </a:cxn>
                </a:cxnLst>
                <a:rect l="0" t="0" r="r" b="b"/>
                <a:pathLst>
                  <a:path w="38" h="66">
                    <a:moveTo>
                      <a:pt x="0" y="34"/>
                    </a:moveTo>
                    <a:lnTo>
                      <a:pt x="38" y="0"/>
                    </a:lnTo>
                    <a:lnTo>
                      <a:pt x="38"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091" name="Freeform 937"/>
              <p:cNvSpPr/>
              <p:nvPr/>
            </p:nvSpPr>
            <p:spPr bwMode="auto">
              <a:xfrm>
                <a:off x="6134" y="3094"/>
                <a:ext cx="30" cy="50"/>
              </a:xfrm>
              <a:custGeom>
                <a:avLst/>
                <a:gdLst>
                  <a:gd name="T0" fmla="*/ 30 w 30"/>
                  <a:gd name="T1" fmla="*/ 0 h 50"/>
                  <a:gd name="T2" fmla="*/ 30 w 30"/>
                  <a:gd name="T3" fmla="*/ 20 h 50"/>
                  <a:gd name="T4" fmla="*/ 0 w 30"/>
                  <a:gd name="T5" fmla="*/ 50 h 50"/>
                  <a:gd name="T6" fmla="*/ 0 w 30"/>
                  <a:gd name="T7" fmla="*/ 28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8"/>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92" name="Freeform 938"/>
              <p:cNvSpPr/>
              <p:nvPr/>
            </p:nvSpPr>
            <p:spPr bwMode="auto">
              <a:xfrm>
                <a:off x="6178" y="3056"/>
                <a:ext cx="28" cy="44"/>
              </a:xfrm>
              <a:custGeom>
                <a:avLst/>
                <a:gdLst>
                  <a:gd name="T0" fmla="*/ 28 w 28"/>
                  <a:gd name="T1" fmla="*/ 0 h 44"/>
                  <a:gd name="T2" fmla="*/ 28 w 28"/>
                  <a:gd name="T3" fmla="*/ 16 h 44"/>
                  <a:gd name="T4" fmla="*/ 0 w 28"/>
                  <a:gd name="T5" fmla="*/ 44 h 44"/>
                  <a:gd name="T6" fmla="*/ 0 w 28"/>
                  <a:gd name="T7" fmla="*/ 26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93" name="Freeform 939"/>
              <p:cNvSpPr/>
              <p:nvPr/>
            </p:nvSpPr>
            <p:spPr bwMode="auto">
              <a:xfrm>
                <a:off x="6094" y="3148"/>
                <a:ext cx="58" cy="84"/>
              </a:xfrm>
              <a:custGeom>
                <a:avLst/>
                <a:gdLst>
                  <a:gd name="T0" fmla="*/ 0 w 58"/>
                  <a:gd name="T1" fmla="*/ 56 h 84"/>
                  <a:gd name="T2" fmla="*/ 58 w 58"/>
                  <a:gd name="T3" fmla="*/ 0 h 84"/>
                  <a:gd name="T4" fmla="*/ 58 w 58"/>
                  <a:gd name="T5" fmla="*/ 22 h 84"/>
                  <a:gd name="T6" fmla="*/ 0 w 58"/>
                  <a:gd name="T7" fmla="*/ 84 h 84"/>
                  <a:gd name="T8" fmla="*/ 0 w 58"/>
                  <a:gd name="T9" fmla="*/ 56 h 84"/>
                </a:gdLst>
                <a:ahLst/>
                <a:cxnLst>
                  <a:cxn ang="0">
                    <a:pos x="T0" y="T1"/>
                  </a:cxn>
                  <a:cxn ang="0">
                    <a:pos x="T2" y="T3"/>
                  </a:cxn>
                  <a:cxn ang="0">
                    <a:pos x="T4" y="T5"/>
                  </a:cxn>
                  <a:cxn ang="0">
                    <a:pos x="T6" y="T7"/>
                  </a:cxn>
                  <a:cxn ang="0">
                    <a:pos x="T8" y="T9"/>
                  </a:cxn>
                </a:cxnLst>
                <a:rect l="0" t="0" r="r" b="b"/>
                <a:pathLst>
                  <a:path w="58" h="84">
                    <a:moveTo>
                      <a:pt x="0" y="56"/>
                    </a:moveTo>
                    <a:lnTo>
                      <a:pt x="58" y="0"/>
                    </a:lnTo>
                    <a:lnTo>
                      <a:pt x="58" y="22"/>
                    </a:lnTo>
                    <a:lnTo>
                      <a:pt x="0" y="84"/>
                    </a:lnTo>
                    <a:lnTo>
                      <a:pt x="0" y="56"/>
                    </a:lnTo>
                    <a:close/>
                  </a:path>
                </a:pathLst>
              </a:custGeom>
              <a:grpFill/>
              <a:ln>
                <a:noFill/>
              </a:ln>
            </p:spPr>
            <p:txBody>
              <a:bodyPr vert="horz" wrap="square" lIns="91440" tIns="45720" rIns="91440" bIns="45720" numCol="1" anchor="t" anchorCtr="0" compatLnSpc="1"/>
              <a:lstStyle/>
              <a:p>
                <a:endParaRPr lang="zh-CN" altLang="en-US"/>
              </a:p>
            </p:txBody>
          </p:sp>
          <p:sp>
            <p:nvSpPr>
              <p:cNvPr id="1094" name="Freeform 940"/>
              <p:cNvSpPr/>
              <p:nvPr/>
            </p:nvSpPr>
            <p:spPr bwMode="auto">
              <a:xfrm>
                <a:off x="6166" y="3096"/>
                <a:ext cx="40" cy="58"/>
              </a:xfrm>
              <a:custGeom>
                <a:avLst/>
                <a:gdLst>
                  <a:gd name="T0" fmla="*/ 40 w 40"/>
                  <a:gd name="T1" fmla="*/ 0 h 58"/>
                  <a:gd name="T2" fmla="*/ 40 w 40"/>
                  <a:gd name="T3" fmla="*/ 14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4"/>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095" name="Freeform 941"/>
              <p:cNvSpPr/>
              <p:nvPr/>
            </p:nvSpPr>
            <p:spPr bwMode="auto">
              <a:xfrm>
                <a:off x="6052" y="3208"/>
                <a:ext cx="84" cy="119"/>
              </a:xfrm>
              <a:custGeom>
                <a:avLst/>
                <a:gdLst>
                  <a:gd name="T0" fmla="*/ 0 w 84"/>
                  <a:gd name="T1" fmla="*/ 86 h 119"/>
                  <a:gd name="T2" fmla="*/ 84 w 84"/>
                  <a:gd name="T3" fmla="*/ 0 h 119"/>
                  <a:gd name="T4" fmla="*/ 84 w 84"/>
                  <a:gd name="T5" fmla="*/ 24 h 119"/>
                  <a:gd name="T6" fmla="*/ 0 w 84"/>
                  <a:gd name="T7" fmla="*/ 119 h 119"/>
                  <a:gd name="T8" fmla="*/ 0 w 84"/>
                  <a:gd name="T9" fmla="*/ 86 h 119"/>
                </a:gdLst>
                <a:ahLst/>
                <a:cxnLst>
                  <a:cxn ang="0">
                    <a:pos x="T0" y="T1"/>
                  </a:cxn>
                  <a:cxn ang="0">
                    <a:pos x="T2" y="T3"/>
                  </a:cxn>
                  <a:cxn ang="0">
                    <a:pos x="T4" y="T5"/>
                  </a:cxn>
                  <a:cxn ang="0">
                    <a:pos x="T6" y="T7"/>
                  </a:cxn>
                  <a:cxn ang="0">
                    <a:pos x="T8" y="T9"/>
                  </a:cxn>
                </a:cxnLst>
                <a:rect l="0" t="0" r="r" b="b"/>
                <a:pathLst>
                  <a:path w="84" h="119">
                    <a:moveTo>
                      <a:pt x="0" y="86"/>
                    </a:moveTo>
                    <a:lnTo>
                      <a:pt x="84" y="0"/>
                    </a:lnTo>
                    <a:lnTo>
                      <a:pt x="84" y="24"/>
                    </a:lnTo>
                    <a:lnTo>
                      <a:pt x="0" y="119"/>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1096" name="Freeform 942"/>
              <p:cNvSpPr/>
              <p:nvPr/>
            </p:nvSpPr>
            <p:spPr bwMode="auto">
              <a:xfrm>
                <a:off x="6194" y="3138"/>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097" name="Freeform 943"/>
              <p:cNvSpPr/>
              <p:nvPr/>
            </p:nvSpPr>
            <p:spPr bwMode="auto">
              <a:xfrm>
                <a:off x="6082" y="3286"/>
                <a:ext cx="22" cy="55"/>
              </a:xfrm>
              <a:custGeom>
                <a:avLst/>
                <a:gdLst>
                  <a:gd name="T0" fmla="*/ 0 w 22"/>
                  <a:gd name="T1" fmla="*/ 27 h 55"/>
                  <a:gd name="T2" fmla="*/ 22 w 22"/>
                  <a:gd name="T3" fmla="*/ 0 h 55"/>
                  <a:gd name="T4" fmla="*/ 22 w 22"/>
                  <a:gd name="T5" fmla="*/ 27 h 55"/>
                  <a:gd name="T6" fmla="*/ 0 w 22"/>
                  <a:gd name="T7" fmla="*/ 55 h 55"/>
                  <a:gd name="T8" fmla="*/ 0 w 22"/>
                  <a:gd name="T9" fmla="*/ 27 h 55"/>
                </a:gdLst>
                <a:ahLst/>
                <a:cxnLst>
                  <a:cxn ang="0">
                    <a:pos x="T0" y="T1"/>
                  </a:cxn>
                  <a:cxn ang="0">
                    <a:pos x="T2" y="T3"/>
                  </a:cxn>
                  <a:cxn ang="0">
                    <a:pos x="T4" y="T5"/>
                  </a:cxn>
                  <a:cxn ang="0">
                    <a:pos x="T6" y="T7"/>
                  </a:cxn>
                  <a:cxn ang="0">
                    <a:pos x="T8" y="T9"/>
                  </a:cxn>
                </a:cxnLst>
                <a:rect l="0" t="0" r="r" b="b"/>
                <a:pathLst>
                  <a:path w="22" h="55">
                    <a:moveTo>
                      <a:pt x="0" y="27"/>
                    </a:moveTo>
                    <a:lnTo>
                      <a:pt x="22" y="0"/>
                    </a:lnTo>
                    <a:lnTo>
                      <a:pt x="22" y="27"/>
                    </a:lnTo>
                    <a:lnTo>
                      <a:pt x="0" y="55"/>
                    </a:lnTo>
                    <a:lnTo>
                      <a:pt x="0" y="27"/>
                    </a:lnTo>
                    <a:close/>
                  </a:path>
                </a:pathLst>
              </a:custGeom>
              <a:grpFill/>
              <a:ln>
                <a:noFill/>
              </a:ln>
            </p:spPr>
            <p:txBody>
              <a:bodyPr vert="horz" wrap="square" lIns="91440" tIns="45720" rIns="91440" bIns="45720" numCol="1" anchor="t" anchorCtr="0" compatLnSpc="1"/>
              <a:lstStyle/>
              <a:p>
                <a:endParaRPr lang="zh-CN" altLang="en-US"/>
              </a:p>
            </p:txBody>
          </p:sp>
          <p:sp>
            <p:nvSpPr>
              <p:cNvPr id="1098" name="Freeform 944"/>
              <p:cNvSpPr/>
              <p:nvPr/>
            </p:nvSpPr>
            <p:spPr bwMode="auto">
              <a:xfrm>
                <a:off x="6120" y="3176"/>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099" name="Freeform 945"/>
              <p:cNvSpPr/>
              <p:nvPr/>
            </p:nvSpPr>
            <p:spPr bwMode="auto">
              <a:xfrm>
                <a:off x="6154" y="3218"/>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0" name="Freeform 946"/>
              <p:cNvSpPr/>
              <p:nvPr/>
            </p:nvSpPr>
            <p:spPr bwMode="auto">
              <a:xfrm>
                <a:off x="6154" y="2656"/>
                <a:ext cx="2" cy="2"/>
              </a:xfrm>
              <a:custGeom>
                <a:avLst/>
                <a:gdLst>
                  <a:gd name="T0" fmla="*/ 0 w 2"/>
                  <a:gd name="T1" fmla="*/ 2 h 2"/>
                  <a:gd name="T2" fmla="*/ 2 w 2"/>
                  <a:gd name="T3" fmla="*/ 0 h 2"/>
                  <a:gd name="T4" fmla="*/ 2 w 2"/>
                  <a:gd name="T5" fmla="*/ 2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2" y="2"/>
                    </a:lnTo>
                    <a:lnTo>
                      <a:pt x="0" y="2"/>
                    </a:lnTo>
                    <a:close/>
                  </a:path>
                </a:pathLst>
              </a:custGeom>
              <a:grpFill/>
              <a:ln>
                <a:noFill/>
              </a:ln>
            </p:spPr>
            <p:txBody>
              <a:bodyPr vert="horz" wrap="square" lIns="91440" tIns="45720" rIns="91440" bIns="45720" numCol="1" anchor="t" anchorCtr="0" compatLnSpc="1"/>
              <a:lstStyle/>
              <a:p>
                <a:endParaRPr lang="zh-CN" altLang="en-US"/>
              </a:p>
            </p:txBody>
          </p:sp>
          <p:sp>
            <p:nvSpPr>
              <p:cNvPr id="1101" name="Freeform 947"/>
              <p:cNvSpPr/>
              <p:nvPr/>
            </p:nvSpPr>
            <p:spPr bwMode="auto">
              <a:xfrm>
                <a:off x="6110" y="2660"/>
                <a:ext cx="16" cy="28"/>
              </a:xfrm>
              <a:custGeom>
                <a:avLst/>
                <a:gdLst>
                  <a:gd name="T0" fmla="*/ 16 w 16"/>
                  <a:gd name="T1" fmla="*/ 0 h 28"/>
                  <a:gd name="T2" fmla="*/ 16 w 16"/>
                  <a:gd name="T3" fmla="*/ 24 h 28"/>
                  <a:gd name="T4" fmla="*/ 0 w 16"/>
                  <a:gd name="T5" fmla="*/ 28 h 28"/>
                  <a:gd name="T6" fmla="*/ 0 w 16"/>
                  <a:gd name="T7" fmla="*/ 2 h 28"/>
                  <a:gd name="T8" fmla="*/ 16 w 16"/>
                  <a:gd name="T9" fmla="*/ 0 h 28"/>
                </a:gdLst>
                <a:ahLst/>
                <a:cxnLst>
                  <a:cxn ang="0">
                    <a:pos x="T0" y="T1"/>
                  </a:cxn>
                  <a:cxn ang="0">
                    <a:pos x="T2" y="T3"/>
                  </a:cxn>
                  <a:cxn ang="0">
                    <a:pos x="T4" y="T5"/>
                  </a:cxn>
                  <a:cxn ang="0">
                    <a:pos x="T6" y="T7"/>
                  </a:cxn>
                  <a:cxn ang="0">
                    <a:pos x="T8" y="T9"/>
                  </a:cxn>
                </a:cxnLst>
                <a:rect l="0" t="0" r="r" b="b"/>
                <a:pathLst>
                  <a:path w="16" h="28">
                    <a:moveTo>
                      <a:pt x="16" y="0"/>
                    </a:moveTo>
                    <a:lnTo>
                      <a:pt x="16" y="24"/>
                    </a:lnTo>
                    <a:lnTo>
                      <a:pt x="0" y="28"/>
                    </a:lnTo>
                    <a:lnTo>
                      <a:pt x="0" y="2"/>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102" name="Freeform 948"/>
              <p:cNvSpPr/>
              <p:nvPr/>
            </p:nvSpPr>
            <p:spPr bwMode="auto">
              <a:xfrm>
                <a:off x="6154" y="2656"/>
                <a:ext cx="2" cy="2"/>
              </a:xfrm>
              <a:custGeom>
                <a:avLst/>
                <a:gdLst>
                  <a:gd name="T0" fmla="*/ 2 w 2"/>
                  <a:gd name="T1" fmla="*/ 0 h 2"/>
                  <a:gd name="T2" fmla="*/ 2 w 2"/>
                  <a:gd name="T3" fmla="*/ 2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2"/>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1103" name="Rectangle 949"/>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4" name="Freeform 950"/>
              <p:cNvSpPr/>
              <p:nvPr/>
            </p:nvSpPr>
            <p:spPr bwMode="auto">
              <a:xfrm>
                <a:off x="6082" y="3439"/>
                <a:ext cx="22" cy="54"/>
              </a:xfrm>
              <a:custGeom>
                <a:avLst/>
                <a:gdLst>
                  <a:gd name="T0" fmla="*/ 0 w 22"/>
                  <a:gd name="T1" fmla="*/ 26 h 54"/>
                  <a:gd name="T2" fmla="*/ 22 w 22"/>
                  <a:gd name="T3" fmla="*/ 0 h 54"/>
                  <a:gd name="T4" fmla="*/ 22 w 22"/>
                  <a:gd name="T5" fmla="*/ 26 h 54"/>
                  <a:gd name="T6" fmla="*/ 0 w 22"/>
                  <a:gd name="T7" fmla="*/ 54 h 54"/>
                  <a:gd name="T8" fmla="*/ 0 w 22"/>
                  <a:gd name="T9" fmla="*/ 26 h 54"/>
                </a:gdLst>
                <a:ahLst/>
                <a:cxnLst>
                  <a:cxn ang="0">
                    <a:pos x="T0" y="T1"/>
                  </a:cxn>
                  <a:cxn ang="0">
                    <a:pos x="T2" y="T3"/>
                  </a:cxn>
                  <a:cxn ang="0">
                    <a:pos x="T4" y="T5"/>
                  </a:cxn>
                  <a:cxn ang="0">
                    <a:pos x="T6" y="T7"/>
                  </a:cxn>
                  <a:cxn ang="0">
                    <a:pos x="T8" y="T9"/>
                  </a:cxn>
                </a:cxnLst>
                <a:rect l="0" t="0" r="r" b="b"/>
                <a:pathLst>
                  <a:path w="22" h="54">
                    <a:moveTo>
                      <a:pt x="0" y="26"/>
                    </a:moveTo>
                    <a:lnTo>
                      <a:pt x="22" y="0"/>
                    </a:lnTo>
                    <a:lnTo>
                      <a:pt x="22" y="26"/>
                    </a:lnTo>
                    <a:lnTo>
                      <a:pt x="0" y="54"/>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105" name="Freeform 951"/>
              <p:cNvSpPr/>
              <p:nvPr/>
            </p:nvSpPr>
            <p:spPr bwMode="auto">
              <a:xfrm>
                <a:off x="6120" y="3317"/>
                <a:ext cx="86" cy="128"/>
              </a:xfrm>
              <a:custGeom>
                <a:avLst/>
                <a:gdLst>
                  <a:gd name="T0" fmla="*/ 86 w 86"/>
                  <a:gd name="T1" fmla="*/ 0 h 128"/>
                  <a:gd name="T2" fmla="*/ 86 w 86"/>
                  <a:gd name="T3" fmla="*/ 16 h 128"/>
                  <a:gd name="T4" fmla="*/ 0 w 86"/>
                  <a:gd name="T5" fmla="*/ 128 h 128"/>
                  <a:gd name="T6" fmla="*/ 0 w 86"/>
                  <a:gd name="T7" fmla="*/ 104 h 128"/>
                  <a:gd name="T8" fmla="*/ 86 w 86"/>
                  <a:gd name="T9" fmla="*/ 0 h 128"/>
                </a:gdLst>
                <a:ahLst/>
                <a:cxnLst>
                  <a:cxn ang="0">
                    <a:pos x="T0" y="T1"/>
                  </a:cxn>
                  <a:cxn ang="0">
                    <a:pos x="T2" y="T3"/>
                  </a:cxn>
                  <a:cxn ang="0">
                    <a:pos x="T4" y="T5"/>
                  </a:cxn>
                  <a:cxn ang="0">
                    <a:pos x="T6" y="T7"/>
                  </a:cxn>
                  <a:cxn ang="0">
                    <a:pos x="T8" y="T9"/>
                  </a:cxn>
                </a:cxnLst>
                <a:rect l="0" t="0" r="r" b="b"/>
                <a:pathLst>
                  <a:path w="86" h="128">
                    <a:moveTo>
                      <a:pt x="86" y="0"/>
                    </a:moveTo>
                    <a:lnTo>
                      <a:pt x="86" y="16"/>
                    </a:lnTo>
                    <a:lnTo>
                      <a:pt x="0" y="128"/>
                    </a:lnTo>
                    <a:lnTo>
                      <a:pt x="0" y="10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6" name="Freeform 952"/>
              <p:cNvSpPr/>
              <p:nvPr/>
            </p:nvSpPr>
            <p:spPr bwMode="auto">
              <a:xfrm>
                <a:off x="6120" y="3365"/>
                <a:ext cx="86" cy="13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7" name="Freeform 953"/>
              <p:cNvSpPr/>
              <p:nvPr/>
            </p:nvSpPr>
            <p:spPr bwMode="auto">
              <a:xfrm>
                <a:off x="6154" y="3270"/>
                <a:ext cx="52" cy="81"/>
              </a:xfrm>
              <a:custGeom>
                <a:avLst/>
                <a:gdLst>
                  <a:gd name="T0" fmla="*/ 52 w 52"/>
                  <a:gd name="T1" fmla="*/ 0 h 81"/>
                  <a:gd name="T2" fmla="*/ 52 w 52"/>
                  <a:gd name="T3" fmla="*/ 16 h 81"/>
                  <a:gd name="T4" fmla="*/ 0 w 52"/>
                  <a:gd name="T5" fmla="*/ 81 h 81"/>
                  <a:gd name="T6" fmla="*/ 0 w 52"/>
                  <a:gd name="T7" fmla="*/ 61 h 81"/>
                  <a:gd name="T8" fmla="*/ 52 w 52"/>
                  <a:gd name="T9" fmla="*/ 0 h 81"/>
                </a:gdLst>
                <a:ahLst/>
                <a:cxnLst>
                  <a:cxn ang="0">
                    <a:pos x="T0" y="T1"/>
                  </a:cxn>
                  <a:cxn ang="0">
                    <a:pos x="T2" y="T3"/>
                  </a:cxn>
                  <a:cxn ang="0">
                    <a:pos x="T4" y="T5"/>
                  </a:cxn>
                  <a:cxn ang="0">
                    <a:pos x="T6" y="T7"/>
                  </a:cxn>
                  <a:cxn ang="0">
                    <a:pos x="T8" y="T9"/>
                  </a:cxn>
                </a:cxnLst>
                <a:rect l="0" t="0" r="r" b="b"/>
                <a:pathLst>
                  <a:path w="52" h="81">
                    <a:moveTo>
                      <a:pt x="52" y="0"/>
                    </a:moveTo>
                    <a:lnTo>
                      <a:pt x="52" y="16"/>
                    </a:lnTo>
                    <a:lnTo>
                      <a:pt x="0" y="81"/>
                    </a:lnTo>
                    <a:lnTo>
                      <a:pt x="0" y="61"/>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8" name="Rectangle 954"/>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9" name="Freeform 955"/>
              <p:cNvSpPr/>
              <p:nvPr/>
            </p:nvSpPr>
            <p:spPr bwMode="auto">
              <a:xfrm>
                <a:off x="6168" y="2407"/>
                <a:ext cx="16" cy="28"/>
              </a:xfrm>
              <a:custGeom>
                <a:avLst/>
                <a:gdLst>
                  <a:gd name="T0" fmla="*/ 16 w 16"/>
                  <a:gd name="T1" fmla="*/ 10 h 28"/>
                  <a:gd name="T2" fmla="*/ 16 w 16"/>
                  <a:gd name="T3" fmla="*/ 28 h 28"/>
                  <a:gd name="T4" fmla="*/ 0 w 16"/>
                  <a:gd name="T5" fmla="*/ 18 h 28"/>
                  <a:gd name="T6" fmla="*/ 0 w 16"/>
                  <a:gd name="T7" fmla="*/ 0 h 28"/>
                  <a:gd name="T8" fmla="*/ 16 w 16"/>
                  <a:gd name="T9" fmla="*/ 10 h 28"/>
                </a:gdLst>
                <a:ahLst/>
                <a:cxnLst>
                  <a:cxn ang="0">
                    <a:pos x="T0" y="T1"/>
                  </a:cxn>
                  <a:cxn ang="0">
                    <a:pos x="T2" y="T3"/>
                  </a:cxn>
                  <a:cxn ang="0">
                    <a:pos x="T4" y="T5"/>
                  </a:cxn>
                  <a:cxn ang="0">
                    <a:pos x="T6" y="T7"/>
                  </a:cxn>
                  <a:cxn ang="0">
                    <a:pos x="T8" y="T9"/>
                  </a:cxn>
                </a:cxnLst>
                <a:rect l="0" t="0" r="r" b="b"/>
                <a:pathLst>
                  <a:path w="16" h="28">
                    <a:moveTo>
                      <a:pt x="16" y="10"/>
                    </a:moveTo>
                    <a:lnTo>
                      <a:pt x="16" y="28"/>
                    </a:lnTo>
                    <a:lnTo>
                      <a:pt x="0" y="18"/>
                    </a:lnTo>
                    <a:lnTo>
                      <a:pt x="0" y="0"/>
                    </a:lnTo>
                    <a:lnTo>
                      <a:pt x="16" y="10"/>
                    </a:lnTo>
                    <a:close/>
                  </a:path>
                </a:pathLst>
              </a:custGeom>
              <a:grpFill/>
              <a:ln>
                <a:noFill/>
              </a:ln>
            </p:spPr>
            <p:txBody>
              <a:bodyPr vert="horz" wrap="square" lIns="91440" tIns="45720" rIns="91440" bIns="45720" numCol="1" anchor="t" anchorCtr="0" compatLnSpc="1"/>
              <a:lstStyle/>
              <a:p>
                <a:endParaRPr lang="zh-CN" altLang="en-US"/>
              </a:p>
            </p:txBody>
          </p:sp>
          <p:sp>
            <p:nvSpPr>
              <p:cNvPr id="1110" name="Rectangle 956"/>
              <p:cNvSpPr>
                <a:spLocks noChangeArrowheads="1"/>
              </p:cNvSpPr>
              <p:nvPr/>
            </p:nvSpPr>
            <p:spPr bwMode="auto">
              <a:xfrm>
                <a:off x="481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1" name="Rectangle 957"/>
              <p:cNvSpPr>
                <a:spLocks noChangeArrowheads="1"/>
              </p:cNvSpPr>
              <p:nvPr/>
            </p:nvSpPr>
            <p:spPr bwMode="auto">
              <a:xfrm>
                <a:off x="48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2" name="Rectangle 958"/>
              <p:cNvSpPr>
                <a:spLocks noChangeArrowheads="1"/>
              </p:cNvSpPr>
              <p:nvPr/>
            </p:nvSpPr>
            <p:spPr bwMode="auto">
              <a:xfrm>
                <a:off x="48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3" name="Rectangle 959"/>
              <p:cNvSpPr>
                <a:spLocks noChangeArrowheads="1"/>
              </p:cNvSpPr>
              <p:nvPr/>
            </p:nvSpPr>
            <p:spPr bwMode="auto">
              <a:xfrm>
                <a:off x="49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4" name="Rectangle 960"/>
              <p:cNvSpPr>
                <a:spLocks noChangeArrowheads="1"/>
              </p:cNvSpPr>
              <p:nvPr/>
            </p:nvSpPr>
            <p:spPr bwMode="auto">
              <a:xfrm>
                <a:off x="492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5" name="Rectangle 961"/>
              <p:cNvSpPr>
                <a:spLocks noChangeArrowheads="1"/>
              </p:cNvSpPr>
              <p:nvPr/>
            </p:nvSpPr>
            <p:spPr bwMode="auto">
              <a:xfrm>
                <a:off x="481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6" name="Rectangle 962"/>
              <p:cNvSpPr>
                <a:spLocks noChangeArrowheads="1"/>
              </p:cNvSpPr>
              <p:nvPr/>
            </p:nvSpPr>
            <p:spPr bwMode="auto">
              <a:xfrm>
                <a:off x="4834"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7" name="Rectangle 963"/>
              <p:cNvSpPr>
                <a:spLocks noChangeArrowheads="1"/>
              </p:cNvSpPr>
              <p:nvPr/>
            </p:nvSpPr>
            <p:spPr bwMode="auto">
              <a:xfrm>
                <a:off x="4814"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8" name="Rectangle 964"/>
              <p:cNvSpPr>
                <a:spLocks noChangeArrowheads="1"/>
              </p:cNvSpPr>
              <p:nvPr/>
            </p:nvSpPr>
            <p:spPr bwMode="auto">
              <a:xfrm>
                <a:off x="4856"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9" name="Rectangle 965"/>
              <p:cNvSpPr>
                <a:spLocks noChangeArrowheads="1"/>
              </p:cNvSpPr>
              <p:nvPr/>
            </p:nvSpPr>
            <p:spPr bwMode="auto">
              <a:xfrm>
                <a:off x="492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0" name="Rectangle 966"/>
              <p:cNvSpPr>
                <a:spLocks noChangeArrowheads="1"/>
              </p:cNvSpPr>
              <p:nvPr/>
            </p:nvSpPr>
            <p:spPr bwMode="auto">
              <a:xfrm>
                <a:off x="481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1" name="Rectangle 967"/>
              <p:cNvSpPr>
                <a:spLocks noChangeArrowheads="1"/>
              </p:cNvSpPr>
              <p:nvPr/>
            </p:nvSpPr>
            <p:spPr bwMode="auto">
              <a:xfrm>
                <a:off x="4834"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2" name="Rectangle 968"/>
              <p:cNvSpPr>
                <a:spLocks noChangeArrowheads="1"/>
              </p:cNvSpPr>
              <p:nvPr/>
            </p:nvSpPr>
            <p:spPr bwMode="auto">
              <a:xfrm>
                <a:off x="4878" y="110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3" name="Rectangle 969"/>
              <p:cNvSpPr>
                <a:spLocks noChangeArrowheads="1"/>
              </p:cNvSpPr>
              <p:nvPr/>
            </p:nvSpPr>
            <p:spPr bwMode="auto">
              <a:xfrm>
                <a:off x="4834"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4" name="Rectangle 970"/>
              <p:cNvSpPr>
                <a:spLocks noChangeArrowheads="1"/>
              </p:cNvSpPr>
              <p:nvPr/>
            </p:nvSpPr>
            <p:spPr bwMode="auto">
              <a:xfrm>
                <a:off x="48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5" name="Rectangle 971"/>
              <p:cNvSpPr>
                <a:spLocks noChangeArrowheads="1"/>
              </p:cNvSpPr>
              <p:nvPr/>
            </p:nvSpPr>
            <p:spPr bwMode="auto">
              <a:xfrm>
                <a:off x="492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6" name="Rectangle 972"/>
              <p:cNvSpPr>
                <a:spLocks noChangeArrowheads="1"/>
              </p:cNvSpPr>
              <p:nvPr/>
            </p:nvSpPr>
            <p:spPr bwMode="auto">
              <a:xfrm>
                <a:off x="481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7" name="Rectangle 973"/>
              <p:cNvSpPr>
                <a:spLocks noChangeArrowheads="1"/>
              </p:cNvSpPr>
              <p:nvPr/>
            </p:nvSpPr>
            <p:spPr bwMode="auto">
              <a:xfrm>
                <a:off x="485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8" name="Rectangle 974"/>
              <p:cNvSpPr>
                <a:spLocks noChangeArrowheads="1"/>
              </p:cNvSpPr>
              <p:nvPr/>
            </p:nvSpPr>
            <p:spPr bwMode="auto">
              <a:xfrm>
                <a:off x="483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29" name="Rectangle 975"/>
              <p:cNvSpPr>
                <a:spLocks noChangeArrowheads="1"/>
              </p:cNvSpPr>
              <p:nvPr/>
            </p:nvSpPr>
            <p:spPr bwMode="auto">
              <a:xfrm>
                <a:off x="4878"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0" name="Rectangle 976"/>
              <p:cNvSpPr>
                <a:spLocks noChangeArrowheads="1"/>
              </p:cNvSpPr>
              <p:nvPr/>
            </p:nvSpPr>
            <p:spPr bwMode="auto">
              <a:xfrm>
                <a:off x="4920"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1" name="Rectangle 977"/>
              <p:cNvSpPr>
                <a:spLocks noChangeArrowheads="1"/>
              </p:cNvSpPr>
              <p:nvPr/>
            </p:nvSpPr>
            <p:spPr bwMode="auto">
              <a:xfrm>
                <a:off x="481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2" name="Rectangle 978"/>
              <p:cNvSpPr>
                <a:spLocks noChangeArrowheads="1"/>
              </p:cNvSpPr>
              <p:nvPr/>
            </p:nvSpPr>
            <p:spPr bwMode="auto">
              <a:xfrm>
                <a:off x="4856"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3" name="Rectangle 979"/>
              <p:cNvSpPr>
                <a:spLocks noChangeArrowheads="1"/>
              </p:cNvSpPr>
              <p:nvPr/>
            </p:nvSpPr>
            <p:spPr bwMode="auto">
              <a:xfrm>
                <a:off x="48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4" name="Rectangle 980"/>
              <p:cNvSpPr>
                <a:spLocks noChangeArrowheads="1"/>
              </p:cNvSpPr>
              <p:nvPr/>
            </p:nvSpPr>
            <p:spPr bwMode="auto">
              <a:xfrm>
                <a:off x="49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5" name="Rectangle 981"/>
              <p:cNvSpPr>
                <a:spLocks noChangeArrowheads="1"/>
              </p:cNvSpPr>
              <p:nvPr/>
            </p:nvSpPr>
            <p:spPr bwMode="auto">
              <a:xfrm>
                <a:off x="4834" y="14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6" name="Rectangle 982"/>
              <p:cNvSpPr>
                <a:spLocks noChangeArrowheads="1"/>
              </p:cNvSpPr>
              <p:nvPr/>
            </p:nvSpPr>
            <p:spPr bwMode="auto">
              <a:xfrm>
                <a:off x="487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7" name="Rectangle 983"/>
              <p:cNvSpPr>
                <a:spLocks noChangeArrowheads="1"/>
              </p:cNvSpPr>
              <p:nvPr/>
            </p:nvSpPr>
            <p:spPr bwMode="auto">
              <a:xfrm>
                <a:off x="4814"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8" name="Rectangle 984"/>
              <p:cNvSpPr>
                <a:spLocks noChangeArrowheads="1"/>
              </p:cNvSpPr>
              <p:nvPr/>
            </p:nvSpPr>
            <p:spPr bwMode="auto">
              <a:xfrm>
                <a:off x="48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9" name="Rectangle 985"/>
              <p:cNvSpPr>
                <a:spLocks noChangeArrowheads="1"/>
              </p:cNvSpPr>
              <p:nvPr/>
            </p:nvSpPr>
            <p:spPr bwMode="auto">
              <a:xfrm>
                <a:off x="492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0" name="Rectangle 986"/>
              <p:cNvSpPr>
                <a:spLocks noChangeArrowheads="1"/>
              </p:cNvSpPr>
              <p:nvPr/>
            </p:nvSpPr>
            <p:spPr bwMode="auto">
              <a:xfrm>
                <a:off x="481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1" name="Rectangle 987"/>
              <p:cNvSpPr>
                <a:spLocks noChangeArrowheads="1"/>
              </p:cNvSpPr>
              <p:nvPr/>
            </p:nvSpPr>
            <p:spPr bwMode="auto">
              <a:xfrm>
                <a:off x="4834"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2" name="Rectangle 988"/>
              <p:cNvSpPr>
                <a:spLocks noChangeArrowheads="1"/>
              </p:cNvSpPr>
              <p:nvPr/>
            </p:nvSpPr>
            <p:spPr bwMode="auto">
              <a:xfrm>
                <a:off x="4814"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3" name="Rectangle 989"/>
              <p:cNvSpPr>
                <a:spLocks noChangeArrowheads="1"/>
              </p:cNvSpPr>
              <p:nvPr/>
            </p:nvSpPr>
            <p:spPr bwMode="auto">
              <a:xfrm>
                <a:off x="4856"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4" name="Rectangle 990"/>
              <p:cNvSpPr>
                <a:spLocks noChangeArrowheads="1"/>
              </p:cNvSpPr>
              <p:nvPr/>
            </p:nvSpPr>
            <p:spPr bwMode="auto">
              <a:xfrm>
                <a:off x="4920"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5" name="Rectangle 991"/>
              <p:cNvSpPr>
                <a:spLocks noChangeArrowheads="1"/>
              </p:cNvSpPr>
              <p:nvPr/>
            </p:nvSpPr>
            <p:spPr bwMode="auto">
              <a:xfrm>
                <a:off x="483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6" name="Rectangle 992"/>
              <p:cNvSpPr>
                <a:spLocks noChangeArrowheads="1"/>
              </p:cNvSpPr>
              <p:nvPr/>
            </p:nvSpPr>
            <p:spPr bwMode="auto">
              <a:xfrm>
                <a:off x="4834"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7" name="Rectangle 993"/>
              <p:cNvSpPr>
                <a:spLocks noChangeArrowheads="1"/>
              </p:cNvSpPr>
              <p:nvPr/>
            </p:nvSpPr>
            <p:spPr bwMode="auto">
              <a:xfrm>
                <a:off x="4878"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8" name="Rectangle 994"/>
              <p:cNvSpPr>
                <a:spLocks noChangeArrowheads="1"/>
              </p:cNvSpPr>
              <p:nvPr/>
            </p:nvSpPr>
            <p:spPr bwMode="auto">
              <a:xfrm>
                <a:off x="492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9" name="Rectangle 995"/>
              <p:cNvSpPr>
                <a:spLocks noChangeArrowheads="1"/>
              </p:cNvSpPr>
              <p:nvPr/>
            </p:nvSpPr>
            <p:spPr bwMode="auto">
              <a:xfrm>
                <a:off x="481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0" name="Rectangle 996"/>
              <p:cNvSpPr>
                <a:spLocks noChangeArrowheads="1"/>
              </p:cNvSpPr>
              <p:nvPr/>
            </p:nvSpPr>
            <p:spPr bwMode="auto">
              <a:xfrm>
                <a:off x="485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1" name="Rectangle 997"/>
              <p:cNvSpPr>
                <a:spLocks noChangeArrowheads="1"/>
              </p:cNvSpPr>
              <p:nvPr/>
            </p:nvSpPr>
            <p:spPr bwMode="auto">
              <a:xfrm>
                <a:off x="4900"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2" name="Rectangle 998"/>
              <p:cNvSpPr>
                <a:spLocks noChangeArrowheads="1"/>
              </p:cNvSpPr>
              <p:nvPr/>
            </p:nvSpPr>
            <p:spPr bwMode="auto">
              <a:xfrm>
                <a:off x="4814"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3" name="Rectangle 999"/>
              <p:cNvSpPr>
                <a:spLocks noChangeArrowheads="1"/>
              </p:cNvSpPr>
              <p:nvPr/>
            </p:nvSpPr>
            <p:spPr bwMode="auto">
              <a:xfrm>
                <a:off x="487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4" name="Rectangle 1000"/>
              <p:cNvSpPr>
                <a:spLocks noChangeArrowheads="1"/>
              </p:cNvSpPr>
              <p:nvPr/>
            </p:nvSpPr>
            <p:spPr bwMode="auto">
              <a:xfrm>
                <a:off x="48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5" name="Rectangle 1001"/>
              <p:cNvSpPr>
                <a:spLocks noChangeArrowheads="1"/>
              </p:cNvSpPr>
              <p:nvPr/>
            </p:nvSpPr>
            <p:spPr bwMode="auto">
              <a:xfrm>
                <a:off x="490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6" name="Rectangle 1002"/>
              <p:cNvSpPr>
                <a:spLocks noChangeArrowheads="1"/>
              </p:cNvSpPr>
              <p:nvPr/>
            </p:nvSpPr>
            <p:spPr bwMode="auto">
              <a:xfrm>
                <a:off x="492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7" name="Rectangle 1003"/>
              <p:cNvSpPr>
                <a:spLocks noChangeArrowheads="1"/>
              </p:cNvSpPr>
              <p:nvPr/>
            </p:nvSpPr>
            <p:spPr bwMode="auto">
              <a:xfrm>
                <a:off x="4814"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8" name="Rectangle 1004"/>
              <p:cNvSpPr>
                <a:spLocks noChangeArrowheads="1"/>
              </p:cNvSpPr>
              <p:nvPr/>
            </p:nvSpPr>
            <p:spPr bwMode="auto">
              <a:xfrm>
                <a:off x="483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9" name="Rectangle 1005"/>
              <p:cNvSpPr>
                <a:spLocks noChangeArrowheads="1"/>
              </p:cNvSpPr>
              <p:nvPr/>
            </p:nvSpPr>
            <p:spPr bwMode="auto">
              <a:xfrm>
                <a:off x="48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0" name="Rectangle 1006"/>
              <p:cNvSpPr>
                <a:spLocks noChangeArrowheads="1"/>
              </p:cNvSpPr>
              <p:nvPr/>
            </p:nvSpPr>
            <p:spPr bwMode="auto">
              <a:xfrm>
                <a:off x="492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1" name="Rectangle 1007"/>
              <p:cNvSpPr>
                <a:spLocks noChangeArrowheads="1"/>
              </p:cNvSpPr>
              <p:nvPr/>
            </p:nvSpPr>
            <p:spPr bwMode="auto">
              <a:xfrm>
                <a:off x="481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2" name="Rectangle 1008"/>
              <p:cNvSpPr>
                <a:spLocks noChangeArrowheads="1"/>
              </p:cNvSpPr>
              <p:nvPr/>
            </p:nvSpPr>
            <p:spPr bwMode="auto">
              <a:xfrm>
                <a:off x="485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3" name="Rectangle 1009"/>
              <p:cNvSpPr>
                <a:spLocks noChangeArrowheads="1"/>
              </p:cNvSpPr>
              <p:nvPr/>
            </p:nvSpPr>
            <p:spPr bwMode="auto">
              <a:xfrm>
                <a:off x="483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4" name="Rectangle 1010"/>
              <p:cNvSpPr>
                <a:spLocks noChangeArrowheads="1"/>
              </p:cNvSpPr>
              <p:nvPr/>
            </p:nvSpPr>
            <p:spPr bwMode="auto">
              <a:xfrm>
                <a:off x="487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5" name="Rectangle 1011"/>
              <p:cNvSpPr>
                <a:spLocks noChangeArrowheads="1"/>
              </p:cNvSpPr>
              <p:nvPr/>
            </p:nvSpPr>
            <p:spPr bwMode="auto">
              <a:xfrm>
                <a:off x="4814" y="2117"/>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2" name="Group 1213"/>
            <p:cNvGrpSpPr/>
            <p:nvPr/>
          </p:nvGrpSpPr>
          <p:grpSpPr bwMode="auto">
            <a:xfrm>
              <a:off x="-3900818" y="-1035049"/>
              <a:ext cx="768377" cy="3255963"/>
              <a:chOff x="4814" y="935"/>
              <a:chExt cx="484" cy="2051"/>
            </a:xfrm>
            <a:grpFill/>
          </p:grpSpPr>
          <p:sp>
            <p:nvSpPr>
              <p:cNvPr id="766" name="Rectangle 1013"/>
              <p:cNvSpPr>
                <a:spLocks noChangeArrowheads="1"/>
              </p:cNvSpPr>
              <p:nvPr/>
            </p:nvSpPr>
            <p:spPr bwMode="auto">
              <a:xfrm>
                <a:off x="485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7" name="Rectangle 1014"/>
              <p:cNvSpPr>
                <a:spLocks noChangeArrowheads="1"/>
              </p:cNvSpPr>
              <p:nvPr/>
            </p:nvSpPr>
            <p:spPr bwMode="auto">
              <a:xfrm>
                <a:off x="49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8" name="Rectangle 1015"/>
              <p:cNvSpPr>
                <a:spLocks noChangeArrowheads="1"/>
              </p:cNvSpPr>
              <p:nvPr/>
            </p:nvSpPr>
            <p:spPr bwMode="auto">
              <a:xfrm>
                <a:off x="49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69" name="Rectangle 1016"/>
              <p:cNvSpPr>
                <a:spLocks noChangeArrowheads="1"/>
              </p:cNvSpPr>
              <p:nvPr/>
            </p:nvSpPr>
            <p:spPr bwMode="auto">
              <a:xfrm>
                <a:off x="5008"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0" name="Rectangle 1017"/>
              <p:cNvSpPr>
                <a:spLocks noChangeArrowheads="1"/>
              </p:cNvSpPr>
              <p:nvPr/>
            </p:nvSpPr>
            <p:spPr bwMode="auto">
              <a:xfrm>
                <a:off x="503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1" name="Rectangle 1018"/>
              <p:cNvSpPr>
                <a:spLocks noChangeArrowheads="1"/>
              </p:cNvSpPr>
              <p:nvPr/>
            </p:nvSpPr>
            <p:spPr bwMode="auto">
              <a:xfrm>
                <a:off x="505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2" name="Rectangle 1019"/>
              <p:cNvSpPr>
                <a:spLocks noChangeArrowheads="1"/>
              </p:cNvSpPr>
              <p:nvPr/>
            </p:nvSpPr>
            <p:spPr bwMode="auto">
              <a:xfrm>
                <a:off x="494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3" name="Rectangle 1020"/>
              <p:cNvSpPr>
                <a:spLocks noChangeArrowheads="1"/>
              </p:cNvSpPr>
              <p:nvPr/>
            </p:nvSpPr>
            <p:spPr bwMode="auto">
              <a:xfrm>
                <a:off x="4986"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4" name="Rectangle 1021"/>
              <p:cNvSpPr>
                <a:spLocks noChangeArrowheads="1"/>
              </p:cNvSpPr>
              <p:nvPr/>
            </p:nvSpPr>
            <p:spPr bwMode="auto">
              <a:xfrm>
                <a:off x="5030"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5" name="Rectangle 1022"/>
              <p:cNvSpPr>
                <a:spLocks noChangeArrowheads="1"/>
              </p:cNvSpPr>
              <p:nvPr/>
            </p:nvSpPr>
            <p:spPr bwMode="auto">
              <a:xfrm>
                <a:off x="4964"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76" name="Rectangle 1023"/>
              <p:cNvSpPr>
                <a:spLocks noChangeArrowheads="1"/>
              </p:cNvSpPr>
              <p:nvPr/>
            </p:nvSpPr>
            <p:spPr bwMode="auto">
              <a:xfrm>
                <a:off x="505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7" name="Rectangle 1024"/>
              <p:cNvSpPr>
                <a:spLocks noChangeArrowheads="1"/>
              </p:cNvSpPr>
              <p:nvPr/>
            </p:nvSpPr>
            <p:spPr bwMode="auto">
              <a:xfrm>
                <a:off x="494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8" name="Rectangle 1025"/>
              <p:cNvSpPr>
                <a:spLocks noChangeArrowheads="1"/>
              </p:cNvSpPr>
              <p:nvPr/>
            </p:nvSpPr>
            <p:spPr bwMode="auto">
              <a:xfrm>
                <a:off x="5008"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9" name="Rectangle 1026"/>
              <p:cNvSpPr>
                <a:spLocks noChangeArrowheads="1"/>
              </p:cNvSpPr>
              <p:nvPr/>
            </p:nvSpPr>
            <p:spPr bwMode="auto">
              <a:xfrm>
                <a:off x="5050"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80" name="Rectangle 1027"/>
              <p:cNvSpPr>
                <a:spLocks noChangeArrowheads="1"/>
              </p:cNvSpPr>
              <p:nvPr/>
            </p:nvSpPr>
            <p:spPr bwMode="auto">
              <a:xfrm>
                <a:off x="49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1" name="Rectangle 1028"/>
              <p:cNvSpPr>
                <a:spLocks noChangeArrowheads="1"/>
              </p:cNvSpPr>
              <p:nvPr/>
            </p:nvSpPr>
            <p:spPr bwMode="auto">
              <a:xfrm>
                <a:off x="4964"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2" name="Rectangle 1029"/>
              <p:cNvSpPr>
                <a:spLocks noChangeArrowheads="1"/>
              </p:cNvSpPr>
              <p:nvPr/>
            </p:nvSpPr>
            <p:spPr bwMode="auto">
              <a:xfrm>
                <a:off x="5008"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3" name="Rectangle 1030"/>
              <p:cNvSpPr>
                <a:spLocks noChangeArrowheads="1"/>
              </p:cNvSpPr>
              <p:nvPr/>
            </p:nvSpPr>
            <p:spPr bwMode="auto">
              <a:xfrm>
                <a:off x="505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4" name="Rectangle 1031"/>
              <p:cNvSpPr>
                <a:spLocks noChangeArrowheads="1"/>
              </p:cNvSpPr>
              <p:nvPr/>
            </p:nvSpPr>
            <p:spPr bwMode="auto">
              <a:xfrm>
                <a:off x="494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5" name="Rectangle 1032"/>
              <p:cNvSpPr>
                <a:spLocks noChangeArrowheads="1"/>
              </p:cNvSpPr>
              <p:nvPr/>
            </p:nvSpPr>
            <p:spPr bwMode="auto">
              <a:xfrm>
                <a:off x="498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6" name="Rectangle 1033"/>
              <p:cNvSpPr>
                <a:spLocks noChangeArrowheads="1"/>
              </p:cNvSpPr>
              <p:nvPr/>
            </p:nvSpPr>
            <p:spPr bwMode="auto">
              <a:xfrm>
                <a:off x="49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787" name="Rectangle 1034"/>
              <p:cNvSpPr>
                <a:spLocks noChangeArrowheads="1"/>
              </p:cNvSpPr>
              <p:nvPr/>
            </p:nvSpPr>
            <p:spPr bwMode="auto">
              <a:xfrm>
                <a:off x="503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88" name="Rectangle 1035"/>
              <p:cNvSpPr>
                <a:spLocks noChangeArrowheads="1"/>
              </p:cNvSpPr>
              <p:nvPr/>
            </p:nvSpPr>
            <p:spPr bwMode="auto">
              <a:xfrm>
                <a:off x="494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9" name="Rectangle 1036"/>
              <p:cNvSpPr>
                <a:spLocks noChangeArrowheads="1"/>
              </p:cNvSpPr>
              <p:nvPr/>
            </p:nvSpPr>
            <p:spPr bwMode="auto">
              <a:xfrm>
                <a:off x="49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0" name="Rectangle 1037"/>
              <p:cNvSpPr>
                <a:spLocks noChangeArrowheads="1"/>
              </p:cNvSpPr>
              <p:nvPr/>
            </p:nvSpPr>
            <p:spPr bwMode="auto">
              <a:xfrm>
                <a:off x="5008"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1" name="Rectangle 1038"/>
              <p:cNvSpPr>
                <a:spLocks noChangeArrowheads="1"/>
              </p:cNvSpPr>
              <p:nvPr/>
            </p:nvSpPr>
            <p:spPr bwMode="auto">
              <a:xfrm>
                <a:off x="5050"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92" name="Rectangle 1039"/>
              <p:cNvSpPr>
                <a:spLocks noChangeArrowheads="1"/>
              </p:cNvSpPr>
              <p:nvPr/>
            </p:nvSpPr>
            <p:spPr bwMode="auto">
              <a:xfrm>
                <a:off x="49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3" name="Rectangle 1040"/>
              <p:cNvSpPr>
                <a:spLocks noChangeArrowheads="1"/>
              </p:cNvSpPr>
              <p:nvPr/>
            </p:nvSpPr>
            <p:spPr bwMode="auto">
              <a:xfrm>
                <a:off x="5008"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4" name="Rectangle 1041"/>
              <p:cNvSpPr>
                <a:spLocks noChangeArrowheads="1"/>
              </p:cNvSpPr>
              <p:nvPr/>
            </p:nvSpPr>
            <p:spPr bwMode="auto">
              <a:xfrm>
                <a:off x="4944" y="1442"/>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5" name="Rectangle 1042"/>
              <p:cNvSpPr>
                <a:spLocks noChangeArrowheads="1"/>
              </p:cNvSpPr>
              <p:nvPr/>
            </p:nvSpPr>
            <p:spPr bwMode="auto">
              <a:xfrm>
                <a:off x="500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6" name="Rectangle 1043"/>
              <p:cNvSpPr>
                <a:spLocks noChangeArrowheads="1"/>
              </p:cNvSpPr>
              <p:nvPr/>
            </p:nvSpPr>
            <p:spPr bwMode="auto">
              <a:xfrm>
                <a:off x="5008"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7" name="Rectangle 1044"/>
              <p:cNvSpPr>
                <a:spLocks noChangeArrowheads="1"/>
              </p:cNvSpPr>
              <p:nvPr/>
            </p:nvSpPr>
            <p:spPr bwMode="auto">
              <a:xfrm>
                <a:off x="505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8" name="Rectangle 1045"/>
              <p:cNvSpPr>
                <a:spLocks noChangeArrowheads="1"/>
              </p:cNvSpPr>
              <p:nvPr/>
            </p:nvSpPr>
            <p:spPr bwMode="auto">
              <a:xfrm>
                <a:off x="4900" y="1554"/>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99" name="Rectangle 1046"/>
              <p:cNvSpPr>
                <a:spLocks noChangeArrowheads="1"/>
              </p:cNvSpPr>
              <p:nvPr/>
            </p:nvSpPr>
            <p:spPr bwMode="auto">
              <a:xfrm>
                <a:off x="5008"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0" name="Rectangle 1047"/>
              <p:cNvSpPr>
                <a:spLocks noChangeArrowheads="1"/>
              </p:cNvSpPr>
              <p:nvPr/>
            </p:nvSpPr>
            <p:spPr bwMode="auto">
              <a:xfrm>
                <a:off x="5050"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1" name="Rectangle 1048"/>
              <p:cNvSpPr>
                <a:spLocks noChangeArrowheads="1"/>
              </p:cNvSpPr>
              <p:nvPr/>
            </p:nvSpPr>
            <p:spPr bwMode="auto">
              <a:xfrm>
                <a:off x="4964"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2" name="Rectangle 1049"/>
              <p:cNvSpPr>
                <a:spLocks noChangeArrowheads="1"/>
              </p:cNvSpPr>
              <p:nvPr/>
            </p:nvSpPr>
            <p:spPr bwMode="auto">
              <a:xfrm>
                <a:off x="498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3" name="Rectangle 1050"/>
              <p:cNvSpPr>
                <a:spLocks noChangeArrowheads="1"/>
              </p:cNvSpPr>
              <p:nvPr/>
            </p:nvSpPr>
            <p:spPr bwMode="auto">
              <a:xfrm>
                <a:off x="5030" y="16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4" name="Rectangle 1051"/>
              <p:cNvSpPr>
                <a:spLocks noChangeArrowheads="1"/>
              </p:cNvSpPr>
              <p:nvPr/>
            </p:nvSpPr>
            <p:spPr bwMode="auto">
              <a:xfrm>
                <a:off x="49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5" name="Rectangle 1052"/>
              <p:cNvSpPr>
                <a:spLocks noChangeArrowheads="1"/>
              </p:cNvSpPr>
              <p:nvPr/>
            </p:nvSpPr>
            <p:spPr bwMode="auto">
              <a:xfrm>
                <a:off x="5008"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6" name="Rectangle 1053"/>
              <p:cNvSpPr>
                <a:spLocks noChangeArrowheads="1"/>
              </p:cNvSpPr>
              <p:nvPr/>
            </p:nvSpPr>
            <p:spPr bwMode="auto">
              <a:xfrm>
                <a:off x="5050"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7" name="Rectangle 1054"/>
              <p:cNvSpPr>
                <a:spLocks noChangeArrowheads="1"/>
              </p:cNvSpPr>
              <p:nvPr/>
            </p:nvSpPr>
            <p:spPr bwMode="auto">
              <a:xfrm>
                <a:off x="4964"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08" name="Rectangle 1055"/>
              <p:cNvSpPr>
                <a:spLocks noChangeArrowheads="1"/>
              </p:cNvSpPr>
              <p:nvPr/>
            </p:nvSpPr>
            <p:spPr bwMode="auto">
              <a:xfrm>
                <a:off x="505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9" name="Rectangle 1056"/>
              <p:cNvSpPr>
                <a:spLocks noChangeArrowheads="1"/>
              </p:cNvSpPr>
              <p:nvPr/>
            </p:nvSpPr>
            <p:spPr bwMode="auto">
              <a:xfrm>
                <a:off x="494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0" name="Rectangle 1057"/>
              <p:cNvSpPr>
                <a:spLocks noChangeArrowheads="1"/>
              </p:cNvSpPr>
              <p:nvPr/>
            </p:nvSpPr>
            <p:spPr bwMode="auto">
              <a:xfrm>
                <a:off x="5050"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1" name="Rectangle 1058"/>
              <p:cNvSpPr>
                <a:spLocks noChangeArrowheads="1"/>
              </p:cNvSpPr>
              <p:nvPr/>
            </p:nvSpPr>
            <p:spPr bwMode="auto">
              <a:xfrm>
                <a:off x="49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2" name="Rectangle 1059"/>
              <p:cNvSpPr>
                <a:spLocks noChangeArrowheads="1"/>
              </p:cNvSpPr>
              <p:nvPr/>
            </p:nvSpPr>
            <p:spPr bwMode="auto">
              <a:xfrm>
                <a:off x="4964"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3" name="Rectangle 1060"/>
              <p:cNvSpPr>
                <a:spLocks noChangeArrowheads="1"/>
              </p:cNvSpPr>
              <p:nvPr/>
            </p:nvSpPr>
            <p:spPr bwMode="auto">
              <a:xfrm>
                <a:off x="500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4" name="Rectangle 1061"/>
              <p:cNvSpPr>
                <a:spLocks noChangeArrowheads="1"/>
              </p:cNvSpPr>
              <p:nvPr/>
            </p:nvSpPr>
            <p:spPr bwMode="auto">
              <a:xfrm>
                <a:off x="5030"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5" name="Rectangle 1062"/>
              <p:cNvSpPr>
                <a:spLocks noChangeArrowheads="1"/>
              </p:cNvSpPr>
              <p:nvPr/>
            </p:nvSpPr>
            <p:spPr bwMode="auto">
              <a:xfrm>
                <a:off x="49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6" name="Rectangle 1063"/>
              <p:cNvSpPr>
                <a:spLocks noChangeArrowheads="1"/>
              </p:cNvSpPr>
              <p:nvPr/>
            </p:nvSpPr>
            <p:spPr bwMode="auto">
              <a:xfrm>
                <a:off x="503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7" name="Rectangle 1064"/>
              <p:cNvSpPr>
                <a:spLocks noChangeArrowheads="1"/>
              </p:cNvSpPr>
              <p:nvPr/>
            </p:nvSpPr>
            <p:spPr bwMode="auto">
              <a:xfrm>
                <a:off x="505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8" name="Rectangle 1065"/>
              <p:cNvSpPr>
                <a:spLocks noChangeArrowheads="1"/>
              </p:cNvSpPr>
              <p:nvPr/>
            </p:nvSpPr>
            <p:spPr bwMode="auto">
              <a:xfrm>
                <a:off x="496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19" name="Rectangle 1066"/>
              <p:cNvSpPr>
                <a:spLocks noChangeArrowheads="1"/>
              </p:cNvSpPr>
              <p:nvPr/>
            </p:nvSpPr>
            <p:spPr bwMode="auto">
              <a:xfrm>
                <a:off x="49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820" name="Rectangle 1067"/>
              <p:cNvSpPr>
                <a:spLocks noChangeArrowheads="1"/>
              </p:cNvSpPr>
              <p:nvPr/>
            </p:nvSpPr>
            <p:spPr bwMode="auto">
              <a:xfrm>
                <a:off x="505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21" name="Rectangle 1068"/>
              <p:cNvSpPr>
                <a:spLocks noChangeArrowheads="1"/>
              </p:cNvSpPr>
              <p:nvPr/>
            </p:nvSpPr>
            <p:spPr bwMode="auto">
              <a:xfrm>
                <a:off x="494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2" name="Rectangle 1069"/>
              <p:cNvSpPr>
                <a:spLocks noChangeArrowheads="1"/>
              </p:cNvSpPr>
              <p:nvPr/>
            </p:nvSpPr>
            <p:spPr bwMode="auto">
              <a:xfrm>
                <a:off x="498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3" name="Rectangle 1070"/>
              <p:cNvSpPr>
                <a:spLocks noChangeArrowheads="1"/>
              </p:cNvSpPr>
              <p:nvPr/>
            </p:nvSpPr>
            <p:spPr bwMode="auto">
              <a:xfrm>
                <a:off x="5030"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4" name="Rectangle 1071"/>
              <p:cNvSpPr>
                <a:spLocks noChangeArrowheads="1"/>
              </p:cNvSpPr>
              <p:nvPr/>
            </p:nvSpPr>
            <p:spPr bwMode="auto">
              <a:xfrm>
                <a:off x="496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5" name="Rectangle 1072"/>
              <p:cNvSpPr>
                <a:spLocks noChangeArrowheads="1"/>
              </p:cNvSpPr>
              <p:nvPr/>
            </p:nvSpPr>
            <p:spPr bwMode="auto">
              <a:xfrm>
                <a:off x="500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6" name="Rectangle 1073"/>
              <p:cNvSpPr>
                <a:spLocks noChangeArrowheads="1"/>
              </p:cNvSpPr>
              <p:nvPr/>
            </p:nvSpPr>
            <p:spPr bwMode="auto">
              <a:xfrm>
                <a:off x="5050"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7" name="Rectangle 1074"/>
              <p:cNvSpPr>
                <a:spLocks noChangeArrowheads="1"/>
              </p:cNvSpPr>
              <p:nvPr/>
            </p:nvSpPr>
            <p:spPr bwMode="auto">
              <a:xfrm>
                <a:off x="4944"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8" name="Rectangle 1075"/>
              <p:cNvSpPr>
                <a:spLocks noChangeArrowheads="1"/>
              </p:cNvSpPr>
              <p:nvPr/>
            </p:nvSpPr>
            <p:spPr bwMode="auto">
              <a:xfrm>
                <a:off x="49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9" name="Rectangle 1076"/>
              <p:cNvSpPr>
                <a:spLocks noChangeArrowheads="1"/>
              </p:cNvSpPr>
              <p:nvPr/>
            </p:nvSpPr>
            <p:spPr bwMode="auto">
              <a:xfrm>
                <a:off x="5050"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0" name="Rectangle 1077"/>
              <p:cNvSpPr>
                <a:spLocks noChangeArrowheads="1"/>
              </p:cNvSpPr>
              <p:nvPr/>
            </p:nvSpPr>
            <p:spPr bwMode="auto">
              <a:xfrm>
                <a:off x="48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1" name="Rectangle 1078"/>
              <p:cNvSpPr>
                <a:spLocks noChangeArrowheads="1"/>
              </p:cNvSpPr>
              <p:nvPr/>
            </p:nvSpPr>
            <p:spPr bwMode="auto">
              <a:xfrm>
                <a:off x="4920"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2" name="Rectangle 1079"/>
              <p:cNvSpPr>
                <a:spLocks noChangeArrowheads="1"/>
              </p:cNvSpPr>
              <p:nvPr/>
            </p:nvSpPr>
            <p:spPr bwMode="auto">
              <a:xfrm>
                <a:off x="4944"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3" name="Rectangle 1080"/>
              <p:cNvSpPr>
                <a:spLocks noChangeArrowheads="1"/>
              </p:cNvSpPr>
              <p:nvPr/>
            </p:nvSpPr>
            <p:spPr bwMode="auto">
              <a:xfrm>
                <a:off x="498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4" name="Rectangle 1081"/>
              <p:cNvSpPr>
                <a:spLocks noChangeArrowheads="1"/>
              </p:cNvSpPr>
              <p:nvPr/>
            </p:nvSpPr>
            <p:spPr bwMode="auto">
              <a:xfrm>
                <a:off x="481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5" name="Rectangle 1082"/>
              <p:cNvSpPr>
                <a:spLocks noChangeArrowheads="1"/>
              </p:cNvSpPr>
              <p:nvPr/>
            </p:nvSpPr>
            <p:spPr bwMode="auto">
              <a:xfrm>
                <a:off x="48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6" name="Rectangle 1083"/>
              <p:cNvSpPr>
                <a:spLocks noChangeArrowheads="1"/>
              </p:cNvSpPr>
              <p:nvPr/>
            </p:nvSpPr>
            <p:spPr bwMode="auto">
              <a:xfrm>
                <a:off x="490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7" name="Rectangle 1084"/>
              <p:cNvSpPr>
                <a:spLocks noChangeArrowheads="1"/>
              </p:cNvSpPr>
              <p:nvPr/>
            </p:nvSpPr>
            <p:spPr bwMode="auto">
              <a:xfrm>
                <a:off x="494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8" name="Rectangle 1085"/>
              <p:cNvSpPr>
                <a:spLocks noChangeArrowheads="1"/>
              </p:cNvSpPr>
              <p:nvPr/>
            </p:nvSpPr>
            <p:spPr bwMode="auto">
              <a:xfrm>
                <a:off x="5050"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9" name="Rectangle 1086"/>
              <p:cNvSpPr>
                <a:spLocks noChangeArrowheads="1"/>
              </p:cNvSpPr>
              <p:nvPr/>
            </p:nvSpPr>
            <p:spPr bwMode="auto">
              <a:xfrm>
                <a:off x="492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0" name="Rectangle 1087"/>
              <p:cNvSpPr>
                <a:spLocks noChangeArrowheads="1"/>
              </p:cNvSpPr>
              <p:nvPr/>
            </p:nvSpPr>
            <p:spPr bwMode="auto">
              <a:xfrm>
                <a:off x="4878"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1" name="Rectangle 1088"/>
              <p:cNvSpPr>
                <a:spLocks noChangeArrowheads="1"/>
              </p:cNvSpPr>
              <p:nvPr/>
            </p:nvSpPr>
            <p:spPr bwMode="auto">
              <a:xfrm>
                <a:off x="5030"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2" name="Rectangle 1089"/>
              <p:cNvSpPr>
                <a:spLocks noChangeArrowheads="1"/>
              </p:cNvSpPr>
              <p:nvPr/>
            </p:nvSpPr>
            <p:spPr bwMode="auto">
              <a:xfrm>
                <a:off x="505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3" name="Rectangle 1090"/>
              <p:cNvSpPr>
                <a:spLocks noChangeArrowheads="1"/>
              </p:cNvSpPr>
              <p:nvPr/>
            </p:nvSpPr>
            <p:spPr bwMode="auto">
              <a:xfrm>
                <a:off x="481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4" name="Rectangle 1091"/>
              <p:cNvSpPr>
                <a:spLocks noChangeArrowheads="1"/>
              </p:cNvSpPr>
              <p:nvPr/>
            </p:nvSpPr>
            <p:spPr bwMode="auto">
              <a:xfrm>
                <a:off x="4964"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5" name="Rectangle 1092"/>
              <p:cNvSpPr>
                <a:spLocks noChangeArrowheads="1"/>
              </p:cNvSpPr>
              <p:nvPr/>
            </p:nvSpPr>
            <p:spPr bwMode="auto">
              <a:xfrm>
                <a:off x="485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6" name="Rectangle 1093"/>
              <p:cNvSpPr>
                <a:spLocks noChangeArrowheads="1"/>
              </p:cNvSpPr>
              <p:nvPr/>
            </p:nvSpPr>
            <p:spPr bwMode="auto">
              <a:xfrm>
                <a:off x="5008"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7" name="Rectangle 1094"/>
              <p:cNvSpPr>
                <a:spLocks noChangeArrowheads="1"/>
              </p:cNvSpPr>
              <p:nvPr/>
            </p:nvSpPr>
            <p:spPr bwMode="auto">
              <a:xfrm>
                <a:off x="5050"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8" name="Rectangle 1095"/>
              <p:cNvSpPr>
                <a:spLocks noChangeArrowheads="1"/>
              </p:cNvSpPr>
              <p:nvPr/>
            </p:nvSpPr>
            <p:spPr bwMode="auto">
              <a:xfrm>
                <a:off x="48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9" name="Rectangle 1096"/>
              <p:cNvSpPr>
                <a:spLocks noChangeArrowheads="1"/>
              </p:cNvSpPr>
              <p:nvPr/>
            </p:nvSpPr>
            <p:spPr bwMode="auto">
              <a:xfrm>
                <a:off x="487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0" name="Rectangle 1097"/>
              <p:cNvSpPr>
                <a:spLocks noChangeArrowheads="1"/>
              </p:cNvSpPr>
              <p:nvPr/>
            </p:nvSpPr>
            <p:spPr bwMode="auto">
              <a:xfrm>
                <a:off x="4834"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1" name="Rectangle 1098"/>
              <p:cNvSpPr>
                <a:spLocks noChangeArrowheads="1"/>
              </p:cNvSpPr>
              <p:nvPr/>
            </p:nvSpPr>
            <p:spPr bwMode="auto">
              <a:xfrm>
                <a:off x="4986"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2" name="Rectangle 1099"/>
              <p:cNvSpPr>
                <a:spLocks noChangeArrowheads="1"/>
              </p:cNvSpPr>
              <p:nvPr/>
            </p:nvSpPr>
            <p:spPr bwMode="auto">
              <a:xfrm>
                <a:off x="500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3" name="Rectangle 1100"/>
              <p:cNvSpPr>
                <a:spLocks noChangeArrowheads="1"/>
              </p:cNvSpPr>
              <p:nvPr/>
            </p:nvSpPr>
            <p:spPr bwMode="auto">
              <a:xfrm>
                <a:off x="48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4" name="Rectangle 1101"/>
              <p:cNvSpPr>
                <a:spLocks noChangeArrowheads="1"/>
              </p:cNvSpPr>
              <p:nvPr/>
            </p:nvSpPr>
            <p:spPr bwMode="auto">
              <a:xfrm>
                <a:off x="4964"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5" name="Rectangle 1102"/>
              <p:cNvSpPr>
                <a:spLocks noChangeArrowheads="1"/>
              </p:cNvSpPr>
              <p:nvPr/>
            </p:nvSpPr>
            <p:spPr bwMode="auto">
              <a:xfrm>
                <a:off x="4878"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6" name="Rectangle 1103"/>
              <p:cNvSpPr>
                <a:spLocks noChangeArrowheads="1"/>
              </p:cNvSpPr>
              <p:nvPr/>
            </p:nvSpPr>
            <p:spPr bwMode="auto">
              <a:xfrm>
                <a:off x="492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7" name="Rectangle 1104"/>
              <p:cNvSpPr>
                <a:spLocks noChangeArrowheads="1"/>
              </p:cNvSpPr>
              <p:nvPr/>
            </p:nvSpPr>
            <p:spPr bwMode="auto">
              <a:xfrm>
                <a:off x="505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8" name="Rectangle 1105"/>
              <p:cNvSpPr>
                <a:spLocks noChangeArrowheads="1"/>
              </p:cNvSpPr>
              <p:nvPr/>
            </p:nvSpPr>
            <p:spPr bwMode="auto">
              <a:xfrm>
                <a:off x="48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9" name="Rectangle 1106"/>
              <p:cNvSpPr>
                <a:spLocks noChangeArrowheads="1"/>
              </p:cNvSpPr>
              <p:nvPr/>
            </p:nvSpPr>
            <p:spPr bwMode="auto">
              <a:xfrm>
                <a:off x="4964"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0" name="Rectangle 1107"/>
              <p:cNvSpPr>
                <a:spLocks noChangeArrowheads="1"/>
              </p:cNvSpPr>
              <p:nvPr/>
            </p:nvSpPr>
            <p:spPr bwMode="auto">
              <a:xfrm>
                <a:off x="4878"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1" name="Rectangle 1108"/>
              <p:cNvSpPr>
                <a:spLocks noChangeArrowheads="1"/>
              </p:cNvSpPr>
              <p:nvPr/>
            </p:nvSpPr>
            <p:spPr bwMode="auto">
              <a:xfrm>
                <a:off x="494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2" name="Rectangle 1109"/>
              <p:cNvSpPr>
                <a:spLocks noChangeArrowheads="1"/>
              </p:cNvSpPr>
              <p:nvPr/>
            </p:nvSpPr>
            <p:spPr bwMode="auto">
              <a:xfrm>
                <a:off x="5050"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3" name="Rectangle 1110"/>
              <p:cNvSpPr>
                <a:spLocks noChangeArrowheads="1"/>
              </p:cNvSpPr>
              <p:nvPr/>
            </p:nvSpPr>
            <p:spPr bwMode="auto">
              <a:xfrm>
                <a:off x="4964"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4" name="Rectangle 1111"/>
              <p:cNvSpPr>
                <a:spLocks noChangeArrowheads="1"/>
              </p:cNvSpPr>
              <p:nvPr/>
            </p:nvSpPr>
            <p:spPr bwMode="auto">
              <a:xfrm>
                <a:off x="48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65" name="Rectangle 1112"/>
              <p:cNvSpPr>
                <a:spLocks noChangeArrowheads="1"/>
              </p:cNvSpPr>
              <p:nvPr/>
            </p:nvSpPr>
            <p:spPr bwMode="auto">
              <a:xfrm>
                <a:off x="4920"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6" name="Rectangle 1113"/>
              <p:cNvSpPr>
                <a:spLocks noChangeArrowheads="1"/>
              </p:cNvSpPr>
              <p:nvPr/>
            </p:nvSpPr>
            <p:spPr bwMode="auto">
              <a:xfrm>
                <a:off x="4814"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7" name="Rectangle 1114"/>
              <p:cNvSpPr>
                <a:spLocks noChangeArrowheads="1"/>
              </p:cNvSpPr>
              <p:nvPr/>
            </p:nvSpPr>
            <p:spPr bwMode="auto">
              <a:xfrm>
                <a:off x="492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8" name="Rectangle 1115"/>
              <p:cNvSpPr>
                <a:spLocks noChangeArrowheads="1"/>
              </p:cNvSpPr>
              <p:nvPr/>
            </p:nvSpPr>
            <p:spPr bwMode="auto">
              <a:xfrm>
                <a:off x="505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9" name="Rectangle 1116"/>
              <p:cNvSpPr>
                <a:spLocks noChangeArrowheads="1"/>
              </p:cNvSpPr>
              <p:nvPr/>
            </p:nvSpPr>
            <p:spPr bwMode="auto">
              <a:xfrm>
                <a:off x="4878"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870" name="Rectangle 1117"/>
              <p:cNvSpPr>
                <a:spLocks noChangeArrowheads="1"/>
              </p:cNvSpPr>
              <p:nvPr/>
            </p:nvSpPr>
            <p:spPr bwMode="auto">
              <a:xfrm>
                <a:off x="4814"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1" name="Rectangle 1118"/>
              <p:cNvSpPr>
                <a:spLocks noChangeArrowheads="1"/>
              </p:cNvSpPr>
              <p:nvPr/>
            </p:nvSpPr>
            <p:spPr bwMode="auto">
              <a:xfrm>
                <a:off x="492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2" name="Rectangle 1119"/>
              <p:cNvSpPr>
                <a:spLocks noChangeArrowheads="1"/>
              </p:cNvSpPr>
              <p:nvPr/>
            </p:nvSpPr>
            <p:spPr bwMode="auto">
              <a:xfrm>
                <a:off x="505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3" name="Rectangle 1120"/>
              <p:cNvSpPr>
                <a:spLocks noChangeArrowheads="1"/>
              </p:cNvSpPr>
              <p:nvPr/>
            </p:nvSpPr>
            <p:spPr bwMode="auto">
              <a:xfrm>
                <a:off x="4814"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4" name="Rectangle 1121"/>
              <p:cNvSpPr>
                <a:spLocks noChangeArrowheads="1"/>
              </p:cNvSpPr>
              <p:nvPr/>
            </p:nvSpPr>
            <p:spPr bwMode="auto">
              <a:xfrm>
                <a:off x="5050"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5" name="Rectangle 1122"/>
              <p:cNvSpPr>
                <a:spLocks noChangeArrowheads="1"/>
              </p:cNvSpPr>
              <p:nvPr/>
            </p:nvSpPr>
            <p:spPr bwMode="auto">
              <a:xfrm>
                <a:off x="492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6" name="Rectangle 1123"/>
              <p:cNvSpPr>
                <a:spLocks noChangeArrowheads="1"/>
              </p:cNvSpPr>
              <p:nvPr/>
            </p:nvSpPr>
            <p:spPr bwMode="auto">
              <a:xfrm>
                <a:off x="505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7" name="Rectangle 1124"/>
              <p:cNvSpPr>
                <a:spLocks noChangeArrowheads="1"/>
              </p:cNvSpPr>
              <p:nvPr/>
            </p:nvSpPr>
            <p:spPr bwMode="auto">
              <a:xfrm>
                <a:off x="481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8" name="Rectangle 1125"/>
              <p:cNvSpPr>
                <a:spLocks noChangeArrowheads="1"/>
              </p:cNvSpPr>
              <p:nvPr/>
            </p:nvSpPr>
            <p:spPr bwMode="auto">
              <a:xfrm>
                <a:off x="494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9" name="Rectangle 1126"/>
              <p:cNvSpPr>
                <a:spLocks noChangeArrowheads="1"/>
              </p:cNvSpPr>
              <p:nvPr/>
            </p:nvSpPr>
            <p:spPr bwMode="auto">
              <a:xfrm>
                <a:off x="492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0" name="Rectangle 1127"/>
              <p:cNvSpPr>
                <a:spLocks noChangeArrowheads="1"/>
              </p:cNvSpPr>
              <p:nvPr/>
            </p:nvSpPr>
            <p:spPr bwMode="auto">
              <a:xfrm>
                <a:off x="4920" y="295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81" name="Rectangle 1128"/>
              <p:cNvSpPr>
                <a:spLocks noChangeArrowheads="1"/>
              </p:cNvSpPr>
              <p:nvPr/>
            </p:nvSpPr>
            <p:spPr bwMode="auto">
              <a:xfrm>
                <a:off x="505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2" name="Rectangle 1129"/>
              <p:cNvSpPr>
                <a:spLocks noChangeArrowheads="1"/>
              </p:cNvSpPr>
              <p:nvPr/>
            </p:nvSpPr>
            <p:spPr bwMode="auto">
              <a:xfrm>
                <a:off x="504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3" name="Rectangle 1130"/>
              <p:cNvSpPr>
                <a:spLocks noChangeArrowheads="1"/>
              </p:cNvSpPr>
              <p:nvPr/>
            </p:nvSpPr>
            <p:spPr bwMode="auto">
              <a:xfrm>
                <a:off x="507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4" name="Rectangle 1131"/>
              <p:cNvSpPr>
                <a:spLocks noChangeArrowheads="1"/>
              </p:cNvSpPr>
              <p:nvPr/>
            </p:nvSpPr>
            <p:spPr bwMode="auto">
              <a:xfrm>
                <a:off x="5092"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5" name="Rectangle 1132"/>
              <p:cNvSpPr>
                <a:spLocks noChangeArrowheads="1"/>
              </p:cNvSpPr>
              <p:nvPr/>
            </p:nvSpPr>
            <p:spPr bwMode="auto">
              <a:xfrm>
                <a:off x="51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6" name="Rectangle 1133"/>
              <p:cNvSpPr>
                <a:spLocks noChangeArrowheads="1"/>
              </p:cNvSpPr>
              <p:nvPr/>
            </p:nvSpPr>
            <p:spPr bwMode="auto">
              <a:xfrm>
                <a:off x="51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7" name="Rectangle 1134"/>
              <p:cNvSpPr>
                <a:spLocks noChangeArrowheads="1"/>
              </p:cNvSpPr>
              <p:nvPr/>
            </p:nvSpPr>
            <p:spPr bwMode="auto">
              <a:xfrm>
                <a:off x="504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8" name="Rectangle 1135"/>
              <p:cNvSpPr>
                <a:spLocks noChangeArrowheads="1"/>
              </p:cNvSpPr>
              <p:nvPr/>
            </p:nvSpPr>
            <p:spPr bwMode="auto">
              <a:xfrm>
                <a:off x="5070"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9" name="Rectangle 1136"/>
              <p:cNvSpPr>
                <a:spLocks noChangeArrowheads="1"/>
              </p:cNvSpPr>
              <p:nvPr/>
            </p:nvSpPr>
            <p:spPr bwMode="auto">
              <a:xfrm>
                <a:off x="5048"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0" name="Rectangle 1137"/>
              <p:cNvSpPr>
                <a:spLocks noChangeArrowheads="1"/>
              </p:cNvSpPr>
              <p:nvPr/>
            </p:nvSpPr>
            <p:spPr bwMode="auto">
              <a:xfrm>
                <a:off x="5092"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91" name="Rectangle 1138"/>
              <p:cNvSpPr>
                <a:spLocks noChangeArrowheads="1"/>
              </p:cNvSpPr>
              <p:nvPr/>
            </p:nvSpPr>
            <p:spPr bwMode="auto">
              <a:xfrm>
                <a:off x="515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2" name="Rectangle 1139"/>
              <p:cNvSpPr>
                <a:spLocks noChangeArrowheads="1"/>
              </p:cNvSpPr>
              <p:nvPr/>
            </p:nvSpPr>
            <p:spPr bwMode="auto">
              <a:xfrm>
                <a:off x="504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3" name="Rectangle 1140"/>
              <p:cNvSpPr>
                <a:spLocks noChangeArrowheads="1"/>
              </p:cNvSpPr>
              <p:nvPr/>
            </p:nvSpPr>
            <p:spPr bwMode="auto">
              <a:xfrm>
                <a:off x="5070"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4" name="Rectangle 1141"/>
              <p:cNvSpPr>
                <a:spLocks noChangeArrowheads="1"/>
              </p:cNvSpPr>
              <p:nvPr/>
            </p:nvSpPr>
            <p:spPr bwMode="auto">
              <a:xfrm>
                <a:off x="5114" y="1103"/>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5" name="Rectangle 1142"/>
              <p:cNvSpPr>
                <a:spLocks noChangeArrowheads="1"/>
              </p:cNvSpPr>
              <p:nvPr/>
            </p:nvSpPr>
            <p:spPr bwMode="auto">
              <a:xfrm>
                <a:off x="5070"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6" name="Rectangle 1143"/>
              <p:cNvSpPr>
                <a:spLocks noChangeArrowheads="1"/>
              </p:cNvSpPr>
              <p:nvPr/>
            </p:nvSpPr>
            <p:spPr bwMode="auto">
              <a:xfrm>
                <a:off x="5092"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7" name="Rectangle 1144"/>
              <p:cNvSpPr>
                <a:spLocks noChangeArrowheads="1"/>
              </p:cNvSpPr>
              <p:nvPr/>
            </p:nvSpPr>
            <p:spPr bwMode="auto">
              <a:xfrm>
                <a:off x="51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8" name="Rectangle 1145"/>
              <p:cNvSpPr>
                <a:spLocks noChangeArrowheads="1"/>
              </p:cNvSpPr>
              <p:nvPr/>
            </p:nvSpPr>
            <p:spPr bwMode="auto">
              <a:xfrm>
                <a:off x="504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99" name="Rectangle 1146"/>
              <p:cNvSpPr>
                <a:spLocks noChangeArrowheads="1"/>
              </p:cNvSpPr>
              <p:nvPr/>
            </p:nvSpPr>
            <p:spPr bwMode="auto">
              <a:xfrm>
                <a:off x="509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00" name="Rectangle 1147"/>
              <p:cNvSpPr>
                <a:spLocks noChangeArrowheads="1"/>
              </p:cNvSpPr>
              <p:nvPr/>
            </p:nvSpPr>
            <p:spPr bwMode="auto">
              <a:xfrm>
                <a:off x="5134"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1" name="Rectangle 1148"/>
              <p:cNvSpPr>
                <a:spLocks noChangeArrowheads="1"/>
              </p:cNvSpPr>
              <p:nvPr/>
            </p:nvSpPr>
            <p:spPr bwMode="auto">
              <a:xfrm>
                <a:off x="507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2" name="Rectangle 1149"/>
              <p:cNvSpPr>
                <a:spLocks noChangeArrowheads="1"/>
              </p:cNvSpPr>
              <p:nvPr/>
            </p:nvSpPr>
            <p:spPr bwMode="auto">
              <a:xfrm>
                <a:off x="5114"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3" name="Rectangle 1150"/>
              <p:cNvSpPr>
                <a:spLocks noChangeArrowheads="1"/>
              </p:cNvSpPr>
              <p:nvPr/>
            </p:nvSpPr>
            <p:spPr bwMode="auto">
              <a:xfrm>
                <a:off x="5156"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904" name="Rectangle 1151"/>
              <p:cNvSpPr>
                <a:spLocks noChangeArrowheads="1"/>
              </p:cNvSpPr>
              <p:nvPr/>
            </p:nvSpPr>
            <p:spPr bwMode="auto">
              <a:xfrm>
                <a:off x="5048"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5" name="Rectangle 1152"/>
              <p:cNvSpPr>
                <a:spLocks noChangeArrowheads="1"/>
              </p:cNvSpPr>
              <p:nvPr/>
            </p:nvSpPr>
            <p:spPr bwMode="auto">
              <a:xfrm>
                <a:off x="5092"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06" name="Rectangle 1153"/>
              <p:cNvSpPr>
                <a:spLocks noChangeArrowheads="1"/>
              </p:cNvSpPr>
              <p:nvPr/>
            </p:nvSpPr>
            <p:spPr bwMode="auto">
              <a:xfrm>
                <a:off x="507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7" name="Rectangle 1154"/>
              <p:cNvSpPr>
                <a:spLocks noChangeArrowheads="1"/>
              </p:cNvSpPr>
              <p:nvPr/>
            </p:nvSpPr>
            <p:spPr bwMode="auto">
              <a:xfrm>
                <a:off x="5114"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8" name="Rectangle 1155"/>
              <p:cNvSpPr>
                <a:spLocks noChangeArrowheads="1"/>
              </p:cNvSpPr>
              <p:nvPr/>
            </p:nvSpPr>
            <p:spPr bwMode="auto">
              <a:xfrm>
                <a:off x="51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09" name="Rectangle 1156"/>
              <p:cNvSpPr>
                <a:spLocks noChangeArrowheads="1"/>
              </p:cNvSpPr>
              <p:nvPr/>
            </p:nvSpPr>
            <p:spPr bwMode="auto">
              <a:xfrm>
                <a:off x="5070"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0" name="Rectangle 1157"/>
              <p:cNvSpPr>
                <a:spLocks noChangeArrowheads="1"/>
              </p:cNvSpPr>
              <p:nvPr/>
            </p:nvSpPr>
            <p:spPr bwMode="auto">
              <a:xfrm>
                <a:off x="511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1" name="Rectangle 1158"/>
              <p:cNvSpPr>
                <a:spLocks noChangeArrowheads="1"/>
              </p:cNvSpPr>
              <p:nvPr/>
            </p:nvSpPr>
            <p:spPr bwMode="auto">
              <a:xfrm>
                <a:off x="5048"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2" name="Rectangle 1159"/>
              <p:cNvSpPr>
                <a:spLocks noChangeArrowheads="1"/>
              </p:cNvSpPr>
              <p:nvPr/>
            </p:nvSpPr>
            <p:spPr bwMode="auto">
              <a:xfrm>
                <a:off x="5092"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3" name="Rectangle 1160"/>
              <p:cNvSpPr>
                <a:spLocks noChangeArrowheads="1"/>
              </p:cNvSpPr>
              <p:nvPr/>
            </p:nvSpPr>
            <p:spPr bwMode="auto">
              <a:xfrm>
                <a:off x="51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4" name="Rectangle 1161"/>
              <p:cNvSpPr>
                <a:spLocks noChangeArrowheads="1"/>
              </p:cNvSpPr>
              <p:nvPr/>
            </p:nvSpPr>
            <p:spPr bwMode="auto">
              <a:xfrm>
                <a:off x="5048"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5" name="Rectangle 1162"/>
              <p:cNvSpPr>
                <a:spLocks noChangeArrowheads="1"/>
              </p:cNvSpPr>
              <p:nvPr/>
            </p:nvSpPr>
            <p:spPr bwMode="auto">
              <a:xfrm>
                <a:off x="5070"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6" name="Rectangle 1163"/>
              <p:cNvSpPr>
                <a:spLocks noChangeArrowheads="1"/>
              </p:cNvSpPr>
              <p:nvPr/>
            </p:nvSpPr>
            <p:spPr bwMode="auto">
              <a:xfrm>
                <a:off x="5048"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7" name="Rectangle 1164"/>
              <p:cNvSpPr>
                <a:spLocks noChangeArrowheads="1"/>
              </p:cNvSpPr>
              <p:nvPr/>
            </p:nvSpPr>
            <p:spPr bwMode="auto">
              <a:xfrm>
                <a:off x="5092"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18" name="Rectangle 1165"/>
              <p:cNvSpPr>
                <a:spLocks noChangeArrowheads="1"/>
              </p:cNvSpPr>
              <p:nvPr/>
            </p:nvSpPr>
            <p:spPr bwMode="auto">
              <a:xfrm>
                <a:off x="515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9" name="Rectangle 1166"/>
              <p:cNvSpPr>
                <a:spLocks noChangeArrowheads="1"/>
              </p:cNvSpPr>
              <p:nvPr/>
            </p:nvSpPr>
            <p:spPr bwMode="auto">
              <a:xfrm>
                <a:off x="507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0" name="Rectangle 1167"/>
              <p:cNvSpPr>
                <a:spLocks noChangeArrowheads="1"/>
              </p:cNvSpPr>
              <p:nvPr/>
            </p:nvSpPr>
            <p:spPr bwMode="auto">
              <a:xfrm>
                <a:off x="5070"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1" name="Rectangle 1168"/>
              <p:cNvSpPr>
                <a:spLocks noChangeArrowheads="1"/>
              </p:cNvSpPr>
              <p:nvPr/>
            </p:nvSpPr>
            <p:spPr bwMode="auto">
              <a:xfrm>
                <a:off x="5114"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2" name="Rectangle 1169"/>
              <p:cNvSpPr>
                <a:spLocks noChangeArrowheads="1"/>
              </p:cNvSpPr>
              <p:nvPr/>
            </p:nvSpPr>
            <p:spPr bwMode="auto">
              <a:xfrm>
                <a:off x="515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3" name="Rectangle 1170"/>
              <p:cNvSpPr>
                <a:spLocks noChangeArrowheads="1"/>
              </p:cNvSpPr>
              <p:nvPr/>
            </p:nvSpPr>
            <p:spPr bwMode="auto">
              <a:xfrm>
                <a:off x="504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4" name="Rectangle 1171"/>
              <p:cNvSpPr>
                <a:spLocks noChangeArrowheads="1"/>
              </p:cNvSpPr>
              <p:nvPr/>
            </p:nvSpPr>
            <p:spPr bwMode="auto">
              <a:xfrm>
                <a:off x="5092"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5" name="Rectangle 1172"/>
              <p:cNvSpPr>
                <a:spLocks noChangeArrowheads="1"/>
              </p:cNvSpPr>
              <p:nvPr/>
            </p:nvSpPr>
            <p:spPr bwMode="auto">
              <a:xfrm>
                <a:off x="5134"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6" name="Rectangle 1173"/>
              <p:cNvSpPr>
                <a:spLocks noChangeArrowheads="1"/>
              </p:cNvSpPr>
              <p:nvPr/>
            </p:nvSpPr>
            <p:spPr bwMode="auto">
              <a:xfrm>
                <a:off x="5048"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7" name="Rectangle 1174"/>
              <p:cNvSpPr>
                <a:spLocks noChangeArrowheads="1"/>
              </p:cNvSpPr>
              <p:nvPr/>
            </p:nvSpPr>
            <p:spPr bwMode="auto">
              <a:xfrm>
                <a:off x="511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8" name="Rectangle 1175"/>
              <p:cNvSpPr>
                <a:spLocks noChangeArrowheads="1"/>
              </p:cNvSpPr>
              <p:nvPr/>
            </p:nvSpPr>
            <p:spPr bwMode="auto">
              <a:xfrm>
                <a:off x="509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9" name="Rectangle 1176"/>
              <p:cNvSpPr>
                <a:spLocks noChangeArrowheads="1"/>
              </p:cNvSpPr>
              <p:nvPr/>
            </p:nvSpPr>
            <p:spPr bwMode="auto">
              <a:xfrm>
                <a:off x="513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30" name="Rectangle 1177"/>
              <p:cNvSpPr>
                <a:spLocks noChangeArrowheads="1"/>
              </p:cNvSpPr>
              <p:nvPr/>
            </p:nvSpPr>
            <p:spPr bwMode="auto">
              <a:xfrm>
                <a:off x="51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1" name="Rectangle 1178"/>
              <p:cNvSpPr>
                <a:spLocks noChangeArrowheads="1"/>
              </p:cNvSpPr>
              <p:nvPr/>
            </p:nvSpPr>
            <p:spPr bwMode="auto">
              <a:xfrm>
                <a:off x="504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32" name="Rectangle 1179"/>
              <p:cNvSpPr>
                <a:spLocks noChangeArrowheads="1"/>
              </p:cNvSpPr>
              <p:nvPr/>
            </p:nvSpPr>
            <p:spPr bwMode="auto">
              <a:xfrm>
                <a:off x="509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3" name="Rectangle 1180"/>
              <p:cNvSpPr>
                <a:spLocks noChangeArrowheads="1"/>
              </p:cNvSpPr>
              <p:nvPr/>
            </p:nvSpPr>
            <p:spPr bwMode="auto">
              <a:xfrm>
                <a:off x="51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4" name="Rectangle 1181"/>
              <p:cNvSpPr>
                <a:spLocks noChangeArrowheads="1"/>
              </p:cNvSpPr>
              <p:nvPr/>
            </p:nvSpPr>
            <p:spPr bwMode="auto">
              <a:xfrm>
                <a:off x="504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5" name="Rectangle 1182"/>
              <p:cNvSpPr>
                <a:spLocks noChangeArrowheads="1"/>
              </p:cNvSpPr>
              <p:nvPr/>
            </p:nvSpPr>
            <p:spPr bwMode="auto">
              <a:xfrm>
                <a:off x="509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6" name="Rectangle 1183"/>
              <p:cNvSpPr>
                <a:spLocks noChangeArrowheads="1"/>
              </p:cNvSpPr>
              <p:nvPr/>
            </p:nvSpPr>
            <p:spPr bwMode="auto">
              <a:xfrm>
                <a:off x="513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7" name="Rectangle 1184"/>
              <p:cNvSpPr>
                <a:spLocks noChangeArrowheads="1"/>
              </p:cNvSpPr>
              <p:nvPr/>
            </p:nvSpPr>
            <p:spPr bwMode="auto">
              <a:xfrm>
                <a:off x="507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8" name="Rectangle 1185"/>
              <p:cNvSpPr>
                <a:spLocks noChangeArrowheads="1"/>
              </p:cNvSpPr>
              <p:nvPr/>
            </p:nvSpPr>
            <p:spPr bwMode="auto">
              <a:xfrm>
                <a:off x="511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9" name="Rectangle 1186"/>
              <p:cNvSpPr>
                <a:spLocks noChangeArrowheads="1"/>
              </p:cNvSpPr>
              <p:nvPr/>
            </p:nvSpPr>
            <p:spPr bwMode="auto">
              <a:xfrm>
                <a:off x="515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0" name="Rectangle 1187"/>
              <p:cNvSpPr>
                <a:spLocks noChangeArrowheads="1"/>
              </p:cNvSpPr>
              <p:nvPr/>
            </p:nvSpPr>
            <p:spPr bwMode="auto">
              <a:xfrm>
                <a:off x="504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1" name="Rectangle 1188"/>
              <p:cNvSpPr>
                <a:spLocks noChangeArrowheads="1"/>
              </p:cNvSpPr>
              <p:nvPr/>
            </p:nvSpPr>
            <p:spPr bwMode="auto">
              <a:xfrm>
                <a:off x="509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2" name="Rectangle 1189"/>
              <p:cNvSpPr>
                <a:spLocks noChangeArrowheads="1"/>
              </p:cNvSpPr>
              <p:nvPr/>
            </p:nvSpPr>
            <p:spPr bwMode="auto">
              <a:xfrm>
                <a:off x="517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3" name="Rectangle 1190"/>
              <p:cNvSpPr>
                <a:spLocks noChangeArrowheads="1"/>
              </p:cNvSpPr>
              <p:nvPr/>
            </p:nvSpPr>
            <p:spPr bwMode="auto">
              <a:xfrm>
                <a:off x="52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4" name="Rectangle 1191"/>
              <p:cNvSpPr>
                <a:spLocks noChangeArrowheads="1"/>
              </p:cNvSpPr>
              <p:nvPr/>
            </p:nvSpPr>
            <p:spPr bwMode="auto">
              <a:xfrm>
                <a:off x="52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5" name="Rectangle 1192"/>
              <p:cNvSpPr>
                <a:spLocks noChangeArrowheads="1"/>
              </p:cNvSpPr>
              <p:nvPr/>
            </p:nvSpPr>
            <p:spPr bwMode="auto">
              <a:xfrm>
                <a:off x="52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6" name="Rectangle 1193"/>
              <p:cNvSpPr>
                <a:spLocks noChangeArrowheads="1"/>
              </p:cNvSpPr>
              <p:nvPr/>
            </p:nvSpPr>
            <p:spPr bwMode="auto">
              <a:xfrm>
                <a:off x="528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7" name="Rectangle 1194"/>
              <p:cNvSpPr>
                <a:spLocks noChangeArrowheads="1"/>
              </p:cNvSpPr>
              <p:nvPr/>
            </p:nvSpPr>
            <p:spPr bwMode="auto">
              <a:xfrm>
                <a:off x="517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8" name="Rectangle 1195"/>
              <p:cNvSpPr>
                <a:spLocks noChangeArrowheads="1"/>
              </p:cNvSpPr>
              <p:nvPr/>
            </p:nvSpPr>
            <p:spPr bwMode="auto">
              <a:xfrm>
                <a:off x="5222"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9" name="Rectangle 1196"/>
              <p:cNvSpPr>
                <a:spLocks noChangeArrowheads="1"/>
              </p:cNvSpPr>
              <p:nvPr/>
            </p:nvSpPr>
            <p:spPr bwMode="auto">
              <a:xfrm>
                <a:off x="5264"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0" name="Rectangle 1197"/>
              <p:cNvSpPr>
                <a:spLocks noChangeArrowheads="1"/>
              </p:cNvSpPr>
              <p:nvPr/>
            </p:nvSpPr>
            <p:spPr bwMode="auto">
              <a:xfrm>
                <a:off x="5200"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51" name="Rectangle 1198"/>
              <p:cNvSpPr>
                <a:spLocks noChangeArrowheads="1"/>
              </p:cNvSpPr>
              <p:nvPr/>
            </p:nvSpPr>
            <p:spPr bwMode="auto">
              <a:xfrm>
                <a:off x="528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2" name="Rectangle 1199"/>
              <p:cNvSpPr>
                <a:spLocks noChangeArrowheads="1"/>
              </p:cNvSpPr>
              <p:nvPr/>
            </p:nvSpPr>
            <p:spPr bwMode="auto">
              <a:xfrm>
                <a:off x="517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3" name="Rectangle 1200"/>
              <p:cNvSpPr>
                <a:spLocks noChangeArrowheads="1"/>
              </p:cNvSpPr>
              <p:nvPr/>
            </p:nvSpPr>
            <p:spPr bwMode="auto">
              <a:xfrm>
                <a:off x="5244"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4" name="Rectangle 1201"/>
              <p:cNvSpPr>
                <a:spLocks noChangeArrowheads="1"/>
              </p:cNvSpPr>
              <p:nvPr/>
            </p:nvSpPr>
            <p:spPr bwMode="auto">
              <a:xfrm>
                <a:off x="5286"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5" name="Rectangle 1202"/>
              <p:cNvSpPr>
                <a:spLocks noChangeArrowheads="1"/>
              </p:cNvSpPr>
              <p:nvPr/>
            </p:nvSpPr>
            <p:spPr bwMode="auto">
              <a:xfrm>
                <a:off x="5178"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6" name="Rectangle 1203"/>
              <p:cNvSpPr>
                <a:spLocks noChangeArrowheads="1"/>
              </p:cNvSpPr>
              <p:nvPr/>
            </p:nvSpPr>
            <p:spPr bwMode="auto">
              <a:xfrm>
                <a:off x="5200"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7" name="Rectangle 1204"/>
              <p:cNvSpPr>
                <a:spLocks noChangeArrowheads="1"/>
              </p:cNvSpPr>
              <p:nvPr/>
            </p:nvSpPr>
            <p:spPr bwMode="auto">
              <a:xfrm>
                <a:off x="52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8" name="Rectangle 1205"/>
              <p:cNvSpPr>
                <a:spLocks noChangeArrowheads="1"/>
              </p:cNvSpPr>
              <p:nvPr/>
            </p:nvSpPr>
            <p:spPr bwMode="auto">
              <a:xfrm>
                <a:off x="528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9" name="Rectangle 1206"/>
              <p:cNvSpPr>
                <a:spLocks noChangeArrowheads="1"/>
              </p:cNvSpPr>
              <p:nvPr/>
            </p:nvSpPr>
            <p:spPr bwMode="auto">
              <a:xfrm>
                <a:off x="517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60" name="Rectangle 1207"/>
              <p:cNvSpPr>
                <a:spLocks noChangeArrowheads="1"/>
              </p:cNvSpPr>
              <p:nvPr/>
            </p:nvSpPr>
            <p:spPr bwMode="auto">
              <a:xfrm>
                <a:off x="522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1" name="Rectangle 1208"/>
              <p:cNvSpPr>
                <a:spLocks noChangeArrowheads="1"/>
              </p:cNvSpPr>
              <p:nvPr/>
            </p:nvSpPr>
            <p:spPr bwMode="auto">
              <a:xfrm>
                <a:off x="5242" y="1217"/>
                <a:ext cx="36" cy="30"/>
              </a:xfrm>
              <a:prstGeom prst="rect">
                <a:avLst/>
              </a:prstGeom>
              <a:grpFill/>
              <a:ln>
                <a:noFill/>
              </a:ln>
            </p:spPr>
            <p:txBody>
              <a:bodyPr vert="horz" wrap="square" lIns="91440" tIns="45720" rIns="91440" bIns="45720" numCol="1" anchor="t" anchorCtr="0" compatLnSpc="1"/>
              <a:lstStyle/>
              <a:p>
                <a:endParaRPr lang="zh-CN" altLang="en-US"/>
              </a:p>
            </p:txBody>
          </p:sp>
          <p:sp>
            <p:nvSpPr>
              <p:cNvPr id="962" name="Rectangle 1209"/>
              <p:cNvSpPr>
                <a:spLocks noChangeArrowheads="1"/>
              </p:cNvSpPr>
              <p:nvPr/>
            </p:nvSpPr>
            <p:spPr bwMode="auto">
              <a:xfrm>
                <a:off x="520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3" name="Rectangle 1210"/>
              <p:cNvSpPr>
                <a:spLocks noChangeArrowheads="1"/>
              </p:cNvSpPr>
              <p:nvPr/>
            </p:nvSpPr>
            <p:spPr bwMode="auto">
              <a:xfrm>
                <a:off x="52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64" name="Rectangle 1211"/>
              <p:cNvSpPr>
                <a:spLocks noChangeArrowheads="1"/>
              </p:cNvSpPr>
              <p:nvPr/>
            </p:nvSpPr>
            <p:spPr bwMode="auto">
              <a:xfrm>
                <a:off x="5286"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5" name="Rectangle 1212"/>
              <p:cNvSpPr>
                <a:spLocks noChangeArrowheads="1"/>
              </p:cNvSpPr>
              <p:nvPr/>
            </p:nvSpPr>
            <p:spPr bwMode="auto">
              <a:xfrm>
                <a:off x="5178" y="1330"/>
                <a:ext cx="14" cy="30"/>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3" name="Group 1414"/>
            <p:cNvGrpSpPr/>
            <p:nvPr/>
          </p:nvGrpSpPr>
          <p:grpSpPr bwMode="auto">
            <a:xfrm>
              <a:off x="-3529332" y="-1031875"/>
              <a:ext cx="676299" cy="3252788"/>
              <a:chOff x="5048" y="937"/>
              <a:chExt cx="426" cy="2049"/>
            </a:xfrm>
            <a:grpFill/>
          </p:grpSpPr>
          <p:sp>
            <p:nvSpPr>
              <p:cNvPr id="566" name="Rectangle 1214"/>
              <p:cNvSpPr>
                <a:spLocks noChangeArrowheads="1"/>
              </p:cNvSpPr>
              <p:nvPr/>
            </p:nvSpPr>
            <p:spPr bwMode="auto">
              <a:xfrm>
                <a:off x="5222"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7" name="Rectangle 1215"/>
              <p:cNvSpPr>
                <a:spLocks noChangeArrowheads="1"/>
              </p:cNvSpPr>
              <p:nvPr/>
            </p:nvSpPr>
            <p:spPr bwMode="auto">
              <a:xfrm>
                <a:off x="52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8" name="Rectangle 1216"/>
              <p:cNvSpPr>
                <a:spLocks noChangeArrowheads="1"/>
              </p:cNvSpPr>
              <p:nvPr/>
            </p:nvSpPr>
            <p:spPr bwMode="auto">
              <a:xfrm>
                <a:off x="52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69" name="Rectangle 1217"/>
              <p:cNvSpPr>
                <a:spLocks noChangeArrowheads="1"/>
              </p:cNvSpPr>
              <p:nvPr/>
            </p:nvSpPr>
            <p:spPr bwMode="auto">
              <a:xfrm>
                <a:off x="52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0" name="Rectangle 1218"/>
              <p:cNvSpPr>
                <a:spLocks noChangeArrowheads="1"/>
              </p:cNvSpPr>
              <p:nvPr/>
            </p:nvSpPr>
            <p:spPr bwMode="auto">
              <a:xfrm>
                <a:off x="5286"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1" name="Rectangle 1219"/>
              <p:cNvSpPr>
                <a:spLocks noChangeArrowheads="1"/>
              </p:cNvSpPr>
              <p:nvPr/>
            </p:nvSpPr>
            <p:spPr bwMode="auto">
              <a:xfrm>
                <a:off x="524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2" name="Rectangle 1220"/>
              <p:cNvSpPr>
                <a:spLocks noChangeArrowheads="1"/>
              </p:cNvSpPr>
              <p:nvPr/>
            </p:nvSpPr>
            <p:spPr bwMode="auto">
              <a:xfrm>
                <a:off x="5286"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3" name="Rectangle 1221"/>
              <p:cNvSpPr>
                <a:spLocks noChangeArrowheads="1"/>
              </p:cNvSpPr>
              <p:nvPr/>
            </p:nvSpPr>
            <p:spPr bwMode="auto">
              <a:xfrm>
                <a:off x="5244"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4" name="Rectangle 1222"/>
              <p:cNvSpPr>
                <a:spLocks noChangeArrowheads="1"/>
              </p:cNvSpPr>
              <p:nvPr/>
            </p:nvSpPr>
            <p:spPr bwMode="auto">
              <a:xfrm>
                <a:off x="528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5" name="Rectangle 1223"/>
              <p:cNvSpPr>
                <a:spLocks noChangeArrowheads="1"/>
              </p:cNvSpPr>
              <p:nvPr/>
            </p:nvSpPr>
            <p:spPr bwMode="auto">
              <a:xfrm>
                <a:off x="5134" y="1554"/>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576" name="Rectangle 1224"/>
              <p:cNvSpPr>
                <a:spLocks noChangeArrowheads="1"/>
              </p:cNvSpPr>
              <p:nvPr/>
            </p:nvSpPr>
            <p:spPr bwMode="auto">
              <a:xfrm>
                <a:off x="524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7" name="Rectangle 1225"/>
              <p:cNvSpPr>
                <a:spLocks noChangeArrowheads="1"/>
              </p:cNvSpPr>
              <p:nvPr/>
            </p:nvSpPr>
            <p:spPr bwMode="auto">
              <a:xfrm>
                <a:off x="5286"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8" name="Rectangle 1226"/>
              <p:cNvSpPr>
                <a:spLocks noChangeArrowheads="1"/>
              </p:cNvSpPr>
              <p:nvPr/>
            </p:nvSpPr>
            <p:spPr bwMode="auto">
              <a:xfrm>
                <a:off x="5200"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9" name="Rectangle 1227"/>
              <p:cNvSpPr>
                <a:spLocks noChangeArrowheads="1"/>
              </p:cNvSpPr>
              <p:nvPr/>
            </p:nvSpPr>
            <p:spPr bwMode="auto">
              <a:xfrm>
                <a:off x="5222"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0" name="Rectangle 1228"/>
              <p:cNvSpPr>
                <a:spLocks noChangeArrowheads="1"/>
              </p:cNvSpPr>
              <p:nvPr/>
            </p:nvSpPr>
            <p:spPr bwMode="auto">
              <a:xfrm>
                <a:off x="5266" y="1610"/>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1" name="Rectangle 1229"/>
              <p:cNvSpPr>
                <a:spLocks noChangeArrowheads="1"/>
              </p:cNvSpPr>
              <p:nvPr/>
            </p:nvSpPr>
            <p:spPr bwMode="auto">
              <a:xfrm>
                <a:off x="520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2" name="Rectangle 1230"/>
              <p:cNvSpPr>
                <a:spLocks noChangeArrowheads="1"/>
              </p:cNvSpPr>
              <p:nvPr/>
            </p:nvSpPr>
            <p:spPr bwMode="auto">
              <a:xfrm>
                <a:off x="5244"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3" name="Rectangle 1231"/>
              <p:cNvSpPr>
                <a:spLocks noChangeArrowheads="1"/>
              </p:cNvSpPr>
              <p:nvPr/>
            </p:nvSpPr>
            <p:spPr bwMode="auto">
              <a:xfrm>
                <a:off x="52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4" name="Rectangle 1232"/>
              <p:cNvSpPr>
                <a:spLocks noChangeArrowheads="1"/>
              </p:cNvSpPr>
              <p:nvPr/>
            </p:nvSpPr>
            <p:spPr bwMode="auto">
              <a:xfrm>
                <a:off x="5286"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5" name="Rectangle 1233"/>
              <p:cNvSpPr>
                <a:spLocks noChangeArrowheads="1"/>
              </p:cNvSpPr>
              <p:nvPr/>
            </p:nvSpPr>
            <p:spPr bwMode="auto">
              <a:xfrm>
                <a:off x="5200"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586" name="Rectangle 1234"/>
              <p:cNvSpPr>
                <a:spLocks noChangeArrowheads="1"/>
              </p:cNvSpPr>
              <p:nvPr/>
            </p:nvSpPr>
            <p:spPr bwMode="auto">
              <a:xfrm>
                <a:off x="528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7" name="Rectangle 1235"/>
              <p:cNvSpPr>
                <a:spLocks noChangeArrowheads="1"/>
              </p:cNvSpPr>
              <p:nvPr/>
            </p:nvSpPr>
            <p:spPr bwMode="auto">
              <a:xfrm>
                <a:off x="517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88" name="Rectangle 1236"/>
              <p:cNvSpPr>
                <a:spLocks noChangeArrowheads="1"/>
              </p:cNvSpPr>
              <p:nvPr/>
            </p:nvSpPr>
            <p:spPr bwMode="auto">
              <a:xfrm>
                <a:off x="528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9" name="Rectangle 1237"/>
              <p:cNvSpPr>
                <a:spLocks noChangeArrowheads="1"/>
              </p:cNvSpPr>
              <p:nvPr/>
            </p:nvSpPr>
            <p:spPr bwMode="auto">
              <a:xfrm>
                <a:off x="5178"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0" name="Rectangle 1238"/>
              <p:cNvSpPr>
                <a:spLocks noChangeArrowheads="1"/>
              </p:cNvSpPr>
              <p:nvPr/>
            </p:nvSpPr>
            <p:spPr bwMode="auto">
              <a:xfrm>
                <a:off x="5200"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1" name="Rectangle 1239"/>
              <p:cNvSpPr>
                <a:spLocks noChangeArrowheads="1"/>
              </p:cNvSpPr>
              <p:nvPr/>
            </p:nvSpPr>
            <p:spPr bwMode="auto">
              <a:xfrm>
                <a:off x="52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2" name="Rectangle 1240"/>
              <p:cNvSpPr>
                <a:spLocks noChangeArrowheads="1"/>
              </p:cNvSpPr>
              <p:nvPr/>
            </p:nvSpPr>
            <p:spPr bwMode="auto">
              <a:xfrm>
                <a:off x="5266" y="1836"/>
                <a:ext cx="3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3" name="Rectangle 1241"/>
              <p:cNvSpPr>
                <a:spLocks noChangeArrowheads="1"/>
              </p:cNvSpPr>
              <p:nvPr/>
            </p:nvSpPr>
            <p:spPr bwMode="auto">
              <a:xfrm>
                <a:off x="522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4" name="Rectangle 1242"/>
              <p:cNvSpPr>
                <a:spLocks noChangeArrowheads="1"/>
              </p:cNvSpPr>
              <p:nvPr/>
            </p:nvSpPr>
            <p:spPr bwMode="auto">
              <a:xfrm>
                <a:off x="526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5" name="Rectangle 1243"/>
              <p:cNvSpPr>
                <a:spLocks noChangeArrowheads="1"/>
              </p:cNvSpPr>
              <p:nvPr/>
            </p:nvSpPr>
            <p:spPr bwMode="auto">
              <a:xfrm>
                <a:off x="52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6" name="Rectangle 1244"/>
              <p:cNvSpPr>
                <a:spLocks noChangeArrowheads="1"/>
              </p:cNvSpPr>
              <p:nvPr/>
            </p:nvSpPr>
            <p:spPr bwMode="auto">
              <a:xfrm>
                <a:off x="517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597" name="Rectangle 1245"/>
              <p:cNvSpPr>
                <a:spLocks noChangeArrowheads="1"/>
              </p:cNvSpPr>
              <p:nvPr/>
            </p:nvSpPr>
            <p:spPr bwMode="auto">
              <a:xfrm>
                <a:off x="5200"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8" name="Rectangle 1246"/>
              <p:cNvSpPr>
                <a:spLocks noChangeArrowheads="1"/>
              </p:cNvSpPr>
              <p:nvPr/>
            </p:nvSpPr>
            <p:spPr bwMode="auto">
              <a:xfrm>
                <a:off x="522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9" name="Rectangle 1247"/>
              <p:cNvSpPr>
                <a:spLocks noChangeArrowheads="1"/>
              </p:cNvSpPr>
              <p:nvPr/>
            </p:nvSpPr>
            <p:spPr bwMode="auto">
              <a:xfrm>
                <a:off x="52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600" name="Rectangle 1248"/>
              <p:cNvSpPr>
                <a:spLocks noChangeArrowheads="1"/>
              </p:cNvSpPr>
              <p:nvPr/>
            </p:nvSpPr>
            <p:spPr bwMode="auto">
              <a:xfrm>
                <a:off x="517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1" name="Rectangle 1249"/>
              <p:cNvSpPr>
                <a:spLocks noChangeArrowheads="1"/>
              </p:cNvSpPr>
              <p:nvPr/>
            </p:nvSpPr>
            <p:spPr bwMode="auto">
              <a:xfrm>
                <a:off x="522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2" name="Rectangle 1250"/>
              <p:cNvSpPr>
                <a:spLocks noChangeArrowheads="1"/>
              </p:cNvSpPr>
              <p:nvPr/>
            </p:nvSpPr>
            <p:spPr bwMode="auto">
              <a:xfrm>
                <a:off x="526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3" name="Rectangle 1251"/>
              <p:cNvSpPr>
                <a:spLocks noChangeArrowheads="1"/>
              </p:cNvSpPr>
              <p:nvPr/>
            </p:nvSpPr>
            <p:spPr bwMode="auto">
              <a:xfrm>
                <a:off x="520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4" name="Rectangle 1252"/>
              <p:cNvSpPr>
                <a:spLocks noChangeArrowheads="1"/>
              </p:cNvSpPr>
              <p:nvPr/>
            </p:nvSpPr>
            <p:spPr bwMode="auto">
              <a:xfrm>
                <a:off x="524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5" name="Rectangle 1253"/>
              <p:cNvSpPr>
                <a:spLocks noChangeArrowheads="1"/>
              </p:cNvSpPr>
              <p:nvPr/>
            </p:nvSpPr>
            <p:spPr bwMode="auto">
              <a:xfrm>
                <a:off x="528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6" name="Rectangle 1254"/>
              <p:cNvSpPr>
                <a:spLocks noChangeArrowheads="1"/>
              </p:cNvSpPr>
              <p:nvPr/>
            </p:nvSpPr>
            <p:spPr bwMode="auto">
              <a:xfrm>
                <a:off x="517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7" name="Rectangle 1255"/>
              <p:cNvSpPr>
                <a:spLocks noChangeArrowheads="1"/>
              </p:cNvSpPr>
              <p:nvPr/>
            </p:nvSpPr>
            <p:spPr bwMode="auto">
              <a:xfrm>
                <a:off x="522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8" name="Rectangle 1256"/>
              <p:cNvSpPr>
                <a:spLocks noChangeArrowheads="1"/>
              </p:cNvSpPr>
              <p:nvPr/>
            </p:nvSpPr>
            <p:spPr bwMode="auto">
              <a:xfrm>
                <a:off x="52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9" name="Rectangle 1257"/>
              <p:cNvSpPr>
                <a:spLocks noChangeArrowheads="1"/>
              </p:cNvSpPr>
              <p:nvPr/>
            </p:nvSpPr>
            <p:spPr bwMode="auto">
              <a:xfrm>
                <a:off x="509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0" name="Rectangle 1258"/>
              <p:cNvSpPr>
                <a:spLocks noChangeArrowheads="1"/>
              </p:cNvSpPr>
              <p:nvPr/>
            </p:nvSpPr>
            <p:spPr bwMode="auto">
              <a:xfrm>
                <a:off x="51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1" name="Rectangle 1259"/>
              <p:cNvSpPr>
                <a:spLocks noChangeArrowheads="1"/>
              </p:cNvSpPr>
              <p:nvPr/>
            </p:nvSpPr>
            <p:spPr bwMode="auto">
              <a:xfrm>
                <a:off x="5178"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2" name="Rectangle 1260"/>
              <p:cNvSpPr>
                <a:spLocks noChangeArrowheads="1"/>
              </p:cNvSpPr>
              <p:nvPr/>
            </p:nvSpPr>
            <p:spPr bwMode="auto">
              <a:xfrm>
                <a:off x="522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3" name="Rectangle 1261"/>
              <p:cNvSpPr>
                <a:spLocks noChangeArrowheads="1"/>
              </p:cNvSpPr>
              <p:nvPr/>
            </p:nvSpPr>
            <p:spPr bwMode="auto">
              <a:xfrm>
                <a:off x="504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4" name="Rectangle 1262"/>
              <p:cNvSpPr>
                <a:spLocks noChangeArrowheads="1"/>
              </p:cNvSpPr>
              <p:nvPr/>
            </p:nvSpPr>
            <p:spPr bwMode="auto">
              <a:xfrm>
                <a:off x="507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5" name="Rectangle 1263"/>
              <p:cNvSpPr>
                <a:spLocks noChangeArrowheads="1"/>
              </p:cNvSpPr>
              <p:nvPr/>
            </p:nvSpPr>
            <p:spPr bwMode="auto">
              <a:xfrm>
                <a:off x="51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6" name="Rectangle 1264"/>
              <p:cNvSpPr>
                <a:spLocks noChangeArrowheads="1"/>
              </p:cNvSpPr>
              <p:nvPr/>
            </p:nvSpPr>
            <p:spPr bwMode="auto">
              <a:xfrm>
                <a:off x="517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7" name="Rectangle 1265"/>
              <p:cNvSpPr>
                <a:spLocks noChangeArrowheads="1"/>
              </p:cNvSpPr>
              <p:nvPr/>
            </p:nvSpPr>
            <p:spPr bwMode="auto">
              <a:xfrm>
                <a:off x="5286"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8" name="Rectangle 1266"/>
              <p:cNvSpPr>
                <a:spLocks noChangeArrowheads="1"/>
              </p:cNvSpPr>
              <p:nvPr/>
            </p:nvSpPr>
            <p:spPr bwMode="auto">
              <a:xfrm>
                <a:off x="515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9" name="Rectangle 1267"/>
              <p:cNvSpPr>
                <a:spLocks noChangeArrowheads="1"/>
              </p:cNvSpPr>
              <p:nvPr/>
            </p:nvSpPr>
            <p:spPr bwMode="auto">
              <a:xfrm>
                <a:off x="511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0" name="Rectangle 1268"/>
              <p:cNvSpPr>
                <a:spLocks noChangeArrowheads="1"/>
              </p:cNvSpPr>
              <p:nvPr/>
            </p:nvSpPr>
            <p:spPr bwMode="auto">
              <a:xfrm>
                <a:off x="526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1" name="Rectangle 1269"/>
              <p:cNvSpPr>
                <a:spLocks noChangeArrowheads="1"/>
              </p:cNvSpPr>
              <p:nvPr/>
            </p:nvSpPr>
            <p:spPr bwMode="auto">
              <a:xfrm>
                <a:off x="528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2" name="Rectangle 1270"/>
              <p:cNvSpPr>
                <a:spLocks noChangeArrowheads="1"/>
              </p:cNvSpPr>
              <p:nvPr/>
            </p:nvSpPr>
            <p:spPr bwMode="auto">
              <a:xfrm>
                <a:off x="5200"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3" name="Rectangle 1271"/>
              <p:cNvSpPr>
                <a:spLocks noChangeArrowheads="1"/>
              </p:cNvSpPr>
              <p:nvPr/>
            </p:nvSpPr>
            <p:spPr bwMode="auto">
              <a:xfrm>
                <a:off x="5092"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4" name="Rectangle 1272"/>
              <p:cNvSpPr>
                <a:spLocks noChangeArrowheads="1"/>
              </p:cNvSpPr>
              <p:nvPr/>
            </p:nvSpPr>
            <p:spPr bwMode="auto">
              <a:xfrm>
                <a:off x="524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5" name="Rectangle 1273"/>
              <p:cNvSpPr>
                <a:spLocks noChangeArrowheads="1"/>
              </p:cNvSpPr>
              <p:nvPr/>
            </p:nvSpPr>
            <p:spPr bwMode="auto">
              <a:xfrm>
                <a:off x="528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6" name="Rectangle 1274"/>
              <p:cNvSpPr>
                <a:spLocks noChangeArrowheads="1"/>
              </p:cNvSpPr>
              <p:nvPr/>
            </p:nvSpPr>
            <p:spPr bwMode="auto">
              <a:xfrm>
                <a:off x="5048"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7" name="Rectangle 1275"/>
              <p:cNvSpPr>
                <a:spLocks noChangeArrowheads="1"/>
              </p:cNvSpPr>
              <p:nvPr/>
            </p:nvSpPr>
            <p:spPr bwMode="auto">
              <a:xfrm>
                <a:off x="51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8" name="Rectangle 1276"/>
              <p:cNvSpPr>
                <a:spLocks noChangeArrowheads="1"/>
              </p:cNvSpPr>
              <p:nvPr/>
            </p:nvSpPr>
            <p:spPr bwMode="auto">
              <a:xfrm>
                <a:off x="5070"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9" name="Rectangle 1277"/>
              <p:cNvSpPr>
                <a:spLocks noChangeArrowheads="1"/>
              </p:cNvSpPr>
              <p:nvPr/>
            </p:nvSpPr>
            <p:spPr bwMode="auto">
              <a:xfrm>
                <a:off x="5222"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0" name="Rectangle 1278"/>
              <p:cNvSpPr>
                <a:spLocks noChangeArrowheads="1"/>
              </p:cNvSpPr>
              <p:nvPr/>
            </p:nvSpPr>
            <p:spPr bwMode="auto">
              <a:xfrm>
                <a:off x="524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1" name="Rectangle 1279"/>
              <p:cNvSpPr>
                <a:spLocks noChangeArrowheads="1"/>
              </p:cNvSpPr>
              <p:nvPr/>
            </p:nvSpPr>
            <p:spPr bwMode="auto">
              <a:xfrm>
                <a:off x="5048"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2" name="Rectangle 1280"/>
              <p:cNvSpPr>
                <a:spLocks noChangeArrowheads="1"/>
              </p:cNvSpPr>
              <p:nvPr/>
            </p:nvSpPr>
            <p:spPr bwMode="auto">
              <a:xfrm>
                <a:off x="5200"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3" name="Rectangle 1281"/>
              <p:cNvSpPr>
                <a:spLocks noChangeArrowheads="1"/>
              </p:cNvSpPr>
              <p:nvPr/>
            </p:nvSpPr>
            <p:spPr bwMode="auto">
              <a:xfrm>
                <a:off x="51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4" name="Rectangle 1282"/>
              <p:cNvSpPr>
                <a:spLocks noChangeArrowheads="1"/>
              </p:cNvSpPr>
              <p:nvPr/>
            </p:nvSpPr>
            <p:spPr bwMode="auto">
              <a:xfrm>
                <a:off x="515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5" name="Rectangle 1283"/>
              <p:cNvSpPr>
                <a:spLocks noChangeArrowheads="1"/>
              </p:cNvSpPr>
              <p:nvPr/>
            </p:nvSpPr>
            <p:spPr bwMode="auto">
              <a:xfrm>
                <a:off x="528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6" name="Rectangle 1284"/>
              <p:cNvSpPr>
                <a:spLocks noChangeArrowheads="1"/>
              </p:cNvSpPr>
              <p:nvPr/>
            </p:nvSpPr>
            <p:spPr bwMode="auto">
              <a:xfrm>
                <a:off x="504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7" name="Rectangle 1285"/>
              <p:cNvSpPr>
                <a:spLocks noChangeArrowheads="1"/>
              </p:cNvSpPr>
              <p:nvPr/>
            </p:nvSpPr>
            <p:spPr bwMode="auto">
              <a:xfrm>
                <a:off x="5200"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8" name="Rectangle 1286"/>
              <p:cNvSpPr>
                <a:spLocks noChangeArrowheads="1"/>
              </p:cNvSpPr>
              <p:nvPr/>
            </p:nvSpPr>
            <p:spPr bwMode="auto">
              <a:xfrm>
                <a:off x="51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9" name="Rectangle 1287"/>
              <p:cNvSpPr>
                <a:spLocks noChangeArrowheads="1"/>
              </p:cNvSpPr>
              <p:nvPr/>
            </p:nvSpPr>
            <p:spPr bwMode="auto">
              <a:xfrm>
                <a:off x="517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0" name="Rectangle 1288"/>
              <p:cNvSpPr>
                <a:spLocks noChangeArrowheads="1"/>
              </p:cNvSpPr>
              <p:nvPr/>
            </p:nvSpPr>
            <p:spPr bwMode="auto">
              <a:xfrm>
                <a:off x="5286"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1" name="Rectangle 1289"/>
              <p:cNvSpPr>
                <a:spLocks noChangeArrowheads="1"/>
              </p:cNvSpPr>
              <p:nvPr/>
            </p:nvSpPr>
            <p:spPr bwMode="auto">
              <a:xfrm>
                <a:off x="5200"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2" name="Rectangle 1290"/>
              <p:cNvSpPr>
                <a:spLocks noChangeArrowheads="1"/>
              </p:cNvSpPr>
              <p:nvPr/>
            </p:nvSpPr>
            <p:spPr bwMode="auto">
              <a:xfrm>
                <a:off x="5092"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3" name="Rectangle 1291"/>
              <p:cNvSpPr>
                <a:spLocks noChangeArrowheads="1"/>
              </p:cNvSpPr>
              <p:nvPr/>
            </p:nvSpPr>
            <p:spPr bwMode="auto">
              <a:xfrm>
                <a:off x="51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4" name="Rectangle 1292"/>
              <p:cNvSpPr>
                <a:spLocks noChangeArrowheads="1"/>
              </p:cNvSpPr>
              <p:nvPr/>
            </p:nvSpPr>
            <p:spPr bwMode="auto">
              <a:xfrm>
                <a:off x="5048"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5" name="Rectangle 1293"/>
              <p:cNvSpPr>
                <a:spLocks noChangeArrowheads="1"/>
              </p:cNvSpPr>
              <p:nvPr/>
            </p:nvSpPr>
            <p:spPr bwMode="auto">
              <a:xfrm>
                <a:off x="515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6" name="Rectangle 1294"/>
              <p:cNvSpPr>
                <a:spLocks noChangeArrowheads="1"/>
              </p:cNvSpPr>
              <p:nvPr/>
            </p:nvSpPr>
            <p:spPr bwMode="auto">
              <a:xfrm>
                <a:off x="528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7" name="Rectangle 1295"/>
              <p:cNvSpPr>
                <a:spLocks noChangeArrowheads="1"/>
              </p:cNvSpPr>
              <p:nvPr/>
            </p:nvSpPr>
            <p:spPr bwMode="auto">
              <a:xfrm>
                <a:off x="5200"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8" name="Rectangle 1296"/>
              <p:cNvSpPr>
                <a:spLocks noChangeArrowheads="1"/>
              </p:cNvSpPr>
              <p:nvPr/>
            </p:nvSpPr>
            <p:spPr bwMode="auto">
              <a:xfrm>
                <a:off x="5114"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9" name="Rectangle 1297"/>
              <p:cNvSpPr>
                <a:spLocks noChangeArrowheads="1"/>
              </p:cNvSpPr>
              <p:nvPr/>
            </p:nvSpPr>
            <p:spPr bwMode="auto">
              <a:xfrm>
                <a:off x="5048"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0" name="Rectangle 1298"/>
              <p:cNvSpPr>
                <a:spLocks noChangeArrowheads="1"/>
              </p:cNvSpPr>
              <p:nvPr/>
            </p:nvSpPr>
            <p:spPr bwMode="auto">
              <a:xfrm>
                <a:off x="515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1" name="Rectangle 1299"/>
              <p:cNvSpPr>
                <a:spLocks noChangeArrowheads="1"/>
              </p:cNvSpPr>
              <p:nvPr/>
            </p:nvSpPr>
            <p:spPr bwMode="auto">
              <a:xfrm>
                <a:off x="528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2" name="Rectangle 1300"/>
              <p:cNvSpPr>
                <a:spLocks noChangeArrowheads="1"/>
              </p:cNvSpPr>
              <p:nvPr/>
            </p:nvSpPr>
            <p:spPr bwMode="auto">
              <a:xfrm>
                <a:off x="5048"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3" name="Rectangle 1301"/>
              <p:cNvSpPr>
                <a:spLocks noChangeArrowheads="1"/>
              </p:cNvSpPr>
              <p:nvPr/>
            </p:nvSpPr>
            <p:spPr bwMode="auto">
              <a:xfrm>
                <a:off x="5286"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4" name="Rectangle 1302"/>
              <p:cNvSpPr>
                <a:spLocks noChangeArrowheads="1"/>
              </p:cNvSpPr>
              <p:nvPr/>
            </p:nvSpPr>
            <p:spPr bwMode="auto">
              <a:xfrm>
                <a:off x="515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5" name="Rectangle 1303"/>
              <p:cNvSpPr>
                <a:spLocks noChangeArrowheads="1"/>
              </p:cNvSpPr>
              <p:nvPr/>
            </p:nvSpPr>
            <p:spPr bwMode="auto">
              <a:xfrm>
                <a:off x="528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6" name="Rectangle 1304"/>
              <p:cNvSpPr>
                <a:spLocks noChangeArrowheads="1"/>
              </p:cNvSpPr>
              <p:nvPr/>
            </p:nvSpPr>
            <p:spPr bwMode="auto">
              <a:xfrm>
                <a:off x="504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7" name="Rectangle 1305"/>
              <p:cNvSpPr>
                <a:spLocks noChangeArrowheads="1"/>
              </p:cNvSpPr>
              <p:nvPr/>
            </p:nvSpPr>
            <p:spPr bwMode="auto">
              <a:xfrm>
                <a:off x="517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8" name="Rectangle 1306"/>
              <p:cNvSpPr>
                <a:spLocks noChangeArrowheads="1"/>
              </p:cNvSpPr>
              <p:nvPr/>
            </p:nvSpPr>
            <p:spPr bwMode="auto">
              <a:xfrm>
                <a:off x="515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9" name="Rectangle 1307"/>
              <p:cNvSpPr>
                <a:spLocks noChangeArrowheads="1"/>
              </p:cNvSpPr>
              <p:nvPr/>
            </p:nvSpPr>
            <p:spPr bwMode="auto">
              <a:xfrm>
                <a:off x="5156" y="295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60" name="Rectangle 1308"/>
              <p:cNvSpPr>
                <a:spLocks noChangeArrowheads="1"/>
              </p:cNvSpPr>
              <p:nvPr/>
            </p:nvSpPr>
            <p:spPr bwMode="auto">
              <a:xfrm>
                <a:off x="528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1" name="Freeform 1309"/>
              <p:cNvSpPr/>
              <p:nvPr/>
            </p:nvSpPr>
            <p:spPr bwMode="auto">
              <a:xfrm>
                <a:off x="5320" y="937"/>
                <a:ext cx="154" cy="348"/>
              </a:xfrm>
              <a:custGeom>
                <a:avLst/>
                <a:gdLst>
                  <a:gd name="T0" fmla="*/ 0 w 154"/>
                  <a:gd name="T1" fmla="*/ 0 h 348"/>
                  <a:gd name="T2" fmla="*/ 0 w 154"/>
                  <a:gd name="T3" fmla="*/ 30 h 348"/>
                  <a:gd name="T4" fmla="*/ 154 w 154"/>
                  <a:gd name="T5" fmla="*/ 348 h 348"/>
                  <a:gd name="T6" fmla="*/ 154 w 154"/>
                  <a:gd name="T7" fmla="*/ 334 h 348"/>
                  <a:gd name="T8" fmla="*/ 0 w 154"/>
                  <a:gd name="T9" fmla="*/ 0 h 348"/>
                </a:gdLst>
                <a:ahLst/>
                <a:cxnLst>
                  <a:cxn ang="0">
                    <a:pos x="T0" y="T1"/>
                  </a:cxn>
                  <a:cxn ang="0">
                    <a:pos x="T2" y="T3"/>
                  </a:cxn>
                  <a:cxn ang="0">
                    <a:pos x="T4" y="T5"/>
                  </a:cxn>
                  <a:cxn ang="0">
                    <a:pos x="T6" y="T7"/>
                  </a:cxn>
                  <a:cxn ang="0">
                    <a:pos x="T8" y="T9"/>
                  </a:cxn>
                </a:cxnLst>
                <a:rect l="0" t="0" r="r" b="b"/>
                <a:pathLst>
                  <a:path w="154" h="348">
                    <a:moveTo>
                      <a:pt x="0" y="0"/>
                    </a:moveTo>
                    <a:lnTo>
                      <a:pt x="0" y="30"/>
                    </a:lnTo>
                    <a:lnTo>
                      <a:pt x="154" y="348"/>
                    </a:lnTo>
                    <a:lnTo>
                      <a:pt x="154" y="3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2" name="Freeform 1310"/>
              <p:cNvSpPr/>
              <p:nvPr/>
            </p:nvSpPr>
            <p:spPr bwMode="auto">
              <a:xfrm>
                <a:off x="5320" y="993"/>
                <a:ext cx="54" cy="136"/>
              </a:xfrm>
              <a:custGeom>
                <a:avLst/>
                <a:gdLst>
                  <a:gd name="T0" fmla="*/ 0 w 54"/>
                  <a:gd name="T1" fmla="*/ 0 h 136"/>
                  <a:gd name="T2" fmla="*/ 54 w 54"/>
                  <a:gd name="T3" fmla="*/ 110 h 136"/>
                  <a:gd name="T4" fmla="*/ 54 w 54"/>
                  <a:gd name="T5" fmla="*/ 136 h 136"/>
                  <a:gd name="T6" fmla="*/ 0 w 54"/>
                  <a:gd name="T7" fmla="*/ 30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3" name="Freeform 1311"/>
              <p:cNvSpPr/>
              <p:nvPr/>
            </p:nvSpPr>
            <p:spPr bwMode="auto">
              <a:xfrm>
                <a:off x="5390" y="1135"/>
                <a:ext cx="48" cy="118"/>
              </a:xfrm>
              <a:custGeom>
                <a:avLst/>
                <a:gdLst>
                  <a:gd name="T0" fmla="*/ 0 w 48"/>
                  <a:gd name="T1" fmla="*/ 0 h 118"/>
                  <a:gd name="T2" fmla="*/ 48 w 48"/>
                  <a:gd name="T3" fmla="*/ 98 h 118"/>
                  <a:gd name="T4" fmla="*/ 48 w 48"/>
                  <a:gd name="T5" fmla="*/ 118 h 118"/>
                  <a:gd name="T6" fmla="*/ 0 w 48"/>
                  <a:gd name="T7" fmla="*/ 24 h 118"/>
                  <a:gd name="T8" fmla="*/ 0 w 48"/>
                  <a:gd name="T9" fmla="*/ 0 h 118"/>
                </a:gdLst>
                <a:ahLst/>
                <a:cxnLst>
                  <a:cxn ang="0">
                    <a:pos x="T0" y="T1"/>
                  </a:cxn>
                  <a:cxn ang="0">
                    <a:pos x="T2" y="T3"/>
                  </a:cxn>
                  <a:cxn ang="0">
                    <a:pos x="T4" y="T5"/>
                  </a:cxn>
                  <a:cxn ang="0">
                    <a:pos x="T6" y="T7"/>
                  </a:cxn>
                  <a:cxn ang="0">
                    <a:pos x="T8" y="T9"/>
                  </a:cxn>
                </a:cxnLst>
                <a:rect l="0" t="0" r="r" b="b"/>
                <a:pathLst>
                  <a:path w="48" h="118">
                    <a:moveTo>
                      <a:pt x="0" y="0"/>
                    </a:moveTo>
                    <a:lnTo>
                      <a:pt x="48" y="98"/>
                    </a:lnTo>
                    <a:lnTo>
                      <a:pt x="48" y="11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4" name="Freeform 1312"/>
              <p:cNvSpPr/>
              <p:nvPr/>
            </p:nvSpPr>
            <p:spPr bwMode="auto">
              <a:xfrm>
                <a:off x="5454" y="1265"/>
                <a:ext cx="20" cy="57"/>
              </a:xfrm>
              <a:custGeom>
                <a:avLst/>
                <a:gdLst>
                  <a:gd name="T0" fmla="*/ 20 w 20"/>
                  <a:gd name="T1" fmla="*/ 41 h 57"/>
                  <a:gd name="T2" fmla="*/ 20 w 20"/>
                  <a:gd name="T3" fmla="*/ 57 h 57"/>
                  <a:gd name="T4" fmla="*/ 0 w 20"/>
                  <a:gd name="T5" fmla="*/ 18 h 57"/>
                  <a:gd name="T6" fmla="*/ 0 w 20"/>
                  <a:gd name="T7" fmla="*/ 0 h 57"/>
                  <a:gd name="T8" fmla="*/ 20 w 20"/>
                  <a:gd name="T9" fmla="*/ 41 h 57"/>
                </a:gdLst>
                <a:ahLst/>
                <a:cxnLst>
                  <a:cxn ang="0">
                    <a:pos x="T0" y="T1"/>
                  </a:cxn>
                  <a:cxn ang="0">
                    <a:pos x="T2" y="T3"/>
                  </a:cxn>
                  <a:cxn ang="0">
                    <a:pos x="T4" y="T5"/>
                  </a:cxn>
                  <a:cxn ang="0">
                    <a:pos x="T6" y="T7"/>
                  </a:cxn>
                  <a:cxn ang="0">
                    <a:pos x="T8" y="T9"/>
                  </a:cxn>
                </a:cxnLst>
                <a:rect l="0" t="0" r="r" b="b"/>
                <a:pathLst>
                  <a:path w="20" h="57">
                    <a:moveTo>
                      <a:pt x="20" y="41"/>
                    </a:moveTo>
                    <a:lnTo>
                      <a:pt x="20" y="57"/>
                    </a:lnTo>
                    <a:lnTo>
                      <a:pt x="0" y="18"/>
                    </a:lnTo>
                    <a:lnTo>
                      <a:pt x="0" y="0"/>
                    </a:lnTo>
                    <a:lnTo>
                      <a:pt x="20" y="41"/>
                    </a:lnTo>
                    <a:close/>
                  </a:path>
                </a:pathLst>
              </a:custGeom>
              <a:grpFill/>
              <a:ln>
                <a:noFill/>
              </a:ln>
            </p:spPr>
            <p:txBody>
              <a:bodyPr vert="horz" wrap="square" lIns="91440" tIns="45720" rIns="91440" bIns="45720" numCol="1" anchor="t" anchorCtr="0" compatLnSpc="1"/>
              <a:lstStyle/>
              <a:p>
                <a:endParaRPr lang="zh-CN" altLang="en-US"/>
              </a:p>
            </p:txBody>
          </p:sp>
          <p:sp>
            <p:nvSpPr>
              <p:cNvPr id="665" name="Freeform 1313"/>
              <p:cNvSpPr/>
              <p:nvPr/>
            </p:nvSpPr>
            <p:spPr bwMode="auto">
              <a:xfrm>
                <a:off x="5320" y="1049"/>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6" name="Freeform 1314"/>
              <p:cNvSpPr/>
              <p:nvPr/>
            </p:nvSpPr>
            <p:spPr bwMode="auto">
              <a:xfrm>
                <a:off x="5320" y="110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7" name="Freeform 1315"/>
              <p:cNvSpPr/>
              <p:nvPr/>
            </p:nvSpPr>
            <p:spPr bwMode="auto">
              <a:xfrm>
                <a:off x="5352" y="1161"/>
                <a:ext cx="34" cy="86"/>
              </a:xfrm>
              <a:custGeom>
                <a:avLst/>
                <a:gdLst>
                  <a:gd name="T0" fmla="*/ 34 w 34"/>
                  <a:gd name="T1" fmla="*/ 62 h 86"/>
                  <a:gd name="T2" fmla="*/ 34 w 34"/>
                  <a:gd name="T3" fmla="*/ 86 h 86"/>
                  <a:gd name="T4" fmla="*/ 0 w 34"/>
                  <a:gd name="T5" fmla="*/ 28 h 86"/>
                  <a:gd name="T6" fmla="*/ 0 w 34"/>
                  <a:gd name="T7" fmla="*/ 0 h 86"/>
                  <a:gd name="T8" fmla="*/ 34 w 34"/>
                  <a:gd name="T9" fmla="*/ 62 h 86"/>
                </a:gdLst>
                <a:ahLst/>
                <a:cxnLst>
                  <a:cxn ang="0">
                    <a:pos x="T0" y="T1"/>
                  </a:cxn>
                  <a:cxn ang="0">
                    <a:pos x="T2" y="T3"/>
                  </a:cxn>
                  <a:cxn ang="0">
                    <a:pos x="T4" y="T5"/>
                  </a:cxn>
                  <a:cxn ang="0">
                    <a:pos x="T6" y="T7"/>
                  </a:cxn>
                  <a:cxn ang="0">
                    <a:pos x="T8" y="T9"/>
                  </a:cxn>
                </a:cxnLst>
                <a:rect l="0" t="0" r="r" b="b"/>
                <a:pathLst>
                  <a:path w="34" h="86">
                    <a:moveTo>
                      <a:pt x="34" y="62"/>
                    </a:moveTo>
                    <a:lnTo>
                      <a:pt x="34" y="86"/>
                    </a:lnTo>
                    <a:lnTo>
                      <a:pt x="0" y="28"/>
                    </a:lnTo>
                    <a:lnTo>
                      <a:pt x="0" y="0"/>
                    </a:lnTo>
                    <a:lnTo>
                      <a:pt x="34" y="62"/>
                    </a:lnTo>
                    <a:close/>
                  </a:path>
                </a:pathLst>
              </a:custGeom>
              <a:grpFill/>
              <a:ln>
                <a:noFill/>
              </a:ln>
            </p:spPr>
            <p:txBody>
              <a:bodyPr vert="horz" wrap="square" lIns="91440" tIns="45720" rIns="91440" bIns="45720" numCol="1" anchor="t" anchorCtr="0" compatLnSpc="1"/>
              <a:lstStyle/>
              <a:p>
                <a:endParaRPr lang="zh-CN" altLang="en-US"/>
              </a:p>
            </p:txBody>
          </p:sp>
          <p:sp>
            <p:nvSpPr>
              <p:cNvPr id="668" name="Freeform 1316"/>
              <p:cNvSpPr/>
              <p:nvPr/>
            </p:nvSpPr>
            <p:spPr bwMode="auto">
              <a:xfrm>
                <a:off x="5402" y="1249"/>
                <a:ext cx="24" cy="65"/>
              </a:xfrm>
              <a:custGeom>
                <a:avLst/>
                <a:gdLst>
                  <a:gd name="T0" fmla="*/ 24 w 24"/>
                  <a:gd name="T1" fmla="*/ 42 h 65"/>
                  <a:gd name="T2" fmla="*/ 24 w 24"/>
                  <a:gd name="T3" fmla="*/ 65 h 65"/>
                  <a:gd name="T4" fmla="*/ 0 w 24"/>
                  <a:gd name="T5" fmla="*/ 24 h 65"/>
                  <a:gd name="T6" fmla="*/ 0 w 24"/>
                  <a:gd name="T7" fmla="*/ 0 h 65"/>
                  <a:gd name="T8" fmla="*/ 24 w 24"/>
                  <a:gd name="T9" fmla="*/ 42 h 65"/>
                </a:gdLst>
                <a:ahLst/>
                <a:cxnLst>
                  <a:cxn ang="0">
                    <a:pos x="T0" y="T1"/>
                  </a:cxn>
                  <a:cxn ang="0">
                    <a:pos x="T2" y="T3"/>
                  </a:cxn>
                  <a:cxn ang="0">
                    <a:pos x="T4" y="T5"/>
                  </a:cxn>
                  <a:cxn ang="0">
                    <a:pos x="T6" y="T7"/>
                  </a:cxn>
                  <a:cxn ang="0">
                    <a:pos x="T8" y="T9"/>
                  </a:cxn>
                </a:cxnLst>
                <a:rect l="0" t="0" r="r" b="b"/>
                <a:pathLst>
                  <a:path w="24" h="65">
                    <a:moveTo>
                      <a:pt x="24" y="42"/>
                    </a:moveTo>
                    <a:lnTo>
                      <a:pt x="24" y="65"/>
                    </a:lnTo>
                    <a:lnTo>
                      <a:pt x="0" y="24"/>
                    </a:lnTo>
                    <a:lnTo>
                      <a:pt x="0" y="0"/>
                    </a:lnTo>
                    <a:lnTo>
                      <a:pt x="24" y="42"/>
                    </a:lnTo>
                    <a:close/>
                  </a:path>
                </a:pathLst>
              </a:custGeom>
              <a:grpFill/>
              <a:ln>
                <a:noFill/>
              </a:ln>
            </p:spPr>
            <p:txBody>
              <a:bodyPr vert="horz" wrap="square" lIns="91440" tIns="45720" rIns="91440" bIns="45720" numCol="1" anchor="t" anchorCtr="0" compatLnSpc="1"/>
              <a:lstStyle/>
              <a:p>
                <a:endParaRPr lang="zh-CN" altLang="en-US"/>
              </a:p>
            </p:txBody>
          </p:sp>
          <p:sp>
            <p:nvSpPr>
              <p:cNvPr id="669" name="Freeform 1317"/>
              <p:cNvSpPr/>
              <p:nvPr/>
            </p:nvSpPr>
            <p:spPr bwMode="auto">
              <a:xfrm>
                <a:off x="5440" y="1320"/>
                <a:ext cx="10" cy="34"/>
              </a:xfrm>
              <a:custGeom>
                <a:avLst/>
                <a:gdLst>
                  <a:gd name="T0" fmla="*/ 0 w 10"/>
                  <a:gd name="T1" fmla="*/ 0 h 34"/>
                  <a:gd name="T2" fmla="*/ 10 w 10"/>
                  <a:gd name="T3" fmla="*/ 16 h 34"/>
                  <a:gd name="T4" fmla="*/ 10 w 10"/>
                  <a:gd name="T5" fmla="*/ 34 h 34"/>
                  <a:gd name="T6" fmla="*/ 0 w 10"/>
                  <a:gd name="T7" fmla="*/ 18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6"/>
                    </a:lnTo>
                    <a:lnTo>
                      <a:pt x="10" y="34"/>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0" name="Freeform 1318"/>
              <p:cNvSpPr/>
              <p:nvPr/>
            </p:nvSpPr>
            <p:spPr bwMode="auto">
              <a:xfrm>
                <a:off x="5466" y="1364"/>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671" name="Freeform 1319"/>
              <p:cNvSpPr/>
              <p:nvPr/>
            </p:nvSpPr>
            <p:spPr bwMode="auto">
              <a:xfrm>
                <a:off x="5320" y="116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2" name="Freeform 1320"/>
              <p:cNvSpPr/>
              <p:nvPr/>
            </p:nvSpPr>
            <p:spPr bwMode="auto">
              <a:xfrm>
                <a:off x="5370" y="1245"/>
                <a:ext cx="104" cy="187"/>
              </a:xfrm>
              <a:custGeom>
                <a:avLst/>
                <a:gdLst>
                  <a:gd name="T0" fmla="*/ 104 w 104"/>
                  <a:gd name="T1" fmla="*/ 171 h 187"/>
                  <a:gd name="T2" fmla="*/ 104 w 104"/>
                  <a:gd name="T3" fmla="*/ 187 h 187"/>
                  <a:gd name="T4" fmla="*/ 0 w 104"/>
                  <a:gd name="T5" fmla="*/ 26 h 187"/>
                  <a:gd name="T6" fmla="*/ 0 w 104"/>
                  <a:gd name="T7" fmla="*/ 0 h 187"/>
                  <a:gd name="T8" fmla="*/ 104 w 104"/>
                  <a:gd name="T9" fmla="*/ 171 h 187"/>
                </a:gdLst>
                <a:ahLst/>
                <a:cxnLst>
                  <a:cxn ang="0">
                    <a:pos x="T0" y="T1"/>
                  </a:cxn>
                  <a:cxn ang="0">
                    <a:pos x="T2" y="T3"/>
                  </a:cxn>
                  <a:cxn ang="0">
                    <a:pos x="T4" y="T5"/>
                  </a:cxn>
                  <a:cxn ang="0">
                    <a:pos x="T6" y="T7"/>
                  </a:cxn>
                  <a:cxn ang="0">
                    <a:pos x="T8" y="T9"/>
                  </a:cxn>
                </a:cxnLst>
                <a:rect l="0" t="0" r="r" b="b"/>
                <a:pathLst>
                  <a:path w="104" h="187">
                    <a:moveTo>
                      <a:pt x="104" y="171"/>
                    </a:moveTo>
                    <a:lnTo>
                      <a:pt x="104" y="187"/>
                    </a:lnTo>
                    <a:lnTo>
                      <a:pt x="0" y="26"/>
                    </a:lnTo>
                    <a:lnTo>
                      <a:pt x="0" y="0"/>
                    </a:lnTo>
                    <a:lnTo>
                      <a:pt x="104" y="171"/>
                    </a:lnTo>
                    <a:close/>
                  </a:path>
                </a:pathLst>
              </a:custGeom>
              <a:grpFill/>
              <a:ln>
                <a:noFill/>
              </a:ln>
            </p:spPr>
            <p:txBody>
              <a:bodyPr vert="horz" wrap="square" lIns="91440" tIns="45720" rIns="91440" bIns="45720" numCol="1" anchor="t" anchorCtr="0" compatLnSpc="1"/>
              <a:lstStyle/>
              <a:p>
                <a:endParaRPr lang="zh-CN" altLang="en-US"/>
              </a:p>
            </p:txBody>
          </p:sp>
          <p:sp>
            <p:nvSpPr>
              <p:cNvPr id="673" name="Freeform 1321"/>
              <p:cNvSpPr/>
              <p:nvPr/>
            </p:nvSpPr>
            <p:spPr bwMode="auto">
              <a:xfrm>
                <a:off x="5320" y="1221"/>
                <a:ext cx="58" cy="115"/>
              </a:xfrm>
              <a:custGeom>
                <a:avLst/>
                <a:gdLst>
                  <a:gd name="T0" fmla="*/ 0 w 58"/>
                  <a:gd name="T1" fmla="*/ 0 h 115"/>
                  <a:gd name="T2" fmla="*/ 58 w 58"/>
                  <a:gd name="T3" fmla="*/ 89 h 115"/>
                  <a:gd name="T4" fmla="*/ 58 w 58"/>
                  <a:gd name="T5" fmla="*/ 115 h 115"/>
                  <a:gd name="T6" fmla="*/ 0 w 58"/>
                  <a:gd name="T7" fmla="*/ 30 h 115"/>
                  <a:gd name="T8" fmla="*/ 0 w 58"/>
                  <a:gd name="T9" fmla="*/ 0 h 115"/>
                </a:gdLst>
                <a:ahLst/>
                <a:cxnLst>
                  <a:cxn ang="0">
                    <a:pos x="T0" y="T1"/>
                  </a:cxn>
                  <a:cxn ang="0">
                    <a:pos x="T2" y="T3"/>
                  </a:cxn>
                  <a:cxn ang="0">
                    <a:pos x="T4" y="T5"/>
                  </a:cxn>
                  <a:cxn ang="0">
                    <a:pos x="T6" y="T7"/>
                  </a:cxn>
                  <a:cxn ang="0">
                    <a:pos x="T8" y="T9"/>
                  </a:cxn>
                </a:cxnLst>
                <a:rect l="0" t="0" r="r" b="b"/>
                <a:pathLst>
                  <a:path w="58" h="115">
                    <a:moveTo>
                      <a:pt x="0" y="0"/>
                    </a:moveTo>
                    <a:lnTo>
                      <a:pt x="58" y="89"/>
                    </a:lnTo>
                    <a:lnTo>
                      <a:pt x="58" y="115"/>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4" name="Freeform 1322"/>
              <p:cNvSpPr/>
              <p:nvPr/>
            </p:nvSpPr>
            <p:spPr bwMode="auto">
              <a:xfrm>
                <a:off x="5394" y="1332"/>
                <a:ext cx="28" cy="64"/>
              </a:xfrm>
              <a:custGeom>
                <a:avLst/>
                <a:gdLst>
                  <a:gd name="T0" fmla="*/ 28 w 28"/>
                  <a:gd name="T1" fmla="*/ 42 h 64"/>
                  <a:gd name="T2" fmla="*/ 28 w 28"/>
                  <a:gd name="T3" fmla="*/ 64 h 64"/>
                  <a:gd name="T4" fmla="*/ 0 w 28"/>
                  <a:gd name="T5" fmla="*/ 24 h 64"/>
                  <a:gd name="T6" fmla="*/ 0 w 28"/>
                  <a:gd name="T7" fmla="*/ 0 h 64"/>
                  <a:gd name="T8" fmla="*/ 28 w 28"/>
                  <a:gd name="T9" fmla="*/ 42 h 64"/>
                </a:gdLst>
                <a:ahLst/>
                <a:cxnLst>
                  <a:cxn ang="0">
                    <a:pos x="T0" y="T1"/>
                  </a:cxn>
                  <a:cxn ang="0">
                    <a:pos x="T2" y="T3"/>
                  </a:cxn>
                  <a:cxn ang="0">
                    <a:pos x="T4" y="T5"/>
                  </a:cxn>
                  <a:cxn ang="0">
                    <a:pos x="T6" y="T7"/>
                  </a:cxn>
                  <a:cxn ang="0">
                    <a:pos x="T8" y="T9"/>
                  </a:cxn>
                </a:cxnLst>
                <a:rect l="0" t="0" r="r" b="b"/>
                <a:pathLst>
                  <a:path w="28" h="64">
                    <a:moveTo>
                      <a:pt x="28" y="42"/>
                    </a:moveTo>
                    <a:lnTo>
                      <a:pt x="28" y="64"/>
                    </a:lnTo>
                    <a:lnTo>
                      <a:pt x="0" y="24"/>
                    </a:lnTo>
                    <a:lnTo>
                      <a:pt x="0" y="0"/>
                    </a:lnTo>
                    <a:lnTo>
                      <a:pt x="28" y="42"/>
                    </a:lnTo>
                    <a:close/>
                  </a:path>
                </a:pathLst>
              </a:custGeom>
              <a:grpFill/>
              <a:ln>
                <a:noFill/>
              </a:ln>
            </p:spPr>
            <p:txBody>
              <a:bodyPr vert="horz" wrap="square" lIns="91440" tIns="45720" rIns="91440" bIns="45720" numCol="1" anchor="t" anchorCtr="0" compatLnSpc="1"/>
              <a:lstStyle/>
              <a:p>
                <a:endParaRPr lang="zh-CN" altLang="en-US"/>
              </a:p>
            </p:txBody>
          </p:sp>
          <p:sp>
            <p:nvSpPr>
              <p:cNvPr id="675" name="Freeform 1323"/>
              <p:cNvSpPr/>
              <p:nvPr/>
            </p:nvSpPr>
            <p:spPr bwMode="auto">
              <a:xfrm>
                <a:off x="5436" y="1398"/>
                <a:ext cx="38" cy="70"/>
              </a:xfrm>
              <a:custGeom>
                <a:avLst/>
                <a:gdLst>
                  <a:gd name="T0" fmla="*/ 38 w 38"/>
                  <a:gd name="T1" fmla="*/ 54 h 70"/>
                  <a:gd name="T2" fmla="*/ 38 w 38"/>
                  <a:gd name="T3" fmla="*/ 70 h 70"/>
                  <a:gd name="T4" fmla="*/ 0 w 38"/>
                  <a:gd name="T5" fmla="*/ 18 h 70"/>
                  <a:gd name="T6" fmla="*/ 0 w 38"/>
                  <a:gd name="T7" fmla="*/ 0 h 70"/>
                  <a:gd name="T8" fmla="*/ 38 w 38"/>
                  <a:gd name="T9" fmla="*/ 54 h 70"/>
                </a:gdLst>
                <a:ahLst/>
                <a:cxnLst>
                  <a:cxn ang="0">
                    <a:pos x="T0" y="T1"/>
                  </a:cxn>
                  <a:cxn ang="0">
                    <a:pos x="T2" y="T3"/>
                  </a:cxn>
                  <a:cxn ang="0">
                    <a:pos x="T4" y="T5"/>
                  </a:cxn>
                  <a:cxn ang="0">
                    <a:pos x="T6" y="T7"/>
                  </a:cxn>
                  <a:cxn ang="0">
                    <a:pos x="T8" y="T9"/>
                  </a:cxn>
                </a:cxnLst>
                <a:rect l="0" t="0" r="r" b="b"/>
                <a:pathLst>
                  <a:path w="38" h="70">
                    <a:moveTo>
                      <a:pt x="38" y="54"/>
                    </a:moveTo>
                    <a:lnTo>
                      <a:pt x="38" y="70"/>
                    </a:lnTo>
                    <a:lnTo>
                      <a:pt x="0" y="18"/>
                    </a:lnTo>
                    <a:lnTo>
                      <a:pt x="0" y="0"/>
                    </a:lnTo>
                    <a:lnTo>
                      <a:pt x="38" y="54"/>
                    </a:lnTo>
                    <a:close/>
                  </a:path>
                </a:pathLst>
              </a:custGeom>
              <a:grpFill/>
              <a:ln>
                <a:noFill/>
              </a:ln>
            </p:spPr>
            <p:txBody>
              <a:bodyPr vert="horz" wrap="square" lIns="91440" tIns="45720" rIns="91440" bIns="45720" numCol="1" anchor="t" anchorCtr="0" compatLnSpc="1"/>
              <a:lstStyle/>
              <a:p>
                <a:endParaRPr lang="zh-CN" altLang="en-US"/>
              </a:p>
            </p:txBody>
          </p:sp>
          <p:sp>
            <p:nvSpPr>
              <p:cNvPr id="676" name="Freeform 1324"/>
              <p:cNvSpPr/>
              <p:nvPr/>
            </p:nvSpPr>
            <p:spPr bwMode="auto">
              <a:xfrm>
                <a:off x="5320" y="1273"/>
                <a:ext cx="16" cy="55"/>
              </a:xfrm>
              <a:custGeom>
                <a:avLst/>
                <a:gdLst>
                  <a:gd name="T0" fmla="*/ 0 w 16"/>
                  <a:gd name="T1" fmla="*/ 0 h 55"/>
                  <a:gd name="T2" fmla="*/ 16 w 16"/>
                  <a:gd name="T3" fmla="*/ 25 h 55"/>
                  <a:gd name="T4" fmla="*/ 16 w 16"/>
                  <a:gd name="T5" fmla="*/ 55 h 55"/>
                  <a:gd name="T6" fmla="*/ 0 w 16"/>
                  <a:gd name="T7" fmla="*/ 33 h 55"/>
                  <a:gd name="T8" fmla="*/ 0 w 16"/>
                  <a:gd name="T9" fmla="*/ 0 h 55"/>
                </a:gdLst>
                <a:ahLst/>
                <a:cxnLst>
                  <a:cxn ang="0">
                    <a:pos x="T0" y="T1"/>
                  </a:cxn>
                  <a:cxn ang="0">
                    <a:pos x="T2" y="T3"/>
                  </a:cxn>
                  <a:cxn ang="0">
                    <a:pos x="T4" y="T5"/>
                  </a:cxn>
                  <a:cxn ang="0">
                    <a:pos x="T6" y="T7"/>
                  </a:cxn>
                  <a:cxn ang="0">
                    <a:pos x="T8" y="T9"/>
                  </a:cxn>
                </a:cxnLst>
                <a:rect l="0" t="0" r="r" b="b"/>
                <a:pathLst>
                  <a:path w="16" h="55">
                    <a:moveTo>
                      <a:pt x="0" y="0"/>
                    </a:moveTo>
                    <a:lnTo>
                      <a:pt x="16" y="25"/>
                    </a:lnTo>
                    <a:lnTo>
                      <a:pt x="16" y="5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7" name="Freeform 1325"/>
              <p:cNvSpPr/>
              <p:nvPr/>
            </p:nvSpPr>
            <p:spPr bwMode="auto">
              <a:xfrm>
                <a:off x="5352" y="1320"/>
                <a:ext cx="56" cy="100"/>
              </a:xfrm>
              <a:custGeom>
                <a:avLst/>
                <a:gdLst>
                  <a:gd name="T0" fmla="*/ 56 w 56"/>
                  <a:gd name="T1" fmla="*/ 78 h 100"/>
                  <a:gd name="T2" fmla="*/ 56 w 56"/>
                  <a:gd name="T3" fmla="*/ 100 h 100"/>
                  <a:gd name="T4" fmla="*/ 0 w 56"/>
                  <a:gd name="T5" fmla="*/ 28 h 100"/>
                  <a:gd name="T6" fmla="*/ 0 w 56"/>
                  <a:gd name="T7" fmla="*/ 0 h 100"/>
                  <a:gd name="T8" fmla="*/ 56 w 56"/>
                  <a:gd name="T9" fmla="*/ 78 h 100"/>
                </a:gdLst>
                <a:ahLst/>
                <a:cxnLst>
                  <a:cxn ang="0">
                    <a:pos x="T0" y="T1"/>
                  </a:cxn>
                  <a:cxn ang="0">
                    <a:pos x="T2" y="T3"/>
                  </a:cxn>
                  <a:cxn ang="0">
                    <a:pos x="T4" y="T5"/>
                  </a:cxn>
                  <a:cxn ang="0">
                    <a:pos x="T6" y="T7"/>
                  </a:cxn>
                  <a:cxn ang="0">
                    <a:pos x="T8" y="T9"/>
                  </a:cxn>
                </a:cxnLst>
                <a:rect l="0" t="0" r="r" b="b"/>
                <a:pathLst>
                  <a:path w="56" h="100">
                    <a:moveTo>
                      <a:pt x="56" y="78"/>
                    </a:moveTo>
                    <a:lnTo>
                      <a:pt x="56" y="100"/>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678" name="Freeform 1326"/>
              <p:cNvSpPr/>
              <p:nvPr/>
            </p:nvSpPr>
            <p:spPr bwMode="auto">
              <a:xfrm>
                <a:off x="5424" y="1420"/>
                <a:ext cx="10" cy="32"/>
              </a:xfrm>
              <a:custGeom>
                <a:avLst/>
                <a:gdLst>
                  <a:gd name="T0" fmla="*/ 10 w 10"/>
                  <a:gd name="T1" fmla="*/ 12 h 32"/>
                  <a:gd name="T2" fmla="*/ 10 w 10"/>
                  <a:gd name="T3" fmla="*/ 32 h 32"/>
                  <a:gd name="T4" fmla="*/ 0 w 10"/>
                  <a:gd name="T5" fmla="*/ 20 h 32"/>
                  <a:gd name="T6" fmla="*/ 0 w 10"/>
                  <a:gd name="T7" fmla="*/ 0 h 32"/>
                  <a:gd name="T8" fmla="*/ 10 w 10"/>
                  <a:gd name="T9" fmla="*/ 12 h 32"/>
                </a:gdLst>
                <a:ahLst/>
                <a:cxnLst>
                  <a:cxn ang="0">
                    <a:pos x="T0" y="T1"/>
                  </a:cxn>
                  <a:cxn ang="0">
                    <a:pos x="T2" y="T3"/>
                  </a:cxn>
                  <a:cxn ang="0">
                    <a:pos x="T4" y="T5"/>
                  </a:cxn>
                  <a:cxn ang="0">
                    <a:pos x="T6" y="T7"/>
                  </a:cxn>
                  <a:cxn ang="0">
                    <a:pos x="T8" y="T9"/>
                  </a:cxn>
                </a:cxnLst>
                <a:rect l="0" t="0" r="r" b="b"/>
                <a:pathLst>
                  <a:path w="10" h="32">
                    <a:moveTo>
                      <a:pt x="10" y="12"/>
                    </a:moveTo>
                    <a:lnTo>
                      <a:pt x="10" y="32"/>
                    </a:lnTo>
                    <a:lnTo>
                      <a:pt x="0" y="20"/>
                    </a:lnTo>
                    <a:lnTo>
                      <a:pt x="0" y="0"/>
                    </a:lnTo>
                    <a:lnTo>
                      <a:pt x="10" y="12"/>
                    </a:lnTo>
                    <a:close/>
                  </a:path>
                </a:pathLst>
              </a:custGeom>
              <a:grpFill/>
              <a:ln>
                <a:noFill/>
              </a:ln>
            </p:spPr>
            <p:txBody>
              <a:bodyPr vert="horz" wrap="square" lIns="91440" tIns="45720" rIns="91440" bIns="45720" numCol="1" anchor="t" anchorCtr="0" compatLnSpc="1"/>
              <a:lstStyle/>
              <a:p>
                <a:endParaRPr lang="zh-CN" altLang="en-US"/>
              </a:p>
            </p:txBody>
          </p:sp>
          <p:sp>
            <p:nvSpPr>
              <p:cNvPr id="679" name="Freeform 1327"/>
              <p:cNvSpPr/>
              <p:nvPr/>
            </p:nvSpPr>
            <p:spPr bwMode="auto">
              <a:xfrm>
                <a:off x="5448" y="1454"/>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680" name="Freeform 1328"/>
              <p:cNvSpPr/>
              <p:nvPr/>
            </p:nvSpPr>
            <p:spPr bwMode="auto">
              <a:xfrm>
                <a:off x="5320" y="1330"/>
                <a:ext cx="48" cy="88"/>
              </a:xfrm>
              <a:custGeom>
                <a:avLst/>
                <a:gdLst>
                  <a:gd name="T0" fmla="*/ 0 w 48"/>
                  <a:gd name="T1" fmla="*/ 0 h 88"/>
                  <a:gd name="T2" fmla="*/ 48 w 48"/>
                  <a:gd name="T3" fmla="*/ 62 h 88"/>
                  <a:gd name="T4" fmla="*/ 48 w 48"/>
                  <a:gd name="T5" fmla="*/ 88 h 88"/>
                  <a:gd name="T6" fmla="*/ 0 w 48"/>
                  <a:gd name="T7" fmla="*/ 32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1" name="Freeform 1329"/>
              <p:cNvSpPr/>
              <p:nvPr/>
            </p:nvSpPr>
            <p:spPr bwMode="auto">
              <a:xfrm>
                <a:off x="5384" y="1412"/>
                <a:ext cx="10" cy="38"/>
              </a:xfrm>
              <a:custGeom>
                <a:avLst/>
                <a:gdLst>
                  <a:gd name="T0" fmla="*/ 10 w 10"/>
                  <a:gd name="T1" fmla="*/ 38 h 38"/>
                  <a:gd name="T2" fmla="*/ 0 w 10"/>
                  <a:gd name="T3" fmla="*/ 24 h 38"/>
                  <a:gd name="T4" fmla="*/ 0 w 10"/>
                  <a:gd name="T5" fmla="*/ 0 h 38"/>
                  <a:gd name="T6" fmla="*/ 10 w 10"/>
                  <a:gd name="T7" fmla="*/ 12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2"/>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682" name="Freeform 1330"/>
              <p:cNvSpPr/>
              <p:nvPr/>
            </p:nvSpPr>
            <p:spPr bwMode="auto">
              <a:xfrm>
                <a:off x="5408" y="1444"/>
                <a:ext cx="32" cy="58"/>
              </a:xfrm>
              <a:custGeom>
                <a:avLst/>
                <a:gdLst>
                  <a:gd name="T0" fmla="*/ 32 w 32"/>
                  <a:gd name="T1" fmla="*/ 40 h 58"/>
                  <a:gd name="T2" fmla="*/ 32 w 32"/>
                  <a:gd name="T3" fmla="*/ 58 h 58"/>
                  <a:gd name="T4" fmla="*/ 0 w 32"/>
                  <a:gd name="T5" fmla="*/ 22 h 58"/>
                  <a:gd name="T6" fmla="*/ 0 w 32"/>
                  <a:gd name="T7" fmla="*/ 0 h 58"/>
                  <a:gd name="T8" fmla="*/ 32 w 32"/>
                  <a:gd name="T9" fmla="*/ 40 h 58"/>
                </a:gdLst>
                <a:ahLst/>
                <a:cxnLst>
                  <a:cxn ang="0">
                    <a:pos x="T0" y="T1"/>
                  </a:cxn>
                  <a:cxn ang="0">
                    <a:pos x="T2" y="T3"/>
                  </a:cxn>
                  <a:cxn ang="0">
                    <a:pos x="T4" y="T5"/>
                  </a:cxn>
                  <a:cxn ang="0">
                    <a:pos x="T6" y="T7"/>
                  </a:cxn>
                  <a:cxn ang="0">
                    <a:pos x="T8" y="T9"/>
                  </a:cxn>
                </a:cxnLst>
                <a:rect l="0" t="0" r="r" b="b"/>
                <a:pathLst>
                  <a:path w="32" h="58">
                    <a:moveTo>
                      <a:pt x="32" y="40"/>
                    </a:moveTo>
                    <a:lnTo>
                      <a:pt x="32" y="58"/>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683" name="Freeform 1331"/>
              <p:cNvSpPr/>
              <p:nvPr/>
            </p:nvSpPr>
            <p:spPr bwMode="auto">
              <a:xfrm>
                <a:off x="5456" y="1502"/>
                <a:ext cx="18" cy="40"/>
              </a:xfrm>
              <a:custGeom>
                <a:avLst/>
                <a:gdLst>
                  <a:gd name="T0" fmla="*/ 18 w 18"/>
                  <a:gd name="T1" fmla="*/ 24 h 40"/>
                  <a:gd name="T2" fmla="*/ 18 w 18"/>
                  <a:gd name="T3" fmla="*/ 40 h 40"/>
                  <a:gd name="T4" fmla="*/ 0 w 18"/>
                  <a:gd name="T5" fmla="*/ 18 h 40"/>
                  <a:gd name="T6" fmla="*/ 0 w 18"/>
                  <a:gd name="T7" fmla="*/ 0 h 40"/>
                  <a:gd name="T8" fmla="*/ 18 w 18"/>
                  <a:gd name="T9" fmla="*/ 24 h 40"/>
                </a:gdLst>
                <a:ahLst/>
                <a:cxnLst>
                  <a:cxn ang="0">
                    <a:pos x="T0" y="T1"/>
                  </a:cxn>
                  <a:cxn ang="0">
                    <a:pos x="T2" y="T3"/>
                  </a:cxn>
                  <a:cxn ang="0">
                    <a:pos x="T4" y="T5"/>
                  </a:cxn>
                  <a:cxn ang="0">
                    <a:pos x="T6" y="T7"/>
                  </a:cxn>
                  <a:cxn ang="0">
                    <a:pos x="T8" y="T9"/>
                  </a:cxn>
                </a:cxnLst>
                <a:rect l="0" t="0" r="r" b="b"/>
                <a:pathLst>
                  <a:path w="18" h="40">
                    <a:moveTo>
                      <a:pt x="18" y="24"/>
                    </a:moveTo>
                    <a:lnTo>
                      <a:pt x="18" y="40"/>
                    </a:lnTo>
                    <a:lnTo>
                      <a:pt x="0" y="18"/>
                    </a:lnTo>
                    <a:lnTo>
                      <a:pt x="0" y="0"/>
                    </a:lnTo>
                    <a:lnTo>
                      <a:pt x="18" y="24"/>
                    </a:lnTo>
                    <a:close/>
                  </a:path>
                </a:pathLst>
              </a:custGeom>
              <a:grpFill/>
              <a:ln>
                <a:noFill/>
              </a:ln>
            </p:spPr>
            <p:txBody>
              <a:bodyPr vert="horz" wrap="square" lIns="91440" tIns="45720" rIns="91440" bIns="45720" numCol="1" anchor="t" anchorCtr="0" compatLnSpc="1"/>
              <a:lstStyle/>
              <a:p>
                <a:endParaRPr lang="zh-CN" altLang="en-US"/>
              </a:p>
            </p:txBody>
          </p:sp>
          <p:sp>
            <p:nvSpPr>
              <p:cNvPr id="684" name="Freeform 1332"/>
              <p:cNvSpPr/>
              <p:nvPr/>
            </p:nvSpPr>
            <p:spPr bwMode="auto">
              <a:xfrm>
                <a:off x="5320" y="1386"/>
                <a:ext cx="18" cy="52"/>
              </a:xfrm>
              <a:custGeom>
                <a:avLst/>
                <a:gdLst>
                  <a:gd name="T0" fmla="*/ 0 w 18"/>
                  <a:gd name="T1" fmla="*/ 0 h 52"/>
                  <a:gd name="T2" fmla="*/ 18 w 18"/>
                  <a:gd name="T3" fmla="*/ 22 h 52"/>
                  <a:gd name="T4" fmla="*/ 18 w 18"/>
                  <a:gd name="T5" fmla="*/ 52 h 52"/>
                  <a:gd name="T6" fmla="*/ 0 w 18"/>
                  <a:gd name="T7" fmla="*/ 32 h 52"/>
                  <a:gd name="T8" fmla="*/ 0 w 18"/>
                  <a:gd name="T9" fmla="*/ 0 h 52"/>
                </a:gdLst>
                <a:ahLst/>
                <a:cxnLst>
                  <a:cxn ang="0">
                    <a:pos x="T0" y="T1"/>
                  </a:cxn>
                  <a:cxn ang="0">
                    <a:pos x="T2" y="T3"/>
                  </a:cxn>
                  <a:cxn ang="0">
                    <a:pos x="T4" y="T5"/>
                  </a:cxn>
                  <a:cxn ang="0">
                    <a:pos x="T6" y="T7"/>
                  </a:cxn>
                  <a:cxn ang="0">
                    <a:pos x="T8" y="T9"/>
                  </a:cxn>
                </a:cxnLst>
                <a:rect l="0" t="0" r="r" b="b"/>
                <a:pathLst>
                  <a:path w="18" h="52">
                    <a:moveTo>
                      <a:pt x="0" y="0"/>
                    </a:moveTo>
                    <a:lnTo>
                      <a:pt x="18" y="22"/>
                    </a:lnTo>
                    <a:lnTo>
                      <a:pt x="18" y="5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5" name="Freeform 1333"/>
              <p:cNvSpPr/>
              <p:nvPr/>
            </p:nvSpPr>
            <p:spPr bwMode="auto">
              <a:xfrm>
                <a:off x="5352" y="1424"/>
                <a:ext cx="88" cy="120"/>
              </a:xfrm>
              <a:custGeom>
                <a:avLst/>
                <a:gdLst>
                  <a:gd name="T0" fmla="*/ 88 w 88"/>
                  <a:gd name="T1" fmla="*/ 102 h 120"/>
                  <a:gd name="T2" fmla="*/ 88 w 88"/>
                  <a:gd name="T3" fmla="*/ 120 h 120"/>
                  <a:gd name="T4" fmla="*/ 2 w 88"/>
                  <a:gd name="T5" fmla="*/ 30 h 120"/>
                  <a:gd name="T6" fmla="*/ 2 w 88"/>
                  <a:gd name="T7" fmla="*/ 4 h 120"/>
                  <a:gd name="T8" fmla="*/ 0 w 88"/>
                  <a:gd name="T9" fmla="*/ 0 h 120"/>
                  <a:gd name="T10" fmla="*/ 88 w 88"/>
                  <a:gd name="T11" fmla="*/ 102 h 120"/>
                </a:gdLst>
                <a:ahLst/>
                <a:cxnLst>
                  <a:cxn ang="0">
                    <a:pos x="T0" y="T1"/>
                  </a:cxn>
                  <a:cxn ang="0">
                    <a:pos x="T2" y="T3"/>
                  </a:cxn>
                  <a:cxn ang="0">
                    <a:pos x="T4" y="T5"/>
                  </a:cxn>
                  <a:cxn ang="0">
                    <a:pos x="T6" y="T7"/>
                  </a:cxn>
                  <a:cxn ang="0">
                    <a:pos x="T8" y="T9"/>
                  </a:cxn>
                  <a:cxn ang="0">
                    <a:pos x="T10" y="T11"/>
                  </a:cxn>
                </a:cxnLst>
                <a:rect l="0" t="0" r="r" b="b"/>
                <a:pathLst>
                  <a:path w="88" h="120">
                    <a:moveTo>
                      <a:pt x="88" y="102"/>
                    </a:moveTo>
                    <a:lnTo>
                      <a:pt x="88" y="120"/>
                    </a:lnTo>
                    <a:lnTo>
                      <a:pt x="2" y="30"/>
                    </a:lnTo>
                    <a:lnTo>
                      <a:pt x="2" y="4"/>
                    </a:lnTo>
                    <a:lnTo>
                      <a:pt x="0" y="0"/>
                    </a:lnTo>
                    <a:lnTo>
                      <a:pt x="88" y="102"/>
                    </a:lnTo>
                    <a:close/>
                  </a:path>
                </a:pathLst>
              </a:custGeom>
              <a:grpFill/>
              <a:ln>
                <a:noFill/>
              </a:ln>
            </p:spPr>
            <p:txBody>
              <a:bodyPr vert="horz" wrap="square" lIns="91440" tIns="45720" rIns="91440" bIns="45720" numCol="1" anchor="t" anchorCtr="0" compatLnSpc="1"/>
              <a:lstStyle/>
              <a:p>
                <a:endParaRPr lang="zh-CN" altLang="en-US"/>
              </a:p>
            </p:txBody>
          </p:sp>
          <p:sp>
            <p:nvSpPr>
              <p:cNvPr id="686" name="Freeform 1334"/>
              <p:cNvSpPr/>
              <p:nvPr/>
            </p:nvSpPr>
            <p:spPr bwMode="auto">
              <a:xfrm>
                <a:off x="5456" y="1542"/>
                <a:ext cx="18" cy="36"/>
              </a:xfrm>
              <a:custGeom>
                <a:avLst/>
                <a:gdLst>
                  <a:gd name="T0" fmla="*/ 18 w 18"/>
                  <a:gd name="T1" fmla="*/ 22 h 36"/>
                  <a:gd name="T2" fmla="*/ 18 w 18"/>
                  <a:gd name="T3" fmla="*/ 36 h 36"/>
                  <a:gd name="T4" fmla="*/ 0 w 18"/>
                  <a:gd name="T5" fmla="*/ 18 h 36"/>
                  <a:gd name="T6" fmla="*/ 0 w 18"/>
                  <a:gd name="T7" fmla="*/ 0 h 36"/>
                  <a:gd name="T8" fmla="*/ 18 w 18"/>
                  <a:gd name="T9" fmla="*/ 22 h 36"/>
                </a:gdLst>
                <a:ahLst/>
                <a:cxnLst>
                  <a:cxn ang="0">
                    <a:pos x="T0" y="T1"/>
                  </a:cxn>
                  <a:cxn ang="0">
                    <a:pos x="T2" y="T3"/>
                  </a:cxn>
                  <a:cxn ang="0">
                    <a:pos x="T4" y="T5"/>
                  </a:cxn>
                  <a:cxn ang="0">
                    <a:pos x="T6" y="T7"/>
                  </a:cxn>
                  <a:cxn ang="0">
                    <a:pos x="T8" y="T9"/>
                  </a:cxn>
                </a:cxnLst>
                <a:rect l="0" t="0" r="r" b="b"/>
                <a:pathLst>
                  <a:path w="18" h="36">
                    <a:moveTo>
                      <a:pt x="18" y="22"/>
                    </a:moveTo>
                    <a:lnTo>
                      <a:pt x="18" y="36"/>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687" name="Freeform 1335"/>
              <p:cNvSpPr/>
              <p:nvPr/>
            </p:nvSpPr>
            <p:spPr bwMode="auto">
              <a:xfrm>
                <a:off x="5320" y="1444"/>
                <a:ext cx="52" cy="78"/>
              </a:xfrm>
              <a:custGeom>
                <a:avLst/>
                <a:gdLst>
                  <a:gd name="T0" fmla="*/ 0 w 52"/>
                  <a:gd name="T1" fmla="*/ 0 h 78"/>
                  <a:gd name="T2" fmla="*/ 52 w 52"/>
                  <a:gd name="T3" fmla="*/ 52 h 78"/>
                  <a:gd name="T4" fmla="*/ 52 w 52"/>
                  <a:gd name="T5" fmla="*/ 78 h 78"/>
                  <a:gd name="T6" fmla="*/ 0 w 52"/>
                  <a:gd name="T7" fmla="*/ 30 h 78"/>
                  <a:gd name="T8" fmla="*/ 0 w 52"/>
                  <a:gd name="T9" fmla="*/ 0 h 78"/>
                </a:gdLst>
                <a:ahLst/>
                <a:cxnLst>
                  <a:cxn ang="0">
                    <a:pos x="T0" y="T1"/>
                  </a:cxn>
                  <a:cxn ang="0">
                    <a:pos x="T2" y="T3"/>
                  </a:cxn>
                  <a:cxn ang="0">
                    <a:pos x="T4" y="T5"/>
                  </a:cxn>
                  <a:cxn ang="0">
                    <a:pos x="T6" y="T7"/>
                  </a:cxn>
                  <a:cxn ang="0">
                    <a:pos x="T8" y="T9"/>
                  </a:cxn>
                </a:cxnLst>
                <a:rect l="0" t="0" r="r" b="b"/>
                <a:pathLst>
                  <a:path w="52" h="78">
                    <a:moveTo>
                      <a:pt x="0" y="0"/>
                    </a:moveTo>
                    <a:lnTo>
                      <a:pt x="52" y="52"/>
                    </a:lnTo>
                    <a:lnTo>
                      <a:pt x="52" y="7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8" name="Freeform 1336"/>
              <p:cNvSpPr/>
              <p:nvPr/>
            </p:nvSpPr>
            <p:spPr bwMode="auto">
              <a:xfrm>
                <a:off x="5386" y="1512"/>
                <a:ext cx="14" cy="38"/>
              </a:xfrm>
              <a:custGeom>
                <a:avLst/>
                <a:gdLst>
                  <a:gd name="T0" fmla="*/ 0 w 14"/>
                  <a:gd name="T1" fmla="*/ 0 h 38"/>
                  <a:gd name="T2" fmla="*/ 14 w 14"/>
                  <a:gd name="T3" fmla="*/ 14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4"/>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9" name="Freeform 1337"/>
              <p:cNvSpPr/>
              <p:nvPr/>
            </p:nvSpPr>
            <p:spPr bwMode="auto">
              <a:xfrm>
                <a:off x="5414" y="1542"/>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690" name="Freeform 1338"/>
              <p:cNvSpPr/>
              <p:nvPr/>
            </p:nvSpPr>
            <p:spPr bwMode="auto">
              <a:xfrm>
                <a:off x="5320" y="1500"/>
                <a:ext cx="24" cy="50"/>
              </a:xfrm>
              <a:custGeom>
                <a:avLst/>
                <a:gdLst>
                  <a:gd name="T0" fmla="*/ 24 w 24"/>
                  <a:gd name="T1" fmla="*/ 20 h 50"/>
                  <a:gd name="T2" fmla="*/ 24 w 24"/>
                  <a:gd name="T3" fmla="*/ 50 h 50"/>
                  <a:gd name="T4" fmla="*/ 0 w 24"/>
                  <a:gd name="T5" fmla="*/ 30 h 50"/>
                  <a:gd name="T6" fmla="*/ 0 w 24"/>
                  <a:gd name="T7" fmla="*/ 0 h 50"/>
                  <a:gd name="T8" fmla="*/ 24 w 24"/>
                  <a:gd name="T9" fmla="*/ 20 h 50"/>
                </a:gdLst>
                <a:ahLst/>
                <a:cxnLst>
                  <a:cxn ang="0">
                    <a:pos x="T0" y="T1"/>
                  </a:cxn>
                  <a:cxn ang="0">
                    <a:pos x="T2" y="T3"/>
                  </a:cxn>
                  <a:cxn ang="0">
                    <a:pos x="T4" y="T5"/>
                  </a:cxn>
                  <a:cxn ang="0">
                    <a:pos x="T6" y="T7"/>
                  </a:cxn>
                  <a:cxn ang="0">
                    <a:pos x="T8" y="T9"/>
                  </a:cxn>
                </a:cxnLst>
                <a:rect l="0" t="0" r="r" b="b"/>
                <a:pathLst>
                  <a:path w="24" h="50">
                    <a:moveTo>
                      <a:pt x="24" y="20"/>
                    </a:moveTo>
                    <a:lnTo>
                      <a:pt x="24" y="50"/>
                    </a:lnTo>
                    <a:lnTo>
                      <a:pt x="0" y="30"/>
                    </a:lnTo>
                    <a:lnTo>
                      <a:pt x="0" y="0"/>
                    </a:lnTo>
                    <a:lnTo>
                      <a:pt x="24" y="20"/>
                    </a:lnTo>
                    <a:close/>
                  </a:path>
                </a:pathLst>
              </a:custGeom>
              <a:grpFill/>
              <a:ln>
                <a:noFill/>
              </a:ln>
            </p:spPr>
            <p:txBody>
              <a:bodyPr vert="horz" wrap="square" lIns="91440" tIns="45720" rIns="91440" bIns="45720" numCol="1" anchor="t" anchorCtr="0" compatLnSpc="1"/>
              <a:lstStyle/>
              <a:p>
                <a:endParaRPr lang="zh-CN" altLang="en-US"/>
              </a:p>
            </p:txBody>
          </p:sp>
          <p:sp>
            <p:nvSpPr>
              <p:cNvPr id="691" name="Freeform 1339"/>
              <p:cNvSpPr/>
              <p:nvPr/>
            </p:nvSpPr>
            <p:spPr bwMode="auto">
              <a:xfrm>
                <a:off x="5460" y="1626"/>
                <a:ext cx="14" cy="28"/>
              </a:xfrm>
              <a:custGeom>
                <a:avLst/>
                <a:gdLst>
                  <a:gd name="T0" fmla="*/ 14 w 14"/>
                  <a:gd name="T1" fmla="*/ 12 h 28"/>
                  <a:gd name="T2" fmla="*/ 14 w 14"/>
                  <a:gd name="T3" fmla="*/ 28 h 28"/>
                  <a:gd name="T4" fmla="*/ 0 w 14"/>
                  <a:gd name="T5" fmla="*/ 16 h 28"/>
                  <a:gd name="T6" fmla="*/ 0 w 14"/>
                  <a:gd name="T7" fmla="*/ 0 h 28"/>
                  <a:gd name="T8" fmla="*/ 14 w 14"/>
                  <a:gd name="T9" fmla="*/ 12 h 28"/>
                </a:gdLst>
                <a:ahLst/>
                <a:cxnLst>
                  <a:cxn ang="0">
                    <a:pos x="T0" y="T1"/>
                  </a:cxn>
                  <a:cxn ang="0">
                    <a:pos x="T2" y="T3"/>
                  </a:cxn>
                  <a:cxn ang="0">
                    <a:pos x="T4" y="T5"/>
                  </a:cxn>
                  <a:cxn ang="0">
                    <a:pos x="T6" y="T7"/>
                  </a:cxn>
                  <a:cxn ang="0">
                    <a:pos x="T8" y="T9"/>
                  </a:cxn>
                </a:cxnLst>
                <a:rect l="0" t="0" r="r" b="b"/>
                <a:pathLst>
                  <a:path w="14" h="28">
                    <a:moveTo>
                      <a:pt x="14" y="12"/>
                    </a:moveTo>
                    <a:lnTo>
                      <a:pt x="14" y="28"/>
                    </a:lnTo>
                    <a:lnTo>
                      <a:pt x="0" y="16"/>
                    </a:lnTo>
                    <a:lnTo>
                      <a:pt x="0" y="0"/>
                    </a:lnTo>
                    <a:lnTo>
                      <a:pt x="14" y="12"/>
                    </a:lnTo>
                    <a:close/>
                  </a:path>
                </a:pathLst>
              </a:custGeom>
              <a:grpFill/>
              <a:ln>
                <a:noFill/>
              </a:ln>
            </p:spPr>
            <p:txBody>
              <a:bodyPr vert="horz" wrap="square" lIns="91440" tIns="45720" rIns="91440" bIns="45720" numCol="1" anchor="t" anchorCtr="0" compatLnSpc="1"/>
              <a:lstStyle/>
              <a:p>
                <a:endParaRPr lang="zh-CN" altLang="en-US"/>
              </a:p>
            </p:txBody>
          </p:sp>
          <p:sp>
            <p:nvSpPr>
              <p:cNvPr id="692" name="Freeform 1340"/>
              <p:cNvSpPr/>
              <p:nvPr/>
            </p:nvSpPr>
            <p:spPr bwMode="auto">
              <a:xfrm>
                <a:off x="5320" y="1556"/>
                <a:ext cx="58" cy="70"/>
              </a:xfrm>
              <a:custGeom>
                <a:avLst/>
                <a:gdLst>
                  <a:gd name="T0" fmla="*/ 0 w 58"/>
                  <a:gd name="T1" fmla="*/ 0 h 70"/>
                  <a:gd name="T2" fmla="*/ 58 w 58"/>
                  <a:gd name="T3" fmla="*/ 46 h 70"/>
                  <a:gd name="T4" fmla="*/ 58 w 58"/>
                  <a:gd name="T5" fmla="*/ 70 h 70"/>
                  <a:gd name="T6" fmla="*/ 0 w 58"/>
                  <a:gd name="T7" fmla="*/ 30 h 70"/>
                  <a:gd name="T8" fmla="*/ 0 w 58"/>
                  <a:gd name="T9" fmla="*/ 0 h 70"/>
                </a:gdLst>
                <a:ahLst/>
                <a:cxnLst>
                  <a:cxn ang="0">
                    <a:pos x="T0" y="T1"/>
                  </a:cxn>
                  <a:cxn ang="0">
                    <a:pos x="T2" y="T3"/>
                  </a:cxn>
                  <a:cxn ang="0">
                    <a:pos x="T4" y="T5"/>
                  </a:cxn>
                  <a:cxn ang="0">
                    <a:pos x="T6" y="T7"/>
                  </a:cxn>
                  <a:cxn ang="0">
                    <a:pos x="T8" y="T9"/>
                  </a:cxn>
                </a:cxnLst>
                <a:rect l="0" t="0" r="r" b="b"/>
                <a:pathLst>
                  <a:path w="58" h="70">
                    <a:moveTo>
                      <a:pt x="0" y="0"/>
                    </a:moveTo>
                    <a:lnTo>
                      <a:pt x="58" y="46"/>
                    </a:lnTo>
                    <a:lnTo>
                      <a:pt x="58" y="7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3" name="Freeform 1341"/>
              <p:cNvSpPr/>
              <p:nvPr/>
            </p:nvSpPr>
            <p:spPr bwMode="auto">
              <a:xfrm>
                <a:off x="5392" y="1612"/>
                <a:ext cx="18" cy="36"/>
              </a:xfrm>
              <a:custGeom>
                <a:avLst/>
                <a:gdLst>
                  <a:gd name="T0" fmla="*/ 0 w 18"/>
                  <a:gd name="T1" fmla="*/ 0 h 36"/>
                  <a:gd name="T2" fmla="*/ 18 w 18"/>
                  <a:gd name="T3" fmla="*/ 14 h 36"/>
                  <a:gd name="T4" fmla="*/ 18 w 18"/>
                  <a:gd name="T5" fmla="*/ 36 h 36"/>
                  <a:gd name="T6" fmla="*/ 2 w 18"/>
                  <a:gd name="T7" fmla="*/ 24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4"/>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4" name="Freeform 1342"/>
              <p:cNvSpPr/>
              <p:nvPr/>
            </p:nvSpPr>
            <p:spPr bwMode="auto">
              <a:xfrm>
                <a:off x="5426" y="1638"/>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695" name="Freeform 1343"/>
              <p:cNvSpPr/>
              <p:nvPr/>
            </p:nvSpPr>
            <p:spPr bwMode="auto">
              <a:xfrm>
                <a:off x="5320" y="1612"/>
                <a:ext cx="18" cy="42"/>
              </a:xfrm>
              <a:custGeom>
                <a:avLst/>
                <a:gdLst>
                  <a:gd name="T0" fmla="*/ 0 w 18"/>
                  <a:gd name="T1" fmla="*/ 0 h 42"/>
                  <a:gd name="T2" fmla="*/ 18 w 18"/>
                  <a:gd name="T3" fmla="*/ 12 h 42"/>
                  <a:gd name="T4" fmla="*/ 18 w 18"/>
                  <a:gd name="T5" fmla="*/ 42 h 42"/>
                  <a:gd name="T6" fmla="*/ 0 w 18"/>
                  <a:gd name="T7" fmla="*/ 30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6" name="Freeform 1344"/>
              <p:cNvSpPr/>
              <p:nvPr/>
            </p:nvSpPr>
            <p:spPr bwMode="auto">
              <a:xfrm>
                <a:off x="5354" y="1634"/>
                <a:ext cx="18" cy="36"/>
              </a:xfrm>
              <a:custGeom>
                <a:avLst/>
                <a:gdLst>
                  <a:gd name="T0" fmla="*/ 18 w 18"/>
                  <a:gd name="T1" fmla="*/ 10 h 36"/>
                  <a:gd name="T2" fmla="*/ 18 w 18"/>
                  <a:gd name="T3" fmla="*/ 36 h 36"/>
                  <a:gd name="T4" fmla="*/ 0 w 18"/>
                  <a:gd name="T5" fmla="*/ 28 h 36"/>
                  <a:gd name="T6" fmla="*/ 0 w 18"/>
                  <a:gd name="T7" fmla="*/ 0 h 36"/>
                  <a:gd name="T8" fmla="*/ 18 w 18"/>
                  <a:gd name="T9" fmla="*/ 10 h 36"/>
                </a:gdLst>
                <a:ahLst/>
                <a:cxnLst>
                  <a:cxn ang="0">
                    <a:pos x="T0" y="T1"/>
                  </a:cxn>
                  <a:cxn ang="0">
                    <a:pos x="T2" y="T3"/>
                  </a:cxn>
                  <a:cxn ang="0">
                    <a:pos x="T4" y="T5"/>
                  </a:cxn>
                  <a:cxn ang="0">
                    <a:pos x="T6" y="T7"/>
                  </a:cxn>
                  <a:cxn ang="0">
                    <a:pos x="T8" y="T9"/>
                  </a:cxn>
                </a:cxnLst>
                <a:rect l="0" t="0" r="r" b="b"/>
                <a:pathLst>
                  <a:path w="18" h="36">
                    <a:moveTo>
                      <a:pt x="18" y="10"/>
                    </a:moveTo>
                    <a:lnTo>
                      <a:pt x="18" y="36"/>
                    </a:lnTo>
                    <a:lnTo>
                      <a:pt x="0" y="28"/>
                    </a:lnTo>
                    <a:lnTo>
                      <a:pt x="0" y="0"/>
                    </a:lnTo>
                    <a:lnTo>
                      <a:pt x="18" y="10"/>
                    </a:lnTo>
                    <a:close/>
                  </a:path>
                </a:pathLst>
              </a:custGeom>
              <a:grpFill/>
              <a:ln>
                <a:noFill/>
              </a:ln>
            </p:spPr>
            <p:txBody>
              <a:bodyPr vert="horz" wrap="square" lIns="91440" tIns="45720" rIns="91440" bIns="45720" numCol="1" anchor="t" anchorCtr="0" compatLnSpc="1"/>
              <a:lstStyle/>
              <a:p>
                <a:endParaRPr lang="zh-CN" altLang="en-US"/>
              </a:p>
            </p:txBody>
          </p:sp>
          <p:sp>
            <p:nvSpPr>
              <p:cNvPr id="697" name="Freeform 1345"/>
              <p:cNvSpPr/>
              <p:nvPr/>
            </p:nvSpPr>
            <p:spPr bwMode="auto">
              <a:xfrm>
                <a:off x="5386" y="1654"/>
                <a:ext cx="50" cy="52"/>
              </a:xfrm>
              <a:custGeom>
                <a:avLst/>
                <a:gdLst>
                  <a:gd name="T0" fmla="*/ 50 w 50"/>
                  <a:gd name="T1" fmla="*/ 34 h 52"/>
                  <a:gd name="T2" fmla="*/ 50 w 50"/>
                  <a:gd name="T3" fmla="*/ 52 h 52"/>
                  <a:gd name="T4" fmla="*/ 0 w 50"/>
                  <a:gd name="T5" fmla="*/ 26 h 52"/>
                  <a:gd name="T6" fmla="*/ 0 w 50"/>
                  <a:gd name="T7" fmla="*/ 0 h 52"/>
                  <a:gd name="T8" fmla="*/ 50 w 50"/>
                  <a:gd name="T9" fmla="*/ 34 h 52"/>
                </a:gdLst>
                <a:ahLst/>
                <a:cxnLst>
                  <a:cxn ang="0">
                    <a:pos x="T0" y="T1"/>
                  </a:cxn>
                  <a:cxn ang="0">
                    <a:pos x="T2" y="T3"/>
                  </a:cxn>
                  <a:cxn ang="0">
                    <a:pos x="T4" y="T5"/>
                  </a:cxn>
                  <a:cxn ang="0">
                    <a:pos x="T6" y="T7"/>
                  </a:cxn>
                  <a:cxn ang="0">
                    <a:pos x="T8" y="T9"/>
                  </a:cxn>
                </a:cxnLst>
                <a:rect l="0" t="0" r="r" b="b"/>
                <a:pathLst>
                  <a:path w="50" h="52">
                    <a:moveTo>
                      <a:pt x="50" y="34"/>
                    </a:moveTo>
                    <a:lnTo>
                      <a:pt x="50" y="52"/>
                    </a:lnTo>
                    <a:lnTo>
                      <a:pt x="0" y="26"/>
                    </a:lnTo>
                    <a:lnTo>
                      <a:pt x="0" y="0"/>
                    </a:lnTo>
                    <a:lnTo>
                      <a:pt x="50" y="34"/>
                    </a:lnTo>
                    <a:close/>
                  </a:path>
                </a:pathLst>
              </a:custGeom>
              <a:grpFill/>
              <a:ln>
                <a:noFill/>
              </a:ln>
            </p:spPr>
            <p:txBody>
              <a:bodyPr vert="horz" wrap="square" lIns="91440" tIns="45720" rIns="91440" bIns="45720" numCol="1" anchor="t" anchorCtr="0" compatLnSpc="1"/>
              <a:lstStyle/>
              <a:p>
                <a:endParaRPr lang="zh-CN" altLang="en-US"/>
              </a:p>
            </p:txBody>
          </p:sp>
          <p:sp>
            <p:nvSpPr>
              <p:cNvPr id="698" name="Freeform 1346"/>
              <p:cNvSpPr/>
              <p:nvPr/>
            </p:nvSpPr>
            <p:spPr bwMode="auto">
              <a:xfrm>
                <a:off x="5452" y="1696"/>
                <a:ext cx="22" cy="30"/>
              </a:xfrm>
              <a:custGeom>
                <a:avLst/>
                <a:gdLst>
                  <a:gd name="T0" fmla="*/ 22 w 22"/>
                  <a:gd name="T1" fmla="*/ 16 h 30"/>
                  <a:gd name="T2" fmla="*/ 22 w 22"/>
                  <a:gd name="T3" fmla="*/ 30 h 30"/>
                  <a:gd name="T4" fmla="*/ 0 w 22"/>
                  <a:gd name="T5" fmla="*/ 18 h 30"/>
                  <a:gd name="T6" fmla="*/ 0 w 22"/>
                  <a:gd name="T7" fmla="*/ 0 h 30"/>
                  <a:gd name="T8" fmla="*/ 22 w 22"/>
                  <a:gd name="T9" fmla="*/ 16 h 30"/>
                </a:gdLst>
                <a:ahLst/>
                <a:cxnLst>
                  <a:cxn ang="0">
                    <a:pos x="T0" y="T1"/>
                  </a:cxn>
                  <a:cxn ang="0">
                    <a:pos x="T2" y="T3"/>
                  </a:cxn>
                  <a:cxn ang="0">
                    <a:pos x="T4" y="T5"/>
                  </a:cxn>
                  <a:cxn ang="0">
                    <a:pos x="T6" y="T7"/>
                  </a:cxn>
                  <a:cxn ang="0">
                    <a:pos x="T8" y="T9"/>
                  </a:cxn>
                </a:cxnLst>
                <a:rect l="0" t="0" r="r" b="b"/>
                <a:pathLst>
                  <a:path w="22" h="30">
                    <a:moveTo>
                      <a:pt x="22" y="16"/>
                    </a:moveTo>
                    <a:lnTo>
                      <a:pt x="22" y="30"/>
                    </a:lnTo>
                    <a:lnTo>
                      <a:pt x="0" y="18"/>
                    </a:lnTo>
                    <a:lnTo>
                      <a:pt x="0" y="0"/>
                    </a:lnTo>
                    <a:lnTo>
                      <a:pt x="22" y="16"/>
                    </a:lnTo>
                    <a:close/>
                  </a:path>
                </a:pathLst>
              </a:custGeom>
              <a:grpFill/>
              <a:ln>
                <a:noFill/>
              </a:ln>
            </p:spPr>
            <p:txBody>
              <a:bodyPr vert="horz" wrap="square" lIns="91440" tIns="45720" rIns="91440" bIns="45720" numCol="1" anchor="t" anchorCtr="0" compatLnSpc="1"/>
              <a:lstStyle/>
              <a:p>
                <a:endParaRPr lang="zh-CN" altLang="en-US"/>
              </a:p>
            </p:txBody>
          </p:sp>
          <p:sp>
            <p:nvSpPr>
              <p:cNvPr id="699" name="Freeform 1347"/>
              <p:cNvSpPr/>
              <p:nvPr/>
            </p:nvSpPr>
            <p:spPr bwMode="auto">
              <a:xfrm>
                <a:off x="5320" y="1668"/>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0" name="Freeform 1348"/>
              <p:cNvSpPr/>
              <p:nvPr/>
            </p:nvSpPr>
            <p:spPr bwMode="auto">
              <a:xfrm>
                <a:off x="5366" y="1692"/>
                <a:ext cx="32" cy="40"/>
              </a:xfrm>
              <a:custGeom>
                <a:avLst/>
                <a:gdLst>
                  <a:gd name="T0" fmla="*/ 0 w 32"/>
                  <a:gd name="T1" fmla="*/ 0 h 40"/>
                  <a:gd name="T2" fmla="*/ 32 w 32"/>
                  <a:gd name="T3" fmla="*/ 16 h 40"/>
                  <a:gd name="T4" fmla="*/ 32 w 32"/>
                  <a:gd name="T5" fmla="*/ 40 h 40"/>
                  <a:gd name="T6" fmla="*/ 0 w 32"/>
                  <a:gd name="T7" fmla="*/ 26 h 40"/>
                  <a:gd name="T8" fmla="*/ 0 w 32"/>
                  <a:gd name="T9" fmla="*/ 0 h 40"/>
                </a:gdLst>
                <a:ahLst/>
                <a:cxnLst>
                  <a:cxn ang="0">
                    <a:pos x="T0" y="T1"/>
                  </a:cxn>
                  <a:cxn ang="0">
                    <a:pos x="T2" y="T3"/>
                  </a:cxn>
                  <a:cxn ang="0">
                    <a:pos x="T4" y="T5"/>
                  </a:cxn>
                  <a:cxn ang="0">
                    <a:pos x="T6" y="T7"/>
                  </a:cxn>
                  <a:cxn ang="0">
                    <a:pos x="T8" y="T9"/>
                  </a:cxn>
                </a:cxnLst>
                <a:rect l="0" t="0" r="r" b="b"/>
                <a:pathLst>
                  <a:path w="32" h="40">
                    <a:moveTo>
                      <a:pt x="0" y="0"/>
                    </a:moveTo>
                    <a:lnTo>
                      <a:pt x="32" y="16"/>
                    </a:lnTo>
                    <a:lnTo>
                      <a:pt x="32" y="40"/>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1" name="Freeform 1349"/>
              <p:cNvSpPr/>
              <p:nvPr/>
            </p:nvSpPr>
            <p:spPr bwMode="auto">
              <a:xfrm>
                <a:off x="5414" y="1716"/>
                <a:ext cx="60" cy="46"/>
              </a:xfrm>
              <a:custGeom>
                <a:avLst/>
                <a:gdLst>
                  <a:gd name="T0" fmla="*/ 60 w 60"/>
                  <a:gd name="T1" fmla="*/ 32 h 46"/>
                  <a:gd name="T2" fmla="*/ 60 w 60"/>
                  <a:gd name="T3" fmla="*/ 46 h 46"/>
                  <a:gd name="T4" fmla="*/ 0 w 60"/>
                  <a:gd name="T5" fmla="*/ 22 h 46"/>
                  <a:gd name="T6" fmla="*/ 0 w 60"/>
                  <a:gd name="T7" fmla="*/ 0 h 46"/>
                  <a:gd name="T8" fmla="*/ 60 w 60"/>
                  <a:gd name="T9" fmla="*/ 32 h 46"/>
                </a:gdLst>
                <a:ahLst/>
                <a:cxnLst>
                  <a:cxn ang="0">
                    <a:pos x="T0" y="T1"/>
                  </a:cxn>
                  <a:cxn ang="0">
                    <a:pos x="T2" y="T3"/>
                  </a:cxn>
                  <a:cxn ang="0">
                    <a:pos x="T4" y="T5"/>
                  </a:cxn>
                  <a:cxn ang="0">
                    <a:pos x="T6" y="T7"/>
                  </a:cxn>
                  <a:cxn ang="0">
                    <a:pos x="T8" y="T9"/>
                  </a:cxn>
                </a:cxnLst>
                <a:rect l="0" t="0" r="r" b="b"/>
                <a:pathLst>
                  <a:path w="60" h="46">
                    <a:moveTo>
                      <a:pt x="60" y="32"/>
                    </a:moveTo>
                    <a:lnTo>
                      <a:pt x="60" y="46"/>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702" name="Freeform 1350"/>
              <p:cNvSpPr/>
              <p:nvPr/>
            </p:nvSpPr>
            <p:spPr bwMode="auto">
              <a:xfrm>
                <a:off x="5320" y="1724"/>
                <a:ext cx="58" cy="48"/>
              </a:xfrm>
              <a:custGeom>
                <a:avLst/>
                <a:gdLst>
                  <a:gd name="T0" fmla="*/ 0 w 58"/>
                  <a:gd name="T1" fmla="*/ 0 h 48"/>
                  <a:gd name="T2" fmla="*/ 58 w 58"/>
                  <a:gd name="T3" fmla="*/ 22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2"/>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3" name="Freeform 1351"/>
              <p:cNvSpPr/>
              <p:nvPr/>
            </p:nvSpPr>
            <p:spPr bwMode="auto">
              <a:xfrm>
                <a:off x="5394" y="1752"/>
                <a:ext cx="42" cy="36"/>
              </a:xfrm>
              <a:custGeom>
                <a:avLst/>
                <a:gdLst>
                  <a:gd name="T0" fmla="*/ 42 w 42"/>
                  <a:gd name="T1" fmla="*/ 16 h 36"/>
                  <a:gd name="T2" fmla="*/ 42 w 42"/>
                  <a:gd name="T3" fmla="*/ 36 h 36"/>
                  <a:gd name="T4" fmla="*/ 0 w 42"/>
                  <a:gd name="T5" fmla="*/ 24 h 36"/>
                  <a:gd name="T6" fmla="*/ 0 w 42"/>
                  <a:gd name="T7" fmla="*/ 0 h 36"/>
                  <a:gd name="T8" fmla="*/ 42 w 42"/>
                  <a:gd name="T9" fmla="*/ 16 h 36"/>
                </a:gdLst>
                <a:ahLst/>
                <a:cxnLst>
                  <a:cxn ang="0">
                    <a:pos x="T0" y="T1"/>
                  </a:cxn>
                  <a:cxn ang="0">
                    <a:pos x="T2" y="T3"/>
                  </a:cxn>
                  <a:cxn ang="0">
                    <a:pos x="T4" y="T5"/>
                  </a:cxn>
                  <a:cxn ang="0">
                    <a:pos x="T6" y="T7"/>
                  </a:cxn>
                  <a:cxn ang="0">
                    <a:pos x="T8" y="T9"/>
                  </a:cxn>
                </a:cxnLst>
                <a:rect l="0" t="0" r="r" b="b"/>
                <a:pathLst>
                  <a:path w="42" h="36">
                    <a:moveTo>
                      <a:pt x="42" y="16"/>
                    </a:moveTo>
                    <a:lnTo>
                      <a:pt x="42" y="36"/>
                    </a:lnTo>
                    <a:lnTo>
                      <a:pt x="0" y="24"/>
                    </a:lnTo>
                    <a:lnTo>
                      <a:pt x="0" y="0"/>
                    </a:lnTo>
                    <a:lnTo>
                      <a:pt x="42" y="16"/>
                    </a:lnTo>
                    <a:close/>
                  </a:path>
                </a:pathLst>
              </a:custGeom>
              <a:grpFill/>
              <a:ln>
                <a:noFill/>
              </a:ln>
            </p:spPr>
            <p:txBody>
              <a:bodyPr vert="horz" wrap="square" lIns="91440" tIns="45720" rIns="91440" bIns="45720" numCol="1" anchor="t" anchorCtr="0" compatLnSpc="1"/>
              <a:lstStyle/>
              <a:p>
                <a:endParaRPr lang="zh-CN" altLang="en-US"/>
              </a:p>
            </p:txBody>
          </p:sp>
          <p:sp>
            <p:nvSpPr>
              <p:cNvPr id="704" name="Freeform 1352"/>
              <p:cNvSpPr/>
              <p:nvPr/>
            </p:nvSpPr>
            <p:spPr bwMode="auto">
              <a:xfrm>
                <a:off x="5452" y="1774"/>
                <a:ext cx="22" cy="24"/>
              </a:xfrm>
              <a:custGeom>
                <a:avLst/>
                <a:gdLst>
                  <a:gd name="T0" fmla="*/ 22 w 22"/>
                  <a:gd name="T1" fmla="*/ 10 h 24"/>
                  <a:gd name="T2" fmla="*/ 22 w 22"/>
                  <a:gd name="T3" fmla="*/ 24 h 24"/>
                  <a:gd name="T4" fmla="*/ 0 w 22"/>
                  <a:gd name="T5" fmla="*/ 18 h 24"/>
                  <a:gd name="T6" fmla="*/ 0 w 22"/>
                  <a:gd name="T7" fmla="*/ 0 h 24"/>
                  <a:gd name="T8" fmla="*/ 22 w 22"/>
                  <a:gd name="T9" fmla="*/ 10 h 24"/>
                </a:gdLst>
                <a:ahLst/>
                <a:cxnLst>
                  <a:cxn ang="0">
                    <a:pos x="T0" y="T1"/>
                  </a:cxn>
                  <a:cxn ang="0">
                    <a:pos x="T2" y="T3"/>
                  </a:cxn>
                  <a:cxn ang="0">
                    <a:pos x="T4" y="T5"/>
                  </a:cxn>
                  <a:cxn ang="0">
                    <a:pos x="T6" y="T7"/>
                  </a:cxn>
                  <a:cxn ang="0">
                    <a:pos x="T8" y="T9"/>
                  </a:cxn>
                </a:cxnLst>
                <a:rect l="0" t="0" r="r" b="b"/>
                <a:pathLst>
                  <a:path w="22" h="24">
                    <a:moveTo>
                      <a:pt x="22" y="10"/>
                    </a:moveTo>
                    <a:lnTo>
                      <a:pt x="22" y="24"/>
                    </a:lnTo>
                    <a:lnTo>
                      <a:pt x="0" y="18"/>
                    </a:lnTo>
                    <a:lnTo>
                      <a:pt x="0" y="0"/>
                    </a:lnTo>
                    <a:lnTo>
                      <a:pt x="22" y="10"/>
                    </a:lnTo>
                    <a:close/>
                  </a:path>
                </a:pathLst>
              </a:custGeom>
              <a:grpFill/>
              <a:ln>
                <a:noFill/>
              </a:ln>
            </p:spPr>
            <p:txBody>
              <a:bodyPr vert="horz" wrap="square" lIns="91440" tIns="45720" rIns="91440" bIns="45720" numCol="1" anchor="t" anchorCtr="0" compatLnSpc="1"/>
              <a:lstStyle/>
              <a:p>
                <a:endParaRPr lang="zh-CN" altLang="en-US"/>
              </a:p>
            </p:txBody>
          </p:sp>
          <p:sp>
            <p:nvSpPr>
              <p:cNvPr id="705" name="Freeform 1353"/>
              <p:cNvSpPr/>
              <p:nvPr/>
            </p:nvSpPr>
            <p:spPr bwMode="auto">
              <a:xfrm>
                <a:off x="5320" y="1780"/>
                <a:ext cx="24" cy="36"/>
              </a:xfrm>
              <a:custGeom>
                <a:avLst/>
                <a:gdLst>
                  <a:gd name="T0" fmla="*/ 0 w 24"/>
                  <a:gd name="T1" fmla="*/ 0 h 36"/>
                  <a:gd name="T2" fmla="*/ 24 w 24"/>
                  <a:gd name="T3" fmla="*/ 6 h 36"/>
                  <a:gd name="T4" fmla="*/ 24 w 24"/>
                  <a:gd name="T5" fmla="*/ 36 h 36"/>
                  <a:gd name="T6" fmla="*/ 0 w 24"/>
                  <a:gd name="T7" fmla="*/ 32 h 36"/>
                  <a:gd name="T8" fmla="*/ 0 w 24"/>
                  <a:gd name="T9" fmla="*/ 0 h 36"/>
                </a:gdLst>
                <a:ahLst/>
                <a:cxnLst>
                  <a:cxn ang="0">
                    <a:pos x="T0" y="T1"/>
                  </a:cxn>
                  <a:cxn ang="0">
                    <a:pos x="T2" y="T3"/>
                  </a:cxn>
                  <a:cxn ang="0">
                    <a:pos x="T4" y="T5"/>
                  </a:cxn>
                  <a:cxn ang="0">
                    <a:pos x="T6" y="T7"/>
                  </a:cxn>
                  <a:cxn ang="0">
                    <a:pos x="T8" y="T9"/>
                  </a:cxn>
                </a:cxnLst>
                <a:rect l="0" t="0" r="r" b="b"/>
                <a:pathLst>
                  <a:path w="24" h="36">
                    <a:moveTo>
                      <a:pt x="0" y="0"/>
                    </a:moveTo>
                    <a:lnTo>
                      <a:pt x="24" y="6"/>
                    </a:lnTo>
                    <a:lnTo>
                      <a:pt x="24" y="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6" name="Freeform 1354"/>
              <p:cNvSpPr/>
              <p:nvPr/>
            </p:nvSpPr>
            <p:spPr bwMode="auto">
              <a:xfrm>
                <a:off x="5358" y="1790"/>
                <a:ext cx="36" cy="32"/>
              </a:xfrm>
              <a:custGeom>
                <a:avLst/>
                <a:gdLst>
                  <a:gd name="T0" fmla="*/ 36 w 36"/>
                  <a:gd name="T1" fmla="*/ 8 h 32"/>
                  <a:gd name="T2" fmla="*/ 36 w 36"/>
                  <a:gd name="T3" fmla="*/ 32 h 32"/>
                  <a:gd name="T4" fmla="*/ 0 w 36"/>
                  <a:gd name="T5" fmla="*/ 28 h 32"/>
                  <a:gd name="T6" fmla="*/ 0 w 36"/>
                  <a:gd name="T7" fmla="*/ 0 h 32"/>
                  <a:gd name="T8" fmla="*/ 36 w 36"/>
                  <a:gd name="T9" fmla="*/ 8 h 32"/>
                </a:gdLst>
                <a:ahLst/>
                <a:cxnLst>
                  <a:cxn ang="0">
                    <a:pos x="T0" y="T1"/>
                  </a:cxn>
                  <a:cxn ang="0">
                    <a:pos x="T2" y="T3"/>
                  </a:cxn>
                  <a:cxn ang="0">
                    <a:pos x="T4" y="T5"/>
                  </a:cxn>
                  <a:cxn ang="0">
                    <a:pos x="T6" y="T7"/>
                  </a:cxn>
                  <a:cxn ang="0">
                    <a:pos x="T8" y="T9"/>
                  </a:cxn>
                </a:cxnLst>
                <a:rect l="0" t="0" r="r" b="b"/>
                <a:pathLst>
                  <a:path w="36" h="32">
                    <a:moveTo>
                      <a:pt x="36" y="8"/>
                    </a:moveTo>
                    <a:lnTo>
                      <a:pt x="36" y="32"/>
                    </a:lnTo>
                    <a:lnTo>
                      <a:pt x="0" y="28"/>
                    </a:lnTo>
                    <a:lnTo>
                      <a:pt x="0" y="0"/>
                    </a:lnTo>
                    <a:lnTo>
                      <a:pt x="36" y="8"/>
                    </a:lnTo>
                    <a:close/>
                  </a:path>
                </a:pathLst>
              </a:custGeom>
              <a:grpFill/>
              <a:ln>
                <a:noFill/>
              </a:ln>
            </p:spPr>
            <p:txBody>
              <a:bodyPr vert="horz" wrap="square" lIns="91440" tIns="45720" rIns="91440" bIns="45720" numCol="1" anchor="t" anchorCtr="0" compatLnSpc="1"/>
              <a:lstStyle/>
              <a:p>
                <a:endParaRPr lang="zh-CN" altLang="en-US"/>
              </a:p>
            </p:txBody>
          </p:sp>
          <p:sp>
            <p:nvSpPr>
              <p:cNvPr id="707" name="Freeform 1355"/>
              <p:cNvSpPr/>
              <p:nvPr/>
            </p:nvSpPr>
            <p:spPr bwMode="auto">
              <a:xfrm>
                <a:off x="5408" y="1802"/>
                <a:ext cx="20" cy="26"/>
              </a:xfrm>
              <a:custGeom>
                <a:avLst/>
                <a:gdLst>
                  <a:gd name="T0" fmla="*/ 0 w 20"/>
                  <a:gd name="T1" fmla="*/ 0 h 26"/>
                  <a:gd name="T2" fmla="*/ 20 w 20"/>
                  <a:gd name="T3" fmla="*/ 6 h 26"/>
                  <a:gd name="T4" fmla="*/ 20 w 20"/>
                  <a:gd name="T5" fmla="*/ 26 h 26"/>
                  <a:gd name="T6" fmla="*/ 0 w 20"/>
                  <a:gd name="T7" fmla="*/ 22 h 26"/>
                  <a:gd name="T8" fmla="*/ 0 w 20"/>
                  <a:gd name="T9" fmla="*/ 0 h 26"/>
                </a:gdLst>
                <a:ahLst/>
                <a:cxnLst>
                  <a:cxn ang="0">
                    <a:pos x="T0" y="T1"/>
                  </a:cxn>
                  <a:cxn ang="0">
                    <a:pos x="T2" y="T3"/>
                  </a:cxn>
                  <a:cxn ang="0">
                    <a:pos x="T4" y="T5"/>
                  </a:cxn>
                  <a:cxn ang="0">
                    <a:pos x="T6" y="T7"/>
                  </a:cxn>
                  <a:cxn ang="0">
                    <a:pos x="T8" y="T9"/>
                  </a:cxn>
                </a:cxnLst>
                <a:rect l="0" t="0" r="r" b="b"/>
                <a:pathLst>
                  <a:path w="20" h="26">
                    <a:moveTo>
                      <a:pt x="0" y="0"/>
                    </a:moveTo>
                    <a:lnTo>
                      <a:pt x="20" y="6"/>
                    </a:lnTo>
                    <a:lnTo>
                      <a:pt x="20" y="26"/>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8" name="Freeform 1356"/>
              <p:cNvSpPr/>
              <p:nvPr/>
            </p:nvSpPr>
            <p:spPr bwMode="auto">
              <a:xfrm>
                <a:off x="5442" y="1812"/>
                <a:ext cx="32" cy="22"/>
              </a:xfrm>
              <a:custGeom>
                <a:avLst/>
                <a:gdLst>
                  <a:gd name="T0" fmla="*/ 32 w 32"/>
                  <a:gd name="T1" fmla="*/ 8 h 22"/>
                  <a:gd name="T2" fmla="*/ 32 w 32"/>
                  <a:gd name="T3" fmla="*/ 22 h 22"/>
                  <a:gd name="T4" fmla="*/ 0 w 32"/>
                  <a:gd name="T5" fmla="*/ 18 h 22"/>
                  <a:gd name="T6" fmla="*/ 0 w 32"/>
                  <a:gd name="T7" fmla="*/ 0 h 22"/>
                  <a:gd name="T8" fmla="*/ 10 w 32"/>
                  <a:gd name="T9" fmla="*/ 2 h 22"/>
                  <a:gd name="T10" fmla="*/ 32 w 32"/>
                  <a:gd name="T11" fmla="*/ 8 h 22"/>
                </a:gdLst>
                <a:ahLst/>
                <a:cxnLst>
                  <a:cxn ang="0">
                    <a:pos x="T0" y="T1"/>
                  </a:cxn>
                  <a:cxn ang="0">
                    <a:pos x="T2" y="T3"/>
                  </a:cxn>
                  <a:cxn ang="0">
                    <a:pos x="T4" y="T5"/>
                  </a:cxn>
                  <a:cxn ang="0">
                    <a:pos x="T6" y="T7"/>
                  </a:cxn>
                  <a:cxn ang="0">
                    <a:pos x="T8" y="T9"/>
                  </a:cxn>
                  <a:cxn ang="0">
                    <a:pos x="T10" y="T11"/>
                  </a:cxn>
                </a:cxnLst>
                <a:rect l="0" t="0" r="r" b="b"/>
                <a:pathLst>
                  <a:path w="32" h="22">
                    <a:moveTo>
                      <a:pt x="32" y="8"/>
                    </a:moveTo>
                    <a:lnTo>
                      <a:pt x="32" y="22"/>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709" name="Freeform 1357"/>
              <p:cNvSpPr/>
              <p:nvPr/>
            </p:nvSpPr>
            <p:spPr bwMode="auto">
              <a:xfrm>
                <a:off x="5320" y="1836"/>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0" name="Freeform 1358"/>
              <p:cNvSpPr/>
              <p:nvPr/>
            </p:nvSpPr>
            <p:spPr bwMode="auto">
              <a:xfrm>
                <a:off x="5390" y="1846"/>
                <a:ext cx="18" cy="26"/>
              </a:xfrm>
              <a:custGeom>
                <a:avLst/>
                <a:gdLst>
                  <a:gd name="T0" fmla="*/ 0 w 18"/>
                  <a:gd name="T1" fmla="*/ 0 h 26"/>
                  <a:gd name="T2" fmla="*/ 18 w 18"/>
                  <a:gd name="T3" fmla="*/ 2 h 26"/>
                  <a:gd name="T4" fmla="*/ 18 w 18"/>
                  <a:gd name="T5" fmla="*/ 26 h 26"/>
                  <a:gd name="T6" fmla="*/ 0 w 18"/>
                  <a:gd name="T7" fmla="*/ 24 h 26"/>
                  <a:gd name="T8" fmla="*/ 0 w 18"/>
                  <a:gd name="T9" fmla="*/ 0 h 26"/>
                </a:gdLst>
                <a:ahLst/>
                <a:cxnLst>
                  <a:cxn ang="0">
                    <a:pos x="T0" y="T1"/>
                  </a:cxn>
                  <a:cxn ang="0">
                    <a:pos x="T2" y="T3"/>
                  </a:cxn>
                  <a:cxn ang="0">
                    <a:pos x="T4" y="T5"/>
                  </a:cxn>
                  <a:cxn ang="0">
                    <a:pos x="T6" y="T7"/>
                  </a:cxn>
                  <a:cxn ang="0">
                    <a:pos x="T8" y="T9"/>
                  </a:cxn>
                </a:cxnLst>
                <a:rect l="0" t="0" r="r" b="b"/>
                <a:pathLst>
                  <a:path w="18" h="26">
                    <a:moveTo>
                      <a:pt x="0" y="0"/>
                    </a:moveTo>
                    <a:lnTo>
                      <a:pt x="18" y="2"/>
                    </a:lnTo>
                    <a:lnTo>
                      <a:pt x="18" y="2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1" name="Freeform 1359"/>
              <p:cNvSpPr/>
              <p:nvPr/>
            </p:nvSpPr>
            <p:spPr bwMode="auto">
              <a:xfrm>
                <a:off x="5424" y="1850"/>
                <a:ext cx="50" cy="24"/>
              </a:xfrm>
              <a:custGeom>
                <a:avLst/>
                <a:gdLst>
                  <a:gd name="T0" fmla="*/ 50 w 50"/>
                  <a:gd name="T1" fmla="*/ 8 h 24"/>
                  <a:gd name="T2" fmla="*/ 50 w 50"/>
                  <a:gd name="T3" fmla="*/ 24 h 24"/>
                  <a:gd name="T4" fmla="*/ 0 w 50"/>
                  <a:gd name="T5" fmla="*/ 22 h 24"/>
                  <a:gd name="T6" fmla="*/ 0 w 50"/>
                  <a:gd name="T7" fmla="*/ 0 h 24"/>
                  <a:gd name="T8" fmla="*/ 50 w 50"/>
                  <a:gd name="T9" fmla="*/ 8 h 24"/>
                </a:gdLst>
                <a:ahLst/>
                <a:cxnLst>
                  <a:cxn ang="0">
                    <a:pos x="T0" y="T1"/>
                  </a:cxn>
                  <a:cxn ang="0">
                    <a:pos x="T2" y="T3"/>
                  </a:cxn>
                  <a:cxn ang="0">
                    <a:pos x="T4" y="T5"/>
                  </a:cxn>
                  <a:cxn ang="0">
                    <a:pos x="T6" y="T7"/>
                  </a:cxn>
                  <a:cxn ang="0">
                    <a:pos x="T8" y="T9"/>
                  </a:cxn>
                </a:cxnLst>
                <a:rect l="0" t="0" r="r" b="b"/>
                <a:pathLst>
                  <a:path w="50" h="24">
                    <a:moveTo>
                      <a:pt x="50" y="8"/>
                    </a:moveTo>
                    <a:lnTo>
                      <a:pt x="50" y="24"/>
                    </a:lnTo>
                    <a:lnTo>
                      <a:pt x="0" y="22"/>
                    </a:lnTo>
                    <a:lnTo>
                      <a:pt x="0" y="0"/>
                    </a:lnTo>
                    <a:lnTo>
                      <a:pt x="50" y="8"/>
                    </a:lnTo>
                    <a:close/>
                  </a:path>
                </a:pathLst>
              </a:custGeom>
              <a:grpFill/>
              <a:ln>
                <a:noFill/>
              </a:ln>
            </p:spPr>
            <p:txBody>
              <a:bodyPr vert="horz" wrap="square" lIns="91440" tIns="45720" rIns="91440" bIns="45720" numCol="1" anchor="t" anchorCtr="0" compatLnSpc="1"/>
              <a:lstStyle/>
              <a:p>
                <a:endParaRPr lang="zh-CN" altLang="en-US"/>
              </a:p>
            </p:txBody>
          </p:sp>
          <p:sp>
            <p:nvSpPr>
              <p:cNvPr id="712" name="Freeform 1360"/>
              <p:cNvSpPr/>
              <p:nvPr/>
            </p:nvSpPr>
            <p:spPr bwMode="auto">
              <a:xfrm>
                <a:off x="5320" y="1892"/>
                <a:ext cx="24" cy="32"/>
              </a:xfrm>
              <a:custGeom>
                <a:avLst/>
                <a:gdLst>
                  <a:gd name="T0" fmla="*/ 0 w 24"/>
                  <a:gd name="T1" fmla="*/ 0 h 32"/>
                  <a:gd name="T2" fmla="*/ 24 w 24"/>
                  <a:gd name="T3" fmla="*/ 0 h 32"/>
                  <a:gd name="T4" fmla="*/ 24 w 24"/>
                  <a:gd name="T5" fmla="*/ 30 h 32"/>
                  <a:gd name="T6" fmla="*/ 0 w 24"/>
                  <a:gd name="T7" fmla="*/ 32 h 32"/>
                  <a:gd name="T8" fmla="*/ 0 w 24"/>
                  <a:gd name="T9" fmla="*/ 0 h 32"/>
                </a:gdLst>
                <a:ahLst/>
                <a:cxnLst>
                  <a:cxn ang="0">
                    <a:pos x="T0" y="T1"/>
                  </a:cxn>
                  <a:cxn ang="0">
                    <a:pos x="T2" y="T3"/>
                  </a:cxn>
                  <a:cxn ang="0">
                    <a:pos x="T4" y="T5"/>
                  </a:cxn>
                  <a:cxn ang="0">
                    <a:pos x="T6" y="T7"/>
                  </a:cxn>
                  <a:cxn ang="0">
                    <a:pos x="T8" y="T9"/>
                  </a:cxn>
                </a:cxnLst>
                <a:rect l="0" t="0" r="r" b="b"/>
                <a:pathLst>
                  <a:path w="24" h="32">
                    <a:moveTo>
                      <a:pt x="0" y="0"/>
                    </a:moveTo>
                    <a:lnTo>
                      <a:pt x="24" y="0"/>
                    </a:lnTo>
                    <a:lnTo>
                      <a:pt x="24" y="3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3" name="Freeform 1361"/>
              <p:cNvSpPr/>
              <p:nvPr/>
            </p:nvSpPr>
            <p:spPr bwMode="auto">
              <a:xfrm>
                <a:off x="5358" y="1892"/>
                <a:ext cx="36" cy="28"/>
              </a:xfrm>
              <a:custGeom>
                <a:avLst/>
                <a:gdLst>
                  <a:gd name="T0" fmla="*/ 36 w 36"/>
                  <a:gd name="T1" fmla="*/ 2 h 28"/>
                  <a:gd name="T2" fmla="*/ 36 w 36"/>
                  <a:gd name="T3" fmla="*/ 26 h 28"/>
                  <a:gd name="T4" fmla="*/ 0 w 36"/>
                  <a:gd name="T5" fmla="*/ 28 h 28"/>
                  <a:gd name="T6" fmla="*/ 0 w 36"/>
                  <a:gd name="T7" fmla="*/ 0 h 28"/>
                  <a:gd name="T8" fmla="*/ 36 w 36"/>
                  <a:gd name="T9" fmla="*/ 2 h 28"/>
                </a:gdLst>
                <a:ahLst/>
                <a:cxnLst>
                  <a:cxn ang="0">
                    <a:pos x="T0" y="T1"/>
                  </a:cxn>
                  <a:cxn ang="0">
                    <a:pos x="T2" y="T3"/>
                  </a:cxn>
                  <a:cxn ang="0">
                    <a:pos x="T4" y="T5"/>
                  </a:cxn>
                  <a:cxn ang="0">
                    <a:pos x="T6" y="T7"/>
                  </a:cxn>
                  <a:cxn ang="0">
                    <a:pos x="T8" y="T9"/>
                  </a:cxn>
                </a:cxnLst>
                <a:rect l="0" t="0" r="r" b="b"/>
                <a:pathLst>
                  <a:path w="36" h="28">
                    <a:moveTo>
                      <a:pt x="36" y="2"/>
                    </a:moveTo>
                    <a:lnTo>
                      <a:pt x="36" y="26"/>
                    </a:lnTo>
                    <a:lnTo>
                      <a:pt x="0" y="28"/>
                    </a:lnTo>
                    <a:lnTo>
                      <a:pt x="0" y="0"/>
                    </a:lnTo>
                    <a:lnTo>
                      <a:pt x="36" y="2"/>
                    </a:lnTo>
                    <a:close/>
                  </a:path>
                </a:pathLst>
              </a:custGeom>
              <a:grpFill/>
              <a:ln>
                <a:noFill/>
              </a:ln>
            </p:spPr>
            <p:txBody>
              <a:bodyPr vert="horz" wrap="square" lIns="91440" tIns="45720" rIns="91440" bIns="45720" numCol="1" anchor="t" anchorCtr="0" compatLnSpc="1"/>
              <a:lstStyle/>
              <a:p>
                <a:endParaRPr lang="zh-CN" altLang="en-US"/>
              </a:p>
            </p:txBody>
          </p:sp>
          <p:sp>
            <p:nvSpPr>
              <p:cNvPr id="714" name="Freeform 1362"/>
              <p:cNvSpPr/>
              <p:nvPr/>
            </p:nvSpPr>
            <p:spPr bwMode="auto">
              <a:xfrm>
                <a:off x="5424" y="1894"/>
                <a:ext cx="22" cy="20"/>
              </a:xfrm>
              <a:custGeom>
                <a:avLst/>
                <a:gdLst>
                  <a:gd name="T0" fmla="*/ 0 w 22"/>
                  <a:gd name="T1" fmla="*/ 0 h 20"/>
                  <a:gd name="T2" fmla="*/ 22 w 22"/>
                  <a:gd name="T3" fmla="*/ 0 h 20"/>
                  <a:gd name="T4" fmla="*/ 22 w 22"/>
                  <a:gd name="T5" fmla="*/ 18 h 20"/>
                  <a:gd name="T6" fmla="*/ 0 w 22"/>
                  <a:gd name="T7" fmla="*/ 20 h 20"/>
                  <a:gd name="T8" fmla="*/ 0 w 22"/>
                  <a:gd name="T9" fmla="*/ 0 h 20"/>
                </a:gdLst>
                <a:ahLst/>
                <a:cxnLst>
                  <a:cxn ang="0">
                    <a:pos x="T0" y="T1"/>
                  </a:cxn>
                  <a:cxn ang="0">
                    <a:pos x="T2" y="T3"/>
                  </a:cxn>
                  <a:cxn ang="0">
                    <a:pos x="T4" y="T5"/>
                  </a:cxn>
                  <a:cxn ang="0">
                    <a:pos x="T6" y="T7"/>
                  </a:cxn>
                  <a:cxn ang="0">
                    <a:pos x="T8" y="T9"/>
                  </a:cxn>
                </a:cxnLst>
                <a:rect l="0" t="0" r="r" b="b"/>
                <a:pathLst>
                  <a:path w="22" h="20">
                    <a:moveTo>
                      <a:pt x="0" y="0"/>
                    </a:moveTo>
                    <a:lnTo>
                      <a:pt x="22" y="0"/>
                    </a:lnTo>
                    <a:lnTo>
                      <a:pt x="22" y="18"/>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5" name="Freeform 1363"/>
              <p:cNvSpPr/>
              <p:nvPr/>
            </p:nvSpPr>
            <p:spPr bwMode="auto">
              <a:xfrm>
                <a:off x="5462" y="1894"/>
                <a:ext cx="12" cy="18"/>
              </a:xfrm>
              <a:custGeom>
                <a:avLst/>
                <a:gdLst>
                  <a:gd name="T0" fmla="*/ 12 w 12"/>
                  <a:gd name="T1" fmla="*/ 0 h 18"/>
                  <a:gd name="T2" fmla="*/ 12 w 12"/>
                  <a:gd name="T3" fmla="*/ 16 h 18"/>
                  <a:gd name="T4" fmla="*/ 0 w 12"/>
                  <a:gd name="T5" fmla="*/ 18 h 18"/>
                  <a:gd name="T6" fmla="*/ 0 w 12"/>
                  <a:gd name="T7" fmla="*/ 0 h 18"/>
                  <a:gd name="T8" fmla="*/ 12 w 12"/>
                  <a:gd name="T9" fmla="*/ 0 h 18"/>
                </a:gdLst>
                <a:ahLst/>
                <a:cxnLst>
                  <a:cxn ang="0">
                    <a:pos x="T0" y="T1"/>
                  </a:cxn>
                  <a:cxn ang="0">
                    <a:pos x="T2" y="T3"/>
                  </a:cxn>
                  <a:cxn ang="0">
                    <a:pos x="T4" y="T5"/>
                  </a:cxn>
                  <a:cxn ang="0">
                    <a:pos x="T6" y="T7"/>
                  </a:cxn>
                  <a:cxn ang="0">
                    <a:pos x="T8" y="T9"/>
                  </a:cxn>
                </a:cxnLst>
                <a:rect l="0" t="0" r="r" b="b"/>
                <a:pathLst>
                  <a:path w="12" h="18">
                    <a:moveTo>
                      <a:pt x="12" y="0"/>
                    </a:moveTo>
                    <a:lnTo>
                      <a:pt x="12" y="16"/>
                    </a:lnTo>
                    <a:lnTo>
                      <a:pt x="0" y="18"/>
                    </a:lnTo>
                    <a:lnTo>
                      <a:pt x="0" y="0"/>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16" name="Freeform 1364"/>
              <p:cNvSpPr/>
              <p:nvPr/>
            </p:nvSpPr>
            <p:spPr bwMode="auto">
              <a:xfrm>
                <a:off x="5320" y="1942"/>
                <a:ext cx="58" cy="39"/>
              </a:xfrm>
              <a:custGeom>
                <a:avLst/>
                <a:gdLst>
                  <a:gd name="T0" fmla="*/ 0 w 58"/>
                  <a:gd name="T1" fmla="*/ 6 h 39"/>
                  <a:gd name="T2" fmla="*/ 58 w 58"/>
                  <a:gd name="T3" fmla="*/ 0 h 39"/>
                  <a:gd name="T4" fmla="*/ 58 w 58"/>
                  <a:gd name="T5" fmla="*/ 27 h 39"/>
                  <a:gd name="T6" fmla="*/ 0 w 58"/>
                  <a:gd name="T7" fmla="*/ 39 h 39"/>
                  <a:gd name="T8" fmla="*/ 0 w 58"/>
                  <a:gd name="T9" fmla="*/ 6 h 39"/>
                </a:gdLst>
                <a:ahLst/>
                <a:cxnLst>
                  <a:cxn ang="0">
                    <a:pos x="T0" y="T1"/>
                  </a:cxn>
                  <a:cxn ang="0">
                    <a:pos x="T2" y="T3"/>
                  </a:cxn>
                  <a:cxn ang="0">
                    <a:pos x="T4" y="T5"/>
                  </a:cxn>
                  <a:cxn ang="0">
                    <a:pos x="T6" y="T7"/>
                  </a:cxn>
                  <a:cxn ang="0">
                    <a:pos x="T8" y="T9"/>
                  </a:cxn>
                </a:cxnLst>
                <a:rect l="0" t="0" r="r" b="b"/>
                <a:pathLst>
                  <a:path w="58" h="39">
                    <a:moveTo>
                      <a:pt x="0" y="6"/>
                    </a:moveTo>
                    <a:lnTo>
                      <a:pt x="58" y="0"/>
                    </a:lnTo>
                    <a:lnTo>
                      <a:pt x="58" y="27"/>
                    </a:lnTo>
                    <a:lnTo>
                      <a:pt x="0" y="39"/>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17" name="Freeform 1365"/>
              <p:cNvSpPr/>
              <p:nvPr/>
            </p:nvSpPr>
            <p:spPr bwMode="auto">
              <a:xfrm>
                <a:off x="5394" y="1938"/>
                <a:ext cx="14" cy="27"/>
              </a:xfrm>
              <a:custGeom>
                <a:avLst/>
                <a:gdLst>
                  <a:gd name="T0" fmla="*/ 14 w 14"/>
                  <a:gd name="T1" fmla="*/ 0 h 27"/>
                  <a:gd name="T2" fmla="*/ 14 w 14"/>
                  <a:gd name="T3" fmla="*/ 22 h 27"/>
                  <a:gd name="T4" fmla="*/ 0 w 14"/>
                  <a:gd name="T5" fmla="*/ 27 h 27"/>
                  <a:gd name="T6" fmla="*/ 0 w 14"/>
                  <a:gd name="T7" fmla="*/ 2 h 27"/>
                  <a:gd name="T8" fmla="*/ 14 w 14"/>
                  <a:gd name="T9" fmla="*/ 0 h 27"/>
                </a:gdLst>
                <a:ahLst/>
                <a:cxnLst>
                  <a:cxn ang="0">
                    <a:pos x="T0" y="T1"/>
                  </a:cxn>
                  <a:cxn ang="0">
                    <a:pos x="T2" y="T3"/>
                  </a:cxn>
                  <a:cxn ang="0">
                    <a:pos x="T4" y="T5"/>
                  </a:cxn>
                  <a:cxn ang="0">
                    <a:pos x="T6" y="T7"/>
                  </a:cxn>
                  <a:cxn ang="0">
                    <a:pos x="T8" y="T9"/>
                  </a:cxn>
                </a:cxnLst>
                <a:rect l="0" t="0" r="r" b="b"/>
                <a:pathLst>
                  <a:path w="14" h="27">
                    <a:moveTo>
                      <a:pt x="14" y="0"/>
                    </a:moveTo>
                    <a:lnTo>
                      <a:pt x="14" y="22"/>
                    </a:lnTo>
                    <a:lnTo>
                      <a:pt x="0" y="27"/>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18" name="Freeform 1366"/>
              <p:cNvSpPr/>
              <p:nvPr/>
            </p:nvSpPr>
            <p:spPr bwMode="auto">
              <a:xfrm>
                <a:off x="5422" y="1930"/>
                <a:ext cx="52" cy="28"/>
              </a:xfrm>
              <a:custGeom>
                <a:avLst/>
                <a:gdLst>
                  <a:gd name="T0" fmla="*/ 52 w 52"/>
                  <a:gd name="T1" fmla="*/ 0 h 28"/>
                  <a:gd name="T2" fmla="*/ 52 w 52"/>
                  <a:gd name="T3" fmla="*/ 16 h 28"/>
                  <a:gd name="T4" fmla="*/ 2 w 52"/>
                  <a:gd name="T5" fmla="*/ 28 h 28"/>
                  <a:gd name="T6" fmla="*/ 2 w 52"/>
                  <a:gd name="T7" fmla="*/ 8 h 28"/>
                  <a:gd name="T8" fmla="*/ 0 w 52"/>
                  <a:gd name="T9" fmla="*/ 6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6"/>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19" name="Freeform 1367"/>
              <p:cNvSpPr/>
              <p:nvPr/>
            </p:nvSpPr>
            <p:spPr bwMode="auto">
              <a:xfrm>
                <a:off x="5320" y="1997"/>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0" name="Freeform 1368"/>
              <p:cNvSpPr/>
              <p:nvPr/>
            </p:nvSpPr>
            <p:spPr bwMode="auto">
              <a:xfrm>
                <a:off x="5364" y="1987"/>
                <a:ext cx="30" cy="34"/>
              </a:xfrm>
              <a:custGeom>
                <a:avLst/>
                <a:gdLst>
                  <a:gd name="T0" fmla="*/ 30 w 30"/>
                  <a:gd name="T1" fmla="*/ 0 h 34"/>
                  <a:gd name="T2" fmla="*/ 30 w 30"/>
                  <a:gd name="T3" fmla="*/ 24 h 34"/>
                  <a:gd name="T4" fmla="*/ 0 w 30"/>
                  <a:gd name="T5" fmla="*/ 34 h 34"/>
                  <a:gd name="T6" fmla="*/ 0 w 30"/>
                  <a:gd name="T7" fmla="*/ 6 h 34"/>
                  <a:gd name="T8" fmla="*/ 30 w 30"/>
                  <a:gd name="T9" fmla="*/ 0 h 34"/>
                </a:gdLst>
                <a:ahLst/>
                <a:cxnLst>
                  <a:cxn ang="0">
                    <a:pos x="T0" y="T1"/>
                  </a:cxn>
                  <a:cxn ang="0">
                    <a:pos x="T2" y="T3"/>
                  </a:cxn>
                  <a:cxn ang="0">
                    <a:pos x="T4" y="T5"/>
                  </a:cxn>
                  <a:cxn ang="0">
                    <a:pos x="T6" y="T7"/>
                  </a:cxn>
                  <a:cxn ang="0">
                    <a:pos x="T8" y="T9"/>
                  </a:cxn>
                </a:cxnLst>
                <a:rect l="0" t="0" r="r" b="b"/>
                <a:pathLst>
                  <a:path w="30" h="34">
                    <a:moveTo>
                      <a:pt x="30" y="0"/>
                    </a:moveTo>
                    <a:lnTo>
                      <a:pt x="30" y="24"/>
                    </a:lnTo>
                    <a:lnTo>
                      <a:pt x="0" y="34"/>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21" name="Freeform 1369"/>
              <p:cNvSpPr/>
              <p:nvPr/>
            </p:nvSpPr>
            <p:spPr bwMode="auto">
              <a:xfrm>
                <a:off x="5424" y="1977"/>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722" name="Freeform 1370"/>
              <p:cNvSpPr/>
              <p:nvPr/>
            </p:nvSpPr>
            <p:spPr bwMode="auto">
              <a:xfrm>
                <a:off x="5460" y="1971"/>
                <a:ext cx="14" cy="20"/>
              </a:xfrm>
              <a:custGeom>
                <a:avLst/>
                <a:gdLst>
                  <a:gd name="T0" fmla="*/ 14 w 14"/>
                  <a:gd name="T1" fmla="*/ 0 h 20"/>
                  <a:gd name="T2" fmla="*/ 14 w 14"/>
                  <a:gd name="T3" fmla="*/ 14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4"/>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23" name="Freeform 1371"/>
              <p:cNvSpPr/>
              <p:nvPr/>
            </p:nvSpPr>
            <p:spPr bwMode="auto">
              <a:xfrm>
                <a:off x="5320" y="2055"/>
                <a:ext cx="22" cy="38"/>
              </a:xfrm>
              <a:custGeom>
                <a:avLst/>
                <a:gdLst>
                  <a:gd name="T0" fmla="*/ 0 w 22"/>
                  <a:gd name="T1" fmla="*/ 6 h 38"/>
                  <a:gd name="T2" fmla="*/ 22 w 22"/>
                  <a:gd name="T3" fmla="*/ 0 h 38"/>
                  <a:gd name="T4" fmla="*/ 22 w 22"/>
                  <a:gd name="T5" fmla="*/ 28 h 38"/>
                  <a:gd name="T6" fmla="*/ 0 w 22"/>
                  <a:gd name="T7" fmla="*/ 38 h 38"/>
                  <a:gd name="T8" fmla="*/ 0 w 22"/>
                  <a:gd name="T9" fmla="*/ 6 h 38"/>
                </a:gdLst>
                <a:ahLst/>
                <a:cxnLst>
                  <a:cxn ang="0">
                    <a:pos x="T0" y="T1"/>
                  </a:cxn>
                  <a:cxn ang="0">
                    <a:pos x="T2" y="T3"/>
                  </a:cxn>
                  <a:cxn ang="0">
                    <a:pos x="T4" y="T5"/>
                  </a:cxn>
                  <a:cxn ang="0">
                    <a:pos x="T6" y="T7"/>
                  </a:cxn>
                  <a:cxn ang="0">
                    <a:pos x="T8" y="T9"/>
                  </a:cxn>
                </a:cxnLst>
                <a:rect l="0" t="0" r="r" b="b"/>
                <a:pathLst>
                  <a:path w="22" h="38">
                    <a:moveTo>
                      <a:pt x="0" y="6"/>
                    </a:moveTo>
                    <a:lnTo>
                      <a:pt x="22" y="0"/>
                    </a:lnTo>
                    <a:lnTo>
                      <a:pt x="22"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4" name="Freeform 1372"/>
              <p:cNvSpPr/>
              <p:nvPr/>
            </p:nvSpPr>
            <p:spPr bwMode="auto">
              <a:xfrm>
                <a:off x="5358" y="2027"/>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725" name="Freeform 1373"/>
              <p:cNvSpPr/>
              <p:nvPr/>
            </p:nvSpPr>
            <p:spPr bwMode="auto">
              <a:xfrm>
                <a:off x="5436" y="2009"/>
                <a:ext cx="38" cy="32"/>
              </a:xfrm>
              <a:custGeom>
                <a:avLst/>
                <a:gdLst>
                  <a:gd name="T0" fmla="*/ 38 w 38"/>
                  <a:gd name="T1" fmla="*/ 0 h 32"/>
                  <a:gd name="T2" fmla="*/ 38 w 38"/>
                  <a:gd name="T3" fmla="*/ 16 h 32"/>
                  <a:gd name="T4" fmla="*/ 0 w 38"/>
                  <a:gd name="T5" fmla="*/ 32 h 32"/>
                  <a:gd name="T6" fmla="*/ 0 w 38"/>
                  <a:gd name="T7" fmla="*/ 12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2"/>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726" name="Freeform 1374"/>
              <p:cNvSpPr/>
              <p:nvPr/>
            </p:nvSpPr>
            <p:spPr bwMode="auto">
              <a:xfrm>
                <a:off x="5320" y="2097"/>
                <a:ext cx="42" cy="50"/>
              </a:xfrm>
              <a:custGeom>
                <a:avLst/>
                <a:gdLst>
                  <a:gd name="T0" fmla="*/ 0 w 42"/>
                  <a:gd name="T1" fmla="*/ 20 h 50"/>
                  <a:gd name="T2" fmla="*/ 42 w 42"/>
                  <a:gd name="T3" fmla="*/ 0 h 50"/>
                  <a:gd name="T4" fmla="*/ 42 w 42"/>
                  <a:gd name="T5" fmla="*/ 28 h 50"/>
                  <a:gd name="T6" fmla="*/ 0 w 42"/>
                  <a:gd name="T7" fmla="*/ 50 h 50"/>
                  <a:gd name="T8" fmla="*/ 0 w 42"/>
                  <a:gd name="T9" fmla="*/ 20 h 50"/>
                </a:gdLst>
                <a:ahLst/>
                <a:cxnLst>
                  <a:cxn ang="0">
                    <a:pos x="T0" y="T1"/>
                  </a:cxn>
                  <a:cxn ang="0">
                    <a:pos x="T2" y="T3"/>
                  </a:cxn>
                  <a:cxn ang="0">
                    <a:pos x="T4" y="T5"/>
                  </a:cxn>
                  <a:cxn ang="0">
                    <a:pos x="T6" y="T7"/>
                  </a:cxn>
                  <a:cxn ang="0">
                    <a:pos x="T8" y="T9"/>
                  </a:cxn>
                </a:cxnLst>
                <a:rect l="0" t="0" r="r" b="b"/>
                <a:pathLst>
                  <a:path w="42" h="50">
                    <a:moveTo>
                      <a:pt x="0" y="20"/>
                    </a:moveTo>
                    <a:lnTo>
                      <a:pt x="42" y="0"/>
                    </a:lnTo>
                    <a:lnTo>
                      <a:pt x="42" y="28"/>
                    </a:lnTo>
                    <a:lnTo>
                      <a:pt x="0" y="50"/>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727" name="Freeform 1375"/>
              <p:cNvSpPr/>
              <p:nvPr/>
            </p:nvSpPr>
            <p:spPr bwMode="auto">
              <a:xfrm>
                <a:off x="5392" y="2063"/>
                <a:ext cx="50" cy="46"/>
              </a:xfrm>
              <a:custGeom>
                <a:avLst/>
                <a:gdLst>
                  <a:gd name="T0" fmla="*/ 0 w 50"/>
                  <a:gd name="T1" fmla="*/ 22 h 46"/>
                  <a:gd name="T2" fmla="*/ 50 w 50"/>
                  <a:gd name="T3" fmla="*/ 0 h 46"/>
                  <a:gd name="T4" fmla="*/ 50 w 50"/>
                  <a:gd name="T5" fmla="*/ 20 h 46"/>
                  <a:gd name="T6" fmla="*/ 0 w 50"/>
                  <a:gd name="T7" fmla="*/ 46 h 46"/>
                  <a:gd name="T8" fmla="*/ 0 w 50"/>
                  <a:gd name="T9" fmla="*/ 22 h 46"/>
                </a:gdLst>
                <a:ahLst/>
                <a:cxnLst>
                  <a:cxn ang="0">
                    <a:pos x="T0" y="T1"/>
                  </a:cxn>
                  <a:cxn ang="0">
                    <a:pos x="T2" y="T3"/>
                  </a:cxn>
                  <a:cxn ang="0">
                    <a:pos x="T4" y="T5"/>
                  </a:cxn>
                  <a:cxn ang="0">
                    <a:pos x="T6" y="T7"/>
                  </a:cxn>
                  <a:cxn ang="0">
                    <a:pos x="T8" y="T9"/>
                  </a:cxn>
                </a:cxnLst>
                <a:rect l="0" t="0" r="r" b="b"/>
                <a:pathLst>
                  <a:path w="50" h="46">
                    <a:moveTo>
                      <a:pt x="0" y="22"/>
                    </a:moveTo>
                    <a:lnTo>
                      <a:pt x="50" y="0"/>
                    </a:lnTo>
                    <a:lnTo>
                      <a:pt x="50" y="20"/>
                    </a:lnTo>
                    <a:lnTo>
                      <a:pt x="0" y="46"/>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28" name="Freeform 1376"/>
              <p:cNvSpPr/>
              <p:nvPr/>
            </p:nvSpPr>
            <p:spPr bwMode="auto">
              <a:xfrm>
                <a:off x="5456" y="2049"/>
                <a:ext cx="18" cy="26"/>
              </a:xfrm>
              <a:custGeom>
                <a:avLst/>
                <a:gdLst>
                  <a:gd name="T0" fmla="*/ 18 w 18"/>
                  <a:gd name="T1" fmla="*/ 0 h 26"/>
                  <a:gd name="T2" fmla="*/ 18 w 18"/>
                  <a:gd name="T3" fmla="*/ 16 h 26"/>
                  <a:gd name="T4" fmla="*/ 0 w 18"/>
                  <a:gd name="T5" fmla="*/ 26 h 26"/>
                  <a:gd name="T6" fmla="*/ 0 w 18"/>
                  <a:gd name="T7" fmla="*/ 8 h 26"/>
                  <a:gd name="T8" fmla="*/ 18 w 18"/>
                  <a:gd name="T9" fmla="*/ 0 h 26"/>
                </a:gdLst>
                <a:ahLst/>
                <a:cxnLst>
                  <a:cxn ang="0">
                    <a:pos x="T0" y="T1"/>
                  </a:cxn>
                  <a:cxn ang="0">
                    <a:pos x="T2" y="T3"/>
                  </a:cxn>
                  <a:cxn ang="0">
                    <a:pos x="T4" y="T5"/>
                  </a:cxn>
                  <a:cxn ang="0">
                    <a:pos x="T6" y="T7"/>
                  </a:cxn>
                  <a:cxn ang="0">
                    <a:pos x="T8" y="T9"/>
                  </a:cxn>
                </a:cxnLst>
                <a:rect l="0" t="0" r="r" b="b"/>
                <a:pathLst>
                  <a:path w="18" h="26">
                    <a:moveTo>
                      <a:pt x="18" y="0"/>
                    </a:moveTo>
                    <a:lnTo>
                      <a:pt x="18" y="16"/>
                    </a:lnTo>
                    <a:lnTo>
                      <a:pt x="0" y="26"/>
                    </a:lnTo>
                    <a:lnTo>
                      <a:pt x="0" y="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729" name="Freeform 1377"/>
              <p:cNvSpPr/>
              <p:nvPr/>
            </p:nvSpPr>
            <p:spPr bwMode="auto">
              <a:xfrm>
                <a:off x="5320" y="2159"/>
                <a:ext cx="24" cy="44"/>
              </a:xfrm>
              <a:custGeom>
                <a:avLst/>
                <a:gdLst>
                  <a:gd name="T0" fmla="*/ 0 w 24"/>
                  <a:gd name="T1" fmla="*/ 14 h 44"/>
                  <a:gd name="T2" fmla="*/ 24 w 24"/>
                  <a:gd name="T3" fmla="*/ 0 h 44"/>
                  <a:gd name="T4" fmla="*/ 24 w 24"/>
                  <a:gd name="T5" fmla="*/ 30 h 44"/>
                  <a:gd name="T6" fmla="*/ 0 w 24"/>
                  <a:gd name="T7" fmla="*/ 44 h 44"/>
                  <a:gd name="T8" fmla="*/ 0 w 24"/>
                  <a:gd name="T9" fmla="*/ 14 h 44"/>
                </a:gdLst>
                <a:ahLst/>
                <a:cxnLst>
                  <a:cxn ang="0">
                    <a:pos x="T0" y="T1"/>
                  </a:cxn>
                  <a:cxn ang="0">
                    <a:pos x="T2" y="T3"/>
                  </a:cxn>
                  <a:cxn ang="0">
                    <a:pos x="T4" y="T5"/>
                  </a:cxn>
                  <a:cxn ang="0">
                    <a:pos x="T6" y="T7"/>
                  </a:cxn>
                  <a:cxn ang="0">
                    <a:pos x="T8" y="T9"/>
                  </a:cxn>
                </a:cxnLst>
                <a:rect l="0" t="0" r="r" b="b"/>
                <a:pathLst>
                  <a:path w="24" h="44">
                    <a:moveTo>
                      <a:pt x="0" y="14"/>
                    </a:moveTo>
                    <a:lnTo>
                      <a:pt x="24" y="0"/>
                    </a:lnTo>
                    <a:lnTo>
                      <a:pt x="24" y="30"/>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30" name="Freeform 1378"/>
              <p:cNvSpPr/>
              <p:nvPr/>
            </p:nvSpPr>
            <p:spPr bwMode="auto">
              <a:xfrm>
                <a:off x="5360" y="2133"/>
                <a:ext cx="34" cy="46"/>
              </a:xfrm>
              <a:custGeom>
                <a:avLst/>
                <a:gdLst>
                  <a:gd name="T0" fmla="*/ 34 w 34"/>
                  <a:gd name="T1" fmla="*/ 0 h 46"/>
                  <a:gd name="T2" fmla="*/ 34 w 34"/>
                  <a:gd name="T3" fmla="*/ 24 h 46"/>
                  <a:gd name="T4" fmla="*/ 0 w 34"/>
                  <a:gd name="T5" fmla="*/ 46 h 46"/>
                  <a:gd name="T6" fmla="*/ 0 w 34"/>
                  <a:gd name="T7" fmla="*/ 18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4"/>
                    </a:lnTo>
                    <a:lnTo>
                      <a:pt x="0" y="46"/>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1" name="Freeform 1379"/>
              <p:cNvSpPr/>
              <p:nvPr/>
            </p:nvSpPr>
            <p:spPr bwMode="auto">
              <a:xfrm>
                <a:off x="5420" y="2113"/>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32" name="Freeform 1380"/>
              <p:cNvSpPr/>
              <p:nvPr/>
            </p:nvSpPr>
            <p:spPr bwMode="auto">
              <a:xfrm>
                <a:off x="5446" y="2091"/>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33" name="Freeform 1381"/>
              <p:cNvSpPr/>
              <p:nvPr/>
            </p:nvSpPr>
            <p:spPr bwMode="auto">
              <a:xfrm>
                <a:off x="5320" y="2201"/>
                <a:ext cx="40" cy="54"/>
              </a:xfrm>
              <a:custGeom>
                <a:avLst/>
                <a:gdLst>
                  <a:gd name="T0" fmla="*/ 0 w 40"/>
                  <a:gd name="T1" fmla="*/ 22 h 54"/>
                  <a:gd name="T2" fmla="*/ 40 w 40"/>
                  <a:gd name="T3" fmla="*/ 0 h 54"/>
                  <a:gd name="T4" fmla="*/ 40 w 40"/>
                  <a:gd name="T5" fmla="*/ 26 h 54"/>
                  <a:gd name="T6" fmla="*/ 0 w 40"/>
                  <a:gd name="T7" fmla="*/ 54 h 54"/>
                  <a:gd name="T8" fmla="*/ 0 w 40"/>
                  <a:gd name="T9" fmla="*/ 22 h 54"/>
                </a:gdLst>
                <a:ahLst/>
                <a:cxnLst>
                  <a:cxn ang="0">
                    <a:pos x="T0" y="T1"/>
                  </a:cxn>
                  <a:cxn ang="0">
                    <a:pos x="T2" y="T3"/>
                  </a:cxn>
                  <a:cxn ang="0">
                    <a:pos x="T4" y="T5"/>
                  </a:cxn>
                  <a:cxn ang="0">
                    <a:pos x="T6" y="T7"/>
                  </a:cxn>
                  <a:cxn ang="0">
                    <a:pos x="T8" y="T9"/>
                  </a:cxn>
                </a:cxnLst>
                <a:rect l="0" t="0" r="r" b="b"/>
                <a:pathLst>
                  <a:path w="40" h="54">
                    <a:moveTo>
                      <a:pt x="0" y="22"/>
                    </a:moveTo>
                    <a:lnTo>
                      <a:pt x="40" y="0"/>
                    </a:lnTo>
                    <a:lnTo>
                      <a:pt x="40" y="26"/>
                    </a:lnTo>
                    <a:lnTo>
                      <a:pt x="0" y="54"/>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34" name="Freeform 1382"/>
              <p:cNvSpPr/>
              <p:nvPr/>
            </p:nvSpPr>
            <p:spPr bwMode="auto">
              <a:xfrm>
                <a:off x="5374" y="2171"/>
                <a:ext cx="34" cy="46"/>
              </a:xfrm>
              <a:custGeom>
                <a:avLst/>
                <a:gdLst>
                  <a:gd name="T0" fmla="*/ 34 w 34"/>
                  <a:gd name="T1" fmla="*/ 0 h 46"/>
                  <a:gd name="T2" fmla="*/ 34 w 34"/>
                  <a:gd name="T3" fmla="*/ 22 h 46"/>
                  <a:gd name="T4" fmla="*/ 0 w 34"/>
                  <a:gd name="T5" fmla="*/ 46 h 46"/>
                  <a:gd name="T6" fmla="*/ 0 w 34"/>
                  <a:gd name="T7" fmla="*/ 20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2"/>
                    </a:lnTo>
                    <a:lnTo>
                      <a:pt x="0" y="46"/>
                    </a:lnTo>
                    <a:lnTo>
                      <a:pt x="0" y="20"/>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5" name="Freeform 1383"/>
              <p:cNvSpPr/>
              <p:nvPr/>
            </p:nvSpPr>
            <p:spPr bwMode="auto">
              <a:xfrm>
                <a:off x="5424" y="2133"/>
                <a:ext cx="50" cy="50"/>
              </a:xfrm>
              <a:custGeom>
                <a:avLst/>
                <a:gdLst>
                  <a:gd name="T0" fmla="*/ 50 w 50"/>
                  <a:gd name="T1" fmla="*/ 0 h 50"/>
                  <a:gd name="T2" fmla="*/ 50 w 50"/>
                  <a:gd name="T3" fmla="*/ 16 h 50"/>
                  <a:gd name="T4" fmla="*/ 0 w 50"/>
                  <a:gd name="T5" fmla="*/ 50 h 50"/>
                  <a:gd name="T6" fmla="*/ 0 w 50"/>
                  <a:gd name="T7" fmla="*/ 30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30"/>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736" name="Freeform 1384"/>
              <p:cNvSpPr/>
              <p:nvPr/>
            </p:nvSpPr>
            <p:spPr bwMode="auto">
              <a:xfrm>
                <a:off x="5320" y="2259"/>
                <a:ext cx="22" cy="46"/>
              </a:xfrm>
              <a:custGeom>
                <a:avLst/>
                <a:gdLst>
                  <a:gd name="T0" fmla="*/ 0 w 22"/>
                  <a:gd name="T1" fmla="*/ 16 h 46"/>
                  <a:gd name="T2" fmla="*/ 22 w 22"/>
                  <a:gd name="T3" fmla="*/ 0 h 46"/>
                  <a:gd name="T4" fmla="*/ 22 w 22"/>
                  <a:gd name="T5" fmla="*/ 30 h 46"/>
                  <a:gd name="T6" fmla="*/ 0 w 22"/>
                  <a:gd name="T7" fmla="*/ 46 h 46"/>
                  <a:gd name="T8" fmla="*/ 0 w 22"/>
                  <a:gd name="T9" fmla="*/ 16 h 46"/>
                </a:gdLst>
                <a:ahLst/>
                <a:cxnLst>
                  <a:cxn ang="0">
                    <a:pos x="T0" y="T1"/>
                  </a:cxn>
                  <a:cxn ang="0">
                    <a:pos x="T2" y="T3"/>
                  </a:cxn>
                  <a:cxn ang="0">
                    <a:pos x="T4" y="T5"/>
                  </a:cxn>
                  <a:cxn ang="0">
                    <a:pos x="T6" y="T7"/>
                  </a:cxn>
                  <a:cxn ang="0">
                    <a:pos x="T8" y="T9"/>
                  </a:cxn>
                </a:cxnLst>
                <a:rect l="0" t="0" r="r" b="b"/>
                <a:pathLst>
                  <a:path w="22" h="46">
                    <a:moveTo>
                      <a:pt x="0" y="16"/>
                    </a:moveTo>
                    <a:lnTo>
                      <a:pt x="22" y="0"/>
                    </a:lnTo>
                    <a:lnTo>
                      <a:pt x="22" y="30"/>
                    </a:lnTo>
                    <a:lnTo>
                      <a:pt x="0" y="46"/>
                    </a:lnTo>
                    <a:lnTo>
                      <a:pt x="0" y="16"/>
                    </a:lnTo>
                    <a:close/>
                  </a:path>
                </a:pathLst>
              </a:custGeom>
              <a:grpFill/>
              <a:ln>
                <a:noFill/>
              </a:ln>
            </p:spPr>
            <p:txBody>
              <a:bodyPr vert="horz" wrap="square" lIns="91440" tIns="45720" rIns="91440" bIns="45720" numCol="1" anchor="t" anchorCtr="0" compatLnSpc="1"/>
              <a:lstStyle/>
              <a:p>
                <a:endParaRPr lang="zh-CN" altLang="en-US"/>
              </a:p>
            </p:txBody>
          </p:sp>
          <p:sp>
            <p:nvSpPr>
              <p:cNvPr id="737" name="Freeform 1385"/>
              <p:cNvSpPr/>
              <p:nvPr/>
            </p:nvSpPr>
            <p:spPr bwMode="auto">
              <a:xfrm>
                <a:off x="5358" y="2195"/>
                <a:ext cx="82" cy="82"/>
              </a:xfrm>
              <a:custGeom>
                <a:avLst/>
                <a:gdLst>
                  <a:gd name="T0" fmla="*/ 82 w 82"/>
                  <a:gd name="T1" fmla="*/ 0 h 82"/>
                  <a:gd name="T2" fmla="*/ 82 w 82"/>
                  <a:gd name="T3" fmla="*/ 20 h 82"/>
                  <a:gd name="T4" fmla="*/ 0 w 82"/>
                  <a:gd name="T5" fmla="*/ 82 h 82"/>
                  <a:gd name="T6" fmla="*/ 0 w 82"/>
                  <a:gd name="T7" fmla="*/ 54 h 82"/>
                  <a:gd name="T8" fmla="*/ 82 w 82"/>
                  <a:gd name="T9" fmla="*/ 0 h 82"/>
                </a:gdLst>
                <a:ahLst/>
                <a:cxnLst>
                  <a:cxn ang="0">
                    <a:pos x="T0" y="T1"/>
                  </a:cxn>
                  <a:cxn ang="0">
                    <a:pos x="T2" y="T3"/>
                  </a:cxn>
                  <a:cxn ang="0">
                    <a:pos x="T4" y="T5"/>
                  </a:cxn>
                  <a:cxn ang="0">
                    <a:pos x="T6" y="T7"/>
                  </a:cxn>
                  <a:cxn ang="0">
                    <a:pos x="T8" y="T9"/>
                  </a:cxn>
                </a:cxnLst>
                <a:rect l="0" t="0" r="r" b="b"/>
                <a:pathLst>
                  <a:path w="82" h="82">
                    <a:moveTo>
                      <a:pt x="82" y="0"/>
                    </a:moveTo>
                    <a:lnTo>
                      <a:pt x="82" y="20"/>
                    </a:lnTo>
                    <a:lnTo>
                      <a:pt x="0" y="82"/>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738" name="Freeform 1386"/>
              <p:cNvSpPr/>
              <p:nvPr/>
            </p:nvSpPr>
            <p:spPr bwMode="auto">
              <a:xfrm>
                <a:off x="5454" y="2173"/>
                <a:ext cx="20" cy="30"/>
              </a:xfrm>
              <a:custGeom>
                <a:avLst/>
                <a:gdLst>
                  <a:gd name="T0" fmla="*/ 20 w 20"/>
                  <a:gd name="T1" fmla="*/ 0 h 30"/>
                  <a:gd name="T2" fmla="*/ 20 w 20"/>
                  <a:gd name="T3" fmla="*/ 16 h 30"/>
                  <a:gd name="T4" fmla="*/ 0 w 20"/>
                  <a:gd name="T5" fmla="*/ 30 h 30"/>
                  <a:gd name="T6" fmla="*/ 0 w 20"/>
                  <a:gd name="T7" fmla="*/ 12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2"/>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39" name="Freeform 1387"/>
              <p:cNvSpPr/>
              <p:nvPr/>
            </p:nvSpPr>
            <p:spPr bwMode="auto">
              <a:xfrm>
                <a:off x="5392" y="2259"/>
                <a:ext cx="20" cy="38"/>
              </a:xfrm>
              <a:custGeom>
                <a:avLst/>
                <a:gdLst>
                  <a:gd name="T0" fmla="*/ 20 w 20"/>
                  <a:gd name="T1" fmla="*/ 0 h 38"/>
                  <a:gd name="T2" fmla="*/ 20 w 20"/>
                  <a:gd name="T3" fmla="*/ 22 h 38"/>
                  <a:gd name="T4" fmla="*/ 0 w 20"/>
                  <a:gd name="T5" fmla="*/ 38 h 38"/>
                  <a:gd name="T6" fmla="*/ 0 w 20"/>
                  <a:gd name="T7" fmla="*/ 14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lnTo>
                      <a:pt x="20" y="22"/>
                    </a:lnTo>
                    <a:lnTo>
                      <a:pt x="0" y="38"/>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0" name="Freeform 1388"/>
              <p:cNvSpPr/>
              <p:nvPr/>
            </p:nvSpPr>
            <p:spPr bwMode="auto">
              <a:xfrm>
                <a:off x="5454" y="2215"/>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1" name="Freeform 1389"/>
              <p:cNvSpPr/>
              <p:nvPr/>
            </p:nvSpPr>
            <p:spPr bwMode="auto">
              <a:xfrm>
                <a:off x="5320" y="2349"/>
                <a:ext cx="32" cy="56"/>
              </a:xfrm>
              <a:custGeom>
                <a:avLst/>
                <a:gdLst>
                  <a:gd name="T0" fmla="*/ 0 w 32"/>
                  <a:gd name="T1" fmla="*/ 26 h 56"/>
                  <a:gd name="T2" fmla="*/ 32 w 32"/>
                  <a:gd name="T3" fmla="*/ 0 h 56"/>
                  <a:gd name="T4" fmla="*/ 32 w 32"/>
                  <a:gd name="T5" fmla="*/ 28 h 56"/>
                  <a:gd name="T6" fmla="*/ 0 w 32"/>
                  <a:gd name="T7" fmla="*/ 56 h 56"/>
                  <a:gd name="T8" fmla="*/ 0 w 32"/>
                  <a:gd name="T9" fmla="*/ 26 h 56"/>
                </a:gdLst>
                <a:ahLst/>
                <a:cxnLst>
                  <a:cxn ang="0">
                    <a:pos x="T0" y="T1"/>
                  </a:cxn>
                  <a:cxn ang="0">
                    <a:pos x="T2" y="T3"/>
                  </a:cxn>
                  <a:cxn ang="0">
                    <a:pos x="T4" y="T5"/>
                  </a:cxn>
                  <a:cxn ang="0">
                    <a:pos x="T6" y="T7"/>
                  </a:cxn>
                  <a:cxn ang="0">
                    <a:pos x="T8" y="T9"/>
                  </a:cxn>
                </a:cxnLst>
                <a:rect l="0" t="0" r="r" b="b"/>
                <a:pathLst>
                  <a:path w="32" h="56">
                    <a:moveTo>
                      <a:pt x="0" y="26"/>
                    </a:moveTo>
                    <a:lnTo>
                      <a:pt x="32" y="0"/>
                    </a:lnTo>
                    <a:lnTo>
                      <a:pt x="32"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42" name="Freeform 1390"/>
              <p:cNvSpPr/>
              <p:nvPr/>
            </p:nvSpPr>
            <p:spPr bwMode="auto">
              <a:xfrm>
                <a:off x="5366" y="2293"/>
                <a:ext cx="58" cy="70"/>
              </a:xfrm>
              <a:custGeom>
                <a:avLst/>
                <a:gdLst>
                  <a:gd name="T0" fmla="*/ 58 w 58"/>
                  <a:gd name="T1" fmla="*/ 0 h 70"/>
                  <a:gd name="T2" fmla="*/ 58 w 58"/>
                  <a:gd name="T3" fmla="*/ 20 h 70"/>
                  <a:gd name="T4" fmla="*/ 0 w 58"/>
                  <a:gd name="T5" fmla="*/ 70 h 70"/>
                  <a:gd name="T6" fmla="*/ 0 w 58"/>
                  <a:gd name="T7" fmla="*/ 44 h 70"/>
                  <a:gd name="T8" fmla="*/ 58 w 58"/>
                  <a:gd name="T9" fmla="*/ 0 h 70"/>
                </a:gdLst>
                <a:ahLst/>
                <a:cxnLst>
                  <a:cxn ang="0">
                    <a:pos x="T0" y="T1"/>
                  </a:cxn>
                  <a:cxn ang="0">
                    <a:pos x="T2" y="T3"/>
                  </a:cxn>
                  <a:cxn ang="0">
                    <a:pos x="T4" y="T5"/>
                  </a:cxn>
                  <a:cxn ang="0">
                    <a:pos x="T6" y="T7"/>
                  </a:cxn>
                  <a:cxn ang="0">
                    <a:pos x="T8" y="T9"/>
                  </a:cxn>
                </a:cxnLst>
                <a:rect l="0" t="0" r="r" b="b"/>
                <a:pathLst>
                  <a:path w="58" h="70">
                    <a:moveTo>
                      <a:pt x="58" y="0"/>
                    </a:moveTo>
                    <a:lnTo>
                      <a:pt x="58" y="20"/>
                    </a:lnTo>
                    <a:lnTo>
                      <a:pt x="0" y="70"/>
                    </a:lnTo>
                    <a:lnTo>
                      <a:pt x="0" y="4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743" name="Freeform 1391"/>
              <p:cNvSpPr/>
              <p:nvPr/>
            </p:nvSpPr>
            <p:spPr bwMode="auto">
              <a:xfrm>
                <a:off x="5440" y="2255"/>
                <a:ext cx="34" cy="46"/>
              </a:xfrm>
              <a:custGeom>
                <a:avLst/>
                <a:gdLst>
                  <a:gd name="T0" fmla="*/ 34 w 34"/>
                  <a:gd name="T1" fmla="*/ 0 h 46"/>
                  <a:gd name="T2" fmla="*/ 34 w 34"/>
                  <a:gd name="T3" fmla="*/ 14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4"/>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44" name="Freeform 1392"/>
              <p:cNvSpPr/>
              <p:nvPr/>
            </p:nvSpPr>
            <p:spPr bwMode="auto">
              <a:xfrm>
                <a:off x="5320" y="2409"/>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5" name="Freeform 1393"/>
              <p:cNvSpPr/>
              <p:nvPr/>
            </p:nvSpPr>
            <p:spPr bwMode="auto">
              <a:xfrm>
                <a:off x="5352" y="2351"/>
                <a:ext cx="54" cy="74"/>
              </a:xfrm>
              <a:custGeom>
                <a:avLst/>
                <a:gdLst>
                  <a:gd name="T0" fmla="*/ 54 w 54"/>
                  <a:gd name="T1" fmla="*/ 0 h 74"/>
                  <a:gd name="T2" fmla="*/ 54 w 54"/>
                  <a:gd name="T3" fmla="*/ 22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2"/>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746" name="Freeform 1394"/>
              <p:cNvSpPr/>
              <p:nvPr/>
            </p:nvSpPr>
            <p:spPr bwMode="auto">
              <a:xfrm>
                <a:off x="5422" y="2295"/>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47" name="Freeform 1395"/>
              <p:cNvSpPr/>
              <p:nvPr/>
            </p:nvSpPr>
            <p:spPr bwMode="auto">
              <a:xfrm>
                <a:off x="5320" y="2443"/>
                <a:ext cx="38" cy="64"/>
              </a:xfrm>
              <a:custGeom>
                <a:avLst/>
                <a:gdLst>
                  <a:gd name="T0" fmla="*/ 0 w 38"/>
                  <a:gd name="T1" fmla="*/ 34 h 64"/>
                  <a:gd name="T2" fmla="*/ 38 w 38"/>
                  <a:gd name="T3" fmla="*/ 0 h 64"/>
                  <a:gd name="T4" fmla="*/ 38 w 38"/>
                  <a:gd name="T5" fmla="*/ 28 h 64"/>
                  <a:gd name="T6" fmla="*/ 0 w 38"/>
                  <a:gd name="T7" fmla="*/ 64 h 64"/>
                  <a:gd name="T8" fmla="*/ 0 w 38"/>
                  <a:gd name="T9" fmla="*/ 34 h 64"/>
                </a:gdLst>
                <a:ahLst/>
                <a:cxnLst>
                  <a:cxn ang="0">
                    <a:pos x="T0" y="T1"/>
                  </a:cxn>
                  <a:cxn ang="0">
                    <a:pos x="T2" y="T3"/>
                  </a:cxn>
                  <a:cxn ang="0">
                    <a:pos x="T4" y="T5"/>
                  </a:cxn>
                  <a:cxn ang="0">
                    <a:pos x="T6" y="T7"/>
                  </a:cxn>
                  <a:cxn ang="0">
                    <a:pos x="T8" y="T9"/>
                  </a:cxn>
                </a:cxnLst>
                <a:rect l="0" t="0" r="r" b="b"/>
                <a:pathLst>
                  <a:path w="38" h="64">
                    <a:moveTo>
                      <a:pt x="0" y="34"/>
                    </a:moveTo>
                    <a:lnTo>
                      <a:pt x="38" y="0"/>
                    </a:lnTo>
                    <a:lnTo>
                      <a:pt x="38" y="28"/>
                    </a:lnTo>
                    <a:lnTo>
                      <a:pt x="0" y="64"/>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748" name="Freeform 1396"/>
              <p:cNvSpPr/>
              <p:nvPr/>
            </p:nvSpPr>
            <p:spPr bwMode="auto">
              <a:xfrm>
                <a:off x="5372" y="2415"/>
                <a:ext cx="16" cy="40"/>
              </a:xfrm>
              <a:custGeom>
                <a:avLst/>
                <a:gdLst>
                  <a:gd name="T0" fmla="*/ 0 w 16"/>
                  <a:gd name="T1" fmla="*/ 14 h 40"/>
                  <a:gd name="T2" fmla="*/ 16 w 16"/>
                  <a:gd name="T3" fmla="*/ 0 h 40"/>
                  <a:gd name="T4" fmla="*/ 16 w 16"/>
                  <a:gd name="T5" fmla="*/ 24 h 40"/>
                  <a:gd name="T6" fmla="*/ 0 w 16"/>
                  <a:gd name="T7" fmla="*/ 40 h 40"/>
                  <a:gd name="T8" fmla="*/ 0 w 16"/>
                  <a:gd name="T9" fmla="*/ 14 h 40"/>
                </a:gdLst>
                <a:ahLst/>
                <a:cxnLst>
                  <a:cxn ang="0">
                    <a:pos x="T0" y="T1"/>
                  </a:cxn>
                  <a:cxn ang="0">
                    <a:pos x="T2" y="T3"/>
                  </a:cxn>
                  <a:cxn ang="0">
                    <a:pos x="T4" y="T5"/>
                  </a:cxn>
                  <a:cxn ang="0">
                    <a:pos x="T6" y="T7"/>
                  </a:cxn>
                  <a:cxn ang="0">
                    <a:pos x="T8" y="T9"/>
                  </a:cxn>
                </a:cxnLst>
                <a:rect l="0" t="0" r="r" b="b"/>
                <a:pathLst>
                  <a:path w="16" h="40">
                    <a:moveTo>
                      <a:pt x="0" y="14"/>
                    </a:moveTo>
                    <a:lnTo>
                      <a:pt x="16" y="0"/>
                    </a:lnTo>
                    <a:lnTo>
                      <a:pt x="16" y="24"/>
                    </a:lnTo>
                    <a:lnTo>
                      <a:pt x="0" y="40"/>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9" name="Freeform 1397"/>
              <p:cNvSpPr/>
              <p:nvPr/>
            </p:nvSpPr>
            <p:spPr bwMode="auto">
              <a:xfrm>
                <a:off x="5402" y="2375"/>
                <a:ext cx="30" cy="50"/>
              </a:xfrm>
              <a:custGeom>
                <a:avLst/>
                <a:gdLst>
                  <a:gd name="T0" fmla="*/ 30 w 30"/>
                  <a:gd name="T1" fmla="*/ 0 h 50"/>
                  <a:gd name="T2" fmla="*/ 30 w 30"/>
                  <a:gd name="T3" fmla="*/ 20 h 50"/>
                  <a:gd name="T4" fmla="*/ 0 w 30"/>
                  <a:gd name="T5" fmla="*/ 50 h 50"/>
                  <a:gd name="T6" fmla="*/ 0 w 30"/>
                  <a:gd name="T7" fmla="*/ 26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50" name="Freeform 1398"/>
              <p:cNvSpPr/>
              <p:nvPr/>
            </p:nvSpPr>
            <p:spPr bwMode="auto">
              <a:xfrm>
                <a:off x="5446" y="2337"/>
                <a:ext cx="28" cy="44"/>
              </a:xfrm>
              <a:custGeom>
                <a:avLst/>
                <a:gdLst>
                  <a:gd name="T0" fmla="*/ 28 w 28"/>
                  <a:gd name="T1" fmla="*/ 0 h 44"/>
                  <a:gd name="T2" fmla="*/ 28 w 28"/>
                  <a:gd name="T3" fmla="*/ 16 h 44"/>
                  <a:gd name="T4" fmla="*/ 0 w 28"/>
                  <a:gd name="T5" fmla="*/ 44 h 44"/>
                  <a:gd name="T6" fmla="*/ 0 w 28"/>
                  <a:gd name="T7" fmla="*/ 24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51" name="Freeform 1399"/>
              <p:cNvSpPr/>
              <p:nvPr/>
            </p:nvSpPr>
            <p:spPr bwMode="auto">
              <a:xfrm>
                <a:off x="5320" y="2499"/>
                <a:ext cx="26" cy="58"/>
              </a:xfrm>
              <a:custGeom>
                <a:avLst/>
                <a:gdLst>
                  <a:gd name="T0" fmla="*/ 0 w 26"/>
                  <a:gd name="T1" fmla="*/ 26 h 58"/>
                  <a:gd name="T2" fmla="*/ 26 w 26"/>
                  <a:gd name="T3" fmla="*/ 0 h 58"/>
                  <a:gd name="T4" fmla="*/ 26 w 26"/>
                  <a:gd name="T5" fmla="*/ 30 h 58"/>
                  <a:gd name="T6" fmla="*/ 0 w 26"/>
                  <a:gd name="T7" fmla="*/ 58 h 58"/>
                  <a:gd name="T8" fmla="*/ 0 w 26"/>
                  <a:gd name="T9" fmla="*/ 26 h 58"/>
                </a:gdLst>
                <a:ahLst/>
                <a:cxnLst>
                  <a:cxn ang="0">
                    <a:pos x="T0" y="T1"/>
                  </a:cxn>
                  <a:cxn ang="0">
                    <a:pos x="T2" y="T3"/>
                  </a:cxn>
                  <a:cxn ang="0">
                    <a:pos x="T4" y="T5"/>
                  </a:cxn>
                  <a:cxn ang="0">
                    <a:pos x="T6" y="T7"/>
                  </a:cxn>
                  <a:cxn ang="0">
                    <a:pos x="T8" y="T9"/>
                  </a:cxn>
                </a:cxnLst>
                <a:rect l="0" t="0" r="r" b="b"/>
                <a:pathLst>
                  <a:path w="26" h="58">
                    <a:moveTo>
                      <a:pt x="0" y="26"/>
                    </a:moveTo>
                    <a:lnTo>
                      <a:pt x="26" y="0"/>
                    </a:lnTo>
                    <a:lnTo>
                      <a:pt x="26" y="30"/>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52" name="Freeform 1400"/>
              <p:cNvSpPr/>
              <p:nvPr/>
            </p:nvSpPr>
            <p:spPr bwMode="auto">
              <a:xfrm>
                <a:off x="5362" y="2429"/>
                <a:ext cx="56" cy="82"/>
              </a:xfrm>
              <a:custGeom>
                <a:avLst/>
                <a:gdLst>
                  <a:gd name="T0" fmla="*/ 56 w 56"/>
                  <a:gd name="T1" fmla="*/ 0 h 82"/>
                  <a:gd name="T2" fmla="*/ 56 w 56"/>
                  <a:gd name="T3" fmla="*/ 22 h 82"/>
                  <a:gd name="T4" fmla="*/ 0 w 56"/>
                  <a:gd name="T5" fmla="*/ 82 h 82"/>
                  <a:gd name="T6" fmla="*/ 0 w 56"/>
                  <a:gd name="T7" fmla="*/ 56 h 82"/>
                  <a:gd name="T8" fmla="*/ 56 w 56"/>
                  <a:gd name="T9" fmla="*/ 0 h 82"/>
                </a:gdLst>
                <a:ahLst/>
                <a:cxnLst>
                  <a:cxn ang="0">
                    <a:pos x="T0" y="T1"/>
                  </a:cxn>
                  <a:cxn ang="0">
                    <a:pos x="T2" y="T3"/>
                  </a:cxn>
                  <a:cxn ang="0">
                    <a:pos x="T4" y="T5"/>
                  </a:cxn>
                  <a:cxn ang="0">
                    <a:pos x="T6" y="T7"/>
                  </a:cxn>
                  <a:cxn ang="0">
                    <a:pos x="T8" y="T9"/>
                  </a:cxn>
                </a:cxnLst>
                <a:rect l="0" t="0" r="r" b="b"/>
                <a:pathLst>
                  <a:path w="56" h="82">
                    <a:moveTo>
                      <a:pt x="56" y="0"/>
                    </a:moveTo>
                    <a:lnTo>
                      <a:pt x="56" y="22"/>
                    </a:lnTo>
                    <a:lnTo>
                      <a:pt x="0" y="82"/>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753" name="Freeform 1401"/>
              <p:cNvSpPr/>
              <p:nvPr/>
            </p:nvSpPr>
            <p:spPr bwMode="auto">
              <a:xfrm>
                <a:off x="5434" y="2375"/>
                <a:ext cx="40" cy="60"/>
              </a:xfrm>
              <a:custGeom>
                <a:avLst/>
                <a:gdLst>
                  <a:gd name="T0" fmla="*/ 40 w 40"/>
                  <a:gd name="T1" fmla="*/ 0 h 60"/>
                  <a:gd name="T2" fmla="*/ 40 w 40"/>
                  <a:gd name="T3" fmla="*/ 16 h 60"/>
                  <a:gd name="T4" fmla="*/ 0 w 40"/>
                  <a:gd name="T5" fmla="*/ 60 h 60"/>
                  <a:gd name="T6" fmla="*/ 0 w 40"/>
                  <a:gd name="T7" fmla="*/ 40 h 60"/>
                  <a:gd name="T8" fmla="*/ 40 w 40"/>
                  <a:gd name="T9" fmla="*/ 0 h 60"/>
                </a:gdLst>
                <a:ahLst/>
                <a:cxnLst>
                  <a:cxn ang="0">
                    <a:pos x="T0" y="T1"/>
                  </a:cxn>
                  <a:cxn ang="0">
                    <a:pos x="T2" y="T3"/>
                  </a:cxn>
                  <a:cxn ang="0">
                    <a:pos x="T4" y="T5"/>
                  </a:cxn>
                  <a:cxn ang="0">
                    <a:pos x="T6" y="T7"/>
                  </a:cxn>
                  <a:cxn ang="0">
                    <a:pos x="T8" y="T9"/>
                  </a:cxn>
                </a:cxnLst>
                <a:rect l="0" t="0" r="r" b="b"/>
                <a:pathLst>
                  <a:path w="40" h="60">
                    <a:moveTo>
                      <a:pt x="40" y="0"/>
                    </a:moveTo>
                    <a:lnTo>
                      <a:pt x="40" y="16"/>
                    </a:lnTo>
                    <a:lnTo>
                      <a:pt x="0" y="60"/>
                    </a:lnTo>
                    <a:lnTo>
                      <a:pt x="0" y="40"/>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754" name="Freeform 1402"/>
              <p:cNvSpPr/>
              <p:nvPr/>
            </p:nvSpPr>
            <p:spPr bwMode="auto">
              <a:xfrm>
                <a:off x="5320" y="2489"/>
                <a:ext cx="84" cy="118"/>
              </a:xfrm>
              <a:custGeom>
                <a:avLst/>
                <a:gdLst>
                  <a:gd name="T0" fmla="*/ 0 w 84"/>
                  <a:gd name="T1" fmla="*/ 86 h 118"/>
                  <a:gd name="T2" fmla="*/ 84 w 84"/>
                  <a:gd name="T3" fmla="*/ 0 h 118"/>
                  <a:gd name="T4" fmla="*/ 84 w 84"/>
                  <a:gd name="T5" fmla="*/ 22 h 118"/>
                  <a:gd name="T6" fmla="*/ 0 w 84"/>
                  <a:gd name="T7" fmla="*/ 118 h 118"/>
                  <a:gd name="T8" fmla="*/ 0 w 84"/>
                  <a:gd name="T9" fmla="*/ 86 h 118"/>
                </a:gdLst>
                <a:ahLst/>
                <a:cxnLst>
                  <a:cxn ang="0">
                    <a:pos x="T0" y="T1"/>
                  </a:cxn>
                  <a:cxn ang="0">
                    <a:pos x="T2" y="T3"/>
                  </a:cxn>
                  <a:cxn ang="0">
                    <a:pos x="T4" y="T5"/>
                  </a:cxn>
                  <a:cxn ang="0">
                    <a:pos x="T6" y="T7"/>
                  </a:cxn>
                  <a:cxn ang="0">
                    <a:pos x="T8" y="T9"/>
                  </a:cxn>
                </a:cxnLst>
                <a:rect l="0" t="0" r="r" b="b"/>
                <a:pathLst>
                  <a:path w="84" h="118">
                    <a:moveTo>
                      <a:pt x="0" y="86"/>
                    </a:moveTo>
                    <a:lnTo>
                      <a:pt x="84" y="0"/>
                    </a:lnTo>
                    <a:lnTo>
                      <a:pt x="84" y="22"/>
                    </a:lnTo>
                    <a:lnTo>
                      <a:pt x="0" y="118"/>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755" name="Freeform 1403"/>
              <p:cNvSpPr/>
              <p:nvPr/>
            </p:nvSpPr>
            <p:spPr bwMode="auto">
              <a:xfrm>
                <a:off x="5418" y="2445"/>
                <a:ext cx="28" cy="50"/>
              </a:xfrm>
              <a:custGeom>
                <a:avLst/>
                <a:gdLst>
                  <a:gd name="T0" fmla="*/ 0 w 28"/>
                  <a:gd name="T1" fmla="*/ 28 h 50"/>
                  <a:gd name="T2" fmla="*/ 28 w 28"/>
                  <a:gd name="T3" fmla="*/ 0 h 50"/>
                  <a:gd name="T4" fmla="*/ 28 w 28"/>
                  <a:gd name="T5" fmla="*/ 18 h 50"/>
                  <a:gd name="T6" fmla="*/ 0 w 28"/>
                  <a:gd name="T7" fmla="*/ 50 h 50"/>
                  <a:gd name="T8" fmla="*/ 0 w 28"/>
                  <a:gd name="T9" fmla="*/ 28 h 50"/>
                </a:gdLst>
                <a:ahLst/>
                <a:cxnLst>
                  <a:cxn ang="0">
                    <a:pos x="T0" y="T1"/>
                  </a:cxn>
                  <a:cxn ang="0">
                    <a:pos x="T2" y="T3"/>
                  </a:cxn>
                  <a:cxn ang="0">
                    <a:pos x="T4" y="T5"/>
                  </a:cxn>
                  <a:cxn ang="0">
                    <a:pos x="T6" y="T7"/>
                  </a:cxn>
                  <a:cxn ang="0">
                    <a:pos x="T8" y="T9"/>
                  </a:cxn>
                </a:cxnLst>
                <a:rect l="0" t="0" r="r" b="b"/>
                <a:pathLst>
                  <a:path w="28" h="50">
                    <a:moveTo>
                      <a:pt x="0" y="28"/>
                    </a:moveTo>
                    <a:lnTo>
                      <a:pt x="28" y="0"/>
                    </a:lnTo>
                    <a:lnTo>
                      <a:pt x="28" y="18"/>
                    </a:lnTo>
                    <a:lnTo>
                      <a:pt x="0" y="50"/>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756" name="Freeform 1404"/>
              <p:cNvSpPr/>
              <p:nvPr/>
            </p:nvSpPr>
            <p:spPr bwMode="auto">
              <a:xfrm>
                <a:off x="5462" y="2417"/>
                <a:ext cx="12" cy="30"/>
              </a:xfrm>
              <a:custGeom>
                <a:avLst/>
                <a:gdLst>
                  <a:gd name="T0" fmla="*/ 12 w 12"/>
                  <a:gd name="T1" fmla="*/ 0 h 30"/>
                  <a:gd name="T2" fmla="*/ 12 w 12"/>
                  <a:gd name="T3" fmla="*/ 16 h 30"/>
                  <a:gd name="T4" fmla="*/ 0 w 12"/>
                  <a:gd name="T5" fmla="*/ 30 h 30"/>
                  <a:gd name="T6" fmla="*/ 0 w 12"/>
                  <a:gd name="T7" fmla="*/ 12 h 30"/>
                  <a:gd name="T8" fmla="*/ 12 w 12"/>
                  <a:gd name="T9" fmla="*/ 0 h 30"/>
                </a:gdLst>
                <a:ahLst/>
                <a:cxnLst>
                  <a:cxn ang="0">
                    <a:pos x="T0" y="T1"/>
                  </a:cxn>
                  <a:cxn ang="0">
                    <a:pos x="T2" y="T3"/>
                  </a:cxn>
                  <a:cxn ang="0">
                    <a:pos x="T4" y="T5"/>
                  </a:cxn>
                  <a:cxn ang="0">
                    <a:pos x="T6" y="T7"/>
                  </a:cxn>
                  <a:cxn ang="0">
                    <a:pos x="T8" y="T9"/>
                  </a:cxn>
                </a:cxnLst>
                <a:rect l="0" t="0" r="r" b="b"/>
                <a:pathLst>
                  <a:path w="12" h="30">
                    <a:moveTo>
                      <a:pt x="12" y="0"/>
                    </a:moveTo>
                    <a:lnTo>
                      <a:pt x="12" y="16"/>
                    </a:lnTo>
                    <a:lnTo>
                      <a:pt x="0" y="30"/>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57" name="Freeform 1405"/>
              <p:cNvSpPr/>
              <p:nvPr/>
            </p:nvSpPr>
            <p:spPr bwMode="auto">
              <a:xfrm>
                <a:off x="5350" y="2567"/>
                <a:ext cx="22" cy="54"/>
              </a:xfrm>
              <a:custGeom>
                <a:avLst/>
                <a:gdLst>
                  <a:gd name="T0" fmla="*/ 0 w 22"/>
                  <a:gd name="T1" fmla="*/ 24 h 54"/>
                  <a:gd name="T2" fmla="*/ 22 w 22"/>
                  <a:gd name="T3" fmla="*/ 0 h 54"/>
                  <a:gd name="T4" fmla="*/ 22 w 22"/>
                  <a:gd name="T5" fmla="*/ 26 h 54"/>
                  <a:gd name="T6" fmla="*/ 0 w 22"/>
                  <a:gd name="T7" fmla="*/ 54 h 54"/>
                  <a:gd name="T8" fmla="*/ 0 w 22"/>
                  <a:gd name="T9" fmla="*/ 24 h 54"/>
                </a:gdLst>
                <a:ahLst/>
                <a:cxnLst>
                  <a:cxn ang="0">
                    <a:pos x="T0" y="T1"/>
                  </a:cxn>
                  <a:cxn ang="0">
                    <a:pos x="T2" y="T3"/>
                  </a:cxn>
                  <a:cxn ang="0">
                    <a:pos x="T4" y="T5"/>
                  </a:cxn>
                  <a:cxn ang="0">
                    <a:pos x="T6" y="T7"/>
                  </a:cxn>
                  <a:cxn ang="0">
                    <a:pos x="T8" y="T9"/>
                  </a:cxn>
                </a:cxnLst>
                <a:rect l="0" t="0" r="r" b="b"/>
                <a:pathLst>
                  <a:path w="22" h="54">
                    <a:moveTo>
                      <a:pt x="0" y="24"/>
                    </a:moveTo>
                    <a:lnTo>
                      <a:pt x="22" y="0"/>
                    </a:lnTo>
                    <a:lnTo>
                      <a:pt x="22" y="26"/>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758" name="Freeform 1406"/>
              <p:cNvSpPr/>
              <p:nvPr/>
            </p:nvSpPr>
            <p:spPr bwMode="auto">
              <a:xfrm>
                <a:off x="5388" y="2457"/>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759" name="Freeform 1407"/>
              <p:cNvSpPr/>
              <p:nvPr/>
            </p:nvSpPr>
            <p:spPr bwMode="auto">
              <a:xfrm>
                <a:off x="5422" y="2499"/>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60" name="Rectangle 1408"/>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1" name="Rectangle 1409"/>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2" name="Freeform 1410"/>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3" name="Freeform 1411"/>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4" name="Rectangle 1412"/>
              <p:cNvSpPr>
                <a:spLocks noChangeArrowheads="1"/>
              </p:cNvSpPr>
              <p:nvPr/>
            </p:nvSpPr>
            <p:spPr bwMode="auto">
              <a:xfrm>
                <a:off x="5424" y="1981"/>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5" name="Freeform 1413"/>
              <p:cNvSpPr/>
              <p:nvPr/>
            </p:nvSpPr>
            <p:spPr bwMode="auto">
              <a:xfrm>
                <a:off x="5350" y="2718"/>
                <a:ext cx="22" cy="56"/>
              </a:xfrm>
              <a:custGeom>
                <a:avLst/>
                <a:gdLst>
                  <a:gd name="T0" fmla="*/ 0 w 22"/>
                  <a:gd name="T1" fmla="*/ 28 h 56"/>
                  <a:gd name="T2" fmla="*/ 22 w 22"/>
                  <a:gd name="T3" fmla="*/ 0 h 56"/>
                  <a:gd name="T4" fmla="*/ 22 w 22"/>
                  <a:gd name="T5" fmla="*/ 26 h 56"/>
                  <a:gd name="T6" fmla="*/ 0 w 22"/>
                  <a:gd name="T7" fmla="*/ 56 h 56"/>
                  <a:gd name="T8" fmla="*/ 0 w 22"/>
                  <a:gd name="T9" fmla="*/ 28 h 56"/>
                </a:gdLst>
                <a:ahLst/>
                <a:cxnLst>
                  <a:cxn ang="0">
                    <a:pos x="T0" y="T1"/>
                  </a:cxn>
                  <a:cxn ang="0">
                    <a:pos x="T2" y="T3"/>
                  </a:cxn>
                  <a:cxn ang="0">
                    <a:pos x="T4" y="T5"/>
                  </a:cxn>
                  <a:cxn ang="0">
                    <a:pos x="T6" y="T7"/>
                  </a:cxn>
                  <a:cxn ang="0">
                    <a:pos x="T8" y="T9"/>
                  </a:cxn>
                </a:cxnLst>
                <a:rect l="0" t="0" r="r" b="b"/>
                <a:pathLst>
                  <a:path w="22" h="56">
                    <a:moveTo>
                      <a:pt x="0" y="28"/>
                    </a:moveTo>
                    <a:lnTo>
                      <a:pt x="22" y="0"/>
                    </a:lnTo>
                    <a:lnTo>
                      <a:pt x="22" y="26"/>
                    </a:lnTo>
                    <a:lnTo>
                      <a:pt x="0" y="56"/>
                    </a:lnTo>
                    <a:lnTo>
                      <a:pt x="0" y="28"/>
                    </a:lnTo>
                    <a:close/>
                  </a:path>
                </a:pathLst>
              </a:custGeom>
              <a:grpFill/>
              <a:ln>
                <a:noFill/>
              </a:ln>
            </p:spPr>
            <p:txBody>
              <a:bodyPr vert="horz" wrap="square" lIns="91440" tIns="45720" rIns="91440" bIns="45720" numCol="1" anchor="t" anchorCtr="0" compatLnSpc="1"/>
              <a:lstStyle/>
              <a:p>
                <a:endParaRPr lang="zh-CN" altLang="en-US"/>
              </a:p>
            </p:txBody>
          </p:sp>
        </p:grpSp>
        <p:sp>
          <p:nvSpPr>
            <p:cNvPr id="374" name="Freeform 1415"/>
            <p:cNvSpPr/>
            <p:nvPr/>
          </p:nvSpPr>
          <p:spPr bwMode="auto">
            <a:xfrm>
              <a:off x="-2989564" y="1603377"/>
              <a:ext cx="136529" cy="204788"/>
            </a:xfrm>
            <a:custGeom>
              <a:avLst/>
              <a:gdLst>
                <a:gd name="T0" fmla="*/ 86 w 86"/>
                <a:gd name="T1" fmla="*/ 0 h 129"/>
                <a:gd name="T2" fmla="*/ 86 w 86"/>
                <a:gd name="T3" fmla="*/ 16 h 129"/>
                <a:gd name="T4" fmla="*/ 0 w 86"/>
                <a:gd name="T5" fmla="*/ 129 h 129"/>
                <a:gd name="T6" fmla="*/ 0 w 86"/>
                <a:gd name="T7" fmla="*/ 103 h 129"/>
                <a:gd name="T8" fmla="*/ 86 w 86"/>
                <a:gd name="T9" fmla="*/ 0 h 129"/>
              </a:gdLst>
              <a:ahLst/>
              <a:cxnLst>
                <a:cxn ang="0">
                  <a:pos x="T0" y="T1"/>
                </a:cxn>
                <a:cxn ang="0">
                  <a:pos x="T2" y="T3"/>
                </a:cxn>
                <a:cxn ang="0">
                  <a:pos x="T4" y="T5"/>
                </a:cxn>
                <a:cxn ang="0">
                  <a:pos x="T6" y="T7"/>
                </a:cxn>
                <a:cxn ang="0">
                  <a:pos x="T8" y="T9"/>
                </a:cxn>
              </a:cxnLst>
              <a:rect l="0" t="0" r="r" b="b"/>
              <a:pathLst>
                <a:path w="86" h="129">
                  <a:moveTo>
                    <a:pt x="86" y="0"/>
                  </a:moveTo>
                  <a:lnTo>
                    <a:pt x="86" y="16"/>
                  </a:lnTo>
                  <a:lnTo>
                    <a:pt x="0" y="129"/>
                  </a:lnTo>
                  <a:lnTo>
                    <a:pt x="0" y="103"/>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5" name="Freeform 1416"/>
            <p:cNvSpPr/>
            <p:nvPr/>
          </p:nvSpPr>
          <p:spPr bwMode="auto">
            <a:xfrm>
              <a:off x="-3049890" y="1884363"/>
              <a:ext cx="34927" cy="92075"/>
            </a:xfrm>
            <a:custGeom>
              <a:avLst/>
              <a:gdLst>
                <a:gd name="T0" fmla="*/ 0 w 22"/>
                <a:gd name="T1" fmla="*/ 28 h 58"/>
                <a:gd name="T2" fmla="*/ 22 w 22"/>
                <a:gd name="T3" fmla="*/ 0 h 58"/>
                <a:gd name="T4" fmla="*/ 22 w 22"/>
                <a:gd name="T5" fmla="*/ 26 h 58"/>
                <a:gd name="T6" fmla="*/ 0 w 22"/>
                <a:gd name="T7" fmla="*/ 58 h 58"/>
                <a:gd name="T8" fmla="*/ 0 w 22"/>
                <a:gd name="T9" fmla="*/ 28 h 58"/>
              </a:gdLst>
              <a:ahLst/>
              <a:cxnLst>
                <a:cxn ang="0">
                  <a:pos x="T0" y="T1"/>
                </a:cxn>
                <a:cxn ang="0">
                  <a:pos x="T2" y="T3"/>
                </a:cxn>
                <a:cxn ang="0">
                  <a:pos x="T4" y="T5"/>
                </a:cxn>
                <a:cxn ang="0">
                  <a:pos x="T6" y="T7"/>
                </a:cxn>
                <a:cxn ang="0">
                  <a:pos x="T8" y="T9"/>
                </a:cxn>
              </a:cxnLst>
              <a:rect l="0" t="0" r="r" b="b"/>
              <a:pathLst>
                <a:path w="22" h="58">
                  <a:moveTo>
                    <a:pt x="0" y="28"/>
                  </a:moveTo>
                  <a:lnTo>
                    <a:pt x="22" y="0"/>
                  </a:lnTo>
                  <a:lnTo>
                    <a:pt x="22" y="26"/>
                  </a:lnTo>
                  <a:lnTo>
                    <a:pt x="0" y="58"/>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376" name="Freeform 1417"/>
            <p:cNvSpPr/>
            <p:nvPr/>
          </p:nvSpPr>
          <p:spPr bwMode="auto">
            <a:xfrm>
              <a:off x="-2989564" y="1681162"/>
              <a:ext cx="136529" cy="21272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7" name="Freeform 1418"/>
            <p:cNvSpPr/>
            <p:nvPr/>
          </p:nvSpPr>
          <p:spPr bwMode="auto">
            <a:xfrm>
              <a:off x="-2935585" y="1530351"/>
              <a:ext cx="82552" cy="127001"/>
            </a:xfrm>
            <a:custGeom>
              <a:avLst/>
              <a:gdLst>
                <a:gd name="T0" fmla="*/ 52 w 52"/>
                <a:gd name="T1" fmla="*/ 0 h 80"/>
                <a:gd name="T2" fmla="*/ 52 w 52"/>
                <a:gd name="T3" fmla="*/ 16 h 80"/>
                <a:gd name="T4" fmla="*/ 0 w 52"/>
                <a:gd name="T5" fmla="*/ 80 h 80"/>
                <a:gd name="T6" fmla="*/ 0 w 52"/>
                <a:gd name="T7" fmla="*/ 58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378" name="Rectangle 1419"/>
            <p:cNvSpPr>
              <a:spLocks noChangeArrowheads="1"/>
            </p:cNvSpPr>
            <p:nvPr/>
          </p:nvSpPr>
          <p:spPr bwMode="auto">
            <a:xfrm>
              <a:off x="-2932410" y="625474"/>
              <a:ext cx="1587" cy="1587"/>
            </a:xfrm>
            <a:prstGeom prst="rect">
              <a:avLst/>
            </a:prstGeom>
            <a:grpFill/>
            <a:ln>
              <a:noFill/>
            </a:ln>
          </p:spPr>
          <p:txBody>
            <a:bodyPr vert="horz" wrap="square" lIns="91440" tIns="45720" rIns="91440" bIns="45720" numCol="1" anchor="t" anchorCtr="0" compatLnSpc="1"/>
            <a:lstStyle/>
            <a:p>
              <a:endParaRPr lang="zh-CN" altLang="en-US"/>
            </a:p>
          </p:txBody>
        </p:sp>
        <p:sp>
          <p:nvSpPr>
            <p:cNvPr id="379" name="Rectangle 1420"/>
            <p:cNvSpPr>
              <a:spLocks noChangeArrowheads="1"/>
            </p:cNvSpPr>
            <p:nvPr/>
          </p:nvSpPr>
          <p:spPr bwMode="auto">
            <a:xfrm>
              <a:off x="-729659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0" name="Rectangle 1421"/>
            <p:cNvSpPr>
              <a:spLocks noChangeArrowheads="1"/>
            </p:cNvSpPr>
            <p:nvPr/>
          </p:nvSpPr>
          <p:spPr bwMode="auto">
            <a:xfrm>
              <a:off x="-7207695"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1" name="Rectangle 1422"/>
            <p:cNvSpPr>
              <a:spLocks noChangeArrowheads="1"/>
            </p:cNvSpPr>
            <p:nvPr/>
          </p:nvSpPr>
          <p:spPr bwMode="auto">
            <a:xfrm>
              <a:off x="-712196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2" name="Rectangle 1423"/>
            <p:cNvSpPr>
              <a:spLocks noChangeArrowheads="1"/>
            </p:cNvSpPr>
            <p:nvPr/>
          </p:nvSpPr>
          <p:spPr bwMode="auto">
            <a:xfrm>
              <a:off x="-6947336"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3" name="Rectangle 1424"/>
            <p:cNvSpPr>
              <a:spLocks noChangeArrowheads="1"/>
            </p:cNvSpPr>
            <p:nvPr/>
          </p:nvSpPr>
          <p:spPr bwMode="auto">
            <a:xfrm>
              <a:off x="-6861610"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4" name="Rectangle 1425"/>
            <p:cNvSpPr>
              <a:spLocks noChangeArrowheads="1"/>
            </p:cNvSpPr>
            <p:nvPr/>
          </p:nvSpPr>
          <p:spPr bwMode="auto">
            <a:xfrm>
              <a:off x="-7296599"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5" name="Rectangle 1426"/>
            <p:cNvSpPr>
              <a:spLocks noChangeArrowheads="1"/>
            </p:cNvSpPr>
            <p:nvPr/>
          </p:nvSpPr>
          <p:spPr bwMode="auto">
            <a:xfrm>
              <a:off x="-7207695" y="-198438"/>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6" name="Rectangle 1427"/>
            <p:cNvSpPr>
              <a:spLocks noChangeArrowheads="1"/>
            </p:cNvSpPr>
            <p:nvPr/>
          </p:nvSpPr>
          <p:spPr bwMode="auto">
            <a:xfrm>
              <a:off x="-7296599"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7" name="Rectangle 1428"/>
            <p:cNvSpPr>
              <a:spLocks noChangeArrowheads="1"/>
            </p:cNvSpPr>
            <p:nvPr/>
          </p:nvSpPr>
          <p:spPr bwMode="auto">
            <a:xfrm>
              <a:off x="-7121969"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8" name="Rectangle 1429"/>
            <p:cNvSpPr>
              <a:spLocks noChangeArrowheads="1"/>
            </p:cNvSpPr>
            <p:nvPr/>
          </p:nvSpPr>
          <p:spPr bwMode="auto">
            <a:xfrm>
              <a:off x="-6861610"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9" name="Rectangle 1430"/>
            <p:cNvSpPr>
              <a:spLocks noChangeArrowheads="1"/>
            </p:cNvSpPr>
            <p:nvPr/>
          </p:nvSpPr>
          <p:spPr bwMode="auto">
            <a:xfrm>
              <a:off x="-7296599"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0" name="Rectangle 1431"/>
            <p:cNvSpPr>
              <a:spLocks noChangeArrowheads="1"/>
            </p:cNvSpPr>
            <p:nvPr/>
          </p:nvSpPr>
          <p:spPr bwMode="auto">
            <a:xfrm>
              <a:off x="-7207695"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1" name="Rectangle 1432"/>
            <p:cNvSpPr>
              <a:spLocks noChangeArrowheads="1"/>
            </p:cNvSpPr>
            <p:nvPr/>
          </p:nvSpPr>
          <p:spPr bwMode="auto">
            <a:xfrm>
              <a:off x="-7036240" y="-20637"/>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2" name="Rectangle 1433"/>
            <p:cNvSpPr>
              <a:spLocks noChangeArrowheads="1"/>
            </p:cNvSpPr>
            <p:nvPr/>
          </p:nvSpPr>
          <p:spPr bwMode="auto">
            <a:xfrm>
              <a:off x="-7207695"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3" name="Rectangle 1434"/>
            <p:cNvSpPr>
              <a:spLocks noChangeArrowheads="1"/>
            </p:cNvSpPr>
            <p:nvPr/>
          </p:nvSpPr>
          <p:spPr bwMode="auto">
            <a:xfrm>
              <a:off x="-7121969"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4" name="Rectangle 1435"/>
            <p:cNvSpPr>
              <a:spLocks noChangeArrowheads="1"/>
            </p:cNvSpPr>
            <p:nvPr/>
          </p:nvSpPr>
          <p:spPr bwMode="auto">
            <a:xfrm>
              <a:off x="-6861610"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5" name="Rectangle 1436"/>
            <p:cNvSpPr>
              <a:spLocks noChangeArrowheads="1"/>
            </p:cNvSpPr>
            <p:nvPr/>
          </p:nvSpPr>
          <p:spPr bwMode="auto">
            <a:xfrm>
              <a:off x="-729659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6" name="Rectangle 1437"/>
            <p:cNvSpPr>
              <a:spLocks noChangeArrowheads="1"/>
            </p:cNvSpPr>
            <p:nvPr/>
          </p:nvSpPr>
          <p:spPr bwMode="auto">
            <a:xfrm>
              <a:off x="-712196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7" name="Rectangle 1438"/>
            <p:cNvSpPr>
              <a:spLocks noChangeArrowheads="1"/>
            </p:cNvSpPr>
            <p:nvPr/>
          </p:nvSpPr>
          <p:spPr bwMode="auto">
            <a:xfrm>
              <a:off x="-6947336"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8" name="Rectangle 1439"/>
            <p:cNvSpPr>
              <a:spLocks noChangeArrowheads="1"/>
            </p:cNvSpPr>
            <p:nvPr/>
          </p:nvSpPr>
          <p:spPr bwMode="auto">
            <a:xfrm>
              <a:off x="-7207695" y="2492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99" name="Rectangle 1440"/>
            <p:cNvSpPr>
              <a:spLocks noChangeArrowheads="1"/>
            </p:cNvSpPr>
            <p:nvPr/>
          </p:nvSpPr>
          <p:spPr bwMode="auto">
            <a:xfrm>
              <a:off x="-7036240" y="2492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0" name="Rectangle 1441"/>
            <p:cNvSpPr>
              <a:spLocks noChangeArrowheads="1"/>
            </p:cNvSpPr>
            <p:nvPr/>
          </p:nvSpPr>
          <p:spPr bwMode="auto">
            <a:xfrm>
              <a:off x="-6861610" y="249237"/>
              <a:ext cx="139705"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1" name="Rectangle 1442"/>
            <p:cNvSpPr>
              <a:spLocks noChangeArrowheads="1"/>
            </p:cNvSpPr>
            <p:nvPr/>
          </p:nvSpPr>
          <p:spPr bwMode="auto">
            <a:xfrm>
              <a:off x="-7296599"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2" name="Rectangle 1443"/>
            <p:cNvSpPr>
              <a:spLocks noChangeArrowheads="1"/>
            </p:cNvSpPr>
            <p:nvPr/>
          </p:nvSpPr>
          <p:spPr bwMode="auto">
            <a:xfrm>
              <a:off x="-7121969" y="338137"/>
              <a:ext cx="222258"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3" name="Rectangle 1444"/>
            <p:cNvSpPr>
              <a:spLocks noChangeArrowheads="1"/>
            </p:cNvSpPr>
            <p:nvPr/>
          </p:nvSpPr>
          <p:spPr bwMode="auto">
            <a:xfrm>
              <a:off x="-7207695"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4" name="Rectangle 1445"/>
            <p:cNvSpPr>
              <a:spLocks noChangeArrowheads="1"/>
            </p:cNvSpPr>
            <p:nvPr/>
          </p:nvSpPr>
          <p:spPr bwMode="auto">
            <a:xfrm>
              <a:off x="-7036240"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5" name="Rectangle 1446"/>
            <p:cNvSpPr>
              <a:spLocks noChangeArrowheads="1"/>
            </p:cNvSpPr>
            <p:nvPr/>
          </p:nvSpPr>
          <p:spPr bwMode="auto">
            <a:xfrm>
              <a:off x="-6947336"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6" name="Rectangle 1447"/>
            <p:cNvSpPr>
              <a:spLocks noChangeArrowheads="1"/>
            </p:cNvSpPr>
            <p:nvPr/>
          </p:nvSpPr>
          <p:spPr bwMode="auto">
            <a:xfrm>
              <a:off x="-7207695"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7" name="Rectangle 1448"/>
            <p:cNvSpPr>
              <a:spLocks noChangeArrowheads="1"/>
            </p:cNvSpPr>
            <p:nvPr/>
          </p:nvSpPr>
          <p:spPr bwMode="auto">
            <a:xfrm>
              <a:off x="-7036240"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8" name="Rectangle 1449"/>
            <p:cNvSpPr>
              <a:spLocks noChangeArrowheads="1"/>
            </p:cNvSpPr>
            <p:nvPr/>
          </p:nvSpPr>
          <p:spPr bwMode="auto">
            <a:xfrm>
              <a:off x="-729659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9" name="Rectangle 1450"/>
            <p:cNvSpPr>
              <a:spLocks noChangeArrowheads="1"/>
            </p:cNvSpPr>
            <p:nvPr/>
          </p:nvSpPr>
          <p:spPr bwMode="auto">
            <a:xfrm>
              <a:off x="-712196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0" name="Rectangle 1451"/>
            <p:cNvSpPr>
              <a:spLocks noChangeArrowheads="1"/>
            </p:cNvSpPr>
            <p:nvPr/>
          </p:nvSpPr>
          <p:spPr bwMode="auto">
            <a:xfrm>
              <a:off x="-6861610"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1" name="Rectangle 1452"/>
            <p:cNvSpPr>
              <a:spLocks noChangeArrowheads="1"/>
            </p:cNvSpPr>
            <p:nvPr/>
          </p:nvSpPr>
          <p:spPr bwMode="auto">
            <a:xfrm>
              <a:off x="-7296599"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2" name="Rectangle 1453"/>
            <p:cNvSpPr>
              <a:spLocks noChangeArrowheads="1"/>
            </p:cNvSpPr>
            <p:nvPr/>
          </p:nvSpPr>
          <p:spPr bwMode="auto">
            <a:xfrm>
              <a:off x="-7207695"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3" name="Rectangle 1454"/>
            <p:cNvSpPr>
              <a:spLocks noChangeArrowheads="1"/>
            </p:cNvSpPr>
            <p:nvPr/>
          </p:nvSpPr>
          <p:spPr bwMode="auto">
            <a:xfrm>
              <a:off x="-7296599"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4" name="Rectangle 1455"/>
            <p:cNvSpPr>
              <a:spLocks noChangeArrowheads="1"/>
            </p:cNvSpPr>
            <p:nvPr/>
          </p:nvSpPr>
          <p:spPr bwMode="auto">
            <a:xfrm>
              <a:off x="-7121969" y="784224"/>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5" name="Rectangle 1456"/>
            <p:cNvSpPr>
              <a:spLocks noChangeArrowheads="1"/>
            </p:cNvSpPr>
            <p:nvPr/>
          </p:nvSpPr>
          <p:spPr bwMode="auto">
            <a:xfrm>
              <a:off x="-6861610"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6" name="Rectangle 1457"/>
            <p:cNvSpPr>
              <a:spLocks noChangeArrowheads="1"/>
            </p:cNvSpPr>
            <p:nvPr/>
          </p:nvSpPr>
          <p:spPr bwMode="auto">
            <a:xfrm>
              <a:off x="-7207695"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7" name="Rectangle 1458"/>
            <p:cNvSpPr>
              <a:spLocks noChangeArrowheads="1"/>
            </p:cNvSpPr>
            <p:nvPr/>
          </p:nvSpPr>
          <p:spPr bwMode="auto">
            <a:xfrm>
              <a:off x="-7207695" y="9620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8" name="Rectangle 1459"/>
            <p:cNvSpPr>
              <a:spLocks noChangeArrowheads="1"/>
            </p:cNvSpPr>
            <p:nvPr/>
          </p:nvSpPr>
          <p:spPr bwMode="auto">
            <a:xfrm>
              <a:off x="-703624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9" name="Rectangle 1460"/>
            <p:cNvSpPr>
              <a:spLocks noChangeArrowheads="1"/>
            </p:cNvSpPr>
            <p:nvPr/>
          </p:nvSpPr>
          <p:spPr bwMode="auto">
            <a:xfrm>
              <a:off x="-686161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0" name="Rectangle 1461"/>
            <p:cNvSpPr>
              <a:spLocks noChangeArrowheads="1"/>
            </p:cNvSpPr>
            <p:nvPr/>
          </p:nvSpPr>
          <p:spPr bwMode="auto">
            <a:xfrm>
              <a:off x="-729659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1" name="Rectangle 1462"/>
            <p:cNvSpPr>
              <a:spLocks noChangeArrowheads="1"/>
            </p:cNvSpPr>
            <p:nvPr/>
          </p:nvSpPr>
          <p:spPr bwMode="auto">
            <a:xfrm>
              <a:off x="-712196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2" name="Rectangle 1463"/>
            <p:cNvSpPr>
              <a:spLocks noChangeArrowheads="1"/>
            </p:cNvSpPr>
            <p:nvPr/>
          </p:nvSpPr>
          <p:spPr bwMode="auto">
            <a:xfrm>
              <a:off x="-6947336" y="10509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3" name="Rectangle 1464"/>
            <p:cNvSpPr>
              <a:spLocks noChangeArrowheads="1"/>
            </p:cNvSpPr>
            <p:nvPr/>
          </p:nvSpPr>
          <p:spPr bwMode="auto">
            <a:xfrm>
              <a:off x="-7296599" y="1139826"/>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4" name="Rectangle 1465"/>
            <p:cNvSpPr>
              <a:spLocks noChangeArrowheads="1"/>
            </p:cNvSpPr>
            <p:nvPr/>
          </p:nvSpPr>
          <p:spPr bwMode="auto">
            <a:xfrm>
              <a:off x="-7036240" y="1139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5" name="Rectangle 1466"/>
            <p:cNvSpPr>
              <a:spLocks noChangeArrowheads="1"/>
            </p:cNvSpPr>
            <p:nvPr/>
          </p:nvSpPr>
          <p:spPr bwMode="auto">
            <a:xfrm>
              <a:off x="-7121969"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6" name="Rectangle 1467"/>
            <p:cNvSpPr>
              <a:spLocks noChangeArrowheads="1"/>
            </p:cNvSpPr>
            <p:nvPr/>
          </p:nvSpPr>
          <p:spPr bwMode="auto">
            <a:xfrm>
              <a:off x="-6947336" y="12319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7" name="Rectangle 1468"/>
            <p:cNvSpPr>
              <a:spLocks noChangeArrowheads="1"/>
            </p:cNvSpPr>
            <p:nvPr/>
          </p:nvSpPr>
          <p:spPr bwMode="auto">
            <a:xfrm>
              <a:off x="-6861610"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8" name="Rectangle 1469"/>
            <p:cNvSpPr>
              <a:spLocks noChangeArrowheads="1"/>
            </p:cNvSpPr>
            <p:nvPr/>
          </p:nvSpPr>
          <p:spPr bwMode="auto">
            <a:xfrm>
              <a:off x="-729659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9" name="Rectangle 1470"/>
            <p:cNvSpPr>
              <a:spLocks noChangeArrowheads="1"/>
            </p:cNvSpPr>
            <p:nvPr/>
          </p:nvSpPr>
          <p:spPr bwMode="auto">
            <a:xfrm>
              <a:off x="-7207695"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0" name="Rectangle 1471"/>
            <p:cNvSpPr>
              <a:spLocks noChangeArrowheads="1"/>
            </p:cNvSpPr>
            <p:nvPr/>
          </p:nvSpPr>
          <p:spPr bwMode="auto">
            <a:xfrm>
              <a:off x="-712196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1" name="Rectangle 1472"/>
            <p:cNvSpPr>
              <a:spLocks noChangeArrowheads="1"/>
            </p:cNvSpPr>
            <p:nvPr/>
          </p:nvSpPr>
          <p:spPr bwMode="auto">
            <a:xfrm>
              <a:off x="-6861610"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2" name="Rectangle 1473"/>
            <p:cNvSpPr>
              <a:spLocks noChangeArrowheads="1"/>
            </p:cNvSpPr>
            <p:nvPr/>
          </p:nvSpPr>
          <p:spPr bwMode="auto">
            <a:xfrm>
              <a:off x="-729659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3" name="Rectangle 1474"/>
            <p:cNvSpPr>
              <a:spLocks noChangeArrowheads="1"/>
            </p:cNvSpPr>
            <p:nvPr/>
          </p:nvSpPr>
          <p:spPr bwMode="auto">
            <a:xfrm>
              <a:off x="-712196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4" name="Rectangle 1475"/>
            <p:cNvSpPr>
              <a:spLocks noChangeArrowheads="1"/>
            </p:cNvSpPr>
            <p:nvPr/>
          </p:nvSpPr>
          <p:spPr bwMode="auto">
            <a:xfrm>
              <a:off x="-6947336"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5" name="Rectangle 1476"/>
            <p:cNvSpPr>
              <a:spLocks noChangeArrowheads="1"/>
            </p:cNvSpPr>
            <p:nvPr/>
          </p:nvSpPr>
          <p:spPr bwMode="auto">
            <a:xfrm>
              <a:off x="-7207695"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6" name="Rectangle 1477"/>
            <p:cNvSpPr>
              <a:spLocks noChangeArrowheads="1"/>
            </p:cNvSpPr>
            <p:nvPr/>
          </p:nvSpPr>
          <p:spPr bwMode="auto">
            <a:xfrm>
              <a:off x="-703624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7" name="Rectangle 1478"/>
            <p:cNvSpPr>
              <a:spLocks noChangeArrowheads="1"/>
            </p:cNvSpPr>
            <p:nvPr/>
          </p:nvSpPr>
          <p:spPr bwMode="auto">
            <a:xfrm>
              <a:off x="-686161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8" name="Rectangle 1479"/>
            <p:cNvSpPr>
              <a:spLocks noChangeArrowheads="1"/>
            </p:cNvSpPr>
            <p:nvPr/>
          </p:nvSpPr>
          <p:spPr bwMode="auto">
            <a:xfrm>
              <a:off x="-729659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39" name="Rectangle 1480"/>
            <p:cNvSpPr>
              <a:spLocks noChangeArrowheads="1"/>
            </p:cNvSpPr>
            <p:nvPr/>
          </p:nvSpPr>
          <p:spPr bwMode="auto">
            <a:xfrm>
              <a:off x="-712196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0" name="Rectangle 1481"/>
            <p:cNvSpPr>
              <a:spLocks noChangeArrowheads="1"/>
            </p:cNvSpPr>
            <p:nvPr/>
          </p:nvSpPr>
          <p:spPr bwMode="auto">
            <a:xfrm>
              <a:off x="-676953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1" name="Rectangle 1482"/>
            <p:cNvSpPr>
              <a:spLocks noChangeArrowheads="1"/>
            </p:cNvSpPr>
            <p:nvPr/>
          </p:nvSpPr>
          <p:spPr bwMode="auto">
            <a:xfrm>
              <a:off x="-6683803"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2" name="Rectangle 1483"/>
            <p:cNvSpPr>
              <a:spLocks noChangeArrowheads="1"/>
            </p:cNvSpPr>
            <p:nvPr/>
          </p:nvSpPr>
          <p:spPr bwMode="auto">
            <a:xfrm>
              <a:off x="-650917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3" name="Rectangle 1484"/>
            <p:cNvSpPr>
              <a:spLocks noChangeArrowheads="1"/>
            </p:cNvSpPr>
            <p:nvPr/>
          </p:nvSpPr>
          <p:spPr bwMode="auto">
            <a:xfrm>
              <a:off x="-6423444"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4" name="Rectangle 1485"/>
            <p:cNvSpPr>
              <a:spLocks noChangeArrowheads="1"/>
            </p:cNvSpPr>
            <p:nvPr/>
          </p:nvSpPr>
          <p:spPr bwMode="auto">
            <a:xfrm>
              <a:off x="-6337717"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5" name="Rectangle 1486"/>
            <p:cNvSpPr>
              <a:spLocks noChangeArrowheads="1"/>
            </p:cNvSpPr>
            <p:nvPr/>
          </p:nvSpPr>
          <p:spPr bwMode="auto">
            <a:xfrm>
              <a:off x="-6769532" y="-1984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6" name="Rectangle 1487"/>
            <p:cNvSpPr>
              <a:spLocks noChangeArrowheads="1"/>
            </p:cNvSpPr>
            <p:nvPr/>
          </p:nvSpPr>
          <p:spPr bwMode="auto">
            <a:xfrm>
              <a:off x="-6598076"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7" name="Rectangle 1488"/>
            <p:cNvSpPr>
              <a:spLocks noChangeArrowheads="1"/>
            </p:cNvSpPr>
            <p:nvPr/>
          </p:nvSpPr>
          <p:spPr bwMode="auto">
            <a:xfrm>
              <a:off x="-6423444"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8" name="Rectangle 1489"/>
            <p:cNvSpPr>
              <a:spLocks noChangeArrowheads="1"/>
            </p:cNvSpPr>
            <p:nvPr/>
          </p:nvSpPr>
          <p:spPr bwMode="auto">
            <a:xfrm>
              <a:off x="-6683803"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9" name="Rectangle 1490"/>
            <p:cNvSpPr>
              <a:spLocks noChangeArrowheads="1"/>
            </p:cNvSpPr>
            <p:nvPr/>
          </p:nvSpPr>
          <p:spPr bwMode="auto">
            <a:xfrm>
              <a:off x="-6337717"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0" name="Rectangle 1491"/>
            <p:cNvSpPr>
              <a:spLocks noChangeArrowheads="1"/>
            </p:cNvSpPr>
            <p:nvPr/>
          </p:nvSpPr>
          <p:spPr bwMode="auto">
            <a:xfrm>
              <a:off x="-6769532"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1" name="Rectangle 1492"/>
            <p:cNvSpPr>
              <a:spLocks noChangeArrowheads="1"/>
            </p:cNvSpPr>
            <p:nvPr/>
          </p:nvSpPr>
          <p:spPr bwMode="auto">
            <a:xfrm>
              <a:off x="-6509172" y="-20637"/>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2" name="Rectangle 1493"/>
            <p:cNvSpPr>
              <a:spLocks noChangeArrowheads="1"/>
            </p:cNvSpPr>
            <p:nvPr/>
          </p:nvSpPr>
          <p:spPr bwMode="auto">
            <a:xfrm>
              <a:off x="-6337717"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3" name="Rectangle 1494"/>
            <p:cNvSpPr>
              <a:spLocks noChangeArrowheads="1"/>
            </p:cNvSpPr>
            <p:nvPr/>
          </p:nvSpPr>
          <p:spPr bwMode="auto">
            <a:xfrm>
              <a:off x="-676953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4" name="Rectangle 1495"/>
            <p:cNvSpPr>
              <a:spLocks noChangeArrowheads="1"/>
            </p:cNvSpPr>
            <p:nvPr/>
          </p:nvSpPr>
          <p:spPr bwMode="auto">
            <a:xfrm>
              <a:off x="-6683803" y="68264"/>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5" name="Rectangle 1496"/>
            <p:cNvSpPr>
              <a:spLocks noChangeArrowheads="1"/>
            </p:cNvSpPr>
            <p:nvPr/>
          </p:nvSpPr>
          <p:spPr bwMode="auto">
            <a:xfrm>
              <a:off x="-650917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6" name="Rectangle 1497"/>
            <p:cNvSpPr>
              <a:spLocks noChangeArrowheads="1"/>
            </p:cNvSpPr>
            <p:nvPr/>
          </p:nvSpPr>
          <p:spPr bwMode="auto">
            <a:xfrm>
              <a:off x="-6337717"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7" name="Rectangle 1498"/>
            <p:cNvSpPr>
              <a:spLocks noChangeArrowheads="1"/>
            </p:cNvSpPr>
            <p:nvPr/>
          </p:nvSpPr>
          <p:spPr bwMode="auto">
            <a:xfrm>
              <a:off x="-6769532"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8" name="Rectangle 1499"/>
            <p:cNvSpPr>
              <a:spLocks noChangeArrowheads="1"/>
            </p:cNvSpPr>
            <p:nvPr/>
          </p:nvSpPr>
          <p:spPr bwMode="auto">
            <a:xfrm>
              <a:off x="-6598076"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9" name="Rectangle 1500"/>
            <p:cNvSpPr>
              <a:spLocks noChangeArrowheads="1"/>
            </p:cNvSpPr>
            <p:nvPr/>
          </p:nvSpPr>
          <p:spPr bwMode="auto">
            <a:xfrm>
              <a:off x="-6515522" y="157162"/>
              <a:ext cx="142880"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60" name="Rectangle 1501"/>
            <p:cNvSpPr>
              <a:spLocks noChangeArrowheads="1"/>
            </p:cNvSpPr>
            <p:nvPr/>
          </p:nvSpPr>
          <p:spPr bwMode="auto">
            <a:xfrm>
              <a:off x="-6683803"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1" name="Rectangle 1502"/>
            <p:cNvSpPr>
              <a:spLocks noChangeArrowheads="1"/>
            </p:cNvSpPr>
            <p:nvPr/>
          </p:nvSpPr>
          <p:spPr bwMode="auto">
            <a:xfrm>
              <a:off x="-6423444"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2" name="Rectangle 1503"/>
            <p:cNvSpPr>
              <a:spLocks noChangeArrowheads="1"/>
            </p:cNvSpPr>
            <p:nvPr/>
          </p:nvSpPr>
          <p:spPr bwMode="auto">
            <a:xfrm>
              <a:off x="-6337717"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3" name="Rectangle 1504"/>
            <p:cNvSpPr>
              <a:spLocks noChangeArrowheads="1"/>
            </p:cNvSpPr>
            <p:nvPr/>
          </p:nvSpPr>
          <p:spPr bwMode="auto">
            <a:xfrm>
              <a:off x="-676953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4" name="Rectangle 1505"/>
            <p:cNvSpPr>
              <a:spLocks noChangeArrowheads="1"/>
            </p:cNvSpPr>
            <p:nvPr/>
          </p:nvSpPr>
          <p:spPr bwMode="auto">
            <a:xfrm>
              <a:off x="-6598076"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5" name="Rectangle 1506"/>
            <p:cNvSpPr>
              <a:spLocks noChangeArrowheads="1"/>
            </p:cNvSpPr>
            <p:nvPr/>
          </p:nvSpPr>
          <p:spPr bwMode="auto">
            <a:xfrm>
              <a:off x="-650917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6" name="Rectangle 1507"/>
            <p:cNvSpPr>
              <a:spLocks noChangeArrowheads="1"/>
            </p:cNvSpPr>
            <p:nvPr/>
          </p:nvSpPr>
          <p:spPr bwMode="auto">
            <a:xfrm>
              <a:off x="-6337717"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7" name="Rectangle 1508"/>
            <p:cNvSpPr>
              <a:spLocks noChangeArrowheads="1"/>
            </p:cNvSpPr>
            <p:nvPr/>
          </p:nvSpPr>
          <p:spPr bwMode="auto">
            <a:xfrm>
              <a:off x="-6683803"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8" name="Rectangle 1509"/>
            <p:cNvSpPr>
              <a:spLocks noChangeArrowheads="1"/>
            </p:cNvSpPr>
            <p:nvPr/>
          </p:nvSpPr>
          <p:spPr bwMode="auto">
            <a:xfrm>
              <a:off x="-6509172"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9" name="Rectangle 1510"/>
            <p:cNvSpPr>
              <a:spLocks noChangeArrowheads="1"/>
            </p:cNvSpPr>
            <p:nvPr/>
          </p:nvSpPr>
          <p:spPr bwMode="auto">
            <a:xfrm>
              <a:off x="-6423444"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0" name="Rectangle 1511"/>
            <p:cNvSpPr>
              <a:spLocks noChangeArrowheads="1"/>
            </p:cNvSpPr>
            <p:nvPr/>
          </p:nvSpPr>
          <p:spPr bwMode="auto">
            <a:xfrm>
              <a:off x="-6337717"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1" name="Rectangle 1512"/>
            <p:cNvSpPr>
              <a:spLocks noChangeArrowheads="1"/>
            </p:cNvSpPr>
            <p:nvPr/>
          </p:nvSpPr>
          <p:spPr bwMode="auto">
            <a:xfrm>
              <a:off x="-6769532" y="515938"/>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2" name="Rectangle 1513"/>
            <p:cNvSpPr>
              <a:spLocks noChangeArrowheads="1"/>
            </p:cNvSpPr>
            <p:nvPr/>
          </p:nvSpPr>
          <p:spPr bwMode="auto">
            <a:xfrm>
              <a:off x="-6509172"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3" name="Rectangle 1514"/>
            <p:cNvSpPr>
              <a:spLocks noChangeArrowheads="1"/>
            </p:cNvSpPr>
            <p:nvPr/>
          </p:nvSpPr>
          <p:spPr bwMode="auto">
            <a:xfrm>
              <a:off x="-6337717"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4" name="Rectangle 1515"/>
            <p:cNvSpPr>
              <a:spLocks noChangeArrowheads="1"/>
            </p:cNvSpPr>
            <p:nvPr/>
          </p:nvSpPr>
          <p:spPr bwMode="auto">
            <a:xfrm>
              <a:off x="-6509172" y="6064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5" name="Rectangle 1516"/>
            <p:cNvSpPr>
              <a:spLocks noChangeArrowheads="1"/>
            </p:cNvSpPr>
            <p:nvPr/>
          </p:nvSpPr>
          <p:spPr bwMode="auto">
            <a:xfrm>
              <a:off x="-6337717"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6" name="Rectangle 1517"/>
            <p:cNvSpPr>
              <a:spLocks noChangeArrowheads="1"/>
            </p:cNvSpPr>
            <p:nvPr/>
          </p:nvSpPr>
          <p:spPr bwMode="auto">
            <a:xfrm>
              <a:off x="-6947336" y="695326"/>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7" name="Rectangle 1518"/>
            <p:cNvSpPr>
              <a:spLocks noChangeArrowheads="1"/>
            </p:cNvSpPr>
            <p:nvPr/>
          </p:nvSpPr>
          <p:spPr bwMode="auto">
            <a:xfrm>
              <a:off x="-6509172"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8" name="Rectangle 1519"/>
            <p:cNvSpPr>
              <a:spLocks noChangeArrowheads="1"/>
            </p:cNvSpPr>
            <p:nvPr/>
          </p:nvSpPr>
          <p:spPr bwMode="auto">
            <a:xfrm>
              <a:off x="-6337717"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9" name="Rectangle 1520"/>
            <p:cNvSpPr>
              <a:spLocks noChangeArrowheads="1"/>
            </p:cNvSpPr>
            <p:nvPr/>
          </p:nvSpPr>
          <p:spPr bwMode="auto">
            <a:xfrm>
              <a:off x="-6683803"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0" name="Rectangle 1521"/>
            <p:cNvSpPr>
              <a:spLocks noChangeArrowheads="1"/>
            </p:cNvSpPr>
            <p:nvPr/>
          </p:nvSpPr>
          <p:spPr bwMode="auto">
            <a:xfrm>
              <a:off x="-6598076"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1" name="Rectangle 1522"/>
            <p:cNvSpPr>
              <a:spLocks noChangeArrowheads="1"/>
            </p:cNvSpPr>
            <p:nvPr/>
          </p:nvSpPr>
          <p:spPr bwMode="auto">
            <a:xfrm>
              <a:off x="-6420269" y="784224"/>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2" name="Rectangle 1523"/>
            <p:cNvSpPr>
              <a:spLocks noChangeArrowheads="1"/>
            </p:cNvSpPr>
            <p:nvPr/>
          </p:nvSpPr>
          <p:spPr bwMode="auto">
            <a:xfrm>
              <a:off x="-6683803"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3" name="Rectangle 1524"/>
            <p:cNvSpPr>
              <a:spLocks noChangeArrowheads="1"/>
            </p:cNvSpPr>
            <p:nvPr/>
          </p:nvSpPr>
          <p:spPr bwMode="auto">
            <a:xfrm>
              <a:off x="-6509172"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4" name="Rectangle 1525"/>
            <p:cNvSpPr>
              <a:spLocks noChangeArrowheads="1"/>
            </p:cNvSpPr>
            <p:nvPr/>
          </p:nvSpPr>
          <p:spPr bwMode="auto">
            <a:xfrm>
              <a:off x="-6423444"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5" name="Rectangle 1526"/>
            <p:cNvSpPr>
              <a:spLocks noChangeArrowheads="1"/>
            </p:cNvSpPr>
            <p:nvPr/>
          </p:nvSpPr>
          <p:spPr bwMode="auto">
            <a:xfrm>
              <a:off x="-6337717"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6" name="Rectangle 1527"/>
            <p:cNvSpPr>
              <a:spLocks noChangeArrowheads="1"/>
            </p:cNvSpPr>
            <p:nvPr/>
          </p:nvSpPr>
          <p:spPr bwMode="auto">
            <a:xfrm>
              <a:off x="-6683803" y="962025"/>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7" name="Rectangle 1528"/>
            <p:cNvSpPr>
              <a:spLocks noChangeArrowheads="1"/>
            </p:cNvSpPr>
            <p:nvPr/>
          </p:nvSpPr>
          <p:spPr bwMode="auto">
            <a:xfrm>
              <a:off x="-6337717"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8" name="Rectangle 1529"/>
            <p:cNvSpPr>
              <a:spLocks noChangeArrowheads="1"/>
            </p:cNvSpPr>
            <p:nvPr/>
          </p:nvSpPr>
          <p:spPr bwMode="auto">
            <a:xfrm>
              <a:off x="-6769532" y="10509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9" name="Rectangle 1530"/>
            <p:cNvSpPr>
              <a:spLocks noChangeArrowheads="1"/>
            </p:cNvSpPr>
            <p:nvPr/>
          </p:nvSpPr>
          <p:spPr bwMode="auto">
            <a:xfrm>
              <a:off x="-6337717"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0" name="Rectangle 1531"/>
            <p:cNvSpPr>
              <a:spLocks noChangeArrowheads="1"/>
            </p:cNvSpPr>
            <p:nvPr/>
          </p:nvSpPr>
          <p:spPr bwMode="auto">
            <a:xfrm>
              <a:off x="-676953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1" name="Rectangle 1532"/>
            <p:cNvSpPr>
              <a:spLocks noChangeArrowheads="1"/>
            </p:cNvSpPr>
            <p:nvPr/>
          </p:nvSpPr>
          <p:spPr bwMode="auto">
            <a:xfrm>
              <a:off x="-6683803" y="1139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2" name="Rectangle 1533"/>
            <p:cNvSpPr>
              <a:spLocks noChangeArrowheads="1"/>
            </p:cNvSpPr>
            <p:nvPr/>
          </p:nvSpPr>
          <p:spPr bwMode="auto">
            <a:xfrm>
              <a:off x="-650917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3" name="Rectangle 1534"/>
            <p:cNvSpPr>
              <a:spLocks noChangeArrowheads="1"/>
            </p:cNvSpPr>
            <p:nvPr/>
          </p:nvSpPr>
          <p:spPr bwMode="auto">
            <a:xfrm>
              <a:off x="-6420269" y="1139825"/>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4" name="Rectangle 1535"/>
            <p:cNvSpPr>
              <a:spLocks noChangeArrowheads="1"/>
            </p:cNvSpPr>
            <p:nvPr/>
          </p:nvSpPr>
          <p:spPr bwMode="auto">
            <a:xfrm>
              <a:off x="-6598076"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5" name="Rectangle 1536"/>
            <p:cNvSpPr>
              <a:spLocks noChangeArrowheads="1"/>
            </p:cNvSpPr>
            <p:nvPr/>
          </p:nvSpPr>
          <p:spPr bwMode="auto">
            <a:xfrm>
              <a:off x="-6423444"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6" name="Rectangle 1537"/>
            <p:cNvSpPr>
              <a:spLocks noChangeArrowheads="1"/>
            </p:cNvSpPr>
            <p:nvPr/>
          </p:nvSpPr>
          <p:spPr bwMode="auto">
            <a:xfrm>
              <a:off x="-6337717"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7" name="Rectangle 1538"/>
            <p:cNvSpPr>
              <a:spLocks noChangeArrowheads="1"/>
            </p:cNvSpPr>
            <p:nvPr/>
          </p:nvSpPr>
          <p:spPr bwMode="auto">
            <a:xfrm>
              <a:off x="-6769532"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8" name="Rectangle 1539"/>
            <p:cNvSpPr>
              <a:spLocks noChangeArrowheads="1"/>
            </p:cNvSpPr>
            <p:nvPr/>
          </p:nvSpPr>
          <p:spPr bwMode="auto">
            <a:xfrm>
              <a:off x="-6683803"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9" name="Rectangle 1540"/>
            <p:cNvSpPr>
              <a:spLocks noChangeArrowheads="1"/>
            </p:cNvSpPr>
            <p:nvPr/>
          </p:nvSpPr>
          <p:spPr bwMode="auto">
            <a:xfrm>
              <a:off x="-6598076"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0" name="Rectangle 1541"/>
            <p:cNvSpPr>
              <a:spLocks noChangeArrowheads="1"/>
            </p:cNvSpPr>
            <p:nvPr/>
          </p:nvSpPr>
          <p:spPr bwMode="auto">
            <a:xfrm>
              <a:off x="-6337717"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1" name="Rectangle 1542"/>
            <p:cNvSpPr>
              <a:spLocks noChangeArrowheads="1"/>
            </p:cNvSpPr>
            <p:nvPr/>
          </p:nvSpPr>
          <p:spPr bwMode="auto">
            <a:xfrm>
              <a:off x="-6769532"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2" name="Rectangle 1543"/>
            <p:cNvSpPr>
              <a:spLocks noChangeArrowheads="1"/>
            </p:cNvSpPr>
            <p:nvPr/>
          </p:nvSpPr>
          <p:spPr bwMode="auto">
            <a:xfrm>
              <a:off x="-6598076"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3" name="Rectangle 1544"/>
            <p:cNvSpPr>
              <a:spLocks noChangeArrowheads="1"/>
            </p:cNvSpPr>
            <p:nvPr/>
          </p:nvSpPr>
          <p:spPr bwMode="auto">
            <a:xfrm>
              <a:off x="-6423444"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4" name="Rectangle 1545"/>
            <p:cNvSpPr>
              <a:spLocks noChangeArrowheads="1"/>
            </p:cNvSpPr>
            <p:nvPr/>
          </p:nvSpPr>
          <p:spPr bwMode="auto">
            <a:xfrm>
              <a:off x="-6683803"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5" name="Rectangle 1546"/>
            <p:cNvSpPr>
              <a:spLocks noChangeArrowheads="1"/>
            </p:cNvSpPr>
            <p:nvPr/>
          </p:nvSpPr>
          <p:spPr bwMode="auto">
            <a:xfrm>
              <a:off x="-6509172"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6" name="Rectangle 1547"/>
            <p:cNvSpPr>
              <a:spLocks noChangeArrowheads="1"/>
            </p:cNvSpPr>
            <p:nvPr/>
          </p:nvSpPr>
          <p:spPr bwMode="auto">
            <a:xfrm>
              <a:off x="-6337717"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7" name="Rectangle 1548"/>
            <p:cNvSpPr>
              <a:spLocks noChangeArrowheads="1"/>
            </p:cNvSpPr>
            <p:nvPr/>
          </p:nvSpPr>
          <p:spPr bwMode="auto">
            <a:xfrm>
              <a:off x="-6769532" y="1587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8" name="Rectangle 1549"/>
            <p:cNvSpPr>
              <a:spLocks noChangeArrowheads="1"/>
            </p:cNvSpPr>
            <p:nvPr/>
          </p:nvSpPr>
          <p:spPr bwMode="auto">
            <a:xfrm>
              <a:off x="-6598076"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9" name="Rectangle 1550"/>
            <p:cNvSpPr>
              <a:spLocks noChangeArrowheads="1"/>
            </p:cNvSpPr>
            <p:nvPr/>
          </p:nvSpPr>
          <p:spPr bwMode="auto">
            <a:xfrm>
              <a:off x="-6337717"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0" name="Rectangle 1551"/>
            <p:cNvSpPr>
              <a:spLocks noChangeArrowheads="1"/>
            </p:cNvSpPr>
            <p:nvPr/>
          </p:nvSpPr>
          <p:spPr bwMode="auto">
            <a:xfrm>
              <a:off x="-7121969"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1" name="Rectangle 1552"/>
            <p:cNvSpPr>
              <a:spLocks noChangeArrowheads="1"/>
            </p:cNvSpPr>
            <p:nvPr/>
          </p:nvSpPr>
          <p:spPr bwMode="auto">
            <a:xfrm>
              <a:off x="-6861610"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2" name="Rectangle 1553"/>
            <p:cNvSpPr>
              <a:spLocks noChangeArrowheads="1"/>
            </p:cNvSpPr>
            <p:nvPr/>
          </p:nvSpPr>
          <p:spPr bwMode="auto">
            <a:xfrm>
              <a:off x="-6769532" y="16748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3" name="Rectangle 1554"/>
            <p:cNvSpPr>
              <a:spLocks noChangeArrowheads="1"/>
            </p:cNvSpPr>
            <p:nvPr/>
          </p:nvSpPr>
          <p:spPr bwMode="auto">
            <a:xfrm>
              <a:off x="-6598076"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4" name="Rectangle 1555"/>
            <p:cNvSpPr>
              <a:spLocks noChangeArrowheads="1"/>
            </p:cNvSpPr>
            <p:nvPr/>
          </p:nvSpPr>
          <p:spPr bwMode="auto">
            <a:xfrm>
              <a:off x="-7296599"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5" name="Rectangle 1556"/>
            <p:cNvSpPr>
              <a:spLocks noChangeArrowheads="1"/>
            </p:cNvSpPr>
            <p:nvPr/>
          </p:nvSpPr>
          <p:spPr bwMode="auto">
            <a:xfrm>
              <a:off x="-7207695"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6" name="Rectangle 1557"/>
            <p:cNvSpPr>
              <a:spLocks noChangeArrowheads="1"/>
            </p:cNvSpPr>
            <p:nvPr/>
          </p:nvSpPr>
          <p:spPr bwMode="auto">
            <a:xfrm>
              <a:off x="-6947336"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7" name="Rectangle 1558"/>
            <p:cNvSpPr>
              <a:spLocks noChangeArrowheads="1"/>
            </p:cNvSpPr>
            <p:nvPr/>
          </p:nvSpPr>
          <p:spPr bwMode="auto">
            <a:xfrm>
              <a:off x="-6769532"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8" name="Rectangle 1559"/>
            <p:cNvSpPr>
              <a:spLocks noChangeArrowheads="1"/>
            </p:cNvSpPr>
            <p:nvPr/>
          </p:nvSpPr>
          <p:spPr bwMode="auto">
            <a:xfrm>
              <a:off x="-6337717"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9" name="Rectangle 1560"/>
            <p:cNvSpPr>
              <a:spLocks noChangeArrowheads="1"/>
            </p:cNvSpPr>
            <p:nvPr/>
          </p:nvSpPr>
          <p:spPr bwMode="auto">
            <a:xfrm>
              <a:off x="-686161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0" name="Rectangle 1561"/>
            <p:cNvSpPr>
              <a:spLocks noChangeArrowheads="1"/>
            </p:cNvSpPr>
            <p:nvPr/>
          </p:nvSpPr>
          <p:spPr bwMode="auto">
            <a:xfrm>
              <a:off x="-703624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1" name="Rectangle 1562"/>
            <p:cNvSpPr>
              <a:spLocks noChangeArrowheads="1"/>
            </p:cNvSpPr>
            <p:nvPr/>
          </p:nvSpPr>
          <p:spPr bwMode="auto">
            <a:xfrm>
              <a:off x="-6423444"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2" name="Rectangle 1563"/>
            <p:cNvSpPr>
              <a:spLocks noChangeArrowheads="1"/>
            </p:cNvSpPr>
            <p:nvPr/>
          </p:nvSpPr>
          <p:spPr bwMode="auto">
            <a:xfrm>
              <a:off x="-6337717"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3" name="Rectangle 1564"/>
            <p:cNvSpPr>
              <a:spLocks noChangeArrowheads="1"/>
            </p:cNvSpPr>
            <p:nvPr/>
          </p:nvSpPr>
          <p:spPr bwMode="auto">
            <a:xfrm>
              <a:off x="-729659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4" name="Rectangle 1565"/>
            <p:cNvSpPr>
              <a:spLocks noChangeArrowheads="1"/>
            </p:cNvSpPr>
            <p:nvPr/>
          </p:nvSpPr>
          <p:spPr bwMode="auto">
            <a:xfrm>
              <a:off x="-6683803"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5" name="Rectangle 1566"/>
            <p:cNvSpPr>
              <a:spLocks noChangeArrowheads="1"/>
            </p:cNvSpPr>
            <p:nvPr/>
          </p:nvSpPr>
          <p:spPr bwMode="auto">
            <a:xfrm>
              <a:off x="-712196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6" name="Rectangle 1567"/>
            <p:cNvSpPr>
              <a:spLocks noChangeArrowheads="1"/>
            </p:cNvSpPr>
            <p:nvPr/>
          </p:nvSpPr>
          <p:spPr bwMode="auto">
            <a:xfrm>
              <a:off x="-6509172" y="19161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7" name="Rectangle 1568"/>
            <p:cNvSpPr>
              <a:spLocks noChangeArrowheads="1"/>
            </p:cNvSpPr>
            <p:nvPr/>
          </p:nvSpPr>
          <p:spPr bwMode="auto">
            <a:xfrm>
              <a:off x="-6337717"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8" name="Rectangle 1569"/>
            <p:cNvSpPr>
              <a:spLocks noChangeArrowheads="1"/>
            </p:cNvSpPr>
            <p:nvPr/>
          </p:nvSpPr>
          <p:spPr bwMode="auto">
            <a:xfrm>
              <a:off x="-7296599"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29" name="Rectangle 1570"/>
            <p:cNvSpPr>
              <a:spLocks noChangeArrowheads="1"/>
            </p:cNvSpPr>
            <p:nvPr/>
          </p:nvSpPr>
          <p:spPr bwMode="auto">
            <a:xfrm>
              <a:off x="-7036240"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0" name="Rectangle 1571"/>
            <p:cNvSpPr>
              <a:spLocks noChangeArrowheads="1"/>
            </p:cNvSpPr>
            <p:nvPr/>
          </p:nvSpPr>
          <p:spPr bwMode="auto">
            <a:xfrm>
              <a:off x="-7207695"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1" name="Rectangle 1572"/>
            <p:cNvSpPr>
              <a:spLocks noChangeArrowheads="1"/>
            </p:cNvSpPr>
            <p:nvPr/>
          </p:nvSpPr>
          <p:spPr bwMode="auto">
            <a:xfrm>
              <a:off x="-6598076"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2" name="Rectangle 1573"/>
            <p:cNvSpPr>
              <a:spLocks noChangeArrowheads="1"/>
            </p:cNvSpPr>
            <p:nvPr/>
          </p:nvSpPr>
          <p:spPr bwMode="auto">
            <a:xfrm>
              <a:off x="-6509172"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3" name="Rectangle 1574"/>
            <p:cNvSpPr>
              <a:spLocks noChangeArrowheads="1"/>
            </p:cNvSpPr>
            <p:nvPr/>
          </p:nvSpPr>
          <p:spPr bwMode="auto">
            <a:xfrm>
              <a:off x="-7296599"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4" name="Rectangle 1575"/>
            <p:cNvSpPr>
              <a:spLocks noChangeArrowheads="1"/>
            </p:cNvSpPr>
            <p:nvPr/>
          </p:nvSpPr>
          <p:spPr bwMode="auto">
            <a:xfrm>
              <a:off x="-6683803"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5" name="Rectangle 1576"/>
            <p:cNvSpPr>
              <a:spLocks noChangeArrowheads="1"/>
            </p:cNvSpPr>
            <p:nvPr/>
          </p:nvSpPr>
          <p:spPr bwMode="auto">
            <a:xfrm>
              <a:off x="-703624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6" name="Rectangle 1577"/>
            <p:cNvSpPr>
              <a:spLocks noChangeArrowheads="1"/>
            </p:cNvSpPr>
            <p:nvPr/>
          </p:nvSpPr>
          <p:spPr bwMode="auto">
            <a:xfrm>
              <a:off x="-686161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7" name="Rectangle 1578"/>
            <p:cNvSpPr>
              <a:spLocks noChangeArrowheads="1"/>
            </p:cNvSpPr>
            <p:nvPr/>
          </p:nvSpPr>
          <p:spPr bwMode="auto">
            <a:xfrm>
              <a:off x="-6337717"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8" name="Rectangle 1579"/>
            <p:cNvSpPr>
              <a:spLocks noChangeArrowheads="1"/>
            </p:cNvSpPr>
            <p:nvPr/>
          </p:nvSpPr>
          <p:spPr bwMode="auto">
            <a:xfrm>
              <a:off x="-7296599"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39" name="Rectangle 1580"/>
            <p:cNvSpPr>
              <a:spLocks noChangeArrowheads="1"/>
            </p:cNvSpPr>
            <p:nvPr/>
          </p:nvSpPr>
          <p:spPr bwMode="auto">
            <a:xfrm>
              <a:off x="-6683803"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0" name="Rectangle 1581"/>
            <p:cNvSpPr>
              <a:spLocks noChangeArrowheads="1"/>
            </p:cNvSpPr>
            <p:nvPr/>
          </p:nvSpPr>
          <p:spPr bwMode="auto">
            <a:xfrm>
              <a:off x="-7036240"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1" name="Rectangle 1582"/>
            <p:cNvSpPr>
              <a:spLocks noChangeArrowheads="1"/>
            </p:cNvSpPr>
            <p:nvPr/>
          </p:nvSpPr>
          <p:spPr bwMode="auto">
            <a:xfrm>
              <a:off x="-6769532" y="21574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2" name="Rectangle 1583"/>
            <p:cNvSpPr>
              <a:spLocks noChangeArrowheads="1"/>
            </p:cNvSpPr>
            <p:nvPr/>
          </p:nvSpPr>
          <p:spPr bwMode="auto">
            <a:xfrm>
              <a:off x="-6337717"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3" name="Rectangle 1584"/>
            <p:cNvSpPr>
              <a:spLocks noChangeArrowheads="1"/>
            </p:cNvSpPr>
            <p:nvPr/>
          </p:nvSpPr>
          <p:spPr bwMode="auto">
            <a:xfrm>
              <a:off x="-6683803"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4" name="Rectangle 1585"/>
            <p:cNvSpPr>
              <a:spLocks noChangeArrowheads="1"/>
            </p:cNvSpPr>
            <p:nvPr/>
          </p:nvSpPr>
          <p:spPr bwMode="auto">
            <a:xfrm>
              <a:off x="-7121969"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5" name="Rectangle 1586"/>
            <p:cNvSpPr>
              <a:spLocks noChangeArrowheads="1"/>
            </p:cNvSpPr>
            <p:nvPr/>
          </p:nvSpPr>
          <p:spPr bwMode="auto">
            <a:xfrm>
              <a:off x="-6861610"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6" name="Rectangle 1587"/>
            <p:cNvSpPr>
              <a:spLocks noChangeArrowheads="1"/>
            </p:cNvSpPr>
            <p:nvPr/>
          </p:nvSpPr>
          <p:spPr bwMode="auto">
            <a:xfrm>
              <a:off x="-7296599"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7" name="Rectangle 1588"/>
            <p:cNvSpPr>
              <a:spLocks noChangeArrowheads="1"/>
            </p:cNvSpPr>
            <p:nvPr/>
          </p:nvSpPr>
          <p:spPr bwMode="auto">
            <a:xfrm>
              <a:off x="-6861610"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8" name="Rectangle 1589"/>
            <p:cNvSpPr>
              <a:spLocks noChangeArrowheads="1"/>
            </p:cNvSpPr>
            <p:nvPr/>
          </p:nvSpPr>
          <p:spPr bwMode="auto">
            <a:xfrm>
              <a:off x="-6337717"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9" name="Rectangle 1590"/>
            <p:cNvSpPr>
              <a:spLocks noChangeArrowheads="1"/>
            </p:cNvSpPr>
            <p:nvPr/>
          </p:nvSpPr>
          <p:spPr bwMode="auto">
            <a:xfrm>
              <a:off x="-6683803"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0" name="Rectangle 1591"/>
            <p:cNvSpPr>
              <a:spLocks noChangeArrowheads="1"/>
            </p:cNvSpPr>
            <p:nvPr/>
          </p:nvSpPr>
          <p:spPr bwMode="auto">
            <a:xfrm>
              <a:off x="-7036240"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1" name="Rectangle 1592"/>
            <p:cNvSpPr>
              <a:spLocks noChangeArrowheads="1"/>
            </p:cNvSpPr>
            <p:nvPr/>
          </p:nvSpPr>
          <p:spPr bwMode="auto">
            <a:xfrm>
              <a:off x="-7296599"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2" name="Rectangle 1593"/>
            <p:cNvSpPr>
              <a:spLocks noChangeArrowheads="1"/>
            </p:cNvSpPr>
            <p:nvPr/>
          </p:nvSpPr>
          <p:spPr bwMode="auto">
            <a:xfrm>
              <a:off x="-6861610"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3" name="Rectangle 1594"/>
            <p:cNvSpPr>
              <a:spLocks noChangeArrowheads="1"/>
            </p:cNvSpPr>
            <p:nvPr/>
          </p:nvSpPr>
          <p:spPr bwMode="auto">
            <a:xfrm>
              <a:off x="-6337717"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4" name="Rectangle 1595"/>
            <p:cNvSpPr>
              <a:spLocks noChangeArrowheads="1"/>
            </p:cNvSpPr>
            <p:nvPr/>
          </p:nvSpPr>
          <p:spPr bwMode="auto">
            <a:xfrm>
              <a:off x="-7296599"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5" name="Rectangle 1596"/>
            <p:cNvSpPr>
              <a:spLocks noChangeArrowheads="1"/>
            </p:cNvSpPr>
            <p:nvPr/>
          </p:nvSpPr>
          <p:spPr bwMode="auto">
            <a:xfrm>
              <a:off x="-6337717"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6" name="Rectangle 1597"/>
            <p:cNvSpPr>
              <a:spLocks noChangeArrowheads="1"/>
            </p:cNvSpPr>
            <p:nvPr/>
          </p:nvSpPr>
          <p:spPr bwMode="auto">
            <a:xfrm>
              <a:off x="-6861610"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7" name="Rectangle 1598"/>
            <p:cNvSpPr>
              <a:spLocks noChangeArrowheads="1"/>
            </p:cNvSpPr>
            <p:nvPr/>
          </p:nvSpPr>
          <p:spPr bwMode="auto">
            <a:xfrm>
              <a:off x="-6337717"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8" name="Rectangle 1599"/>
            <p:cNvSpPr>
              <a:spLocks noChangeArrowheads="1"/>
            </p:cNvSpPr>
            <p:nvPr/>
          </p:nvSpPr>
          <p:spPr bwMode="auto">
            <a:xfrm>
              <a:off x="-7296601" y="27432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9" name="Rectangle 1600"/>
            <p:cNvSpPr>
              <a:spLocks noChangeArrowheads="1"/>
            </p:cNvSpPr>
            <p:nvPr/>
          </p:nvSpPr>
          <p:spPr bwMode="auto">
            <a:xfrm>
              <a:off x="-6769534" y="27432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60" name="Rectangle 1601"/>
            <p:cNvSpPr>
              <a:spLocks noChangeArrowheads="1"/>
            </p:cNvSpPr>
            <p:nvPr/>
          </p:nvSpPr>
          <p:spPr bwMode="auto">
            <a:xfrm>
              <a:off x="-6861612"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1" name="Rectangle 1602"/>
            <p:cNvSpPr>
              <a:spLocks noChangeArrowheads="1"/>
            </p:cNvSpPr>
            <p:nvPr/>
          </p:nvSpPr>
          <p:spPr bwMode="auto">
            <a:xfrm>
              <a:off x="-6861612" y="29178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2" name="Rectangle 1603"/>
            <p:cNvSpPr>
              <a:spLocks noChangeArrowheads="1"/>
            </p:cNvSpPr>
            <p:nvPr/>
          </p:nvSpPr>
          <p:spPr bwMode="auto">
            <a:xfrm>
              <a:off x="-6337717"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3" name="Freeform 1604"/>
            <p:cNvSpPr/>
            <p:nvPr/>
          </p:nvSpPr>
          <p:spPr bwMode="auto">
            <a:xfrm>
              <a:off x="-6245623" y="-261938"/>
              <a:ext cx="31750" cy="3230563"/>
            </a:xfrm>
            <a:custGeom>
              <a:avLst/>
              <a:gdLst>
                <a:gd name="T0" fmla="*/ 20 w 20"/>
                <a:gd name="T1" fmla="*/ 2035 h 2035"/>
                <a:gd name="T2" fmla="*/ 0 w 20"/>
                <a:gd name="T3" fmla="*/ 2035 h 2035"/>
                <a:gd name="T4" fmla="*/ 0 w 20"/>
                <a:gd name="T5" fmla="*/ 0 h 2035"/>
                <a:gd name="T6" fmla="*/ 20 w 20"/>
                <a:gd name="T7" fmla="*/ 32 h 2035"/>
                <a:gd name="T8" fmla="*/ 20 w 20"/>
                <a:gd name="T9" fmla="*/ 2035 h 2035"/>
              </a:gdLst>
              <a:ahLst/>
              <a:cxnLst>
                <a:cxn ang="0">
                  <a:pos x="T0" y="T1"/>
                </a:cxn>
                <a:cxn ang="0">
                  <a:pos x="T2" y="T3"/>
                </a:cxn>
                <a:cxn ang="0">
                  <a:pos x="T4" y="T5"/>
                </a:cxn>
                <a:cxn ang="0">
                  <a:pos x="T6" y="T7"/>
                </a:cxn>
                <a:cxn ang="0">
                  <a:pos x="T8" y="T9"/>
                </a:cxn>
              </a:cxnLst>
              <a:rect l="0" t="0" r="r" b="b"/>
              <a:pathLst>
                <a:path w="20" h="2035">
                  <a:moveTo>
                    <a:pt x="20" y="2035"/>
                  </a:moveTo>
                  <a:lnTo>
                    <a:pt x="0" y="2035"/>
                  </a:lnTo>
                  <a:lnTo>
                    <a:pt x="0" y="0"/>
                  </a:lnTo>
                  <a:lnTo>
                    <a:pt x="20" y="32"/>
                  </a:lnTo>
                  <a:lnTo>
                    <a:pt x="20" y="2035"/>
                  </a:lnTo>
                  <a:close/>
                </a:path>
              </a:pathLst>
            </a:custGeom>
            <a:grpFill/>
            <a:ln>
              <a:noFill/>
            </a:ln>
          </p:spPr>
          <p:txBody>
            <a:bodyPr vert="horz" wrap="square" lIns="91440" tIns="45720" rIns="91440" bIns="45720" numCol="1" anchor="t" anchorCtr="0" compatLnSpc="1"/>
            <a:lstStyle/>
            <a:p>
              <a:endParaRPr lang="zh-CN" altLang="en-US"/>
            </a:p>
          </p:txBody>
        </p:sp>
        <p:sp>
          <p:nvSpPr>
            <p:cNvPr id="564" name="Freeform 1605"/>
            <p:cNvSpPr/>
            <p:nvPr/>
          </p:nvSpPr>
          <p:spPr bwMode="auto">
            <a:xfrm>
              <a:off x="-6178939" y="-182563"/>
              <a:ext cx="25401" cy="2574926"/>
            </a:xfrm>
            <a:custGeom>
              <a:avLst/>
              <a:gdLst>
                <a:gd name="T0" fmla="*/ 16 w 16"/>
                <a:gd name="T1" fmla="*/ 1622 h 1622"/>
                <a:gd name="T2" fmla="*/ 0 w 16"/>
                <a:gd name="T3" fmla="*/ 1622 h 1622"/>
                <a:gd name="T4" fmla="*/ 0 w 16"/>
                <a:gd name="T5" fmla="*/ 0 h 1622"/>
                <a:gd name="T6" fmla="*/ 16 w 16"/>
                <a:gd name="T7" fmla="*/ 34 h 1622"/>
                <a:gd name="T8" fmla="*/ 16 w 16"/>
                <a:gd name="T9" fmla="*/ 1622 h 1622"/>
              </a:gdLst>
              <a:ahLst/>
              <a:cxnLst>
                <a:cxn ang="0">
                  <a:pos x="T0" y="T1"/>
                </a:cxn>
                <a:cxn ang="0">
                  <a:pos x="T2" y="T3"/>
                </a:cxn>
                <a:cxn ang="0">
                  <a:pos x="T4" y="T5"/>
                </a:cxn>
                <a:cxn ang="0">
                  <a:pos x="T6" y="T7"/>
                </a:cxn>
                <a:cxn ang="0">
                  <a:pos x="T8" y="T9"/>
                </a:cxn>
              </a:cxnLst>
              <a:rect l="0" t="0" r="r" b="b"/>
              <a:pathLst>
                <a:path w="16" h="1622">
                  <a:moveTo>
                    <a:pt x="16" y="1622"/>
                  </a:moveTo>
                  <a:lnTo>
                    <a:pt x="0" y="1622"/>
                  </a:lnTo>
                  <a:lnTo>
                    <a:pt x="0" y="0"/>
                  </a:lnTo>
                  <a:lnTo>
                    <a:pt x="16" y="34"/>
                  </a:lnTo>
                  <a:lnTo>
                    <a:pt x="16" y="1622"/>
                  </a:lnTo>
                  <a:close/>
                </a:path>
              </a:pathLst>
            </a:custGeom>
            <a:grpFill/>
            <a:ln>
              <a:noFill/>
            </a:ln>
          </p:spPr>
          <p:txBody>
            <a:bodyPr vert="horz" wrap="square" lIns="91440" tIns="45720" rIns="91440" bIns="45720" numCol="1" anchor="t" anchorCtr="0" compatLnSpc="1"/>
            <a:lstStyle/>
            <a:p>
              <a:endParaRPr lang="zh-CN" altLang="en-US"/>
            </a:p>
          </p:txBody>
        </p:sp>
        <p:sp>
          <p:nvSpPr>
            <p:cNvPr id="565" name="Freeform 1606"/>
            <p:cNvSpPr/>
            <p:nvPr/>
          </p:nvSpPr>
          <p:spPr bwMode="auto">
            <a:xfrm>
              <a:off x="-6118423" y="-93663"/>
              <a:ext cx="15875" cy="2241550"/>
            </a:xfrm>
            <a:custGeom>
              <a:avLst/>
              <a:gdLst>
                <a:gd name="T0" fmla="*/ 10 w 10"/>
                <a:gd name="T1" fmla="*/ 1412 h 1412"/>
                <a:gd name="T2" fmla="*/ 0 w 10"/>
                <a:gd name="T3" fmla="*/ 1412 h 1412"/>
                <a:gd name="T4" fmla="*/ 0 w 10"/>
                <a:gd name="T5" fmla="*/ 0 h 1412"/>
                <a:gd name="T6" fmla="*/ 10 w 10"/>
                <a:gd name="T7" fmla="*/ 32 h 1412"/>
                <a:gd name="T8" fmla="*/ 10 w 10"/>
                <a:gd name="T9" fmla="*/ 1412 h 1412"/>
              </a:gdLst>
              <a:ahLst/>
              <a:cxnLst>
                <a:cxn ang="0">
                  <a:pos x="T0" y="T1"/>
                </a:cxn>
                <a:cxn ang="0">
                  <a:pos x="T2" y="T3"/>
                </a:cxn>
                <a:cxn ang="0">
                  <a:pos x="T4" y="T5"/>
                </a:cxn>
                <a:cxn ang="0">
                  <a:pos x="T6" y="T7"/>
                </a:cxn>
                <a:cxn ang="0">
                  <a:pos x="T8" y="T9"/>
                </a:cxn>
              </a:cxnLst>
              <a:rect l="0" t="0" r="r" b="b"/>
              <a:pathLst>
                <a:path w="10" h="1412">
                  <a:moveTo>
                    <a:pt x="10" y="1412"/>
                  </a:moveTo>
                  <a:lnTo>
                    <a:pt x="0" y="1412"/>
                  </a:lnTo>
                  <a:lnTo>
                    <a:pt x="0" y="0"/>
                  </a:lnTo>
                  <a:lnTo>
                    <a:pt x="10" y="32"/>
                  </a:lnTo>
                  <a:lnTo>
                    <a:pt x="10" y="1412"/>
                  </a:lnTo>
                  <a:close/>
                </a:path>
              </a:pathLst>
            </a:custGeom>
            <a:grpFill/>
            <a:ln>
              <a:noFill/>
            </a:ln>
          </p:spPr>
          <p:txBody>
            <a:bodyPr vert="horz" wrap="square" lIns="91440" tIns="45720" rIns="91440" bIns="45720" numCol="1" anchor="t" anchorCtr="0" compatLnSpc="1"/>
            <a:lstStyle/>
            <a:p>
              <a:endParaRPr lang="zh-CN" altLang="en-US"/>
            </a:p>
          </p:txBody>
        </p:sp>
      </p:grpSp>
      <p:sp>
        <p:nvSpPr>
          <p:cNvPr id="4" name="文本框 3"/>
          <p:cNvSpPr txBox="1"/>
          <p:nvPr/>
        </p:nvSpPr>
        <p:spPr>
          <a:xfrm>
            <a:off x="2611590" y="2845884"/>
            <a:ext cx="2944659" cy="1137106"/>
          </a:xfrm>
          <a:prstGeom prst="rect">
            <a:avLst/>
          </a:prstGeom>
          <a:noFill/>
        </p:spPr>
        <p:txBody>
          <a:bodyPr wrap="square" rtlCol="0">
            <a:spAutoFit/>
          </a:bodyPr>
          <a:lstStyle/>
          <a:p>
            <a:pPr>
              <a:lnSpc>
                <a:spcPct val="150000"/>
              </a:lnSpc>
            </a:pPr>
            <a:r>
              <a:rPr lang="en-US" altLang="zh-CN" sz="2400" dirty="0" smtClean="0">
                <a:solidFill>
                  <a:schemeClr val="bg1"/>
                </a:solidFill>
              </a:rPr>
              <a:t>1.</a:t>
            </a:r>
            <a:r>
              <a:rPr lang="zh-CN" altLang="en-US" sz="2400" dirty="0" smtClean="0">
                <a:solidFill>
                  <a:schemeClr val="bg1"/>
                </a:solidFill>
              </a:rPr>
              <a:t>国外研究现状</a:t>
            </a:r>
            <a:endParaRPr lang="en-US" altLang="zh-CN" sz="2400" dirty="0" smtClean="0">
              <a:solidFill>
                <a:schemeClr val="bg1"/>
              </a:solidFill>
            </a:endParaRPr>
          </a:p>
          <a:p>
            <a:pPr>
              <a:lnSpc>
                <a:spcPct val="150000"/>
              </a:lnSpc>
            </a:pPr>
            <a:r>
              <a:rPr lang="en-US" altLang="zh-CN" sz="2400" dirty="0" smtClean="0">
                <a:solidFill>
                  <a:schemeClr val="bg1"/>
                </a:solidFill>
              </a:rPr>
              <a:t>2.</a:t>
            </a:r>
            <a:r>
              <a:rPr lang="zh-CN" altLang="en-US" sz="2400" dirty="0" smtClean="0">
                <a:solidFill>
                  <a:schemeClr val="bg1"/>
                </a:solidFill>
              </a:rPr>
              <a:t>国内研究现状</a:t>
            </a:r>
            <a:endParaRPr lang="en-US" altLang="zh-CN" sz="2400" dirty="0" smtClean="0">
              <a:solidFill>
                <a:schemeClr val="bg1"/>
              </a:solidFill>
            </a:endParaRPr>
          </a:p>
        </p:txBody>
      </p:sp>
    </p:spTree>
    <p:extLst>
      <p:ext uri="{BB962C8B-B14F-4D97-AF65-F5344CB8AC3E}">
        <p14:creationId xmlns:p14="http://schemas.microsoft.com/office/powerpoint/2010/main" val="319550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1769" name="矩形 1768"/>
          <p:cNvSpPr/>
          <p:nvPr/>
        </p:nvSpPr>
        <p:spPr>
          <a:xfrm>
            <a:off x="4621858" y="322399"/>
            <a:ext cx="1107988" cy="369328"/>
          </a:xfrm>
          <a:prstGeom prst="rect">
            <a:avLst/>
          </a:prstGeom>
        </p:spPr>
        <p:txBody>
          <a:bodyPr wrap="none" lIns="91436" tIns="45718" rIns="91436" bIns="45718">
            <a:spAutoFit/>
          </a:bodyPr>
          <a:lstStyle/>
          <a:p>
            <a:pPr algn="ctr"/>
            <a:r>
              <a:rPr lang="zh-CN" altLang="en-US" dirty="0" smtClean="0">
                <a:solidFill>
                  <a:schemeClr val="bg1"/>
                </a:solidFill>
                <a:latin typeface="微软雅黑" pitchFamily="34" charset="-122"/>
                <a:ea typeface="微软雅黑" pitchFamily="34" charset="-122"/>
              </a:rPr>
              <a:t>国外现状</a:t>
            </a:r>
            <a:endParaRPr lang="en-US" altLang="zh-CN" dirty="0">
              <a:solidFill>
                <a:schemeClr val="bg1"/>
              </a:solidFill>
              <a:latin typeface="微软雅黑" pitchFamily="34" charset="-122"/>
              <a:ea typeface="微软雅黑" pitchFamily="34" charset="-122"/>
            </a:endParaRP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633077" y="125666"/>
            <a:ext cx="2339102" cy="665760"/>
          </a:xfrm>
          <a:prstGeom prst="rect">
            <a:avLst/>
          </a:prstGeom>
        </p:spPr>
        <p:txBody>
          <a:bodyPr wrap="none">
            <a:spAutoFit/>
          </a:bodyPr>
          <a:lstStyle/>
          <a:p>
            <a:pPr>
              <a:lnSpc>
                <a:spcPct val="150000"/>
              </a:lnSpc>
            </a:pPr>
            <a:r>
              <a:rPr lang="zh-CN" altLang="en-US" sz="2800" dirty="0">
                <a:solidFill>
                  <a:srgbClr val="157E9F"/>
                </a:solidFill>
                <a:latin typeface="方正清刻本悦宋简体" panose="02000000000000000000" pitchFamily="2" charset="-122"/>
                <a:ea typeface="方正清刻本悦宋简体" panose="02000000000000000000" pitchFamily="2" charset="-122"/>
              </a:rPr>
              <a:t>选题研究现状</a:t>
            </a:r>
          </a:p>
        </p:txBody>
      </p:sp>
      <mc:AlternateContent xmlns:mc="http://schemas.openxmlformats.org/markup-compatibility/2006" xmlns:a14="http://schemas.microsoft.com/office/drawing/2010/main">
        <mc:Choice Requires="a14">
          <p:graphicFrame>
            <p:nvGraphicFramePr>
              <p:cNvPr id="3" name="表格 2"/>
              <p:cNvGraphicFramePr>
                <a:graphicFrameLocks noGrp="1"/>
              </p:cNvGraphicFramePr>
              <p:nvPr>
                <p:extLst>
                  <p:ext uri="{D42A27DB-BD31-4B8C-83A1-F6EECF244321}">
                    <p14:modId xmlns:p14="http://schemas.microsoft.com/office/powerpoint/2010/main" val="1984262687"/>
                  </p:ext>
                </p:extLst>
              </p:nvPr>
            </p:nvGraphicFramePr>
            <p:xfrm>
              <a:off x="940778" y="904305"/>
              <a:ext cx="10899180" cy="5521960"/>
            </p:xfrm>
            <a:graphic>
              <a:graphicData uri="http://schemas.openxmlformats.org/drawingml/2006/table">
                <a:tbl>
                  <a:tblPr firstRow="1" bandRow="1">
                    <a:tableStyleId>{5C22544A-7EE6-4342-B048-85BDC9FD1C3A}</a:tableStyleId>
                  </a:tblPr>
                  <a:tblGrid>
                    <a:gridCol w="1298569">
                      <a:extLst>
                        <a:ext uri="{9D8B030D-6E8A-4147-A177-3AD203B41FA5}">
                          <a16:colId xmlns:a16="http://schemas.microsoft.com/office/drawing/2014/main" val="3675594876"/>
                        </a:ext>
                      </a:extLst>
                    </a:gridCol>
                    <a:gridCol w="3524784">
                      <a:extLst>
                        <a:ext uri="{9D8B030D-6E8A-4147-A177-3AD203B41FA5}">
                          <a16:colId xmlns:a16="http://schemas.microsoft.com/office/drawing/2014/main" val="837400021"/>
                        </a:ext>
                      </a:extLst>
                    </a:gridCol>
                    <a:gridCol w="6075827">
                      <a:extLst>
                        <a:ext uri="{9D8B030D-6E8A-4147-A177-3AD203B41FA5}">
                          <a16:colId xmlns:a16="http://schemas.microsoft.com/office/drawing/2014/main" val="39497110"/>
                        </a:ext>
                      </a:extLst>
                    </a:gridCol>
                  </a:tblGrid>
                  <a:tr h="370840">
                    <a:tc>
                      <a:txBody>
                        <a:bodyPr/>
                        <a:lstStyle/>
                        <a:p>
                          <a:pPr algn="ctr"/>
                          <a:r>
                            <a:rPr lang="zh-CN" altLang="en-US" dirty="0" smtClean="0"/>
                            <a:t>年份</a:t>
                          </a:r>
                          <a:endParaRPr lang="zh-CN" altLang="en-US" dirty="0"/>
                        </a:p>
                      </a:txBody>
                      <a:tcPr>
                        <a:solidFill>
                          <a:srgbClr val="157E9F"/>
                        </a:solidFill>
                      </a:tcPr>
                    </a:tc>
                    <a:tc>
                      <a:txBody>
                        <a:bodyPr/>
                        <a:lstStyle/>
                        <a:p>
                          <a:pPr algn="ctr"/>
                          <a:r>
                            <a:rPr lang="zh-CN" altLang="en-US" dirty="0" smtClean="0"/>
                            <a:t>文献</a:t>
                          </a:r>
                          <a:endParaRPr lang="zh-CN" altLang="en-US" dirty="0"/>
                        </a:p>
                      </a:txBody>
                      <a:tcPr>
                        <a:solidFill>
                          <a:srgbClr val="157E9F"/>
                        </a:solidFill>
                      </a:tcPr>
                    </a:tc>
                    <a:tc>
                      <a:txBody>
                        <a:bodyPr/>
                        <a:lstStyle/>
                        <a:p>
                          <a:pPr algn="ctr"/>
                          <a:r>
                            <a:rPr lang="zh-CN" altLang="en-US" dirty="0" smtClean="0"/>
                            <a:t>主要内容</a:t>
                          </a:r>
                          <a:endParaRPr lang="zh-CN" altLang="en-US" dirty="0"/>
                        </a:p>
                      </a:txBody>
                      <a:tcPr>
                        <a:solidFill>
                          <a:srgbClr val="157E9F"/>
                        </a:solidFill>
                      </a:tcPr>
                    </a:tc>
                    <a:extLst>
                      <a:ext uri="{0D108BD9-81ED-4DB2-BD59-A6C34878D82A}">
                        <a16:rowId xmlns:a16="http://schemas.microsoft.com/office/drawing/2014/main" val="4080786828"/>
                      </a:ext>
                    </a:extLst>
                  </a:tr>
                  <a:tr h="370840">
                    <a:tc>
                      <a:txBody>
                        <a:bodyPr/>
                        <a:lstStyle/>
                        <a:p>
                          <a:pPr algn="ctr"/>
                          <a:r>
                            <a:rPr lang="en-US" altLang="zh-CN" sz="1400" dirty="0" smtClean="0"/>
                            <a:t>1992</a:t>
                          </a:r>
                          <a:endParaRPr lang="zh-CN" altLang="en-US" sz="1400" dirty="0"/>
                        </a:p>
                      </a:txBody>
                      <a:tcPr anchor="ctr"/>
                    </a:tc>
                    <a:tc>
                      <a:txBody>
                        <a:bodyPr/>
                        <a:lstStyle/>
                        <a:p>
                          <a:pPr algn="just"/>
                          <a:r>
                            <a:rPr lang="en-US" altLang="zh-CN" sz="1400" dirty="0" smtClean="0"/>
                            <a:t>Lee, C. Y., </a:t>
                          </a:r>
                          <a:r>
                            <a:rPr lang="en-US" altLang="zh-CN" sz="1400" dirty="0" err="1" smtClean="0"/>
                            <a:t>Uzsoy</a:t>
                          </a:r>
                          <a:r>
                            <a:rPr lang="en-US" altLang="zh-CN" sz="1400" dirty="0" smtClean="0"/>
                            <a:t>, R., &amp; Martin-Vega, L. A. Efficient Algorithms for Scheduling Semiconductor</a:t>
                          </a:r>
                          <a:r>
                            <a:rPr lang="en-US" altLang="zh-CN" sz="1400" baseline="0" dirty="0" smtClean="0"/>
                            <a:t> </a:t>
                          </a:r>
                          <a:r>
                            <a:rPr lang="en-US" altLang="zh-CN" sz="1400" dirty="0" smtClean="0"/>
                            <a:t>Burn-in Operations. Operations Research</a:t>
                          </a:r>
                          <a:endParaRPr lang="zh-CN" altLang="en-US" sz="1400" dirty="0"/>
                        </a:p>
                      </a:txBody>
                      <a:tcPr anchor="ctr"/>
                    </a:tc>
                    <a:tc>
                      <a:txBody>
                        <a:bodyPr/>
                        <a:lstStyle/>
                        <a:p>
                          <a:r>
                            <a:rPr lang="zh-CN" altLang="en-US" sz="1400" dirty="0" smtClean="0"/>
                            <a:t>研究了半导体老化操作的调度问题，其中老化炉被建模为批处理机器。 提出了有效的基于动态规划的算法，还提出了有关并行相同批处理机器的许多问题的启发式方法，证明了</a:t>
                          </a:r>
                          <a14:m>
                            <m:oMath xmlns:m="http://schemas.openxmlformats.org/officeDocument/2006/math">
                              <m:r>
                                <a:rPr lang="en-US" altLang="zh-CN" sz="1400" i="1" kern="1200" smtClean="0">
                                  <a:solidFill>
                                    <a:schemeClr val="dk1"/>
                                  </a:solidFill>
                                  <a:effectLst/>
                                  <a:latin typeface="Cambria Math" panose="02040503050406030204" pitchFamily="18" charset="0"/>
                                  <a:ea typeface="+mn-ea"/>
                                  <a:cs typeface="+mn-cs"/>
                                </a:rPr>
                                <m:t>𝑃</m:t>
                              </m:r>
                              <m:r>
                                <a:rPr lang="en-US" altLang="zh-CN" sz="1400" i="1" kern="1200">
                                  <a:solidFill>
                                    <a:schemeClr val="dk1"/>
                                  </a:solidFill>
                                  <a:effectLst/>
                                  <a:latin typeface="Cambria Math" panose="02040503050406030204" pitchFamily="18" charset="0"/>
                                  <a:ea typeface="+mn-ea"/>
                                  <a:cs typeface="+mn-cs"/>
                                </a:rPr>
                                <m:t>∣</m:t>
                              </m:r>
                              <m:r>
                                <a:rPr lang="en-US" altLang="zh-CN" sz="1400" i="1" kern="1200">
                                  <a:solidFill>
                                    <a:schemeClr val="dk1"/>
                                  </a:solidFill>
                                  <a:effectLst/>
                                  <a:latin typeface="Cambria Math" panose="02040503050406030204" pitchFamily="18" charset="0"/>
                                  <a:ea typeface="+mn-ea"/>
                                  <a:cs typeface="+mn-cs"/>
                                </a:rPr>
                                <m:t>𝑝</m:t>
                              </m:r>
                              <m:r>
                                <a:rPr lang="en-US" altLang="zh-CN" sz="1400" i="1" kern="1200" dirty="0" smtClean="0">
                                  <a:solidFill>
                                    <a:schemeClr val="dk1"/>
                                  </a:solidFill>
                                  <a:effectLst/>
                                  <a:latin typeface="Cambria Math" panose="02040503050406030204" pitchFamily="18" charset="0"/>
                                  <a:ea typeface="+mn-ea"/>
                                  <a:cs typeface="+mn-cs"/>
                                </a:rPr>
                                <m:t>− </m:t>
                              </m:r>
                              <m:r>
                                <a:rPr lang="en-US" altLang="zh-CN" sz="1400" i="1" kern="1200" dirty="0" smtClean="0">
                                  <a:solidFill>
                                    <a:schemeClr val="dk1"/>
                                  </a:solidFill>
                                  <a:effectLst/>
                                  <a:latin typeface="Cambria Math" panose="02040503050406030204" pitchFamily="18" charset="0"/>
                                  <a:ea typeface="+mn-ea"/>
                                  <a:cs typeface="+mn-cs"/>
                                </a:rPr>
                                <m:t>𝑏𝑎𝑡𝑐h</m:t>
                              </m:r>
                              <m:r>
                                <a:rPr lang="en-US" altLang="zh-CN" sz="1400" kern="1200">
                                  <a:solidFill>
                                    <a:schemeClr val="dk1"/>
                                  </a:solidFill>
                                  <a:effectLst/>
                                  <a:latin typeface="Cambria Math" panose="02040503050406030204" pitchFamily="18" charset="0"/>
                                  <a:ea typeface="+mn-ea"/>
                                  <a:cs typeface="+mn-cs"/>
                                </a:rPr>
                                <m:t>∣</m:t>
                              </m:r>
                              <m:sSub>
                                <m:sSubPr>
                                  <m:ctrlPr>
                                    <a:rPr lang="zh-CN" altLang="zh-CN" sz="1400" i="1" kern="1200">
                                      <a:solidFill>
                                        <a:schemeClr val="dk1"/>
                                      </a:solidFill>
                                      <a:effectLst/>
                                      <a:latin typeface="Cambria Math" panose="02040503050406030204" pitchFamily="18" charset="0"/>
                                      <a:ea typeface="+mn-ea"/>
                                      <a:cs typeface="+mn-cs"/>
                                    </a:rPr>
                                  </m:ctrlPr>
                                </m:sSubPr>
                                <m:e>
                                  <m:r>
                                    <a:rPr lang="en-US" altLang="zh-CN" sz="1400" i="1" kern="1200">
                                      <a:solidFill>
                                        <a:schemeClr val="dk1"/>
                                      </a:solidFill>
                                      <a:effectLst/>
                                      <a:latin typeface="Cambria Math" panose="02040503050406030204" pitchFamily="18" charset="0"/>
                                      <a:ea typeface="+mn-ea"/>
                                      <a:cs typeface="+mn-cs"/>
                                    </a:rPr>
                                    <m:t>𝐶</m:t>
                                  </m:r>
                                </m:e>
                                <m:sub>
                                  <m:r>
                                    <m:rPr>
                                      <m:sty m:val="p"/>
                                    </m:rPr>
                                    <a:rPr lang="en-US" altLang="zh-CN" sz="1400" kern="1200">
                                      <a:solidFill>
                                        <a:schemeClr val="dk1"/>
                                      </a:solidFill>
                                      <a:effectLst/>
                                      <a:latin typeface="Cambria Math" panose="02040503050406030204" pitchFamily="18" charset="0"/>
                                      <a:ea typeface="+mn-ea"/>
                                      <a:cs typeface="+mn-cs"/>
                                    </a:rPr>
                                    <m:t>max</m:t>
                                  </m:r>
                                </m:sub>
                              </m:sSub>
                            </m:oMath>
                          </a14:m>
                          <a:r>
                            <a:rPr lang="zh-CN" altLang="en-US" sz="1400" dirty="0" smtClean="0"/>
                            <a:t>问题是</a:t>
                          </a:r>
                          <a:r>
                            <a:rPr lang="en-US" altLang="zh-CN" sz="1400" dirty="0" smtClean="0"/>
                            <a:t>NP-hard</a:t>
                          </a:r>
                          <a:r>
                            <a:rPr lang="zh-CN" altLang="en-US" sz="1400" dirty="0" smtClean="0"/>
                            <a:t>以及其最差界限</a:t>
                          </a:r>
                          <a:endParaRPr lang="zh-CN" altLang="en-US" sz="1400" dirty="0"/>
                        </a:p>
                      </a:txBody>
                      <a:tcPr anchor="ctr"/>
                    </a:tc>
                    <a:extLst>
                      <a:ext uri="{0D108BD9-81ED-4DB2-BD59-A6C34878D82A}">
                        <a16:rowId xmlns:a16="http://schemas.microsoft.com/office/drawing/2014/main" val="2127002348"/>
                      </a:ext>
                    </a:extLst>
                  </a:tr>
                  <a:tr h="370840">
                    <a:tc>
                      <a:txBody>
                        <a:bodyPr/>
                        <a:lstStyle/>
                        <a:p>
                          <a:pPr marL="0" algn="ctr" defTabSz="914400" rtl="0" eaLnBrk="1" latinLnBrk="0" hangingPunct="1"/>
                          <a:r>
                            <a:rPr lang="en-US" altLang="zh-CN" sz="1400" kern="1200" dirty="0" smtClean="0">
                              <a:solidFill>
                                <a:schemeClr val="dk1"/>
                              </a:solidFill>
                              <a:latin typeface="+mn-lt"/>
                              <a:ea typeface="+mn-ea"/>
                              <a:cs typeface="+mn-cs"/>
                            </a:rPr>
                            <a:t>2004</a:t>
                          </a:r>
                          <a:endParaRPr lang="zh-CN" altLang="en-US" sz="1400" kern="1200" dirty="0">
                            <a:solidFill>
                              <a:schemeClr val="dk1"/>
                            </a:solidFill>
                            <a:latin typeface="+mn-lt"/>
                            <a:ea typeface="+mn-ea"/>
                            <a:cs typeface="+mn-cs"/>
                          </a:endParaRPr>
                        </a:p>
                      </a:txBody>
                      <a:tcPr anchor="ctr"/>
                    </a:tc>
                    <a:tc>
                      <a:txBody>
                        <a:bodyPr/>
                        <a:lstStyle/>
                        <a:p>
                          <a:pPr marL="0" algn="just" defTabSz="914400" rtl="0" eaLnBrk="1" latinLnBrk="0" hangingPunct="1"/>
                          <a:r>
                            <a:rPr lang="en-US" altLang="zh-CN" sz="1400" kern="1200" dirty="0" smtClean="0">
                              <a:solidFill>
                                <a:schemeClr val="dk1"/>
                              </a:solidFill>
                              <a:latin typeface="+mn-lt"/>
                              <a:ea typeface="+mn-ea"/>
                              <a:cs typeface="+mn-cs"/>
                            </a:rPr>
                            <a:t>Chang, P.-Y., Damodaran, P., &amp; </a:t>
                          </a:r>
                          <a:r>
                            <a:rPr lang="en-US" altLang="zh-CN" sz="1400" kern="1200" dirty="0" err="1" smtClean="0">
                              <a:solidFill>
                                <a:schemeClr val="dk1"/>
                              </a:solidFill>
                              <a:latin typeface="+mn-lt"/>
                              <a:ea typeface="+mn-ea"/>
                              <a:cs typeface="+mn-cs"/>
                            </a:rPr>
                            <a:t>Melouk</a:t>
                          </a:r>
                          <a:r>
                            <a:rPr lang="en-US" altLang="zh-CN" sz="1400" kern="1200" dirty="0" smtClean="0">
                              <a:solidFill>
                                <a:schemeClr val="dk1"/>
                              </a:solidFill>
                              <a:latin typeface="+mn-lt"/>
                              <a:ea typeface="+mn-ea"/>
                              <a:cs typeface="+mn-cs"/>
                            </a:rPr>
                            <a:t>, S. Minimizing </a:t>
                          </a:r>
                          <a:r>
                            <a:rPr lang="en-US" altLang="zh-CN" sz="1400" kern="1200" dirty="0" err="1" smtClean="0">
                              <a:solidFill>
                                <a:schemeClr val="dk1"/>
                              </a:solidFill>
                              <a:latin typeface="+mn-lt"/>
                              <a:ea typeface="+mn-ea"/>
                              <a:cs typeface="+mn-cs"/>
                            </a:rPr>
                            <a:t>makespan</a:t>
                          </a:r>
                          <a:r>
                            <a:rPr lang="en-US" altLang="zh-CN" sz="1400" kern="1200" dirty="0" smtClean="0">
                              <a:solidFill>
                                <a:schemeClr val="dk1"/>
                              </a:solidFill>
                              <a:latin typeface="+mn-lt"/>
                              <a:ea typeface="+mn-ea"/>
                              <a:cs typeface="+mn-cs"/>
                            </a:rPr>
                            <a:t> on parallel batch processing machines.</a:t>
                          </a:r>
                          <a:endParaRPr lang="zh-CN" altLang="en-US" sz="1400" kern="1200" dirty="0">
                            <a:solidFill>
                              <a:schemeClr val="dk1"/>
                            </a:solidFill>
                            <a:latin typeface="+mn-lt"/>
                            <a:ea typeface="+mn-ea"/>
                            <a:cs typeface="+mn-cs"/>
                          </a:endParaRPr>
                        </a:p>
                      </a:txBody>
                      <a:tcPr anchor="ctr"/>
                    </a:tc>
                    <a:tc>
                      <a:txBody>
                        <a:bodyPr/>
                        <a:lstStyle/>
                        <a:p>
                          <a:r>
                            <a:rPr lang="zh-CN" altLang="en-US" sz="1400" kern="1200" dirty="0" smtClean="0">
                              <a:solidFill>
                                <a:schemeClr val="dk1"/>
                              </a:solidFill>
                              <a:latin typeface="+mn-lt"/>
                              <a:ea typeface="+mn-ea"/>
                              <a:cs typeface="+mn-cs"/>
                            </a:rPr>
                            <a:t>提出了一种</a:t>
                          </a:r>
                          <a:r>
                            <a:rPr lang="zh-CN" altLang="en-US" sz="1400" b="1" kern="1200" dirty="0" smtClean="0">
                              <a:solidFill>
                                <a:schemeClr val="dk1"/>
                              </a:solidFill>
                              <a:latin typeface="+mn-lt"/>
                              <a:ea typeface="+mn-ea"/>
                              <a:cs typeface="+mn-cs"/>
                            </a:rPr>
                            <a:t>模拟退火</a:t>
                          </a:r>
                          <a:r>
                            <a:rPr lang="zh-CN" altLang="en-US" sz="1400" kern="1200" dirty="0" smtClean="0">
                              <a:solidFill>
                                <a:schemeClr val="dk1"/>
                              </a:solidFill>
                              <a:latin typeface="+mn-lt"/>
                              <a:ea typeface="+mn-ea"/>
                              <a:cs typeface="+mn-cs"/>
                            </a:rPr>
                            <a:t>方法， 每个作业都有相应的处理时间和大小。 将模拟退火方法的结果与 </a:t>
                          </a:r>
                          <a:r>
                            <a:rPr lang="en-US" altLang="zh-CN" sz="1400" kern="1200" dirty="0" smtClean="0">
                              <a:solidFill>
                                <a:schemeClr val="dk1"/>
                              </a:solidFill>
                              <a:latin typeface="+mn-lt"/>
                              <a:ea typeface="+mn-ea"/>
                              <a:cs typeface="+mn-cs"/>
                            </a:rPr>
                            <a:t>CPLEX </a:t>
                          </a:r>
                          <a:r>
                            <a:rPr lang="zh-CN" altLang="en-US" sz="1400" kern="1200" dirty="0" smtClean="0">
                              <a:solidFill>
                                <a:schemeClr val="dk1"/>
                              </a:solidFill>
                              <a:latin typeface="+mn-lt"/>
                              <a:ea typeface="+mn-ea"/>
                              <a:cs typeface="+mn-cs"/>
                            </a:rPr>
                            <a:t>进行了比较。 该方法在大多数实例上都优于 </a:t>
                          </a:r>
                          <a:r>
                            <a:rPr lang="en-US" altLang="zh-CN" sz="1400" kern="1200" dirty="0" smtClean="0">
                              <a:solidFill>
                                <a:schemeClr val="dk1"/>
                              </a:solidFill>
                              <a:latin typeface="+mn-lt"/>
                              <a:ea typeface="+mn-ea"/>
                              <a:cs typeface="+mn-cs"/>
                            </a:rPr>
                            <a:t>CPLEX</a:t>
                          </a:r>
                          <a:r>
                            <a:rPr lang="zh-CN" altLang="en-US" sz="1400" kern="1200" dirty="0" smtClean="0">
                              <a:solidFill>
                                <a:schemeClr val="dk1"/>
                              </a:solidFill>
                              <a:latin typeface="+mn-lt"/>
                              <a:ea typeface="+mn-ea"/>
                              <a:cs typeface="+mn-cs"/>
                            </a:rPr>
                            <a:t>。</a:t>
                          </a:r>
                          <a:endParaRPr lang="zh-CN" alt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4275414400"/>
                      </a:ext>
                    </a:extLst>
                  </a:tr>
                  <a:tr h="370840">
                    <a:tc>
                      <a:txBody>
                        <a:bodyPr/>
                        <a:lstStyle/>
                        <a:p>
                          <a:pPr marL="0" algn="ctr" defTabSz="914400" rtl="0" eaLnBrk="1" latinLnBrk="0" hangingPunct="1"/>
                          <a:r>
                            <a:rPr lang="en-US" altLang="zh-CN" sz="1400" kern="1200" dirty="0" smtClean="0">
                              <a:solidFill>
                                <a:schemeClr val="dk1"/>
                              </a:solidFill>
                              <a:latin typeface="+mn-lt"/>
                              <a:ea typeface="+mn-ea"/>
                              <a:cs typeface="+mn-cs"/>
                            </a:rPr>
                            <a:t>2007</a:t>
                          </a:r>
                          <a:endParaRPr lang="zh-CN" altLang="en-US" sz="1400" kern="1200" dirty="0">
                            <a:solidFill>
                              <a:schemeClr val="dk1"/>
                            </a:solidFill>
                            <a:latin typeface="+mn-lt"/>
                            <a:ea typeface="+mn-ea"/>
                            <a:cs typeface="+mn-cs"/>
                          </a:endParaRPr>
                        </a:p>
                      </a:txBody>
                      <a:tcPr anchor="ctr"/>
                    </a:tc>
                    <a:tc>
                      <a:txBody>
                        <a:bodyPr/>
                        <a:lstStyle/>
                        <a:p>
                          <a:pPr marL="0" algn="just" defTabSz="914400" rtl="0" eaLnBrk="1" latinLnBrk="0" hangingPunct="1"/>
                          <a:r>
                            <a:rPr lang="en-US" altLang="zh-CN" sz="1400" kern="1200" dirty="0" smtClean="0">
                              <a:solidFill>
                                <a:schemeClr val="dk1"/>
                              </a:solidFill>
                              <a:latin typeface="+mn-lt"/>
                              <a:ea typeface="+mn-ea"/>
                              <a:cs typeface="+mn-cs"/>
                            </a:rPr>
                            <a:t>Xu, S., &amp; Bean, J. C.. A Genetic Algorithm for Scheduling Parallel Non-identical Batch Processing Machines. In Proceedings IEEE Symposium on Computational Intelligence in Scheduling </a:t>
                          </a:r>
                          <a:endParaRPr lang="zh-CN" altLang="en-US" sz="1400" kern="1200" dirty="0">
                            <a:solidFill>
                              <a:schemeClr val="dk1"/>
                            </a:solidFill>
                            <a:latin typeface="+mn-lt"/>
                            <a:ea typeface="+mn-ea"/>
                            <a:cs typeface="+mn-cs"/>
                          </a:endParaRPr>
                        </a:p>
                      </a:txBody>
                      <a:tcPr anchor="ctr"/>
                    </a:tc>
                    <a:tc>
                      <a:txBody>
                        <a:bodyPr/>
                        <a:lstStyle/>
                        <a:p>
                          <a:r>
                            <a:rPr lang="zh-CN" altLang="en-US" sz="1400" kern="1200" dirty="0" smtClean="0">
                              <a:solidFill>
                                <a:schemeClr val="dk1"/>
                              </a:solidFill>
                              <a:latin typeface="+mn-lt"/>
                              <a:ea typeface="+mn-ea"/>
                              <a:cs typeface="+mn-cs"/>
                            </a:rPr>
                            <a:t>研究了在并行非相同批处理机器上最小化制造时间的调度问题。 表述了一种整数规划模型。 提出了一种基于随机密钥编码的</a:t>
                          </a:r>
                          <a:r>
                            <a:rPr lang="en-US" altLang="zh-CN" sz="1400" b="1" kern="1200" dirty="0" smtClean="0">
                              <a:solidFill>
                                <a:schemeClr val="dk1"/>
                              </a:solidFill>
                              <a:latin typeface="+mn-lt"/>
                              <a:ea typeface="+mn-ea"/>
                              <a:cs typeface="+mn-cs"/>
                            </a:rPr>
                            <a:t>GA</a:t>
                          </a:r>
                          <a:r>
                            <a:rPr lang="zh-CN" altLang="en-US" sz="1400" b="1" kern="1200" dirty="0" smtClean="0">
                              <a:solidFill>
                                <a:schemeClr val="dk1"/>
                              </a:solidFill>
                              <a:latin typeface="+mn-lt"/>
                              <a:ea typeface="+mn-ea"/>
                              <a:cs typeface="+mn-cs"/>
                            </a:rPr>
                            <a:t>算法</a:t>
                          </a:r>
                          <a:r>
                            <a:rPr lang="zh-CN" altLang="en-US" sz="1400" kern="1200" dirty="0" smtClean="0">
                              <a:solidFill>
                                <a:schemeClr val="dk1"/>
                              </a:solidFill>
                              <a:latin typeface="+mn-lt"/>
                              <a:ea typeface="+mn-ea"/>
                              <a:cs typeface="+mn-cs"/>
                            </a:rPr>
                            <a:t>来解决这个问题。</a:t>
                          </a:r>
                          <a:endParaRPr lang="zh-CN" alt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2375725085"/>
                      </a:ext>
                    </a:extLst>
                  </a:tr>
                  <a:tr h="370840">
                    <a:tc>
                      <a:txBody>
                        <a:bodyPr/>
                        <a:lstStyle/>
                        <a:p>
                          <a:pPr marL="0" algn="ctr" defTabSz="914400" rtl="0" eaLnBrk="1" latinLnBrk="0" hangingPunct="1"/>
                          <a:r>
                            <a:rPr lang="en-US" altLang="zh-CN" sz="1400" kern="1200" dirty="0" smtClean="0">
                              <a:solidFill>
                                <a:schemeClr val="dk1"/>
                              </a:solidFill>
                              <a:latin typeface="+mn-lt"/>
                              <a:ea typeface="+mn-ea"/>
                              <a:cs typeface="+mn-cs"/>
                            </a:rPr>
                            <a:t>2008</a:t>
                          </a:r>
                          <a:endParaRPr lang="zh-CN" altLang="en-US" sz="1400" kern="1200" dirty="0">
                            <a:solidFill>
                              <a:schemeClr val="dk1"/>
                            </a:solidFill>
                            <a:latin typeface="+mn-lt"/>
                            <a:ea typeface="+mn-ea"/>
                            <a:cs typeface="+mn-cs"/>
                          </a:endParaRPr>
                        </a:p>
                      </a:txBody>
                      <a:tcPr anchor="ctr"/>
                    </a:tc>
                    <a:tc>
                      <a:txBody>
                        <a:bodyPr/>
                        <a:lstStyle/>
                        <a:p>
                          <a:pPr marL="0" algn="just" defTabSz="914400" rtl="0" eaLnBrk="1" latinLnBrk="0" hangingPunct="1"/>
                          <a:r>
                            <a:rPr lang="en-US" altLang="zh-CN" sz="1400" kern="1200" dirty="0" smtClean="0">
                              <a:solidFill>
                                <a:schemeClr val="dk1"/>
                              </a:solidFill>
                              <a:latin typeface="+mn-lt"/>
                              <a:ea typeface="+mn-ea"/>
                              <a:cs typeface="+mn-cs"/>
                            </a:rPr>
                            <a:t>A Hybrid Genetic Heuristic for Scheduling Parallel Batch Processing Machines with Arbitrary Job Sizes. Computers &amp; Operations Research</a:t>
                          </a:r>
                          <a:endParaRPr lang="zh-CN" altLang="en-US" sz="1400" kern="1200" dirty="0">
                            <a:solidFill>
                              <a:schemeClr val="dk1"/>
                            </a:solidFill>
                            <a:latin typeface="+mn-lt"/>
                            <a:ea typeface="+mn-ea"/>
                            <a:cs typeface="+mn-cs"/>
                          </a:endParaRPr>
                        </a:p>
                      </a:txBody>
                      <a:tcPr anchor="ctr"/>
                    </a:tc>
                    <a:tc>
                      <a:txBody>
                        <a:bodyPr/>
                        <a:lstStyle/>
                        <a:p>
                          <a:r>
                            <a:rPr lang="zh-CN" altLang="en-US" sz="1400" kern="1200" dirty="0" smtClean="0">
                              <a:solidFill>
                                <a:schemeClr val="dk1"/>
                              </a:solidFill>
                              <a:latin typeface="+mn-lt"/>
                              <a:ea typeface="+mn-ea"/>
                              <a:cs typeface="+mn-cs"/>
                            </a:rPr>
                            <a:t>提出了一种</a:t>
                          </a:r>
                          <a:r>
                            <a:rPr lang="zh-CN" altLang="en-US" sz="1400" b="1" kern="1200" dirty="0" smtClean="0">
                              <a:solidFill>
                                <a:schemeClr val="dk1"/>
                              </a:solidFill>
                              <a:latin typeface="+mn-lt"/>
                              <a:ea typeface="+mn-ea"/>
                              <a:cs typeface="+mn-cs"/>
                            </a:rPr>
                            <a:t>混合遗传启发式 </a:t>
                          </a:r>
                          <a:r>
                            <a:rPr lang="en-US" altLang="zh-CN" sz="1400" kern="1200" dirty="0" smtClean="0">
                              <a:solidFill>
                                <a:schemeClr val="dk1"/>
                              </a:solidFill>
                              <a:latin typeface="+mn-lt"/>
                              <a:ea typeface="+mn-ea"/>
                              <a:cs typeface="+mn-cs"/>
                            </a:rPr>
                            <a:t>(HGH) </a:t>
                          </a:r>
                          <a:r>
                            <a:rPr lang="zh-CN" altLang="en-US" sz="1400" kern="1200" dirty="0" smtClean="0">
                              <a:solidFill>
                                <a:schemeClr val="dk1"/>
                              </a:solidFill>
                              <a:latin typeface="+mn-lt"/>
                              <a:ea typeface="+mn-ea"/>
                              <a:cs typeface="+mn-cs"/>
                            </a:rPr>
                            <a:t>以最小化制造期目标。 为了验证我们算法的性能，通过使用文献中提到的模拟退火 </a:t>
                          </a:r>
                          <a:r>
                            <a:rPr lang="en-US" altLang="zh-CN" sz="1400" kern="1200" dirty="0" smtClean="0">
                              <a:solidFill>
                                <a:schemeClr val="dk1"/>
                              </a:solidFill>
                              <a:latin typeface="+mn-lt"/>
                              <a:ea typeface="+mn-ea"/>
                              <a:cs typeface="+mn-cs"/>
                            </a:rPr>
                            <a:t>(SA) </a:t>
                          </a:r>
                          <a:r>
                            <a:rPr lang="zh-CN" altLang="en-US" sz="1400" kern="1200" dirty="0" smtClean="0">
                              <a:solidFill>
                                <a:schemeClr val="dk1"/>
                              </a:solidFill>
                              <a:latin typeface="+mn-lt"/>
                              <a:ea typeface="+mn-ea"/>
                              <a:cs typeface="+mn-cs"/>
                            </a:rPr>
                            <a:t>方法作为比较器算法进行比较。 计算实验表明，通过使用启发式程序提供问题的知识，使 </a:t>
                          </a:r>
                          <a:r>
                            <a:rPr lang="en-US" altLang="zh-CN" sz="1400" kern="1200" dirty="0" smtClean="0">
                              <a:solidFill>
                                <a:schemeClr val="dk1"/>
                              </a:solidFill>
                              <a:latin typeface="+mn-lt"/>
                              <a:ea typeface="+mn-ea"/>
                              <a:cs typeface="+mn-cs"/>
                            </a:rPr>
                            <a:t>HGH </a:t>
                          </a:r>
                          <a:r>
                            <a:rPr lang="zh-CN" altLang="en-US" sz="1400" kern="1200" dirty="0" smtClean="0">
                              <a:solidFill>
                                <a:schemeClr val="dk1"/>
                              </a:solidFill>
                              <a:latin typeface="+mn-lt"/>
                              <a:ea typeface="+mn-ea"/>
                              <a:cs typeface="+mn-cs"/>
                            </a:rPr>
                            <a:t>能够在合理的时间内找到最优或接近最优的解决方案。</a:t>
                          </a:r>
                          <a:endParaRPr lang="zh-CN" alt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2178117253"/>
                      </a:ext>
                    </a:extLst>
                  </a:tr>
                  <a:tr h="370840">
                    <a:tc>
                      <a:txBody>
                        <a:bodyPr/>
                        <a:lstStyle/>
                        <a:p>
                          <a:pPr marL="0" algn="ctr" defTabSz="914400" rtl="0" eaLnBrk="1" latinLnBrk="0" hangingPunct="1"/>
                          <a:r>
                            <a:rPr lang="en-US" altLang="zh-CN" sz="1400" kern="1200" dirty="0" smtClean="0">
                              <a:solidFill>
                                <a:schemeClr val="dk1"/>
                              </a:solidFill>
                              <a:latin typeface="+mn-lt"/>
                              <a:ea typeface="+mn-ea"/>
                              <a:cs typeface="+mn-cs"/>
                            </a:rPr>
                            <a:t>2012</a:t>
                          </a:r>
                          <a:endParaRPr lang="zh-CN" altLang="en-US" sz="1400" kern="1200" dirty="0">
                            <a:solidFill>
                              <a:schemeClr val="dk1"/>
                            </a:solidFill>
                            <a:latin typeface="+mn-lt"/>
                            <a:ea typeface="+mn-ea"/>
                            <a:cs typeface="+mn-cs"/>
                          </a:endParaRPr>
                        </a:p>
                      </a:txBody>
                      <a:tcPr anchor="ctr"/>
                    </a:tc>
                    <a:tc>
                      <a:txBody>
                        <a:bodyPr/>
                        <a:lstStyle/>
                        <a:p>
                          <a:pPr marL="0" algn="just" defTabSz="914400" rtl="0" eaLnBrk="1" latinLnBrk="0" hangingPunct="1"/>
                          <a:r>
                            <a:rPr lang="en-US" altLang="zh-CN" sz="1400" kern="1200" dirty="0" smtClean="0">
                              <a:solidFill>
                                <a:schemeClr val="dk1"/>
                              </a:solidFill>
                              <a:latin typeface="+mn-lt"/>
                              <a:ea typeface="+mn-ea"/>
                              <a:cs typeface="+mn-cs"/>
                            </a:rPr>
                            <a:t>Damodaran, P., </a:t>
                          </a:r>
                          <a:r>
                            <a:rPr lang="en-US" altLang="zh-CN" sz="1400" kern="1200" dirty="0" err="1" smtClean="0">
                              <a:solidFill>
                                <a:schemeClr val="dk1"/>
                              </a:solidFill>
                              <a:latin typeface="+mn-lt"/>
                              <a:ea typeface="+mn-ea"/>
                              <a:cs typeface="+mn-cs"/>
                            </a:rPr>
                            <a:t>Diyadawagamage</a:t>
                          </a:r>
                          <a:r>
                            <a:rPr lang="en-US" altLang="zh-CN" sz="1400" kern="1200" dirty="0" smtClean="0">
                              <a:solidFill>
                                <a:schemeClr val="dk1"/>
                              </a:solidFill>
                              <a:latin typeface="+mn-lt"/>
                              <a:ea typeface="+mn-ea"/>
                              <a:cs typeface="+mn-cs"/>
                            </a:rPr>
                            <a:t>, D. A., </a:t>
                          </a:r>
                          <a:r>
                            <a:rPr lang="en-US" altLang="zh-CN" sz="1400" kern="1200" dirty="0" err="1" smtClean="0">
                              <a:solidFill>
                                <a:schemeClr val="dk1"/>
                              </a:solidFill>
                              <a:latin typeface="+mn-lt"/>
                              <a:ea typeface="+mn-ea"/>
                              <a:cs typeface="+mn-cs"/>
                            </a:rPr>
                            <a:t>Ghrayeb</a:t>
                          </a:r>
                          <a:r>
                            <a:rPr lang="en-US" altLang="zh-CN" sz="1400" kern="1200" dirty="0" smtClean="0">
                              <a:solidFill>
                                <a:schemeClr val="dk1"/>
                              </a:solidFill>
                              <a:latin typeface="+mn-lt"/>
                              <a:ea typeface="+mn-ea"/>
                              <a:cs typeface="+mn-cs"/>
                            </a:rPr>
                            <a:t>, O., &amp; </a:t>
                          </a:r>
                          <a:r>
                            <a:rPr lang="en-US" altLang="zh-CN" sz="1400" kern="1200" dirty="0" err="1" smtClean="0">
                              <a:solidFill>
                                <a:schemeClr val="dk1"/>
                              </a:solidFill>
                              <a:latin typeface="+mn-lt"/>
                              <a:ea typeface="+mn-ea"/>
                              <a:cs typeface="+mn-cs"/>
                            </a:rPr>
                            <a:t>Vélez-Gallego</a:t>
                          </a:r>
                          <a:r>
                            <a:rPr lang="en-US" altLang="zh-CN" sz="1400" kern="1200" dirty="0" smtClean="0">
                              <a:solidFill>
                                <a:schemeClr val="dk1"/>
                              </a:solidFill>
                              <a:latin typeface="+mn-lt"/>
                              <a:ea typeface="+mn-ea"/>
                              <a:cs typeface="+mn-cs"/>
                            </a:rPr>
                            <a:t>, M. C. A Particle Swarm Optimization Algorithm for Minimizing </a:t>
                          </a:r>
                          <a:r>
                            <a:rPr lang="en-US" altLang="zh-CN" sz="1400" kern="1200" dirty="0" err="1" smtClean="0">
                              <a:solidFill>
                                <a:schemeClr val="dk1"/>
                              </a:solidFill>
                              <a:latin typeface="+mn-lt"/>
                              <a:ea typeface="+mn-ea"/>
                              <a:cs typeface="+mn-cs"/>
                            </a:rPr>
                            <a:t>Makespan</a:t>
                          </a:r>
                          <a:r>
                            <a:rPr lang="en-US" altLang="zh-CN" sz="1400" kern="1200" dirty="0" smtClean="0">
                              <a:solidFill>
                                <a:schemeClr val="dk1"/>
                              </a:solidFill>
                              <a:latin typeface="+mn-lt"/>
                              <a:ea typeface="+mn-ea"/>
                              <a:cs typeface="+mn-cs"/>
                            </a:rPr>
                            <a:t> of </a:t>
                          </a:r>
                          <a:r>
                            <a:rPr lang="en-US" altLang="zh-CN" sz="1400" kern="1200" dirty="0" err="1" smtClean="0">
                              <a:solidFill>
                                <a:schemeClr val="dk1"/>
                              </a:solidFill>
                              <a:latin typeface="+mn-lt"/>
                              <a:ea typeface="+mn-ea"/>
                              <a:cs typeface="+mn-cs"/>
                            </a:rPr>
                            <a:t>Nonidentical</a:t>
                          </a:r>
                          <a:r>
                            <a:rPr lang="en-US" altLang="zh-CN" sz="1400" kern="1200" dirty="0" smtClean="0">
                              <a:solidFill>
                                <a:schemeClr val="dk1"/>
                              </a:solidFill>
                              <a:latin typeface="+mn-lt"/>
                              <a:ea typeface="+mn-ea"/>
                              <a:cs typeface="+mn-cs"/>
                            </a:rPr>
                            <a:t> Parallel Batch Processing Machines. International Journal of Advanced Manufacturing Technology</a:t>
                          </a:r>
                        </a:p>
                      </a:txBody>
                      <a:tcPr anchor="ctr"/>
                    </a:tc>
                    <a:tc>
                      <a:txBody>
                        <a:bodyPr/>
                        <a:lstStyle/>
                        <a:p>
                          <a:r>
                            <a:rPr lang="zh-CN" altLang="en-US" sz="1400" kern="1200" dirty="0" smtClean="0">
                              <a:solidFill>
                                <a:schemeClr val="dk1"/>
                              </a:solidFill>
                              <a:latin typeface="+mn-lt"/>
                              <a:ea typeface="+mn-ea"/>
                              <a:cs typeface="+mn-cs"/>
                            </a:rPr>
                            <a:t>主要研究动静是环境应力筛选 </a:t>
                          </a:r>
                          <a:r>
                            <a:rPr lang="en-US" altLang="zh-CN" sz="1400" kern="1200" dirty="0" smtClean="0">
                              <a:solidFill>
                                <a:schemeClr val="dk1"/>
                              </a:solidFill>
                              <a:latin typeface="+mn-lt"/>
                              <a:ea typeface="+mn-ea"/>
                              <a:cs typeface="+mn-cs"/>
                            </a:rPr>
                            <a:t>(ESS) </a:t>
                          </a:r>
                          <a:r>
                            <a:rPr lang="zh-CN" altLang="en-US" sz="1400" kern="1200" dirty="0" smtClean="0">
                              <a:solidFill>
                                <a:schemeClr val="dk1"/>
                              </a:solidFill>
                              <a:latin typeface="+mn-lt"/>
                              <a:ea typeface="+mn-ea"/>
                              <a:cs typeface="+mn-cs"/>
                            </a:rPr>
                            <a:t>室测试 </a:t>
                          </a:r>
                          <a:r>
                            <a:rPr lang="en-US" altLang="zh-CN" sz="1400" kern="1200" dirty="0" smtClean="0">
                              <a:solidFill>
                                <a:schemeClr val="dk1"/>
                              </a:solidFill>
                              <a:latin typeface="+mn-lt"/>
                              <a:ea typeface="+mn-ea"/>
                              <a:cs typeface="+mn-cs"/>
                            </a:rPr>
                            <a:t>PCB</a:t>
                          </a:r>
                          <a:r>
                            <a:rPr lang="zh-CN" altLang="en-US" sz="1400" kern="1200" dirty="0" smtClean="0">
                              <a:solidFill>
                                <a:schemeClr val="dk1"/>
                              </a:solidFill>
                              <a:latin typeface="+mn-lt"/>
                              <a:ea typeface="+mn-ea"/>
                              <a:cs typeface="+mn-cs"/>
                            </a:rPr>
                            <a:t>的过程，以便在现场使用之前检测早期故障。 这些腔室能够同时测试多个 </a:t>
                          </a:r>
                          <a:r>
                            <a:rPr lang="en-US" altLang="zh-CN" sz="1400" kern="1200" dirty="0" smtClean="0">
                              <a:solidFill>
                                <a:schemeClr val="dk1"/>
                              </a:solidFill>
                              <a:latin typeface="+mn-lt"/>
                              <a:ea typeface="+mn-ea"/>
                              <a:cs typeface="+mn-cs"/>
                            </a:rPr>
                            <a:t>PCB</a:t>
                          </a:r>
                          <a:r>
                            <a:rPr lang="zh-CN" altLang="en-US" sz="1400" kern="1200" dirty="0" smtClean="0">
                              <a:solidFill>
                                <a:schemeClr val="dk1"/>
                              </a:solidFill>
                              <a:latin typeface="+mn-lt"/>
                              <a:ea typeface="+mn-ea"/>
                              <a:cs typeface="+mn-cs"/>
                            </a:rPr>
                            <a:t>（即批处理机器），提出了一种</a:t>
                          </a:r>
                          <a:r>
                            <a:rPr lang="zh-CN" altLang="en-US" sz="1400" b="1" kern="1200" dirty="0" smtClean="0">
                              <a:solidFill>
                                <a:schemeClr val="dk1"/>
                              </a:solidFill>
                              <a:latin typeface="+mn-lt"/>
                              <a:ea typeface="+mn-ea"/>
                              <a:cs typeface="+mn-cs"/>
                            </a:rPr>
                            <a:t>粒子群优化（</a:t>
                          </a:r>
                          <a:r>
                            <a:rPr lang="en-US" altLang="zh-CN" sz="1400" b="1" kern="1200" dirty="0" smtClean="0">
                              <a:solidFill>
                                <a:schemeClr val="dk1"/>
                              </a:solidFill>
                              <a:latin typeface="+mn-lt"/>
                              <a:ea typeface="+mn-ea"/>
                              <a:cs typeface="+mn-cs"/>
                            </a:rPr>
                            <a:t>PSO</a:t>
                          </a:r>
                          <a:r>
                            <a:rPr lang="zh-CN" altLang="en-US" sz="1400" b="1" kern="1200" dirty="0" smtClean="0">
                              <a:solidFill>
                                <a:schemeClr val="dk1"/>
                              </a:solidFill>
                              <a:latin typeface="+mn-lt"/>
                              <a:ea typeface="+mn-ea"/>
                              <a:cs typeface="+mn-cs"/>
                            </a:rPr>
                            <a:t>）算法</a:t>
                          </a:r>
                          <a:r>
                            <a:rPr lang="zh-CN" altLang="en-US" sz="1400" kern="1200" dirty="0" smtClean="0">
                              <a:solidFill>
                                <a:schemeClr val="dk1"/>
                              </a:solidFill>
                              <a:latin typeface="+mn-lt"/>
                              <a:ea typeface="+mn-ea"/>
                              <a:cs typeface="+mn-cs"/>
                            </a:rPr>
                            <a:t>。  通过将其结果与随机密钥遗传算法和用于求解混合整数线性程序的商业求解器进行比较来评估。 实验研究表明，其在较大的问题实例上在短时间内报告了更好的质量解决方案</a:t>
                          </a:r>
                          <a:endParaRPr lang="zh-CN" alt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2745998509"/>
                      </a:ext>
                    </a:extLst>
                  </a:tr>
                </a:tbl>
              </a:graphicData>
            </a:graphic>
          </p:graphicFrame>
        </mc:Choice>
        <mc:Fallback xmlns="">
          <p:graphicFrame>
            <p:nvGraphicFramePr>
              <p:cNvPr id="3" name="表格 2"/>
              <p:cNvGraphicFramePr>
                <a:graphicFrameLocks noGrp="1"/>
              </p:cNvGraphicFramePr>
              <p:nvPr>
                <p:extLst>
                  <p:ext uri="{D42A27DB-BD31-4B8C-83A1-F6EECF244321}">
                    <p14:modId xmlns:p14="http://schemas.microsoft.com/office/powerpoint/2010/main" val="1984262687"/>
                  </p:ext>
                </p:extLst>
              </p:nvPr>
            </p:nvGraphicFramePr>
            <p:xfrm>
              <a:off x="940778" y="904305"/>
              <a:ext cx="10899180" cy="5521960"/>
            </p:xfrm>
            <a:graphic>
              <a:graphicData uri="http://schemas.openxmlformats.org/drawingml/2006/table">
                <a:tbl>
                  <a:tblPr firstRow="1" bandRow="1">
                    <a:tableStyleId>{5C22544A-7EE6-4342-B048-85BDC9FD1C3A}</a:tableStyleId>
                  </a:tblPr>
                  <a:tblGrid>
                    <a:gridCol w="1298569">
                      <a:extLst>
                        <a:ext uri="{9D8B030D-6E8A-4147-A177-3AD203B41FA5}">
                          <a16:colId xmlns:a16="http://schemas.microsoft.com/office/drawing/2014/main" val="3675594876"/>
                        </a:ext>
                      </a:extLst>
                    </a:gridCol>
                    <a:gridCol w="3524784">
                      <a:extLst>
                        <a:ext uri="{9D8B030D-6E8A-4147-A177-3AD203B41FA5}">
                          <a16:colId xmlns:a16="http://schemas.microsoft.com/office/drawing/2014/main" val="837400021"/>
                        </a:ext>
                      </a:extLst>
                    </a:gridCol>
                    <a:gridCol w="6075827">
                      <a:extLst>
                        <a:ext uri="{9D8B030D-6E8A-4147-A177-3AD203B41FA5}">
                          <a16:colId xmlns:a16="http://schemas.microsoft.com/office/drawing/2014/main" val="39497110"/>
                        </a:ext>
                      </a:extLst>
                    </a:gridCol>
                  </a:tblGrid>
                  <a:tr h="370840">
                    <a:tc>
                      <a:txBody>
                        <a:bodyPr/>
                        <a:lstStyle/>
                        <a:p>
                          <a:pPr algn="ctr"/>
                          <a:r>
                            <a:rPr lang="zh-CN" altLang="en-US" dirty="0" smtClean="0"/>
                            <a:t>年份</a:t>
                          </a:r>
                          <a:endParaRPr lang="zh-CN" altLang="en-US" dirty="0"/>
                        </a:p>
                      </a:txBody>
                      <a:tcPr>
                        <a:solidFill>
                          <a:srgbClr val="157E9F"/>
                        </a:solidFill>
                      </a:tcPr>
                    </a:tc>
                    <a:tc>
                      <a:txBody>
                        <a:bodyPr/>
                        <a:lstStyle/>
                        <a:p>
                          <a:pPr algn="ctr"/>
                          <a:r>
                            <a:rPr lang="zh-CN" altLang="en-US" dirty="0" smtClean="0"/>
                            <a:t>文献</a:t>
                          </a:r>
                          <a:endParaRPr lang="zh-CN" altLang="en-US" dirty="0"/>
                        </a:p>
                      </a:txBody>
                      <a:tcPr>
                        <a:solidFill>
                          <a:srgbClr val="157E9F"/>
                        </a:solidFill>
                      </a:tcPr>
                    </a:tc>
                    <a:tc>
                      <a:txBody>
                        <a:bodyPr/>
                        <a:lstStyle/>
                        <a:p>
                          <a:pPr algn="ctr"/>
                          <a:r>
                            <a:rPr lang="zh-CN" altLang="en-US" dirty="0" smtClean="0"/>
                            <a:t>主要内容</a:t>
                          </a:r>
                          <a:endParaRPr lang="zh-CN" altLang="en-US" dirty="0"/>
                        </a:p>
                      </a:txBody>
                      <a:tcPr>
                        <a:solidFill>
                          <a:srgbClr val="157E9F"/>
                        </a:solidFill>
                      </a:tcPr>
                    </a:tc>
                    <a:extLst>
                      <a:ext uri="{0D108BD9-81ED-4DB2-BD59-A6C34878D82A}">
                        <a16:rowId xmlns:a16="http://schemas.microsoft.com/office/drawing/2014/main" val="4080786828"/>
                      </a:ext>
                    </a:extLst>
                  </a:tr>
                  <a:tr h="944880">
                    <a:tc>
                      <a:txBody>
                        <a:bodyPr/>
                        <a:lstStyle/>
                        <a:p>
                          <a:pPr algn="ctr"/>
                          <a:r>
                            <a:rPr lang="en-US" altLang="zh-CN" sz="1400" dirty="0" smtClean="0"/>
                            <a:t>1992</a:t>
                          </a:r>
                          <a:endParaRPr lang="zh-CN" altLang="en-US" sz="1400" dirty="0"/>
                        </a:p>
                      </a:txBody>
                      <a:tcPr anchor="ctr"/>
                    </a:tc>
                    <a:tc>
                      <a:txBody>
                        <a:bodyPr/>
                        <a:lstStyle/>
                        <a:p>
                          <a:pPr algn="just"/>
                          <a:r>
                            <a:rPr lang="en-US" altLang="zh-CN" sz="1400" dirty="0" smtClean="0"/>
                            <a:t>Lee, C. Y., </a:t>
                          </a:r>
                          <a:r>
                            <a:rPr lang="en-US" altLang="zh-CN" sz="1400" dirty="0" err="1" smtClean="0"/>
                            <a:t>Uzsoy</a:t>
                          </a:r>
                          <a:r>
                            <a:rPr lang="en-US" altLang="zh-CN" sz="1400" dirty="0" smtClean="0"/>
                            <a:t>, R., &amp; Martin-Vega, L. A. Efficient Algorithms for Scheduling Semiconductor</a:t>
                          </a:r>
                          <a:r>
                            <a:rPr lang="en-US" altLang="zh-CN" sz="1400" baseline="0" dirty="0" smtClean="0"/>
                            <a:t> </a:t>
                          </a:r>
                          <a:r>
                            <a:rPr lang="en-US" altLang="zh-CN" sz="1400" dirty="0" smtClean="0"/>
                            <a:t>Burn-in Operations. Operations Research</a:t>
                          </a:r>
                          <a:endParaRPr lang="zh-CN" altLang="en-US" sz="1400" dirty="0"/>
                        </a:p>
                      </a:txBody>
                      <a:tcPr anchor="ctr"/>
                    </a:tc>
                    <a:tc>
                      <a:txBody>
                        <a:bodyPr/>
                        <a:lstStyle/>
                        <a:p>
                          <a:endParaRPr lang="zh-CN"/>
                        </a:p>
                      </a:txBody>
                      <a:tcPr anchor="ctr">
                        <a:blipFill>
                          <a:blip r:embed="rId2"/>
                          <a:stretch>
                            <a:fillRect l="-79539" t="-44516" r="-401" b="-452258"/>
                          </a:stretch>
                        </a:blipFill>
                      </a:tcPr>
                    </a:tc>
                    <a:extLst>
                      <a:ext uri="{0D108BD9-81ED-4DB2-BD59-A6C34878D82A}">
                        <a16:rowId xmlns:a16="http://schemas.microsoft.com/office/drawing/2014/main" val="2127002348"/>
                      </a:ext>
                    </a:extLst>
                  </a:tr>
                  <a:tr h="731520">
                    <a:tc>
                      <a:txBody>
                        <a:bodyPr/>
                        <a:lstStyle/>
                        <a:p>
                          <a:pPr marL="0" algn="ctr" defTabSz="914400" rtl="0" eaLnBrk="1" latinLnBrk="0" hangingPunct="1"/>
                          <a:r>
                            <a:rPr lang="en-US" altLang="zh-CN" sz="1400" kern="1200" dirty="0" smtClean="0">
                              <a:solidFill>
                                <a:schemeClr val="dk1"/>
                              </a:solidFill>
                              <a:latin typeface="+mn-lt"/>
                              <a:ea typeface="+mn-ea"/>
                              <a:cs typeface="+mn-cs"/>
                            </a:rPr>
                            <a:t>2004</a:t>
                          </a:r>
                          <a:endParaRPr lang="zh-CN" altLang="en-US" sz="1400" kern="1200" dirty="0">
                            <a:solidFill>
                              <a:schemeClr val="dk1"/>
                            </a:solidFill>
                            <a:latin typeface="+mn-lt"/>
                            <a:ea typeface="+mn-ea"/>
                            <a:cs typeface="+mn-cs"/>
                          </a:endParaRPr>
                        </a:p>
                      </a:txBody>
                      <a:tcPr anchor="ctr"/>
                    </a:tc>
                    <a:tc>
                      <a:txBody>
                        <a:bodyPr/>
                        <a:lstStyle/>
                        <a:p>
                          <a:pPr marL="0" algn="just" defTabSz="914400" rtl="0" eaLnBrk="1" latinLnBrk="0" hangingPunct="1"/>
                          <a:r>
                            <a:rPr lang="en-US" altLang="zh-CN" sz="1400" kern="1200" dirty="0" smtClean="0">
                              <a:solidFill>
                                <a:schemeClr val="dk1"/>
                              </a:solidFill>
                              <a:latin typeface="+mn-lt"/>
                              <a:ea typeface="+mn-ea"/>
                              <a:cs typeface="+mn-cs"/>
                            </a:rPr>
                            <a:t>Chang, P.-Y., Damodaran, P., &amp; </a:t>
                          </a:r>
                          <a:r>
                            <a:rPr lang="en-US" altLang="zh-CN" sz="1400" kern="1200" dirty="0" err="1" smtClean="0">
                              <a:solidFill>
                                <a:schemeClr val="dk1"/>
                              </a:solidFill>
                              <a:latin typeface="+mn-lt"/>
                              <a:ea typeface="+mn-ea"/>
                              <a:cs typeface="+mn-cs"/>
                            </a:rPr>
                            <a:t>Melouk</a:t>
                          </a:r>
                          <a:r>
                            <a:rPr lang="en-US" altLang="zh-CN" sz="1400" kern="1200" dirty="0" smtClean="0">
                              <a:solidFill>
                                <a:schemeClr val="dk1"/>
                              </a:solidFill>
                              <a:latin typeface="+mn-lt"/>
                              <a:ea typeface="+mn-ea"/>
                              <a:cs typeface="+mn-cs"/>
                            </a:rPr>
                            <a:t>, S. Minimizing </a:t>
                          </a:r>
                          <a:r>
                            <a:rPr lang="en-US" altLang="zh-CN" sz="1400" kern="1200" dirty="0" err="1" smtClean="0">
                              <a:solidFill>
                                <a:schemeClr val="dk1"/>
                              </a:solidFill>
                              <a:latin typeface="+mn-lt"/>
                              <a:ea typeface="+mn-ea"/>
                              <a:cs typeface="+mn-cs"/>
                            </a:rPr>
                            <a:t>makespan</a:t>
                          </a:r>
                          <a:r>
                            <a:rPr lang="en-US" altLang="zh-CN" sz="1400" kern="1200" dirty="0" smtClean="0">
                              <a:solidFill>
                                <a:schemeClr val="dk1"/>
                              </a:solidFill>
                              <a:latin typeface="+mn-lt"/>
                              <a:ea typeface="+mn-ea"/>
                              <a:cs typeface="+mn-cs"/>
                            </a:rPr>
                            <a:t> on parallel batch processing machines.</a:t>
                          </a:r>
                          <a:endParaRPr lang="zh-CN" altLang="en-US" sz="1400" kern="1200" dirty="0">
                            <a:solidFill>
                              <a:schemeClr val="dk1"/>
                            </a:solidFill>
                            <a:latin typeface="+mn-lt"/>
                            <a:ea typeface="+mn-ea"/>
                            <a:cs typeface="+mn-cs"/>
                          </a:endParaRPr>
                        </a:p>
                      </a:txBody>
                      <a:tcPr anchor="ctr"/>
                    </a:tc>
                    <a:tc>
                      <a:txBody>
                        <a:bodyPr/>
                        <a:lstStyle/>
                        <a:p>
                          <a:r>
                            <a:rPr lang="zh-CN" altLang="en-US" sz="1400" kern="1200" dirty="0" smtClean="0">
                              <a:solidFill>
                                <a:schemeClr val="dk1"/>
                              </a:solidFill>
                              <a:latin typeface="+mn-lt"/>
                              <a:ea typeface="+mn-ea"/>
                              <a:cs typeface="+mn-cs"/>
                            </a:rPr>
                            <a:t>提出了一种</a:t>
                          </a:r>
                          <a:r>
                            <a:rPr lang="zh-CN" altLang="en-US" sz="1400" b="1" kern="1200" dirty="0" smtClean="0">
                              <a:solidFill>
                                <a:schemeClr val="dk1"/>
                              </a:solidFill>
                              <a:latin typeface="+mn-lt"/>
                              <a:ea typeface="+mn-ea"/>
                              <a:cs typeface="+mn-cs"/>
                            </a:rPr>
                            <a:t>模拟退火</a:t>
                          </a:r>
                          <a:r>
                            <a:rPr lang="zh-CN" altLang="en-US" sz="1400" kern="1200" dirty="0" smtClean="0">
                              <a:solidFill>
                                <a:schemeClr val="dk1"/>
                              </a:solidFill>
                              <a:latin typeface="+mn-lt"/>
                              <a:ea typeface="+mn-ea"/>
                              <a:cs typeface="+mn-cs"/>
                            </a:rPr>
                            <a:t>方法， 每个作业都有相应的处理时间和大小。 将模拟退火方法的结果与 </a:t>
                          </a:r>
                          <a:r>
                            <a:rPr lang="en-US" altLang="zh-CN" sz="1400" kern="1200" dirty="0" smtClean="0">
                              <a:solidFill>
                                <a:schemeClr val="dk1"/>
                              </a:solidFill>
                              <a:latin typeface="+mn-lt"/>
                              <a:ea typeface="+mn-ea"/>
                              <a:cs typeface="+mn-cs"/>
                            </a:rPr>
                            <a:t>CPLEX </a:t>
                          </a:r>
                          <a:r>
                            <a:rPr lang="zh-CN" altLang="en-US" sz="1400" kern="1200" dirty="0" smtClean="0">
                              <a:solidFill>
                                <a:schemeClr val="dk1"/>
                              </a:solidFill>
                              <a:latin typeface="+mn-lt"/>
                              <a:ea typeface="+mn-ea"/>
                              <a:cs typeface="+mn-cs"/>
                            </a:rPr>
                            <a:t>进行了比较。 该方法在大多数实例上都优于 </a:t>
                          </a:r>
                          <a:r>
                            <a:rPr lang="en-US" altLang="zh-CN" sz="1400" kern="1200" dirty="0" smtClean="0">
                              <a:solidFill>
                                <a:schemeClr val="dk1"/>
                              </a:solidFill>
                              <a:latin typeface="+mn-lt"/>
                              <a:ea typeface="+mn-ea"/>
                              <a:cs typeface="+mn-cs"/>
                            </a:rPr>
                            <a:t>CPLEX</a:t>
                          </a:r>
                          <a:r>
                            <a:rPr lang="zh-CN" altLang="en-US" sz="1400" kern="1200" dirty="0" smtClean="0">
                              <a:solidFill>
                                <a:schemeClr val="dk1"/>
                              </a:solidFill>
                              <a:latin typeface="+mn-lt"/>
                              <a:ea typeface="+mn-ea"/>
                              <a:cs typeface="+mn-cs"/>
                            </a:rPr>
                            <a:t>。</a:t>
                          </a:r>
                          <a:endParaRPr lang="zh-CN" alt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4275414400"/>
                      </a:ext>
                    </a:extLst>
                  </a:tr>
                  <a:tr h="1158240">
                    <a:tc>
                      <a:txBody>
                        <a:bodyPr/>
                        <a:lstStyle/>
                        <a:p>
                          <a:pPr marL="0" algn="ctr" defTabSz="914400" rtl="0" eaLnBrk="1" latinLnBrk="0" hangingPunct="1"/>
                          <a:r>
                            <a:rPr lang="en-US" altLang="zh-CN" sz="1400" kern="1200" dirty="0" smtClean="0">
                              <a:solidFill>
                                <a:schemeClr val="dk1"/>
                              </a:solidFill>
                              <a:latin typeface="+mn-lt"/>
                              <a:ea typeface="+mn-ea"/>
                              <a:cs typeface="+mn-cs"/>
                            </a:rPr>
                            <a:t>2007</a:t>
                          </a:r>
                          <a:endParaRPr lang="zh-CN" altLang="en-US" sz="1400" kern="1200" dirty="0">
                            <a:solidFill>
                              <a:schemeClr val="dk1"/>
                            </a:solidFill>
                            <a:latin typeface="+mn-lt"/>
                            <a:ea typeface="+mn-ea"/>
                            <a:cs typeface="+mn-cs"/>
                          </a:endParaRPr>
                        </a:p>
                      </a:txBody>
                      <a:tcPr anchor="ctr"/>
                    </a:tc>
                    <a:tc>
                      <a:txBody>
                        <a:bodyPr/>
                        <a:lstStyle/>
                        <a:p>
                          <a:pPr marL="0" algn="just" defTabSz="914400" rtl="0" eaLnBrk="1" latinLnBrk="0" hangingPunct="1"/>
                          <a:r>
                            <a:rPr lang="en-US" altLang="zh-CN" sz="1400" kern="1200" dirty="0" smtClean="0">
                              <a:solidFill>
                                <a:schemeClr val="dk1"/>
                              </a:solidFill>
                              <a:latin typeface="+mn-lt"/>
                              <a:ea typeface="+mn-ea"/>
                              <a:cs typeface="+mn-cs"/>
                            </a:rPr>
                            <a:t>Xu, S., &amp; Bean, J. C.. A Genetic Algorithm for Scheduling Parallel Non-identical Batch Processing Machines. In Proceedings IEEE Symposium on Computational Intelligence in Scheduling </a:t>
                          </a:r>
                          <a:endParaRPr lang="zh-CN" altLang="en-US" sz="1400" kern="1200" dirty="0">
                            <a:solidFill>
                              <a:schemeClr val="dk1"/>
                            </a:solidFill>
                            <a:latin typeface="+mn-lt"/>
                            <a:ea typeface="+mn-ea"/>
                            <a:cs typeface="+mn-cs"/>
                          </a:endParaRPr>
                        </a:p>
                      </a:txBody>
                      <a:tcPr anchor="ctr"/>
                    </a:tc>
                    <a:tc>
                      <a:txBody>
                        <a:bodyPr/>
                        <a:lstStyle/>
                        <a:p>
                          <a:r>
                            <a:rPr lang="zh-CN" altLang="en-US" sz="1400" kern="1200" dirty="0" smtClean="0">
                              <a:solidFill>
                                <a:schemeClr val="dk1"/>
                              </a:solidFill>
                              <a:latin typeface="+mn-lt"/>
                              <a:ea typeface="+mn-ea"/>
                              <a:cs typeface="+mn-cs"/>
                            </a:rPr>
                            <a:t>研究了在并行非相同批处理机器上最小化制造时间的调度问题。 表述了一种整数规划模型。 提出了一种基于随机密钥编码的</a:t>
                          </a:r>
                          <a:r>
                            <a:rPr lang="en-US" altLang="zh-CN" sz="1400" b="1" kern="1200" dirty="0" smtClean="0">
                              <a:solidFill>
                                <a:schemeClr val="dk1"/>
                              </a:solidFill>
                              <a:latin typeface="+mn-lt"/>
                              <a:ea typeface="+mn-ea"/>
                              <a:cs typeface="+mn-cs"/>
                            </a:rPr>
                            <a:t>GA</a:t>
                          </a:r>
                          <a:r>
                            <a:rPr lang="zh-CN" altLang="en-US" sz="1400" b="1" kern="1200" dirty="0" smtClean="0">
                              <a:solidFill>
                                <a:schemeClr val="dk1"/>
                              </a:solidFill>
                              <a:latin typeface="+mn-lt"/>
                              <a:ea typeface="+mn-ea"/>
                              <a:cs typeface="+mn-cs"/>
                            </a:rPr>
                            <a:t>算法</a:t>
                          </a:r>
                          <a:r>
                            <a:rPr lang="zh-CN" altLang="en-US" sz="1400" kern="1200" dirty="0" smtClean="0">
                              <a:solidFill>
                                <a:schemeClr val="dk1"/>
                              </a:solidFill>
                              <a:latin typeface="+mn-lt"/>
                              <a:ea typeface="+mn-ea"/>
                              <a:cs typeface="+mn-cs"/>
                            </a:rPr>
                            <a:t>来解决这个问题。</a:t>
                          </a:r>
                          <a:endParaRPr lang="zh-CN" alt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2375725085"/>
                      </a:ext>
                    </a:extLst>
                  </a:tr>
                  <a:tr h="944880">
                    <a:tc>
                      <a:txBody>
                        <a:bodyPr/>
                        <a:lstStyle/>
                        <a:p>
                          <a:pPr marL="0" algn="ctr" defTabSz="914400" rtl="0" eaLnBrk="1" latinLnBrk="0" hangingPunct="1"/>
                          <a:r>
                            <a:rPr lang="en-US" altLang="zh-CN" sz="1400" kern="1200" dirty="0" smtClean="0">
                              <a:solidFill>
                                <a:schemeClr val="dk1"/>
                              </a:solidFill>
                              <a:latin typeface="+mn-lt"/>
                              <a:ea typeface="+mn-ea"/>
                              <a:cs typeface="+mn-cs"/>
                            </a:rPr>
                            <a:t>2008</a:t>
                          </a:r>
                          <a:endParaRPr lang="zh-CN" altLang="en-US" sz="1400" kern="1200" dirty="0">
                            <a:solidFill>
                              <a:schemeClr val="dk1"/>
                            </a:solidFill>
                            <a:latin typeface="+mn-lt"/>
                            <a:ea typeface="+mn-ea"/>
                            <a:cs typeface="+mn-cs"/>
                          </a:endParaRPr>
                        </a:p>
                      </a:txBody>
                      <a:tcPr anchor="ctr"/>
                    </a:tc>
                    <a:tc>
                      <a:txBody>
                        <a:bodyPr/>
                        <a:lstStyle/>
                        <a:p>
                          <a:pPr marL="0" algn="just" defTabSz="914400" rtl="0" eaLnBrk="1" latinLnBrk="0" hangingPunct="1"/>
                          <a:r>
                            <a:rPr lang="en-US" altLang="zh-CN" sz="1400" kern="1200" dirty="0" smtClean="0">
                              <a:solidFill>
                                <a:schemeClr val="dk1"/>
                              </a:solidFill>
                              <a:latin typeface="+mn-lt"/>
                              <a:ea typeface="+mn-ea"/>
                              <a:cs typeface="+mn-cs"/>
                            </a:rPr>
                            <a:t>A Hybrid Genetic Heuristic for Scheduling Parallel Batch Processing Machines with Arbitrary Job Sizes. Computers &amp; Operations Research</a:t>
                          </a:r>
                          <a:endParaRPr lang="zh-CN" altLang="en-US" sz="1400" kern="1200" dirty="0">
                            <a:solidFill>
                              <a:schemeClr val="dk1"/>
                            </a:solidFill>
                            <a:latin typeface="+mn-lt"/>
                            <a:ea typeface="+mn-ea"/>
                            <a:cs typeface="+mn-cs"/>
                          </a:endParaRPr>
                        </a:p>
                      </a:txBody>
                      <a:tcPr anchor="ctr"/>
                    </a:tc>
                    <a:tc>
                      <a:txBody>
                        <a:bodyPr/>
                        <a:lstStyle/>
                        <a:p>
                          <a:r>
                            <a:rPr lang="zh-CN" altLang="en-US" sz="1400" kern="1200" dirty="0" smtClean="0">
                              <a:solidFill>
                                <a:schemeClr val="dk1"/>
                              </a:solidFill>
                              <a:latin typeface="+mn-lt"/>
                              <a:ea typeface="+mn-ea"/>
                              <a:cs typeface="+mn-cs"/>
                            </a:rPr>
                            <a:t>提出了一种</a:t>
                          </a:r>
                          <a:r>
                            <a:rPr lang="zh-CN" altLang="en-US" sz="1400" b="1" kern="1200" dirty="0" smtClean="0">
                              <a:solidFill>
                                <a:schemeClr val="dk1"/>
                              </a:solidFill>
                              <a:latin typeface="+mn-lt"/>
                              <a:ea typeface="+mn-ea"/>
                              <a:cs typeface="+mn-cs"/>
                            </a:rPr>
                            <a:t>混合遗传启发式 </a:t>
                          </a:r>
                          <a:r>
                            <a:rPr lang="en-US" altLang="zh-CN" sz="1400" kern="1200" dirty="0" smtClean="0">
                              <a:solidFill>
                                <a:schemeClr val="dk1"/>
                              </a:solidFill>
                              <a:latin typeface="+mn-lt"/>
                              <a:ea typeface="+mn-ea"/>
                              <a:cs typeface="+mn-cs"/>
                            </a:rPr>
                            <a:t>(HGH) </a:t>
                          </a:r>
                          <a:r>
                            <a:rPr lang="zh-CN" altLang="en-US" sz="1400" kern="1200" dirty="0" smtClean="0">
                              <a:solidFill>
                                <a:schemeClr val="dk1"/>
                              </a:solidFill>
                              <a:latin typeface="+mn-lt"/>
                              <a:ea typeface="+mn-ea"/>
                              <a:cs typeface="+mn-cs"/>
                            </a:rPr>
                            <a:t>以最小化制造期目标。 为了验证我们算法的性能，通过使用文献中提到的模拟退火 </a:t>
                          </a:r>
                          <a:r>
                            <a:rPr lang="en-US" altLang="zh-CN" sz="1400" kern="1200" dirty="0" smtClean="0">
                              <a:solidFill>
                                <a:schemeClr val="dk1"/>
                              </a:solidFill>
                              <a:latin typeface="+mn-lt"/>
                              <a:ea typeface="+mn-ea"/>
                              <a:cs typeface="+mn-cs"/>
                            </a:rPr>
                            <a:t>(SA) </a:t>
                          </a:r>
                          <a:r>
                            <a:rPr lang="zh-CN" altLang="en-US" sz="1400" kern="1200" dirty="0" smtClean="0">
                              <a:solidFill>
                                <a:schemeClr val="dk1"/>
                              </a:solidFill>
                              <a:latin typeface="+mn-lt"/>
                              <a:ea typeface="+mn-ea"/>
                              <a:cs typeface="+mn-cs"/>
                            </a:rPr>
                            <a:t>方法作为比较器算法进行比较。 计算实验表明，通过使用启发式程序提供问题的知识，使 </a:t>
                          </a:r>
                          <a:r>
                            <a:rPr lang="en-US" altLang="zh-CN" sz="1400" kern="1200" dirty="0" smtClean="0">
                              <a:solidFill>
                                <a:schemeClr val="dk1"/>
                              </a:solidFill>
                              <a:latin typeface="+mn-lt"/>
                              <a:ea typeface="+mn-ea"/>
                              <a:cs typeface="+mn-cs"/>
                            </a:rPr>
                            <a:t>HGH </a:t>
                          </a:r>
                          <a:r>
                            <a:rPr lang="zh-CN" altLang="en-US" sz="1400" kern="1200" dirty="0" smtClean="0">
                              <a:solidFill>
                                <a:schemeClr val="dk1"/>
                              </a:solidFill>
                              <a:latin typeface="+mn-lt"/>
                              <a:ea typeface="+mn-ea"/>
                              <a:cs typeface="+mn-cs"/>
                            </a:rPr>
                            <a:t>能够在合理的时间内找到最优或接近最优的解决方案。</a:t>
                          </a:r>
                          <a:endParaRPr lang="zh-CN" alt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2178117253"/>
                      </a:ext>
                    </a:extLst>
                  </a:tr>
                  <a:tr h="1371600">
                    <a:tc>
                      <a:txBody>
                        <a:bodyPr/>
                        <a:lstStyle/>
                        <a:p>
                          <a:pPr marL="0" algn="ctr" defTabSz="914400" rtl="0" eaLnBrk="1" latinLnBrk="0" hangingPunct="1"/>
                          <a:r>
                            <a:rPr lang="en-US" altLang="zh-CN" sz="1400" kern="1200" dirty="0" smtClean="0">
                              <a:solidFill>
                                <a:schemeClr val="dk1"/>
                              </a:solidFill>
                              <a:latin typeface="+mn-lt"/>
                              <a:ea typeface="+mn-ea"/>
                              <a:cs typeface="+mn-cs"/>
                            </a:rPr>
                            <a:t>2012</a:t>
                          </a:r>
                          <a:endParaRPr lang="zh-CN" altLang="en-US" sz="1400" kern="1200" dirty="0">
                            <a:solidFill>
                              <a:schemeClr val="dk1"/>
                            </a:solidFill>
                            <a:latin typeface="+mn-lt"/>
                            <a:ea typeface="+mn-ea"/>
                            <a:cs typeface="+mn-cs"/>
                          </a:endParaRPr>
                        </a:p>
                      </a:txBody>
                      <a:tcPr anchor="ctr"/>
                    </a:tc>
                    <a:tc>
                      <a:txBody>
                        <a:bodyPr/>
                        <a:lstStyle/>
                        <a:p>
                          <a:pPr marL="0" algn="just" defTabSz="914400" rtl="0" eaLnBrk="1" latinLnBrk="0" hangingPunct="1"/>
                          <a:r>
                            <a:rPr lang="en-US" altLang="zh-CN" sz="1400" kern="1200" dirty="0" smtClean="0">
                              <a:solidFill>
                                <a:schemeClr val="dk1"/>
                              </a:solidFill>
                              <a:latin typeface="+mn-lt"/>
                              <a:ea typeface="+mn-ea"/>
                              <a:cs typeface="+mn-cs"/>
                            </a:rPr>
                            <a:t>Damodaran, P., </a:t>
                          </a:r>
                          <a:r>
                            <a:rPr lang="en-US" altLang="zh-CN" sz="1400" kern="1200" dirty="0" err="1" smtClean="0">
                              <a:solidFill>
                                <a:schemeClr val="dk1"/>
                              </a:solidFill>
                              <a:latin typeface="+mn-lt"/>
                              <a:ea typeface="+mn-ea"/>
                              <a:cs typeface="+mn-cs"/>
                            </a:rPr>
                            <a:t>Diyadawagamage</a:t>
                          </a:r>
                          <a:r>
                            <a:rPr lang="en-US" altLang="zh-CN" sz="1400" kern="1200" dirty="0" smtClean="0">
                              <a:solidFill>
                                <a:schemeClr val="dk1"/>
                              </a:solidFill>
                              <a:latin typeface="+mn-lt"/>
                              <a:ea typeface="+mn-ea"/>
                              <a:cs typeface="+mn-cs"/>
                            </a:rPr>
                            <a:t>, D. A., </a:t>
                          </a:r>
                          <a:r>
                            <a:rPr lang="en-US" altLang="zh-CN" sz="1400" kern="1200" dirty="0" err="1" smtClean="0">
                              <a:solidFill>
                                <a:schemeClr val="dk1"/>
                              </a:solidFill>
                              <a:latin typeface="+mn-lt"/>
                              <a:ea typeface="+mn-ea"/>
                              <a:cs typeface="+mn-cs"/>
                            </a:rPr>
                            <a:t>Ghrayeb</a:t>
                          </a:r>
                          <a:r>
                            <a:rPr lang="en-US" altLang="zh-CN" sz="1400" kern="1200" dirty="0" smtClean="0">
                              <a:solidFill>
                                <a:schemeClr val="dk1"/>
                              </a:solidFill>
                              <a:latin typeface="+mn-lt"/>
                              <a:ea typeface="+mn-ea"/>
                              <a:cs typeface="+mn-cs"/>
                            </a:rPr>
                            <a:t>, O., &amp; </a:t>
                          </a:r>
                          <a:r>
                            <a:rPr lang="en-US" altLang="zh-CN" sz="1400" kern="1200" dirty="0" err="1" smtClean="0">
                              <a:solidFill>
                                <a:schemeClr val="dk1"/>
                              </a:solidFill>
                              <a:latin typeface="+mn-lt"/>
                              <a:ea typeface="+mn-ea"/>
                              <a:cs typeface="+mn-cs"/>
                            </a:rPr>
                            <a:t>Vélez-Gallego</a:t>
                          </a:r>
                          <a:r>
                            <a:rPr lang="en-US" altLang="zh-CN" sz="1400" kern="1200" dirty="0" smtClean="0">
                              <a:solidFill>
                                <a:schemeClr val="dk1"/>
                              </a:solidFill>
                              <a:latin typeface="+mn-lt"/>
                              <a:ea typeface="+mn-ea"/>
                              <a:cs typeface="+mn-cs"/>
                            </a:rPr>
                            <a:t>, M. C. A Particle Swarm Optimization Algorithm for Minimizing </a:t>
                          </a:r>
                          <a:r>
                            <a:rPr lang="en-US" altLang="zh-CN" sz="1400" kern="1200" dirty="0" err="1" smtClean="0">
                              <a:solidFill>
                                <a:schemeClr val="dk1"/>
                              </a:solidFill>
                              <a:latin typeface="+mn-lt"/>
                              <a:ea typeface="+mn-ea"/>
                              <a:cs typeface="+mn-cs"/>
                            </a:rPr>
                            <a:t>Makespan</a:t>
                          </a:r>
                          <a:r>
                            <a:rPr lang="en-US" altLang="zh-CN" sz="1400" kern="1200" dirty="0" smtClean="0">
                              <a:solidFill>
                                <a:schemeClr val="dk1"/>
                              </a:solidFill>
                              <a:latin typeface="+mn-lt"/>
                              <a:ea typeface="+mn-ea"/>
                              <a:cs typeface="+mn-cs"/>
                            </a:rPr>
                            <a:t> of </a:t>
                          </a:r>
                          <a:r>
                            <a:rPr lang="en-US" altLang="zh-CN" sz="1400" kern="1200" dirty="0" err="1" smtClean="0">
                              <a:solidFill>
                                <a:schemeClr val="dk1"/>
                              </a:solidFill>
                              <a:latin typeface="+mn-lt"/>
                              <a:ea typeface="+mn-ea"/>
                              <a:cs typeface="+mn-cs"/>
                            </a:rPr>
                            <a:t>Nonidentical</a:t>
                          </a:r>
                          <a:r>
                            <a:rPr lang="en-US" altLang="zh-CN" sz="1400" kern="1200" dirty="0" smtClean="0">
                              <a:solidFill>
                                <a:schemeClr val="dk1"/>
                              </a:solidFill>
                              <a:latin typeface="+mn-lt"/>
                              <a:ea typeface="+mn-ea"/>
                              <a:cs typeface="+mn-cs"/>
                            </a:rPr>
                            <a:t> Parallel Batch Processing Machines. International Journal of Advanced Manufacturing Technology</a:t>
                          </a:r>
                        </a:p>
                      </a:txBody>
                      <a:tcPr anchor="ctr"/>
                    </a:tc>
                    <a:tc>
                      <a:txBody>
                        <a:bodyPr/>
                        <a:lstStyle/>
                        <a:p>
                          <a:r>
                            <a:rPr lang="zh-CN" altLang="en-US" sz="1400" kern="1200" dirty="0" smtClean="0">
                              <a:solidFill>
                                <a:schemeClr val="dk1"/>
                              </a:solidFill>
                              <a:latin typeface="+mn-lt"/>
                              <a:ea typeface="+mn-ea"/>
                              <a:cs typeface="+mn-cs"/>
                            </a:rPr>
                            <a:t>主要研究动静是环境应力筛选 </a:t>
                          </a:r>
                          <a:r>
                            <a:rPr lang="en-US" altLang="zh-CN" sz="1400" kern="1200" dirty="0" smtClean="0">
                              <a:solidFill>
                                <a:schemeClr val="dk1"/>
                              </a:solidFill>
                              <a:latin typeface="+mn-lt"/>
                              <a:ea typeface="+mn-ea"/>
                              <a:cs typeface="+mn-cs"/>
                            </a:rPr>
                            <a:t>(ESS) </a:t>
                          </a:r>
                          <a:r>
                            <a:rPr lang="zh-CN" altLang="en-US" sz="1400" kern="1200" dirty="0" smtClean="0">
                              <a:solidFill>
                                <a:schemeClr val="dk1"/>
                              </a:solidFill>
                              <a:latin typeface="+mn-lt"/>
                              <a:ea typeface="+mn-ea"/>
                              <a:cs typeface="+mn-cs"/>
                            </a:rPr>
                            <a:t>室测试 </a:t>
                          </a:r>
                          <a:r>
                            <a:rPr lang="en-US" altLang="zh-CN" sz="1400" kern="1200" dirty="0" smtClean="0">
                              <a:solidFill>
                                <a:schemeClr val="dk1"/>
                              </a:solidFill>
                              <a:latin typeface="+mn-lt"/>
                              <a:ea typeface="+mn-ea"/>
                              <a:cs typeface="+mn-cs"/>
                            </a:rPr>
                            <a:t>PCB</a:t>
                          </a:r>
                          <a:r>
                            <a:rPr lang="zh-CN" altLang="en-US" sz="1400" kern="1200" dirty="0" smtClean="0">
                              <a:solidFill>
                                <a:schemeClr val="dk1"/>
                              </a:solidFill>
                              <a:latin typeface="+mn-lt"/>
                              <a:ea typeface="+mn-ea"/>
                              <a:cs typeface="+mn-cs"/>
                            </a:rPr>
                            <a:t>的过程，以便在现场使用之前检测早期故障。 这些腔室能够同时测试多个 </a:t>
                          </a:r>
                          <a:r>
                            <a:rPr lang="en-US" altLang="zh-CN" sz="1400" kern="1200" dirty="0" smtClean="0">
                              <a:solidFill>
                                <a:schemeClr val="dk1"/>
                              </a:solidFill>
                              <a:latin typeface="+mn-lt"/>
                              <a:ea typeface="+mn-ea"/>
                              <a:cs typeface="+mn-cs"/>
                            </a:rPr>
                            <a:t>PCB</a:t>
                          </a:r>
                          <a:r>
                            <a:rPr lang="zh-CN" altLang="en-US" sz="1400" kern="1200" dirty="0" smtClean="0">
                              <a:solidFill>
                                <a:schemeClr val="dk1"/>
                              </a:solidFill>
                              <a:latin typeface="+mn-lt"/>
                              <a:ea typeface="+mn-ea"/>
                              <a:cs typeface="+mn-cs"/>
                            </a:rPr>
                            <a:t>（即批处理机器），提出了一种</a:t>
                          </a:r>
                          <a:r>
                            <a:rPr lang="zh-CN" altLang="en-US" sz="1400" b="1" kern="1200" dirty="0" smtClean="0">
                              <a:solidFill>
                                <a:schemeClr val="dk1"/>
                              </a:solidFill>
                              <a:latin typeface="+mn-lt"/>
                              <a:ea typeface="+mn-ea"/>
                              <a:cs typeface="+mn-cs"/>
                            </a:rPr>
                            <a:t>粒子群优化（</a:t>
                          </a:r>
                          <a:r>
                            <a:rPr lang="en-US" altLang="zh-CN" sz="1400" b="1" kern="1200" dirty="0" smtClean="0">
                              <a:solidFill>
                                <a:schemeClr val="dk1"/>
                              </a:solidFill>
                              <a:latin typeface="+mn-lt"/>
                              <a:ea typeface="+mn-ea"/>
                              <a:cs typeface="+mn-cs"/>
                            </a:rPr>
                            <a:t>PSO</a:t>
                          </a:r>
                          <a:r>
                            <a:rPr lang="zh-CN" altLang="en-US" sz="1400" b="1" kern="1200" dirty="0" smtClean="0">
                              <a:solidFill>
                                <a:schemeClr val="dk1"/>
                              </a:solidFill>
                              <a:latin typeface="+mn-lt"/>
                              <a:ea typeface="+mn-ea"/>
                              <a:cs typeface="+mn-cs"/>
                            </a:rPr>
                            <a:t>）算法</a:t>
                          </a:r>
                          <a:r>
                            <a:rPr lang="zh-CN" altLang="en-US" sz="1400" kern="1200" dirty="0" smtClean="0">
                              <a:solidFill>
                                <a:schemeClr val="dk1"/>
                              </a:solidFill>
                              <a:latin typeface="+mn-lt"/>
                              <a:ea typeface="+mn-ea"/>
                              <a:cs typeface="+mn-cs"/>
                            </a:rPr>
                            <a:t>。  通过将其结果与随机密钥遗传算法和用于求解混合整数线性程序的商业求解器进行比较来评估。 实验研究表明，其在较大的问题实例上在短时间内报告了更好的质量解决方案</a:t>
                          </a:r>
                          <a:endParaRPr lang="zh-CN" alt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2745998509"/>
                      </a:ext>
                    </a:extLst>
                  </a:tr>
                </a:tbl>
              </a:graphicData>
            </a:graphic>
          </p:graphicFrame>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8735</TotalTime>
  <Words>6548</Words>
  <Application>Microsoft Office PowerPoint</Application>
  <PresentationFormat>宽屏</PresentationFormat>
  <Paragraphs>626</Paragraphs>
  <Slides>52</Slides>
  <Notes>12</Notes>
  <HiddenSlides>0</HiddenSlides>
  <MMClips>0</MMClips>
  <ScaleCrop>false</ScaleCrop>
  <HeadingPairs>
    <vt:vector size="6" baseType="variant">
      <vt:variant>
        <vt:lpstr>已用的字体</vt:lpstr>
      </vt:variant>
      <vt:variant>
        <vt:i4>25</vt:i4>
      </vt:variant>
      <vt:variant>
        <vt:lpstr>主题</vt:lpstr>
      </vt:variant>
      <vt:variant>
        <vt:i4>2</vt:i4>
      </vt:variant>
      <vt:variant>
        <vt:lpstr>幻灯片标题</vt:lpstr>
      </vt:variant>
      <vt:variant>
        <vt:i4>52</vt:i4>
      </vt:variant>
    </vt:vector>
  </HeadingPairs>
  <TitlesOfParts>
    <vt:vector size="79" baseType="lpstr">
      <vt:lpstr>Gungsuh</vt:lpstr>
      <vt:lpstr>Levenim MT</vt:lpstr>
      <vt:lpstr>Meiryo</vt:lpstr>
      <vt:lpstr>Open Sans Light</vt:lpstr>
      <vt:lpstr>等线</vt:lpstr>
      <vt:lpstr>方正清刻本悦宋简体</vt:lpstr>
      <vt:lpstr>仿宋</vt:lpstr>
      <vt:lpstr>华文楷体</vt:lpstr>
      <vt:lpstr>楷体</vt:lpstr>
      <vt:lpstr>宋体</vt:lpstr>
      <vt:lpstr>微软雅黑</vt:lpstr>
      <vt:lpstr>造字工房悦黑体验版纤细体</vt:lpstr>
      <vt:lpstr>Arial</vt:lpstr>
      <vt:lpstr>Calibri</vt:lpstr>
      <vt:lpstr>Calibri Light</vt:lpstr>
      <vt:lpstr>Cambria Math</vt:lpstr>
      <vt:lpstr>Century</vt:lpstr>
      <vt:lpstr>Century Gothic</vt:lpstr>
      <vt:lpstr>Century Schoolbook</vt:lpstr>
      <vt:lpstr>Eras Light ITC</vt:lpstr>
      <vt:lpstr>Georgia</vt:lpstr>
      <vt:lpstr>Segoe UI Light</vt:lpstr>
      <vt:lpstr>Segoe UI Semilight</vt:lpstr>
      <vt:lpstr>Times New Roman</vt:lpstr>
      <vt:lpstr>Wingdings</vt:lpstr>
      <vt:lpstr>Office 主题</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Ang</cp:lastModifiedBy>
  <cp:revision>258</cp:revision>
  <dcterms:created xsi:type="dcterms:W3CDTF">2015-07-31T01:43:00Z</dcterms:created>
  <dcterms:modified xsi:type="dcterms:W3CDTF">2022-11-15T16:40:03Z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2052-10.1.0.5457</vt:lpwstr>
  </property>
</Properties>
</file>